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8" r:id="rId2"/>
    <p:sldMasterId id="2147483675" r:id="rId3"/>
  </p:sldMasterIdLst>
  <p:notesMasterIdLst>
    <p:notesMasterId r:id="rId47"/>
  </p:notesMasterIdLst>
  <p:sldIdLst>
    <p:sldId id="256" r:id="rId4"/>
    <p:sldId id="748" r:id="rId5"/>
    <p:sldId id="280" r:id="rId6"/>
    <p:sldId id="261" r:id="rId7"/>
    <p:sldId id="274" r:id="rId8"/>
    <p:sldId id="299" r:id="rId9"/>
    <p:sldId id="744" r:id="rId10"/>
    <p:sldId id="311" r:id="rId11"/>
    <p:sldId id="302" r:id="rId12"/>
    <p:sldId id="304" r:id="rId13"/>
    <p:sldId id="306" r:id="rId14"/>
    <p:sldId id="309" r:id="rId15"/>
    <p:sldId id="745" r:id="rId16"/>
    <p:sldId id="739" r:id="rId17"/>
    <p:sldId id="740" r:id="rId18"/>
    <p:sldId id="741" r:id="rId19"/>
    <p:sldId id="747" r:id="rId20"/>
    <p:sldId id="737" r:id="rId21"/>
    <p:sldId id="732" r:id="rId22"/>
    <p:sldId id="730" r:id="rId23"/>
    <p:sldId id="721" r:id="rId24"/>
    <p:sldId id="729" r:id="rId25"/>
    <p:sldId id="723" r:id="rId26"/>
    <p:sldId id="724" r:id="rId27"/>
    <p:sldId id="725" r:id="rId28"/>
    <p:sldId id="726" r:id="rId29"/>
    <p:sldId id="727" r:id="rId30"/>
    <p:sldId id="320" r:id="rId31"/>
    <p:sldId id="310" r:id="rId32"/>
    <p:sldId id="312" r:id="rId33"/>
    <p:sldId id="313" r:id="rId34"/>
    <p:sldId id="314" r:id="rId35"/>
    <p:sldId id="316" r:id="rId36"/>
    <p:sldId id="315" r:id="rId37"/>
    <p:sldId id="317" r:id="rId38"/>
    <p:sldId id="318" r:id="rId39"/>
    <p:sldId id="733" r:id="rId40"/>
    <p:sldId id="735" r:id="rId41"/>
    <p:sldId id="749" r:id="rId42"/>
    <p:sldId id="319" r:id="rId43"/>
    <p:sldId id="734" r:id="rId44"/>
    <p:sldId id="736" r:id="rId45"/>
    <p:sldId id="742" r:id="rId46"/>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377"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636569"/>
        </a:solidFill>
        <a:effectLst/>
        <a:uFillTx/>
        <a:latin typeface="+mn-lt"/>
        <a:ea typeface="+mn-ea"/>
        <a:cs typeface="+mn-cs"/>
        <a:sym typeface="Arial"/>
      </a:defRPr>
    </a:lvl1pPr>
    <a:lvl2pPr marL="0" marR="0" indent="457200" algn="l" defTabSz="914377"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636569"/>
        </a:solidFill>
        <a:effectLst/>
        <a:uFillTx/>
        <a:latin typeface="+mn-lt"/>
        <a:ea typeface="+mn-ea"/>
        <a:cs typeface="+mn-cs"/>
        <a:sym typeface="Arial"/>
      </a:defRPr>
    </a:lvl2pPr>
    <a:lvl3pPr marL="0" marR="0" indent="914400" algn="l" defTabSz="914377"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636569"/>
        </a:solidFill>
        <a:effectLst/>
        <a:uFillTx/>
        <a:latin typeface="+mn-lt"/>
        <a:ea typeface="+mn-ea"/>
        <a:cs typeface="+mn-cs"/>
        <a:sym typeface="Arial"/>
      </a:defRPr>
    </a:lvl3pPr>
    <a:lvl4pPr marL="0" marR="0" indent="1371600" algn="l" defTabSz="914377"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636569"/>
        </a:solidFill>
        <a:effectLst/>
        <a:uFillTx/>
        <a:latin typeface="+mn-lt"/>
        <a:ea typeface="+mn-ea"/>
        <a:cs typeface="+mn-cs"/>
        <a:sym typeface="Arial"/>
      </a:defRPr>
    </a:lvl4pPr>
    <a:lvl5pPr marL="0" marR="0" indent="1828800" algn="l" defTabSz="914377"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636569"/>
        </a:solidFill>
        <a:effectLst/>
        <a:uFillTx/>
        <a:latin typeface="+mn-lt"/>
        <a:ea typeface="+mn-ea"/>
        <a:cs typeface="+mn-cs"/>
        <a:sym typeface="Arial"/>
      </a:defRPr>
    </a:lvl5pPr>
    <a:lvl6pPr marL="0" marR="0" indent="2286000" algn="l" defTabSz="914377"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636569"/>
        </a:solidFill>
        <a:effectLst/>
        <a:uFillTx/>
        <a:latin typeface="+mn-lt"/>
        <a:ea typeface="+mn-ea"/>
        <a:cs typeface="+mn-cs"/>
        <a:sym typeface="Arial"/>
      </a:defRPr>
    </a:lvl6pPr>
    <a:lvl7pPr marL="0" marR="0" indent="2743200" algn="l" defTabSz="914377"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636569"/>
        </a:solidFill>
        <a:effectLst/>
        <a:uFillTx/>
        <a:latin typeface="+mn-lt"/>
        <a:ea typeface="+mn-ea"/>
        <a:cs typeface="+mn-cs"/>
        <a:sym typeface="Arial"/>
      </a:defRPr>
    </a:lvl7pPr>
    <a:lvl8pPr marL="0" marR="0" indent="3200400" algn="l" defTabSz="914377"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636569"/>
        </a:solidFill>
        <a:effectLst/>
        <a:uFillTx/>
        <a:latin typeface="+mn-lt"/>
        <a:ea typeface="+mn-ea"/>
        <a:cs typeface="+mn-cs"/>
        <a:sym typeface="Arial"/>
      </a:defRPr>
    </a:lvl8pPr>
    <a:lvl9pPr marL="0" marR="0" indent="3657600" algn="l" defTabSz="914377"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636569"/>
        </a:solidFill>
        <a:effectLst/>
        <a:uFillTx/>
        <a:latin typeface="+mn-lt"/>
        <a:ea typeface="+mn-ea"/>
        <a:cs typeface="+mn-cs"/>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ajor">
          <a:srgbClr val="000000"/>
        </a:fontRef>
        <a:srgbClr val="000000"/>
      </a:tcTxStyle>
      <a:tcStyle>
        <a:tcBdr>
          <a:left>
            <a:ln w="3175" cap="flat">
              <a:solidFill>
                <a:srgbClr val="000000"/>
              </a:solidFill>
              <a:prstDash val="solid"/>
              <a:miter lim="400000"/>
            </a:ln>
          </a:left>
          <a:right>
            <a:ln w="12700"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firstCol>
    <a:lastRow>
      <a:tcTxStyle b="on" i="off">
        <a:fontRef idx="maj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12700"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lastRow>
    <a:firstRow>
      <a:tcTxStyle b="on" i="off">
        <a:fontRef idx="maj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12700"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firstRow>
  </a:tblStyle>
  <a:tblStyle styleId="{C7B018BB-80A7-4F77-B60F-C8B233D01FF8}" styleName="">
    <a:tblBg/>
    <a:wholeTbl>
      <a:tcTxStyle b="off" i="off">
        <a:fontRef idx="major">
          <a:srgbClr val="000000"/>
        </a:fontRef>
        <a:srgbClr val="000000"/>
      </a:tcTxStyle>
      <a:tcStyle>
        <a:tcBdr>
          <a:left>
            <a:ln w="3175" cap="flat">
              <a:solidFill>
                <a:srgbClr val="536773"/>
              </a:solidFill>
              <a:prstDash val="solid"/>
              <a:miter lim="400000"/>
            </a:ln>
          </a:left>
          <a:right>
            <a:ln w="3175" cap="flat">
              <a:solidFill>
                <a:srgbClr val="536773"/>
              </a:solidFill>
              <a:prstDash val="solid"/>
              <a:miter lim="400000"/>
            </a:ln>
          </a:right>
          <a:top>
            <a:ln w="3175" cap="flat">
              <a:solidFill>
                <a:srgbClr val="536773"/>
              </a:solidFill>
              <a:prstDash val="solid"/>
              <a:miter lim="400000"/>
            </a:ln>
          </a:top>
          <a:bottom>
            <a:ln w="3175" cap="flat">
              <a:solidFill>
                <a:srgbClr val="536773"/>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aj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536773"/>
              </a:solidFill>
              <a:prstDash val="solid"/>
              <a:miter lim="400000"/>
            </a:ln>
          </a:top>
          <a:bottom>
            <a:ln w="3175" cap="flat">
              <a:solidFill>
                <a:srgbClr val="536773"/>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noFill/>
        </a:fill>
      </a:tcStyle>
    </a:firstCol>
    <a:lastRow>
      <a:tcTxStyle b="off" i="off">
        <a:fontRef idx="major">
          <a:srgbClr val="000000"/>
        </a:fontRef>
        <a:srgbClr val="000000"/>
      </a:tcTxStyle>
      <a:tcStyle>
        <a:tcBdr>
          <a:left>
            <a:ln w="3175" cap="flat">
              <a:solidFill>
                <a:srgbClr val="536773"/>
              </a:solidFill>
              <a:prstDash val="solid"/>
              <a:miter lim="400000"/>
            </a:ln>
          </a:left>
          <a:right>
            <a:ln w="3175" cap="flat">
              <a:solidFill>
                <a:srgbClr val="536773"/>
              </a:solidFill>
              <a:prstDash val="solid"/>
              <a:miter lim="400000"/>
            </a:ln>
          </a:right>
          <a:top>
            <a:ln w="12700" cap="flat">
              <a:solidFill>
                <a:srgbClr val="000000"/>
              </a:solidFill>
              <a:prstDash val="solid"/>
              <a:miter lim="400000"/>
            </a:ln>
          </a:top>
          <a:bottom>
            <a:ln w="3175" cap="flat">
              <a:solidFill>
                <a:srgbClr val="000000"/>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noFill/>
        </a:fill>
      </a:tcStyle>
    </a:lastRow>
    <a:firstRow>
      <a:tcTxStyle b="on" i="off">
        <a:fontRef idx="major">
          <a:srgbClr val="000000"/>
        </a:fontRef>
        <a:srgbClr val="000000"/>
      </a:tcTxStyle>
      <a:tcStyle>
        <a:tcBdr>
          <a:left>
            <a:ln w="3175" cap="flat">
              <a:solidFill>
                <a:srgbClr val="536773"/>
              </a:solidFill>
              <a:prstDash val="solid"/>
              <a:miter lim="400000"/>
            </a:ln>
          </a:left>
          <a:right>
            <a:ln w="3175" cap="flat">
              <a:solidFill>
                <a:srgbClr val="536773"/>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ajor">
          <a:srgbClr val="000000"/>
        </a:fontRef>
        <a:srgbClr val="000000"/>
      </a:tcTxStyle>
      <a:tcStyle>
        <a:tcBdr>
          <a:left>
            <a:ln w="3175" cap="flat">
              <a:solidFill>
                <a:srgbClr val="838383"/>
              </a:solidFill>
              <a:prstDash val="solid"/>
              <a:miter lim="400000"/>
            </a:ln>
          </a:left>
          <a:right>
            <a:ln w="3175" cap="flat">
              <a:solidFill>
                <a:srgbClr val="838383"/>
              </a:solidFill>
              <a:prstDash val="solid"/>
              <a:miter lim="400000"/>
            </a:ln>
          </a:right>
          <a:top>
            <a:ln w="3175" cap="flat">
              <a:solidFill>
                <a:srgbClr val="838383"/>
              </a:solidFill>
              <a:prstDash val="solid"/>
              <a:miter lim="400000"/>
            </a:ln>
          </a:top>
          <a:bottom>
            <a:ln w="3175" cap="flat">
              <a:solidFill>
                <a:srgbClr val="838383"/>
              </a:solidFill>
              <a:prstDash val="solid"/>
              <a:miter lim="400000"/>
            </a:ln>
          </a:bottom>
          <a:insideH>
            <a:ln w="3175" cap="flat">
              <a:solidFill>
                <a:srgbClr val="838383"/>
              </a:solidFill>
              <a:prstDash val="solid"/>
              <a:miter lim="400000"/>
            </a:ln>
          </a:insideH>
          <a:insideV>
            <a:ln w="3175"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3175" cap="flat">
              <a:solidFill>
                <a:srgbClr val="4D4D4D"/>
              </a:solidFill>
              <a:prstDash val="solid"/>
              <a:miter lim="400000"/>
            </a:ln>
          </a:left>
          <a:right>
            <a:ln w="3175" cap="flat">
              <a:solidFill>
                <a:srgbClr val="808080"/>
              </a:solidFill>
              <a:prstDash val="solid"/>
              <a:miter lim="400000"/>
            </a:ln>
          </a:right>
          <a:top>
            <a:ln w="3175" cap="flat">
              <a:solidFill>
                <a:srgbClr val="808080"/>
              </a:solidFill>
              <a:prstDash val="solid"/>
              <a:miter lim="400000"/>
            </a:ln>
          </a:top>
          <a:bottom>
            <a:ln w="3175" cap="flat">
              <a:solidFill>
                <a:srgbClr val="808080"/>
              </a:solidFill>
              <a:prstDash val="solid"/>
              <a:miter lim="400000"/>
            </a:ln>
          </a:bottom>
          <a:insideH>
            <a:ln w="3175" cap="flat">
              <a:solidFill>
                <a:srgbClr val="808080"/>
              </a:solidFill>
              <a:prstDash val="solid"/>
              <a:miter lim="400000"/>
            </a:ln>
          </a:insideH>
          <a:insideV>
            <a:ln w="3175" cap="flat">
              <a:solidFill>
                <a:srgbClr val="808080"/>
              </a:solidFill>
              <a:prstDash val="solid"/>
              <a:miter lim="400000"/>
            </a:ln>
          </a:insideV>
        </a:tcBdr>
        <a:fill>
          <a:solidFill>
            <a:srgbClr val="88FA4F"/>
          </a:solidFill>
        </a:fill>
      </a:tcStyle>
    </a:firstCol>
    <a:lastRow>
      <a:tcTxStyle b="off" i="off">
        <a:fontRef idx="maj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12700" cap="flat">
              <a:solidFill>
                <a:schemeClr val="accent3"/>
              </a:solidFill>
              <a:prstDash val="solid"/>
              <a:miter lim="400000"/>
            </a:ln>
          </a:top>
          <a:bottom>
            <a:ln w="3175" cap="flat">
              <a:solidFill>
                <a:srgbClr val="4D4D4D"/>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3175" cap="flat">
              <a:solidFill>
                <a:srgbClr val="4D4D4D"/>
              </a:solidFill>
              <a:prstDash val="solid"/>
              <a:miter lim="400000"/>
            </a:ln>
          </a:left>
          <a:right>
            <a:ln w="3175" cap="flat">
              <a:solidFill>
                <a:srgbClr val="4D4D4D"/>
              </a:solidFill>
              <a:prstDash val="solid"/>
              <a:miter lim="400000"/>
            </a:ln>
          </a:right>
          <a:top>
            <a:ln w="3175" cap="flat">
              <a:solidFill>
                <a:srgbClr val="4D4D4D"/>
              </a:solidFill>
              <a:prstDash val="solid"/>
              <a:miter lim="400000"/>
            </a:ln>
          </a:top>
          <a:bottom>
            <a:ln w="3175" cap="flat">
              <a:solidFill>
                <a:srgbClr val="4D4D4D"/>
              </a:solidFill>
              <a:prstDash val="solid"/>
              <a:miter lim="400000"/>
            </a:ln>
          </a:bottom>
          <a:insideH>
            <a:ln w="3175" cap="flat">
              <a:solidFill>
                <a:srgbClr val="4D4D4D"/>
              </a:solidFill>
              <a:prstDash val="solid"/>
              <a:miter lim="400000"/>
            </a:ln>
          </a:insideH>
          <a:insideV>
            <a:ln w="3175"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ajor">
          <a:srgbClr val="000000"/>
        </a:fontRef>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12700" cap="flat">
              <a:solidFill>
                <a:srgbClr val="F8BA00"/>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ajor">
          <a:srgbClr val="000000"/>
        </a:fontRef>
        <a:srgbClr val="000000"/>
      </a:tcTxStyle>
      <a:tcStyle>
        <a:tcBdr>
          <a:left>
            <a:ln w="3175" cap="flat">
              <a:solidFill>
                <a:srgbClr val="464646"/>
              </a:solidFill>
              <a:prstDash val="solid"/>
              <a:miter lim="400000"/>
            </a:ln>
          </a:left>
          <a:right>
            <a:ln w="3175" cap="flat">
              <a:solidFill>
                <a:srgbClr val="464646"/>
              </a:solidFill>
              <a:prstDash val="solid"/>
              <a:miter lim="400000"/>
            </a:ln>
          </a:right>
          <a:top>
            <a:ln w="3175" cap="flat">
              <a:solidFill>
                <a:srgbClr val="464646"/>
              </a:solidFill>
              <a:prstDash val="solid"/>
              <a:miter lim="400000"/>
            </a:ln>
          </a:top>
          <a:bottom>
            <a:ln w="3175" cap="flat">
              <a:solidFill>
                <a:srgbClr val="464646"/>
              </a:solidFill>
              <a:prstDash val="solid"/>
              <a:miter lim="400000"/>
            </a:ln>
          </a:bottom>
          <a:insideH>
            <a:ln w="3175" cap="flat">
              <a:solidFill>
                <a:srgbClr val="464646"/>
              </a:solidFill>
              <a:prstDash val="solid"/>
              <a:miter lim="400000"/>
            </a:ln>
          </a:insideH>
          <a:insideV>
            <a:ln w="3175"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ajor">
          <a:srgbClr val="FFFFFF"/>
        </a:fontRef>
        <a:srgbClr val="FFFFFF"/>
      </a:tcTxStyle>
      <a:tcStyle>
        <a:tcBdr>
          <a:left>
            <a:ln w="3175" cap="flat">
              <a:solidFill>
                <a:srgbClr val="5E5E5E"/>
              </a:solidFill>
              <a:prstDash val="solid"/>
              <a:miter lim="400000"/>
            </a:ln>
          </a:left>
          <a:right>
            <a:ln w="3175" cap="flat">
              <a:solidFill>
                <a:srgbClr val="A6AAA9"/>
              </a:solidFill>
              <a:prstDash val="solid"/>
              <a:miter lim="400000"/>
            </a:ln>
          </a:right>
          <a:top>
            <a:ln w="3175" cap="flat">
              <a:solidFill>
                <a:srgbClr val="C3C3C3"/>
              </a:solidFill>
              <a:prstDash val="solid"/>
              <a:miter lim="400000"/>
            </a:ln>
          </a:top>
          <a:bottom>
            <a:ln w="3175" cap="flat">
              <a:solidFill>
                <a:srgbClr val="C3C3C3"/>
              </a:solidFill>
              <a:prstDash val="solid"/>
              <a:miter lim="400000"/>
            </a:ln>
          </a:bottom>
          <a:insideH>
            <a:ln w="3175" cap="flat">
              <a:solidFill>
                <a:srgbClr val="C3C3C3"/>
              </a:solidFill>
              <a:prstDash val="solid"/>
              <a:miter lim="400000"/>
            </a:ln>
          </a:insideH>
          <a:insideV>
            <a:ln w="3175" cap="flat">
              <a:solidFill>
                <a:srgbClr val="C3C3C3"/>
              </a:solidFill>
              <a:prstDash val="solid"/>
              <a:miter lim="400000"/>
            </a:ln>
          </a:insideV>
        </a:tcBdr>
        <a:fill>
          <a:solidFill>
            <a:srgbClr val="CB2A7B"/>
          </a:solidFill>
        </a:fill>
      </a:tcStyle>
    </a:firstCol>
    <a:lastRow>
      <a:tcTxStyle b="on" i="off">
        <a:fontRef idx="major">
          <a:srgbClr val="000000"/>
        </a:fontRef>
        <a:srgbClr val="000000"/>
      </a:tcTxStyle>
      <a:tcStyle>
        <a:tcBdr>
          <a:left>
            <a:ln w="3175" cap="flat">
              <a:solidFill>
                <a:srgbClr val="5E5E5E"/>
              </a:solidFill>
              <a:prstDash val="solid"/>
              <a:miter lim="400000"/>
            </a:ln>
          </a:left>
          <a:right>
            <a:ln w="3175" cap="flat">
              <a:solidFill>
                <a:srgbClr val="5E5E5E"/>
              </a:solidFill>
              <a:prstDash val="solid"/>
              <a:miter lim="400000"/>
            </a:ln>
          </a:right>
          <a:top>
            <a:ln w="12700" cap="flat">
              <a:solidFill>
                <a:srgbClr val="CB297B"/>
              </a:solidFill>
              <a:prstDash val="solid"/>
              <a:miter lim="400000"/>
            </a:ln>
          </a:top>
          <a:bottom>
            <a:ln w="3175" cap="flat">
              <a:solidFill>
                <a:srgbClr val="5E5E5E"/>
              </a:solidFill>
              <a:prstDash val="solid"/>
              <a:miter lim="400000"/>
            </a:ln>
          </a:bottom>
          <a:insideH>
            <a:ln w="3175" cap="flat">
              <a:solidFill>
                <a:srgbClr val="5E5E5E"/>
              </a:solidFill>
              <a:prstDash val="solid"/>
              <a:miter lim="400000"/>
            </a:ln>
          </a:insideH>
          <a:insideV>
            <a:ln w="3175" cap="flat">
              <a:solidFill>
                <a:srgbClr val="5E5E5E"/>
              </a:solidFill>
              <a:prstDash val="solid"/>
              <a:miter lim="400000"/>
            </a:ln>
          </a:insideV>
        </a:tcBdr>
        <a:fill>
          <a:solidFill>
            <a:srgbClr val="FFFFFF"/>
          </a:solidFill>
        </a:fill>
      </a:tcStyle>
    </a:lastRow>
    <a:firstRow>
      <a:tcTxStyle b="on" i="off">
        <a:fontRef idx="major">
          <a:srgbClr val="FFFFFF"/>
        </a:fontRef>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5E5E5E"/>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aj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ajor">
          <a:srgbClr val="000000"/>
        </a:fontRef>
        <a:srgbClr val="000000"/>
      </a:tcTxStyle>
      <a:tcStyle>
        <a:tcBdr>
          <a:left>
            <a:ln w="3175" cap="flat">
              <a:solidFill>
                <a:srgbClr val="6C6C6C"/>
              </a:solidFill>
              <a:prstDash val="solid"/>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firstCol>
    <a:lastRow>
      <a:tcTxStyle b="on" i="off">
        <a:fontRef idx="maj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6C6C6C"/>
              </a:solidFill>
              <a:prstDash val="solid"/>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lastRow>
    <a:firstRow>
      <a:tcTxStyle b="on" i="off">
        <a:fontRef idx="maj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6C6C6C"/>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786" y="-96"/>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lusi Shezi" userId="3a731860-8709-427e-a4f9-d33ea5572755" providerId="ADAL" clId="{220EEDE6-F299-4C21-B235-6C075A33F00F}"/>
    <pc:docChg chg="undo custSel modSld">
      <pc:chgData name="Malusi Shezi" userId="3a731860-8709-427e-a4f9-d33ea5572755" providerId="ADAL" clId="{220EEDE6-F299-4C21-B235-6C075A33F00F}" dt="2022-11-01T09:28:01.741" v="262" actId="2711"/>
      <pc:docMkLst>
        <pc:docMk/>
      </pc:docMkLst>
      <pc:sldChg chg="modSp mod">
        <pc:chgData name="Malusi Shezi" userId="3a731860-8709-427e-a4f9-d33ea5572755" providerId="ADAL" clId="{220EEDE6-F299-4C21-B235-6C075A33F00F}" dt="2022-11-01T09:25:30.321" v="203" actId="20577"/>
        <pc:sldMkLst>
          <pc:docMk/>
          <pc:sldMk cId="4069941246" sldId="302"/>
        </pc:sldMkLst>
        <pc:spChg chg="mod">
          <ac:chgData name="Malusi Shezi" userId="3a731860-8709-427e-a4f9-d33ea5572755" providerId="ADAL" clId="{220EEDE6-F299-4C21-B235-6C075A33F00F}" dt="2022-11-01T09:25:30.321" v="203" actId="20577"/>
          <ac:spMkLst>
            <pc:docMk/>
            <pc:sldMk cId="4069941246" sldId="302"/>
            <ac:spMk id="528" creationId="{00000000-0000-0000-0000-000000000000}"/>
          </ac:spMkLst>
        </pc:spChg>
      </pc:sldChg>
      <pc:sldChg chg="modSp mod">
        <pc:chgData name="Malusi Shezi" userId="3a731860-8709-427e-a4f9-d33ea5572755" providerId="ADAL" clId="{220EEDE6-F299-4C21-B235-6C075A33F00F}" dt="2022-11-01T09:26:32.743" v="227" actId="20577"/>
        <pc:sldMkLst>
          <pc:docMk/>
          <pc:sldMk cId="2193811139" sldId="312"/>
        </pc:sldMkLst>
        <pc:spChg chg="mod">
          <ac:chgData name="Malusi Shezi" userId="3a731860-8709-427e-a4f9-d33ea5572755" providerId="ADAL" clId="{220EEDE6-F299-4C21-B235-6C075A33F00F}" dt="2022-11-01T09:26:32.743" v="227" actId="20577"/>
          <ac:spMkLst>
            <pc:docMk/>
            <pc:sldMk cId="2193811139" sldId="312"/>
            <ac:spMk id="527" creationId="{00000000-0000-0000-0000-000000000000}"/>
          </ac:spMkLst>
        </pc:spChg>
      </pc:sldChg>
      <pc:sldChg chg="modSp mod">
        <pc:chgData name="Malusi Shezi" userId="3a731860-8709-427e-a4f9-d33ea5572755" providerId="ADAL" clId="{220EEDE6-F299-4C21-B235-6C075A33F00F}" dt="2022-11-01T09:26:22.127" v="223" actId="113"/>
        <pc:sldMkLst>
          <pc:docMk/>
          <pc:sldMk cId="3319934344" sldId="725"/>
        </pc:sldMkLst>
        <pc:spChg chg="mod">
          <ac:chgData name="Malusi Shezi" userId="3a731860-8709-427e-a4f9-d33ea5572755" providerId="ADAL" clId="{220EEDE6-F299-4C21-B235-6C075A33F00F}" dt="2022-11-01T09:26:22.127" v="223" actId="113"/>
          <ac:spMkLst>
            <pc:docMk/>
            <pc:sldMk cId="3319934344" sldId="725"/>
            <ac:spMk id="4" creationId="{C2C9D438-864E-4562-863E-D10E3B0E1194}"/>
          </ac:spMkLst>
        </pc:spChg>
      </pc:sldChg>
      <pc:sldChg chg="modSp mod">
        <pc:chgData name="Malusi Shezi" userId="3a731860-8709-427e-a4f9-d33ea5572755" providerId="ADAL" clId="{220EEDE6-F299-4C21-B235-6C075A33F00F}" dt="2022-11-01T09:10:48.091" v="202" actId="14100"/>
        <pc:sldMkLst>
          <pc:docMk/>
          <pc:sldMk cId="1651220498" sldId="730"/>
        </pc:sldMkLst>
        <pc:spChg chg="mod">
          <ac:chgData name="Malusi Shezi" userId="3a731860-8709-427e-a4f9-d33ea5572755" providerId="ADAL" clId="{220EEDE6-F299-4C21-B235-6C075A33F00F}" dt="2022-11-01T09:10:48.091" v="202" actId="14100"/>
          <ac:spMkLst>
            <pc:docMk/>
            <pc:sldMk cId="1651220498" sldId="730"/>
            <ac:spMk id="93191" creationId="{00000000-0000-0000-0000-000000000000}"/>
          </ac:spMkLst>
        </pc:spChg>
      </pc:sldChg>
      <pc:sldChg chg="modSp mod">
        <pc:chgData name="Malusi Shezi" userId="3a731860-8709-427e-a4f9-d33ea5572755" providerId="ADAL" clId="{220EEDE6-F299-4C21-B235-6C075A33F00F}" dt="2022-11-01T09:28:01.741" v="262" actId="2711"/>
        <pc:sldMkLst>
          <pc:docMk/>
          <pc:sldMk cId="1778699365" sldId="733"/>
        </pc:sldMkLst>
        <pc:spChg chg="mod">
          <ac:chgData name="Malusi Shezi" userId="3a731860-8709-427e-a4f9-d33ea5572755" providerId="ADAL" clId="{220EEDE6-F299-4C21-B235-6C075A33F00F}" dt="2022-11-01T09:28:01.741" v="262" actId="2711"/>
          <ac:spMkLst>
            <pc:docMk/>
            <pc:sldMk cId="1778699365" sldId="733"/>
            <ac:spMk id="3" creationId="{794C15D8-2F5A-0528-08A3-5E733AD669D4}"/>
          </ac:spMkLst>
        </pc:spChg>
        <pc:spChg chg="mod">
          <ac:chgData name="Malusi Shezi" userId="3a731860-8709-427e-a4f9-d33ea5572755" providerId="ADAL" clId="{220EEDE6-F299-4C21-B235-6C075A33F00F}" dt="2022-11-01T09:27:40.739" v="261" actId="20577"/>
          <ac:spMkLst>
            <pc:docMk/>
            <pc:sldMk cId="1778699365" sldId="733"/>
            <ac:spMk id="5" creationId="{28A789C7-F3BF-F18B-55CA-F8D9BFFD664E}"/>
          </ac:spMkLst>
        </pc:spChg>
      </pc:sldChg>
      <pc:sldChg chg="modSp mod">
        <pc:chgData name="Malusi Shezi" userId="3a731860-8709-427e-a4f9-d33ea5572755" providerId="ADAL" clId="{220EEDE6-F299-4C21-B235-6C075A33F00F}" dt="2022-11-01T09:26:03.936" v="222" actId="20577"/>
        <pc:sldMkLst>
          <pc:docMk/>
          <pc:sldMk cId="3419858060" sldId="747"/>
        </pc:sldMkLst>
        <pc:spChg chg="mod">
          <ac:chgData name="Malusi Shezi" userId="3a731860-8709-427e-a4f9-d33ea5572755" providerId="ADAL" clId="{220EEDE6-F299-4C21-B235-6C075A33F00F}" dt="2022-11-01T09:26:03.936" v="222" actId="20577"/>
          <ac:spMkLst>
            <pc:docMk/>
            <pc:sldMk cId="3419858060" sldId="747"/>
            <ac:spMk id="52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59" name="Shape 459"/>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460" name="Shape 46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xmlns="" val="2852440199"/>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p:spPr>
        <p:txBody>
          <a:bodyPr/>
          <a:lstStyle/>
          <a:p>
            <a:pPr marL="0" marR="0" lvl="0" indent="0" algn="l" defTabSz="914377" rtl="0" eaLnBrk="1" fontAlgn="auto" latinLnBrk="0" hangingPunct="0">
              <a:lnSpc>
                <a:spcPct val="100000"/>
              </a:lnSpc>
              <a:spcBef>
                <a:spcPts val="0"/>
              </a:spcBef>
              <a:spcAft>
                <a:spcPts val="0"/>
              </a:spcAft>
              <a:buClrTx/>
              <a:buSzTx/>
              <a:buFontTx/>
              <a:buNone/>
              <a:tabLst/>
              <a:defRPr/>
            </a:pPr>
            <a:fld id="{E6A3AE22-3171-4D37-B5CD-0E03759F408F}" type="slidenum">
              <a:rPr kumimoji="0" lang="en-GB" sz="900" b="0" i="0" u="none" strike="noStrike" kern="0" cap="none" spc="0" normalizeH="0" baseline="0" noProof="0">
                <a:ln>
                  <a:noFill/>
                </a:ln>
                <a:solidFill>
                  <a:srgbClr val="636569"/>
                </a:solidFill>
                <a:effectLst/>
                <a:uLnTx/>
                <a:uFillTx/>
                <a:latin typeface="Arial"/>
                <a:cs typeface="Arial"/>
                <a:sym typeface="Arial"/>
              </a:rPr>
              <a:pPr marL="0" marR="0" lvl="0" indent="0" algn="l" defTabSz="914377" rtl="0" eaLnBrk="1" fontAlgn="auto" latinLnBrk="0" hangingPunct="0">
                <a:lnSpc>
                  <a:spcPct val="100000"/>
                </a:lnSpc>
                <a:spcBef>
                  <a:spcPts val="0"/>
                </a:spcBef>
                <a:spcAft>
                  <a:spcPts val="0"/>
                </a:spcAft>
                <a:buClrTx/>
                <a:buSzTx/>
                <a:buFontTx/>
                <a:buNone/>
                <a:tabLst/>
                <a:defRPr/>
              </a:pPr>
              <a:t>19</a:t>
            </a:fld>
            <a:endParaRPr kumimoji="0" lang="en-GB" sz="900" b="0" i="0" u="none" strike="noStrike" kern="0" cap="none" spc="0" normalizeH="0" baseline="0" noProof="0" dirty="0">
              <a:ln>
                <a:noFill/>
              </a:ln>
              <a:solidFill>
                <a:srgbClr val="636569"/>
              </a:solidFill>
              <a:effectLst/>
              <a:uLnTx/>
              <a:uFillTx/>
              <a:latin typeface="Arial"/>
              <a:cs typeface="Arial"/>
              <a:sym typeface="Arial"/>
            </a:endParaRPr>
          </a:p>
        </p:txBody>
      </p:sp>
      <p:sp>
        <p:nvSpPr>
          <p:cNvPr id="242691" name="doc id"/>
          <p:cNvSpPr>
            <a:spLocks noGrp="1" noChangeArrowheads="1"/>
          </p:cNvSpPr>
          <p:nvPr>
            <p:ph type="ftr" sz="quarter" idx="4"/>
          </p:nvPr>
        </p:nvSpPr>
        <p:spPr>
          <a:noFill/>
        </p:spPr>
        <p:txBody>
          <a:bodyPr/>
          <a:lstStyle/>
          <a:p>
            <a:pPr marL="0" marR="0" lvl="0" indent="0" algn="l" defTabSz="914377" rtl="0" eaLnBrk="1" fontAlgn="auto" latinLnBrk="0" hangingPunct="0">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rgbClr val="636569"/>
                </a:solidFill>
                <a:effectLst/>
                <a:uLnTx/>
                <a:uFillTx/>
                <a:latin typeface="Arial"/>
                <a:cs typeface="Arial"/>
                <a:sym typeface="Arial"/>
              </a:rPr>
              <a:t>JOH-ESK029-20091126-CS-P1</a:t>
            </a:r>
          </a:p>
        </p:txBody>
      </p:sp>
      <p:sp>
        <p:nvSpPr>
          <p:cNvPr id="242692" name="Rectangle 2"/>
          <p:cNvSpPr>
            <a:spLocks noGrp="1" noRot="1" noChangeAspect="1" noChangeArrowheads="1" noTextEdit="1"/>
          </p:cNvSpPr>
          <p:nvPr>
            <p:ph type="sldImg"/>
          </p:nvPr>
        </p:nvSpPr>
        <p:spPr>
          <a:xfrm>
            <a:off x="-4125913" y="1270000"/>
            <a:ext cx="14993938" cy="8434388"/>
          </a:xfrm>
          <a:ln/>
        </p:spPr>
      </p:sp>
      <p:sp>
        <p:nvSpPr>
          <p:cNvPr id="242693" name="Rectangle 3"/>
          <p:cNvSpPr>
            <a:spLocks noGrp="1" noChangeArrowheads="1"/>
          </p:cNvSpPr>
          <p:nvPr>
            <p:ph type="body" idx="1"/>
          </p:nvPr>
        </p:nvSpPr>
        <p:spPr>
          <a:xfrm>
            <a:off x="547690" y="352147"/>
            <a:ext cx="5257801" cy="322141"/>
          </a:xfrm>
          <a:noFill/>
          <a:ln/>
        </p:spPr>
        <p:txBody>
          <a:bodyPr/>
          <a:lstStyle/>
          <a:p>
            <a:pPr marL="0" indent="0">
              <a:buNone/>
            </a:pPr>
            <a:endParaRPr lang="en-GB" dirty="0"/>
          </a:p>
        </p:txBody>
      </p:sp>
    </p:spTree>
    <p:extLst>
      <p:ext uri="{BB962C8B-B14F-4D97-AF65-F5344CB8AC3E}">
        <p14:creationId xmlns:p14="http://schemas.microsoft.com/office/powerpoint/2010/main" xmlns="" val="3151624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p:spPr>
        <p:txBody>
          <a:bodyPr/>
          <a:lstStyle/>
          <a:p>
            <a:pPr marL="0" marR="0" lvl="0" indent="0" algn="l" defTabSz="914377" rtl="0" eaLnBrk="1" fontAlgn="auto" latinLnBrk="0" hangingPunct="0">
              <a:lnSpc>
                <a:spcPct val="100000"/>
              </a:lnSpc>
              <a:spcBef>
                <a:spcPts val="0"/>
              </a:spcBef>
              <a:spcAft>
                <a:spcPts val="0"/>
              </a:spcAft>
              <a:buClrTx/>
              <a:buSzTx/>
              <a:buFontTx/>
              <a:buNone/>
              <a:tabLst/>
              <a:defRPr/>
            </a:pPr>
            <a:fld id="{E6A3AE22-3171-4D37-B5CD-0E03759F408F}" type="slidenum">
              <a:rPr kumimoji="0" lang="en-GB" sz="900" b="0" i="0" u="none" strike="noStrike" kern="0" cap="none" spc="0" normalizeH="0" baseline="0" noProof="0">
                <a:ln>
                  <a:noFill/>
                </a:ln>
                <a:solidFill>
                  <a:srgbClr val="636569"/>
                </a:solidFill>
                <a:effectLst/>
                <a:uLnTx/>
                <a:uFillTx/>
                <a:latin typeface="Arial"/>
                <a:cs typeface="Arial"/>
                <a:sym typeface="Arial"/>
              </a:rPr>
              <a:pPr marL="0" marR="0" lvl="0" indent="0" algn="l" defTabSz="914377" rtl="0" eaLnBrk="1" fontAlgn="auto" latinLnBrk="0" hangingPunct="0">
                <a:lnSpc>
                  <a:spcPct val="100000"/>
                </a:lnSpc>
                <a:spcBef>
                  <a:spcPts val="0"/>
                </a:spcBef>
                <a:spcAft>
                  <a:spcPts val="0"/>
                </a:spcAft>
                <a:buClrTx/>
                <a:buSzTx/>
                <a:buFontTx/>
                <a:buNone/>
                <a:tabLst/>
                <a:defRPr/>
              </a:pPr>
              <a:t>20</a:t>
            </a:fld>
            <a:endParaRPr kumimoji="0" lang="en-GB" sz="900" b="0" i="0" u="none" strike="noStrike" kern="0" cap="none" spc="0" normalizeH="0" baseline="0" noProof="0" dirty="0">
              <a:ln>
                <a:noFill/>
              </a:ln>
              <a:solidFill>
                <a:srgbClr val="636569"/>
              </a:solidFill>
              <a:effectLst/>
              <a:uLnTx/>
              <a:uFillTx/>
              <a:latin typeface="Arial"/>
              <a:cs typeface="Arial"/>
              <a:sym typeface="Arial"/>
            </a:endParaRPr>
          </a:p>
        </p:txBody>
      </p:sp>
      <p:sp>
        <p:nvSpPr>
          <p:cNvPr id="242691" name="doc id"/>
          <p:cNvSpPr>
            <a:spLocks noGrp="1" noChangeArrowheads="1"/>
          </p:cNvSpPr>
          <p:nvPr>
            <p:ph type="ftr" sz="quarter" idx="4"/>
          </p:nvPr>
        </p:nvSpPr>
        <p:spPr>
          <a:noFill/>
        </p:spPr>
        <p:txBody>
          <a:bodyPr/>
          <a:lstStyle/>
          <a:p>
            <a:pPr marL="0" marR="0" lvl="0" indent="0" algn="l" defTabSz="914377" rtl="0" eaLnBrk="1" fontAlgn="auto" latinLnBrk="0" hangingPunct="0">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rgbClr val="636569"/>
                </a:solidFill>
                <a:effectLst/>
                <a:uLnTx/>
                <a:uFillTx/>
                <a:latin typeface="Arial"/>
                <a:cs typeface="Arial"/>
                <a:sym typeface="Arial"/>
              </a:rPr>
              <a:t>JOH-ESK029-20091126-CS-P1</a:t>
            </a:r>
          </a:p>
        </p:txBody>
      </p:sp>
      <p:sp>
        <p:nvSpPr>
          <p:cNvPr id="242692" name="Rectangle 2"/>
          <p:cNvSpPr>
            <a:spLocks noGrp="1" noRot="1" noChangeAspect="1" noChangeArrowheads="1" noTextEdit="1"/>
          </p:cNvSpPr>
          <p:nvPr>
            <p:ph type="sldImg"/>
          </p:nvPr>
        </p:nvSpPr>
        <p:spPr>
          <a:xfrm>
            <a:off x="-4125913" y="1270000"/>
            <a:ext cx="14993938" cy="8434388"/>
          </a:xfrm>
          <a:ln/>
        </p:spPr>
      </p:sp>
      <p:sp>
        <p:nvSpPr>
          <p:cNvPr id="242693" name="Rectangle 3"/>
          <p:cNvSpPr>
            <a:spLocks noGrp="1" noChangeArrowheads="1"/>
          </p:cNvSpPr>
          <p:nvPr>
            <p:ph type="body" idx="1"/>
          </p:nvPr>
        </p:nvSpPr>
        <p:spPr>
          <a:xfrm>
            <a:off x="547690" y="352147"/>
            <a:ext cx="5257801" cy="322141"/>
          </a:xfrm>
          <a:noFill/>
          <a:ln/>
        </p:spPr>
        <p:txBody>
          <a:bodyPr/>
          <a:lstStyle/>
          <a:p>
            <a:pPr marL="0" indent="0">
              <a:buNone/>
            </a:pPr>
            <a:endParaRPr lang="en-GB" dirty="0"/>
          </a:p>
        </p:txBody>
      </p:sp>
    </p:spTree>
    <p:extLst>
      <p:ext uri="{BB962C8B-B14F-4D97-AF65-F5344CB8AC3E}">
        <p14:creationId xmlns:p14="http://schemas.microsoft.com/office/powerpoint/2010/main" xmlns="" val="3512264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p:spPr>
        <p:txBody>
          <a:bodyPr/>
          <a:lstStyle/>
          <a:p>
            <a:pPr marL="0" marR="0" lvl="0" indent="0" algn="l" defTabSz="914377" rtl="0" eaLnBrk="1" fontAlgn="auto" latinLnBrk="0" hangingPunct="0">
              <a:lnSpc>
                <a:spcPct val="100000"/>
              </a:lnSpc>
              <a:spcBef>
                <a:spcPts val="0"/>
              </a:spcBef>
              <a:spcAft>
                <a:spcPts val="0"/>
              </a:spcAft>
              <a:buClrTx/>
              <a:buSzTx/>
              <a:buFontTx/>
              <a:buNone/>
              <a:tabLst/>
              <a:defRPr/>
            </a:pPr>
            <a:fld id="{E6A3AE22-3171-4D37-B5CD-0E03759F408F}" type="slidenum">
              <a:rPr kumimoji="0" lang="en-GB" sz="900" b="0" i="0" u="none" strike="noStrike" kern="0" cap="none" spc="0" normalizeH="0" baseline="0" noProof="0">
                <a:ln>
                  <a:noFill/>
                </a:ln>
                <a:solidFill>
                  <a:srgbClr val="636569"/>
                </a:solidFill>
                <a:effectLst/>
                <a:uLnTx/>
                <a:uFillTx/>
                <a:latin typeface="Arial"/>
                <a:cs typeface="Arial"/>
                <a:sym typeface="Arial"/>
              </a:rPr>
              <a:pPr marL="0" marR="0" lvl="0" indent="0" algn="l" defTabSz="914377" rtl="0" eaLnBrk="1" fontAlgn="auto" latinLnBrk="0" hangingPunct="0">
                <a:lnSpc>
                  <a:spcPct val="100000"/>
                </a:lnSpc>
                <a:spcBef>
                  <a:spcPts val="0"/>
                </a:spcBef>
                <a:spcAft>
                  <a:spcPts val="0"/>
                </a:spcAft>
                <a:buClrTx/>
                <a:buSzTx/>
                <a:buFontTx/>
                <a:buNone/>
                <a:tabLst/>
                <a:defRPr/>
              </a:pPr>
              <a:t>21</a:t>
            </a:fld>
            <a:endParaRPr kumimoji="0" lang="en-GB" sz="900" b="0" i="0" u="none" strike="noStrike" kern="0" cap="none" spc="0" normalizeH="0" baseline="0" noProof="0" dirty="0">
              <a:ln>
                <a:noFill/>
              </a:ln>
              <a:solidFill>
                <a:srgbClr val="636569"/>
              </a:solidFill>
              <a:effectLst/>
              <a:uLnTx/>
              <a:uFillTx/>
              <a:latin typeface="Arial"/>
              <a:cs typeface="Arial"/>
              <a:sym typeface="Arial"/>
            </a:endParaRPr>
          </a:p>
        </p:txBody>
      </p:sp>
      <p:sp>
        <p:nvSpPr>
          <p:cNvPr id="242691" name="doc id"/>
          <p:cNvSpPr>
            <a:spLocks noGrp="1" noChangeArrowheads="1"/>
          </p:cNvSpPr>
          <p:nvPr>
            <p:ph type="ftr" sz="quarter" idx="4"/>
          </p:nvPr>
        </p:nvSpPr>
        <p:spPr>
          <a:noFill/>
        </p:spPr>
        <p:txBody>
          <a:bodyPr/>
          <a:lstStyle/>
          <a:p>
            <a:pPr marL="0" marR="0" lvl="0" indent="0" algn="l" defTabSz="914377" rtl="0" eaLnBrk="1" fontAlgn="auto" latinLnBrk="0" hangingPunct="0">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rgbClr val="636569"/>
                </a:solidFill>
                <a:effectLst/>
                <a:uLnTx/>
                <a:uFillTx/>
                <a:latin typeface="Arial"/>
                <a:cs typeface="Arial"/>
                <a:sym typeface="Arial"/>
              </a:rPr>
              <a:t>JOH-ESK029-20091126-CS-P1</a:t>
            </a:r>
          </a:p>
        </p:txBody>
      </p:sp>
      <p:sp>
        <p:nvSpPr>
          <p:cNvPr id="242692" name="Rectangle 2"/>
          <p:cNvSpPr>
            <a:spLocks noGrp="1" noRot="1" noChangeAspect="1" noChangeArrowheads="1" noTextEdit="1"/>
          </p:cNvSpPr>
          <p:nvPr>
            <p:ph type="sldImg"/>
          </p:nvPr>
        </p:nvSpPr>
        <p:spPr>
          <a:xfrm>
            <a:off x="-4125913" y="1270000"/>
            <a:ext cx="14993938" cy="8434388"/>
          </a:xfrm>
          <a:ln/>
        </p:spPr>
      </p:sp>
      <p:sp>
        <p:nvSpPr>
          <p:cNvPr id="242693" name="Rectangle 3"/>
          <p:cNvSpPr>
            <a:spLocks noGrp="1" noChangeArrowheads="1"/>
          </p:cNvSpPr>
          <p:nvPr>
            <p:ph type="body" idx="1"/>
          </p:nvPr>
        </p:nvSpPr>
        <p:spPr>
          <a:xfrm>
            <a:off x="547690" y="352147"/>
            <a:ext cx="5257801" cy="322141"/>
          </a:xfrm>
          <a:noFill/>
          <a:ln/>
        </p:spPr>
        <p:txBody>
          <a:bodyPr/>
          <a:lstStyle/>
          <a:p>
            <a:pPr marL="0" indent="0">
              <a:buNone/>
            </a:pPr>
            <a:endParaRPr lang="en-GB" dirty="0"/>
          </a:p>
        </p:txBody>
      </p:sp>
    </p:spTree>
    <p:extLst>
      <p:ext uri="{BB962C8B-B14F-4D97-AF65-F5344CB8AC3E}">
        <p14:creationId xmlns:p14="http://schemas.microsoft.com/office/powerpoint/2010/main" xmlns="" val="874004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p:spPr>
        <p:txBody>
          <a:bodyPr/>
          <a:lstStyle/>
          <a:p>
            <a:pPr marL="0" marR="0" lvl="0" indent="0" algn="l" defTabSz="914377" rtl="0" eaLnBrk="1" fontAlgn="auto" latinLnBrk="0" hangingPunct="0">
              <a:lnSpc>
                <a:spcPct val="100000"/>
              </a:lnSpc>
              <a:spcBef>
                <a:spcPts val="0"/>
              </a:spcBef>
              <a:spcAft>
                <a:spcPts val="0"/>
              </a:spcAft>
              <a:buClrTx/>
              <a:buSzTx/>
              <a:buFontTx/>
              <a:buNone/>
              <a:tabLst/>
              <a:defRPr/>
            </a:pPr>
            <a:fld id="{E6A3AE22-3171-4D37-B5CD-0E03759F408F}" type="slidenum">
              <a:rPr kumimoji="0" lang="en-GB" sz="900" b="0" i="0" u="none" strike="noStrike" kern="0" cap="none" spc="0" normalizeH="0" baseline="0" noProof="0">
                <a:ln>
                  <a:noFill/>
                </a:ln>
                <a:solidFill>
                  <a:srgbClr val="636569"/>
                </a:solidFill>
                <a:effectLst/>
                <a:uLnTx/>
                <a:uFillTx/>
                <a:latin typeface="Arial"/>
                <a:cs typeface="Arial"/>
                <a:sym typeface="Arial"/>
              </a:rPr>
              <a:pPr marL="0" marR="0" lvl="0" indent="0" algn="l" defTabSz="914377" rtl="0" eaLnBrk="1" fontAlgn="auto" latinLnBrk="0" hangingPunct="0">
                <a:lnSpc>
                  <a:spcPct val="100000"/>
                </a:lnSpc>
                <a:spcBef>
                  <a:spcPts val="0"/>
                </a:spcBef>
                <a:spcAft>
                  <a:spcPts val="0"/>
                </a:spcAft>
                <a:buClrTx/>
                <a:buSzTx/>
                <a:buFontTx/>
                <a:buNone/>
                <a:tabLst/>
                <a:defRPr/>
              </a:pPr>
              <a:t>22</a:t>
            </a:fld>
            <a:endParaRPr kumimoji="0" lang="en-GB" sz="900" b="0" i="0" u="none" strike="noStrike" kern="0" cap="none" spc="0" normalizeH="0" baseline="0" noProof="0" dirty="0">
              <a:ln>
                <a:noFill/>
              </a:ln>
              <a:solidFill>
                <a:srgbClr val="636569"/>
              </a:solidFill>
              <a:effectLst/>
              <a:uLnTx/>
              <a:uFillTx/>
              <a:latin typeface="Arial"/>
              <a:cs typeface="Arial"/>
              <a:sym typeface="Arial"/>
            </a:endParaRPr>
          </a:p>
        </p:txBody>
      </p:sp>
      <p:sp>
        <p:nvSpPr>
          <p:cNvPr id="242691" name="doc id"/>
          <p:cNvSpPr>
            <a:spLocks noGrp="1" noChangeArrowheads="1"/>
          </p:cNvSpPr>
          <p:nvPr>
            <p:ph type="ftr" sz="quarter" idx="4"/>
          </p:nvPr>
        </p:nvSpPr>
        <p:spPr>
          <a:noFill/>
        </p:spPr>
        <p:txBody>
          <a:bodyPr/>
          <a:lstStyle/>
          <a:p>
            <a:pPr marL="0" marR="0" lvl="0" indent="0" algn="l" defTabSz="914377" rtl="0" eaLnBrk="1" fontAlgn="auto" latinLnBrk="0" hangingPunct="0">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rgbClr val="636569"/>
                </a:solidFill>
                <a:effectLst/>
                <a:uLnTx/>
                <a:uFillTx/>
                <a:latin typeface="Arial"/>
                <a:cs typeface="Arial"/>
                <a:sym typeface="Arial"/>
              </a:rPr>
              <a:t>JOH-ESK029-20091126-CS-P1</a:t>
            </a:r>
          </a:p>
        </p:txBody>
      </p:sp>
      <p:sp>
        <p:nvSpPr>
          <p:cNvPr id="242692" name="Rectangle 2"/>
          <p:cNvSpPr>
            <a:spLocks noGrp="1" noRot="1" noChangeAspect="1" noChangeArrowheads="1" noTextEdit="1"/>
          </p:cNvSpPr>
          <p:nvPr>
            <p:ph type="sldImg"/>
          </p:nvPr>
        </p:nvSpPr>
        <p:spPr>
          <a:xfrm>
            <a:off x="-4125913" y="1270000"/>
            <a:ext cx="14993938" cy="8434388"/>
          </a:xfrm>
          <a:ln/>
        </p:spPr>
      </p:sp>
      <p:sp>
        <p:nvSpPr>
          <p:cNvPr id="242693" name="Rectangle 3"/>
          <p:cNvSpPr>
            <a:spLocks noGrp="1" noChangeArrowheads="1"/>
          </p:cNvSpPr>
          <p:nvPr>
            <p:ph type="body" idx="1"/>
          </p:nvPr>
        </p:nvSpPr>
        <p:spPr>
          <a:xfrm>
            <a:off x="547690" y="352147"/>
            <a:ext cx="5257801" cy="322141"/>
          </a:xfrm>
          <a:noFill/>
          <a:ln/>
        </p:spPr>
        <p:txBody>
          <a:bodyPr/>
          <a:lstStyle/>
          <a:p>
            <a:pPr marL="0" indent="0">
              <a:buNone/>
            </a:pPr>
            <a:endParaRPr lang="en-GB" dirty="0"/>
          </a:p>
        </p:txBody>
      </p:sp>
    </p:spTree>
    <p:extLst>
      <p:ext uri="{BB962C8B-B14F-4D97-AF65-F5344CB8AC3E}">
        <p14:creationId xmlns:p14="http://schemas.microsoft.com/office/powerpoint/2010/main" xmlns="" val="1142152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p:spPr>
        <p:txBody>
          <a:bodyPr/>
          <a:lstStyle/>
          <a:p>
            <a:pPr marL="0" marR="0" lvl="0" indent="0" algn="l" defTabSz="914377" rtl="0" eaLnBrk="1" fontAlgn="auto" latinLnBrk="0" hangingPunct="0">
              <a:lnSpc>
                <a:spcPct val="100000"/>
              </a:lnSpc>
              <a:spcBef>
                <a:spcPts val="0"/>
              </a:spcBef>
              <a:spcAft>
                <a:spcPts val="0"/>
              </a:spcAft>
              <a:buClrTx/>
              <a:buSzTx/>
              <a:buFontTx/>
              <a:buNone/>
              <a:tabLst/>
              <a:defRPr/>
            </a:pPr>
            <a:fld id="{E6A3AE22-3171-4D37-B5CD-0E03759F408F}" type="slidenum">
              <a:rPr kumimoji="0" lang="en-GB" sz="900" b="0" i="0" u="none" strike="noStrike" kern="0" cap="none" spc="0" normalizeH="0" baseline="0" noProof="0">
                <a:ln>
                  <a:noFill/>
                </a:ln>
                <a:solidFill>
                  <a:srgbClr val="636569"/>
                </a:solidFill>
                <a:effectLst/>
                <a:uLnTx/>
                <a:uFillTx/>
                <a:latin typeface="Arial"/>
                <a:cs typeface="Arial"/>
                <a:sym typeface="Arial"/>
              </a:rPr>
              <a:pPr marL="0" marR="0" lvl="0" indent="0" algn="l" defTabSz="914377" rtl="0" eaLnBrk="1" fontAlgn="auto" latinLnBrk="0" hangingPunct="0">
                <a:lnSpc>
                  <a:spcPct val="100000"/>
                </a:lnSpc>
                <a:spcBef>
                  <a:spcPts val="0"/>
                </a:spcBef>
                <a:spcAft>
                  <a:spcPts val="0"/>
                </a:spcAft>
                <a:buClrTx/>
                <a:buSzTx/>
                <a:buFontTx/>
                <a:buNone/>
                <a:tabLst/>
                <a:defRPr/>
              </a:pPr>
              <a:t>23</a:t>
            </a:fld>
            <a:endParaRPr kumimoji="0" lang="en-GB" sz="900" b="0" i="0" u="none" strike="noStrike" kern="0" cap="none" spc="0" normalizeH="0" baseline="0" noProof="0" dirty="0">
              <a:ln>
                <a:noFill/>
              </a:ln>
              <a:solidFill>
                <a:srgbClr val="636569"/>
              </a:solidFill>
              <a:effectLst/>
              <a:uLnTx/>
              <a:uFillTx/>
              <a:latin typeface="Arial"/>
              <a:cs typeface="Arial"/>
              <a:sym typeface="Arial"/>
            </a:endParaRPr>
          </a:p>
        </p:txBody>
      </p:sp>
      <p:sp>
        <p:nvSpPr>
          <p:cNvPr id="242691" name="doc id"/>
          <p:cNvSpPr>
            <a:spLocks noGrp="1" noChangeArrowheads="1"/>
          </p:cNvSpPr>
          <p:nvPr>
            <p:ph type="ftr" sz="quarter" idx="4"/>
          </p:nvPr>
        </p:nvSpPr>
        <p:spPr>
          <a:noFill/>
        </p:spPr>
        <p:txBody>
          <a:bodyPr/>
          <a:lstStyle/>
          <a:p>
            <a:pPr marL="0" marR="0" lvl="0" indent="0" algn="l" defTabSz="914377" rtl="0" eaLnBrk="1" fontAlgn="auto" latinLnBrk="0" hangingPunct="0">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rgbClr val="636569"/>
                </a:solidFill>
                <a:effectLst/>
                <a:uLnTx/>
                <a:uFillTx/>
                <a:latin typeface="Arial"/>
                <a:cs typeface="Arial"/>
                <a:sym typeface="Arial"/>
              </a:rPr>
              <a:t>JOH-ESK029-20091126-CS-P1</a:t>
            </a:r>
          </a:p>
        </p:txBody>
      </p:sp>
      <p:sp>
        <p:nvSpPr>
          <p:cNvPr id="242692" name="Rectangle 2"/>
          <p:cNvSpPr>
            <a:spLocks noGrp="1" noRot="1" noChangeAspect="1" noChangeArrowheads="1" noTextEdit="1"/>
          </p:cNvSpPr>
          <p:nvPr>
            <p:ph type="sldImg"/>
          </p:nvPr>
        </p:nvSpPr>
        <p:spPr>
          <a:xfrm>
            <a:off x="-4125913" y="1270000"/>
            <a:ext cx="14993938" cy="8434388"/>
          </a:xfrm>
          <a:ln/>
        </p:spPr>
      </p:sp>
      <p:sp>
        <p:nvSpPr>
          <p:cNvPr id="242693" name="Rectangle 3"/>
          <p:cNvSpPr>
            <a:spLocks noGrp="1" noChangeArrowheads="1"/>
          </p:cNvSpPr>
          <p:nvPr>
            <p:ph type="body" idx="1"/>
          </p:nvPr>
        </p:nvSpPr>
        <p:spPr>
          <a:xfrm>
            <a:off x="547690" y="352147"/>
            <a:ext cx="5257801" cy="322141"/>
          </a:xfrm>
          <a:noFill/>
          <a:ln/>
        </p:spPr>
        <p:txBody>
          <a:bodyPr/>
          <a:lstStyle/>
          <a:p>
            <a:pPr marL="0" indent="0">
              <a:buNone/>
            </a:pPr>
            <a:endParaRPr lang="en-GB" dirty="0"/>
          </a:p>
        </p:txBody>
      </p:sp>
    </p:spTree>
    <p:extLst>
      <p:ext uri="{BB962C8B-B14F-4D97-AF65-F5344CB8AC3E}">
        <p14:creationId xmlns:p14="http://schemas.microsoft.com/office/powerpoint/2010/main" xmlns="" val="4016570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p:spPr>
        <p:txBody>
          <a:bodyPr/>
          <a:lstStyle/>
          <a:p>
            <a:pPr marL="0" marR="0" lvl="0" indent="0" algn="l" defTabSz="914377" rtl="0" eaLnBrk="1" fontAlgn="auto" latinLnBrk="0" hangingPunct="0">
              <a:lnSpc>
                <a:spcPct val="100000"/>
              </a:lnSpc>
              <a:spcBef>
                <a:spcPts val="0"/>
              </a:spcBef>
              <a:spcAft>
                <a:spcPts val="0"/>
              </a:spcAft>
              <a:buClrTx/>
              <a:buSzTx/>
              <a:buFontTx/>
              <a:buNone/>
              <a:tabLst/>
              <a:defRPr/>
            </a:pPr>
            <a:fld id="{E6A3AE22-3171-4D37-B5CD-0E03759F408F}" type="slidenum">
              <a:rPr kumimoji="0" lang="en-GB" sz="900" b="0" i="0" u="none" strike="noStrike" kern="0" cap="none" spc="0" normalizeH="0" baseline="0" noProof="0">
                <a:ln>
                  <a:noFill/>
                </a:ln>
                <a:solidFill>
                  <a:srgbClr val="636569"/>
                </a:solidFill>
                <a:effectLst/>
                <a:uLnTx/>
                <a:uFillTx/>
                <a:latin typeface="Arial"/>
                <a:cs typeface="Arial"/>
                <a:sym typeface="Arial"/>
              </a:rPr>
              <a:pPr marL="0" marR="0" lvl="0" indent="0" algn="l" defTabSz="914377" rtl="0" eaLnBrk="1" fontAlgn="auto" latinLnBrk="0" hangingPunct="0">
                <a:lnSpc>
                  <a:spcPct val="100000"/>
                </a:lnSpc>
                <a:spcBef>
                  <a:spcPts val="0"/>
                </a:spcBef>
                <a:spcAft>
                  <a:spcPts val="0"/>
                </a:spcAft>
                <a:buClrTx/>
                <a:buSzTx/>
                <a:buFontTx/>
                <a:buNone/>
                <a:tabLst/>
                <a:defRPr/>
              </a:pPr>
              <a:t>24</a:t>
            </a:fld>
            <a:endParaRPr kumimoji="0" lang="en-GB" sz="900" b="0" i="0" u="none" strike="noStrike" kern="0" cap="none" spc="0" normalizeH="0" baseline="0" noProof="0" dirty="0">
              <a:ln>
                <a:noFill/>
              </a:ln>
              <a:solidFill>
                <a:srgbClr val="636569"/>
              </a:solidFill>
              <a:effectLst/>
              <a:uLnTx/>
              <a:uFillTx/>
              <a:latin typeface="Arial"/>
              <a:cs typeface="Arial"/>
              <a:sym typeface="Arial"/>
            </a:endParaRPr>
          </a:p>
        </p:txBody>
      </p:sp>
      <p:sp>
        <p:nvSpPr>
          <p:cNvPr id="242691" name="doc id"/>
          <p:cNvSpPr>
            <a:spLocks noGrp="1" noChangeArrowheads="1"/>
          </p:cNvSpPr>
          <p:nvPr>
            <p:ph type="ftr" sz="quarter" idx="4"/>
          </p:nvPr>
        </p:nvSpPr>
        <p:spPr>
          <a:noFill/>
        </p:spPr>
        <p:txBody>
          <a:bodyPr/>
          <a:lstStyle/>
          <a:p>
            <a:pPr marL="0" marR="0" lvl="0" indent="0" algn="l" defTabSz="914377" rtl="0" eaLnBrk="1" fontAlgn="auto" latinLnBrk="0" hangingPunct="0">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rgbClr val="636569"/>
                </a:solidFill>
                <a:effectLst/>
                <a:uLnTx/>
                <a:uFillTx/>
                <a:latin typeface="Arial"/>
                <a:cs typeface="Arial"/>
                <a:sym typeface="Arial"/>
              </a:rPr>
              <a:t>JOH-ESK029-20091126-CS-P1</a:t>
            </a:r>
          </a:p>
        </p:txBody>
      </p:sp>
      <p:sp>
        <p:nvSpPr>
          <p:cNvPr id="242692" name="Rectangle 2"/>
          <p:cNvSpPr>
            <a:spLocks noGrp="1" noRot="1" noChangeAspect="1" noChangeArrowheads="1" noTextEdit="1"/>
          </p:cNvSpPr>
          <p:nvPr>
            <p:ph type="sldImg"/>
          </p:nvPr>
        </p:nvSpPr>
        <p:spPr>
          <a:xfrm>
            <a:off x="-4125913" y="1270000"/>
            <a:ext cx="14993938" cy="8434388"/>
          </a:xfrm>
          <a:ln/>
        </p:spPr>
      </p:sp>
      <p:sp>
        <p:nvSpPr>
          <p:cNvPr id="242693" name="Rectangle 3"/>
          <p:cNvSpPr>
            <a:spLocks noGrp="1" noChangeArrowheads="1"/>
          </p:cNvSpPr>
          <p:nvPr>
            <p:ph type="body" idx="1"/>
          </p:nvPr>
        </p:nvSpPr>
        <p:spPr>
          <a:xfrm>
            <a:off x="547690" y="352147"/>
            <a:ext cx="5257801" cy="322141"/>
          </a:xfrm>
          <a:noFill/>
          <a:ln/>
        </p:spPr>
        <p:txBody>
          <a:bodyPr/>
          <a:lstStyle/>
          <a:p>
            <a:pPr marL="0" indent="0">
              <a:buNone/>
            </a:pPr>
            <a:endParaRPr lang="en-GB" dirty="0"/>
          </a:p>
        </p:txBody>
      </p:sp>
    </p:spTree>
    <p:extLst>
      <p:ext uri="{BB962C8B-B14F-4D97-AF65-F5344CB8AC3E}">
        <p14:creationId xmlns:p14="http://schemas.microsoft.com/office/powerpoint/2010/main" xmlns="" val="2790214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p:spPr>
        <p:txBody>
          <a:bodyPr/>
          <a:lstStyle/>
          <a:p>
            <a:pPr marL="0" marR="0" lvl="0" indent="0" algn="l" defTabSz="914377" rtl="0" eaLnBrk="1" fontAlgn="auto" latinLnBrk="0" hangingPunct="0">
              <a:lnSpc>
                <a:spcPct val="100000"/>
              </a:lnSpc>
              <a:spcBef>
                <a:spcPts val="0"/>
              </a:spcBef>
              <a:spcAft>
                <a:spcPts val="0"/>
              </a:spcAft>
              <a:buClrTx/>
              <a:buSzTx/>
              <a:buFontTx/>
              <a:buNone/>
              <a:tabLst/>
              <a:defRPr/>
            </a:pPr>
            <a:fld id="{E6A3AE22-3171-4D37-B5CD-0E03759F408F}" type="slidenum">
              <a:rPr kumimoji="0" lang="en-GB" sz="900" b="0" i="0" u="none" strike="noStrike" kern="0" cap="none" spc="0" normalizeH="0" baseline="0" noProof="0">
                <a:ln>
                  <a:noFill/>
                </a:ln>
                <a:solidFill>
                  <a:srgbClr val="636569"/>
                </a:solidFill>
                <a:effectLst/>
                <a:uLnTx/>
                <a:uFillTx/>
                <a:latin typeface="Arial"/>
                <a:cs typeface="Arial"/>
                <a:sym typeface="Arial"/>
              </a:rPr>
              <a:pPr marL="0" marR="0" lvl="0" indent="0" algn="l" defTabSz="914377" rtl="0" eaLnBrk="1" fontAlgn="auto" latinLnBrk="0" hangingPunct="0">
                <a:lnSpc>
                  <a:spcPct val="100000"/>
                </a:lnSpc>
                <a:spcBef>
                  <a:spcPts val="0"/>
                </a:spcBef>
                <a:spcAft>
                  <a:spcPts val="0"/>
                </a:spcAft>
                <a:buClrTx/>
                <a:buSzTx/>
                <a:buFontTx/>
                <a:buNone/>
                <a:tabLst/>
                <a:defRPr/>
              </a:pPr>
              <a:t>25</a:t>
            </a:fld>
            <a:endParaRPr kumimoji="0" lang="en-GB" sz="900" b="0" i="0" u="none" strike="noStrike" kern="0" cap="none" spc="0" normalizeH="0" baseline="0" noProof="0" dirty="0">
              <a:ln>
                <a:noFill/>
              </a:ln>
              <a:solidFill>
                <a:srgbClr val="636569"/>
              </a:solidFill>
              <a:effectLst/>
              <a:uLnTx/>
              <a:uFillTx/>
              <a:latin typeface="Arial"/>
              <a:cs typeface="Arial"/>
              <a:sym typeface="Arial"/>
            </a:endParaRPr>
          </a:p>
        </p:txBody>
      </p:sp>
      <p:sp>
        <p:nvSpPr>
          <p:cNvPr id="242691" name="doc id"/>
          <p:cNvSpPr>
            <a:spLocks noGrp="1" noChangeArrowheads="1"/>
          </p:cNvSpPr>
          <p:nvPr>
            <p:ph type="ftr" sz="quarter" idx="4"/>
          </p:nvPr>
        </p:nvSpPr>
        <p:spPr>
          <a:noFill/>
        </p:spPr>
        <p:txBody>
          <a:bodyPr/>
          <a:lstStyle/>
          <a:p>
            <a:pPr marL="0" marR="0" lvl="0" indent="0" algn="l" defTabSz="914377" rtl="0" eaLnBrk="1" fontAlgn="auto" latinLnBrk="0" hangingPunct="0">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rgbClr val="636569"/>
                </a:solidFill>
                <a:effectLst/>
                <a:uLnTx/>
                <a:uFillTx/>
                <a:latin typeface="Arial"/>
                <a:cs typeface="Arial"/>
                <a:sym typeface="Arial"/>
              </a:rPr>
              <a:t>JOH-ESK029-20091126-CS-P1</a:t>
            </a:r>
          </a:p>
        </p:txBody>
      </p:sp>
      <p:sp>
        <p:nvSpPr>
          <p:cNvPr id="242692" name="Rectangle 2"/>
          <p:cNvSpPr>
            <a:spLocks noGrp="1" noRot="1" noChangeAspect="1" noChangeArrowheads="1" noTextEdit="1"/>
          </p:cNvSpPr>
          <p:nvPr>
            <p:ph type="sldImg"/>
          </p:nvPr>
        </p:nvSpPr>
        <p:spPr>
          <a:xfrm>
            <a:off x="-4125913" y="1270000"/>
            <a:ext cx="14993938" cy="8434388"/>
          </a:xfrm>
          <a:ln/>
        </p:spPr>
      </p:sp>
      <p:sp>
        <p:nvSpPr>
          <p:cNvPr id="242693" name="Rectangle 3"/>
          <p:cNvSpPr>
            <a:spLocks noGrp="1" noChangeArrowheads="1"/>
          </p:cNvSpPr>
          <p:nvPr>
            <p:ph type="body" idx="1"/>
          </p:nvPr>
        </p:nvSpPr>
        <p:spPr>
          <a:xfrm>
            <a:off x="547690" y="352147"/>
            <a:ext cx="5257801" cy="322141"/>
          </a:xfrm>
          <a:noFill/>
          <a:ln/>
        </p:spPr>
        <p:txBody>
          <a:bodyPr/>
          <a:lstStyle/>
          <a:p>
            <a:pPr marL="0" indent="0">
              <a:buNone/>
            </a:pPr>
            <a:endParaRPr lang="en-GB" dirty="0"/>
          </a:p>
        </p:txBody>
      </p:sp>
    </p:spTree>
    <p:extLst>
      <p:ext uri="{BB962C8B-B14F-4D97-AF65-F5344CB8AC3E}">
        <p14:creationId xmlns:p14="http://schemas.microsoft.com/office/powerpoint/2010/main" xmlns="" val="1060624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p:spPr>
        <p:txBody>
          <a:bodyPr/>
          <a:lstStyle/>
          <a:p>
            <a:pPr marL="0" marR="0" lvl="0" indent="0" algn="l" defTabSz="914377" rtl="0" eaLnBrk="1" fontAlgn="auto" latinLnBrk="0" hangingPunct="0">
              <a:lnSpc>
                <a:spcPct val="100000"/>
              </a:lnSpc>
              <a:spcBef>
                <a:spcPts val="0"/>
              </a:spcBef>
              <a:spcAft>
                <a:spcPts val="0"/>
              </a:spcAft>
              <a:buClrTx/>
              <a:buSzTx/>
              <a:buFontTx/>
              <a:buNone/>
              <a:tabLst/>
              <a:defRPr/>
            </a:pPr>
            <a:fld id="{E6A3AE22-3171-4D37-B5CD-0E03759F408F}" type="slidenum">
              <a:rPr kumimoji="0" lang="en-GB" sz="900" b="0" i="0" u="none" strike="noStrike" kern="0" cap="none" spc="0" normalizeH="0" baseline="0" noProof="0">
                <a:ln>
                  <a:noFill/>
                </a:ln>
                <a:solidFill>
                  <a:srgbClr val="636569"/>
                </a:solidFill>
                <a:effectLst/>
                <a:uLnTx/>
                <a:uFillTx/>
                <a:latin typeface="Arial"/>
                <a:cs typeface="Arial"/>
                <a:sym typeface="Arial"/>
              </a:rPr>
              <a:pPr marL="0" marR="0" lvl="0" indent="0" algn="l" defTabSz="914377" rtl="0" eaLnBrk="1" fontAlgn="auto" latinLnBrk="0" hangingPunct="0">
                <a:lnSpc>
                  <a:spcPct val="100000"/>
                </a:lnSpc>
                <a:spcBef>
                  <a:spcPts val="0"/>
                </a:spcBef>
                <a:spcAft>
                  <a:spcPts val="0"/>
                </a:spcAft>
                <a:buClrTx/>
                <a:buSzTx/>
                <a:buFontTx/>
                <a:buNone/>
                <a:tabLst/>
                <a:defRPr/>
              </a:pPr>
              <a:t>26</a:t>
            </a:fld>
            <a:endParaRPr kumimoji="0" lang="en-GB" sz="900" b="0" i="0" u="none" strike="noStrike" kern="0" cap="none" spc="0" normalizeH="0" baseline="0" noProof="0" dirty="0">
              <a:ln>
                <a:noFill/>
              </a:ln>
              <a:solidFill>
                <a:srgbClr val="636569"/>
              </a:solidFill>
              <a:effectLst/>
              <a:uLnTx/>
              <a:uFillTx/>
              <a:latin typeface="Arial"/>
              <a:cs typeface="Arial"/>
              <a:sym typeface="Arial"/>
            </a:endParaRPr>
          </a:p>
        </p:txBody>
      </p:sp>
      <p:sp>
        <p:nvSpPr>
          <p:cNvPr id="242691" name="doc id"/>
          <p:cNvSpPr>
            <a:spLocks noGrp="1" noChangeArrowheads="1"/>
          </p:cNvSpPr>
          <p:nvPr>
            <p:ph type="ftr" sz="quarter" idx="4"/>
          </p:nvPr>
        </p:nvSpPr>
        <p:spPr>
          <a:noFill/>
        </p:spPr>
        <p:txBody>
          <a:bodyPr/>
          <a:lstStyle/>
          <a:p>
            <a:pPr marL="0" marR="0" lvl="0" indent="0" algn="l" defTabSz="914377" rtl="0" eaLnBrk="1" fontAlgn="auto" latinLnBrk="0" hangingPunct="0">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rgbClr val="636569"/>
                </a:solidFill>
                <a:effectLst/>
                <a:uLnTx/>
                <a:uFillTx/>
                <a:latin typeface="Arial"/>
                <a:cs typeface="Arial"/>
                <a:sym typeface="Arial"/>
              </a:rPr>
              <a:t>JOH-ESK029-20091126-CS-P1</a:t>
            </a:r>
          </a:p>
        </p:txBody>
      </p:sp>
      <p:sp>
        <p:nvSpPr>
          <p:cNvPr id="242692" name="Rectangle 2"/>
          <p:cNvSpPr>
            <a:spLocks noGrp="1" noRot="1" noChangeAspect="1" noChangeArrowheads="1" noTextEdit="1"/>
          </p:cNvSpPr>
          <p:nvPr>
            <p:ph type="sldImg"/>
          </p:nvPr>
        </p:nvSpPr>
        <p:spPr>
          <a:xfrm>
            <a:off x="-4125913" y="1270000"/>
            <a:ext cx="14993938" cy="8434388"/>
          </a:xfrm>
          <a:ln/>
        </p:spPr>
      </p:sp>
      <p:sp>
        <p:nvSpPr>
          <p:cNvPr id="242693" name="Rectangle 3"/>
          <p:cNvSpPr>
            <a:spLocks noGrp="1" noChangeArrowheads="1"/>
          </p:cNvSpPr>
          <p:nvPr>
            <p:ph type="body" idx="1"/>
          </p:nvPr>
        </p:nvSpPr>
        <p:spPr>
          <a:xfrm>
            <a:off x="547690" y="352147"/>
            <a:ext cx="5257801" cy="322141"/>
          </a:xfrm>
          <a:noFill/>
          <a:ln/>
        </p:spPr>
        <p:txBody>
          <a:bodyPr/>
          <a:lstStyle/>
          <a:p>
            <a:pPr marL="0" indent="0">
              <a:buNone/>
            </a:pPr>
            <a:endParaRPr lang="en-GB" dirty="0"/>
          </a:p>
        </p:txBody>
      </p:sp>
    </p:spTree>
    <p:extLst>
      <p:ext uri="{BB962C8B-B14F-4D97-AF65-F5344CB8AC3E}">
        <p14:creationId xmlns:p14="http://schemas.microsoft.com/office/powerpoint/2010/main" xmlns="" val="1499897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p:spPr>
        <p:txBody>
          <a:bodyPr/>
          <a:lstStyle/>
          <a:p>
            <a:pPr marL="0" marR="0" lvl="0" indent="0" algn="l" defTabSz="914377" rtl="0" eaLnBrk="1" fontAlgn="auto" latinLnBrk="0" hangingPunct="0">
              <a:lnSpc>
                <a:spcPct val="100000"/>
              </a:lnSpc>
              <a:spcBef>
                <a:spcPts val="0"/>
              </a:spcBef>
              <a:spcAft>
                <a:spcPts val="0"/>
              </a:spcAft>
              <a:buClrTx/>
              <a:buSzTx/>
              <a:buFontTx/>
              <a:buNone/>
              <a:tabLst/>
              <a:defRPr/>
            </a:pPr>
            <a:fld id="{E6A3AE22-3171-4D37-B5CD-0E03759F408F}" type="slidenum">
              <a:rPr kumimoji="0" lang="en-GB" sz="900" b="0" i="0" u="none" strike="noStrike" kern="0" cap="none" spc="0" normalizeH="0" baseline="0" noProof="0">
                <a:ln>
                  <a:noFill/>
                </a:ln>
                <a:solidFill>
                  <a:srgbClr val="636569"/>
                </a:solidFill>
                <a:effectLst/>
                <a:uLnTx/>
                <a:uFillTx/>
                <a:latin typeface="Arial"/>
                <a:cs typeface="Arial"/>
                <a:sym typeface="Arial"/>
              </a:rPr>
              <a:pPr marL="0" marR="0" lvl="0" indent="0" algn="l" defTabSz="914377" rtl="0" eaLnBrk="1" fontAlgn="auto" latinLnBrk="0" hangingPunct="0">
                <a:lnSpc>
                  <a:spcPct val="100000"/>
                </a:lnSpc>
                <a:spcBef>
                  <a:spcPts val="0"/>
                </a:spcBef>
                <a:spcAft>
                  <a:spcPts val="0"/>
                </a:spcAft>
                <a:buClrTx/>
                <a:buSzTx/>
                <a:buFontTx/>
                <a:buNone/>
                <a:tabLst/>
                <a:defRPr/>
              </a:pPr>
              <a:t>27</a:t>
            </a:fld>
            <a:endParaRPr kumimoji="0" lang="en-GB" sz="900" b="0" i="0" u="none" strike="noStrike" kern="0" cap="none" spc="0" normalizeH="0" baseline="0" noProof="0" dirty="0">
              <a:ln>
                <a:noFill/>
              </a:ln>
              <a:solidFill>
                <a:srgbClr val="636569"/>
              </a:solidFill>
              <a:effectLst/>
              <a:uLnTx/>
              <a:uFillTx/>
              <a:latin typeface="Arial"/>
              <a:cs typeface="Arial"/>
              <a:sym typeface="Arial"/>
            </a:endParaRPr>
          </a:p>
        </p:txBody>
      </p:sp>
      <p:sp>
        <p:nvSpPr>
          <p:cNvPr id="242691" name="doc id"/>
          <p:cNvSpPr>
            <a:spLocks noGrp="1" noChangeArrowheads="1"/>
          </p:cNvSpPr>
          <p:nvPr>
            <p:ph type="ftr" sz="quarter" idx="4"/>
          </p:nvPr>
        </p:nvSpPr>
        <p:spPr>
          <a:noFill/>
        </p:spPr>
        <p:txBody>
          <a:bodyPr/>
          <a:lstStyle/>
          <a:p>
            <a:pPr marL="0" marR="0" lvl="0" indent="0" algn="l" defTabSz="914377" rtl="0" eaLnBrk="1" fontAlgn="auto" latinLnBrk="0" hangingPunct="0">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rgbClr val="636569"/>
                </a:solidFill>
                <a:effectLst/>
                <a:uLnTx/>
                <a:uFillTx/>
                <a:latin typeface="Arial"/>
                <a:cs typeface="Arial"/>
                <a:sym typeface="Arial"/>
              </a:rPr>
              <a:t>JOH-ESK029-20091126-CS-P1</a:t>
            </a:r>
          </a:p>
        </p:txBody>
      </p:sp>
      <p:sp>
        <p:nvSpPr>
          <p:cNvPr id="242692" name="Rectangle 2"/>
          <p:cNvSpPr>
            <a:spLocks noGrp="1" noRot="1" noChangeAspect="1" noChangeArrowheads="1" noTextEdit="1"/>
          </p:cNvSpPr>
          <p:nvPr>
            <p:ph type="sldImg"/>
          </p:nvPr>
        </p:nvSpPr>
        <p:spPr>
          <a:xfrm>
            <a:off x="-4125913" y="1270000"/>
            <a:ext cx="14993938" cy="8434388"/>
          </a:xfrm>
          <a:ln/>
        </p:spPr>
      </p:sp>
      <p:sp>
        <p:nvSpPr>
          <p:cNvPr id="242693" name="Rectangle 3"/>
          <p:cNvSpPr>
            <a:spLocks noGrp="1" noChangeArrowheads="1"/>
          </p:cNvSpPr>
          <p:nvPr>
            <p:ph type="body" idx="1"/>
          </p:nvPr>
        </p:nvSpPr>
        <p:spPr>
          <a:xfrm>
            <a:off x="547690" y="352147"/>
            <a:ext cx="5257801" cy="322141"/>
          </a:xfrm>
          <a:noFill/>
          <a:ln/>
        </p:spPr>
        <p:txBody>
          <a:bodyPr/>
          <a:lstStyle/>
          <a:p>
            <a:pPr marL="0" indent="0">
              <a:buNone/>
            </a:pPr>
            <a:endParaRPr lang="en-GB" dirty="0"/>
          </a:p>
        </p:txBody>
      </p:sp>
    </p:spTree>
    <p:extLst>
      <p:ext uri="{BB962C8B-B14F-4D97-AF65-F5344CB8AC3E}">
        <p14:creationId xmlns:p14="http://schemas.microsoft.com/office/powerpoint/2010/main" xmlns="" val="2378156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Cover 0">
    <p:spTree>
      <p:nvGrpSpPr>
        <p:cNvPr id="1" name=""/>
        <p:cNvGrpSpPr/>
        <p:nvPr/>
      </p:nvGrpSpPr>
      <p:grpSpPr>
        <a:xfrm>
          <a:off x="0" y="0"/>
          <a:ext cx="0" cy="0"/>
          <a:chOff x="0" y="0"/>
          <a:chExt cx="0" cy="0"/>
        </a:xfrm>
      </p:grpSpPr>
      <p:sp>
        <p:nvSpPr>
          <p:cNvPr id="77" name="Author and Date"/>
          <p:cNvSpPr txBox="1">
            <a:spLocks noGrp="1"/>
          </p:cNvSpPr>
          <p:nvPr>
            <p:ph type="body" sz="quarter" idx="21" hasCustomPrompt="1"/>
          </p:nvPr>
        </p:nvSpPr>
        <p:spPr>
          <a:xfrm>
            <a:off x="450502" y="4447448"/>
            <a:ext cx="8239127" cy="238868"/>
          </a:xfrm>
          <a:prstGeom prst="rect">
            <a:avLst/>
          </a:prstGeom>
        </p:spPr>
        <p:txBody>
          <a:bodyPr lIns="17144" tIns="17144" rIns="17144" bIns="17144"/>
          <a:lstStyle>
            <a:lvl1pPr marL="0" indent="0" defTabSz="309562">
              <a:spcBef>
                <a:spcPts val="0"/>
              </a:spcBef>
              <a:buSzTx/>
              <a:buNone/>
              <a:defRPr sz="1000">
                <a:solidFill>
                  <a:srgbClr val="FFFFFF"/>
                </a:solidFill>
              </a:defRPr>
            </a:lvl1pPr>
          </a:lstStyle>
          <a:p>
            <a:r>
              <a:t>Author and Date</a:t>
            </a:r>
          </a:p>
        </p:txBody>
      </p:sp>
      <p:sp>
        <p:nvSpPr>
          <p:cNvPr id="78" name="Presentation Title"/>
          <p:cNvSpPr txBox="1">
            <a:spLocks noGrp="1"/>
          </p:cNvSpPr>
          <p:nvPr>
            <p:ph type="title" hasCustomPrompt="1"/>
          </p:nvPr>
        </p:nvSpPr>
        <p:spPr>
          <a:xfrm>
            <a:off x="452436" y="965621"/>
            <a:ext cx="8239127" cy="1743076"/>
          </a:xfrm>
          <a:prstGeom prst="rect">
            <a:avLst/>
          </a:prstGeom>
        </p:spPr>
        <p:txBody>
          <a:bodyPr anchor="b"/>
          <a:lstStyle>
            <a:lvl1pPr>
              <a:lnSpc>
                <a:spcPct val="80000"/>
              </a:lnSpc>
              <a:defRPr sz="4200" spc="0">
                <a:solidFill>
                  <a:srgbClr val="79242F"/>
                </a:solidFill>
                <a:latin typeface="+mj-lt"/>
                <a:ea typeface="+mj-ea"/>
                <a:cs typeface="+mj-cs"/>
                <a:sym typeface="Helvetica Neue"/>
              </a:defRPr>
            </a:lvl1pPr>
          </a:lstStyle>
          <a:p>
            <a:r>
              <a:t>Presentation Title</a:t>
            </a:r>
          </a:p>
        </p:txBody>
      </p:sp>
      <p:sp>
        <p:nvSpPr>
          <p:cNvPr id="79" name="Body Level One…"/>
          <p:cNvSpPr txBox="1">
            <a:spLocks noGrp="1"/>
          </p:cNvSpPr>
          <p:nvPr>
            <p:ph type="body" sz="quarter" idx="1" hasCustomPrompt="1"/>
          </p:nvPr>
        </p:nvSpPr>
        <p:spPr>
          <a:xfrm>
            <a:off x="450503" y="2708696"/>
            <a:ext cx="8239126" cy="714376"/>
          </a:xfrm>
          <a:prstGeom prst="rect">
            <a:avLst/>
          </a:prstGeom>
        </p:spPr>
        <p:txBody>
          <a:bodyPr/>
          <a:lstStyle>
            <a:lvl1pPr marL="0" indent="0" defTabSz="309562">
              <a:spcBef>
                <a:spcPts val="0"/>
              </a:spcBef>
              <a:buSzTx/>
              <a:buNone/>
              <a:defRPr sz="2000" b="1">
                <a:solidFill>
                  <a:srgbClr val="E0592A"/>
                </a:solidFill>
              </a:defRPr>
            </a:lvl1pPr>
            <a:lvl2pPr marL="0" indent="457200" defTabSz="309562">
              <a:spcBef>
                <a:spcPts val="0"/>
              </a:spcBef>
              <a:buSzTx/>
              <a:buNone/>
              <a:defRPr sz="2000" b="1">
                <a:solidFill>
                  <a:srgbClr val="E0592A"/>
                </a:solidFill>
              </a:defRPr>
            </a:lvl2pPr>
            <a:lvl3pPr marL="0" indent="914400" defTabSz="309562">
              <a:spcBef>
                <a:spcPts val="0"/>
              </a:spcBef>
              <a:buSzTx/>
              <a:buNone/>
              <a:defRPr sz="2000" b="1">
                <a:solidFill>
                  <a:srgbClr val="E0592A"/>
                </a:solidFill>
              </a:defRPr>
            </a:lvl3pPr>
            <a:lvl4pPr marL="0" indent="1371600" defTabSz="309562">
              <a:spcBef>
                <a:spcPts val="0"/>
              </a:spcBef>
              <a:buSzTx/>
              <a:buNone/>
              <a:defRPr sz="2000" b="1">
                <a:solidFill>
                  <a:srgbClr val="E0592A"/>
                </a:solidFill>
              </a:defRPr>
            </a:lvl4pPr>
            <a:lvl5pPr marL="0" indent="1828800" defTabSz="309562">
              <a:spcBef>
                <a:spcPts val="0"/>
              </a:spcBef>
              <a:buSzTx/>
              <a:buNone/>
              <a:defRPr sz="2000" b="1">
                <a:solidFill>
                  <a:srgbClr val="E0592A"/>
                </a:solidFill>
              </a:defRPr>
            </a:lvl5pPr>
          </a:lstStyle>
          <a:p>
            <a:r>
              <a:t>Presentation Subtitle</a:t>
            </a:r>
          </a:p>
          <a:p>
            <a:pPr lvl="1"/>
            <a:endParaRPr/>
          </a:p>
          <a:p>
            <a:pPr lvl="2"/>
            <a:endParaRPr/>
          </a:p>
          <a:p>
            <a:pPr lvl="3"/>
            <a:endParaRPr/>
          </a:p>
          <a:p>
            <a:pPr lvl="4"/>
            <a:endParaRP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Cover 2">
    <p:spTree>
      <p:nvGrpSpPr>
        <p:cNvPr id="1" name=""/>
        <p:cNvGrpSpPr/>
        <p:nvPr/>
      </p:nvGrpSpPr>
      <p:grpSpPr>
        <a:xfrm>
          <a:off x="0" y="0"/>
          <a:ext cx="0" cy="0"/>
          <a:chOff x="0" y="0"/>
          <a:chExt cx="0" cy="0"/>
        </a:xfrm>
      </p:grpSpPr>
      <p:sp>
        <p:nvSpPr>
          <p:cNvPr id="98" name="Avocados and limes"/>
          <p:cNvSpPr>
            <a:spLocks noGrp="1"/>
          </p:cNvSpPr>
          <p:nvPr>
            <p:ph type="pic" idx="21"/>
          </p:nvPr>
        </p:nvSpPr>
        <p:spPr>
          <a:xfrm>
            <a:off x="-1680073" y="0"/>
            <a:ext cx="10827746" cy="5143500"/>
          </a:xfrm>
          <a:prstGeom prst="rect">
            <a:avLst/>
          </a:prstGeom>
        </p:spPr>
        <p:txBody>
          <a:bodyPr lIns="91439" tIns="45719" rIns="91439" bIns="45719">
            <a:noAutofit/>
          </a:bodyPr>
          <a:lstStyle/>
          <a:p>
            <a:endParaRPr dirty="0"/>
          </a:p>
        </p:txBody>
      </p:sp>
      <p:sp>
        <p:nvSpPr>
          <p:cNvPr id="99" name="Presentation Title"/>
          <p:cNvSpPr txBox="1">
            <a:spLocks noGrp="1"/>
          </p:cNvSpPr>
          <p:nvPr>
            <p:ph type="title" hasCustomPrompt="1"/>
          </p:nvPr>
        </p:nvSpPr>
        <p:spPr>
          <a:xfrm>
            <a:off x="452437" y="2163762"/>
            <a:ext cx="8239126" cy="1743076"/>
          </a:xfrm>
          <a:prstGeom prst="rect">
            <a:avLst/>
          </a:prstGeom>
        </p:spPr>
        <p:txBody>
          <a:bodyPr anchor="b"/>
          <a:lstStyle>
            <a:lvl1pPr>
              <a:lnSpc>
                <a:spcPct val="80000"/>
              </a:lnSpc>
              <a:defRPr sz="4200" spc="0">
                <a:solidFill>
                  <a:srgbClr val="79242F"/>
                </a:solidFill>
                <a:latin typeface="+mj-lt"/>
                <a:ea typeface="+mj-ea"/>
                <a:cs typeface="+mj-cs"/>
                <a:sym typeface="Helvetica Neue"/>
              </a:defRPr>
            </a:lvl1pPr>
          </a:lstStyle>
          <a:p>
            <a:r>
              <a:t>Presentation Title</a:t>
            </a:r>
          </a:p>
        </p:txBody>
      </p:sp>
      <p:sp>
        <p:nvSpPr>
          <p:cNvPr id="100" name="Author and Date"/>
          <p:cNvSpPr txBox="1">
            <a:spLocks noGrp="1"/>
          </p:cNvSpPr>
          <p:nvPr>
            <p:ph type="body" sz="quarter" idx="22" hasCustomPrompt="1"/>
          </p:nvPr>
        </p:nvSpPr>
        <p:spPr>
          <a:xfrm>
            <a:off x="452883" y="4582475"/>
            <a:ext cx="8238234" cy="238868"/>
          </a:xfrm>
          <a:prstGeom prst="rect">
            <a:avLst/>
          </a:prstGeom>
        </p:spPr>
        <p:txBody>
          <a:bodyPr lIns="17144" tIns="17144" rIns="17144" bIns="17144" anchor="ctr"/>
          <a:lstStyle>
            <a:lvl1pPr marL="0" indent="0" defTabSz="309562">
              <a:spcBef>
                <a:spcPts val="0"/>
              </a:spcBef>
              <a:buSzTx/>
              <a:buNone/>
              <a:defRPr sz="1000">
                <a:solidFill>
                  <a:srgbClr val="FFFFFF"/>
                </a:solidFill>
              </a:defRPr>
            </a:lvl1pPr>
          </a:lstStyle>
          <a:p>
            <a:r>
              <a:t>Author and Date</a:t>
            </a:r>
          </a:p>
        </p:txBody>
      </p:sp>
      <p:sp>
        <p:nvSpPr>
          <p:cNvPr id="101" name="Body Level One…"/>
          <p:cNvSpPr txBox="1">
            <a:spLocks noGrp="1"/>
          </p:cNvSpPr>
          <p:nvPr>
            <p:ph type="body" sz="quarter" idx="1" hasCustomPrompt="1"/>
          </p:nvPr>
        </p:nvSpPr>
        <p:spPr>
          <a:xfrm>
            <a:off x="452437" y="3845716"/>
            <a:ext cx="8239126" cy="418857"/>
          </a:xfrm>
          <a:prstGeom prst="rect">
            <a:avLst/>
          </a:prstGeom>
        </p:spPr>
        <p:txBody>
          <a:bodyPr/>
          <a:lstStyle>
            <a:lvl1pPr marL="0" indent="0" defTabSz="309562">
              <a:spcBef>
                <a:spcPts val="0"/>
              </a:spcBef>
              <a:buSzTx/>
              <a:buNone/>
              <a:defRPr sz="2000" b="1">
                <a:solidFill>
                  <a:srgbClr val="E0592A"/>
                </a:solidFill>
              </a:defRPr>
            </a:lvl1pPr>
            <a:lvl2pPr marL="0" indent="457200" defTabSz="309562">
              <a:spcBef>
                <a:spcPts val="0"/>
              </a:spcBef>
              <a:buSzTx/>
              <a:buNone/>
              <a:defRPr sz="2000" b="1">
                <a:solidFill>
                  <a:srgbClr val="E0592A"/>
                </a:solidFill>
              </a:defRPr>
            </a:lvl2pPr>
            <a:lvl3pPr marL="0" indent="914400" defTabSz="309562">
              <a:spcBef>
                <a:spcPts val="0"/>
              </a:spcBef>
              <a:buSzTx/>
              <a:buNone/>
              <a:defRPr sz="2000" b="1">
                <a:solidFill>
                  <a:srgbClr val="E0592A"/>
                </a:solidFill>
              </a:defRPr>
            </a:lvl3pPr>
            <a:lvl4pPr marL="0" indent="1371600" defTabSz="309562">
              <a:spcBef>
                <a:spcPts val="0"/>
              </a:spcBef>
              <a:buSzTx/>
              <a:buNone/>
              <a:defRPr sz="2000" b="1">
                <a:solidFill>
                  <a:srgbClr val="E0592A"/>
                </a:solidFill>
              </a:defRPr>
            </a:lvl4pPr>
            <a:lvl5pPr marL="0" indent="1828800" defTabSz="309562">
              <a:spcBef>
                <a:spcPts val="0"/>
              </a:spcBef>
              <a:buSzTx/>
              <a:buNone/>
              <a:defRPr sz="2000" b="1">
                <a:solidFill>
                  <a:srgbClr val="E0592A"/>
                </a:solidFill>
              </a:defRPr>
            </a:lvl5pPr>
          </a:lstStyle>
          <a:p>
            <a:r>
              <a:t>Presentation Subtitle</a:t>
            </a:r>
          </a:p>
          <a:p>
            <a:pPr lvl="1"/>
            <a:endParaRPr/>
          </a:p>
          <a:p>
            <a:pPr lvl="2"/>
            <a:endParaRPr/>
          </a:p>
          <a:p>
            <a:pPr lvl="3"/>
            <a:endParaRPr/>
          </a:p>
          <a:p>
            <a:pPr lvl="4"/>
            <a:endParaRPr/>
          </a:p>
        </p:txBody>
      </p:sp>
      <p:sp>
        <p:nvSpPr>
          <p:cNvPr id="102" name="Slide Number"/>
          <p:cNvSpPr txBox="1">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163511448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Cover 3">
    <p:spTree>
      <p:nvGrpSpPr>
        <p:cNvPr id="1" name=""/>
        <p:cNvGrpSpPr/>
        <p:nvPr/>
      </p:nvGrpSpPr>
      <p:grpSpPr>
        <a:xfrm>
          <a:off x="0" y="0"/>
          <a:ext cx="0" cy="0"/>
          <a:chOff x="0" y="0"/>
          <a:chExt cx="0" cy="0"/>
        </a:xfrm>
      </p:grpSpPr>
      <p:sp>
        <p:nvSpPr>
          <p:cNvPr id="109" name="Avocados and limes"/>
          <p:cNvSpPr>
            <a:spLocks noGrp="1"/>
          </p:cNvSpPr>
          <p:nvPr>
            <p:ph type="pic" idx="21"/>
          </p:nvPr>
        </p:nvSpPr>
        <p:spPr>
          <a:xfrm>
            <a:off x="-1680073" y="0"/>
            <a:ext cx="10827746" cy="5143500"/>
          </a:xfrm>
          <a:prstGeom prst="rect">
            <a:avLst/>
          </a:prstGeom>
        </p:spPr>
        <p:txBody>
          <a:bodyPr lIns="91439" tIns="45719" rIns="91439" bIns="45719">
            <a:noAutofit/>
          </a:bodyPr>
          <a:lstStyle/>
          <a:p>
            <a:endParaRPr dirty="0"/>
          </a:p>
        </p:txBody>
      </p:sp>
      <p:sp>
        <p:nvSpPr>
          <p:cNvPr id="110" name="Presentation Title"/>
          <p:cNvSpPr txBox="1">
            <a:spLocks noGrp="1"/>
          </p:cNvSpPr>
          <p:nvPr>
            <p:ph type="title" hasCustomPrompt="1"/>
          </p:nvPr>
        </p:nvSpPr>
        <p:spPr>
          <a:xfrm>
            <a:off x="452437" y="2163762"/>
            <a:ext cx="8239126" cy="1743076"/>
          </a:xfrm>
          <a:prstGeom prst="rect">
            <a:avLst/>
          </a:prstGeom>
        </p:spPr>
        <p:txBody>
          <a:bodyPr anchor="b"/>
          <a:lstStyle>
            <a:lvl1pPr>
              <a:lnSpc>
                <a:spcPct val="80000"/>
              </a:lnSpc>
              <a:defRPr sz="4200" spc="0">
                <a:solidFill>
                  <a:srgbClr val="79242F"/>
                </a:solidFill>
                <a:latin typeface="+mj-lt"/>
                <a:ea typeface="+mj-ea"/>
                <a:cs typeface="+mj-cs"/>
                <a:sym typeface="Helvetica Neue"/>
              </a:defRPr>
            </a:lvl1pPr>
          </a:lstStyle>
          <a:p>
            <a:r>
              <a:t>Presentation Title</a:t>
            </a:r>
          </a:p>
        </p:txBody>
      </p:sp>
      <p:sp>
        <p:nvSpPr>
          <p:cNvPr id="111" name="Author and Date"/>
          <p:cNvSpPr txBox="1">
            <a:spLocks noGrp="1"/>
          </p:cNvSpPr>
          <p:nvPr>
            <p:ph type="body" sz="quarter" idx="22" hasCustomPrompt="1"/>
          </p:nvPr>
        </p:nvSpPr>
        <p:spPr>
          <a:xfrm>
            <a:off x="452883" y="4582475"/>
            <a:ext cx="8238234" cy="238868"/>
          </a:xfrm>
          <a:prstGeom prst="rect">
            <a:avLst/>
          </a:prstGeom>
        </p:spPr>
        <p:txBody>
          <a:bodyPr lIns="17144" tIns="17144" rIns="17144" bIns="17144" anchor="ctr"/>
          <a:lstStyle>
            <a:lvl1pPr marL="0" indent="0" defTabSz="309562">
              <a:spcBef>
                <a:spcPts val="0"/>
              </a:spcBef>
              <a:buSzTx/>
              <a:buNone/>
              <a:defRPr sz="1000">
                <a:solidFill>
                  <a:srgbClr val="FFFFFF"/>
                </a:solidFill>
              </a:defRPr>
            </a:lvl1pPr>
          </a:lstStyle>
          <a:p>
            <a:r>
              <a:t>Author and Date</a:t>
            </a:r>
          </a:p>
        </p:txBody>
      </p:sp>
      <p:sp>
        <p:nvSpPr>
          <p:cNvPr id="112" name="Body Level One…"/>
          <p:cNvSpPr txBox="1">
            <a:spLocks noGrp="1"/>
          </p:cNvSpPr>
          <p:nvPr>
            <p:ph type="body" sz="quarter" idx="1" hasCustomPrompt="1"/>
          </p:nvPr>
        </p:nvSpPr>
        <p:spPr>
          <a:xfrm>
            <a:off x="452437" y="3845716"/>
            <a:ext cx="8239126" cy="418857"/>
          </a:xfrm>
          <a:prstGeom prst="rect">
            <a:avLst/>
          </a:prstGeom>
        </p:spPr>
        <p:txBody>
          <a:bodyPr/>
          <a:lstStyle>
            <a:lvl1pPr marL="0" indent="0" defTabSz="309562">
              <a:spcBef>
                <a:spcPts val="0"/>
              </a:spcBef>
              <a:buSzTx/>
              <a:buNone/>
              <a:defRPr sz="2000" b="1">
                <a:solidFill>
                  <a:srgbClr val="E0592A"/>
                </a:solidFill>
              </a:defRPr>
            </a:lvl1pPr>
            <a:lvl2pPr marL="0" indent="457200" defTabSz="309562">
              <a:spcBef>
                <a:spcPts val="0"/>
              </a:spcBef>
              <a:buSzTx/>
              <a:buNone/>
              <a:defRPr sz="2000" b="1">
                <a:solidFill>
                  <a:srgbClr val="E0592A"/>
                </a:solidFill>
              </a:defRPr>
            </a:lvl2pPr>
            <a:lvl3pPr marL="0" indent="914400" defTabSz="309562">
              <a:spcBef>
                <a:spcPts val="0"/>
              </a:spcBef>
              <a:buSzTx/>
              <a:buNone/>
              <a:defRPr sz="2000" b="1">
                <a:solidFill>
                  <a:srgbClr val="E0592A"/>
                </a:solidFill>
              </a:defRPr>
            </a:lvl3pPr>
            <a:lvl4pPr marL="0" indent="1371600" defTabSz="309562">
              <a:spcBef>
                <a:spcPts val="0"/>
              </a:spcBef>
              <a:buSzTx/>
              <a:buNone/>
              <a:defRPr sz="2000" b="1">
                <a:solidFill>
                  <a:srgbClr val="E0592A"/>
                </a:solidFill>
              </a:defRPr>
            </a:lvl4pPr>
            <a:lvl5pPr marL="0" indent="1828800" defTabSz="309562">
              <a:spcBef>
                <a:spcPts val="0"/>
              </a:spcBef>
              <a:buSzTx/>
              <a:buNone/>
              <a:defRPr sz="2000" b="1">
                <a:solidFill>
                  <a:srgbClr val="E0592A"/>
                </a:solidFill>
              </a:defRPr>
            </a:lvl5pPr>
          </a:lstStyle>
          <a:p>
            <a:r>
              <a:t>Presentation Subtitle</a:t>
            </a:r>
          </a:p>
          <a:p>
            <a:pPr lvl="1"/>
            <a:endParaRPr/>
          </a:p>
          <a:p>
            <a:pPr lvl="2"/>
            <a:endParaRPr/>
          </a:p>
          <a:p>
            <a:pPr lvl="3"/>
            <a:endParaRPr/>
          </a:p>
          <a:p>
            <a:pPr lvl="4"/>
            <a:endParaRPr/>
          </a:p>
        </p:txBody>
      </p:sp>
      <p:sp>
        <p:nvSpPr>
          <p:cNvPr id="113" name="Slide Number"/>
          <p:cNvSpPr txBox="1">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3303017960"/>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mp; Photo Alt">
    <p:spTree>
      <p:nvGrpSpPr>
        <p:cNvPr id="1" name=""/>
        <p:cNvGrpSpPr/>
        <p:nvPr/>
      </p:nvGrpSpPr>
      <p:grpSpPr>
        <a:xfrm>
          <a:off x="0" y="0"/>
          <a:ext cx="0" cy="0"/>
          <a:chOff x="0" y="0"/>
          <a:chExt cx="0" cy="0"/>
        </a:xfrm>
      </p:grpSpPr>
      <p:sp>
        <p:nvSpPr>
          <p:cNvPr id="120" name="Bowl with salmon cakes, salad and houmous"/>
          <p:cNvSpPr>
            <a:spLocks noGrp="1"/>
          </p:cNvSpPr>
          <p:nvPr>
            <p:ph type="pic" idx="21"/>
          </p:nvPr>
        </p:nvSpPr>
        <p:spPr>
          <a:xfrm>
            <a:off x="3758777" y="-5615"/>
            <a:ext cx="7720188" cy="5146792"/>
          </a:xfrm>
          <a:prstGeom prst="rect">
            <a:avLst/>
          </a:prstGeom>
        </p:spPr>
        <p:txBody>
          <a:bodyPr lIns="91439" tIns="45719" rIns="91439" bIns="45719">
            <a:noAutofit/>
          </a:bodyPr>
          <a:lstStyle/>
          <a:p>
            <a:endParaRPr dirty="0"/>
          </a:p>
        </p:txBody>
      </p:sp>
      <p:sp>
        <p:nvSpPr>
          <p:cNvPr id="121" name="Slide Title"/>
          <p:cNvSpPr txBox="1">
            <a:spLocks noGrp="1"/>
          </p:cNvSpPr>
          <p:nvPr>
            <p:ph type="title" hasCustomPrompt="1"/>
          </p:nvPr>
        </p:nvSpPr>
        <p:spPr>
          <a:xfrm>
            <a:off x="452437" y="476250"/>
            <a:ext cx="5143501" cy="2159000"/>
          </a:xfrm>
          <a:prstGeom prst="rect">
            <a:avLst/>
          </a:prstGeom>
        </p:spPr>
        <p:txBody>
          <a:bodyPr anchor="b"/>
          <a:lstStyle/>
          <a:p>
            <a:r>
              <a:t>Slide Title</a:t>
            </a:r>
          </a:p>
        </p:txBody>
      </p:sp>
      <p:sp>
        <p:nvSpPr>
          <p:cNvPr id="122" name="Body Level One…"/>
          <p:cNvSpPr txBox="1">
            <a:spLocks noGrp="1"/>
          </p:cNvSpPr>
          <p:nvPr>
            <p:ph type="body" sz="half" idx="1" hasCustomPrompt="1"/>
          </p:nvPr>
        </p:nvSpPr>
        <p:spPr>
          <a:xfrm>
            <a:off x="452437" y="2647716"/>
            <a:ext cx="5143501" cy="2019534"/>
          </a:xfrm>
          <a:prstGeom prst="rect">
            <a:avLst/>
          </a:prstGeom>
        </p:spPr>
        <p:txBody>
          <a:bodyPr/>
          <a:lstStyle>
            <a:lvl1pPr marL="0" indent="0" defTabSz="309562">
              <a:spcBef>
                <a:spcPts val="0"/>
              </a:spcBef>
              <a:buSzTx/>
              <a:buNone/>
              <a:defRPr sz="2000" b="1">
                <a:solidFill>
                  <a:srgbClr val="E0592A"/>
                </a:solidFill>
              </a:defRPr>
            </a:lvl1pPr>
            <a:lvl2pPr marL="0" indent="457200" defTabSz="309562">
              <a:spcBef>
                <a:spcPts val="0"/>
              </a:spcBef>
              <a:buSzTx/>
              <a:buNone/>
              <a:defRPr sz="2000" b="1">
                <a:solidFill>
                  <a:srgbClr val="E0592A"/>
                </a:solidFill>
              </a:defRPr>
            </a:lvl2pPr>
            <a:lvl3pPr marL="0" indent="914400" defTabSz="309562">
              <a:spcBef>
                <a:spcPts val="0"/>
              </a:spcBef>
              <a:buSzTx/>
              <a:buNone/>
              <a:defRPr sz="2000" b="1">
                <a:solidFill>
                  <a:srgbClr val="E0592A"/>
                </a:solidFill>
              </a:defRPr>
            </a:lvl3pPr>
            <a:lvl4pPr marL="0" indent="1371600" defTabSz="309562">
              <a:spcBef>
                <a:spcPts val="0"/>
              </a:spcBef>
              <a:buSzTx/>
              <a:buNone/>
              <a:defRPr sz="2000" b="1">
                <a:solidFill>
                  <a:srgbClr val="E0592A"/>
                </a:solidFill>
              </a:defRPr>
            </a:lvl4pPr>
            <a:lvl5pPr marL="0" indent="1828800" defTabSz="309562">
              <a:spcBef>
                <a:spcPts val="0"/>
              </a:spcBef>
              <a:buSzTx/>
              <a:buNone/>
              <a:defRPr sz="2000" b="1">
                <a:solidFill>
                  <a:srgbClr val="E0592A"/>
                </a:solidFill>
              </a:defRPr>
            </a:lvl5pPr>
          </a:lstStyle>
          <a:p>
            <a:r>
              <a:t>Slide Subtitle</a:t>
            </a:r>
          </a:p>
          <a:p>
            <a:pPr lvl="1"/>
            <a:endParaRPr/>
          </a:p>
          <a:p>
            <a:pPr lvl="2"/>
            <a:endParaRPr/>
          </a:p>
          <a:p>
            <a:pPr lvl="3"/>
            <a:endParaRPr/>
          </a:p>
          <a:p>
            <a:pPr lvl="4"/>
            <a:endParaRPr/>
          </a:p>
        </p:txBody>
      </p:sp>
      <p:sp>
        <p:nvSpPr>
          <p:cNvPr id="123" name="Freeform 208"/>
          <p:cNvSpPr/>
          <p:nvPr/>
        </p:nvSpPr>
        <p:spPr>
          <a:xfrm>
            <a:off x="6500826" y="161552"/>
            <a:ext cx="2190737" cy="129818"/>
          </a:xfrm>
          <a:custGeom>
            <a:avLst/>
            <a:gdLst/>
            <a:ahLst/>
            <a:cxnLst>
              <a:cxn ang="0">
                <a:pos x="wd2" y="hd2"/>
              </a:cxn>
              <a:cxn ang="5400000">
                <a:pos x="wd2" y="hd2"/>
              </a:cxn>
              <a:cxn ang="10800000">
                <a:pos x="wd2" y="hd2"/>
              </a:cxn>
              <a:cxn ang="16200000">
                <a:pos x="wd2" y="hd2"/>
              </a:cxn>
            </a:cxnLst>
            <a:rect l="0" t="0" r="r" b="b"/>
            <a:pathLst>
              <a:path w="21600" h="21552" extrusionOk="0">
                <a:moveTo>
                  <a:pt x="12004" y="5"/>
                </a:moveTo>
                <a:cubicBezTo>
                  <a:pt x="11943" y="-10"/>
                  <a:pt x="11885" y="137"/>
                  <a:pt x="11828" y="501"/>
                </a:cubicBezTo>
                <a:cubicBezTo>
                  <a:pt x="11779" y="810"/>
                  <a:pt x="11737" y="1396"/>
                  <a:pt x="11707" y="2099"/>
                </a:cubicBezTo>
                <a:cubicBezTo>
                  <a:pt x="11679" y="2776"/>
                  <a:pt x="11664" y="3542"/>
                  <a:pt x="11664" y="4358"/>
                </a:cubicBezTo>
                <a:cubicBezTo>
                  <a:pt x="11663" y="5047"/>
                  <a:pt x="11676" y="5752"/>
                  <a:pt x="11697" y="6342"/>
                </a:cubicBezTo>
                <a:cubicBezTo>
                  <a:pt x="11721" y="6985"/>
                  <a:pt x="11753" y="7483"/>
                  <a:pt x="11792" y="7885"/>
                </a:cubicBezTo>
                <a:cubicBezTo>
                  <a:pt x="11843" y="8361"/>
                  <a:pt x="11895" y="8827"/>
                  <a:pt x="11949" y="9208"/>
                </a:cubicBezTo>
                <a:cubicBezTo>
                  <a:pt x="12015" y="9611"/>
                  <a:pt x="12078" y="10208"/>
                  <a:pt x="12132" y="10971"/>
                </a:cubicBezTo>
                <a:cubicBezTo>
                  <a:pt x="12153" y="11357"/>
                  <a:pt x="12165" y="11827"/>
                  <a:pt x="12165" y="12349"/>
                </a:cubicBezTo>
                <a:cubicBezTo>
                  <a:pt x="12164" y="13129"/>
                  <a:pt x="12140" y="13867"/>
                  <a:pt x="12103" y="14333"/>
                </a:cubicBezTo>
                <a:cubicBezTo>
                  <a:pt x="12051" y="14961"/>
                  <a:pt x="11986" y="15284"/>
                  <a:pt x="11923" y="15214"/>
                </a:cubicBezTo>
                <a:cubicBezTo>
                  <a:pt x="11874" y="15226"/>
                  <a:pt x="11827" y="15076"/>
                  <a:pt x="11782" y="14773"/>
                </a:cubicBezTo>
                <a:cubicBezTo>
                  <a:pt x="11746" y="14548"/>
                  <a:pt x="11716" y="14121"/>
                  <a:pt x="11697" y="13561"/>
                </a:cubicBezTo>
                <a:cubicBezTo>
                  <a:pt x="11679" y="13022"/>
                  <a:pt x="11670" y="12414"/>
                  <a:pt x="11671" y="11798"/>
                </a:cubicBezTo>
                <a:lnTo>
                  <a:pt x="11671" y="11247"/>
                </a:lnTo>
                <a:lnTo>
                  <a:pt x="11543" y="11412"/>
                </a:lnTo>
                <a:cubicBezTo>
                  <a:pt x="11535" y="13077"/>
                  <a:pt x="11576" y="14734"/>
                  <a:pt x="11654" y="15765"/>
                </a:cubicBezTo>
                <a:cubicBezTo>
                  <a:pt x="11735" y="16628"/>
                  <a:pt x="11830" y="17049"/>
                  <a:pt x="11926" y="16978"/>
                </a:cubicBezTo>
                <a:cubicBezTo>
                  <a:pt x="11993" y="16996"/>
                  <a:pt x="12057" y="16742"/>
                  <a:pt x="12119" y="16316"/>
                </a:cubicBezTo>
                <a:cubicBezTo>
                  <a:pt x="12172" y="15949"/>
                  <a:pt x="12219" y="15338"/>
                  <a:pt x="12253" y="14553"/>
                </a:cubicBezTo>
                <a:cubicBezTo>
                  <a:pt x="12285" y="13846"/>
                  <a:pt x="12302" y="13012"/>
                  <a:pt x="12302" y="12128"/>
                </a:cubicBezTo>
                <a:cubicBezTo>
                  <a:pt x="12303" y="11457"/>
                  <a:pt x="12292" y="10788"/>
                  <a:pt x="12273" y="10199"/>
                </a:cubicBezTo>
                <a:cubicBezTo>
                  <a:pt x="12253" y="9618"/>
                  <a:pt x="12225" y="9123"/>
                  <a:pt x="12191" y="8767"/>
                </a:cubicBezTo>
                <a:cubicBezTo>
                  <a:pt x="12144" y="8300"/>
                  <a:pt x="12094" y="7909"/>
                  <a:pt x="12044" y="7554"/>
                </a:cubicBezTo>
                <a:cubicBezTo>
                  <a:pt x="11958" y="6902"/>
                  <a:pt x="11906" y="6443"/>
                  <a:pt x="11883" y="6232"/>
                </a:cubicBezTo>
                <a:cubicBezTo>
                  <a:pt x="11857" y="6018"/>
                  <a:pt x="11832" y="5695"/>
                  <a:pt x="11815" y="5295"/>
                </a:cubicBezTo>
                <a:cubicBezTo>
                  <a:pt x="11802" y="4976"/>
                  <a:pt x="11795" y="4630"/>
                  <a:pt x="11795" y="4248"/>
                </a:cubicBezTo>
                <a:cubicBezTo>
                  <a:pt x="11793" y="3611"/>
                  <a:pt x="11811" y="2987"/>
                  <a:pt x="11841" y="2595"/>
                </a:cubicBezTo>
                <a:cubicBezTo>
                  <a:pt x="11889" y="2007"/>
                  <a:pt x="11949" y="1705"/>
                  <a:pt x="12008" y="1768"/>
                </a:cubicBezTo>
                <a:cubicBezTo>
                  <a:pt x="12043" y="1773"/>
                  <a:pt x="12078" y="1917"/>
                  <a:pt x="12112" y="2099"/>
                </a:cubicBezTo>
                <a:cubicBezTo>
                  <a:pt x="12141" y="2254"/>
                  <a:pt x="12165" y="2471"/>
                  <a:pt x="12188" y="2815"/>
                </a:cubicBezTo>
                <a:cubicBezTo>
                  <a:pt x="12206" y="3145"/>
                  <a:pt x="12222" y="3537"/>
                  <a:pt x="12230" y="3972"/>
                </a:cubicBezTo>
                <a:cubicBezTo>
                  <a:pt x="12236" y="4322"/>
                  <a:pt x="12238" y="4712"/>
                  <a:pt x="12237" y="5075"/>
                </a:cubicBezTo>
                <a:lnTo>
                  <a:pt x="12361" y="4909"/>
                </a:lnTo>
                <a:cubicBezTo>
                  <a:pt x="12361" y="4750"/>
                  <a:pt x="12361" y="4579"/>
                  <a:pt x="12361" y="4579"/>
                </a:cubicBezTo>
                <a:cubicBezTo>
                  <a:pt x="12360" y="3819"/>
                  <a:pt x="12348" y="3080"/>
                  <a:pt x="12325" y="2429"/>
                </a:cubicBezTo>
                <a:cubicBezTo>
                  <a:pt x="12298" y="1647"/>
                  <a:pt x="12257" y="1029"/>
                  <a:pt x="12207" y="666"/>
                </a:cubicBezTo>
                <a:cubicBezTo>
                  <a:pt x="12144" y="184"/>
                  <a:pt x="12074" y="-37"/>
                  <a:pt x="12004" y="5"/>
                </a:cubicBezTo>
                <a:close/>
                <a:moveTo>
                  <a:pt x="8064" y="60"/>
                </a:moveTo>
                <a:cubicBezTo>
                  <a:pt x="8003" y="28"/>
                  <a:pt x="7942" y="198"/>
                  <a:pt x="7884" y="556"/>
                </a:cubicBezTo>
                <a:cubicBezTo>
                  <a:pt x="7835" y="865"/>
                  <a:pt x="7794" y="1450"/>
                  <a:pt x="7763" y="2154"/>
                </a:cubicBezTo>
                <a:cubicBezTo>
                  <a:pt x="7736" y="2831"/>
                  <a:pt x="7720" y="3597"/>
                  <a:pt x="7720" y="4413"/>
                </a:cubicBezTo>
                <a:cubicBezTo>
                  <a:pt x="7720" y="5102"/>
                  <a:pt x="7732" y="5807"/>
                  <a:pt x="7753" y="6397"/>
                </a:cubicBezTo>
                <a:cubicBezTo>
                  <a:pt x="7779" y="7036"/>
                  <a:pt x="7813" y="7533"/>
                  <a:pt x="7851" y="7940"/>
                </a:cubicBezTo>
                <a:cubicBezTo>
                  <a:pt x="7902" y="8421"/>
                  <a:pt x="7955" y="8887"/>
                  <a:pt x="8008" y="9263"/>
                </a:cubicBezTo>
                <a:cubicBezTo>
                  <a:pt x="8075" y="9667"/>
                  <a:pt x="8134" y="10264"/>
                  <a:pt x="8188" y="11026"/>
                </a:cubicBezTo>
                <a:cubicBezTo>
                  <a:pt x="8209" y="11416"/>
                  <a:pt x="8221" y="11884"/>
                  <a:pt x="8221" y="12404"/>
                </a:cubicBezTo>
                <a:cubicBezTo>
                  <a:pt x="8219" y="13165"/>
                  <a:pt x="8198" y="13876"/>
                  <a:pt x="8162" y="14333"/>
                </a:cubicBezTo>
                <a:cubicBezTo>
                  <a:pt x="8111" y="14958"/>
                  <a:pt x="8046" y="15281"/>
                  <a:pt x="7982" y="15214"/>
                </a:cubicBezTo>
                <a:cubicBezTo>
                  <a:pt x="7933" y="15229"/>
                  <a:pt x="7887" y="15079"/>
                  <a:pt x="7841" y="14773"/>
                </a:cubicBezTo>
                <a:cubicBezTo>
                  <a:pt x="7805" y="14549"/>
                  <a:pt x="7772" y="14122"/>
                  <a:pt x="7753" y="13561"/>
                </a:cubicBezTo>
                <a:cubicBezTo>
                  <a:pt x="7735" y="13022"/>
                  <a:pt x="7726" y="12414"/>
                  <a:pt x="7727" y="11798"/>
                </a:cubicBezTo>
                <a:lnTo>
                  <a:pt x="7727" y="11247"/>
                </a:lnTo>
                <a:lnTo>
                  <a:pt x="7603" y="11412"/>
                </a:lnTo>
                <a:cubicBezTo>
                  <a:pt x="7591" y="13092"/>
                  <a:pt x="7629" y="14754"/>
                  <a:pt x="7707" y="15820"/>
                </a:cubicBezTo>
                <a:cubicBezTo>
                  <a:pt x="7788" y="16681"/>
                  <a:pt x="7884" y="17101"/>
                  <a:pt x="7979" y="17033"/>
                </a:cubicBezTo>
                <a:cubicBezTo>
                  <a:pt x="8046" y="17051"/>
                  <a:pt x="8110" y="16852"/>
                  <a:pt x="8172" y="16427"/>
                </a:cubicBezTo>
                <a:cubicBezTo>
                  <a:pt x="8225" y="16064"/>
                  <a:pt x="8273" y="15452"/>
                  <a:pt x="8306" y="14663"/>
                </a:cubicBezTo>
                <a:cubicBezTo>
                  <a:pt x="8338" y="13956"/>
                  <a:pt x="8356" y="13122"/>
                  <a:pt x="8355" y="12238"/>
                </a:cubicBezTo>
                <a:cubicBezTo>
                  <a:pt x="8356" y="11568"/>
                  <a:pt x="8345" y="10898"/>
                  <a:pt x="8326" y="10310"/>
                </a:cubicBezTo>
                <a:cubicBezTo>
                  <a:pt x="8306" y="9728"/>
                  <a:pt x="8278" y="9233"/>
                  <a:pt x="8244" y="8877"/>
                </a:cubicBezTo>
                <a:cubicBezTo>
                  <a:pt x="8198" y="8405"/>
                  <a:pt x="8150" y="7959"/>
                  <a:pt x="8100" y="7609"/>
                </a:cubicBezTo>
                <a:cubicBezTo>
                  <a:pt x="8013" y="6957"/>
                  <a:pt x="7959" y="6554"/>
                  <a:pt x="7936" y="6342"/>
                </a:cubicBezTo>
                <a:cubicBezTo>
                  <a:pt x="7910" y="6124"/>
                  <a:pt x="7885" y="5801"/>
                  <a:pt x="7868" y="5405"/>
                </a:cubicBezTo>
                <a:cubicBezTo>
                  <a:pt x="7855" y="5086"/>
                  <a:pt x="7851" y="4740"/>
                  <a:pt x="7851" y="4358"/>
                </a:cubicBezTo>
                <a:cubicBezTo>
                  <a:pt x="7850" y="3721"/>
                  <a:pt x="7864" y="3097"/>
                  <a:pt x="7894" y="2705"/>
                </a:cubicBezTo>
                <a:cubicBezTo>
                  <a:pt x="7942" y="2118"/>
                  <a:pt x="8002" y="1815"/>
                  <a:pt x="8061" y="1878"/>
                </a:cubicBezTo>
                <a:cubicBezTo>
                  <a:pt x="8098" y="1875"/>
                  <a:pt x="8133" y="1963"/>
                  <a:pt x="8169" y="2154"/>
                </a:cubicBezTo>
                <a:cubicBezTo>
                  <a:pt x="8197" y="2307"/>
                  <a:pt x="8225" y="2580"/>
                  <a:pt x="8247" y="2925"/>
                </a:cubicBezTo>
                <a:cubicBezTo>
                  <a:pt x="8266" y="3250"/>
                  <a:pt x="8279" y="3644"/>
                  <a:pt x="8287" y="4083"/>
                </a:cubicBezTo>
                <a:cubicBezTo>
                  <a:pt x="8292" y="4433"/>
                  <a:pt x="8297" y="4822"/>
                  <a:pt x="8296" y="5185"/>
                </a:cubicBezTo>
                <a:lnTo>
                  <a:pt x="8421" y="5019"/>
                </a:lnTo>
                <a:cubicBezTo>
                  <a:pt x="8421" y="4908"/>
                  <a:pt x="8421" y="4800"/>
                  <a:pt x="8421" y="4689"/>
                </a:cubicBezTo>
                <a:cubicBezTo>
                  <a:pt x="8419" y="3932"/>
                  <a:pt x="8407" y="3194"/>
                  <a:pt x="8385" y="2540"/>
                </a:cubicBezTo>
                <a:cubicBezTo>
                  <a:pt x="8357" y="1759"/>
                  <a:pt x="8313" y="1144"/>
                  <a:pt x="8264" y="776"/>
                </a:cubicBezTo>
                <a:cubicBezTo>
                  <a:pt x="8201" y="295"/>
                  <a:pt x="8133" y="20"/>
                  <a:pt x="8064" y="60"/>
                </a:cubicBezTo>
                <a:close/>
                <a:moveTo>
                  <a:pt x="17048" y="60"/>
                </a:moveTo>
                <a:cubicBezTo>
                  <a:pt x="16987" y="45"/>
                  <a:pt x="16928" y="192"/>
                  <a:pt x="16871" y="556"/>
                </a:cubicBezTo>
                <a:cubicBezTo>
                  <a:pt x="16823" y="865"/>
                  <a:pt x="16780" y="1451"/>
                  <a:pt x="16750" y="2154"/>
                </a:cubicBezTo>
                <a:cubicBezTo>
                  <a:pt x="16723" y="2831"/>
                  <a:pt x="16707" y="3597"/>
                  <a:pt x="16707" y="4413"/>
                </a:cubicBezTo>
                <a:cubicBezTo>
                  <a:pt x="16707" y="5102"/>
                  <a:pt x="16719" y="5807"/>
                  <a:pt x="16740" y="6397"/>
                </a:cubicBezTo>
                <a:cubicBezTo>
                  <a:pt x="16765" y="7037"/>
                  <a:pt x="16796" y="7535"/>
                  <a:pt x="16835" y="7940"/>
                </a:cubicBezTo>
                <a:cubicBezTo>
                  <a:pt x="16886" y="8417"/>
                  <a:pt x="16938" y="8882"/>
                  <a:pt x="16992" y="9263"/>
                </a:cubicBezTo>
                <a:cubicBezTo>
                  <a:pt x="17058" y="9661"/>
                  <a:pt x="17122" y="10259"/>
                  <a:pt x="17175" y="11026"/>
                </a:cubicBezTo>
                <a:cubicBezTo>
                  <a:pt x="17196" y="11412"/>
                  <a:pt x="17208" y="11882"/>
                  <a:pt x="17208" y="12404"/>
                </a:cubicBezTo>
                <a:cubicBezTo>
                  <a:pt x="17206" y="13162"/>
                  <a:pt x="17185" y="13874"/>
                  <a:pt x="17149" y="14333"/>
                </a:cubicBezTo>
                <a:cubicBezTo>
                  <a:pt x="17097" y="14961"/>
                  <a:pt x="17033" y="15284"/>
                  <a:pt x="16969" y="15214"/>
                </a:cubicBezTo>
                <a:cubicBezTo>
                  <a:pt x="16921" y="15228"/>
                  <a:pt x="16873" y="15078"/>
                  <a:pt x="16828" y="14773"/>
                </a:cubicBezTo>
                <a:cubicBezTo>
                  <a:pt x="16792" y="14554"/>
                  <a:pt x="16759" y="14127"/>
                  <a:pt x="16740" y="13561"/>
                </a:cubicBezTo>
                <a:cubicBezTo>
                  <a:pt x="16722" y="13022"/>
                  <a:pt x="16713" y="12414"/>
                  <a:pt x="16714" y="11798"/>
                </a:cubicBezTo>
                <a:lnTo>
                  <a:pt x="16714" y="11247"/>
                </a:lnTo>
                <a:lnTo>
                  <a:pt x="16586" y="11412"/>
                </a:lnTo>
                <a:cubicBezTo>
                  <a:pt x="16577" y="13092"/>
                  <a:pt x="16619" y="14775"/>
                  <a:pt x="16697" y="15820"/>
                </a:cubicBezTo>
                <a:cubicBezTo>
                  <a:pt x="16778" y="16681"/>
                  <a:pt x="16874" y="17101"/>
                  <a:pt x="16969" y="17033"/>
                </a:cubicBezTo>
                <a:cubicBezTo>
                  <a:pt x="17036" y="17051"/>
                  <a:pt x="17100" y="16797"/>
                  <a:pt x="17162" y="16371"/>
                </a:cubicBezTo>
                <a:cubicBezTo>
                  <a:pt x="17215" y="16005"/>
                  <a:pt x="17263" y="15393"/>
                  <a:pt x="17296" y="14608"/>
                </a:cubicBezTo>
                <a:cubicBezTo>
                  <a:pt x="17328" y="13901"/>
                  <a:pt x="17346" y="13067"/>
                  <a:pt x="17345" y="12183"/>
                </a:cubicBezTo>
                <a:cubicBezTo>
                  <a:pt x="17346" y="11512"/>
                  <a:pt x="17335" y="10843"/>
                  <a:pt x="17316" y="10255"/>
                </a:cubicBezTo>
                <a:cubicBezTo>
                  <a:pt x="17296" y="9673"/>
                  <a:pt x="17268" y="9178"/>
                  <a:pt x="17234" y="8822"/>
                </a:cubicBezTo>
                <a:cubicBezTo>
                  <a:pt x="17187" y="8355"/>
                  <a:pt x="17140" y="7964"/>
                  <a:pt x="17090" y="7609"/>
                </a:cubicBezTo>
                <a:cubicBezTo>
                  <a:pt x="17004" y="6957"/>
                  <a:pt x="16950" y="6498"/>
                  <a:pt x="16927" y="6287"/>
                </a:cubicBezTo>
                <a:cubicBezTo>
                  <a:pt x="16900" y="6073"/>
                  <a:pt x="16875" y="5750"/>
                  <a:pt x="16858" y="5350"/>
                </a:cubicBezTo>
                <a:cubicBezTo>
                  <a:pt x="16845" y="5031"/>
                  <a:pt x="16838" y="4685"/>
                  <a:pt x="16838" y="4303"/>
                </a:cubicBezTo>
                <a:cubicBezTo>
                  <a:pt x="16837" y="3666"/>
                  <a:pt x="16854" y="3042"/>
                  <a:pt x="16884" y="2650"/>
                </a:cubicBezTo>
                <a:cubicBezTo>
                  <a:pt x="16932" y="2062"/>
                  <a:pt x="16992" y="1760"/>
                  <a:pt x="17051" y="1823"/>
                </a:cubicBezTo>
                <a:cubicBezTo>
                  <a:pt x="17086" y="1828"/>
                  <a:pt x="17122" y="1972"/>
                  <a:pt x="17156" y="2154"/>
                </a:cubicBezTo>
                <a:cubicBezTo>
                  <a:pt x="17185" y="2303"/>
                  <a:pt x="17209" y="2521"/>
                  <a:pt x="17231" y="2870"/>
                </a:cubicBezTo>
                <a:cubicBezTo>
                  <a:pt x="17250" y="3195"/>
                  <a:pt x="17266" y="3589"/>
                  <a:pt x="17273" y="4027"/>
                </a:cubicBezTo>
                <a:cubicBezTo>
                  <a:pt x="17279" y="4377"/>
                  <a:pt x="17281" y="4767"/>
                  <a:pt x="17280" y="5130"/>
                </a:cubicBezTo>
                <a:lnTo>
                  <a:pt x="17408" y="4964"/>
                </a:lnTo>
                <a:cubicBezTo>
                  <a:pt x="17408" y="4806"/>
                  <a:pt x="17408" y="4634"/>
                  <a:pt x="17408" y="4634"/>
                </a:cubicBezTo>
                <a:cubicBezTo>
                  <a:pt x="17406" y="3874"/>
                  <a:pt x="17392" y="3135"/>
                  <a:pt x="17368" y="2484"/>
                </a:cubicBezTo>
                <a:cubicBezTo>
                  <a:pt x="17341" y="1702"/>
                  <a:pt x="17300" y="1085"/>
                  <a:pt x="17251" y="721"/>
                </a:cubicBezTo>
                <a:cubicBezTo>
                  <a:pt x="17187" y="239"/>
                  <a:pt x="17117" y="18"/>
                  <a:pt x="17048" y="60"/>
                </a:cubicBezTo>
                <a:close/>
                <a:moveTo>
                  <a:pt x="43" y="335"/>
                </a:moveTo>
                <a:lnTo>
                  <a:pt x="10" y="3091"/>
                </a:lnTo>
                <a:lnTo>
                  <a:pt x="0" y="6122"/>
                </a:lnTo>
                <a:lnTo>
                  <a:pt x="75" y="6122"/>
                </a:lnTo>
                <a:lnTo>
                  <a:pt x="144" y="3091"/>
                </a:lnTo>
                <a:lnTo>
                  <a:pt x="180" y="335"/>
                </a:lnTo>
                <a:lnTo>
                  <a:pt x="43" y="335"/>
                </a:lnTo>
                <a:close/>
                <a:moveTo>
                  <a:pt x="308" y="335"/>
                </a:moveTo>
                <a:lnTo>
                  <a:pt x="272" y="3091"/>
                </a:lnTo>
                <a:lnTo>
                  <a:pt x="262" y="6122"/>
                </a:lnTo>
                <a:lnTo>
                  <a:pt x="337" y="6122"/>
                </a:lnTo>
                <a:lnTo>
                  <a:pt x="409" y="3091"/>
                </a:lnTo>
                <a:lnTo>
                  <a:pt x="442" y="335"/>
                </a:lnTo>
                <a:lnTo>
                  <a:pt x="308" y="335"/>
                </a:lnTo>
                <a:close/>
                <a:moveTo>
                  <a:pt x="615" y="335"/>
                </a:moveTo>
                <a:lnTo>
                  <a:pt x="412" y="16702"/>
                </a:lnTo>
                <a:lnTo>
                  <a:pt x="763" y="16702"/>
                </a:lnTo>
                <a:cubicBezTo>
                  <a:pt x="816" y="16716"/>
                  <a:pt x="870" y="16659"/>
                  <a:pt x="923" y="16482"/>
                </a:cubicBezTo>
                <a:cubicBezTo>
                  <a:pt x="976" y="16282"/>
                  <a:pt x="1025" y="15924"/>
                  <a:pt x="1070" y="15435"/>
                </a:cubicBezTo>
                <a:cubicBezTo>
                  <a:pt x="1116" y="14898"/>
                  <a:pt x="1157" y="14254"/>
                  <a:pt x="1191" y="13506"/>
                </a:cubicBezTo>
                <a:cubicBezTo>
                  <a:pt x="1277" y="11658"/>
                  <a:pt x="1321" y="9344"/>
                  <a:pt x="1319" y="7003"/>
                </a:cubicBezTo>
                <a:cubicBezTo>
                  <a:pt x="1320" y="5983"/>
                  <a:pt x="1310" y="4989"/>
                  <a:pt x="1289" y="4027"/>
                </a:cubicBezTo>
                <a:cubicBezTo>
                  <a:pt x="1272" y="3184"/>
                  <a:pt x="1243" y="2440"/>
                  <a:pt x="1204" y="1823"/>
                </a:cubicBezTo>
                <a:cubicBezTo>
                  <a:pt x="1166" y="1227"/>
                  <a:pt x="1121" y="770"/>
                  <a:pt x="1070" y="556"/>
                </a:cubicBezTo>
                <a:cubicBezTo>
                  <a:pt x="1017" y="367"/>
                  <a:pt x="964" y="311"/>
                  <a:pt x="910" y="335"/>
                </a:cubicBezTo>
                <a:lnTo>
                  <a:pt x="615" y="335"/>
                </a:lnTo>
                <a:close/>
                <a:moveTo>
                  <a:pt x="3770" y="335"/>
                </a:moveTo>
                <a:lnTo>
                  <a:pt x="3567" y="16702"/>
                </a:lnTo>
                <a:lnTo>
                  <a:pt x="3688" y="16702"/>
                </a:lnTo>
                <a:lnTo>
                  <a:pt x="3891" y="335"/>
                </a:lnTo>
                <a:lnTo>
                  <a:pt x="3770" y="335"/>
                </a:lnTo>
                <a:close/>
                <a:moveTo>
                  <a:pt x="5567" y="335"/>
                </a:moveTo>
                <a:lnTo>
                  <a:pt x="5537" y="2650"/>
                </a:lnTo>
                <a:lnTo>
                  <a:pt x="5655" y="2650"/>
                </a:lnTo>
                <a:lnTo>
                  <a:pt x="5685" y="335"/>
                </a:lnTo>
                <a:lnTo>
                  <a:pt x="5567" y="335"/>
                </a:lnTo>
                <a:close/>
                <a:moveTo>
                  <a:pt x="8656" y="335"/>
                </a:moveTo>
                <a:lnTo>
                  <a:pt x="8453" y="16702"/>
                </a:lnTo>
                <a:lnTo>
                  <a:pt x="8571" y="16757"/>
                </a:lnTo>
                <a:lnTo>
                  <a:pt x="8620" y="12790"/>
                </a:lnTo>
                <a:lnTo>
                  <a:pt x="8768" y="10640"/>
                </a:lnTo>
                <a:lnTo>
                  <a:pt x="8908" y="16702"/>
                </a:lnTo>
                <a:lnTo>
                  <a:pt x="9039" y="16702"/>
                </a:lnTo>
                <a:lnTo>
                  <a:pt x="8859" y="9263"/>
                </a:lnTo>
                <a:lnTo>
                  <a:pt x="9160" y="4854"/>
                </a:lnTo>
                <a:lnTo>
                  <a:pt x="9000" y="4854"/>
                </a:lnTo>
                <a:lnTo>
                  <a:pt x="8650" y="10530"/>
                </a:lnTo>
                <a:lnTo>
                  <a:pt x="8774" y="335"/>
                </a:lnTo>
                <a:lnTo>
                  <a:pt x="8656" y="335"/>
                </a:lnTo>
                <a:close/>
                <a:moveTo>
                  <a:pt x="9337" y="335"/>
                </a:moveTo>
                <a:lnTo>
                  <a:pt x="9308" y="2650"/>
                </a:lnTo>
                <a:lnTo>
                  <a:pt x="9425" y="2650"/>
                </a:lnTo>
                <a:lnTo>
                  <a:pt x="9455" y="335"/>
                </a:lnTo>
                <a:lnTo>
                  <a:pt x="9337" y="335"/>
                </a:lnTo>
                <a:close/>
                <a:moveTo>
                  <a:pt x="9638" y="335"/>
                </a:moveTo>
                <a:lnTo>
                  <a:pt x="9435" y="16702"/>
                </a:lnTo>
                <a:lnTo>
                  <a:pt x="9556" y="16702"/>
                </a:lnTo>
                <a:lnTo>
                  <a:pt x="9759" y="335"/>
                </a:lnTo>
                <a:lnTo>
                  <a:pt x="9638" y="335"/>
                </a:lnTo>
                <a:close/>
                <a:moveTo>
                  <a:pt x="9949" y="335"/>
                </a:moveTo>
                <a:lnTo>
                  <a:pt x="9746" y="16702"/>
                </a:lnTo>
                <a:lnTo>
                  <a:pt x="9867" y="16702"/>
                </a:lnTo>
                <a:lnTo>
                  <a:pt x="10070" y="335"/>
                </a:lnTo>
                <a:lnTo>
                  <a:pt x="9949" y="335"/>
                </a:lnTo>
                <a:close/>
                <a:moveTo>
                  <a:pt x="14554" y="335"/>
                </a:moveTo>
                <a:lnTo>
                  <a:pt x="14524" y="2650"/>
                </a:lnTo>
                <a:lnTo>
                  <a:pt x="14642" y="2650"/>
                </a:lnTo>
                <a:lnTo>
                  <a:pt x="14672" y="335"/>
                </a:lnTo>
                <a:lnTo>
                  <a:pt x="14554" y="335"/>
                </a:lnTo>
                <a:close/>
                <a:moveTo>
                  <a:pt x="19113" y="335"/>
                </a:moveTo>
                <a:lnTo>
                  <a:pt x="19083" y="2650"/>
                </a:lnTo>
                <a:lnTo>
                  <a:pt x="19201" y="2650"/>
                </a:lnTo>
                <a:lnTo>
                  <a:pt x="19231" y="335"/>
                </a:lnTo>
                <a:lnTo>
                  <a:pt x="19113" y="335"/>
                </a:lnTo>
                <a:close/>
                <a:moveTo>
                  <a:pt x="21204" y="335"/>
                </a:moveTo>
                <a:lnTo>
                  <a:pt x="21171" y="3091"/>
                </a:lnTo>
                <a:lnTo>
                  <a:pt x="21161" y="6122"/>
                </a:lnTo>
                <a:lnTo>
                  <a:pt x="21237" y="6122"/>
                </a:lnTo>
                <a:lnTo>
                  <a:pt x="21305" y="3091"/>
                </a:lnTo>
                <a:lnTo>
                  <a:pt x="21341" y="335"/>
                </a:lnTo>
                <a:lnTo>
                  <a:pt x="21204" y="335"/>
                </a:lnTo>
                <a:close/>
                <a:moveTo>
                  <a:pt x="21466" y="335"/>
                </a:moveTo>
                <a:lnTo>
                  <a:pt x="21430" y="3091"/>
                </a:lnTo>
                <a:lnTo>
                  <a:pt x="21420" y="6122"/>
                </a:lnTo>
                <a:lnTo>
                  <a:pt x="21495" y="6122"/>
                </a:lnTo>
                <a:lnTo>
                  <a:pt x="21567" y="3091"/>
                </a:lnTo>
                <a:lnTo>
                  <a:pt x="21600" y="335"/>
                </a:lnTo>
                <a:lnTo>
                  <a:pt x="21466" y="335"/>
                </a:lnTo>
                <a:close/>
                <a:moveTo>
                  <a:pt x="20297" y="556"/>
                </a:moveTo>
                <a:lnTo>
                  <a:pt x="20160" y="1933"/>
                </a:lnTo>
                <a:lnTo>
                  <a:pt x="20124" y="4854"/>
                </a:lnTo>
                <a:lnTo>
                  <a:pt x="20029" y="4854"/>
                </a:lnTo>
                <a:lnTo>
                  <a:pt x="20009" y="6452"/>
                </a:lnTo>
                <a:lnTo>
                  <a:pt x="20104" y="6452"/>
                </a:lnTo>
                <a:lnTo>
                  <a:pt x="20019" y="13341"/>
                </a:lnTo>
                <a:cubicBezTo>
                  <a:pt x="20011" y="13920"/>
                  <a:pt x="20006" y="14510"/>
                  <a:pt x="20003" y="15104"/>
                </a:cubicBezTo>
                <a:cubicBezTo>
                  <a:pt x="20002" y="15573"/>
                  <a:pt x="20014" y="16021"/>
                  <a:pt x="20036" y="16316"/>
                </a:cubicBezTo>
                <a:cubicBezTo>
                  <a:pt x="20068" y="16736"/>
                  <a:pt x="20109" y="16955"/>
                  <a:pt x="20150" y="16923"/>
                </a:cubicBezTo>
                <a:cubicBezTo>
                  <a:pt x="20178" y="16916"/>
                  <a:pt x="20205" y="16880"/>
                  <a:pt x="20232" y="16757"/>
                </a:cubicBezTo>
                <a:lnTo>
                  <a:pt x="20252" y="15104"/>
                </a:lnTo>
                <a:cubicBezTo>
                  <a:pt x="20228" y="15211"/>
                  <a:pt x="20207" y="15260"/>
                  <a:pt x="20183" y="15269"/>
                </a:cubicBezTo>
                <a:cubicBezTo>
                  <a:pt x="20168" y="15288"/>
                  <a:pt x="20152" y="15193"/>
                  <a:pt x="20140" y="15049"/>
                </a:cubicBezTo>
                <a:cubicBezTo>
                  <a:pt x="20132" y="14900"/>
                  <a:pt x="20130" y="14699"/>
                  <a:pt x="20131" y="14498"/>
                </a:cubicBezTo>
                <a:cubicBezTo>
                  <a:pt x="20134" y="13994"/>
                  <a:pt x="20137" y="13505"/>
                  <a:pt x="20144" y="13010"/>
                </a:cubicBezTo>
                <a:lnTo>
                  <a:pt x="20225" y="6452"/>
                </a:lnTo>
                <a:lnTo>
                  <a:pt x="20343" y="6452"/>
                </a:lnTo>
                <a:lnTo>
                  <a:pt x="20363" y="4854"/>
                </a:lnTo>
                <a:lnTo>
                  <a:pt x="20245" y="4854"/>
                </a:lnTo>
                <a:lnTo>
                  <a:pt x="20297" y="556"/>
                </a:lnTo>
                <a:close/>
                <a:moveTo>
                  <a:pt x="723" y="2264"/>
                </a:moveTo>
                <a:lnTo>
                  <a:pt x="893" y="2264"/>
                </a:lnTo>
                <a:cubicBezTo>
                  <a:pt x="943" y="2236"/>
                  <a:pt x="993" y="2347"/>
                  <a:pt x="1041" y="2540"/>
                </a:cubicBezTo>
                <a:cubicBezTo>
                  <a:pt x="1085" y="2791"/>
                  <a:pt x="1122" y="3302"/>
                  <a:pt x="1145" y="3972"/>
                </a:cubicBezTo>
                <a:cubicBezTo>
                  <a:pt x="1176" y="4904"/>
                  <a:pt x="1192" y="5942"/>
                  <a:pt x="1188" y="7003"/>
                </a:cubicBezTo>
                <a:cubicBezTo>
                  <a:pt x="1189" y="8087"/>
                  <a:pt x="1179" y="9172"/>
                  <a:pt x="1159" y="10199"/>
                </a:cubicBezTo>
                <a:cubicBezTo>
                  <a:pt x="1139" y="11101"/>
                  <a:pt x="1112" y="11978"/>
                  <a:pt x="1077" y="12734"/>
                </a:cubicBezTo>
                <a:cubicBezTo>
                  <a:pt x="1054" y="13266"/>
                  <a:pt x="1025" y="13703"/>
                  <a:pt x="992" y="14057"/>
                </a:cubicBezTo>
                <a:cubicBezTo>
                  <a:pt x="965" y="14337"/>
                  <a:pt x="934" y="14504"/>
                  <a:pt x="903" y="14608"/>
                </a:cubicBezTo>
                <a:cubicBezTo>
                  <a:pt x="843" y="14846"/>
                  <a:pt x="782" y="14954"/>
                  <a:pt x="720" y="14939"/>
                </a:cubicBezTo>
                <a:lnTo>
                  <a:pt x="566" y="14939"/>
                </a:lnTo>
                <a:lnTo>
                  <a:pt x="723" y="2264"/>
                </a:lnTo>
                <a:close/>
                <a:moveTo>
                  <a:pt x="5076" y="4523"/>
                </a:moveTo>
                <a:cubicBezTo>
                  <a:pt x="5040" y="4518"/>
                  <a:pt x="5004" y="4681"/>
                  <a:pt x="4971" y="4964"/>
                </a:cubicBezTo>
                <a:cubicBezTo>
                  <a:pt x="4930" y="5361"/>
                  <a:pt x="4892" y="5856"/>
                  <a:pt x="4860" y="6452"/>
                </a:cubicBezTo>
                <a:lnTo>
                  <a:pt x="4880" y="4799"/>
                </a:lnTo>
                <a:lnTo>
                  <a:pt x="4768" y="4799"/>
                </a:lnTo>
                <a:lnTo>
                  <a:pt x="4565" y="21221"/>
                </a:lnTo>
                <a:lnTo>
                  <a:pt x="4683" y="21221"/>
                </a:lnTo>
                <a:lnTo>
                  <a:pt x="4768" y="14773"/>
                </a:lnTo>
                <a:cubicBezTo>
                  <a:pt x="4802" y="16085"/>
                  <a:pt x="4880" y="16916"/>
                  <a:pt x="4965" y="16923"/>
                </a:cubicBezTo>
                <a:cubicBezTo>
                  <a:pt x="5003" y="16921"/>
                  <a:pt x="5041" y="16759"/>
                  <a:pt x="5076" y="16482"/>
                </a:cubicBezTo>
                <a:cubicBezTo>
                  <a:pt x="5115" y="16127"/>
                  <a:pt x="5151" y="15659"/>
                  <a:pt x="5181" y="15104"/>
                </a:cubicBezTo>
                <a:cubicBezTo>
                  <a:pt x="5220" y="14391"/>
                  <a:pt x="5252" y="13585"/>
                  <a:pt x="5272" y="12679"/>
                </a:cubicBezTo>
                <a:cubicBezTo>
                  <a:pt x="5297" y="11599"/>
                  <a:pt x="5309" y="10419"/>
                  <a:pt x="5308" y="9263"/>
                </a:cubicBezTo>
                <a:cubicBezTo>
                  <a:pt x="5313" y="7990"/>
                  <a:pt x="5290" y="6733"/>
                  <a:pt x="5243" y="5736"/>
                </a:cubicBezTo>
                <a:cubicBezTo>
                  <a:pt x="5201" y="4927"/>
                  <a:pt x="5140" y="4496"/>
                  <a:pt x="5076" y="4523"/>
                </a:cubicBezTo>
                <a:close/>
                <a:moveTo>
                  <a:pt x="6791" y="4523"/>
                </a:moveTo>
                <a:cubicBezTo>
                  <a:pt x="6733" y="4534"/>
                  <a:pt x="6675" y="4809"/>
                  <a:pt x="6627" y="5350"/>
                </a:cubicBezTo>
                <a:cubicBezTo>
                  <a:pt x="6571" y="6020"/>
                  <a:pt x="6525" y="6907"/>
                  <a:pt x="6493" y="7940"/>
                </a:cubicBezTo>
                <a:cubicBezTo>
                  <a:pt x="6455" y="9059"/>
                  <a:pt x="6437" y="10339"/>
                  <a:pt x="6437" y="11632"/>
                </a:cubicBezTo>
                <a:cubicBezTo>
                  <a:pt x="6432" y="12994"/>
                  <a:pt x="6457" y="14332"/>
                  <a:pt x="6509" y="15380"/>
                </a:cubicBezTo>
                <a:cubicBezTo>
                  <a:pt x="6555" y="16240"/>
                  <a:pt x="6618" y="16724"/>
                  <a:pt x="6686" y="16702"/>
                </a:cubicBezTo>
                <a:cubicBezTo>
                  <a:pt x="6763" y="16658"/>
                  <a:pt x="6835" y="16083"/>
                  <a:pt x="6886" y="15104"/>
                </a:cubicBezTo>
                <a:lnTo>
                  <a:pt x="6876" y="16096"/>
                </a:lnTo>
                <a:cubicBezTo>
                  <a:pt x="6868" y="17076"/>
                  <a:pt x="6847" y="18005"/>
                  <a:pt x="6817" y="18851"/>
                </a:cubicBezTo>
                <a:cubicBezTo>
                  <a:pt x="6776" y="19552"/>
                  <a:pt x="6718" y="19886"/>
                  <a:pt x="6660" y="19788"/>
                </a:cubicBezTo>
                <a:cubicBezTo>
                  <a:pt x="6631" y="19813"/>
                  <a:pt x="6601" y="19755"/>
                  <a:pt x="6575" y="19568"/>
                </a:cubicBezTo>
                <a:cubicBezTo>
                  <a:pt x="6560" y="19462"/>
                  <a:pt x="6547" y="19254"/>
                  <a:pt x="6539" y="19017"/>
                </a:cubicBezTo>
                <a:cubicBezTo>
                  <a:pt x="6531" y="18689"/>
                  <a:pt x="6527" y="18324"/>
                  <a:pt x="6529" y="17970"/>
                </a:cubicBezTo>
                <a:lnTo>
                  <a:pt x="6408" y="17804"/>
                </a:lnTo>
                <a:cubicBezTo>
                  <a:pt x="6406" y="17985"/>
                  <a:pt x="6405" y="18172"/>
                  <a:pt x="6405" y="18355"/>
                </a:cubicBezTo>
                <a:cubicBezTo>
                  <a:pt x="6404" y="18940"/>
                  <a:pt x="6414" y="19528"/>
                  <a:pt x="6434" y="20009"/>
                </a:cubicBezTo>
                <a:cubicBezTo>
                  <a:pt x="6458" y="20515"/>
                  <a:pt x="6489" y="20862"/>
                  <a:pt x="6526" y="21056"/>
                </a:cubicBezTo>
                <a:cubicBezTo>
                  <a:pt x="6573" y="21319"/>
                  <a:pt x="6623" y="21459"/>
                  <a:pt x="6673" y="21441"/>
                </a:cubicBezTo>
                <a:cubicBezTo>
                  <a:pt x="6727" y="21459"/>
                  <a:pt x="6782" y="21235"/>
                  <a:pt x="6830" y="20835"/>
                </a:cubicBezTo>
                <a:cubicBezTo>
                  <a:pt x="6874" y="20468"/>
                  <a:pt x="6910" y="19941"/>
                  <a:pt x="6935" y="19237"/>
                </a:cubicBezTo>
                <a:cubicBezTo>
                  <a:pt x="6965" y="18321"/>
                  <a:pt x="6987" y="17294"/>
                  <a:pt x="6997" y="16261"/>
                </a:cubicBezTo>
                <a:lnTo>
                  <a:pt x="7138" y="4799"/>
                </a:lnTo>
                <a:lnTo>
                  <a:pt x="7027" y="4799"/>
                </a:lnTo>
                <a:lnTo>
                  <a:pt x="7004" y="6728"/>
                </a:lnTo>
                <a:cubicBezTo>
                  <a:pt x="6963" y="5354"/>
                  <a:pt x="6882" y="4508"/>
                  <a:pt x="6791" y="4523"/>
                </a:cubicBezTo>
                <a:close/>
                <a:moveTo>
                  <a:pt x="15778" y="4523"/>
                </a:moveTo>
                <a:cubicBezTo>
                  <a:pt x="15720" y="4534"/>
                  <a:pt x="15662" y="4809"/>
                  <a:pt x="15614" y="5350"/>
                </a:cubicBezTo>
                <a:cubicBezTo>
                  <a:pt x="15557" y="6024"/>
                  <a:pt x="15513" y="6910"/>
                  <a:pt x="15480" y="7940"/>
                </a:cubicBezTo>
                <a:cubicBezTo>
                  <a:pt x="15442" y="9064"/>
                  <a:pt x="15420" y="10342"/>
                  <a:pt x="15421" y="11632"/>
                </a:cubicBezTo>
                <a:cubicBezTo>
                  <a:pt x="15415" y="12994"/>
                  <a:pt x="15444" y="14332"/>
                  <a:pt x="15496" y="15380"/>
                </a:cubicBezTo>
                <a:cubicBezTo>
                  <a:pt x="15542" y="16240"/>
                  <a:pt x="15605" y="16724"/>
                  <a:pt x="15673" y="16702"/>
                </a:cubicBezTo>
                <a:cubicBezTo>
                  <a:pt x="15750" y="16654"/>
                  <a:pt x="15822" y="16080"/>
                  <a:pt x="15873" y="15104"/>
                </a:cubicBezTo>
                <a:lnTo>
                  <a:pt x="15863" y="16096"/>
                </a:lnTo>
                <a:cubicBezTo>
                  <a:pt x="15855" y="17076"/>
                  <a:pt x="15834" y="18005"/>
                  <a:pt x="15804" y="18851"/>
                </a:cubicBezTo>
                <a:cubicBezTo>
                  <a:pt x="15763" y="19545"/>
                  <a:pt x="15705" y="19879"/>
                  <a:pt x="15647" y="19788"/>
                </a:cubicBezTo>
                <a:cubicBezTo>
                  <a:pt x="15618" y="19811"/>
                  <a:pt x="15589" y="19753"/>
                  <a:pt x="15562" y="19568"/>
                </a:cubicBezTo>
                <a:cubicBezTo>
                  <a:pt x="15547" y="19460"/>
                  <a:pt x="15534" y="19253"/>
                  <a:pt x="15526" y="19017"/>
                </a:cubicBezTo>
                <a:cubicBezTo>
                  <a:pt x="15518" y="18689"/>
                  <a:pt x="15514" y="18324"/>
                  <a:pt x="15516" y="17970"/>
                </a:cubicBezTo>
                <a:lnTo>
                  <a:pt x="15395" y="17804"/>
                </a:lnTo>
                <a:cubicBezTo>
                  <a:pt x="15389" y="17977"/>
                  <a:pt x="15385" y="18165"/>
                  <a:pt x="15382" y="18355"/>
                </a:cubicBezTo>
                <a:cubicBezTo>
                  <a:pt x="15381" y="18942"/>
                  <a:pt x="15391" y="19530"/>
                  <a:pt x="15411" y="20009"/>
                </a:cubicBezTo>
                <a:cubicBezTo>
                  <a:pt x="15435" y="20519"/>
                  <a:pt x="15466" y="20866"/>
                  <a:pt x="15503" y="21056"/>
                </a:cubicBezTo>
                <a:cubicBezTo>
                  <a:pt x="15550" y="21319"/>
                  <a:pt x="15600" y="21459"/>
                  <a:pt x="15650" y="21441"/>
                </a:cubicBezTo>
                <a:cubicBezTo>
                  <a:pt x="15704" y="21460"/>
                  <a:pt x="15759" y="21235"/>
                  <a:pt x="15807" y="20835"/>
                </a:cubicBezTo>
                <a:cubicBezTo>
                  <a:pt x="15851" y="20468"/>
                  <a:pt x="15887" y="19941"/>
                  <a:pt x="15912" y="19237"/>
                </a:cubicBezTo>
                <a:cubicBezTo>
                  <a:pt x="15942" y="18318"/>
                  <a:pt x="15963" y="17292"/>
                  <a:pt x="15974" y="16261"/>
                </a:cubicBezTo>
                <a:lnTo>
                  <a:pt x="16115" y="4799"/>
                </a:lnTo>
                <a:lnTo>
                  <a:pt x="16010" y="4799"/>
                </a:lnTo>
                <a:lnTo>
                  <a:pt x="15987" y="6728"/>
                </a:lnTo>
                <a:cubicBezTo>
                  <a:pt x="15948" y="5377"/>
                  <a:pt x="15867" y="4533"/>
                  <a:pt x="15778" y="4523"/>
                </a:cubicBezTo>
                <a:close/>
                <a:moveTo>
                  <a:pt x="1790" y="4579"/>
                </a:moveTo>
                <a:cubicBezTo>
                  <a:pt x="1725" y="4577"/>
                  <a:pt x="1662" y="4882"/>
                  <a:pt x="1607" y="5460"/>
                </a:cubicBezTo>
                <a:cubicBezTo>
                  <a:pt x="1546" y="6126"/>
                  <a:pt x="1496" y="7098"/>
                  <a:pt x="1466" y="8216"/>
                </a:cubicBezTo>
                <a:cubicBezTo>
                  <a:pt x="1431" y="9390"/>
                  <a:pt x="1411" y="10645"/>
                  <a:pt x="1411" y="11963"/>
                </a:cubicBezTo>
                <a:cubicBezTo>
                  <a:pt x="1410" y="12878"/>
                  <a:pt x="1423" y="13784"/>
                  <a:pt x="1447" y="14608"/>
                </a:cubicBezTo>
                <a:cubicBezTo>
                  <a:pt x="1468" y="15355"/>
                  <a:pt x="1502" y="15972"/>
                  <a:pt x="1545" y="16371"/>
                </a:cubicBezTo>
                <a:cubicBezTo>
                  <a:pt x="1589" y="16774"/>
                  <a:pt x="1639" y="16987"/>
                  <a:pt x="1689" y="16978"/>
                </a:cubicBezTo>
                <a:cubicBezTo>
                  <a:pt x="1768" y="17002"/>
                  <a:pt x="1848" y="16575"/>
                  <a:pt x="1908" y="15710"/>
                </a:cubicBezTo>
                <a:cubicBezTo>
                  <a:pt x="1962" y="14989"/>
                  <a:pt x="2001" y="14006"/>
                  <a:pt x="2023" y="12900"/>
                </a:cubicBezTo>
                <a:lnTo>
                  <a:pt x="1905" y="12679"/>
                </a:lnTo>
                <a:cubicBezTo>
                  <a:pt x="1885" y="13436"/>
                  <a:pt x="1854" y="14089"/>
                  <a:pt x="1813" y="14553"/>
                </a:cubicBezTo>
                <a:cubicBezTo>
                  <a:pt x="1778" y="14984"/>
                  <a:pt x="1736" y="15209"/>
                  <a:pt x="1692" y="15214"/>
                </a:cubicBezTo>
                <a:cubicBezTo>
                  <a:pt x="1649" y="15224"/>
                  <a:pt x="1608" y="14944"/>
                  <a:pt x="1581" y="14388"/>
                </a:cubicBezTo>
                <a:cubicBezTo>
                  <a:pt x="1548" y="13656"/>
                  <a:pt x="1532" y="12715"/>
                  <a:pt x="1535" y="11798"/>
                </a:cubicBezTo>
                <a:cubicBezTo>
                  <a:pt x="1534" y="11592"/>
                  <a:pt x="1534" y="11397"/>
                  <a:pt x="1535" y="11191"/>
                </a:cubicBezTo>
                <a:lnTo>
                  <a:pt x="2059" y="11191"/>
                </a:lnTo>
                <a:cubicBezTo>
                  <a:pt x="2065" y="10609"/>
                  <a:pt x="2065" y="10019"/>
                  <a:pt x="2065" y="9428"/>
                </a:cubicBezTo>
                <a:cubicBezTo>
                  <a:pt x="2068" y="8132"/>
                  <a:pt x="2041" y="6866"/>
                  <a:pt x="1990" y="5901"/>
                </a:cubicBezTo>
                <a:cubicBezTo>
                  <a:pt x="1937" y="4999"/>
                  <a:pt x="1866" y="4518"/>
                  <a:pt x="1790" y="4579"/>
                </a:cubicBezTo>
                <a:close/>
                <a:moveTo>
                  <a:pt x="3227" y="4579"/>
                </a:moveTo>
                <a:cubicBezTo>
                  <a:pt x="3162" y="4577"/>
                  <a:pt x="3099" y="4882"/>
                  <a:pt x="3044" y="5460"/>
                </a:cubicBezTo>
                <a:cubicBezTo>
                  <a:pt x="2983" y="6126"/>
                  <a:pt x="2933" y="7098"/>
                  <a:pt x="2903" y="8216"/>
                </a:cubicBezTo>
                <a:cubicBezTo>
                  <a:pt x="2868" y="9386"/>
                  <a:pt x="2851" y="10652"/>
                  <a:pt x="2851" y="11963"/>
                </a:cubicBezTo>
                <a:cubicBezTo>
                  <a:pt x="2850" y="12878"/>
                  <a:pt x="2860" y="13784"/>
                  <a:pt x="2883" y="14608"/>
                </a:cubicBezTo>
                <a:cubicBezTo>
                  <a:pt x="2905" y="15355"/>
                  <a:pt x="2942" y="15972"/>
                  <a:pt x="2985" y="16371"/>
                </a:cubicBezTo>
                <a:cubicBezTo>
                  <a:pt x="3029" y="16776"/>
                  <a:pt x="3078" y="16989"/>
                  <a:pt x="3129" y="16978"/>
                </a:cubicBezTo>
                <a:cubicBezTo>
                  <a:pt x="3208" y="17002"/>
                  <a:pt x="3285" y="16575"/>
                  <a:pt x="3345" y="15710"/>
                </a:cubicBezTo>
                <a:cubicBezTo>
                  <a:pt x="3399" y="14988"/>
                  <a:pt x="3438" y="14006"/>
                  <a:pt x="3459" y="12900"/>
                </a:cubicBezTo>
                <a:lnTo>
                  <a:pt x="3345" y="12679"/>
                </a:lnTo>
                <a:cubicBezTo>
                  <a:pt x="3325" y="13445"/>
                  <a:pt x="3291" y="14086"/>
                  <a:pt x="3250" y="14553"/>
                </a:cubicBezTo>
                <a:cubicBezTo>
                  <a:pt x="3214" y="14984"/>
                  <a:pt x="3172" y="15265"/>
                  <a:pt x="3129" y="15269"/>
                </a:cubicBezTo>
                <a:cubicBezTo>
                  <a:pt x="3086" y="15280"/>
                  <a:pt x="3045" y="14944"/>
                  <a:pt x="3017" y="14388"/>
                </a:cubicBezTo>
                <a:cubicBezTo>
                  <a:pt x="2984" y="13656"/>
                  <a:pt x="2968" y="12770"/>
                  <a:pt x="2972" y="11853"/>
                </a:cubicBezTo>
                <a:cubicBezTo>
                  <a:pt x="2971" y="11647"/>
                  <a:pt x="2971" y="11397"/>
                  <a:pt x="2972" y="11191"/>
                </a:cubicBezTo>
                <a:lnTo>
                  <a:pt x="3495" y="11191"/>
                </a:lnTo>
                <a:cubicBezTo>
                  <a:pt x="3501" y="10609"/>
                  <a:pt x="3505" y="10019"/>
                  <a:pt x="3505" y="9428"/>
                </a:cubicBezTo>
                <a:cubicBezTo>
                  <a:pt x="3508" y="8132"/>
                  <a:pt x="3478" y="6866"/>
                  <a:pt x="3427" y="5901"/>
                </a:cubicBezTo>
                <a:cubicBezTo>
                  <a:pt x="3373" y="4999"/>
                  <a:pt x="3302" y="4518"/>
                  <a:pt x="3227" y="4579"/>
                </a:cubicBezTo>
                <a:close/>
                <a:moveTo>
                  <a:pt x="4287" y="4579"/>
                </a:moveTo>
                <a:cubicBezTo>
                  <a:pt x="4187" y="4513"/>
                  <a:pt x="4089" y="5202"/>
                  <a:pt x="4022" y="6452"/>
                </a:cubicBezTo>
                <a:cubicBezTo>
                  <a:pt x="3940" y="8048"/>
                  <a:pt x="3897" y="10128"/>
                  <a:pt x="3901" y="12238"/>
                </a:cubicBezTo>
                <a:cubicBezTo>
                  <a:pt x="3902" y="13090"/>
                  <a:pt x="3916" y="13916"/>
                  <a:pt x="3940" y="14663"/>
                </a:cubicBezTo>
                <a:cubicBezTo>
                  <a:pt x="3964" y="15415"/>
                  <a:pt x="4000" y="16030"/>
                  <a:pt x="4045" y="16427"/>
                </a:cubicBezTo>
                <a:cubicBezTo>
                  <a:pt x="4091" y="16822"/>
                  <a:pt x="4144" y="16990"/>
                  <a:pt x="4196" y="16978"/>
                </a:cubicBezTo>
                <a:cubicBezTo>
                  <a:pt x="4263" y="16980"/>
                  <a:pt x="4329" y="16653"/>
                  <a:pt x="4385" y="16041"/>
                </a:cubicBezTo>
                <a:cubicBezTo>
                  <a:pt x="4447" y="15403"/>
                  <a:pt x="4497" y="14459"/>
                  <a:pt x="4526" y="13341"/>
                </a:cubicBezTo>
                <a:cubicBezTo>
                  <a:pt x="4559" y="12147"/>
                  <a:pt x="4576" y="10853"/>
                  <a:pt x="4575" y="9538"/>
                </a:cubicBezTo>
                <a:cubicBezTo>
                  <a:pt x="4579" y="8198"/>
                  <a:pt x="4551" y="6882"/>
                  <a:pt x="4497" y="5901"/>
                </a:cubicBezTo>
                <a:cubicBezTo>
                  <a:pt x="4442" y="4969"/>
                  <a:pt x="4365" y="4499"/>
                  <a:pt x="4287" y="4579"/>
                </a:cubicBezTo>
                <a:close/>
                <a:moveTo>
                  <a:pt x="6159" y="4579"/>
                </a:moveTo>
                <a:cubicBezTo>
                  <a:pt x="6115" y="4578"/>
                  <a:pt x="6070" y="4814"/>
                  <a:pt x="6032" y="5185"/>
                </a:cubicBezTo>
                <a:cubicBezTo>
                  <a:pt x="5982" y="5649"/>
                  <a:pt x="5939" y="6245"/>
                  <a:pt x="5901" y="6948"/>
                </a:cubicBezTo>
                <a:lnTo>
                  <a:pt x="5927" y="4854"/>
                </a:lnTo>
                <a:lnTo>
                  <a:pt x="5816" y="4854"/>
                </a:lnTo>
                <a:lnTo>
                  <a:pt x="5668" y="16702"/>
                </a:lnTo>
                <a:lnTo>
                  <a:pt x="5789" y="16757"/>
                </a:lnTo>
                <a:lnTo>
                  <a:pt x="5858" y="11247"/>
                </a:lnTo>
                <a:cubicBezTo>
                  <a:pt x="5869" y="9815"/>
                  <a:pt x="5905" y="8460"/>
                  <a:pt x="5963" y="7389"/>
                </a:cubicBezTo>
                <a:cubicBezTo>
                  <a:pt x="6007" y="6670"/>
                  <a:pt x="6065" y="6236"/>
                  <a:pt x="6127" y="6232"/>
                </a:cubicBezTo>
                <a:cubicBezTo>
                  <a:pt x="6152" y="6208"/>
                  <a:pt x="6179" y="6355"/>
                  <a:pt x="6199" y="6618"/>
                </a:cubicBezTo>
                <a:cubicBezTo>
                  <a:pt x="6214" y="6868"/>
                  <a:pt x="6222" y="7243"/>
                  <a:pt x="6221" y="7609"/>
                </a:cubicBezTo>
                <a:cubicBezTo>
                  <a:pt x="6220" y="8156"/>
                  <a:pt x="6216" y="8676"/>
                  <a:pt x="6208" y="9208"/>
                </a:cubicBezTo>
                <a:lnTo>
                  <a:pt x="6113" y="16757"/>
                </a:lnTo>
                <a:lnTo>
                  <a:pt x="6235" y="16757"/>
                </a:lnTo>
                <a:lnTo>
                  <a:pt x="6326" y="9538"/>
                </a:lnTo>
                <a:cubicBezTo>
                  <a:pt x="6336" y="8855"/>
                  <a:pt x="6341" y="8145"/>
                  <a:pt x="6343" y="7444"/>
                </a:cubicBezTo>
                <a:cubicBezTo>
                  <a:pt x="6345" y="6661"/>
                  <a:pt x="6326" y="5903"/>
                  <a:pt x="6293" y="5350"/>
                </a:cubicBezTo>
                <a:cubicBezTo>
                  <a:pt x="6256" y="4807"/>
                  <a:pt x="6209" y="4533"/>
                  <a:pt x="6159" y="4579"/>
                </a:cubicBezTo>
                <a:close/>
                <a:moveTo>
                  <a:pt x="10417" y="4579"/>
                </a:moveTo>
                <a:cubicBezTo>
                  <a:pt x="10350" y="4511"/>
                  <a:pt x="10283" y="4857"/>
                  <a:pt x="10231" y="5570"/>
                </a:cubicBezTo>
                <a:cubicBezTo>
                  <a:pt x="10189" y="6173"/>
                  <a:pt x="10165" y="7066"/>
                  <a:pt x="10165" y="7995"/>
                </a:cubicBezTo>
                <a:cubicBezTo>
                  <a:pt x="10164" y="8499"/>
                  <a:pt x="10172" y="9000"/>
                  <a:pt x="10188" y="9428"/>
                </a:cubicBezTo>
                <a:cubicBezTo>
                  <a:pt x="10205" y="9875"/>
                  <a:pt x="10229" y="10271"/>
                  <a:pt x="10257" y="10530"/>
                </a:cubicBezTo>
                <a:cubicBezTo>
                  <a:pt x="10296" y="10899"/>
                  <a:pt x="10336" y="11189"/>
                  <a:pt x="10378" y="11467"/>
                </a:cubicBezTo>
                <a:cubicBezTo>
                  <a:pt x="10422" y="11726"/>
                  <a:pt x="10460" y="12114"/>
                  <a:pt x="10496" y="12624"/>
                </a:cubicBezTo>
                <a:cubicBezTo>
                  <a:pt x="10510" y="12895"/>
                  <a:pt x="10521" y="13250"/>
                  <a:pt x="10522" y="13616"/>
                </a:cubicBezTo>
                <a:cubicBezTo>
                  <a:pt x="10521" y="14122"/>
                  <a:pt x="10507" y="14591"/>
                  <a:pt x="10483" y="14884"/>
                </a:cubicBezTo>
                <a:cubicBezTo>
                  <a:pt x="10447" y="15283"/>
                  <a:pt x="10404" y="15480"/>
                  <a:pt x="10361" y="15435"/>
                </a:cubicBezTo>
                <a:cubicBezTo>
                  <a:pt x="10327" y="15445"/>
                  <a:pt x="10291" y="15325"/>
                  <a:pt x="10260" y="15049"/>
                </a:cubicBezTo>
                <a:cubicBezTo>
                  <a:pt x="10234" y="14848"/>
                  <a:pt x="10216" y="14503"/>
                  <a:pt x="10204" y="14057"/>
                </a:cubicBezTo>
                <a:cubicBezTo>
                  <a:pt x="10192" y="13591"/>
                  <a:pt x="10184" y="13078"/>
                  <a:pt x="10185" y="12569"/>
                </a:cubicBezTo>
                <a:lnTo>
                  <a:pt x="10067" y="12679"/>
                </a:lnTo>
                <a:cubicBezTo>
                  <a:pt x="10057" y="13950"/>
                  <a:pt x="10088" y="15222"/>
                  <a:pt x="10149" y="15986"/>
                </a:cubicBezTo>
                <a:cubicBezTo>
                  <a:pt x="10211" y="16682"/>
                  <a:pt x="10284" y="17020"/>
                  <a:pt x="10358" y="16978"/>
                </a:cubicBezTo>
                <a:cubicBezTo>
                  <a:pt x="10411" y="17002"/>
                  <a:pt x="10463" y="16831"/>
                  <a:pt x="10512" y="16482"/>
                </a:cubicBezTo>
                <a:cubicBezTo>
                  <a:pt x="10552" y="16202"/>
                  <a:pt x="10586" y="15720"/>
                  <a:pt x="10610" y="15104"/>
                </a:cubicBezTo>
                <a:cubicBezTo>
                  <a:pt x="10631" y="14585"/>
                  <a:pt x="10643" y="13970"/>
                  <a:pt x="10643" y="13341"/>
                </a:cubicBezTo>
                <a:cubicBezTo>
                  <a:pt x="10644" y="12488"/>
                  <a:pt x="10624" y="11666"/>
                  <a:pt x="10587" y="11081"/>
                </a:cubicBezTo>
                <a:cubicBezTo>
                  <a:pt x="10534" y="10416"/>
                  <a:pt x="10476" y="9870"/>
                  <a:pt x="10414" y="9483"/>
                </a:cubicBezTo>
                <a:cubicBezTo>
                  <a:pt x="10377" y="9258"/>
                  <a:pt x="10342" y="8973"/>
                  <a:pt x="10309" y="8601"/>
                </a:cubicBezTo>
                <a:cubicBezTo>
                  <a:pt x="10291" y="8367"/>
                  <a:pt x="10277" y="7999"/>
                  <a:pt x="10276" y="7609"/>
                </a:cubicBezTo>
                <a:cubicBezTo>
                  <a:pt x="10278" y="7192"/>
                  <a:pt x="10292" y="6801"/>
                  <a:pt x="10312" y="6562"/>
                </a:cubicBezTo>
                <a:cubicBezTo>
                  <a:pt x="10341" y="6218"/>
                  <a:pt x="10376" y="6085"/>
                  <a:pt x="10411" y="6122"/>
                </a:cubicBezTo>
                <a:cubicBezTo>
                  <a:pt x="10454" y="6080"/>
                  <a:pt x="10494" y="6288"/>
                  <a:pt x="10528" y="6728"/>
                </a:cubicBezTo>
                <a:cubicBezTo>
                  <a:pt x="10558" y="7179"/>
                  <a:pt x="10575" y="7822"/>
                  <a:pt x="10574" y="8491"/>
                </a:cubicBezTo>
                <a:lnTo>
                  <a:pt x="10692" y="8326"/>
                </a:lnTo>
                <a:cubicBezTo>
                  <a:pt x="10693" y="7286"/>
                  <a:pt x="10667" y="6307"/>
                  <a:pt x="10620" y="5626"/>
                </a:cubicBezTo>
                <a:cubicBezTo>
                  <a:pt x="10563" y="4863"/>
                  <a:pt x="10490" y="4485"/>
                  <a:pt x="10417" y="4579"/>
                </a:cubicBezTo>
                <a:close/>
                <a:moveTo>
                  <a:pt x="12819" y="4579"/>
                </a:moveTo>
                <a:cubicBezTo>
                  <a:pt x="12754" y="4577"/>
                  <a:pt x="12691" y="4882"/>
                  <a:pt x="12636" y="5460"/>
                </a:cubicBezTo>
                <a:cubicBezTo>
                  <a:pt x="12575" y="6126"/>
                  <a:pt x="12525" y="7098"/>
                  <a:pt x="12495" y="8216"/>
                </a:cubicBezTo>
                <a:cubicBezTo>
                  <a:pt x="12460" y="9386"/>
                  <a:pt x="12443" y="10652"/>
                  <a:pt x="12443" y="11963"/>
                </a:cubicBezTo>
                <a:cubicBezTo>
                  <a:pt x="12442" y="12878"/>
                  <a:pt x="12455" y="13784"/>
                  <a:pt x="12479" y="14608"/>
                </a:cubicBezTo>
                <a:cubicBezTo>
                  <a:pt x="12500" y="15355"/>
                  <a:pt x="12534" y="15972"/>
                  <a:pt x="12577" y="16371"/>
                </a:cubicBezTo>
                <a:cubicBezTo>
                  <a:pt x="12621" y="16776"/>
                  <a:pt x="12671" y="16989"/>
                  <a:pt x="12721" y="16978"/>
                </a:cubicBezTo>
                <a:cubicBezTo>
                  <a:pt x="12800" y="17002"/>
                  <a:pt x="12877" y="16575"/>
                  <a:pt x="12937" y="15710"/>
                </a:cubicBezTo>
                <a:cubicBezTo>
                  <a:pt x="12991" y="14988"/>
                  <a:pt x="13033" y="14006"/>
                  <a:pt x="13055" y="12900"/>
                </a:cubicBezTo>
                <a:lnTo>
                  <a:pt x="12937" y="12679"/>
                </a:lnTo>
                <a:cubicBezTo>
                  <a:pt x="12917" y="13445"/>
                  <a:pt x="12884" y="14086"/>
                  <a:pt x="12842" y="14553"/>
                </a:cubicBezTo>
                <a:cubicBezTo>
                  <a:pt x="12807" y="14984"/>
                  <a:pt x="12765" y="15265"/>
                  <a:pt x="12721" y="15269"/>
                </a:cubicBezTo>
                <a:cubicBezTo>
                  <a:pt x="12678" y="15280"/>
                  <a:pt x="12637" y="14944"/>
                  <a:pt x="12610" y="14388"/>
                </a:cubicBezTo>
                <a:cubicBezTo>
                  <a:pt x="12577" y="13656"/>
                  <a:pt x="12561" y="12770"/>
                  <a:pt x="12564" y="11853"/>
                </a:cubicBezTo>
                <a:cubicBezTo>
                  <a:pt x="12563" y="11647"/>
                  <a:pt x="12563" y="11397"/>
                  <a:pt x="12564" y="11191"/>
                </a:cubicBezTo>
                <a:lnTo>
                  <a:pt x="13088" y="11191"/>
                </a:lnTo>
                <a:cubicBezTo>
                  <a:pt x="13094" y="10609"/>
                  <a:pt x="13097" y="10019"/>
                  <a:pt x="13097" y="9428"/>
                </a:cubicBezTo>
                <a:cubicBezTo>
                  <a:pt x="13101" y="8132"/>
                  <a:pt x="13074" y="6866"/>
                  <a:pt x="13022" y="5901"/>
                </a:cubicBezTo>
                <a:cubicBezTo>
                  <a:pt x="12969" y="4999"/>
                  <a:pt x="12895" y="4518"/>
                  <a:pt x="12819" y="4579"/>
                </a:cubicBezTo>
                <a:close/>
                <a:moveTo>
                  <a:pt x="13608" y="4579"/>
                </a:moveTo>
                <a:cubicBezTo>
                  <a:pt x="13570" y="4596"/>
                  <a:pt x="13533" y="4835"/>
                  <a:pt x="13503" y="5240"/>
                </a:cubicBezTo>
                <a:cubicBezTo>
                  <a:pt x="13462" y="5819"/>
                  <a:pt x="13426" y="6504"/>
                  <a:pt x="13399" y="7279"/>
                </a:cubicBezTo>
                <a:lnTo>
                  <a:pt x="13428" y="4854"/>
                </a:lnTo>
                <a:lnTo>
                  <a:pt x="13323" y="4854"/>
                </a:lnTo>
                <a:lnTo>
                  <a:pt x="13176" y="16702"/>
                </a:lnTo>
                <a:lnTo>
                  <a:pt x="13284" y="16702"/>
                </a:lnTo>
                <a:lnTo>
                  <a:pt x="13343" y="11963"/>
                </a:lnTo>
                <a:cubicBezTo>
                  <a:pt x="13355" y="10412"/>
                  <a:pt x="13391" y="8965"/>
                  <a:pt x="13448" y="7720"/>
                </a:cubicBezTo>
                <a:cubicBezTo>
                  <a:pt x="13479" y="7035"/>
                  <a:pt x="13527" y="6575"/>
                  <a:pt x="13579" y="6507"/>
                </a:cubicBezTo>
                <a:cubicBezTo>
                  <a:pt x="13603" y="6508"/>
                  <a:pt x="13627" y="6653"/>
                  <a:pt x="13647" y="6893"/>
                </a:cubicBezTo>
                <a:lnTo>
                  <a:pt x="13696" y="5019"/>
                </a:lnTo>
                <a:cubicBezTo>
                  <a:pt x="13669" y="4759"/>
                  <a:pt x="13639" y="4608"/>
                  <a:pt x="13608" y="4579"/>
                </a:cubicBezTo>
                <a:close/>
                <a:moveTo>
                  <a:pt x="15140" y="4579"/>
                </a:moveTo>
                <a:cubicBezTo>
                  <a:pt x="15096" y="4578"/>
                  <a:pt x="15053" y="4814"/>
                  <a:pt x="15015" y="5185"/>
                </a:cubicBezTo>
                <a:cubicBezTo>
                  <a:pt x="14966" y="5649"/>
                  <a:pt x="14920" y="6245"/>
                  <a:pt x="14881" y="6948"/>
                </a:cubicBezTo>
                <a:lnTo>
                  <a:pt x="14907" y="4854"/>
                </a:lnTo>
                <a:lnTo>
                  <a:pt x="14803" y="4854"/>
                </a:lnTo>
                <a:lnTo>
                  <a:pt x="14655" y="16702"/>
                </a:lnTo>
                <a:lnTo>
                  <a:pt x="14773" y="16757"/>
                </a:lnTo>
                <a:lnTo>
                  <a:pt x="14842" y="11247"/>
                </a:lnTo>
                <a:cubicBezTo>
                  <a:pt x="14853" y="9815"/>
                  <a:pt x="14889" y="8460"/>
                  <a:pt x="14947" y="7389"/>
                </a:cubicBezTo>
                <a:cubicBezTo>
                  <a:pt x="14991" y="6670"/>
                  <a:pt x="15049" y="6236"/>
                  <a:pt x="15110" y="6232"/>
                </a:cubicBezTo>
                <a:cubicBezTo>
                  <a:pt x="15135" y="6208"/>
                  <a:pt x="15162" y="6355"/>
                  <a:pt x="15182" y="6618"/>
                </a:cubicBezTo>
                <a:cubicBezTo>
                  <a:pt x="15198" y="6868"/>
                  <a:pt x="15206" y="7243"/>
                  <a:pt x="15205" y="7609"/>
                </a:cubicBezTo>
                <a:cubicBezTo>
                  <a:pt x="15204" y="8156"/>
                  <a:pt x="15200" y="8676"/>
                  <a:pt x="15192" y="9208"/>
                </a:cubicBezTo>
                <a:lnTo>
                  <a:pt x="15097" y="16757"/>
                </a:lnTo>
                <a:lnTo>
                  <a:pt x="15218" y="16757"/>
                </a:lnTo>
                <a:lnTo>
                  <a:pt x="15307" y="9538"/>
                </a:lnTo>
                <a:cubicBezTo>
                  <a:pt x="15316" y="8855"/>
                  <a:pt x="15321" y="8145"/>
                  <a:pt x="15323" y="7444"/>
                </a:cubicBezTo>
                <a:cubicBezTo>
                  <a:pt x="15325" y="6661"/>
                  <a:pt x="15310" y="5903"/>
                  <a:pt x="15277" y="5350"/>
                </a:cubicBezTo>
                <a:cubicBezTo>
                  <a:pt x="15240" y="4808"/>
                  <a:pt x="15189" y="4535"/>
                  <a:pt x="15140" y="4579"/>
                </a:cubicBezTo>
                <a:close/>
                <a:moveTo>
                  <a:pt x="17869" y="4579"/>
                </a:moveTo>
                <a:cubicBezTo>
                  <a:pt x="17769" y="4509"/>
                  <a:pt x="17674" y="5199"/>
                  <a:pt x="17607" y="6452"/>
                </a:cubicBezTo>
                <a:cubicBezTo>
                  <a:pt x="17524" y="8042"/>
                  <a:pt x="17479" y="10124"/>
                  <a:pt x="17483" y="12238"/>
                </a:cubicBezTo>
                <a:cubicBezTo>
                  <a:pt x="17484" y="13090"/>
                  <a:pt x="17498" y="13916"/>
                  <a:pt x="17522" y="14663"/>
                </a:cubicBezTo>
                <a:cubicBezTo>
                  <a:pt x="17546" y="15415"/>
                  <a:pt x="17582" y="16030"/>
                  <a:pt x="17627" y="16427"/>
                </a:cubicBezTo>
                <a:cubicBezTo>
                  <a:pt x="17673" y="16822"/>
                  <a:pt x="17725" y="16990"/>
                  <a:pt x="17777" y="16978"/>
                </a:cubicBezTo>
                <a:cubicBezTo>
                  <a:pt x="17845" y="16982"/>
                  <a:pt x="17910" y="16655"/>
                  <a:pt x="17967" y="16041"/>
                </a:cubicBezTo>
                <a:cubicBezTo>
                  <a:pt x="18029" y="15403"/>
                  <a:pt x="18079" y="14459"/>
                  <a:pt x="18108" y="13341"/>
                </a:cubicBezTo>
                <a:cubicBezTo>
                  <a:pt x="18141" y="12147"/>
                  <a:pt x="18157" y="10853"/>
                  <a:pt x="18157" y="9538"/>
                </a:cubicBezTo>
                <a:cubicBezTo>
                  <a:pt x="18161" y="8198"/>
                  <a:pt x="18133" y="6882"/>
                  <a:pt x="18079" y="5901"/>
                </a:cubicBezTo>
                <a:cubicBezTo>
                  <a:pt x="18023" y="4969"/>
                  <a:pt x="17947" y="4499"/>
                  <a:pt x="17869" y="4579"/>
                </a:cubicBezTo>
                <a:close/>
                <a:moveTo>
                  <a:pt x="18635" y="4579"/>
                </a:moveTo>
                <a:cubicBezTo>
                  <a:pt x="18565" y="4558"/>
                  <a:pt x="18496" y="4919"/>
                  <a:pt x="18439" y="5570"/>
                </a:cubicBezTo>
                <a:cubicBezTo>
                  <a:pt x="18379" y="6286"/>
                  <a:pt x="18333" y="7279"/>
                  <a:pt x="18308" y="8436"/>
                </a:cubicBezTo>
                <a:cubicBezTo>
                  <a:pt x="18278" y="9648"/>
                  <a:pt x="18262" y="10925"/>
                  <a:pt x="18262" y="12238"/>
                </a:cubicBezTo>
                <a:cubicBezTo>
                  <a:pt x="18257" y="13527"/>
                  <a:pt x="18283" y="14796"/>
                  <a:pt x="18334" y="15765"/>
                </a:cubicBezTo>
                <a:cubicBezTo>
                  <a:pt x="18383" y="16614"/>
                  <a:pt x="18450" y="17085"/>
                  <a:pt x="18520" y="17033"/>
                </a:cubicBezTo>
                <a:cubicBezTo>
                  <a:pt x="18589" y="17046"/>
                  <a:pt x="18656" y="16640"/>
                  <a:pt x="18710" y="15931"/>
                </a:cubicBezTo>
                <a:cubicBezTo>
                  <a:pt x="18772" y="15064"/>
                  <a:pt x="18815" y="13919"/>
                  <a:pt x="18838" y="12624"/>
                </a:cubicBezTo>
                <a:lnTo>
                  <a:pt x="18720" y="12404"/>
                </a:lnTo>
                <a:cubicBezTo>
                  <a:pt x="18703" y="13281"/>
                  <a:pt x="18670" y="14065"/>
                  <a:pt x="18628" y="14663"/>
                </a:cubicBezTo>
                <a:cubicBezTo>
                  <a:pt x="18598" y="15133"/>
                  <a:pt x="18559" y="15416"/>
                  <a:pt x="18517" y="15435"/>
                </a:cubicBezTo>
                <a:cubicBezTo>
                  <a:pt x="18479" y="15441"/>
                  <a:pt x="18443" y="15159"/>
                  <a:pt x="18419" y="14663"/>
                </a:cubicBezTo>
                <a:cubicBezTo>
                  <a:pt x="18389" y="14018"/>
                  <a:pt x="18376" y="13221"/>
                  <a:pt x="18380" y="12404"/>
                </a:cubicBezTo>
                <a:cubicBezTo>
                  <a:pt x="18380" y="11373"/>
                  <a:pt x="18390" y="10351"/>
                  <a:pt x="18409" y="9373"/>
                </a:cubicBezTo>
                <a:cubicBezTo>
                  <a:pt x="18424" y="8481"/>
                  <a:pt x="18455" y="7648"/>
                  <a:pt x="18494" y="7003"/>
                </a:cubicBezTo>
                <a:cubicBezTo>
                  <a:pt x="18529" y="6495"/>
                  <a:pt x="18572" y="6223"/>
                  <a:pt x="18619" y="6232"/>
                </a:cubicBezTo>
                <a:cubicBezTo>
                  <a:pt x="18657" y="6180"/>
                  <a:pt x="18696" y="6428"/>
                  <a:pt x="18723" y="6893"/>
                </a:cubicBezTo>
                <a:cubicBezTo>
                  <a:pt x="18750" y="7366"/>
                  <a:pt x="18765" y="8004"/>
                  <a:pt x="18763" y="8656"/>
                </a:cubicBezTo>
                <a:lnTo>
                  <a:pt x="18880" y="8491"/>
                </a:lnTo>
                <a:cubicBezTo>
                  <a:pt x="18883" y="7426"/>
                  <a:pt x="18860" y="6435"/>
                  <a:pt x="18815" y="5681"/>
                </a:cubicBezTo>
                <a:cubicBezTo>
                  <a:pt x="18766" y="4934"/>
                  <a:pt x="18701" y="4520"/>
                  <a:pt x="18635" y="4579"/>
                </a:cubicBezTo>
                <a:close/>
                <a:moveTo>
                  <a:pt x="19610" y="4579"/>
                </a:moveTo>
                <a:cubicBezTo>
                  <a:pt x="19545" y="4577"/>
                  <a:pt x="19482" y="4883"/>
                  <a:pt x="19427" y="5460"/>
                </a:cubicBezTo>
                <a:cubicBezTo>
                  <a:pt x="19366" y="6135"/>
                  <a:pt x="19317" y="7104"/>
                  <a:pt x="19286" y="8216"/>
                </a:cubicBezTo>
                <a:cubicBezTo>
                  <a:pt x="19251" y="9386"/>
                  <a:pt x="19234" y="10653"/>
                  <a:pt x="19234" y="11963"/>
                </a:cubicBezTo>
                <a:cubicBezTo>
                  <a:pt x="19233" y="12878"/>
                  <a:pt x="19246" y="13784"/>
                  <a:pt x="19270" y="14608"/>
                </a:cubicBezTo>
                <a:cubicBezTo>
                  <a:pt x="19293" y="15365"/>
                  <a:pt x="19330" y="15982"/>
                  <a:pt x="19375" y="16371"/>
                </a:cubicBezTo>
                <a:cubicBezTo>
                  <a:pt x="19419" y="16776"/>
                  <a:pt x="19468" y="16989"/>
                  <a:pt x="19519" y="16978"/>
                </a:cubicBezTo>
                <a:cubicBezTo>
                  <a:pt x="19598" y="17005"/>
                  <a:pt x="19675" y="16578"/>
                  <a:pt x="19735" y="15710"/>
                </a:cubicBezTo>
                <a:cubicBezTo>
                  <a:pt x="19789" y="14988"/>
                  <a:pt x="19828" y="14006"/>
                  <a:pt x="19849" y="12900"/>
                </a:cubicBezTo>
                <a:lnTo>
                  <a:pt x="19731" y="12679"/>
                </a:lnTo>
                <a:cubicBezTo>
                  <a:pt x="19710" y="13455"/>
                  <a:pt x="19676" y="14098"/>
                  <a:pt x="19633" y="14553"/>
                </a:cubicBezTo>
                <a:cubicBezTo>
                  <a:pt x="19597" y="14981"/>
                  <a:pt x="19556" y="15261"/>
                  <a:pt x="19512" y="15269"/>
                </a:cubicBezTo>
                <a:cubicBezTo>
                  <a:pt x="19469" y="15277"/>
                  <a:pt x="19428" y="14942"/>
                  <a:pt x="19401" y="14388"/>
                </a:cubicBezTo>
                <a:cubicBezTo>
                  <a:pt x="19368" y="13655"/>
                  <a:pt x="19351" y="12768"/>
                  <a:pt x="19355" y="11853"/>
                </a:cubicBezTo>
                <a:cubicBezTo>
                  <a:pt x="19354" y="11647"/>
                  <a:pt x="19354" y="11397"/>
                  <a:pt x="19355" y="11191"/>
                </a:cubicBezTo>
                <a:lnTo>
                  <a:pt x="19879" y="11191"/>
                </a:lnTo>
                <a:cubicBezTo>
                  <a:pt x="19884" y="10608"/>
                  <a:pt x="19888" y="10018"/>
                  <a:pt x="19888" y="9428"/>
                </a:cubicBezTo>
                <a:cubicBezTo>
                  <a:pt x="19892" y="8132"/>
                  <a:pt x="19865" y="6866"/>
                  <a:pt x="19813" y="5901"/>
                </a:cubicBezTo>
                <a:cubicBezTo>
                  <a:pt x="19760" y="5002"/>
                  <a:pt x="19685" y="4521"/>
                  <a:pt x="19610" y="4579"/>
                </a:cubicBezTo>
                <a:close/>
                <a:moveTo>
                  <a:pt x="2216" y="4854"/>
                </a:moveTo>
                <a:lnTo>
                  <a:pt x="2330" y="16702"/>
                </a:lnTo>
                <a:lnTo>
                  <a:pt x="2464" y="16757"/>
                </a:lnTo>
                <a:lnTo>
                  <a:pt x="2870" y="4854"/>
                </a:lnTo>
                <a:lnTo>
                  <a:pt x="2743" y="4854"/>
                </a:lnTo>
                <a:lnTo>
                  <a:pt x="2507" y="12018"/>
                </a:lnTo>
                <a:cubicBezTo>
                  <a:pt x="2471" y="13146"/>
                  <a:pt x="2442" y="14092"/>
                  <a:pt x="2419" y="14939"/>
                </a:cubicBezTo>
                <a:cubicBezTo>
                  <a:pt x="2408" y="13299"/>
                  <a:pt x="2400" y="12135"/>
                  <a:pt x="2392" y="11412"/>
                </a:cubicBezTo>
                <a:lnTo>
                  <a:pt x="2333" y="4854"/>
                </a:lnTo>
                <a:lnTo>
                  <a:pt x="2216" y="4854"/>
                </a:lnTo>
                <a:close/>
                <a:moveTo>
                  <a:pt x="5508" y="4854"/>
                </a:moveTo>
                <a:lnTo>
                  <a:pt x="5361" y="16702"/>
                </a:lnTo>
                <a:lnTo>
                  <a:pt x="5482" y="16702"/>
                </a:lnTo>
                <a:lnTo>
                  <a:pt x="5629" y="4854"/>
                </a:lnTo>
                <a:lnTo>
                  <a:pt x="5508" y="4854"/>
                </a:lnTo>
                <a:close/>
                <a:moveTo>
                  <a:pt x="9278" y="4854"/>
                </a:moveTo>
                <a:lnTo>
                  <a:pt x="9131" y="16702"/>
                </a:lnTo>
                <a:lnTo>
                  <a:pt x="9252" y="16702"/>
                </a:lnTo>
                <a:lnTo>
                  <a:pt x="9399" y="4854"/>
                </a:lnTo>
                <a:lnTo>
                  <a:pt x="9278" y="4854"/>
                </a:lnTo>
                <a:close/>
                <a:moveTo>
                  <a:pt x="13729" y="4854"/>
                </a:moveTo>
                <a:lnTo>
                  <a:pt x="13847" y="16702"/>
                </a:lnTo>
                <a:lnTo>
                  <a:pt x="13981" y="16757"/>
                </a:lnTo>
                <a:lnTo>
                  <a:pt x="14384" y="4854"/>
                </a:lnTo>
                <a:lnTo>
                  <a:pt x="14256" y="4854"/>
                </a:lnTo>
                <a:lnTo>
                  <a:pt x="14020" y="12018"/>
                </a:lnTo>
                <a:cubicBezTo>
                  <a:pt x="13984" y="13146"/>
                  <a:pt x="13955" y="14092"/>
                  <a:pt x="13932" y="14939"/>
                </a:cubicBezTo>
                <a:cubicBezTo>
                  <a:pt x="13923" y="13299"/>
                  <a:pt x="13915" y="12135"/>
                  <a:pt x="13909" y="11412"/>
                </a:cubicBezTo>
                <a:lnTo>
                  <a:pt x="13847" y="4854"/>
                </a:lnTo>
                <a:lnTo>
                  <a:pt x="13729" y="4854"/>
                </a:lnTo>
                <a:close/>
                <a:moveTo>
                  <a:pt x="14495" y="4854"/>
                </a:moveTo>
                <a:lnTo>
                  <a:pt x="14348" y="16702"/>
                </a:lnTo>
                <a:lnTo>
                  <a:pt x="14469" y="16702"/>
                </a:lnTo>
                <a:lnTo>
                  <a:pt x="14616" y="4854"/>
                </a:lnTo>
                <a:lnTo>
                  <a:pt x="14495" y="4854"/>
                </a:lnTo>
                <a:close/>
                <a:moveTo>
                  <a:pt x="19054" y="4854"/>
                </a:moveTo>
                <a:lnTo>
                  <a:pt x="18907" y="16702"/>
                </a:lnTo>
                <a:lnTo>
                  <a:pt x="19028" y="16702"/>
                </a:lnTo>
                <a:lnTo>
                  <a:pt x="19175" y="4854"/>
                </a:lnTo>
                <a:lnTo>
                  <a:pt x="19054" y="4854"/>
                </a:lnTo>
                <a:close/>
                <a:moveTo>
                  <a:pt x="20945" y="4854"/>
                </a:moveTo>
                <a:lnTo>
                  <a:pt x="20631" y="14443"/>
                </a:lnTo>
                <a:cubicBezTo>
                  <a:pt x="20624" y="13297"/>
                  <a:pt x="20616" y="12097"/>
                  <a:pt x="20605" y="10916"/>
                </a:cubicBezTo>
                <a:lnTo>
                  <a:pt x="20553" y="4909"/>
                </a:lnTo>
                <a:lnTo>
                  <a:pt x="20435" y="4909"/>
                </a:lnTo>
                <a:lnTo>
                  <a:pt x="20553" y="16812"/>
                </a:lnTo>
                <a:lnTo>
                  <a:pt x="20513" y="17970"/>
                </a:lnTo>
                <a:cubicBezTo>
                  <a:pt x="20498" y="18497"/>
                  <a:pt x="20474" y="18954"/>
                  <a:pt x="20448" y="19347"/>
                </a:cubicBezTo>
                <a:cubicBezTo>
                  <a:pt x="20430" y="19540"/>
                  <a:pt x="20410" y="19688"/>
                  <a:pt x="20389" y="19678"/>
                </a:cubicBezTo>
                <a:cubicBezTo>
                  <a:pt x="20365" y="19669"/>
                  <a:pt x="20341" y="19565"/>
                  <a:pt x="20317" y="19457"/>
                </a:cubicBezTo>
                <a:lnTo>
                  <a:pt x="20307" y="21221"/>
                </a:lnTo>
                <a:cubicBezTo>
                  <a:pt x="20333" y="21410"/>
                  <a:pt x="20361" y="21518"/>
                  <a:pt x="20389" y="21552"/>
                </a:cubicBezTo>
                <a:cubicBezTo>
                  <a:pt x="20431" y="21563"/>
                  <a:pt x="20473" y="21368"/>
                  <a:pt x="20507" y="20945"/>
                </a:cubicBezTo>
                <a:cubicBezTo>
                  <a:pt x="20555" y="20200"/>
                  <a:pt x="20592" y="19335"/>
                  <a:pt x="20621" y="18355"/>
                </a:cubicBezTo>
                <a:lnTo>
                  <a:pt x="21073" y="4854"/>
                </a:lnTo>
                <a:lnTo>
                  <a:pt x="20945" y="4854"/>
                </a:lnTo>
                <a:close/>
                <a:moveTo>
                  <a:pt x="1790" y="6122"/>
                </a:moveTo>
                <a:cubicBezTo>
                  <a:pt x="1834" y="6103"/>
                  <a:pt x="1878" y="6413"/>
                  <a:pt x="1908" y="6948"/>
                </a:cubicBezTo>
                <a:cubicBezTo>
                  <a:pt x="1940" y="7602"/>
                  <a:pt x="1957" y="8468"/>
                  <a:pt x="1954" y="9318"/>
                </a:cubicBezTo>
                <a:lnTo>
                  <a:pt x="1954" y="9759"/>
                </a:lnTo>
                <a:lnTo>
                  <a:pt x="1555" y="9759"/>
                </a:lnTo>
                <a:cubicBezTo>
                  <a:pt x="1569" y="8718"/>
                  <a:pt x="1602" y="7775"/>
                  <a:pt x="1649" y="7058"/>
                </a:cubicBezTo>
                <a:cubicBezTo>
                  <a:pt x="1688" y="6477"/>
                  <a:pt x="1738" y="6119"/>
                  <a:pt x="1790" y="6122"/>
                </a:cubicBezTo>
                <a:close/>
                <a:moveTo>
                  <a:pt x="4281" y="6122"/>
                </a:moveTo>
                <a:cubicBezTo>
                  <a:pt x="4327" y="6102"/>
                  <a:pt x="4371" y="6425"/>
                  <a:pt x="4402" y="7003"/>
                </a:cubicBezTo>
                <a:cubicBezTo>
                  <a:pt x="4436" y="7702"/>
                  <a:pt x="4455" y="8630"/>
                  <a:pt x="4451" y="9538"/>
                </a:cubicBezTo>
                <a:cubicBezTo>
                  <a:pt x="4451" y="10262"/>
                  <a:pt x="4444" y="10997"/>
                  <a:pt x="4431" y="11687"/>
                </a:cubicBezTo>
                <a:cubicBezTo>
                  <a:pt x="4422" y="12204"/>
                  <a:pt x="4411" y="12708"/>
                  <a:pt x="4395" y="13175"/>
                </a:cubicBezTo>
                <a:cubicBezTo>
                  <a:pt x="4381" y="13628"/>
                  <a:pt x="4362" y="14034"/>
                  <a:pt x="4340" y="14388"/>
                </a:cubicBezTo>
                <a:cubicBezTo>
                  <a:pt x="4320" y="14736"/>
                  <a:pt x="4294" y="14972"/>
                  <a:pt x="4268" y="15159"/>
                </a:cubicBezTo>
                <a:cubicBezTo>
                  <a:pt x="4243" y="15333"/>
                  <a:pt x="4219" y="15434"/>
                  <a:pt x="4192" y="15435"/>
                </a:cubicBezTo>
                <a:cubicBezTo>
                  <a:pt x="4146" y="15454"/>
                  <a:pt x="4102" y="15131"/>
                  <a:pt x="4071" y="14553"/>
                </a:cubicBezTo>
                <a:cubicBezTo>
                  <a:pt x="4036" y="13845"/>
                  <a:pt x="4018" y="12938"/>
                  <a:pt x="4022" y="12018"/>
                </a:cubicBezTo>
                <a:cubicBezTo>
                  <a:pt x="4022" y="11322"/>
                  <a:pt x="4028" y="10654"/>
                  <a:pt x="4039" y="9979"/>
                </a:cubicBezTo>
                <a:cubicBezTo>
                  <a:pt x="4049" y="9249"/>
                  <a:pt x="4068" y="8549"/>
                  <a:pt x="4094" y="7940"/>
                </a:cubicBezTo>
                <a:cubicBezTo>
                  <a:pt x="4116" y="7402"/>
                  <a:pt x="4143" y="6908"/>
                  <a:pt x="4176" y="6562"/>
                </a:cubicBezTo>
                <a:cubicBezTo>
                  <a:pt x="4208" y="6258"/>
                  <a:pt x="4244" y="6106"/>
                  <a:pt x="4281" y="6122"/>
                </a:cubicBezTo>
                <a:close/>
                <a:moveTo>
                  <a:pt x="5040" y="6122"/>
                </a:moveTo>
                <a:cubicBezTo>
                  <a:pt x="5080" y="6115"/>
                  <a:pt x="5119" y="6373"/>
                  <a:pt x="5145" y="6893"/>
                </a:cubicBezTo>
                <a:cubicBezTo>
                  <a:pt x="5176" y="7556"/>
                  <a:pt x="5191" y="8418"/>
                  <a:pt x="5187" y="9263"/>
                </a:cubicBezTo>
                <a:cubicBezTo>
                  <a:pt x="5187" y="10667"/>
                  <a:pt x="5166" y="12011"/>
                  <a:pt x="5125" y="13230"/>
                </a:cubicBezTo>
                <a:cubicBezTo>
                  <a:pt x="5097" y="14379"/>
                  <a:pt x="5029" y="15171"/>
                  <a:pt x="4955" y="15214"/>
                </a:cubicBezTo>
                <a:cubicBezTo>
                  <a:pt x="4892" y="15227"/>
                  <a:pt x="4837" y="14604"/>
                  <a:pt x="4814" y="13616"/>
                </a:cubicBezTo>
                <a:cubicBezTo>
                  <a:pt x="4806" y="13040"/>
                  <a:pt x="4803" y="12446"/>
                  <a:pt x="4804" y="11853"/>
                </a:cubicBezTo>
                <a:lnTo>
                  <a:pt x="4804" y="11742"/>
                </a:lnTo>
                <a:cubicBezTo>
                  <a:pt x="4809" y="10306"/>
                  <a:pt x="4837" y="8929"/>
                  <a:pt x="4883" y="7720"/>
                </a:cubicBezTo>
                <a:cubicBezTo>
                  <a:pt x="4901" y="7230"/>
                  <a:pt x="4926" y="6819"/>
                  <a:pt x="4955" y="6507"/>
                </a:cubicBezTo>
                <a:cubicBezTo>
                  <a:pt x="4980" y="6235"/>
                  <a:pt x="5010" y="6114"/>
                  <a:pt x="5040" y="6122"/>
                </a:cubicBezTo>
                <a:close/>
                <a:moveTo>
                  <a:pt x="17863" y="6122"/>
                </a:moveTo>
                <a:cubicBezTo>
                  <a:pt x="17909" y="6102"/>
                  <a:pt x="17956" y="6425"/>
                  <a:pt x="17987" y="7003"/>
                </a:cubicBezTo>
                <a:cubicBezTo>
                  <a:pt x="18022" y="7702"/>
                  <a:pt x="18036" y="8630"/>
                  <a:pt x="18033" y="9538"/>
                </a:cubicBezTo>
                <a:cubicBezTo>
                  <a:pt x="18033" y="10262"/>
                  <a:pt x="18026" y="10997"/>
                  <a:pt x="18013" y="11687"/>
                </a:cubicBezTo>
                <a:cubicBezTo>
                  <a:pt x="18004" y="12204"/>
                  <a:pt x="17993" y="12708"/>
                  <a:pt x="17977" y="13175"/>
                </a:cubicBezTo>
                <a:cubicBezTo>
                  <a:pt x="17963" y="13628"/>
                  <a:pt x="17944" y="14034"/>
                  <a:pt x="17921" y="14388"/>
                </a:cubicBezTo>
                <a:cubicBezTo>
                  <a:pt x="17902" y="14736"/>
                  <a:pt x="17876" y="14972"/>
                  <a:pt x="17849" y="15159"/>
                </a:cubicBezTo>
                <a:cubicBezTo>
                  <a:pt x="17825" y="15333"/>
                  <a:pt x="17800" y="15434"/>
                  <a:pt x="17774" y="15435"/>
                </a:cubicBezTo>
                <a:cubicBezTo>
                  <a:pt x="17728" y="15454"/>
                  <a:pt x="17684" y="15131"/>
                  <a:pt x="17653" y="14553"/>
                </a:cubicBezTo>
                <a:cubicBezTo>
                  <a:pt x="17618" y="13845"/>
                  <a:pt x="17600" y="12938"/>
                  <a:pt x="17604" y="12018"/>
                </a:cubicBezTo>
                <a:cubicBezTo>
                  <a:pt x="17604" y="11322"/>
                  <a:pt x="17610" y="10654"/>
                  <a:pt x="17620" y="9979"/>
                </a:cubicBezTo>
                <a:cubicBezTo>
                  <a:pt x="17631" y="9249"/>
                  <a:pt x="17650" y="8549"/>
                  <a:pt x="17676" y="7940"/>
                </a:cubicBezTo>
                <a:cubicBezTo>
                  <a:pt x="17698" y="7402"/>
                  <a:pt x="17725" y="6908"/>
                  <a:pt x="17758" y="6562"/>
                </a:cubicBezTo>
                <a:cubicBezTo>
                  <a:pt x="17790" y="6258"/>
                  <a:pt x="17826" y="6106"/>
                  <a:pt x="17863" y="6122"/>
                </a:cubicBezTo>
                <a:close/>
                <a:moveTo>
                  <a:pt x="19617" y="6122"/>
                </a:moveTo>
                <a:cubicBezTo>
                  <a:pt x="19661" y="6096"/>
                  <a:pt x="19705" y="6408"/>
                  <a:pt x="19735" y="6948"/>
                </a:cubicBezTo>
                <a:cubicBezTo>
                  <a:pt x="19767" y="7600"/>
                  <a:pt x="19784" y="8465"/>
                  <a:pt x="19780" y="9318"/>
                </a:cubicBezTo>
                <a:cubicBezTo>
                  <a:pt x="19780" y="9406"/>
                  <a:pt x="19780" y="9547"/>
                  <a:pt x="19780" y="9759"/>
                </a:cubicBezTo>
                <a:lnTo>
                  <a:pt x="19384" y="9759"/>
                </a:lnTo>
                <a:cubicBezTo>
                  <a:pt x="19400" y="8748"/>
                  <a:pt x="19433" y="7804"/>
                  <a:pt x="19479" y="7113"/>
                </a:cubicBezTo>
                <a:cubicBezTo>
                  <a:pt x="19516" y="6512"/>
                  <a:pt x="19565" y="6156"/>
                  <a:pt x="19617" y="6122"/>
                </a:cubicBezTo>
                <a:close/>
                <a:moveTo>
                  <a:pt x="3230" y="6177"/>
                </a:moveTo>
                <a:cubicBezTo>
                  <a:pt x="3274" y="6158"/>
                  <a:pt x="3315" y="6413"/>
                  <a:pt x="3345" y="6948"/>
                </a:cubicBezTo>
                <a:cubicBezTo>
                  <a:pt x="3377" y="7602"/>
                  <a:pt x="3394" y="8468"/>
                  <a:pt x="3391" y="9318"/>
                </a:cubicBezTo>
                <a:lnTo>
                  <a:pt x="3391" y="9759"/>
                </a:lnTo>
                <a:lnTo>
                  <a:pt x="2995" y="9759"/>
                </a:lnTo>
                <a:cubicBezTo>
                  <a:pt x="3009" y="8718"/>
                  <a:pt x="3042" y="7774"/>
                  <a:pt x="3089" y="7058"/>
                </a:cubicBezTo>
                <a:cubicBezTo>
                  <a:pt x="3128" y="6477"/>
                  <a:pt x="3178" y="6174"/>
                  <a:pt x="3230" y="6177"/>
                </a:cubicBezTo>
                <a:close/>
                <a:moveTo>
                  <a:pt x="12826" y="6177"/>
                </a:moveTo>
                <a:cubicBezTo>
                  <a:pt x="12870" y="6158"/>
                  <a:pt x="12910" y="6413"/>
                  <a:pt x="12940" y="6948"/>
                </a:cubicBezTo>
                <a:cubicBezTo>
                  <a:pt x="12973" y="7602"/>
                  <a:pt x="12990" y="8468"/>
                  <a:pt x="12986" y="9318"/>
                </a:cubicBezTo>
                <a:cubicBezTo>
                  <a:pt x="12986" y="9406"/>
                  <a:pt x="12986" y="9547"/>
                  <a:pt x="12986" y="9759"/>
                </a:cubicBezTo>
                <a:lnTo>
                  <a:pt x="12587" y="9759"/>
                </a:lnTo>
                <a:cubicBezTo>
                  <a:pt x="12603" y="8711"/>
                  <a:pt x="12637" y="7767"/>
                  <a:pt x="12685" y="7058"/>
                </a:cubicBezTo>
                <a:cubicBezTo>
                  <a:pt x="12724" y="6477"/>
                  <a:pt x="12774" y="6174"/>
                  <a:pt x="12826" y="6177"/>
                </a:cubicBezTo>
                <a:close/>
                <a:moveTo>
                  <a:pt x="6794" y="6287"/>
                </a:moveTo>
                <a:cubicBezTo>
                  <a:pt x="6840" y="6271"/>
                  <a:pt x="6881" y="6549"/>
                  <a:pt x="6912" y="7113"/>
                </a:cubicBezTo>
                <a:cubicBezTo>
                  <a:pt x="6943" y="7725"/>
                  <a:pt x="6961" y="8509"/>
                  <a:pt x="6961" y="9318"/>
                </a:cubicBezTo>
                <a:cubicBezTo>
                  <a:pt x="6960" y="10283"/>
                  <a:pt x="6948" y="11243"/>
                  <a:pt x="6925" y="12128"/>
                </a:cubicBezTo>
                <a:cubicBezTo>
                  <a:pt x="6906" y="12983"/>
                  <a:pt x="6873" y="13769"/>
                  <a:pt x="6830" y="14333"/>
                </a:cubicBezTo>
                <a:cubicBezTo>
                  <a:pt x="6796" y="14759"/>
                  <a:pt x="6755" y="14973"/>
                  <a:pt x="6712" y="14994"/>
                </a:cubicBezTo>
                <a:cubicBezTo>
                  <a:pt x="6683" y="15003"/>
                  <a:pt x="6654" y="14848"/>
                  <a:pt x="6631" y="14553"/>
                </a:cubicBezTo>
                <a:cubicBezTo>
                  <a:pt x="6604" y="14214"/>
                  <a:pt x="6583" y="13755"/>
                  <a:pt x="6572" y="13230"/>
                </a:cubicBezTo>
                <a:cubicBezTo>
                  <a:pt x="6562" y="12658"/>
                  <a:pt x="6558" y="12063"/>
                  <a:pt x="6559" y="11467"/>
                </a:cubicBezTo>
                <a:cubicBezTo>
                  <a:pt x="6561" y="10904"/>
                  <a:pt x="6568" y="10351"/>
                  <a:pt x="6578" y="9814"/>
                </a:cubicBezTo>
                <a:cubicBezTo>
                  <a:pt x="6588" y="9113"/>
                  <a:pt x="6605" y="8464"/>
                  <a:pt x="6631" y="7885"/>
                </a:cubicBezTo>
                <a:cubicBezTo>
                  <a:pt x="6651" y="7396"/>
                  <a:pt x="6676" y="6986"/>
                  <a:pt x="6706" y="6673"/>
                </a:cubicBezTo>
                <a:cubicBezTo>
                  <a:pt x="6732" y="6420"/>
                  <a:pt x="6764" y="6289"/>
                  <a:pt x="6794" y="6287"/>
                </a:cubicBezTo>
                <a:close/>
                <a:moveTo>
                  <a:pt x="15778" y="6287"/>
                </a:moveTo>
                <a:cubicBezTo>
                  <a:pt x="15823" y="6264"/>
                  <a:pt x="15869" y="6543"/>
                  <a:pt x="15899" y="7113"/>
                </a:cubicBezTo>
                <a:cubicBezTo>
                  <a:pt x="15931" y="7722"/>
                  <a:pt x="15945" y="8508"/>
                  <a:pt x="15945" y="9318"/>
                </a:cubicBezTo>
                <a:cubicBezTo>
                  <a:pt x="15944" y="10282"/>
                  <a:pt x="15935" y="11242"/>
                  <a:pt x="15912" y="12128"/>
                </a:cubicBezTo>
                <a:cubicBezTo>
                  <a:pt x="15893" y="12988"/>
                  <a:pt x="15857" y="13775"/>
                  <a:pt x="15814" y="14333"/>
                </a:cubicBezTo>
                <a:cubicBezTo>
                  <a:pt x="15780" y="14763"/>
                  <a:pt x="15742" y="14978"/>
                  <a:pt x="15699" y="14994"/>
                </a:cubicBezTo>
                <a:cubicBezTo>
                  <a:pt x="15670" y="15003"/>
                  <a:pt x="15641" y="14848"/>
                  <a:pt x="15617" y="14553"/>
                </a:cubicBezTo>
                <a:cubicBezTo>
                  <a:pt x="15591" y="14214"/>
                  <a:pt x="15570" y="13755"/>
                  <a:pt x="15559" y="13230"/>
                </a:cubicBezTo>
                <a:cubicBezTo>
                  <a:pt x="15548" y="12659"/>
                  <a:pt x="15544" y="12063"/>
                  <a:pt x="15545" y="11467"/>
                </a:cubicBezTo>
                <a:cubicBezTo>
                  <a:pt x="15548" y="10905"/>
                  <a:pt x="15552" y="10353"/>
                  <a:pt x="15562" y="9814"/>
                </a:cubicBezTo>
                <a:cubicBezTo>
                  <a:pt x="15572" y="9115"/>
                  <a:pt x="15592" y="8467"/>
                  <a:pt x="15617" y="7885"/>
                </a:cubicBezTo>
                <a:cubicBezTo>
                  <a:pt x="15637" y="7392"/>
                  <a:pt x="15662" y="6981"/>
                  <a:pt x="15693" y="6673"/>
                </a:cubicBezTo>
                <a:cubicBezTo>
                  <a:pt x="15718" y="6418"/>
                  <a:pt x="15748" y="6286"/>
                  <a:pt x="15778" y="6287"/>
                </a:cubicBezTo>
                <a:close/>
                <a:moveTo>
                  <a:pt x="10797" y="14388"/>
                </a:moveTo>
                <a:lnTo>
                  <a:pt x="10767" y="16757"/>
                </a:lnTo>
                <a:lnTo>
                  <a:pt x="10905" y="16757"/>
                </a:lnTo>
                <a:lnTo>
                  <a:pt x="10934" y="14388"/>
                </a:lnTo>
                <a:lnTo>
                  <a:pt x="10797" y="14388"/>
                </a:lnTo>
                <a:close/>
              </a:path>
            </a:pathLst>
          </a:custGeom>
          <a:solidFill>
            <a:srgbClr val="FFFFFF"/>
          </a:solidFill>
          <a:ln w="3175">
            <a:miter lim="400000"/>
          </a:ln>
        </p:spPr>
        <p:txBody>
          <a:bodyPr lIns="45719" rIns="45719" anchor="ctr"/>
          <a:lstStyle/>
          <a:p>
            <a:pPr defTabSz="914400">
              <a:defRPr sz="1800">
                <a:solidFill>
                  <a:srgbClr val="000000"/>
                </a:solidFill>
                <a:latin typeface="Calibri"/>
                <a:ea typeface="Calibri"/>
                <a:cs typeface="Calibri"/>
                <a:sym typeface="Calibri"/>
              </a:defRPr>
            </a:pPr>
            <a:endParaRPr dirty="0"/>
          </a:p>
        </p:txBody>
      </p:sp>
      <p:grpSp>
        <p:nvGrpSpPr>
          <p:cNvPr id="186" name="Group"/>
          <p:cNvGrpSpPr/>
          <p:nvPr/>
        </p:nvGrpSpPr>
        <p:grpSpPr>
          <a:xfrm>
            <a:off x="7641659" y="462566"/>
            <a:ext cx="1049904" cy="613119"/>
            <a:chOff x="0" y="0"/>
            <a:chExt cx="1049903" cy="613117"/>
          </a:xfrm>
        </p:grpSpPr>
        <p:sp>
          <p:nvSpPr>
            <p:cNvPr id="124" name="Freeform 209"/>
            <p:cNvSpPr/>
            <p:nvPr/>
          </p:nvSpPr>
          <p:spPr>
            <a:xfrm>
              <a:off x="1696" y="582543"/>
              <a:ext cx="19735" cy="30074"/>
            </a:xfrm>
            <a:custGeom>
              <a:avLst/>
              <a:gdLst/>
              <a:ahLst/>
              <a:cxnLst>
                <a:cxn ang="0">
                  <a:pos x="wd2" y="hd2"/>
                </a:cxn>
                <a:cxn ang="5400000">
                  <a:pos x="wd2" y="hd2"/>
                </a:cxn>
                <a:cxn ang="10800000">
                  <a:pos x="wd2" y="hd2"/>
                </a:cxn>
                <a:cxn ang="16200000">
                  <a:pos x="wd2" y="hd2"/>
                </a:cxn>
              </a:cxnLst>
              <a:rect l="0" t="0" r="r" b="b"/>
              <a:pathLst>
                <a:path w="20990" h="21454" extrusionOk="0">
                  <a:moveTo>
                    <a:pt x="67" y="7367"/>
                  </a:moveTo>
                  <a:cubicBezTo>
                    <a:pt x="-562" y="3745"/>
                    <a:pt x="3307" y="466"/>
                    <a:pt x="8709" y="44"/>
                  </a:cubicBezTo>
                  <a:cubicBezTo>
                    <a:pt x="9436" y="-13"/>
                    <a:pt x="10171" y="-15"/>
                    <a:pt x="10899" y="37"/>
                  </a:cubicBezTo>
                  <a:cubicBezTo>
                    <a:pt x="13267" y="-1"/>
                    <a:pt x="15586" y="487"/>
                    <a:pt x="17498" y="1424"/>
                  </a:cubicBezTo>
                  <a:cubicBezTo>
                    <a:pt x="19712" y="2873"/>
                    <a:pt x="20864" y="4901"/>
                    <a:pt x="20649" y="6971"/>
                  </a:cubicBezTo>
                  <a:lnTo>
                    <a:pt x="14051" y="6971"/>
                  </a:lnTo>
                  <a:cubicBezTo>
                    <a:pt x="14051" y="5980"/>
                    <a:pt x="14051" y="3735"/>
                    <a:pt x="10604" y="3735"/>
                  </a:cubicBezTo>
                  <a:cubicBezTo>
                    <a:pt x="9664" y="3754"/>
                    <a:pt x="8760" y="3986"/>
                    <a:pt x="8044" y="4395"/>
                  </a:cubicBezTo>
                  <a:cubicBezTo>
                    <a:pt x="7214" y="5003"/>
                    <a:pt x="6819" y="5822"/>
                    <a:pt x="6961" y="6641"/>
                  </a:cubicBezTo>
                  <a:lnTo>
                    <a:pt x="6961" y="14366"/>
                  </a:lnTo>
                  <a:cubicBezTo>
                    <a:pt x="6961" y="15489"/>
                    <a:pt x="6961" y="17602"/>
                    <a:pt x="10604" y="17602"/>
                  </a:cubicBezTo>
                  <a:cubicBezTo>
                    <a:pt x="14248" y="17602"/>
                    <a:pt x="14149" y="16083"/>
                    <a:pt x="14149" y="13904"/>
                  </a:cubicBezTo>
                  <a:lnTo>
                    <a:pt x="20846" y="13904"/>
                  </a:lnTo>
                  <a:cubicBezTo>
                    <a:pt x="21038" y="14735"/>
                    <a:pt x="21038" y="15582"/>
                    <a:pt x="20846" y="16413"/>
                  </a:cubicBezTo>
                  <a:cubicBezTo>
                    <a:pt x="20590" y="17864"/>
                    <a:pt x="19449" y="19179"/>
                    <a:pt x="17695" y="20045"/>
                  </a:cubicBezTo>
                  <a:cubicBezTo>
                    <a:pt x="15767" y="20961"/>
                    <a:pt x="13458" y="21446"/>
                    <a:pt x="11097" y="21432"/>
                  </a:cubicBezTo>
                  <a:cubicBezTo>
                    <a:pt x="8200" y="21585"/>
                    <a:pt x="5340" y="20914"/>
                    <a:pt x="3218" y="19583"/>
                  </a:cubicBezTo>
                  <a:cubicBezTo>
                    <a:pt x="1938" y="18790"/>
                    <a:pt x="362" y="17668"/>
                    <a:pt x="362" y="13508"/>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25" name="Freeform 210"/>
            <p:cNvSpPr/>
            <p:nvPr/>
          </p:nvSpPr>
          <p:spPr>
            <a:xfrm>
              <a:off x="27220" y="582648"/>
              <a:ext cx="20215" cy="30424"/>
            </a:xfrm>
            <a:custGeom>
              <a:avLst/>
              <a:gdLst/>
              <a:ahLst/>
              <a:cxnLst>
                <a:cxn ang="0">
                  <a:pos x="wd2" y="hd2"/>
                </a:cxn>
                <a:cxn ang="5400000">
                  <a:pos x="wd2" y="hd2"/>
                </a:cxn>
                <a:cxn ang="10800000">
                  <a:pos x="wd2" y="hd2"/>
                </a:cxn>
                <a:cxn ang="16200000">
                  <a:pos x="wd2" y="hd2"/>
                </a:cxn>
              </a:cxnLst>
              <a:rect l="0" t="0" r="r" b="b"/>
              <a:pathLst>
                <a:path w="21232" h="21266" extrusionOk="0">
                  <a:moveTo>
                    <a:pt x="389" y="7468"/>
                  </a:moveTo>
                  <a:cubicBezTo>
                    <a:pt x="194" y="5461"/>
                    <a:pt x="1130" y="3477"/>
                    <a:pt x="3014" y="1904"/>
                  </a:cubicBezTo>
                  <a:cubicBezTo>
                    <a:pt x="5046" y="610"/>
                    <a:pt x="7791" y="-68"/>
                    <a:pt x="10599" y="27"/>
                  </a:cubicBezTo>
                  <a:cubicBezTo>
                    <a:pt x="13531" y="-152"/>
                    <a:pt x="16428" y="562"/>
                    <a:pt x="18476" y="1968"/>
                  </a:cubicBezTo>
                  <a:cubicBezTo>
                    <a:pt x="20650" y="3794"/>
                    <a:pt x="21600" y="6134"/>
                    <a:pt x="21103" y="8439"/>
                  </a:cubicBezTo>
                  <a:lnTo>
                    <a:pt x="21103" y="13292"/>
                  </a:lnTo>
                  <a:cubicBezTo>
                    <a:pt x="21462" y="15430"/>
                    <a:pt x="20516" y="17575"/>
                    <a:pt x="18476" y="19245"/>
                  </a:cubicBezTo>
                  <a:cubicBezTo>
                    <a:pt x="16365" y="20634"/>
                    <a:pt x="13467" y="21362"/>
                    <a:pt x="10502" y="21250"/>
                  </a:cubicBezTo>
                  <a:cubicBezTo>
                    <a:pt x="6272" y="21448"/>
                    <a:pt x="2337" y="19799"/>
                    <a:pt x="778" y="17174"/>
                  </a:cubicBezTo>
                  <a:cubicBezTo>
                    <a:pt x="279" y="15841"/>
                    <a:pt x="17" y="14472"/>
                    <a:pt x="0" y="13097"/>
                  </a:cubicBezTo>
                  <a:close/>
                  <a:moveTo>
                    <a:pt x="7099" y="13939"/>
                  </a:moveTo>
                  <a:cubicBezTo>
                    <a:pt x="7099" y="16075"/>
                    <a:pt x="7780" y="17562"/>
                    <a:pt x="10697" y="17562"/>
                  </a:cubicBezTo>
                  <a:cubicBezTo>
                    <a:pt x="13615" y="17562"/>
                    <a:pt x="14198" y="15363"/>
                    <a:pt x="14198" y="13939"/>
                  </a:cubicBezTo>
                  <a:lnTo>
                    <a:pt x="14198" y="7016"/>
                  </a:lnTo>
                  <a:cubicBezTo>
                    <a:pt x="14198" y="5657"/>
                    <a:pt x="14198" y="3975"/>
                    <a:pt x="10794" y="3975"/>
                  </a:cubicBezTo>
                  <a:cubicBezTo>
                    <a:pt x="7391" y="3975"/>
                    <a:pt x="7099" y="6239"/>
                    <a:pt x="7099" y="7016"/>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26" name="Freeform 211"/>
            <p:cNvSpPr/>
            <p:nvPr/>
          </p:nvSpPr>
          <p:spPr>
            <a:xfrm>
              <a:off x="54162" y="583244"/>
              <a:ext cx="21110" cy="286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158" y="0"/>
                  </a:lnTo>
                  <a:lnTo>
                    <a:pt x="13642" y="10066"/>
                  </a:lnTo>
                  <a:cubicBezTo>
                    <a:pt x="14159" y="10556"/>
                    <a:pt x="14634" y="11070"/>
                    <a:pt x="15063" y="11604"/>
                  </a:cubicBezTo>
                  <a:cubicBezTo>
                    <a:pt x="15226" y="11994"/>
                    <a:pt x="15448" y="12369"/>
                    <a:pt x="15727" y="12722"/>
                  </a:cubicBezTo>
                  <a:lnTo>
                    <a:pt x="15727" y="10555"/>
                  </a:lnTo>
                  <a:cubicBezTo>
                    <a:pt x="15727" y="9088"/>
                    <a:pt x="15727" y="8878"/>
                    <a:pt x="15727" y="8109"/>
                  </a:cubicBezTo>
                  <a:lnTo>
                    <a:pt x="15727" y="70"/>
                  </a:lnTo>
                  <a:lnTo>
                    <a:pt x="21600" y="70"/>
                  </a:lnTo>
                  <a:lnTo>
                    <a:pt x="21600" y="21600"/>
                  </a:lnTo>
                  <a:lnTo>
                    <a:pt x="16295" y="21600"/>
                  </a:lnTo>
                  <a:lnTo>
                    <a:pt x="8621" y="11184"/>
                  </a:lnTo>
                  <a:cubicBezTo>
                    <a:pt x="7741" y="10040"/>
                    <a:pt x="6981" y="8849"/>
                    <a:pt x="6347" y="7619"/>
                  </a:cubicBezTo>
                  <a:cubicBezTo>
                    <a:pt x="6347" y="8249"/>
                    <a:pt x="6347" y="10974"/>
                    <a:pt x="6347" y="11534"/>
                  </a:cubicBezTo>
                  <a:lnTo>
                    <a:pt x="6347" y="21600"/>
                  </a:lnTo>
                  <a:lnTo>
                    <a:pt x="474"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27" name="Freeform 212"/>
            <p:cNvSpPr/>
            <p:nvPr/>
          </p:nvSpPr>
          <p:spPr>
            <a:xfrm>
              <a:off x="80364" y="582612"/>
              <a:ext cx="20106" cy="30050"/>
            </a:xfrm>
            <a:custGeom>
              <a:avLst/>
              <a:gdLst/>
              <a:ahLst/>
              <a:cxnLst>
                <a:cxn ang="0">
                  <a:pos x="wd2" y="hd2"/>
                </a:cxn>
                <a:cxn ang="5400000">
                  <a:pos x="wd2" y="hd2"/>
                </a:cxn>
                <a:cxn ang="10800000">
                  <a:pos x="wd2" y="hd2"/>
                </a:cxn>
                <a:cxn ang="16200000">
                  <a:pos x="wd2" y="hd2"/>
                </a:cxn>
              </a:cxnLst>
              <a:rect l="0" t="0" r="r" b="b"/>
              <a:pathLst>
                <a:path w="21427" h="21273" extrusionOk="0">
                  <a:moveTo>
                    <a:pt x="15689" y="5886"/>
                  </a:moveTo>
                  <a:cubicBezTo>
                    <a:pt x="14730" y="4532"/>
                    <a:pt x="12712" y="3647"/>
                    <a:pt x="10460" y="3593"/>
                  </a:cubicBezTo>
                  <a:cubicBezTo>
                    <a:pt x="6907" y="3593"/>
                    <a:pt x="6809" y="5362"/>
                    <a:pt x="6809" y="5559"/>
                  </a:cubicBezTo>
                  <a:cubicBezTo>
                    <a:pt x="6809" y="7001"/>
                    <a:pt x="8881" y="7590"/>
                    <a:pt x="10755" y="7983"/>
                  </a:cubicBezTo>
                  <a:lnTo>
                    <a:pt x="14604" y="8966"/>
                  </a:lnTo>
                  <a:cubicBezTo>
                    <a:pt x="16628" y="9399"/>
                    <a:pt x="18413" y="10219"/>
                    <a:pt x="19734" y="11325"/>
                  </a:cubicBezTo>
                  <a:cubicBezTo>
                    <a:pt x="20846" y="12357"/>
                    <a:pt x="21433" y="13596"/>
                    <a:pt x="21412" y="14864"/>
                  </a:cubicBezTo>
                  <a:cubicBezTo>
                    <a:pt x="21600" y="17038"/>
                    <a:pt x="19969" y="19104"/>
                    <a:pt x="17169" y="20238"/>
                  </a:cubicBezTo>
                  <a:cubicBezTo>
                    <a:pt x="15348" y="20884"/>
                    <a:pt x="13314" y="21222"/>
                    <a:pt x="11248" y="21221"/>
                  </a:cubicBezTo>
                  <a:cubicBezTo>
                    <a:pt x="6580" y="21594"/>
                    <a:pt x="2066" y="19964"/>
                    <a:pt x="0" y="17158"/>
                  </a:cubicBezTo>
                  <a:lnTo>
                    <a:pt x="5229" y="14864"/>
                  </a:lnTo>
                  <a:cubicBezTo>
                    <a:pt x="6091" y="16482"/>
                    <a:pt x="8369" y="17578"/>
                    <a:pt x="10953" y="17616"/>
                  </a:cubicBezTo>
                  <a:cubicBezTo>
                    <a:pt x="12433" y="17616"/>
                    <a:pt x="15097" y="17158"/>
                    <a:pt x="15097" y="15323"/>
                  </a:cubicBezTo>
                  <a:cubicBezTo>
                    <a:pt x="15097" y="13488"/>
                    <a:pt x="13815" y="13488"/>
                    <a:pt x="9276" y="12308"/>
                  </a:cubicBezTo>
                  <a:cubicBezTo>
                    <a:pt x="4736" y="11129"/>
                    <a:pt x="690" y="9753"/>
                    <a:pt x="690" y="5755"/>
                  </a:cubicBezTo>
                  <a:cubicBezTo>
                    <a:pt x="701" y="2570"/>
                    <a:pt x="4596" y="-6"/>
                    <a:pt x="9392" y="0"/>
                  </a:cubicBezTo>
                  <a:cubicBezTo>
                    <a:pt x="9782" y="1"/>
                    <a:pt x="10171" y="19"/>
                    <a:pt x="10558" y="54"/>
                  </a:cubicBezTo>
                  <a:cubicBezTo>
                    <a:pt x="14576" y="11"/>
                    <a:pt x="18329" y="1381"/>
                    <a:pt x="20426" y="3658"/>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28" name="Freeform 213"/>
            <p:cNvSpPr/>
            <p:nvPr/>
          </p:nvSpPr>
          <p:spPr>
            <a:xfrm>
              <a:off x="103787" y="583244"/>
              <a:ext cx="20925" cy="285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1" y="3927"/>
                  </a:lnTo>
                  <a:lnTo>
                    <a:pt x="14241" y="21600"/>
                  </a:lnTo>
                  <a:lnTo>
                    <a:pt x="7455" y="21600"/>
                  </a:lnTo>
                  <a:lnTo>
                    <a:pt x="7455" y="3927"/>
                  </a:lnTo>
                  <a:lnTo>
                    <a:pt x="0" y="3927"/>
                  </a:lnTo>
                  <a:lnTo>
                    <a:pt x="0" y="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29" name="Freeform 214"/>
            <p:cNvSpPr/>
            <p:nvPr/>
          </p:nvSpPr>
          <p:spPr>
            <a:xfrm>
              <a:off x="129434" y="583244"/>
              <a:ext cx="20555" cy="28511"/>
            </a:xfrm>
            <a:custGeom>
              <a:avLst/>
              <a:gdLst/>
              <a:ahLst/>
              <a:cxnLst>
                <a:cxn ang="0">
                  <a:pos x="wd2" y="hd2"/>
                </a:cxn>
                <a:cxn ang="5400000">
                  <a:pos x="wd2" y="hd2"/>
                </a:cxn>
                <a:cxn ang="10800000">
                  <a:pos x="wd2" y="hd2"/>
                </a:cxn>
                <a:cxn ang="16200000">
                  <a:pos x="wd2" y="hd2"/>
                </a:cxn>
              </a:cxnLst>
              <a:rect l="0" t="0" r="r" b="b"/>
              <a:pathLst>
                <a:path w="21600" h="21600" extrusionOk="0">
                  <a:moveTo>
                    <a:pt x="6519" y="21600"/>
                  </a:moveTo>
                  <a:lnTo>
                    <a:pt x="0" y="21600"/>
                  </a:lnTo>
                  <a:lnTo>
                    <a:pt x="0" y="0"/>
                  </a:lnTo>
                  <a:lnTo>
                    <a:pt x="9730" y="0"/>
                  </a:lnTo>
                  <a:cubicBezTo>
                    <a:pt x="14594" y="0"/>
                    <a:pt x="20724" y="491"/>
                    <a:pt x="20724" y="6242"/>
                  </a:cubicBezTo>
                  <a:cubicBezTo>
                    <a:pt x="21110" y="8931"/>
                    <a:pt x="18643" y="11402"/>
                    <a:pt x="14983" y="11992"/>
                  </a:cubicBezTo>
                  <a:lnTo>
                    <a:pt x="21600" y="21600"/>
                  </a:lnTo>
                  <a:lnTo>
                    <a:pt x="14205" y="21600"/>
                  </a:lnTo>
                  <a:lnTo>
                    <a:pt x="8562" y="12764"/>
                  </a:lnTo>
                  <a:lnTo>
                    <a:pt x="6324" y="12764"/>
                  </a:lnTo>
                  <a:close/>
                  <a:moveTo>
                    <a:pt x="6519" y="9327"/>
                  </a:moveTo>
                  <a:cubicBezTo>
                    <a:pt x="8260" y="9513"/>
                    <a:pt x="10031" y="9513"/>
                    <a:pt x="11773" y="9327"/>
                  </a:cubicBezTo>
                  <a:cubicBezTo>
                    <a:pt x="13816" y="8766"/>
                    <a:pt x="14010" y="7574"/>
                    <a:pt x="14010" y="6382"/>
                  </a:cubicBezTo>
                  <a:cubicBezTo>
                    <a:pt x="14236" y="5301"/>
                    <a:pt x="13442" y="4244"/>
                    <a:pt x="12064" y="3787"/>
                  </a:cubicBezTo>
                  <a:cubicBezTo>
                    <a:pt x="10225" y="3611"/>
                    <a:pt x="8359" y="3611"/>
                    <a:pt x="6519" y="378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30" name="Freeform 215"/>
            <p:cNvSpPr/>
            <p:nvPr/>
          </p:nvSpPr>
          <p:spPr>
            <a:xfrm>
              <a:off x="155682" y="583244"/>
              <a:ext cx="20832" cy="28993"/>
            </a:xfrm>
            <a:custGeom>
              <a:avLst/>
              <a:gdLst/>
              <a:ahLst/>
              <a:cxnLst>
                <a:cxn ang="0">
                  <a:pos x="wd2" y="hd2"/>
                </a:cxn>
                <a:cxn ang="5400000">
                  <a:pos x="wd2" y="hd2"/>
                </a:cxn>
                <a:cxn ang="10800000">
                  <a:pos x="wd2" y="hd2"/>
                </a:cxn>
                <a:cxn ang="16200000">
                  <a:pos x="wd2" y="hd2"/>
                </a:cxn>
              </a:cxnLst>
              <a:rect l="0" t="0" r="r" b="b"/>
              <a:pathLst>
                <a:path w="21112" h="21497" extrusionOk="0">
                  <a:moveTo>
                    <a:pt x="46" y="0"/>
                  </a:moveTo>
                  <a:lnTo>
                    <a:pt x="6613" y="0"/>
                  </a:lnTo>
                  <a:lnTo>
                    <a:pt x="6613" y="13727"/>
                  </a:lnTo>
                  <a:cubicBezTo>
                    <a:pt x="6613" y="15031"/>
                    <a:pt x="6613" y="17639"/>
                    <a:pt x="10555" y="17639"/>
                  </a:cubicBezTo>
                  <a:cubicBezTo>
                    <a:pt x="11774" y="17639"/>
                    <a:pt x="14589" y="17639"/>
                    <a:pt x="14589" y="13796"/>
                  </a:cubicBezTo>
                  <a:lnTo>
                    <a:pt x="14589" y="69"/>
                  </a:lnTo>
                  <a:lnTo>
                    <a:pt x="21064" y="69"/>
                  </a:lnTo>
                  <a:lnTo>
                    <a:pt x="21064" y="13796"/>
                  </a:lnTo>
                  <a:cubicBezTo>
                    <a:pt x="21359" y="16058"/>
                    <a:pt x="20257" y="18298"/>
                    <a:pt x="18061" y="19905"/>
                  </a:cubicBezTo>
                  <a:cubicBezTo>
                    <a:pt x="15998" y="21007"/>
                    <a:pt x="13483" y="21564"/>
                    <a:pt x="10931" y="21483"/>
                  </a:cubicBezTo>
                  <a:cubicBezTo>
                    <a:pt x="8081" y="21600"/>
                    <a:pt x="5263" y="20994"/>
                    <a:pt x="2955" y="19767"/>
                  </a:cubicBezTo>
                  <a:cubicBezTo>
                    <a:pt x="817" y="18081"/>
                    <a:pt x="-241" y="15811"/>
                    <a:pt x="46" y="13521"/>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31" name="Freeform 216"/>
            <p:cNvSpPr/>
            <p:nvPr/>
          </p:nvSpPr>
          <p:spPr>
            <a:xfrm>
              <a:off x="183349" y="582553"/>
              <a:ext cx="19698" cy="30064"/>
            </a:xfrm>
            <a:custGeom>
              <a:avLst/>
              <a:gdLst/>
              <a:ahLst/>
              <a:cxnLst>
                <a:cxn ang="0">
                  <a:pos x="wd2" y="hd2"/>
                </a:cxn>
                <a:cxn ang="5400000">
                  <a:pos x="wd2" y="hd2"/>
                </a:cxn>
                <a:cxn ang="10800000">
                  <a:pos x="wd2" y="hd2"/>
                </a:cxn>
                <a:cxn ang="16200000">
                  <a:pos x="wd2" y="hd2"/>
                </a:cxn>
              </a:cxnLst>
              <a:rect l="0" t="0" r="r" b="b"/>
              <a:pathLst>
                <a:path w="21005" h="21451" extrusionOk="0">
                  <a:moveTo>
                    <a:pt x="66" y="7361"/>
                  </a:moveTo>
                  <a:cubicBezTo>
                    <a:pt x="-559" y="3738"/>
                    <a:pt x="3325" y="462"/>
                    <a:pt x="8742" y="43"/>
                  </a:cubicBezTo>
                  <a:cubicBezTo>
                    <a:pt x="9435" y="-10"/>
                    <a:pt x="10134" y="-15"/>
                    <a:pt x="10828" y="31"/>
                  </a:cubicBezTo>
                  <a:cubicBezTo>
                    <a:pt x="13234" y="-18"/>
                    <a:pt x="15596" y="470"/>
                    <a:pt x="17542" y="1417"/>
                  </a:cubicBezTo>
                  <a:cubicBezTo>
                    <a:pt x="19762" y="2867"/>
                    <a:pt x="20917" y="4895"/>
                    <a:pt x="20702" y="6965"/>
                  </a:cubicBezTo>
                  <a:lnTo>
                    <a:pt x="13987" y="6965"/>
                  </a:lnTo>
                  <a:cubicBezTo>
                    <a:pt x="13987" y="5974"/>
                    <a:pt x="13987" y="3729"/>
                    <a:pt x="10532" y="3729"/>
                  </a:cubicBezTo>
                  <a:cubicBezTo>
                    <a:pt x="9623" y="3762"/>
                    <a:pt x="8756" y="3994"/>
                    <a:pt x="8064" y="4389"/>
                  </a:cubicBezTo>
                  <a:cubicBezTo>
                    <a:pt x="7218" y="4994"/>
                    <a:pt x="6788" y="5808"/>
                    <a:pt x="6879" y="6635"/>
                  </a:cubicBezTo>
                  <a:lnTo>
                    <a:pt x="6879" y="14362"/>
                  </a:lnTo>
                  <a:cubicBezTo>
                    <a:pt x="6879" y="15484"/>
                    <a:pt x="6879" y="17598"/>
                    <a:pt x="10631" y="17598"/>
                  </a:cubicBezTo>
                  <a:cubicBezTo>
                    <a:pt x="14382" y="17598"/>
                    <a:pt x="14185" y="16079"/>
                    <a:pt x="14185" y="13899"/>
                  </a:cubicBezTo>
                  <a:lnTo>
                    <a:pt x="20899" y="13899"/>
                  </a:lnTo>
                  <a:cubicBezTo>
                    <a:pt x="21041" y="14734"/>
                    <a:pt x="21041" y="15575"/>
                    <a:pt x="20899" y="16409"/>
                  </a:cubicBezTo>
                  <a:cubicBezTo>
                    <a:pt x="20599" y="17851"/>
                    <a:pt x="19465" y="19155"/>
                    <a:pt x="17740" y="20041"/>
                  </a:cubicBezTo>
                  <a:cubicBezTo>
                    <a:pt x="15807" y="20958"/>
                    <a:pt x="13493" y="21443"/>
                    <a:pt x="11125" y="21429"/>
                  </a:cubicBezTo>
                  <a:cubicBezTo>
                    <a:pt x="8220" y="21582"/>
                    <a:pt x="5353" y="20911"/>
                    <a:pt x="3226" y="19579"/>
                  </a:cubicBezTo>
                  <a:cubicBezTo>
                    <a:pt x="1942" y="18787"/>
                    <a:pt x="362" y="17664"/>
                    <a:pt x="362" y="13503"/>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32" name="Freeform 217"/>
            <p:cNvSpPr/>
            <p:nvPr/>
          </p:nvSpPr>
          <p:spPr>
            <a:xfrm>
              <a:off x="207576" y="583244"/>
              <a:ext cx="20925" cy="285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1" y="3927"/>
                  </a:lnTo>
                  <a:lnTo>
                    <a:pt x="14241" y="21600"/>
                  </a:lnTo>
                  <a:lnTo>
                    <a:pt x="7455" y="21600"/>
                  </a:lnTo>
                  <a:lnTo>
                    <a:pt x="7455" y="3927"/>
                  </a:lnTo>
                  <a:lnTo>
                    <a:pt x="0" y="3927"/>
                  </a:lnTo>
                  <a:lnTo>
                    <a:pt x="0" y="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33" name="Freeform 218"/>
            <p:cNvSpPr/>
            <p:nvPr/>
          </p:nvSpPr>
          <p:spPr>
            <a:xfrm>
              <a:off x="230907" y="583244"/>
              <a:ext cx="13055" cy="28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15" y="19706"/>
                  </a:lnTo>
                  <a:lnTo>
                    <a:pt x="5515" y="1894"/>
                  </a:lnTo>
                  <a:lnTo>
                    <a:pt x="0" y="1894"/>
                  </a:lnTo>
                  <a:lnTo>
                    <a:pt x="0" y="0"/>
                  </a:lnTo>
                  <a:lnTo>
                    <a:pt x="21600" y="0"/>
                  </a:lnTo>
                  <a:lnTo>
                    <a:pt x="21600" y="1894"/>
                  </a:lnTo>
                  <a:lnTo>
                    <a:pt x="16085" y="1894"/>
                  </a:lnTo>
                  <a:lnTo>
                    <a:pt x="16085" y="19636"/>
                  </a:lnTo>
                  <a:lnTo>
                    <a:pt x="21600" y="19636"/>
                  </a:lnTo>
                  <a:lnTo>
                    <a:pt x="21600"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34" name="Freeform 219"/>
            <p:cNvSpPr/>
            <p:nvPr/>
          </p:nvSpPr>
          <p:spPr>
            <a:xfrm>
              <a:off x="247665" y="582648"/>
              <a:ext cx="20308" cy="30470"/>
            </a:xfrm>
            <a:custGeom>
              <a:avLst/>
              <a:gdLst/>
              <a:ahLst/>
              <a:cxnLst>
                <a:cxn ang="0">
                  <a:pos x="wd2" y="hd2"/>
                </a:cxn>
                <a:cxn ang="5400000">
                  <a:pos x="wd2" y="hd2"/>
                </a:cxn>
                <a:cxn ang="10800000">
                  <a:pos x="wd2" y="hd2"/>
                </a:cxn>
                <a:cxn ang="16200000">
                  <a:pos x="wd2" y="hd2"/>
                </a:cxn>
              </a:cxnLst>
              <a:rect l="0" t="0" r="r" b="b"/>
              <a:pathLst>
                <a:path w="21234" h="21137" extrusionOk="0">
                  <a:moveTo>
                    <a:pt x="484" y="7412"/>
                  </a:moveTo>
                  <a:cubicBezTo>
                    <a:pt x="290" y="5419"/>
                    <a:pt x="1221" y="3450"/>
                    <a:pt x="3098" y="1889"/>
                  </a:cubicBezTo>
                  <a:cubicBezTo>
                    <a:pt x="5120" y="605"/>
                    <a:pt x="7853" y="-68"/>
                    <a:pt x="10649" y="27"/>
                  </a:cubicBezTo>
                  <a:cubicBezTo>
                    <a:pt x="13568" y="-151"/>
                    <a:pt x="16451" y="557"/>
                    <a:pt x="18490" y="1953"/>
                  </a:cubicBezTo>
                  <a:cubicBezTo>
                    <a:pt x="20655" y="3765"/>
                    <a:pt x="21600" y="6087"/>
                    <a:pt x="21105" y="8375"/>
                  </a:cubicBezTo>
                  <a:lnTo>
                    <a:pt x="21105" y="13191"/>
                  </a:lnTo>
                  <a:cubicBezTo>
                    <a:pt x="21463" y="15313"/>
                    <a:pt x="20521" y="17441"/>
                    <a:pt x="18491" y="19098"/>
                  </a:cubicBezTo>
                  <a:cubicBezTo>
                    <a:pt x="16388" y="20477"/>
                    <a:pt x="13504" y="21199"/>
                    <a:pt x="10552" y="21089"/>
                  </a:cubicBezTo>
                  <a:cubicBezTo>
                    <a:pt x="6283" y="21449"/>
                    <a:pt x="2225" y="19754"/>
                    <a:pt x="872" y="17043"/>
                  </a:cubicBezTo>
                  <a:cubicBezTo>
                    <a:pt x="301" y="15728"/>
                    <a:pt x="7" y="14367"/>
                    <a:pt x="0" y="12998"/>
                  </a:cubicBezTo>
                  <a:close/>
                  <a:moveTo>
                    <a:pt x="7164" y="13833"/>
                  </a:moveTo>
                  <a:cubicBezTo>
                    <a:pt x="7164" y="15952"/>
                    <a:pt x="7842" y="17429"/>
                    <a:pt x="10746" y="17429"/>
                  </a:cubicBezTo>
                  <a:cubicBezTo>
                    <a:pt x="13651" y="17429"/>
                    <a:pt x="14328" y="15246"/>
                    <a:pt x="14328" y="13833"/>
                  </a:cubicBezTo>
                  <a:lnTo>
                    <a:pt x="14328" y="6962"/>
                  </a:lnTo>
                  <a:cubicBezTo>
                    <a:pt x="14328" y="5613"/>
                    <a:pt x="14328" y="3944"/>
                    <a:pt x="10843" y="3944"/>
                  </a:cubicBezTo>
                  <a:cubicBezTo>
                    <a:pt x="7358" y="3944"/>
                    <a:pt x="7164" y="6192"/>
                    <a:pt x="7164" y="6962"/>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35" name="Freeform 220"/>
            <p:cNvSpPr/>
            <p:nvPr/>
          </p:nvSpPr>
          <p:spPr>
            <a:xfrm>
              <a:off x="274699" y="583244"/>
              <a:ext cx="20740" cy="285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268" y="0"/>
                  </a:lnTo>
                  <a:lnTo>
                    <a:pt x="13885" y="10099"/>
                  </a:lnTo>
                  <a:cubicBezTo>
                    <a:pt x="14276" y="10575"/>
                    <a:pt x="14631" y="11067"/>
                    <a:pt x="14946" y="11571"/>
                  </a:cubicBezTo>
                  <a:cubicBezTo>
                    <a:pt x="15112" y="11963"/>
                    <a:pt x="15339" y="12339"/>
                    <a:pt x="15622" y="12694"/>
                  </a:cubicBezTo>
                  <a:lnTo>
                    <a:pt x="15622" y="10519"/>
                  </a:lnTo>
                  <a:cubicBezTo>
                    <a:pt x="15622" y="9047"/>
                    <a:pt x="15622" y="8836"/>
                    <a:pt x="15622" y="8065"/>
                  </a:cubicBezTo>
                  <a:lnTo>
                    <a:pt x="15622" y="0"/>
                  </a:lnTo>
                  <a:lnTo>
                    <a:pt x="21600" y="0"/>
                  </a:lnTo>
                  <a:lnTo>
                    <a:pt x="21600" y="21600"/>
                  </a:lnTo>
                  <a:lnTo>
                    <a:pt x="16104" y="21600"/>
                  </a:lnTo>
                  <a:lnTo>
                    <a:pt x="8293" y="11151"/>
                  </a:lnTo>
                  <a:cubicBezTo>
                    <a:pt x="7398" y="10003"/>
                    <a:pt x="6624" y="8807"/>
                    <a:pt x="5978" y="7574"/>
                  </a:cubicBezTo>
                  <a:cubicBezTo>
                    <a:pt x="5978" y="8205"/>
                    <a:pt x="5978" y="10940"/>
                    <a:pt x="5978" y="11501"/>
                  </a:cubicBezTo>
                  <a:lnTo>
                    <a:pt x="5978"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36" name="Freeform 221"/>
            <p:cNvSpPr/>
            <p:nvPr/>
          </p:nvSpPr>
          <p:spPr>
            <a:xfrm>
              <a:off x="313215" y="583244"/>
              <a:ext cx="20092" cy="285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605" y="0"/>
                  </a:lnTo>
                  <a:lnTo>
                    <a:pt x="20605" y="3927"/>
                  </a:lnTo>
                  <a:lnTo>
                    <a:pt x="6669" y="3927"/>
                  </a:lnTo>
                  <a:lnTo>
                    <a:pt x="6669" y="8556"/>
                  </a:lnTo>
                  <a:lnTo>
                    <a:pt x="16324" y="8556"/>
                  </a:lnTo>
                  <a:lnTo>
                    <a:pt x="16324" y="12483"/>
                  </a:lnTo>
                  <a:lnTo>
                    <a:pt x="6768" y="12483"/>
                  </a:lnTo>
                  <a:lnTo>
                    <a:pt x="6768" y="17603"/>
                  </a:lnTo>
                  <a:lnTo>
                    <a:pt x="21600" y="17603"/>
                  </a:lnTo>
                  <a:lnTo>
                    <a:pt x="21600" y="21600"/>
                  </a:lnTo>
                  <a:lnTo>
                    <a:pt x="0" y="2160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37" name="Freeform 222"/>
            <p:cNvSpPr/>
            <p:nvPr/>
          </p:nvSpPr>
          <p:spPr>
            <a:xfrm>
              <a:off x="338862" y="583244"/>
              <a:ext cx="19780" cy="28511"/>
            </a:xfrm>
            <a:custGeom>
              <a:avLst/>
              <a:gdLst/>
              <a:ahLst/>
              <a:cxnLst>
                <a:cxn ang="0">
                  <a:pos x="wd2" y="hd2"/>
                </a:cxn>
                <a:cxn ang="5400000">
                  <a:pos x="wd2" y="hd2"/>
                </a:cxn>
                <a:cxn ang="10800000">
                  <a:pos x="wd2" y="hd2"/>
                </a:cxn>
                <a:cxn ang="16200000">
                  <a:pos x="wd2" y="hd2"/>
                </a:cxn>
              </a:cxnLst>
              <a:rect l="0" t="0" r="r" b="b"/>
              <a:pathLst>
                <a:path w="21248" h="21600" extrusionOk="0">
                  <a:moveTo>
                    <a:pt x="0" y="0"/>
                  </a:moveTo>
                  <a:lnTo>
                    <a:pt x="7460" y="0"/>
                  </a:lnTo>
                  <a:cubicBezTo>
                    <a:pt x="14919" y="0"/>
                    <a:pt x="17405" y="982"/>
                    <a:pt x="19394" y="2805"/>
                  </a:cubicBezTo>
                  <a:cubicBezTo>
                    <a:pt x="21384" y="4629"/>
                    <a:pt x="21185" y="5680"/>
                    <a:pt x="21185" y="10519"/>
                  </a:cubicBezTo>
                  <a:lnTo>
                    <a:pt x="21185" y="14237"/>
                  </a:lnTo>
                  <a:cubicBezTo>
                    <a:pt x="21600" y="16726"/>
                    <a:pt x="19933" y="19160"/>
                    <a:pt x="16908" y="20478"/>
                  </a:cubicBezTo>
                  <a:cubicBezTo>
                    <a:pt x="14855" y="21170"/>
                    <a:pt x="12619" y="21553"/>
                    <a:pt x="10343" y="21600"/>
                  </a:cubicBezTo>
                  <a:lnTo>
                    <a:pt x="398" y="21600"/>
                  </a:lnTo>
                  <a:close/>
                  <a:moveTo>
                    <a:pt x="6863" y="17743"/>
                  </a:moveTo>
                  <a:lnTo>
                    <a:pt x="8851" y="17743"/>
                  </a:lnTo>
                  <a:cubicBezTo>
                    <a:pt x="11538" y="17743"/>
                    <a:pt x="14322" y="17392"/>
                    <a:pt x="14322" y="13254"/>
                  </a:cubicBezTo>
                  <a:lnTo>
                    <a:pt x="14322" y="10589"/>
                  </a:lnTo>
                  <a:cubicBezTo>
                    <a:pt x="14670" y="8730"/>
                    <a:pt x="14292" y="6839"/>
                    <a:pt x="13228" y="5120"/>
                  </a:cubicBezTo>
                  <a:cubicBezTo>
                    <a:pt x="11936" y="3787"/>
                    <a:pt x="10444" y="3787"/>
                    <a:pt x="6863" y="378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38" name="Freeform 223"/>
            <p:cNvSpPr/>
            <p:nvPr/>
          </p:nvSpPr>
          <p:spPr>
            <a:xfrm>
              <a:off x="365096" y="583244"/>
              <a:ext cx="20754" cy="28990"/>
            </a:xfrm>
            <a:custGeom>
              <a:avLst/>
              <a:gdLst/>
              <a:ahLst/>
              <a:cxnLst>
                <a:cxn ang="0">
                  <a:pos x="wd2" y="hd2"/>
                </a:cxn>
                <a:cxn ang="5400000">
                  <a:pos x="wd2" y="hd2"/>
                </a:cxn>
                <a:cxn ang="10800000">
                  <a:pos x="wd2" y="hd2"/>
                </a:cxn>
                <a:cxn ang="16200000">
                  <a:pos x="wd2" y="hd2"/>
                </a:cxn>
              </a:cxnLst>
              <a:rect l="0" t="0" r="r" b="b"/>
              <a:pathLst>
                <a:path w="21076" h="21505" extrusionOk="0">
                  <a:moveTo>
                    <a:pt x="61" y="0"/>
                  </a:moveTo>
                  <a:lnTo>
                    <a:pt x="6643" y="0"/>
                  </a:lnTo>
                  <a:lnTo>
                    <a:pt x="6643" y="13734"/>
                  </a:lnTo>
                  <a:cubicBezTo>
                    <a:pt x="6643" y="15038"/>
                    <a:pt x="6643" y="17648"/>
                    <a:pt x="10498" y="17648"/>
                  </a:cubicBezTo>
                  <a:cubicBezTo>
                    <a:pt x="11720" y="17648"/>
                    <a:pt x="14634" y="17648"/>
                    <a:pt x="14634" y="13802"/>
                  </a:cubicBezTo>
                  <a:lnTo>
                    <a:pt x="14634" y="69"/>
                  </a:lnTo>
                  <a:lnTo>
                    <a:pt x="21029" y="69"/>
                  </a:lnTo>
                  <a:lnTo>
                    <a:pt x="21029" y="13802"/>
                  </a:lnTo>
                  <a:cubicBezTo>
                    <a:pt x="21324" y="16065"/>
                    <a:pt x="20221" y="18306"/>
                    <a:pt x="18020" y="19914"/>
                  </a:cubicBezTo>
                  <a:cubicBezTo>
                    <a:pt x="15959" y="21027"/>
                    <a:pt x="13434" y="21585"/>
                    <a:pt x="10874" y="21493"/>
                  </a:cubicBezTo>
                  <a:cubicBezTo>
                    <a:pt x="8049" y="21600"/>
                    <a:pt x="5260" y="20994"/>
                    <a:pt x="2976" y="19776"/>
                  </a:cubicBezTo>
                  <a:cubicBezTo>
                    <a:pt x="790" y="18109"/>
                    <a:pt x="-276" y="15822"/>
                    <a:pt x="61" y="1352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39" name="Freeform 224"/>
            <p:cNvSpPr/>
            <p:nvPr/>
          </p:nvSpPr>
          <p:spPr>
            <a:xfrm>
              <a:off x="392868" y="582543"/>
              <a:ext cx="19756" cy="30074"/>
            </a:xfrm>
            <a:custGeom>
              <a:avLst/>
              <a:gdLst/>
              <a:ahLst/>
              <a:cxnLst>
                <a:cxn ang="0">
                  <a:pos x="wd2" y="hd2"/>
                </a:cxn>
                <a:cxn ang="5400000">
                  <a:pos x="wd2" y="hd2"/>
                </a:cxn>
                <a:cxn ang="10800000">
                  <a:pos x="wd2" y="hd2"/>
                </a:cxn>
                <a:cxn ang="16200000">
                  <a:pos x="wd2" y="hd2"/>
                </a:cxn>
              </a:cxnLst>
              <a:rect l="0" t="0" r="r" b="b"/>
              <a:pathLst>
                <a:path w="21015" h="21454" extrusionOk="0">
                  <a:moveTo>
                    <a:pt x="67" y="7367"/>
                  </a:moveTo>
                  <a:cubicBezTo>
                    <a:pt x="-562" y="3745"/>
                    <a:pt x="3308" y="466"/>
                    <a:pt x="8710" y="44"/>
                  </a:cubicBezTo>
                  <a:cubicBezTo>
                    <a:pt x="9438" y="-13"/>
                    <a:pt x="10172" y="-15"/>
                    <a:pt x="10901" y="37"/>
                  </a:cubicBezTo>
                  <a:cubicBezTo>
                    <a:pt x="13297" y="9"/>
                    <a:pt x="15644" y="494"/>
                    <a:pt x="17599" y="1424"/>
                  </a:cubicBezTo>
                  <a:cubicBezTo>
                    <a:pt x="19788" y="2880"/>
                    <a:pt x="20907" y="4910"/>
                    <a:pt x="20652" y="6971"/>
                  </a:cubicBezTo>
                  <a:lnTo>
                    <a:pt x="14053" y="6971"/>
                  </a:lnTo>
                  <a:cubicBezTo>
                    <a:pt x="14053" y="5980"/>
                    <a:pt x="14053" y="3735"/>
                    <a:pt x="10606" y="3735"/>
                  </a:cubicBezTo>
                  <a:cubicBezTo>
                    <a:pt x="9665" y="3754"/>
                    <a:pt x="8761" y="3986"/>
                    <a:pt x="8045" y="4395"/>
                  </a:cubicBezTo>
                  <a:cubicBezTo>
                    <a:pt x="7215" y="5003"/>
                    <a:pt x="6820" y="5822"/>
                    <a:pt x="6962" y="6641"/>
                  </a:cubicBezTo>
                  <a:lnTo>
                    <a:pt x="6962" y="14366"/>
                  </a:lnTo>
                  <a:cubicBezTo>
                    <a:pt x="6962" y="15489"/>
                    <a:pt x="6962" y="17602"/>
                    <a:pt x="10606" y="17602"/>
                  </a:cubicBezTo>
                  <a:cubicBezTo>
                    <a:pt x="14250" y="17602"/>
                    <a:pt x="14151" y="16083"/>
                    <a:pt x="14151" y="13904"/>
                  </a:cubicBezTo>
                  <a:lnTo>
                    <a:pt x="20948" y="13904"/>
                  </a:lnTo>
                  <a:cubicBezTo>
                    <a:pt x="21038" y="14739"/>
                    <a:pt x="21038" y="15578"/>
                    <a:pt x="20948" y="16413"/>
                  </a:cubicBezTo>
                  <a:cubicBezTo>
                    <a:pt x="20593" y="17857"/>
                    <a:pt x="19431" y="19156"/>
                    <a:pt x="17697" y="20045"/>
                  </a:cubicBezTo>
                  <a:cubicBezTo>
                    <a:pt x="15770" y="20961"/>
                    <a:pt x="13460" y="21446"/>
                    <a:pt x="11098" y="21432"/>
                  </a:cubicBezTo>
                  <a:cubicBezTo>
                    <a:pt x="8201" y="21585"/>
                    <a:pt x="5341" y="20914"/>
                    <a:pt x="3219" y="19583"/>
                  </a:cubicBezTo>
                  <a:cubicBezTo>
                    <a:pt x="1939" y="18790"/>
                    <a:pt x="362" y="17668"/>
                    <a:pt x="362" y="13508"/>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40" name="Freeform 225"/>
            <p:cNvSpPr/>
            <p:nvPr/>
          </p:nvSpPr>
          <p:spPr>
            <a:xfrm>
              <a:off x="415615" y="583244"/>
              <a:ext cx="24259" cy="28511"/>
            </a:xfrm>
            <a:custGeom>
              <a:avLst/>
              <a:gdLst/>
              <a:ahLst/>
              <a:cxnLst>
                <a:cxn ang="0">
                  <a:pos x="wd2" y="hd2"/>
                </a:cxn>
                <a:cxn ang="5400000">
                  <a:pos x="wd2" y="hd2"/>
                </a:cxn>
                <a:cxn ang="10800000">
                  <a:pos x="wd2" y="hd2"/>
                </a:cxn>
                <a:cxn ang="16200000">
                  <a:pos x="wd2" y="hd2"/>
                </a:cxn>
              </a:cxnLst>
              <a:rect l="0" t="0" r="r" b="b"/>
              <a:pathLst>
                <a:path w="21600" h="21600" extrusionOk="0">
                  <a:moveTo>
                    <a:pt x="14262" y="0"/>
                  </a:moveTo>
                  <a:lnTo>
                    <a:pt x="21600" y="21600"/>
                  </a:lnTo>
                  <a:lnTo>
                    <a:pt x="16241" y="21600"/>
                  </a:lnTo>
                  <a:lnTo>
                    <a:pt x="14922" y="17322"/>
                  </a:lnTo>
                  <a:lnTo>
                    <a:pt x="6678" y="17322"/>
                  </a:lnTo>
                  <a:lnTo>
                    <a:pt x="5359" y="21600"/>
                  </a:lnTo>
                  <a:lnTo>
                    <a:pt x="0" y="21600"/>
                  </a:lnTo>
                  <a:lnTo>
                    <a:pt x="7090" y="0"/>
                  </a:lnTo>
                  <a:close/>
                  <a:moveTo>
                    <a:pt x="11047" y="3857"/>
                  </a:moveTo>
                  <a:lnTo>
                    <a:pt x="8244" y="13605"/>
                  </a:lnTo>
                  <a:lnTo>
                    <a:pt x="13932" y="13605"/>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41" name="Freeform 226"/>
            <p:cNvSpPr/>
            <p:nvPr/>
          </p:nvSpPr>
          <p:spPr>
            <a:xfrm>
              <a:off x="440797" y="583244"/>
              <a:ext cx="20925" cy="285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1" y="3927"/>
                  </a:lnTo>
                  <a:lnTo>
                    <a:pt x="14241" y="21600"/>
                  </a:lnTo>
                  <a:lnTo>
                    <a:pt x="7551" y="21600"/>
                  </a:lnTo>
                  <a:lnTo>
                    <a:pt x="7551" y="3927"/>
                  </a:lnTo>
                  <a:lnTo>
                    <a:pt x="0" y="3927"/>
                  </a:lnTo>
                  <a:lnTo>
                    <a:pt x="0" y="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42" name="Freeform 227"/>
            <p:cNvSpPr/>
            <p:nvPr/>
          </p:nvSpPr>
          <p:spPr>
            <a:xfrm>
              <a:off x="464222" y="583244"/>
              <a:ext cx="13056" cy="28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15" y="19706"/>
                  </a:lnTo>
                  <a:lnTo>
                    <a:pt x="5515" y="1894"/>
                  </a:lnTo>
                  <a:lnTo>
                    <a:pt x="0" y="1894"/>
                  </a:lnTo>
                  <a:lnTo>
                    <a:pt x="0" y="0"/>
                  </a:lnTo>
                  <a:lnTo>
                    <a:pt x="21600" y="0"/>
                  </a:lnTo>
                  <a:lnTo>
                    <a:pt x="21600" y="1894"/>
                  </a:lnTo>
                  <a:lnTo>
                    <a:pt x="15931" y="1894"/>
                  </a:lnTo>
                  <a:lnTo>
                    <a:pt x="15931" y="19636"/>
                  </a:lnTo>
                  <a:lnTo>
                    <a:pt x="21600" y="19636"/>
                  </a:lnTo>
                  <a:lnTo>
                    <a:pt x="21600"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43" name="Freeform 228"/>
            <p:cNvSpPr/>
            <p:nvPr/>
          </p:nvSpPr>
          <p:spPr>
            <a:xfrm>
              <a:off x="480978" y="582655"/>
              <a:ext cx="20237" cy="30362"/>
            </a:xfrm>
            <a:custGeom>
              <a:avLst/>
              <a:gdLst/>
              <a:ahLst/>
              <a:cxnLst>
                <a:cxn ang="0">
                  <a:pos x="wd2" y="hd2"/>
                </a:cxn>
                <a:cxn ang="5400000">
                  <a:pos x="wd2" y="hd2"/>
                </a:cxn>
                <a:cxn ang="10800000">
                  <a:pos x="wd2" y="hd2"/>
                </a:cxn>
                <a:cxn ang="16200000">
                  <a:pos x="wd2" y="hd2"/>
                </a:cxn>
              </a:cxnLst>
              <a:rect l="0" t="0" r="r" b="b"/>
              <a:pathLst>
                <a:path w="21177" h="20696" extrusionOk="0">
                  <a:moveTo>
                    <a:pt x="487" y="7278"/>
                  </a:moveTo>
                  <a:cubicBezTo>
                    <a:pt x="243" y="5317"/>
                    <a:pt x="1181" y="3371"/>
                    <a:pt x="3103" y="1852"/>
                  </a:cubicBezTo>
                  <a:cubicBezTo>
                    <a:pt x="7501" y="-617"/>
                    <a:pt x="14012" y="-617"/>
                    <a:pt x="18411" y="1852"/>
                  </a:cubicBezTo>
                  <a:cubicBezTo>
                    <a:pt x="20620" y="3617"/>
                    <a:pt x="21571" y="5912"/>
                    <a:pt x="21026" y="8162"/>
                  </a:cubicBezTo>
                  <a:lnTo>
                    <a:pt x="21026" y="12894"/>
                  </a:lnTo>
                  <a:cubicBezTo>
                    <a:pt x="21369" y="14968"/>
                    <a:pt x="20467" y="17048"/>
                    <a:pt x="18508" y="18699"/>
                  </a:cubicBezTo>
                  <a:cubicBezTo>
                    <a:pt x="16360" y="20050"/>
                    <a:pt x="13447" y="20758"/>
                    <a:pt x="10466" y="20655"/>
                  </a:cubicBezTo>
                  <a:cubicBezTo>
                    <a:pt x="6201" y="20983"/>
                    <a:pt x="2163" y="19327"/>
                    <a:pt x="777" y="16680"/>
                  </a:cubicBezTo>
                  <a:cubicBezTo>
                    <a:pt x="232" y="15386"/>
                    <a:pt x="-29" y="14047"/>
                    <a:pt x="3" y="12705"/>
                  </a:cubicBezTo>
                  <a:close/>
                  <a:moveTo>
                    <a:pt x="7172" y="13588"/>
                  </a:moveTo>
                  <a:cubicBezTo>
                    <a:pt x="7172" y="15670"/>
                    <a:pt x="7753" y="17121"/>
                    <a:pt x="10660" y="17121"/>
                  </a:cubicBezTo>
                  <a:cubicBezTo>
                    <a:pt x="13566" y="17121"/>
                    <a:pt x="14244" y="14977"/>
                    <a:pt x="14244" y="13588"/>
                  </a:cubicBezTo>
                  <a:lnTo>
                    <a:pt x="14244" y="6837"/>
                  </a:lnTo>
                  <a:cubicBezTo>
                    <a:pt x="14244" y="5511"/>
                    <a:pt x="14244" y="3871"/>
                    <a:pt x="10756" y="3871"/>
                  </a:cubicBezTo>
                  <a:cubicBezTo>
                    <a:pt x="7268" y="3871"/>
                    <a:pt x="7172" y="6080"/>
                    <a:pt x="7172" y="683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44" name="Freeform 229"/>
            <p:cNvSpPr/>
            <p:nvPr/>
          </p:nvSpPr>
          <p:spPr>
            <a:xfrm>
              <a:off x="508015" y="583244"/>
              <a:ext cx="20740" cy="285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172" y="0"/>
                  </a:lnTo>
                  <a:lnTo>
                    <a:pt x="13885" y="10099"/>
                  </a:lnTo>
                  <a:cubicBezTo>
                    <a:pt x="14246" y="10575"/>
                    <a:pt x="14568" y="11067"/>
                    <a:pt x="14850" y="11571"/>
                  </a:cubicBezTo>
                  <a:cubicBezTo>
                    <a:pt x="14850" y="11571"/>
                    <a:pt x="15428" y="12553"/>
                    <a:pt x="15525" y="12694"/>
                  </a:cubicBezTo>
                  <a:lnTo>
                    <a:pt x="15525" y="10519"/>
                  </a:lnTo>
                  <a:cubicBezTo>
                    <a:pt x="15453" y="9702"/>
                    <a:pt x="15453" y="8882"/>
                    <a:pt x="15525" y="8065"/>
                  </a:cubicBezTo>
                  <a:lnTo>
                    <a:pt x="15525" y="0"/>
                  </a:lnTo>
                  <a:lnTo>
                    <a:pt x="21600" y="0"/>
                  </a:lnTo>
                  <a:lnTo>
                    <a:pt x="21600" y="21600"/>
                  </a:lnTo>
                  <a:lnTo>
                    <a:pt x="16200" y="21600"/>
                  </a:lnTo>
                  <a:lnTo>
                    <a:pt x="8293" y="11151"/>
                  </a:lnTo>
                  <a:cubicBezTo>
                    <a:pt x="7450" y="9994"/>
                    <a:pt x="6709" y="8799"/>
                    <a:pt x="6075" y="7574"/>
                  </a:cubicBezTo>
                  <a:cubicBezTo>
                    <a:pt x="6075" y="8205"/>
                    <a:pt x="6075" y="10940"/>
                    <a:pt x="6075" y="11501"/>
                  </a:cubicBezTo>
                  <a:lnTo>
                    <a:pt x="6075" y="21600"/>
                  </a:lnTo>
                  <a:lnTo>
                    <a:pt x="96"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45" name="Freeform 230"/>
            <p:cNvSpPr/>
            <p:nvPr/>
          </p:nvSpPr>
          <p:spPr>
            <a:xfrm>
              <a:off x="542086" y="583244"/>
              <a:ext cx="24351" cy="28511"/>
            </a:xfrm>
            <a:custGeom>
              <a:avLst/>
              <a:gdLst/>
              <a:ahLst/>
              <a:cxnLst>
                <a:cxn ang="0">
                  <a:pos x="wd2" y="hd2"/>
                </a:cxn>
                <a:cxn ang="5400000">
                  <a:pos x="wd2" y="hd2"/>
                </a:cxn>
                <a:cxn ang="10800000">
                  <a:pos x="wd2" y="hd2"/>
                </a:cxn>
                <a:cxn ang="16200000">
                  <a:pos x="wd2" y="hd2"/>
                </a:cxn>
              </a:cxnLst>
              <a:rect l="0" t="0" r="r" b="b"/>
              <a:pathLst>
                <a:path w="21600" h="21600" extrusionOk="0">
                  <a:moveTo>
                    <a:pt x="14290" y="0"/>
                  </a:moveTo>
                  <a:lnTo>
                    <a:pt x="21600" y="21600"/>
                  </a:lnTo>
                  <a:lnTo>
                    <a:pt x="16180" y="21600"/>
                  </a:lnTo>
                  <a:lnTo>
                    <a:pt x="14948" y="17322"/>
                  </a:lnTo>
                  <a:lnTo>
                    <a:pt x="6734" y="17322"/>
                  </a:lnTo>
                  <a:lnTo>
                    <a:pt x="5420" y="21600"/>
                  </a:lnTo>
                  <a:lnTo>
                    <a:pt x="0" y="21600"/>
                  </a:lnTo>
                  <a:lnTo>
                    <a:pt x="7145" y="0"/>
                  </a:lnTo>
                  <a:close/>
                  <a:moveTo>
                    <a:pt x="11005" y="3857"/>
                  </a:moveTo>
                  <a:lnTo>
                    <a:pt x="8295" y="13605"/>
                  </a:lnTo>
                  <a:lnTo>
                    <a:pt x="13961" y="13605"/>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46" name="Freeform 231"/>
            <p:cNvSpPr/>
            <p:nvPr/>
          </p:nvSpPr>
          <p:spPr>
            <a:xfrm>
              <a:off x="571158" y="583244"/>
              <a:ext cx="20740" cy="285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268" y="0"/>
                  </a:lnTo>
                  <a:lnTo>
                    <a:pt x="13982" y="10099"/>
                  </a:lnTo>
                  <a:lnTo>
                    <a:pt x="14947" y="11571"/>
                  </a:lnTo>
                  <a:lnTo>
                    <a:pt x="15622" y="12694"/>
                  </a:lnTo>
                  <a:lnTo>
                    <a:pt x="15622" y="10519"/>
                  </a:lnTo>
                  <a:cubicBezTo>
                    <a:pt x="15622" y="9047"/>
                    <a:pt x="15622" y="8836"/>
                    <a:pt x="15622" y="8065"/>
                  </a:cubicBezTo>
                  <a:lnTo>
                    <a:pt x="15622" y="0"/>
                  </a:lnTo>
                  <a:lnTo>
                    <a:pt x="21600" y="0"/>
                  </a:lnTo>
                  <a:lnTo>
                    <a:pt x="21600" y="21600"/>
                  </a:lnTo>
                  <a:lnTo>
                    <a:pt x="16296" y="21600"/>
                  </a:lnTo>
                  <a:lnTo>
                    <a:pt x="8389" y="11151"/>
                  </a:lnTo>
                  <a:cubicBezTo>
                    <a:pt x="7546" y="9994"/>
                    <a:pt x="6806" y="8799"/>
                    <a:pt x="6172" y="7574"/>
                  </a:cubicBezTo>
                  <a:cubicBezTo>
                    <a:pt x="6172" y="8205"/>
                    <a:pt x="6172" y="10940"/>
                    <a:pt x="6172" y="11501"/>
                  </a:cubicBezTo>
                  <a:lnTo>
                    <a:pt x="6172" y="21600"/>
                  </a:lnTo>
                  <a:lnTo>
                    <a:pt x="96"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47" name="Freeform 232"/>
            <p:cNvSpPr/>
            <p:nvPr/>
          </p:nvSpPr>
          <p:spPr>
            <a:xfrm>
              <a:off x="598655" y="583244"/>
              <a:ext cx="20058" cy="28511"/>
            </a:xfrm>
            <a:custGeom>
              <a:avLst/>
              <a:gdLst/>
              <a:ahLst/>
              <a:cxnLst>
                <a:cxn ang="0">
                  <a:pos x="wd2" y="hd2"/>
                </a:cxn>
                <a:cxn ang="5400000">
                  <a:pos x="wd2" y="hd2"/>
                </a:cxn>
                <a:cxn ang="10800000">
                  <a:pos x="wd2" y="hd2"/>
                </a:cxn>
                <a:cxn ang="16200000">
                  <a:pos x="wd2" y="hd2"/>
                </a:cxn>
              </a:cxnLst>
              <a:rect l="0" t="0" r="r" b="b"/>
              <a:pathLst>
                <a:path w="21253" h="21600" extrusionOk="0">
                  <a:moveTo>
                    <a:pt x="0" y="0"/>
                  </a:moveTo>
                  <a:lnTo>
                    <a:pt x="7652" y="0"/>
                  </a:lnTo>
                  <a:cubicBezTo>
                    <a:pt x="15108" y="0"/>
                    <a:pt x="17462" y="982"/>
                    <a:pt x="19425" y="2805"/>
                  </a:cubicBezTo>
                  <a:cubicBezTo>
                    <a:pt x="21387" y="4629"/>
                    <a:pt x="21191" y="5680"/>
                    <a:pt x="21191" y="10519"/>
                  </a:cubicBezTo>
                  <a:lnTo>
                    <a:pt x="21191" y="14237"/>
                  </a:lnTo>
                  <a:cubicBezTo>
                    <a:pt x="21600" y="16726"/>
                    <a:pt x="19955" y="19160"/>
                    <a:pt x="16972" y="20478"/>
                  </a:cubicBezTo>
                  <a:cubicBezTo>
                    <a:pt x="14947" y="21170"/>
                    <a:pt x="12742" y="21553"/>
                    <a:pt x="10497" y="21600"/>
                  </a:cubicBezTo>
                  <a:lnTo>
                    <a:pt x="686" y="21600"/>
                  </a:lnTo>
                  <a:close/>
                  <a:moveTo>
                    <a:pt x="6770" y="17743"/>
                  </a:moveTo>
                  <a:lnTo>
                    <a:pt x="8731" y="17743"/>
                  </a:lnTo>
                  <a:cubicBezTo>
                    <a:pt x="11380" y="17743"/>
                    <a:pt x="14127" y="17392"/>
                    <a:pt x="14127" y="13254"/>
                  </a:cubicBezTo>
                  <a:cubicBezTo>
                    <a:pt x="14127" y="12553"/>
                    <a:pt x="14127" y="11361"/>
                    <a:pt x="14127" y="10589"/>
                  </a:cubicBezTo>
                  <a:cubicBezTo>
                    <a:pt x="14444" y="8724"/>
                    <a:pt x="14037" y="6831"/>
                    <a:pt x="12950" y="5120"/>
                  </a:cubicBezTo>
                  <a:cubicBezTo>
                    <a:pt x="11674" y="3787"/>
                    <a:pt x="10301" y="3787"/>
                    <a:pt x="6671" y="378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48" name="Freeform 233"/>
            <p:cNvSpPr/>
            <p:nvPr/>
          </p:nvSpPr>
          <p:spPr>
            <a:xfrm>
              <a:off x="630505" y="583244"/>
              <a:ext cx="21018" cy="285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72" y="3927"/>
                  </a:lnTo>
                  <a:lnTo>
                    <a:pt x="14272" y="21600"/>
                  </a:lnTo>
                  <a:lnTo>
                    <a:pt x="7517" y="21600"/>
                  </a:lnTo>
                  <a:lnTo>
                    <a:pt x="7517" y="3927"/>
                  </a:lnTo>
                  <a:lnTo>
                    <a:pt x="0" y="3927"/>
                  </a:lnTo>
                  <a:lnTo>
                    <a:pt x="0" y="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49" name="Freeform 234"/>
            <p:cNvSpPr/>
            <p:nvPr/>
          </p:nvSpPr>
          <p:spPr>
            <a:xfrm>
              <a:off x="656244" y="583244"/>
              <a:ext cx="20555" cy="28511"/>
            </a:xfrm>
            <a:custGeom>
              <a:avLst/>
              <a:gdLst/>
              <a:ahLst/>
              <a:cxnLst>
                <a:cxn ang="0">
                  <a:pos x="wd2" y="hd2"/>
                </a:cxn>
                <a:cxn ang="5400000">
                  <a:pos x="wd2" y="hd2"/>
                </a:cxn>
                <a:cxn ang="10800000">
                  <a:pos x="wd2" y="hd2"/>
                </a:cxn>
                <a:cxn ang="16200000">
                  <a:pos x="wd2" y="hd2"/>
                </a:cxn>
              </a:cxnLst>
              <a:rect l="0" t="0" r="r" b="b"/>
              <a:pathLst>
                <a:path w="21600" h="21600" extrusionOk="0">
                  <a:moveTo>
                    <a:pt x="6519" y="21600"/>
                  </a:moveTo>
                  <a:lnTo>
                    <a:pt x="0" y="21600"/>
                  </a:lnTo>
                  <a:lnTo>
                    <a:pt x="0" y="0"/>
                  </a:lnTo>
                  <a:lnTo>
                    <a:pt x="9730" y="0"/>
                  </a:lnTo>
                  <a:cubicBezTo>
                    <a:pt x="14594" y="0"/>
                    <a:pt x="20821" y="491"/>
                    <a:pt x="20821" y="6242"/>
                  </a:cubicBezTo>
                  <a:cubicBezTo>
                    <a:pt x="21164" y="8922"/>
                    <a:pt x="18715" y="11374"/>
                    <a:pt x="15081" y="11992"/>
                  </a:cubicBezTo>
                  <a:lnTo>
                    <a:pt x="21600" y="21600"/>
                  </a:lnTo>
                  <a:lnTo>
                    <a:pt x="14497" y="21600"/>
                  </a:lnTo>
                  <a:lnTo>
                    <a:pt x="8757" y="12764"/>
                  </a:lnTo>
                  <a:lnTo>
                    <a:pt x="6616" y="12764"/>
                  </a:lnTo>
                  <a:close/>
                  <a:moveTo>
                    <a:pt x="6519" y="9327"/>
                  </a:moveTo>
                  <a:cubicBezTo>
                    <a:pt x="8228" y="9522"/>
                    <a:pt x="9967" y="9522"/>
                    <a:pt x="11676" y="9327"/>
                  </a:cubicBezTo>
                  <a:cubicBezTo>
                    <a:pt x="13816" y="8766"/>
                    <a:pt x="14010" y="7574"/>
                    <a:pt x="14010" y="6382"/>
                  </a:cubicBezTo>
                  <a:cubicBezTo>
                    <a:pt x="14258" y="5279"/>
                    <a:pt x="13408" y="4200"/>
                    <a:pt x="11967" y="3787"/>
                  </a:cubicBezTo>
                  <a:cubicBezTo>
                    <a:pt x="10159" y="3609"/>
                    <a:pt x="8327" y="3609"/>
                    <a:pt x="6519" y="378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50" name="Freeform 235"/>
            <p:cNvSpPr/>
            <p:nvPr/>
          </p:nvSpPr>
          <p:spPr>
            <a:xfrm>
              <a:off x="679945" y="583244"/>
              <a:ext cx="23796" cy="28511"/>
            </a:xfrm>
            <a:custGeom>
              <a:avLst/>
              <a:gdLst/>
              <a:ahLst/>
              <a:cxnLst>
                <a:cxn ang="0">
                  <a:pos x="wd2" y="hd2"/>
                </a:cxn>
                <a:cxn ang="5400000">
                  <a:pos x="wd2" y="hd2"/>
                </a:cxn>
                <a:cxn ang="10800000">
                  <a:pos x="wd2" y="hd2"/>
                </a:cxn>
                <a:cxn ang="16200000">
                  <a:pos x="wd2" y="hd2"/>
                </a:cxn>
              </a:cxnLst>
              <a:rect l="0" t="0" r="r" b="b"/>
              <a:pathLst>
                <a:path w="21600" h="21600" extrusionOk="0">
                  <a:moveTo>
                    <a:pt x="14120" y="0"/>
                  </a:moveTo>
                  <a:lnTo>
                    <a:pt x="21600" y="21600"/>
                  </a:lnTo>
                  <a:lnTo>
                    <a:pt x="16137" y="21600"/>
                  </a:lnTo>
                  <a:lnTo>
                    <a:pt x="14792" y="17322"/>
                  </a:lnTo>
                  <a:lnTo>
                    <a:pt x="6808" y="17322"/>
                  </a:lnTo>
                  <a:lnTo>
                    <a:pt x="5463" y="21600"/>
                  </a:lnTo>
                  <a:lnTo>
                    <a:pt x="0" y="21600"/>
                  </a:lnTo>
                  <a:lnTo>
                    <a:pt x="7312" y="0"/>
                  </a:lnTo>
                  <a:close/>
                  <a:moveTo>
                    <a:pt x="10758" y="3857"/>
                  </a:moveTo>
                  <a:lnTo>
                    <a:pt x="7901" y="13605"/>
                  </a:lnTo>
                  <a:lnTo>
                    <a:pt x="13699" y="13605"/>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51" name="Freeform 236"/>
            <p:cNvSpPr/>
            <p:nvPr/>
          </p:nvSpPr>
          <p:spPr>
            <a:xfrm>
              <a:off x="705869" y="583244"/>
              <a:ext cx="13056" cy="28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15" y="19706"/>
                  </a:lnTo>
                  <a:lnTo>
                    <a:pt x="5515" y="1894"/>
                  </a:lnTo>
                  <a:lnTo>
                    <a:pt x="0" y="1894"/>
                  </a:lnTo>
                  <a:lnTo>
                    <a:pt x="0" y="0"/>
                  </a:lnTo>
                  <a:lnTo>
                    <a:pt x="21600" y="0"/>
                  </a:lnTo>
                  <a:lnTo>
                    <a:pt x="21600" y="1894"/>
                  </a:lnTo>
                  <a:lnTo>
                    <a:pt x="15931" y="1894"/>
                  </a:lnTo>
                  <a:lnTo>
                    <a:pt x="15931" y="19636"/>
                  </a:lnTo>
                  <a:lnTo>
                    <a:pt x="21600" y="19636"/>
                  </a:lnTo>
                  <a:lnTo>
                    <a:pt x="21600"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52" name="Freeform 237"/>
            <p:cNvSpPr/>
            <p:nvPr/>
          </p:nvSpPr>
          <p:spPr>
            <a:xfrm>
              <a:off x="723646" y="583244"/>
              <a:ext cx="21110" cy="285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158" y="0"/>
                  </a:lnTo>
                  <a:lnTo>
                    <a:pt x="13642" y="10099"/>
                  </a:lnTo>
                  <a:cubicBezTo>
                    <a:pt x="14026" y="10575"/>
                    <a:pt x="14374" y="11067"/>
                    <a:pt x="14685" y="11571"/>
                  </a:cubicBezTo>
                  <a:cubicBezTo>
                    <a:pt x="14847" y="11963"/>
                    <a:pt x="15070" y="12339"/>
                    <a:pt x="15347" y="12694"/>
                  </a:cubicBezTo>
                  <a:lnTo>
                    <a:pt x="15347" y="10519"/>
                  </a:lnTo>
                  <a:cubicBezTo>
                    <a:pt x="15347" y="9047"/>
                    <a:pt x="15347" y="8836"/>
                    <a:pt x="15347" y="8065"/>
                  </a:cubicBezTo>
                  <a:lnTo>
                    <a:pt x="15347" y="0"/>
                  </a:lnTo>
                  <a:lnTo>
                    <a:pt x="21600" y="0"/>
                  </a:lnTo>
                  <a:lnTo>
                    <a:pt x="21600" y="21600"/>
                  </a:lnTo>
                  <a:lnTo>
                    <a:pt x="16389" y="21600"/>
                  </a:lnTo>
                  <a:lnTo>
                    <a:pt x="8621" y="11151"/>
                  </a:lnTo>
                  <a:cubicBezTo>
                    <a:pt x="7741" y="10003"/>
                    <a:pt x="6982" y="8807"/>
                    <a:pt x="6347" y="7574"/>
                  </a:cubicBezTo>
                  <a:cubicBezTo>
                    <a:pt x="6347" y="8205"/>
                    <a:pt x="6347" y="10940"/>
                    <a:pt x="6347" y="11501"/>
                  </a:cubicBezTo>
                  <a:lnTo>
                    <a:pt x="6347" y="21600"/>
                  </a:lnTo>
                  <a:lnTo>
                    <a:pt x="474"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53" name="Freeform 238"/>
            <p:cNvSpPr/>
            <p:nvPr/>
          </p:nvSpPr>
          <p:spPr>
            <a:xfrm>
              <a:off x="749107" y="583244"/>
              <a:ext cx="13055" cy="28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15" y="19706"/>
                  </a:lnTo>
                  <a:lnTo>
                    <a:pt x="5515" y="1894"/>
                  </a:lnTo>
                  <a:lnTo>
                    <a:pt x="0" y="1894"/>
                  </a:lnTo>
                  <a:lnTo>
                    <a:pt x="0" y="0"/>
                  </a:lnTo>
                  <a:lnTo>
                    <a:pt x="21600" y="0"/>
                  </a:lnTo>
                  <a:lnTo>
                    <a:pt x="21600" y="1894"/>
                  </a:lnTo>
                  <a:lnTo>
                    <a:pt x="15931" y="1894"/>
                  </a:lnTo>
                  <a:lnTo>
                    <a:pt x="15931" y="19636"/>
                  </a:lnTo>
                  <a:lnTo>
                    <a:pt x="21600" y="19636"/>
                  </a:lnTo>
                  <a:lnTo>
                    <a:pt x="21600"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54" name="Freeform 239"/>
            <p:cNvSpPr/>
            <p:nvPr/>
          </p:nvSpPr>
          <p:spPr>
            <a:xfrm>
              <a:off x="766605" y="583244"/>
              <a:ext cx="20648" cy="28511"/>
            </a:xfrm>
            <a:custGeom>
              <a:avLst/>
              <a:gdLst/>
              <a:ahLst/>
              <a:cxnLst>
                <a:cxn ang="0">
                  <a:pos x="wd2" y="hd2"/>
                </a:cxn>
                <a:cxn ang="5400000">
                  <a:pos x="wd2" y="hd2"/>
                </a:cxn>
                <a:cxn ang="10800000">
                  <a:pos x="wd2" y="hd2"/>
                </a:cxn>
                <a:cxn ang="16200000">
                  <a:pos x="wd2" y="hd2"/>
                </a:cxn>
              </a:cxnLst>
              <a:rect l="0" t="0" r="r" b="b"/>
              <a:pathLst>
                <a:path w="21600" h="21600" extrusionOk="0">
                  <a:moveTo>
                    <a:pt x="291" y="0"/>
                  </a:moveTo>
                  <a:lnTo>
                    <a:pt x="6199" y="0"/>
                  </a:lnTo>
                  <a:lnTo>
                    <a:pt x="13851" y="10099"/>
                  </a:lnTo>
                  <a:cubicBezTo>
                    <a:pt x="14244" y="10575"/>
                    <a:pt x="14600" y="11067"/>
                    <a:pt x="14916" y="11571"/>
                  </a:cubicBezTo>
                  <a:cubicBezTo>
                    <a:pt x="15083" y="11963"/>
                    <a:pt x="15310" y="12339"/>
                    <a:pt x="15595" y="12694"/>
                  </a:cubicBezTo>
                  <a:lnTo>
                    <a:pt x="15595" y="10519"/>
                  </a:lnTo>
                  <a:cubicBezTo>
                    <a:pt x="15595" y="9047"/>
                    <a:pt x="15595" y="8836"/>
                    <a:pt x="15595" y="8065"/>
                  </a:cubicBezTo>
                  <a:lnTo>
                    <a:pt x="15595" y="0"/>
                  </a:lnTo>
                  <a:lnTo>
                    <a:pt x="21600" y="0"/>
                  </a:lnTo>
                  <a:lnTo>
                    <a:pt x="21600" y="21600"/>
                  </a:lnTo>
                  <a:lnTo>
                    <a:pt x="16272" y="21600"/>
                  </a:lnTo>
                  <a:lnTo>
                    <a:pt x="8330" y="11151"/>
                  </a:lnTo>
                  <a:cubicBezTo>
                    <a:pt x="7431" y="10003"/>
                    <a:pt x="6654" y="8807"/>
                    <a:pt x="6005" y="7574"/>
                  </a:cubicBezTo>
                  <a:cubicBezTo>
                    <a:pt x="6005" y="8205"/>
                    <a:pt x="6005" y="10940"/>
                    <a:pt x="6005" y="11501"/>
                  </a:cubicBezTo>
                  <a:lnTo>
                    <a:pt x="6005"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55" name="Freeform 240"/>
            <p:cNvSpPr/>
            <p:nvPr/>
          </p:nvSpPr>
          <p:spPr>
            <a:xfrm>
              <a:off x="793940" y="582171"/>
              <a:ext cx="19920" cy="30771"/>
            </a:xfrm>
            <a:custGeom>
              <a:avLst/>
              <a:gdLst/>
              <a:ahLst/>
              <a:cxnLst>
                <a:cxn ang="0">
                  <a:pos x="wd2" y="hd2"/>
                </a:cxn>
                <a:cxn ang="5400000">
                  <a:pos x="wd2" y="hd2"/>
                </a:cxn>
                <a:cxn ang="10800000">
                  <a:pos x="wd2" y="hd2"/>
                </a:cxn>
                <a:cxn ang="16200000">
                  <a:pos x="wd2" y="hd2"/>
                </a:cxn>
              </a:cxnLst>
              <a:rect l="0" t="0" r="r" b="b"/>
              <a:pathLst>
                <a:path w="21227" h="21144" extrusionOk="0">
                  <a:moveTo>
                    <a:pt x="173" y="7987"/>
                  </a:moveTo>
                  <a:cubicBezTo>
                    <a:pt x="-361" y="5666"/>
                    <a:pt x="806" y="3317"/>
                    <a:pt x="3331" y="1627"/>
                  </a:cubicBezTo>
                  <a:cubicBezTo>
                    <a:pt x="5547" y="416"/>
                    <a:pt x="8433" y="-158"/>
                    <a:pt x="11323" y="37"/>
                  </a:cubicBezTo>
                  <a:cubicBezTo>
                    <a:pt x="16314" y="-258"/>
                    <a:pt x="20732" y="2113"/>
                    <a:pt x="21188" y="5331"/>
                  </a:cubicBezTo>
                  <a:cubicBezTo>
                    <a:pt x="21239" y="5686"/>
                    <a:pt x="21239" y="6042"/>
                    <a:pt x="21188" y="6397"/>
                  </a:cubicBezTo>
                  <a:lnTo>
                    <a:pt x="14578" y="6397"/>
                  </a:lnTo>
                  <a:cubicBezTo>
                    <a:pt x="14578" y="4680"/>
                    <a:pt x="12999" y="3853"/>
                    <a:pt x="10730" y="3853"/>
                  </a:cubicBezTo>
                  <a:cubicBezTo>
                    <a:pt x="8461" y="3853"/>
                    <a:pt x="6981" y="5761"/>
                    <a:pt x="6981" y="6906"/>
                  </a:cubicBezTo>
                  <a:lnTo>
                    <a:pt x="6981" y="13267"/>
                  </a:lnTo>
                  <a:cubicBezTo>
                    <a:pt x="6981" y="15875"/>
                    <a:pt x="7770" y="17465"/>
                    <a:pt x="11026" y="17465"/>
                  </a:cubicBezTo>
                  <a:cubicBezTo>
                    <a:pt x="14282" y="17465"/>
                    <a:pt x="14578" y="15620"/>
                    <a:pt x="14578" y="14857"/>
                  </a:cubicBezTo>
                  <a:lnTo>
                    <a:pt x="14578" y="13521"/>
                  </a:lnTo>
                  <a:lnTo>
                    <a:pt x="10928" y="13521"/>
                  </a:lnTo>
                  <a:lnTo>
                    <a:pt x="10928" y="10278"/>
                  </a:lnTo>
                  <a:lnTo>
                    <a:pt x="20793" y="10278"/>
                  </a:lnTo>
                  <a:lnTo>
                    <a:pt x="20793" y="20773"/>
                  </a:lnTo>
                  <a:lnTo>
                    <a:pt x="17833" y="20773"/>
                  </a:lnTo>
                  <a:lnTo>
                    <a:pt x="16946" y="19374"/>
                  </a:lnTo>
                  <a:cubicBezTo>
                    <a:pt x="15273" y="20690"/>
                    <a:pt x="12650" y="21342"/>
                    <a:pt x="10039" y="21091"/>
                  </a:cubicBezTo>
                  <a:cubicBezTo>
                    <a:pt x="7035" y="21184"/>
                    <a:pt x="4129" y="20387"/>
                    <a:pt x="2146" y="18928"/>
                  </a:cubicBezTo>
                  <a:cubicBezTo>
                    <a:pt x="485" y="17317"/>
                    <a:pt x="-249" y="15381"/>
                    <a:pt x="74" y="13458"/>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56" name="Freeform 241"/>
            <p:cNvSpPr/>
            <p:nvPr/>
          </p:nvSpPr>
          <p:spPr>
            <a:xfrm>
              <a:off x="827433" y="583244"/>
              <a:ext cx="23888" cy="28511"/>
            </a:xfrm>
            <a:custGeom>
              <a:avLst/>
              <a:gdLst/>
              <a:ahLst/>
              <a:cxnLst>
                <a:cxn ang="0">
                  <a:pos x="wd2" y="hd2"/>
                </a:cxn>
                <a:cxn ang="5400000">
                  <a:pos x="wd2" y="hd2"/>
                </a:cxn>
                <a:cxn ang="10800000">
                  <a:pos x="wd2" y="hd2"/>
                </a:cxn>
                <a:cxn ang="16200000">
                  <a:pos x="wd2" y="hd2"/>
                </a:cxn>
              </a:cxnLst>
              <a:rect l="0" t="0" r="r" b="b"/>
              <a:pathLst>
                <a:path w="21600" h="21600" extrusionOk="0">
                  <a:moveTo>
                    <a:pt x="14148" y="0"/>
                  </a:moveTo>
                  <a:lnTo>
                    <a:pt x="21600" y="21600"/>
                  </a:lnTo>
                  <a:lnTo>
                    <a:pt x="16074" y="21600"/>
                  </a:lnTo>
                  <a:lnTo>
                    <a:pt x="14735" y="17322"/>
                  </a:lnTo>
                  <a:lnTo>
                    <a:pt x="6865" y="17322"/>
                  </a:lnTo>
                  <a:lnTo>
                    <a:pt x="5526" y="21600"/>
                  </a:lnTo>
                  <a:lnTo>
                    <a:pt x="0" y="21600"/>
                  </a:lnTo>
                  <a:lnTo>
                    <a:pt x="7284" y="0"/>
                  </a:lnTo>
                  <a:close/>
                  <a:moveTo>
                    <a:pt x="10800" y="3857"/>
                  </a:moveTo>
                  <a:lnTo>
                    <a:pt x="8037" y="13605"/>
                  </a:lnTo>
                  <a:lnTo>
                    <a:pt x="13814" y="13605"/>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57" name="Freeform 242"/>
            <p:cNvSpPr/>
            <p:nvPr/>
          </p:nvSpPr>
          <p:spPr>
            <a:xfrm>
              <a:off x="855797" y="583244"/>
              <a:ext cx="20755" cy="28990"/>
            </a:xfrm>
            <a:custGeom>
              <a:avLst/>
              <a:gdLst/>
              <a:ahLst/>
              <a:cxnLst>
                <a:cxn ang="0">
                  <a:pos x="wd2" y="hd2"/>
                </a:cxn>
                <a:cxn ang="5400000">
                  <a:pos x="wd2" y="hd2"/>
                </a:cxn>
                <a:cxn ang="10800000">
                  <a:pos x="wd2" y="hd2"/>
                </a:cxn>
                <a:cxn ang="16200000">
                  <a:pos x="wd2" y="hd2"/>
                </a:cxn>
              </a:cxnLst>
              <a:rect l="0" t="0" r="r" b="b"/>
              <a:pathLst>
                <a:path w="21076" h="21505" extrusionOk="0">
                  <a:moveTo>
                    <a:pt x="61" y="0"/>
                  </a:moveTo>
                  <a:lnTo>
                    <a:pt x="6643" y="0"/>
                  </a:lnTo>
                  <a:lnTo>
                    <a:pt x="6643" y="13734"/>
                  </a:lnTo>
                  <a:cubicBezTo>
                    <a:pt x="6643" y="15038"/>
                    <a:pt x="6643" y="17648"/>
                    <a:pt x="10592" y="17648"/>
                  </a:cubicBezTo>
                  <a:cubicBezTo>
                    <a:pt x="11814" y="17648"/>
                    <a:pt x="14635" y="17648"/>
                    <a:pt x="14635" y="13802"/>
                  </a:cubicBezTo>
                  <a:lnTo>
                    <a:pt x="14635" y="69"/>
                  </a:lnTo>
                  <a:lnTo>
                    <a:pt x="21029" y="69"/>
                  </a:lnTo>
                  <a:lnTo>
                    <a:pt x="21029" y="13802"/>
                  </a:lnTo>
                  <a:cubicBezTo>
                    <a:pt x="21324" y="16065"/>
                    <a:pt x="20221" y="18306"/>
                    <a:pt x="18019" y="19914"/>
                  </a:cubicBezTo>
                  <a:cubicBezTo>
                    <a:pt x="15967" y="21037"/>
                    <a:pt x="13436" y="21597"/>
                    <a:pt x="10874" y="21493"/>
                  </a:cubicBezTo>
                  <a:cubicBezTo>
                    <a:pt x="8049" y="21600"/>
                    <a:pt x="5260" y="20994"/>
                    <a:pt x="2976" y="19776"/>
                  </a:cubicBezTo>
                  <a:cubicBezTo>
                    <a:pt x="790" y="18109"/>
                    <a:pt x="-276" y="15822"/>
                    <a:pt x="61" y="1352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58" name="Freeform 243"/>
            <p:cNvSpPr/>
            <p:nvPr/>
          </p:nvSpPr>
          <p:spPr>
            <a:xfrm>
              <a:off x="881874" y="583244"/>
              <a:ext cx="20926" cy="285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0" y="3927"/>
                  </a:lnTo>
                  <a:lnTo>
                    <a:pt x="14240" y="21600"/>
                  </a:lnTo>
                  <a:lnTo>
                    <a:pt x="7551" y="21600"/>
                  </a:lnTo>
                  <a:lnTo>
                    <a:pt x="7551" y="3927"/>
                  </a:lnTo>
                  <a:lnTo>
                    <a:pt x="0" y="3927"/>
                  </a:lnTo>
                  <a:lnTo>
                    <a:pt x="0" y="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59" name="Freeform 244"/>
            <p:cNvSpPr/>
            <p:nvPr/>
          </p:nvSpPr>
          <p:spPr>
            <a:xfrm>
              <a:off x="907890" y="583244"/>
              <a:ext cx="20740" cy="285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557" y="0"/>
                  </a:lnTo>
                  <a:lnTo>
                    <a:pt x="6557" y="8205"/>
                  </a:lnTo>
                  <a:lnTo>
                    <a:pt x="14947" y="8205"/>
                  </a:lnTo>
                  <a:lnTo>
                    <a:pt x="14947" y="0"/>
                  </a:lnTo>
                  <a:lnTo>
                    <a:pt x="21600" y="0"/>
                  </a:lnTo>
                  <a:lnTo>
                    <a:pt x="21600" y="21600"/>
                  </a:lnTo>
                  <a:lnTo>
                    <a:pt x="15043" y="21600"/>
                  </a:lnTo>
                  <a:lnTo>
                    <a:pt x="15043" y="12273"/>
                  </a:lnTo>
                  <a:lnTo>
                    <a:pt x="6654" y="12273"/>
                  </a:lnTo>
                  <a:lnTo>
                    <a:pt x="6654" y="21600"/>
                  </a:lnTo>
                  <a:lnTo>
                    <a:pt x="0" y="2160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60" name="Freeform 245"/>
            <p:cNvSpPr/>
            <p:nvPr/>
          </p:nvSpPr>
          <p:spPr>
            <a:xfrm>
              <a:off x="935445" y="582655"/>
              <a:ext cx="19789" cy="30325"/>
            </a:xfrm>
            <a:custGeom>
              <a:avLst/>
              <a:gdLst/>
              <a:ahLst/>
              <a:cxnLst>
                <a:cxn ang="0">
                  <a:pos x="wd2" y="hd2"/>
                </a:cxn>
                <a:cxn ang="5400000">
                  <a:pos x="wd2" y="hd2"/>
                </a:cxn>
                <a:cxn ang="10800000">
                  <a:pos x="wd2" y="hd2"/>
                </a:cxn>
                <a:cxn ang="16200000">
                  <a:pos x="wd2" y="hd2"/>
                </a:cxn>
              </a:cxnLst>
              <a:rect l="0" t="0" r="r" b="b"/>
              <a:pathLst>
                <a:path w="21019" h="20796" extrusionOk="0">
                  <a:moveTo>
                    <a:pt x="38" y="7322"/>
                  </a:moveTo>
                  <a:cubicBezTo>
                    <a:pt x="-209" y="5349"/>
                    <a:pt x="744" y="3391"/>
                    <a:pt x="2694" y="1863"/>
                  </a:cubicBezTo>
                  <a:cubicBezTo>
                    <a:pt x="7158" y="-621"/>
                    <a:pt x="13768" y="-621"/>
                    <a:pt x="18233" y="1863"/>
                  </a:cubicBezTo>
                  <a:cubicBezTo>
                    <a:pt x="20431" y="3654"/>
                    <a:pt x="21391" y="5949"/>
                    <a:pt x="20888" y="8211"/>
                  </a:cubicBezTo>
                  <a:lnTo>
                    <a:pt x="20888" y="12972"/>
                  </a:lnTo>
                  <a:cubicBezTo>
                    <a:pt x="21236" y="15058"/>
                    <a:pt x="20320" y="17151"/>
                    <a:pt x="18331" y="18812"/>
                  </a:cubicBezTo>
                  <a:cubicBezTo>
                    <a:pt x="16151" y="20171"/>
                    <a:pt x="13194" y="20884"/>
                    <a:pt x="10168" y="20780"/>
                  </a:cubicBezTo>
                  <a:cubicBezTo>
                    <a:pt x="6004" y="20979"/>
                    <a:pt x="2160" y="19334"/>
                    <a:pt x="825" y="16780"/>
                  </a:cubicBezTo>
                  <a:cubicBezTo>
                    <a:pt x="271" y="15478"/>
                    <a:pt x="6" y="14132"/>
                    <a:pt x="38" y="12781"/>
                  </a:cubicBezTo>
                  <a:close/>
                  <a:moveTo>
                    <a:pt x="6824" y="13670"/>
                  </a:moveTo>
                  <a:cubicBezTo>
                    <a:pt x="6824" y="15765"/>
                    <a:pt x="7414" y="17225"/>
                    <a:pt x="10365" y="17225"/>
                  </a:cubicBezTo>
                  <a:cubicBezTo>
                    <a:pt x="13315" y="17225"/>
                    <a:pt x="14003" y="15067"/>
                    <a:pt x="14003" y="13670"/>
                  </a:cubicBezTo>
                  <a:lnTo>
                    <a:pt x="14003" y="6878"/>
                  </a:lnTo>
                  <a:cubicBezTo>
                    <a:pt x="14003" y="5545"/>
                    <a:pt x="14003" y="3894"/>
                    <a:pt x="10463" y="3894"/>
                  </a:cubicBezTo>
                  <a:cubicBezTo>
                    <a:pt x="6922" y="3894"/>
                    <a:pt x="6824" y="6116"/>
                    <a:pt x="6824" y="6878"/>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61" name="Freeform 246"/>
            <p:cNvSpPr/>
            <p:nvPr/>
          </p:nvSpPr>
          <p:spPr>
            <a:xfrm>
              <a:off x="961589" y="583244"/>
              <a:ext cx="20556" cy="28511"/>
            </a:xfrm>
            <a:custGeom>
              <a:avLst/>
              <a:gdLst/>
              <a:ahLst/>
              <a:cxnLst>
                <a:cxn ang="0">
                  <a:pos x="wd2" y="hd2"/>
                </a:cxn>
                <a:cxn ang="5400000">
                  <a:pos x="wd2" y="hd2"/>
                </a:cxn>
                <a:cxn ang="10800000">
                  <a:pos x="wd2" y="hd2"/>
                </a:cxn>
                <a:cxn ang="16200000">
                  <a:pos x="wd2" y="hd2"/>
                </a:cxn>
              </a:cxnLst>
              <a:rect l="0" t="0" r="r" b="b"/>
              <a:pathLst>
                <a:path w="21600" h="21600" extrusionOk="0">
                  <a:moveTo>
                    <a:pt x="6519" y="21600"/>
                  </a:moveTo>
                  <a:lnTo>
                    <a:pt x="0" y="21600"/>
                  </a:lnTo>
                  <a:lnTo>
                    <a:pt x="0" y="0"/>
                  </a:lnTo>
                  <a:lnTo>
                    <a:pt x="9730" y="0"/>
                  </a:lnTo>
                  <a:cubicBezTo>
                    <a:pt x="14594" y="0"/>
                    <a:pt x="20724" y="491"/>
                    <a:pt x="20724" y="6242"/>
                  </a:cubicBezTo>
                  <a:cubicBezTo>
                    <a:pt x="21119" y="8909"/>
                    <a:pt x="18701" y="11372"/>
                    <a:pt x="15081" y="11992"/>
                  </a:cubicBezTo>
                  <a:lnTo>
                    <a:pt x="21600" y="21600"/>
                  </a:lnTo>
                  <a:lnTo>
                    <a:pt x="14400" y="21600"/>
                  </a:lnTo>
                  <a:lnTo>
                    <a:pt x="8757" y="12764"/>
                  </a:lnTo>
                  <a:lnTo>
                    <a:pt x="6519" y="12764"/>
                  </a:lnTo>
                  <a:close/>
                  <a:moveTo>
                    <a:pt x="6519" y="9327"/>
                  </a:moveTo>
                  <a:cubicBezTo>
                    <a:pt x="8260" y="9513"/>
                    <a:pt x="10031" y="9513"/>
                    <a:pt x="11773" y="9327"/>
                  </a:cubicBezTo>
                  <a:cubicBezTo>
                    <a:pt x="13816" y="8766"/>
                    <a:pt x="14010" y="7574"/>
                    <a:pt x="14010" y="6382"/>
                  </a:cubicBezTo>
                  <a:cubicBezTo>
                    <a:pt x="14236" y="5301"/>
                    <a:pt x="13442" y="4244"/>
                    <a:pt x="12064" y="3787"/>
                  </a:cubicBezTo>
                  <a:cubicBezTo>
                    <a:pt x="10225" y="3611"/>
                    <a:pt x="8359" y="3611"/>
                    <a:pt x="6519" y="378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62" name="Freeform 247"/>
            <p:cNvSpPr/>
            <p:nvPr/>
          </p:nvSpPr>
          <p:spPr>
            <a:xfrm>
              <a:off x="985292" y="583244"/>
              <a:ext cx="12963" cy="28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54" y="19706"/>
                  </a:lnTo>
                  <a:lnTo>
                    <a:pt x="5554" y="1894"/>
                  </a:lnTo>
                  <a:lnTo>
                    <a:pt x="0" y="1894"/>
                  </a:lnTo>
                  <a:lnTo>
                    <a:pt x="0" y="0"/>
                  </a:lnTo>
                  <a:lnTo>
                    <a:pt x="21600" y="0"/>
                  </a:lnTo>
                  <a:lnTo>
                    <a:pt x="21600" y="1894"/>
                  </a:lnTo>
                  <a:lnTo>
                    <a:pt x="16046" y="1894"/>
                  </a:lnTo>
                  <a:lnTo>
                    <a:pt x="16046" y="19636"/>
                  </a:lnTo>
                  <a:lnTo>
                    <a:pt x="21600" y="19636"/>
                  </a:lnTo>
                  <a:lnTo>
                    <a:pt x="21600"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63" name="Freeform 248"/>
            <p:cNvSpPr/>
            <p:nvPr/>
          </p:nvSpPr>
          <p:spPr>
            <a:xfrm>
              <a:off x="1000846" y="583244"/>
              <a:ext cx="20925" cy="285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1" y="3927"/>
                  </a:lnTo>
                  <a:lnTo>
                    <a:pt x="14241" y="21600"/>
                  </a:lnTo>
                  <a:lnTo>
                    <a:pt x="7455" y="21600"/>
                  </a:lnTo>
                  <a:lnTo>
                    <a:pt x="7455" y="3927"/>
                  </a:lnTo>
                  <a:lnTo>
                    <a:pt x="0" y="3927"/>
                  </a:lnTo>
                  <a:lnTo>
                    <a:pt x="0" y="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64" name="Freeform 249"/>
            <p:cNvSpPr/>
            <p:nvPr/>
          </p:nvSpPr>
          <p:spPr>
            <a:xfrm>
              <a:off x="1023900" y="583244"/>
              <a:ext cx="23702" cy="28511"/>
            </a:xfrm>
            <a:custGeom>
              <a:avLst/>
              <a:gdLst/>
              <a:ahLst/>
              <a:cxnLst>
                <a:cxn ang="0">
                  <a:pos x="wd2" y="hd2"/>
                </a:cxn>
                <a:cxn ang="5400000">
                  <a:pos x="wd2" y="hd2"/>
                </a:cxn>
                <a:cxn ang="10800000">
                  <a:pos x="wd2" y="hd2"/>
                </a:cxn>
                <a:cxn ang="16200000">
                  <a:pos x="wd2" y="hd2"/>
                </a:cxn>
              </a:cxnLst>
              <a:rect l="0" t="0" r="r" b="b"/>
              <a:pathLst>
                <a:path w="21600" h="21600" extrusionOk="0">
                  <a:moveTo>
                    <a:pt x="8438" y="21600"/>
                  </a:moveTo>
                  <a:lnTo>
                    <a:pt x="8438" y="13044"/>
                  </a:lnTo>
                  <a:lnTo>
                    <a:pt x="0" y="0"/>
                  </a:lnTo>
                  <a:lnTo>
                    <a:pt x="6075" y="0"/>
                  </a:lnTo>
                  <a:lnTo>
                    <a:pt x="9366" y="5400"/>
                  </a:lnTo>
                  <a:cubicBezTo>
                    <a:pt x="9366" y="5821"/>
                    <a:pt x="10716" y="7644"/>
                    <a:pt x="10884" y="8065"/>
                  </a:cubicBezTo>
                  <a:cubicBezTo>
                    <a:pt x="11334" y="7178"/>
                    <a:pt x="11841" y="6312"/>
                    <a:pt x="12403" y="5470"/>
                  </a:cubicBezTo>
                  <a:lnTo>
                    <a:pt x="15525" y="0"/>
                  </a:lnTo>
                  <a:lnTo>
                    <a:pt x="21600" y="0"/>
                  </a:lnTo>
                  <a:lnTo>
                    <a:pt x="13753" y="12904"/>
                  </a:lnTo>
                  <a:lnTo>
                    <a:pt x="13753"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65" name="Freeform 250"/>
            <p:cNvSpPr/>
            <p:nvPr/>
          </p:nvSpPr>
          <p:spPr>
            <a:xfrm>
              <a:off x="0" y="195539"/>
              <a:ext cx="234191" cy="357992"/>
            </a:xfrm>
            <a:custGeom>
              <a:avLst/>
              <a:gdLst/>
              <a:ahLst/>
              <a:cxnLst>
                <a:cxn ang="0">
                  <a:pos x="wd2" y="hd2"/>
                </a:cxn>
                <a:cxn ang="5400000">
                  <a:pos x="wd2" y="hd2"/>
                </a:cxn>
                <a:cxn ang="10800000">
                  <a:pos x="wd2" y="hd2"/>
                </a:cxn>
                <a:cxn ang="16200000">
                  <a:pos x="wd2" y="hd2"/>
                </a:cxn>
              </a:cxnLst>
              <a:rect l="0" t="0" r="r" b="b"/>
              <a:pathLst>
                <a:path w="21578" h="21558" extrusionOk="0">
                  <a:moveTo>
                    <a:pt x="0" y="7372"/>
                  </a:moveTo>
                  <a:cubicBezTo>
                    <a:pt x="0" y="2667"/>
                    <a:pt x="3864" y="2"/>
                    <a:pt x="11192" y="2"/>
                  </a:cubicBezTo>
                  <a:cubicBezTo>
                    <a:pt x="13664" y="-42"/>
                    <a:pt x="16090" y="441"/>
                    <a:pt x="18102" y="1379"/>
                  </a:cubicBezTo>
                  <a:cubicBezTo>
                    <a:pt x="20926" y="2834"/>
                    <a:pt x="21276" y="5354"/>
                    <a:pt x="21361" y="7009"/>
                  </a:cubicBezTo>
                  <a:lnTo>
                    <a:pt x="14451" y="7009"/>
                  </a:lnTo>
                  <a:cubicBezTo>
                    <a:pt x="14451" y="6000"/>
                    <a:pt x="14323" y="3760"/>
                    <a:pt x="10894" y="3760"/>
                  </a:cubicBezTo>
                  <a:cubicBezTo>
                    <a:pt x="9931" y="3765"/>
                    <a:pt x="9003" y="3994"/>
                    <a:pt x="8275" y="4406"/>
                  </a:cubicBezTo>
                  <a:cubicBezTo>
                    <a:pt x="7433" y="5012"/>
                    <a:pt x="7016" y="5820"/>
                    <a:pt x="7123" y="6636"/>
                  </a:cubicBezTo>
                  <a:lnTo>
                    <a:pt x="7123" y="14440"/>
                  </a:lnTo>
                  <a:cubicBezTo>
                    <a:pt x="7123" y="15555"/>
                    <a:pt x="7123" y="17717"/>
                    <a:pt x="10936" y="17717"/>
                  </a:cubicBezTo>
                  <a:cubicBezTo>
                    <a:pt x="13769" y="17717"/>
                    <a:pt x="14622" y="16207"/>
                    <a:pt x="14622" y="13994"/>
                  </a:cubicBezTo>
                  <a:lnTo>
                    <a:pt x="21574" y="13994"/>
                  </a:lnTo>
                  <a:cubicBezTo>
                    <a:pt x="21600" y="14838"/>
                    <a:pt x="21500" y="15682"/>
                    <a:pt x="21276" y="16513"/>
                  </a:cubicBezTo>
                  <a:cubicBezTo>
                    <a:pt x="20934" y="17969"/>
                    <a:pt x="19753" y="19283"/>
                    <a:pt x="17974" y="20187"/>
                  </a:cubicBezTo>
                  <a:cubicBezTo>
                    <a:pt x="15739" y="21363"/>
                    <a:pt x="12481" y="21558"/>
                    <a:pt x="11150" y="21558"/>
                  </a:cubicBezTo>
                  <a:cubicBezTo>
                    <a:pt x="7507" y="21558"/>
                    <a:pt x="4973" y="21001"/>
                    <a:pt x="3003" y="19735"/>
                  </a:cubicBezTo>
                  <a:cubicBezTo>
                    <a:pt x="1715" y="18921"/>
                    <a:pt x="43" y="17745"/>
                    <a:pt x="43" y="13542"/>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66" name="Freeform 251"/>
            <p:cNvSpPr/>
            <p:nvPr/>
          </p:nvSpPr>
          <p:spPr>
            <a:xfrm>
              <a:off x="312752" y="203084"/>
              <a:ext cx="240167" cy="341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642" y="0"/>
                  </a:lnTo>
                  <a:lnTo>
                    <a:pt x="20642" y="3940"/>
                  </a:lnTo>
                  <a:lnTo>
                    <a:pt x="6703" y="3940"/>
                  </a:lnTo>
                  <a:lnTo>
                    <a:pt x="6703" y="8529"/>
                  </a:lnTo>
                  <a:lnTo>
                    <a:pt x="16287" y="8529"/>
                  </a:lnTo>
                  <a:lnTo>
                    <a:pt x="16287" y="12474"/>
                  </a:lnTo>
                  <a:lnTo>
                    <a:pt x="6786" y="12474"/>
                  </a:lnTo>
                  <a:lnTo>
                    <a:pt x="6786" y="17567"/>
                  </a:lnTo>
                  <a:lnTo>
                    <a:pt x="21600" y="17567"/>
                  </a:lnTo>
                  <a:lnTo>
                    <a:pt x="21600" y="21600"/>
                  </a:lnTo>
                  <a:lnTo>
                    <a:pt x="0" y="2160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67" name="Freeform 252"/>
            <p:cNvSpPr/>
            <p:nvPr/>
          </p:nvSpPr>
          <p:spPr>
            <a:xfrm>
              <a:off x="646707" y="30637"/>
              <a:ext cx="53330" cy="53319"/>
            </a:xfrm>
            <a:prstGeom prst="ellipse">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68" name="Freeform 253"/>
            <p:cNvSpPr/>
            <p:nvPr/>
          </p:nvSpPr>
          <p:spPr>
            <a:xfrm>
              <a:off x="659762" y="0"/>
              <a:ext cx="27684" cy="83955"/>
            </a:xfrm>
            <a:custGeom>
              <a:avLst/>
              <a:gdLst/>
              <a:ahLst/>
              <a:cxnLst>
                <a:cxn ang="0">
                  <a:pos x="wd2" y="hd2"/>
                </a:cxn>
                <a:cxn ang="5400000">
                  <a:pos x="wd2" y="hd2"/>
                </a:cxn>
                <a:cxn ang="10800000">
                  <a:pos x="wd2" y="hd2"/>
                </a:cxn>
                <a:cxn ang="16200000">
                  <a:pos x="wd2" y="hd2"/>
                </a:cxn>
              </a:cxnLst>
              <a:rect l="0" t="0" r="r" b="b"/>
              <a:pathLst>
                <a:path w="21600" h="21600" extrusionOk="0">
                  <a:moveTo>
                    <a:pt x="10619" y="21600"/>
                  </a:moveTo>
                  <a:lnTo>
                    <a:pt x="0" y="0"/>
                  </a:lnTo>
                  <a:lnTo>
                    <a:pt x="21600" y="0"/>
                  </a:lnTo>
                  <a:lnTo>
                    <a:pt x="10619"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69" name="Freeform 254"/>
            <p:cNvSpPr/>
            <p:nvPr/>
          </p:nvSpPr>
          <p:spPr>
            <a:xfrm>
              <a:off x="555419" y="192604"/>
              <a:ext cx="259980" cy="12352"/>
            </a:xfrm>
            <a:prstGeom prst="rect">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70" name="Freeform 255"/>
            <p:cNvSpPr/>
            <p:nvPr/>
          </p:nvSpPr>
          <p:spPr>
            <a:xfrm>
              <a:off x="555419" y="260731"/>
              <a:ext cx="259980" cy="12353"/>
            </a:xfrm>
            <a:prstGeom prst="rect">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71" name="Freeform 256"/>
            <p:cNvSpPr/>
            <p:nvPr/>
          </p:nvSpPr>
          <p:spPr>
            <a:xfrm>
              <a:off x="555419" y="227315"/>
              <a:ext cx="136564" cy="12353"/>
            </a:xfrm>
            <a:prstGeom prst="rect">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72" name="Freeform 257"/>
            <p:cNvSpPr/>
            <p:nvPr/>
          </p:nvSpPr>
          <p:spPr>
            <a:xfrm>
              <a:off x="711517" y="227315"/>
              <a:ext cx="56200" cy="12353"/>
            </a:xfrm>
            <a:prstGeom prst="rect">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73" name="Freeform 258"/>
            <p:cNvSpPr/>
            <p:nvPr/>
          </p:nvSpPr>
          <p:spPr>
            <a:xfrm>
              <a:off x="793640" y="227315"/>
              <a:ext cx="21759" cy="12353"/>
            </a:xfrm>
            <a:prstGeom prst="rect">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74" name="Freeform 259"/>
            <p:cNvSpPr/>
            <p:nvPr/>
          </p:nvSpPr>
          <p:spPr>
            <a:xfrm>
              <a:off x="758758" y="203003"/>
              <a:ext cx="291146" cy="354237"/>
            </a:xfrm>
            <a:custGeom>
              <a:avLst/>
              <a:gdLst/>
              <a:ahLst/>
              <a:cxnLst>
                <a:cxn ang="0">
                  <a:pos x="wd2" y="hd2"/>
                </a:cxn>
                <a:cxn ang="5400000">
                  <a:pos x="wd2" y="hd2"/>
                </a:cxn>
                <a:cxn ang="10800000">
                  <a:pos x="wd2" y="hd2"/>
                </a:cxn>
                <a:cxn ang="16200000">
                  <a:pos x="wd2" y="hd2"/>
                </a:cxn>
              </a:cxnLst>
              <a:rect l="0" t="0" r="r" b="b"/>
              <a:pathLst>
                <a:path w="21600" h="21600" extrusionOk="0">
                  <a:moveTo>
                    <a:pt x="7351" y="0"/>
                  </a:moveTo>
                  <a:lnTo>
                    <a:pt x="6539" y="2342"/>
                  </a:lnTo>
                  <a:lnTo>
                    <a:pt x="14909" y="2342"/>
                  </a:lnTo>
                  <a:lnTo>
                    <a:pt x="14083" y="0"/>
                  </a:lnTo>
                  <a:lnTo>
                    <a:pt x="7351" y="0"/>
                  </a:lnTo>
                  <a:close/>
                  <a:moveTo>
                    <a:pt x="6388" y="2795"/>
                  </a:moveTo>
                  <a:lnTo>
                    <a:pt x="5135" y="6449"/>
                  </a:lnTo>
                  <a:lnTo>
                    <a:pt x="9857" y="6449"/>
                  </a:lnTo>
                  <a:lnTo>
                    <a:pt x="10655" y="3723"/>
                  </a:lnTo>
                  <a:lnTo>
                    <a:pt x="10793" y="3723"/>
                  </a:lnTo>
                  <a:lnTo>
                    <a:pt x="11605" y="6449"/>
                  </a:lnTo>
                  <a:lnTo>
                    <a:pt x="13629" y="6449"/>
                  </a:lnTo>
                  <a:lnTo>
                    <a:pt x="13629" y="2795"/>
                  </a:lnTo>
                  <a:lnTo>
                    <a:pt x="6388" y="2795"/>
                  </a:lnTo>
                  <a:close/>
                  <a:moveTo>
                    <a:pt x="14180" y="2795"/>
                  </a:moveTo>
                  <a:lnTo>
                    <a:pt x="14180" y="6449"/>
                  </a:lnTo>
                  <a:lnTo>
                    <a:pt x="16341" y="6449"/>
                  </a:lnTo>
                  <a:lnTo>
                    <a:pt x="15061" y="2795"/>
                  </a:lnTo>
                  <a:lnTo>
                    <a:pt x="14180" y="2795"/>
                  </a:lnTo>
                  <a:close/>
                  <a:moveTo>
                    <a:pt x="4984" y="6902"/>
                  </a:moveTo>
                  <a:lnTo>
                    <a:pt x="3731" y="10545"/>
                  </a:lnTo>
                  <a:lnTo>
                    <a:pt x="5452" y="10545"/>
                  </a:lnTo>
                  <a:lnTo>
                    <a:pt x="5452" y="6902"/>
                  </a:lnTo>
                  <a:lnTo>
                    <a:pt x="4984" y="6902"/>
                  </a:lnTo>
                  <a:close/>
                  <a:moveTo>
                    <a:pt x="5989" y="6902"/>
                  </a:moveTo>
                  <a:lnTo>
                    <a:pt x="5989" y="10545"/>
                  </a:lnTo>
                  <a:lnTo>
                    <a:pt x="8659" y="10545"/>
                  </a:lnTo>
                  <a:lnTo>
                    <a:pt x="9733" y="6902"/>
                  </a:lnTo>
                  <a:lnTo>
                    <a:pt x="5989" y="6902"/>
                  </a:lnTo>
                  <a:close/>
                  <a:moveTo>
                    <a:pt x="11743" y="6902"/>
                  </a:moveTo>
                  <a:lnTo>
                    <a:pt x="12831" y="10545"/>
                  </a:lnTo>
                  <a:lnTo>
                    <a:pt x="17787" y="10545"/>
                  </a:lnTo>
                  <a:lnTo>
                    <a:pt x="16506" y="6902"/>
                  </a:lnTo>
                  <a:lnTo>
                    <a:pt x="11743" y="6902"/>
                  </a:lnTo>
                  <a:close/>
                  <a:moveTo>
                    <a:pt x="3566" y="10998"/>
                  </a:moveTo>
                  <a:lnTo>
                    <a:pt x="2327" y="14653"/>
                  </a:lnTo>
                  <a:lnTo>
                    <a:pt x="19218" y="14653"/>
                  </a:lnTo>
                  <a:lnTo>
                    <a:pt x="17952" y="10998"/>
                  </a:lnTo>
                  <a:lnTo>
                    <a:pt x="12954" y="10998"/>
                  </a:lnTo>
                  <a:lnTo>
                    <a:pt x="13602" y="13137"/>
                  </a:lnTo>
                  <a:lnTo>
                    <a:pt x="7902" y="13137"/>
                  </a:lnTo>
                  <a:lnTo>
                    <a:pt x="8535" y="10998"/>
                  </a:lnTo>
                  <a:lnTo>
                    <a:pt x="3566" y="10998"/>
                  </a:lnTo>
                  <a:close/>
                  <a:moveTo>
                    <a:pt x="2161" y="15105"/>
                  </a:moveTo>
                  <a:lnTo>
                    <a:pt x="909" y="18760"/>
                  </a:lnTo>
                  <a:lnTo>
                    <a:pt x="5176" y="18760"/>
                  </a:lnTo>
                  <a:lnTo>
                    <a:pt x="5176" y="15105"/>
                  </a:lnTo>
                  <a:lnTo>
                    <a:pt x="2161" y="15105"/>
                  </a:lnTo>
                  <a:close/>
                  <a:moveTo>
                    <a:pt x="5727" y="15105"/>
                  </a:moveTo>
                  <a:lnTo>
                    <a:pt x="5727" y="18760"/>
                  </a:lnTo>
                  <a:lnTo>
                    <a:pt x="6264" y="18760"/>
                  </a:lnTo>
                  <a:lnTo>
                    <a:pt x="6925" y="16689"/>
                  </a:lnTo>
                  <a:lnTo>
                    <a:pt x="14703" y="16689"/>
                  </a:lnTo>
                  <a:lnTo>
                    <a:pt x="15350" y="18760"/>
                  </a:lnTo>
                  <a:lnTo>
                    <a:pt x="15887" y="18760"/>
                  </a:lnTo>
                  <a:lnTo>
                    <a:pt x="15887" y="15105"/>
                  </a:lnTo>
                  <a:lnTo>
                    <a:pt x="5727" y="15105"/>
                  </a:lnTo>
                  <a:close/>
                  <a:moveTo>
                    <a:pt x="16437" y="15105"/>
                  </a:moveTo>
                  <a:lnTo>
                    <a:pt x="16437" y="18760"/>
                  </a:lnTo>
                  <a:lnTo>
                    <a:pt x="20664" y="18760"/>
                  </a:lnTo>
                  <a:lnTo>
                    <a:pt x="19384" y="15105"/>
                  </a:lnTo>
                  <a:lnTo>
                    <a:pt x="16437" y="15105"/>
                  </a:lnTo>
                  <a:close/>
                  <a:moveTo>
                    <a:pt x="757" y="19201"/>
                  </a:moveTo>
                  <a:lnTo>
                    <a:pt x="275" y="20616"/>
                  </a:lnTo>
                  <a:lnTo>
                    <a:pt x="5686" y="20616"/>
                  </a:lnTo>
                  <a:lnTo>
                    <a:pt x="6126" y="19201"/>
                  </a:lnTo>
                  <a:lnTo>
                    <a:pt x="757" y="19201"/>
                  </a:lnTo>
                  <a:close/>
                  <a:moveTo>
                    <a:pt x="15488" y="19201"/>
                  </a:moveTo>
                  <a:lnTo>
                    <a:pt x="15928" y="20616"/>
                  </a:lnTo>
                  <a:lnTo>
                    <a:pt x="21325" y="20616"/>
                  </a:lnTo>
                  <a:lnTo>
                    <a:pt x="20829" y="19201"/>
                  </a:lnTo>
                  <a:lnTo>
                    <a:pt x="15488" y="19201"/>
                  </a:lnTo>
                  <a:close/>
                  <a:moveTo>
                    <a:pt x="110" y="20842"/>
                  </a:moveTo>
                  <a:lnTo>
                    <a:pt x="0" y="21600"/>
                  </a:lnTo>
                  <a:lnTo>
                    <a:pt x="5438" y="21600"/>
                  </a:lnTo>
                  <a:lnTo>
                    <a:pt x="5534" y="20842"/>
                  </a:lnTo>
                  <a:lnTo>
                    <a:pt x="110" y="20842"/>
                  </a:lnTo>
                  <a:close/>
                  <a:moveTo>
                    <a:pt x="16066" y="20842"/>
                  </a:moveTo>
                  <a:lnTo>
                    <a:pt x="16176" y="21600"/>
                  </a:lnTo>
                  <a:lnTo>
                    <a:pt x="21600" y="21600"/>
                  </a:lnTo>
                  <a:lnTo>
                    <a:pt x="21490" y="20842"/>
                  </a:lnTo>
                  <a:lnTo>
                    <a:pt x="16066" y="20842"/>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75" name="Freeform 273"/>
            <p:cNvSpPr/>
            <p:nvPr/>
          </p:nvSpPr>
          <p:spPr>
            <a:xfrm>
              <a:off x="628005" y="59055"/>
              <a:ext cx="62866" cy="9182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2597" y="0"/>
                  </a:lnTo>
                  <a:lnTo>
                    <a:pt x="0" y="21600"/>
                  </a:lnTo>
                  <a:lnTo>
                    <a:pt x="9003" y="2160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76" name="Freeform 274"/>
            <p:cNvSpPr/>
            <p:nvPr/>
          </p:nvSpPr>
          <p:spPr>
            <a:xfrm>
              <a:off x="600692" y="175778"/>
              <a:ext cx="31851" cy="20827"/>
            </a:xfrm>
            <a:prstGeom prst="rect">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77" name="Freeform 275"/>
            <p:cNvSpPr/>
            <p:nvPr/>
          </p:nvSpPr>
          <p:spPr>
            <a:xfrm>
              <a:off x="613654" y="481423"/>
              <a:ext cx="43146" cy="72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3396" y="0"/>
                  </a:lnTo>
                  <a:lnTo>
                    <a:pt x="0" y="0"/>
                  </a:lnTo>
                  <a:lnTo>
                    <a:pt x="0" y="1164"/>
                  </a:lnTo>
                  <a:lnTo>
                    <a:pt x="2160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78" name="Freeform 276"/>
            <p:cNvSpPr/>
            <p:nvPr/>
          </p:nvSpPr>
          <p:spPr>
            <a:xfrm>
              <a:off x="656336" y="59055"/>
              <a:ext cx="62867" cy="918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03" y="0"/>
                  </a:lnTo>
                  <a:lnTo>
                    <a:pt x="21600" y="21600"/>
                  </a:lnTo>
                  <a:lnTo>
                    <a:pt x="12597" y="2160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79" name="Freeform 277"/>
            <p:cNvSpPr/>
            <p:nvPr/>
          </p:nvSpPr>
          <p:spPr>
            <a:xfrm>
              <a:off x="714573" y="175778"/>
              <a:ext cx="31850" cy="20827"/>
            </a:xfrm>
            <a:prstGeom prst="rect">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80" name="Freeform 278"/>
            <p:cNvSpPr/>
            <p:nvPr/>
          </p:nvSpPr>
          <p:spPr>
            <a:xfrm>
              <a:off x="690407" y="481423"/>
              <a:ext cx="43053" cy="7210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222" y="0"/>
                  </a:lnTo>
                  <a:lnTo>
                    <a:pt x="21600" y="0"/>
                  </a:lnTo>
                  <a:lnTo>
                    <a:pt x="21600" y="1164"/>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81" name="Freeform 279"/>
            <p:cNvSpPr/>
            <p:nvPr/>
          </p:nvSpPr>
          <p:spPr>
            <a:xfrm>
              <a:off x="736700" y="449581"/>
              <a:ext cx="13056" cy="274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76" y="1168"/>
                  </a:lnTo>
                  <a:lnTo>
                    <a:pt x="21600" y="5108"/>
                  </a:lnTo>
                  <a:lnTo>
                    <a:pt x="21600" y="15689"/>
                  </a:lnTo>
                  <a:lnTo>
                    <a:pt x="12714" y="19922"/>
                  </a:lnTo>
                  <a:lnTo>
                    <a:pt x="0" y="2160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82" name="Freeform 280"/>
            <p:cNvSpPr/>
            <p:nvPr/>
          </p:nvSpPr>
          <p:spPr>
            <a:xfrm>
              <a:off x="699481" y="269082"/>
              <a:ext cx="33980" cy="2123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649" y="21600"/>
                  </a:lnTo>
                  <a:lnTo>
                    <a:pt x="21600" y="21600"/>
                  </a:lnTo>
                  <a:lnTo>
                    <a:pt x="21600" y="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83" name="Freeform 281"/>
            <p:cNvSpPr/>
            <p:nvPr/>
          </p:nvSpPr>
          <p:spPr>
            <a:xfrm>
              <a:off x="695685" y="159672"/>
              <a:ext cx="37776" cy="3693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741" y="21600"/>
                  </a:lnTo>
                  <a:lnTo>
                    <a:pt x="2160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84" name="Freeform 282"/>
            <p:cNvSpPr/>
            <p:nvPr/>
          </p:nvSpPr>
          <p:spPr>
            <a:xfrm>
              <a:off x="613654" y="159672"/>
              <a:ext cx="37868" cy="36934"/>
            </a:xfrm>
            <a:custGeom>
              <a:avLst/>
              <a:gdLst/>
              <a:ahLst/>
              <a:cxnLst>
                <a:cxn ang="0">
                  <a:pos x="wd2" y="hd2"/>
                </a:cxn>
                <a:cxn ang="5400000">
                  <a:pos x="wd2" y="hd2"/>
                </a:cxn>
                <a:cxn ang="10800000">
                  <a:pos x="wd2" y="hd2"/>
                </a:cxn>
                <a:cxn ang="16200000">
                  <a:pos x="wd2" y="hd2"/>
                </a:cxn>
              </a:cxnLst>
              <a:rect l="0" t="0" r="r" b="b"/>
              <a:pathLst>
                <a:path w="21600" h="21600" extrusionOk="0">
                  <a:moveTo>
                    <a:pt x="20861" y="21600"/>
                  </a:moveTo>
                  <a:lnTo>
                    <a:pt x="21600" y="0"/>
                  </a:lnTo>
                  <a:lnTo>
                    <a:pt x="0" y="0"/>
                  </a:lnTo>
                  <a:lnTo>
                    <a:pt x="0" y="21600"/>
                  </a:lnTo>
                  <a:lnTo>
                    <a:pt x="20861"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85" name="Freeform 283"/>
            <p:cNvSpPr/>
            <p:nvPr/>
          </p:nvSpPr>
          <p:spPr>
            <a:xfrm>
              <a:off x="613654" y="269082"/>
              <a:ext cx="34072" cy="2123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6963" y="21600"/>
                  </a:lnTo>
                  <a:lnTo>
                    <a:pt x="21600" y="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grpSp>
      <p:sp>
        <p:nvSpPr>
          <p:cNvPr id="187" name="Freeform 172"/>
          <p:cNvSpPr/>
          <p:nvPr/>
        </p:nvSpPr>
        <p:spPr>
          <a:xfrm>
            <a:off x="0" y="-1"/>
            <a:ext cx="68130" cy="1016001"/>
          </a:xfrm>
          <a:prstGeom prst="rect">
            <a:avLst/>
          </a:prstGeom>
          <a:solidFill>
            <a:srgbClr val="E0592A"/>
          </a:solidFill>
          <a:ln w="3175">
            <a:miter lim="400000"/>
          </a:ln>
        </p:spPr>
        <p:txBody>
          <a:bodyPr lIns="34289" tIns="34289" rIns="34289" bIns="34289" anchor="ctr"/>
          <a:lstStyle/>
          <a:p>
            <a:pPr defTabSz="685800">
              <a:defRPr sz="1200">
                <a:solidFill>
                  <a:srgbClr val="000000"/>
                </a:solidFill>
                <a:latin typeface="Calibri"/>
                <a:ea typeface="Calibri"/>
                <a:cs typeface="Calibri"/>
                <a:sym typeface="Calibri"/>
              </a:defRPr>
            </a:pPr>
            <a:endParaRPr dirty="0"/>
          </a:p>
        </p:txBody>
      </p:sp>
      <p:sp>
        <p:nvSpPr>
          <p:cNvPr id="188" name="Freeform 172"/>
          <p:cNvSpPr/>
          <p:nvPr/>
        </p:nvSpPr>
        <p:spPr>
          <a:xfrm>
            <a:off x="9075870" y="-1"/>
            <a:ext cx="68130" cy="1016001"/>
          </a:xfrm>
          <a:prstGeom prst="rect">
            <a:avLst/>
          </a:prstGeom>
          <a:solidFill>
            <a:srgbClr val="E0592A"/>
          </a:solidFill>
          <a:ln w="3175">
            <a:miter lim="400000"/>
          </a:ln>
        </p:spPr>
        <p:txBody>
          <a:bodyPr lIns="34289" tIns="34289" rIns="34289" bIns="34289" anchor="ctr"/>
          <a:lstStyle/>
          <a:p>
            <a:pPr defTabSz="685800">
              <a:defRPr sz="1200">
                <a:solidFill>
                  <a:srgbClr val="000000"/>
                </a:solidFill>
                <a:latin typeface="Calibri"/>
                <a:ea typeface="Calibri"/>
                <a:cs typeface="Calibri"/>
                <a:sym typeface="Calibri"/>
              </a:defRPr>
            </a:pPr>
            <a:endParaRPr dirty="0"/>
          </a:p>
        </p:txBody>
      </p:sp>
      <p:sp>
        <p:nvSpPr>
          <p:cNvPr id="189" name="Slide Number"/>
          <p:cNvSpPr txBox="1">
            <a:spLocks noGrp="1"/>
          </p:cNvSpPr>
          <p:nvPr>
            <p:ph type="sldNum" sz="quarter" idx="2"/>
          </p:nvPr>
        </p:nvSpPr>
        <p:spPr>
          <a:xfrm>
            <a:off x="4501889" y="4920437"/>
            <a:ext cx="135535" cy="127001"/>
          </a:xfrm>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46589765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444" name="bowl of salad with fried rice, boiled eggs and chopsticks"/>
          <p:cNvSpPr>
            <a:spLocks noGrp="1"/>
          </p:cNvSpPr>
          <p:nvPr>
            <p:ph type="pic" idx="21"/>
          </p:nvPr>
        </p:nvSpPr>
        <p:spPr>
          <a:xfrm>
            <a:off x="0" y="-476250"/>
            <a:ext cx="9144000" cy="6096000"/>
          </a:xfrm>
          <a:prstGeom prst="rect">
            <a:avLst/>
          </a:prstGeom>
        </p:spPr>
        <p:txBody>
          <a:bodyPr lIns="91439" tIns="45719" rIns="91439" bIns="45719">
            <a:noAutofit/>
          </a:bodyPr>
          <a:lstStyle/>
          <a:p>
            <a:endParaRPr dirty="0"/>
          </a:p>
        </p:txBody>
      </p:sp>
      <p:sp>
        <p:nvSpPr>
          <p:cNvPr id="445" name="Freeform 208"/>
          <p:cNvSpPr/>
          <p:nvPr/>
        </p:nvSpPr>
        <p:spPr>
          <a:xfrm>
            <a:off x="6500826" y="161552"/>
            <a:ext cx="2190737" cy="129818"/>
          </a:xfrm>
          <a:custGeom>
            <a:avLst/>
            <a:gdLst/>
            <a:ahLst/>
            <a:cxnLst>
              <a:cxn ang="0">
                <a:pos x="wd2" y="hd2"/>
              </a:cxn>
              <a:cxn ang="5400000">
                <a:pos x="wd2" y="hd2"/>
              </a:cxn>
              <a:cxn ang="10800000">
                <a:pos x="wd2" y="hd2"/>
              </a:cxn>
              <a:cxn ang="16200000">
                <a:pos x="wd2" y="hd2"/>
              </a:cxn>
            </a:cxnLst>
            <a:rect l="0" t="0" r="r" b="b"/>
            <a:pathLst>
              <a:path w="21600" h="21552" extrusionOk="0">
                <a:moveTo>
                  <a:pt x="12004" y="5"/>
                </a:moveTo>
                <a:cubicBezTo>
                  <a:pt x="11943" y="-10"/>
                  <a:pt x="11885" y="137"/>
                  <a:pt x="11828" y="501"/>
                </a:cubicBezTo>
                <a:cubicBezTo>
                  <a:pt x="11779" y="810"/>
                  <a:pt x="11737" y="1396"/>
                  <a:pt x="11707" y="2099"/>
                </a:cubicBezTo>
                <a:cubicBezTo>
                  <a:pt x="11679" y="2776"/>
                  <a:pt x="11664" y="3542"/>
                  <a:pt x="11664" y="4358"/>
                </a:cubicBezTo>
                <a:cubicBezTo>
                  <a:pt x="11663" y="5047"/>
                  <a:pt x="11676" y="5752"/>
                  <a:pt x="11697" y="6342"/>
                </a:cubicBezTo>
                <a:cubicBezTo>
                  <a:pt x="11721" y="6985"/>
                  <a:pt x="11753" y="7483"/>
                  <a:pt x="11792" y="7885"/>
                </a:cubicBezTo>
                <a:cubicBezTo>
                  <a:pt x="11843" y="8361"/>
                  <a:pt x="11895" y="8827"/>
                  <a:pt x="11949" y="9208"/>
                </a:cubicBezTo>
                <a:cubicBezTo>
                  <a:pt x="12015" y="9611"/>
                  <a:pt x="12078" y="10208"/>
                  <a:pt x="12132" y="10971"/>
                </a:cubicBezTo>
                <a:cubicBezTo>
                  <a:pt x="12153" y="11357"/>
                  <a:pt x="12165" y="11827"/>
                  <a:pt x="12165" y="12349"/>
                </a:cubicBezTo>
                <a:cubicBezTo>
                  <a:pt x="12164" y="13129"/>
                  <a:pt x="12140" y="13867"/>
                  <a:pt x="12103" y="14333"/>
                </a:cubicBezTo>
                <a:cubicBezTo>
                  <a:pt x="12051" y="14961"/>
                  <a:pt x="11986" y="15284"/>
                  <a:pt x="11923" y="15214"/>
                </a:cubicBezTo>
                <a:cubicBezTo>
                  <a:pt x="11874" y="15226"/>
                  <a:pt x="11827" y="15076"/>
                  <a:pt x="11782" y="14773"/>
                </a:cubicBezTo>
                <a:cubicBezTo>
                  <a:pt x="11746" y="14548"/>
                  <a:pt x="11716" y="14121"/>
                  <a:pt x="11697" y="13561"/>
                </a:cubicBezTo>
                <a:cubicBezTo>
                  <a:pt x="11679" y="13022"/>
                  <a:pt x="11670" y="12414"/>
                  <a:pt x="11671" y="11798"/>
                </a:cubicBezTo>
                <a:lnTo>
                  <a:pt x="11671" y="11247"/>
                </a:lnTo>
                <a:lnTo>
                  <a:pt x="11543" y="11412"/>
                </a:lnTo>
                <a:cubicBezTo>
                  <a:pt x="11535" y="13077"/>
                  <a:pt x="11576" y="14734"/>
                  <a:pt x="11654" y="15765"/>
                </a:cubicBezTo>
                <a:cubicBezTo>
                  <a:pt x="11735" y="16628"/>
                  <a:pt x="11830" y="17049"/>
                  <a:pt x="11926" y="16978"/>
                </a:cubicBezTo>
                <a:cubicBezTo>
                  <a:pt x="11993" y="16996"/>
                  <a:pt x="12057" y="16742"/>
                  <a:pt x="12119" y="16316"/>
                </a:cubicBezTo>
                <a:cubicBezTo>
                  <a:pt x="12172" y="15949"/>
                  <a:pt x="12219" y="15338"/>
                  <a:pt x="12253" y="14553"/>
                </a:cubicBezTo>
                <a:cubicBezTo>
                  <a:pt x="12285" y="13846"/>
                  <a:pt x="12302" y="13012"/>
                  <a:pt x="12302" y="12128"/>
                </a:cubicBezTo>
                <a:cubicBezTo>
                  <a:pt x="12303" y="11457"/>
                  <a:pt x="12292" y="10788"/>
                  <a:pt x="12273" y="10199"/>
                </a:cubicBezTo>
                <a:cubicBezTo>
                  <a:pt x="12253" y="9618"/>
                  <a:pt x="12225" y="9123"/>
                  <a:pt x="12191" y="8767"/>
                </a:cubicBezTo>
                <a:cubicBezTo>
                  <a:pt x="12144" y="8300"/>
                  <a:pt x="12094" y="7909"/>
                  <a:pt x="12044" y="7554"/>
                </a:cubicBezTo>
                <a:cubicBezTo>
                  <a:pt x="11958" y="6902"/>
                  <a:pt x="11906" y="6443"/>
                  <a:pt x="11883" y="6232"/>
                </a:cubicBezTo>
                <a:cubicBezTo>
                  <a:pt x="11857" y="6018"/>
                  <a:pt x="11832" y="5695"/>
                  <a:pt x="11815" y="5295"/>
                </a:cubicBezTo>
                <a:cubicBezTo>
                  <a:pt x="11802" y="4976"/>
                  <a:pt x="11795" y="4630"/>
                  <a:pt x="11795" y="4248"/>
                </a:cubicBezTo>
                <a:cubicBezTo>
                  <a:pt x="11793" y="3611"/>
                  <a:pt x="11811" y="2987"/>
                  <a:pt x="11841" y="2595"/>
                </a:cubicBezTo>
                <a:cubicBezTo>
                  <a:pt x="11889" y="2007"/>
                  <a:pt x="11949" y="1705"/>
                  <a:pt x="12008" y="1768"/>
                </a:cubicBezTo>
                <a:cubicBezTo>
                  <a:pt x="12043" y="1773"/>
                  <a:pt x="12078" y="1917"/>
                  <a:pt x="12112" y="2099"/>
                </a:cubicBezTo>
                <a:cubicBezTo>
                  <a:pt x="12141" y="2254"/>
                  <a:pt x="12165" y="2471"/>
                  <a:pt x="12188" y="2815"/>
                </a:cubicBezTo>
                <a:cubicBezTo>
                  <a:pt x="12206" y="3145"/>
                  <a:pt x="12222" y="3537"/>
                  <a:pt x="12230" y="3972"/>
                </a:cubicBezTo>
                <a:cubicBezTo>
                  <a:pt x="12236" y="4322"/>
                  <a:pt x="12238" y="4712"/>
                  <a:pt x="12237" y="5075"/>
                </a:cubicBezTo>
                <a:lnTo>
                  <a:pt x="12361" y="4909"/>
                </a:lnTo>
                <a:cubicBezTo>
                  <a:pt x="12361" y="4750"/>
                  <a:pt x="12361" y="4579"/>
                  <a:pt x="12361" y="4579"/>
                </a:cubicBezTo>
                <a:cubicBezTo>
                  <a:pt x="12360" y="3819"/>
                  <a:pt x="12348" y="3080"/>
                  <a:pt x="12325" y="2429"/>
                </a:cubicBezTo>
                <a:cubicBezTo>
                  <a:pt x="12298" y="1647"/>
                  <a:pt x="12257" y="1029"/>
                  <a:pt x="12207" y="666"/>
                </a:cubicBezTo>
                <a:cubicBezTo>
                  <a:pt x="12144" y="184"/>
                  <a:pt x="12074" y="-37"/>
                  <a:pt x="12004" y="5"/>
                </a:cubicBezTo>
                <a:close/>
                <a:moveTo>
                  <a:pt x="8064" y="60"/>
                </a:moveTo>
                <a:cubicBezTo>
                  <a:pt x="8003" y="28"/>
                  <a:pt x="7942" y="198"/>
                  <a:pt x="7884" y="556"/>
                </a:cubicBezTo>
                <a:cubicBezTo>
                  <a:pt x="7835" y="865"/>
                  <a:pt x="7794" y="1450"/>
                  <a:pt x="7763" y="2154"/>
                </a:cubicBezTo>
                <a:cubicBezTo>
                  <a:pt x="7736" y="2831"/>
                  <a:pt x="7720" y="3597"/>
                  <a:pt x="7720" y="4413"/>
                </a:cubicBezTo>
                <a:cubicBezTo>
                  <a:pt x="7720" y="5102"/>
                  <a:pt x="7732" y="5807"/>
                  <a:pt x="7753" y="6397"/>
                </a:cubicBezTo>
                <a:cubicBezTo>
                  <a:pt x="7779" y="7036"/>
                  <a:pt x="7813" y="7533"/>
                  <a:pt x="7851" y="7940"/>
                </a:cubicBezTo>
                <a:cubicBezTo>
                  <a:pt x="7902" y="8421"/>
                  <a:pt x="7955" y="8887"/>
                  <a:pt x="8008" y="9263"/>
                </a:cubicBezTo>
                <a:cubicBezTo>
                  <a:pt x="8075" y="9667"/>
                  <a:pt x="8134" y="10264"/>
                  <a:pt x="8188" y="11026"/>
                </a:cubicBezTo>
                <a:cubicBezTo>
                  <a:pt x="8209" y="11416"/>
                  <a:pt x="8221" y="11884"/>
                  <a:pt x="8221" y="12404"/>
                </a:cubicBezTo>
                <a:cubicBezTo>
                  <a:pt x="8219" y="13165"/>
                  <a:pt x="8198" y="13876"/>
                  <a:pt x="8162" y="14333"/>
                </a:cubicBezTo>
                <a:cubicBezTo>
                  <a:pt x="8111" y="14958"/>
                  <a:pt x="8046" y="15281"/>
                  <a:pt x="7982" y="15214"/>
                </a:cubicBezTo>
                <a:cubicBezTo>
                  <a:pt x="7933" y="15229"/>
                  <a:pt x="7887" y="15079"/>
                  <a:pt x="7841" y="14773"/>
                </a:cubicBezTo>
                <a:cubicBezTo>
                  <a:pt x="7805" y="14549"/>
                  <a:pt x="7772" y="14122"/>
                  <a:pt x="7753" y="13561"/>
                </a:cubicBezTo>
                <a:cubicBezTo>
                  <a:pt x="7735" y="13022"/>
                  <a:pt x="7726" y="12414"/>
                  <a:pt x="7727" y="11798"/>
                </a:cubicBezTo>
                <a:lnTo>
                  <a:pt x="7727" y="11247"/>
                </a:lnTo>
                <a:lnTo>
                  <a:pt x="7603" y="11412"/>
                </a:lnTo>
                <a:cubicBezTo>
                  <a:pt x="7591" y="13092"/>
                  <a:pt x="7629" y="14754"/>
                  <a:pt x="7707" y="15820"/>
                </a:cubicBezTo>
                <a:cubicBezTo>
                  <a:pt x="7788" y="16681"/>
                  <a:pt x="7884" y="17101"/>
                  <a:pt x="7979" y="17033"/>
                </a:cubicBezTo>
                <a:cubicBezTo>
                  <a:pt x="8046" y="17051"/>
                  <a:pt x="8110" y="16852"/>
                  <a:pt x="8172" y="16427"/>
                </a:cubicBezTo>
                <a:cubicBezTo>
                  <a:pt x="8225" y="16064"/>
                  <a:pt x="8273" y="15452"/>
                  <a:pt x="8306" y="14663"/>
                </a:cubicBezTo>
                <a:cubicBezTo>
                  <a:pt x="8338" y="13956"/>
                  <a:pt x="8356" y="13122"/>
                  <a:pt x="8355" y="12238"/>
                </a:cubicBezTo>
                <a:cubicBezTo>
                  <a:pt x="8356" y="11568"/>
                  <a:pt x="8345" y="10898"/>
                  <a:pt x="8326" y="10310"/>
                </a:cubicBezTo>
                <a:cubicBezTo>
                  <a:pt x="8306" y="9728"/>
                  <a:pt x="8278" y="9233"/>
                  <a:pt x="8244" y="8877"/>
                </a:cubicBezTo>
                <a:cubicBezTo>
                  <a:pt x="8198" y="8405"/>
                  <a:pt x="8150" y="7959"/>
                  <a:pt x="8100" y="7609"/>
                </a:cubicBezTo>
                <a:cubicBezTo>
                  <a:pt x="8013" y="6957"/>
                  <a:pt x="7959" y="6554"/>
                  <a:pt x="7936" y="6342"/>
                </a:cubicBezTo>
                <a:cubicBezTo>
                  <a:pt x="7910" y="6124"/>
                  <a:pt x="7885" y="5801"/>
                  <a:pt x="7868" y="5405"/>
                </a:cubicBezTo>
                <a:cubicBezTo>
                  <a:pt x="7855" y="5086"/>
                  <a:pt x="7851" y="4740"/>
                  <a:pt x="7851" y="4358"/>
                </a:cubicBezTo>
                <a:cubicBezTo>
                  <a:pt x="7850" y="3721"/>
                  <a:pt x="7864" y="3097"/>
                  <a:pt x="7894" y="2705"/>
                </a:cubicBezTo>
                <a:cubicBezTo>
                  <a:pt x="7942" y="2118"/>
                  <a:pt x="8002" y="1815"/>
                  <a:pt x="8061" y="1878"/>
                </a:cubicBezTo>
                <a:cubicBezTo>
                  <a:pt x="8098" y="1875"/>
                  <a:pt x="8133" y="1963"/>
                  <a:pt x="8169" y="2154"/>
                </a:cubicBezTo>
                <a:cubicBezTo>
                  <a:pt x="8197" y="2307"/>
                  <a:pt x="8225" y="2580"/>
                  <a:pt x="8247" y="2925"/>
                </a:cubicBezTo>
                <a:cubicBezTo>
                  <a:pt x="8266" y="3250"/>
                  <a:pt x="8279" y="3644"/>
                  <a:pt x="8287" y="4083"/>
                </a:cubicBezTo>
                <a:cubicBezTo>
                  <a:pt x="8292" y="4433"/>
                  <a:pt x="8297" y="4822"/>
                  <a:pt x="8296" y="5185"/>
                </a:cubicBezTo>
                <a:lnTo>
                  <a:pt x="8421" y="5019"/>
                </a:lnTo>
                <a:cubicBezTo>
                  <a:pt x="8421" y="4908"/>
                  <a:pt x="8421" y="4800"/>
                  <a:pt x="8421" y="4689"/>
                </a:cubicBezTo>
                <a:cubicBezTo>
                  <a:pt x="8419" y="3932"/>
                  <a:pt x="8407" y="3194"/>
                  <a:pt x="8385" y="2540"/>
                </a:cubicBezTo>
                <a:cubicBezTo>
                  <a:pt x="8357" y="1759"/>
                  <a:pt x="8313" y="1144"/>
                  <a:pt x="8264" y="776"/>
                </a:cubicBezTo>
                <a:cubicBezTo>
                  <a:pt x="8201" y="295"/>
                  <a:pt x="8133" y="20"/>
                  <a:pt x="8064" y="60"/>
                </a:cubicBezTo>
                <a:close/>
                <a:moveTo>
                  <a:pt x="17048" y="60"/>
                </a:moveTo>
                <a:cubicBezTo>
                  <a:pt x="16987" y="45"/>
                  <a:pt x="16928" y="192"/>
                  <a:pt x="16871" y="556"/>
                </a:cubicBezTo>
                <a:cubicBezTo>
                  <a:pt x="16823" y="865"/>
                  <a:pt x="16780" y="1451"/>
                  <a:pt x="16750" y="2154"/>
                </a:cubicBezTo>
                <a:cubicBezTo>
                  <a:pt x="16723" y="2831"/>
                  <a:pt x="16707" y="3597"/>
                  <a:pt x="16707" y="4413"/>
                </a:cubicBezTo>
                <a:cubicBezTo>
                  <a:pt x="16707" y="5102"/>
                  <a:pt x="16719" y="5807"/>
                  <a:pt x="16740" y="6397"/>
                </a:cubicBezTo>
                <a:cubicBezTo>
                  <a:pt x="16765" y="7037"/>
                  <a:pt x="16796" y="7535"/>
                  <a:pt x="16835" y="7940"/>
                </a:cubicBezTo>
                <a:cubicBezTo>
                  <a:pt x="16886" y="8417"/>
                  <a:pt x="16938" y="8882"/>
                  <a:pt x="16992" y="9263"/>
                </a:cubicBezTo>
                <a:cubicBezTo>
                  <a:pt x="17058" y="9661"/>
                  <a:pt x="17122" y="10259"/>
                  <a:pt x="17175" y="11026"/>
                </a:cubicBezTo>
                <a:cubicBezTo>
                  <a:pt x="17196" y="11412"/>
                  <a:pt x="17208" y="11882"/>
                  <a:pt x="17208" y="12404"/>
                </a:cubicBezTo>
                <a:cubicBezTo>
                  <a:pt x="17206" y="13162"/>
                  <a:pt x="17185" y="13874"/>
                  <a:pt x="17149" y="14333"/>
                </a:cubicBezTo>
                <a:cubicBezTo>
                  <a:pt x="17097" y="14961"/>
                  <a:pt x="17033" y="15284"/>
                  <a:pt x="16969" y="15214"/>
                </a:cubicBezTo>
                <a:cubicBezTo>
                  <a:pt x="16921" y="15228"/>
                  <a:pt x="16873" y="15078"/>
                  <a:pt x="16828" y="14773"/>
                </a:cubicBezTo>
                <a:cubicBezTo>
                  <a:pt x="16792" y="14554"/>
                  <a:pt x="16759" y="14127"/>
                  <a:pt x="16740" y="13561"/>
                </a:cubicBezTo>
                <a:cubicBezTo>
                  <a:pt x="16722" y="13022"/>
                  <a:pt x="16713" y="12414"/>
                  <a:pt x="16714" y="11798"/>
                </a:cubicBezTo>
                <a:lnTo>
                  <a:pt x="16714" y="11247"/>
                </a:lnTo>
                <a:lnTo>
                  <a:pt x="16586" y="11412"/>
                </a:lnTo>
                <a:cubicBezTo>
                  <a:pt x="16577" y="13092"/>
                  <a:pt x="16619" y="14775"/>
                  <a:pt x="16697" y="15820"/>
                </a:cubicBezTo>
                <a:cubicBezTo>
                  <a:pt x="16778" y="16681"/>
                  <a:pt x="16874" y="17101"/>
                  <a:pt x="16969" y="17033"/>
                </a:cubicBezTo>
                <a:cubicBezTo>
                  <a:pt x="17036" y="17051"/>
                  <a:pt x="17100" y="16797"/>
                  <a:pt x="17162" y="16371"/>
                </a:cubicBezTo>
                <a:cubicBezTo>
                  <a:pt x="17215" y="16005"/>
                  <a:pt x="17263" y="15393"/>
                  <a:pt x="17296" y="14608"/>
                </a:cubicBezTo>
                <a:cubicBezTo>
                  <a:pt x="17328" y="13901"/>
                  <a:pt x="17346" y="13067"/>
                  <a:pt x="17345" y="12183"/>
                </a:cubicBezTo>
                <a:cubicBezTo>
                  <a:pt x="17346" y="11512"/>
                  <a:pt x="17335" y="10843"/>
                  <a:pt x="17316" y="10255"/>
                </a:cubicBezTo>
                <a:cubicBezTo>
                  <a:pt x="17296" y="9673"/>
                  <a:pt x="17268" y="9178"/>
                  <a:pt x="17234" y="8822"/>
                </a:cubicBezTo>
                <a:cubicBezTo>
                  <a:pt x="17187" y="8355"/>
                  <a:pt x="17140" y="7964"/>
                  <a:pt x="17090" y="7609"/>
                </a:cubicBezTo>
                <a:cubicBezTo>
                  <a:pt x="17004" y="6957"/>
                  <a:pt x="16950" y="6498"/>
                  <a:pt x="16927" y="6287"/>
                </a:cubicBezTo>
                <a:cubicBezTo>
                  <a:pt x="16900" y="6073"/>
                  <a:pt x="16875" y="5750"/>
                  <a:pt x="16858" y="5350"/>
                </a:cubicBezTo>
                <a:cubicBezTo>
                  <a:pt x="16845" y="5031"/>
                  <a:pt x="16838" y="4685"/>
                  <a:pt x="16838" y="4303"/>
                </a:cubicBezTo>
                <a:cubicBezTo>
                  <a:pt x="16837" y="3666"/>
                  <a:pt x="16854" y="3042"/>
                  <a:pt x="16884" y="2650"/>
                </a:cubicBezTo>
                <a:cubicBezTo>
                  <a:pt x="16932" y="2062"/>
                  <a:pt x="16992" y="1760"/>
                  <a:pt x="17051" y="1823"/>
                </a:cubicBezTo>
                <a:cubicBezTo>
                  <a:pt x="17086" y="1828"/>
                  <a:pt x="17122" y="1972"/>
                  <a:pt x="17156" y="2154"/>
                </a:cubicBezTo>
                <a:cubicBezTo>
                  <a:pt x="17185" y="2303"/>
                  <a:pt x="17209" y="2521"/>
                  <a:pt x="17231" y="2870"/>
                </a:cubicBezTo>
                <a:cubicBezTo>
                  <a:pt x="17250" y="3195"/>
                  <a:pt x="17266" y="3589"/>
                  <a:pt x="17273" y="4027"/>
                </a:cubicBezTo>
                <a:cubicBezTo>
                  <a:pt x="17279" y="4377"/>
                  <a:pt x="17281" y="4767"/>
                  <a:pt x="17280" y="5130"/>
                </a:cubicBezTo>
                <a:lnTo>
                  <a:pt x="17408" y="4964"/>
                </a:lnTo>
                <a:cubicBezTo>
                  <a:pt x="17408" y="4806"/>
                  <a:pt x="17408" y="4634"/>
                  <a:pt x="17408" y="4634"/>
                </a:cubicBezTo>
                <a:cubicBezTo>
                  <a:pt x="17406" y="3874"/>
                  <a:pt x="17392" y="3135"/>
                  <a:pt x="17368" y="2484"/>
                </a:cubicBezTo>
                <a:cubicBezTo>
                  <a:pt x="17341" y="1702"/>
                  <a:pt x="17300" y="1085"/>
                  <a:pt x="17251" y="721"/>
                </a:cubicBezTo>
                <a:cubicBezTo>
                  <a:pt x="17187" y="239"/>
                  <a:pt x="17117" y="18"/>
                  <a:pt x="17048" y="60"/>
                </a:cubicBezTo>
                <a:close/>
                <a:moveTo>
                  <a:pt x="43" y="335"/>
                </a:moveTo>
                <a:lnTo>
                  <a:pt x="10" y="3091"/>
                </a:lnTo>
                <a:lnTo>
                  <a:pt x="0" y="6122"/>
                </a:lnTo>
                <a:lnTo>
                  <a:pt x="75" y="6122"/>
                </a:lnTo>
                <a:lnTo>
                  <a:pt x="144" y="3091"/>
                </a:lnTo>
                <a:lnTo>
                  <a:pt x="180" y="335"/>
                </a:lnTo>
                <a:lnTo>
                  <a:pt x="43" y="335"/>
                </a:lnTo>
                <a:close/>
                <a:moveTo>
                  <a:pt x="308" y="335"/>
                </a:moveTo>
                <a:lnTo>
                  <a:pt x="272" y="3091"/>
                </a:lnTo>
                <a:lnTo>
                  <a:pt x="262" y="6122"/>
                </a:lnTo>
                <a:lnTo>
                  <a:pt x="337" y="6122"/>
                </a:lnTo>
                <a:lnTo>
                  <a:pt x="409" y="3091"/>
                </a:lnTo>
                <a:lnTo>
                  <a:pt x="442" y="335"/>
                </a:lnTo>
                <a:lnTo>
                  <a:pt x="308" y="335"/>
                </a:lnTo>
                <a:close/>
                <a:moveTo>
                  <a:pt x="615" y="335"/>
                </a:moveTo>
                <a:lnTo>
                  <a:pt x="412" y="16702"/>
                </a:lnTo>
                <a:lnTo>
                  <a:pt x="763" y="16702"/>
                </a:lnTo>
                <a:cubicBezTo>
                  <a:pt x="816" y="16716"/>
                  <a:pt x="870" y="16659"/>
                  <a:pt x="923" y="16482"/>
                </a:cubicBezTo>
                <a:cubicBezTo>
                  <a:pt x="976" y="16282"/>
                  <a:pt x="1025" y="15924"/>
                  <a:pt x="1070" y="15435"/>
                </a:cubicBezTo>
                <a:cubicBezTo>
                  <a:pt x="1116" y="14898"/>
                  <a:pt x="1157" y="14254"/>
                  <a:pt x="1191" y="13506"/>
                </a:cubicBezTo>
                <a:cubicBezTo>
                  <a:pt x="1277" y="11658"/>
                  <a:pt x="1321" y="9344"/>
                  <a:pt x="1319" y="7003"/>
                </a:cubicBezTo>
                <a:cubicBezTo>
                  <a:pt x="1320" y="5983"/>
                  <a:pt x="1310" y="4989"/>
                  <a:pt x="1289" y="4027"/>
                </a:cubicBezTo>
                <a:cubicBezTo>
                  <a:pt x="1272" y="3184"/>
                  <a:pt x="1243" y="2440"/>
                  <a:pt x="1204" y="1823"/>
                </a:cubicBezTo>
                <a:cubicBezTo>
                  <a:pt x="1166" y="1227"/>
                  <a:pt x="1121" y="770"/>
                  <a:pt x="1070" y="556"/>
                </a:cubicBezTo>
                <a:cubicBezTo>
                  <a:pt x="1017" y="367"/>
                  <a:pt x="964" y="311"/>
                  <a:pt x="910" y="335"/>
                </a:cubicBezTo>
                <a:lnTo>
                  <a:pt x="615" y="335"/>
                </a:lnTo>
                <a:close/>
                <a:moveTo>
                  <a:pt x="3770" y="335"/>
                </a:moveTo>
                <a:lnTo>
                  <a:pt x="3567" y="16702"/>
                </a:lnTo>
                <a:lnTo>
                  <a:pt x="3688" y="16702"/>
                </a:lnTo>
                <a:lnTo>
                  <a:pt x="3891" y="335"/>
                </a:lnTo>
                <a:lnTo>
                  <a:pt x="3770" y="335"/>
                </a:lnTo>
                <a:close/>
                <a:moveTo>
                  <a:pt x="5567" y="335"/>
                </a:moveTo>
                <a:lnTo>
                  <a:pt x="5537" y="2650"/>
                </a:lnTo>
                <a:lnTo>
                  <a:pt x="5655" y="2650"/>
                </a:lnTo>
                <a:lnTo>
                  <a:pt x="5685" y="335"/>
                </a:lnTo>
                <a:lnTo>
                  <a:pt x="5567" y="335"/>
                </a:lnTo>
                <a:close/>
                <a:moveTo>
                  <a:pt x="8656" y="335"/>
                </a:moveTo>
                <a:lnTo>
                  <a:pt x="8453" y="16702"/>
                </a:lnTo>
                <a:lnTo>
                  <a:pt x="8571" y="16757"/>
                </a:lnTo>
                <a:lnTo>
                  <a:pt x="8620" y="12790"/>
                </a:lnTo>
                <a:lnTo>
                  <a:pt x="8768" y="10640"/>
                </a:lnTo>
                <a:lnTo>
                  <a:pt x="8908" y="16702"/>
                </a:lnTo>
                <a:lnTo>
                  <a:pt x="9039" y="16702"/>
                </a:lnTo>
                <a:lnTo>
                  <a:pt x="8859" y="9263"/>
                </a:lnTo>
                <a:lnTo>
                  <a:pt x="9160" y="4854"/>
                </a:lnTo>
                <a:lnTo>
                  <a:pt x="9000" y="4854"/>
                </a:lnTo>
                <a:lnTo>
                  <a:pt x="8650" y="10530"/>
                </a:lnTo>
                <a:lnTo>
                  <a:pt x="8774" y="335"/>
                </a:lnTo>
                <a:lnTo>
                  <a:pt x="8656" y="335"/>
                </a:lnTo>
                <a:close/>
                <a:moveTo>
                  <a:pt x="9337" y="335"/>
                </a:moveTo>
                <a:lnTo>
                  <a:pt x="9308" y="2650"/>
                </a:lnTo>
                <a:lnTo>
                  <a:pt x="9425" y="2650"/>
                </a:lnTo>
                <a:lnTo>
                  <a:pt x="9455" y="335"/>
                </a:lnTo>
                <a:lnTo>
                  <a:pt x="9337" y="335"/>
                </a:lnTo>
                <a:close/>
                <a:moveTo>
                  <a:pt x="9638" y="335"/>
                </a:moveTo>
                <a:lnTo>
                  <a:pt x="9435" y="16702"/>
                </a:lnTo>
                <a:lnTo>
                  <a:pt x="9556" y="16702"/>
                </a:lnTo>
                <a:lnTo>
                  <a:pt x="9759" y="335"/>
                </a:lnTo>
                <a:lnTo>
                  <a:pt x="9638" y="335"/>
                </a:lnTo>
                <a:close/>
                <a:moveTo>
                  <a:pt x="9949" y="335"/>
                </a:moveTo>
                <a:lnTo>
                  <a:pt x="9746" y="16702"/>
                </a:lnTo>
                <a:lnTo>
                  <a:pt x="9867" y="16702"/>
                </a:lnTo>
                <a:lnTo>
                  <a:pt x="10070" y="335"/>
                </a:lnTo>
                <a:lnTo>
                  <a:pt x="9949" y="335"/>
                </a:lnTo>
                <a:close/>
                <a:moveTo>
                  <a:pt x="14554" y="335"/>
                </a:moveTo>
                <a:lnTo>
                  <a:pt x="14524" y="2650"/>
                </a:lnTo>
                <a:lnTo>
                  <a:pt x="14642" y="2650"/>
                </a:lnTo>
                <a:lnTo>
                  <a:pt x="14672" y="335"/>
                </a:lnTo>
                <a:lnTo>
                  <a:pt x="14554" y="335"/>
                </a:lnTo>
                <a:close/>
                <a:moveTo>
                  <a:pt x="19113" y="335"/>
                </a:moveTo>
                <a:lnTo>
                  <a:pt x="19083" y="2650"/>
                </a:lnTo>
                <a:lnTo>
                  <a:pt x="19201" y="2650"/>
                </a:lnTo>
                <a:lnTo>
                  <a:pt x="19231" y="335"/>
                </a:lnTo>
                <a:lnTo>
                  <a:pt x="19113" y="335"/>
                </a:lnTo>
                <a:close/>
                <a:moveTo>
                  <a:pt x="21204" y="335"/>
                </a:moveTo>
                <a:lnTo>
                  <a:pt x="21171" y="3091"/>
                </a:lnTo>
                <a:lnTo>
                  <a:pt x="21161" y="6122"/>
                </a:lnTo>
                <a:lnTo>
                  <a:pt x="21237" y="6122"/>
                </a:lnTo>
                <a:lnTo>
                  <a:pt x="21305" y="3091"/>
                </a:lnTo>
                <a:lnTo>
                  <a:pt x="21341" y="335"/>
                </a:lnTo>
                <a:lnTo>
                  <a:pt x="21204" y="335"/>
                </a:lnTo>
                <a:close/>
                <a:moveTo>
                  <a:pt x="21466" y="335"/>
                </a:moveTo>
                <a:lnTo>
                  <a:pt x="21430" y="3091"/>
                </a:lnTo>
                <a:lnTo>
                  <a:pt x="21420" y="6122"/>
                </a:lnTo>
                <a:lnTo>
                  <a:pt x="21495" y="6122"/>
                </a:lnTo>
                <a:lnTo>
                  <a:pt x="21567" y="3091"/>
                </a:lnTo>
                <a:lnTo>
                  <a:pt x="21600" y="335"/>
                </a:lnTo>
                <a:lnTo>
                  <a:pt x="21466" y="335"/>
                </a:lnTo>
                <a:close/>
                <a:moveTo>
                  <a:pt x="20297" y="556"/>
                </a:moveTo>
                <a:lnTo>
                  <a:pt x="20160" y="1933"/>
                </a:lnTo>
                <a:lnTo>
                  <a:pt x="20124" y="4854"/>
                </a:lnTo>
                <a:lnTo>
                  <a:pt x="20029" y="4854"/>
                </a:lnTo>
                <a:lnTo>
                  <a:pt x="20009" y="6452"/>
                </a:lnTo>
                <a:lnTo>
                  <a:pt x="20104" y="6452"/>
                </a:lnTo>
                <a:lnTo>
                  <a:pt x="20019" y="13341"/>
                </a:lnTo>
                <a:cubicBezTo>
                  <a:pt x="20011" y="13920"/>
                  <a:pt x="20006" y="14510"/>
                  <a:pt x="20003" y="15104"/>
                </a:cubicBezTo>
                <a:cubicBezTo>
                  <a:pt x="20002" y="15573"/>
                  <a:pt x="20014" y="16021"/>
                  <a:pt x="20036" y="16316"/>
                </a:cubicBezTo>
                <a:cubicBezTo>
                  <a:pt x="20068" y="16736"/>
                  <a:pt x="20109" y="16955"/>
                  <a:pt x="20150" y="16923"/>
                </a:cubicBezTo>
                <a:cubicBezTo>
                  <a:pt x="20178" y="16916"/>
                  <a:pt x="20205" y="16880"/>
                  <a:pt x="20232" y="16757"/>
                </a:cubicBezTo>
                <a:lnTo>
                  <a:pt x="20252" y="15104"/>
                </a:lnTo>
                <a:cubicBezTo>
                  <a:pt x="20228" y="15211"/>
                  <a:pt x="20207" y="15260"/>
                  <a:pt x="20183" y="15269"/>
                </a:cubicBezTo>
                <a:cubicBezTo>
                  <a:pt x="20168" y="15288"/>
                  <a:pt x="20152" y="15193"/>
                  <a:pt x="20140" y="15049"/>
                </a:cubicBezTo>
                <a:cubicBezTo>
                  <a:pt x="20132" y="14900"/>
                  <a:pt x="20130" y="14699"/>
                  <a:pt x="20131" y="14498"/>
                </a:cubicBezTo>
                <a:cubicBezTo>
                  <a:pt x="20134" y="13994"/>
                  <a:pt x="20137" y="13505"/>
                  <a:pt x="20144" y="13010"/>
                </a:cubicBezTo>
                <a:lnTo>
                  <a:pt x="20225" y="6452"/>
                </a:lnTo>
                <a:lnTo>
                  <a:pt x="20343" y="6452"/>
                </a:lnTo>
                <a:lnTo>
                  <a:pt x="20363" y="4854"/>
                </a:lnTo>
                <a:lnTo>
                  <a:pt x="20245" y="4854"/>
                </a:lnTo>
                <a:lnTo>
                  <a:pt x="20297" y="556"/>
                </a:lnTo>
                <a:close/>
                <a:moveTo>
                  <a:pt x="723" y="2264"/>
                </a:moveTo>
                <a:lnTo>
                  <a:pt x="893" y="2264"/>
                </a:lnTo>
                <a:cubicBezTo>
                  <a:pt x="943" y="2236"/>
                  <a:pt x="993" y="2347"/>
                  <a:pt x="1041" y="2540"/>
                </a:cubicBezTo>
                <a:cubicBezTo>
                  <a:pt x="1085" y="2791"/>
                  <a:pt x="1122" y="3302"/>
                  <a:pt x="1145" y="3972"/>
                </a:cubicBezTo>
                <a:cubicBezTo>
                  <a:pt x="1176" y="4904"/>
                  <a:pt x="1192" y="5942"/>
                  <a:pt x="1188" y="7003"/>
                </a:cubicBezTo>
                <a:cubicBezTo>
                  <a:pt x="1189" y="8087"/>
                  <a:pt x="1179" y="9172"/>
                  <a:pt x="1159" y="10199"/>
                </a:cubicBezTo>
                <a:cubicBezTo>
                  <a:pt x="1139" y="11101"/>
                  <a:pt x="1112" y="11978"/>
                  <a:pt x="1077" y="12734"/>
                </a:cubicBezTo>
                <a:cubicBezTo>
                  <a:pt x="1054" y="13266"/>
                  <a:pt x="1025" y="13703"/>
                  <a:pt x="992" y="14057"/>
                </a:cubicBezTo>
                <a:cubicBezTo>
                  <a:pt x="965" y="14337"/>
                  <a:pt x="934" y="14504"/>
                  <a:pt x="903" y="14608"/>
                </a:cubicBezTo>
                <a:cubicBezTo>
                  <a:pt x="843" y="14846"/>
                  <a:pt x="782" y="14954"/>
                  <a:pt x="720" y="14939"/>
                </a:cubicBezTo>
                <a:lnTo>
                  <a:pt x="566" y="14939"/>
                </a:lnTo>
                <a:lnTo>
                  <a:pt x="723" y="2264"/>
                </a:lnTo>
                <a:close/>
                <a:moveTo>
                  <a:pt x="5076" y="4523"/>
                </a:moveTo>
                <a:cubicBezTo>
                  <a:pt x="5040" y="4518"/>
                  <a:pt x="5004" y="4681"/>
                  <a:pt x="4971" y="4964"/>
                </a:cubicBezTo>
                <a:cubicBezTo>
                  <a:pt x="4930" y="5361"/>
                  <a:pt x="4892" y="5856"/>
                  <a:pt x="4860" y="6452"/>
                </a:cubicBezTo>
                <a:lnTo>
                  <a:pt x="4880" y="4799"/>
                </a:lnTo>
                <a:lnTo>
                  <a:pt x="4768" y="4799"/>
                </a:lnTo>
                <a:lnTo>
                  <a:pt x="4565" y="21221"/>
                </a:lnTo>
                <a:lnTo>
                  <a:pt x="4683" y="21221"/>
                </a:lnTo>
                <a:lnTo>
                  <a:pt x="4768" y="14773"/>
                </a:lnTo>
                <a:cubicBezTo>
                  <a:pt x="4802" y="16085"/>
                  <a:pt x="4880" y="16916"/>
                  <a:pt x="4965" y="16923"/>
                </a:cubicBezTo>
                <a:cubicBezTo>
                  <a:pt x="5003" y="16921"/>
                  <a:pt x="5041" y="16759"/>
                  <a:pt x="5076" y="16482"/>
                </a:cubicBezTo>
                <a:cubicBezTo>
                  <a:pt x="5115" y="16127"/>
                  <a:pt x="5151" y="15659"/>
                  <a:pt x="5181" y="15104"/>
                </a:cubicBezTo>
                <a:cubicBezTo>
                  <a:pt x="5220" y="14391"/>
                  <a:pt x="5252" y="13585"/>
                  <a:pt x="5272" y="12679"/>
                </a:cubicBezTo>
                <a:cubicBezTo>
                  <a:pt x="5297" y="11599"/>
                  <a:pt x="5309" y="10419"/>
                  <a:pt x="5308" y="9263"/>
                </a:cubicBezTo>
                <a:cubicBezTo>
                  <a:pt x="5313" y="7990"/>
                  <a:pt x="5290" y="6733"/>
                  <a:pt x="5243" y="5736"/>
                </a:cubicBezTo>
                <a:cubicBezTo>
                  <a:pt x="5201" y="4927"/>
                  <a:pt x="5140" y="4496"/>
                  <a:pt x="5076" y="4523"/>
                </a:cubicBezTo>
                <a:close/>
                <a:moveTo>
                  <a:pt x="6791" y="4523"/>
                </a:moveTo>
                <a:cubicBezTo>
                  <a:pt x="6733" y="4534"/>
                  <a:pt x="6675" y="4809"/>
                  <a:pt x="6627" y="5350"/>
                </a:cubicBezTo>
                <a:cubicBezTo>
                  <a:pt x="6571" y="6020"/>
                  <a:pt x="6525" y="6907"/>
                  <a:pt x="6493" y="7940"/>
                </a:cubicBezTo>
                <a:cubicBezTo>
                  <a:pt x="6455" y="9059"/>
                  <a:pt x="6437" y="10339"/>
                  <a:pt x="6437" y="11632"/>
                </a:cubicBezTo>
                <a:cubicBezTo>
                  <a:pt x="6432" y="12994"/>
                  <a:pt x="6457" y="14332"/>
                  <a:pt x="6509" y="15380"/>
                </a:cubicBezTo>
                <a:cubicBezTo>
                  <a:pt x="6555" y="16240"/>
                  <a:pt x="6618" y="16724"/>
                  <a:pt x="6686" y="16702"/>
                </a:cubicBezTo>
                <a:cubicBezTo>
                  <a:pt x="6763" y="16658"/>
                  <a:pt x="6835" y="16083"/>
                  <a:pt x="6886" y="15104"/>
                </a:cubicBezTo>
                <a:lnTo>
                  <a:pt x="6876" y="16096"/>
                </a:lnTo>
                <a:cubicBezTo>
                  <a:pt x="6868" y="17076"/>
                  <a:pt x="6847" y="18005"/>
                  <a:pt x="6817" y="18851"/>
                </a:cubicBezTo>
                <a:cubicBezTo>
                  <a:pt x="6776" y="19552"/>
                  <a:pt x="6718" y="19886"/>
                  <a:pt x="6660" y="19788"/>
                </a:cubicBezTo>
                <a:cubicBezTo>
                  <a:pt x="6631" y="19813"/>
                  <a:pt x="6601" y="19755"/>
                  <a:pt x="6575" y="19568"/>
                </a:cubicBezTo>
                <a:cubicBezTo>
                  <a:pt x="6560" y="19462"/>
                  <a:pt x="6547" y="19254"/>
                  <a:pt x="6539" y="19017"/>
                </a:cubicBezTo>
                <a:cubicBezTo>
                  <a:pt x="6531" y="18689"/>
                  <a:pt x="6527" y="18324"/>
                  <a:pt x="6529" y="17970"/>
                </a:cubicBezTo>
                <a:lnTo>
                  <a:pt x="6408" y="17804"/>
                </a:lnTo>
                <a:cubicBezTo>
                  <a:pt x="6406" y="17985"/>
                  <a:pt x="6405" y="18172"/>
                  <a:pt x="6405" y="18355"/>
                </a:cubicBezTo>
                <a:cubicBezTo>
                  <a:pt x="6404" y="18940"/>
                  <a:pt x="6414" y="19528"/>
                  <a:pt x="6434" y="20009"/>
                </a:cubicBezTo>
                <a:cubicBezTo>
                  <a:pt x="6458" y="20515"/>
                  <a:pt x="6489" y="20862"/>
                  <a:pt x="6526" y="21056"/>
                </a:cubicBezTo>
                <a:cubicBezTo>
                  <a:pt x="6573" y="21319"/>
                  <a:pt x="6623" y="21459"/>
                  <a:pt x="6673" y="21441"/>
                </a:cubicBezTo>
                <a:cubicBezTo>
                  <a:pt x="6727" y="21459"/>
                  <a:pt x="6782" y="21235"/>
                  <a:pt x="6830" y="20835"/>
                </a:cubicBezTo>
                <a:cubicBezTo>
                  <a:pt x="6874" y="20468"/>
                  <a:pt x="6910" y="19941"/>
                  <a:pt x="6935" y="19237"/>
                </a:cubicBezTo>
                <a:cubicBezTo>
                  <a:pt x="6965" y="18321"/>
                  <a:pt x="6987" y="17294"/>
                  <a:pt x="6997" y="16261"/>
                </a:cubicBezTo>
                <a:lnTo>
                  <a:pt x="7138" y="4799"/>
                </a:lnTo>
                <a:lnTo>
                  <a:pt x="7027" y="4799"/>
                </a:lnTo>
                <a:lnTo>
                  <a:pt x="7004" y="6728"/>
                </a:lnTo>
                <a:cubicBezTo>
                  <a:pt x="6963" y="5354"/>
                  <a:pt x="6882" y="4508"/>
                  <a:pt x="6791" y="4523"/>
                </a:cubicBezTo>
                <a:close/>
                <a:moveTo>
                  <a:pt x="15778" y="4523"/>
                </a:moveTo>
                <a:cubicBezTo>
                  <a:pt x="15720" y="4534"/>
                  <a:pt x="15662" y="4809"/>
                  <a:pt x="15614" y="5350"/>
                </a:cubicBezTo>
                <a:cubicBezTo>
                  <a:pt x="15557" y="6024"/>
                  <a:pt x="15513" y="6910"/>
                  <a:pt x="15480" y="7940"/>
                </a:cubicBezTo>
                <a:cubicBezTo>
                  <a:pt x="15442" y="9064"/>
                  <a:pt x="15420" y="10342"/>
                  <a:pt x="15421" y="11632"/>
                </a:cubicBezTo>
                <a:cubicBezTo>
                  <a:pt x="15415" y="12994"/>
                  <a:pt x="15444" y="14332"/>
                  <a:pt x="15496" y="15380"/>
                </a:cubicBezTo>
                <a:cubicBezTo>
                  <a:pt x="15542" y="16240"/>
                  <a:pt x="15605" y="16724"/>
                  <a:pt x="15673" y="16702"/>
                </a:cubicBezTo>
                <a:cubicBezTo>
                  <a:pt x="15750" y="16654"/>
                  <a:pt x="15822" y="16080"/>
                  <a:pt x="15873" y="15104"/>
                </a:cubicBezTo>
                <a:lnTo>
                  <a:pt x="15863" y="16096"/>
                </a:lnTo>
                <a:cubicBezTo>
                  <a:pt x="15855" y="17076"/>
                  <a:pt x="15834" y="18005"/>
                  <a:pt x="15804" y="18851"/>
                </a:cubicBezTo>
                <a:cubicBezTo>
                  <a:pt x="15763" y="19545"/>
                  <a:pt x="15705" y="19879"/>
                  <a:pt x="15647" y="19788"/>
                </a:cubicBezTo>
                <a:cubicBezTo>
                  <a:pt x="15618" y="19811"/>
                  <a:pt x="15589" y="19753"/>
                  <a:pt x="15562" y="19568"/>
                </a:cubicBezTo>
                <a:cubicBezTo>
                  <a:pt x="15547" y="19460"/>
                  <a:pt x="15534" y="19253"/>
                  <a:pt x="15526" y="19017"/>
                </a:cubicBezTo>
                <a:cubicBezTo>
                  <a:pt x="15518" y="18689"/>
                  <a:pt x="15514" y="18324"/>
                  <a:pt x="15516" y="17970"/>
                </a:cubicBezTo>
                <a:lnTo>
                  <a:pt x="15395" y="17804"/>
                </a:lnTo>
                <a:cubicBezTo>
                  <a:pt x="15389" y="17977"/>
                  <a:pt x="15385" y="18165"/>
                  <a:pt x="15382" y="18355"/>
                </a:cubicBezTo>
                <a:cubicBezTo>
                  <a:pt x="15381" y="18942"/>
                  <a:pt x="15391" y="19530"/>
                  <a:pt x="15411" y="20009"/>
                </a:cubicBezTo>
                <a:cubicBezTo>
                  <a:pt x="15435" y="20519"/>
                  <a:pt x="15466" y="20866"/>
                  <a:pt x="15503" y="21056"/>
                </a:cubicBezTo>
                <a:cubicBezTo>
                  <a:pt x="15550" y="21319"/>
                  <a:pt x="15600" y="21459"/>
                  <a:pt x="15650" y="21441"/>
                </a:cubicBezTo>
                <a:cubicBezTo>
                  <a:pt x="15704" y="21460"/>
                  <a:pt x="15759" y="21235"/>
                  <a:pt x="15807" y="20835"/>
                </a:cubicBezTo>
                <a:cubicBezTo>
                  <a:pt x="15851" y="20468"/>
                  <a:pt x="15887" y="19941"/>
                  <a:pt x="15912" y="19237"/>
                </a:cubicBezTo>
                <a:cubicBezTo>
                  <a:pt x="15942" y="18318"/>
                  <a:pt x="15963" y="17292"/>
                  <a:pt x="15974" y="16261"/>
                </a:cubicBezTo>
                <a:lnTo>
                  <a:pt x="16115" y="4799"/>
                </a:lnTo>
                <a:lnTo>
                  <a:pt x="16010" y="4799"/>
                </a:lnTo>
                <a:lnTo>
                  <a:pt x="15987" y="6728"/>
                </a:lnTo>
                <a:cubicBezTo>
                  <a:pt x="15948" y="5377"/>
                  <a:pt x="15867" y="4533"/>
                  <a:pt x="15778" y="4523"/>
                </a:cubicBezTo>
                <a:close/>
                <a:moveTo>
                  <a:pt x="1790" y="4579"/>
                </a:moveTo>
                <a:cubicBezTo>
                  <a:pt x="1725" y="4577"/>
                  <a:pt x="1662" y="4882"/>
                  <a:pt x="1607" y="5460"/>
                </a:cubicBezTo>
                <a:cubicBezTo>
                  <a:pt x="1546" y="6126"/>
                  <a:pt x="1496" y="7098"/>
                  <a:pt x="1466" y="8216"/>
                </a:cubicBezTo>
                <a:cubicBezTo>
                  <a:pt x="1431" y="9390"/>
                  <a:pt x="1411" y="10645"/>
                  <a:pt x="1411" y="11963"/>
                </a:cubicBezTo>
                <a:cubicBezTo>
                  <a:pt x="1410" y="12878"/>
                  <a:pt x="1423" y="13784"/>
                  <a:pt x="1447" y="14608"/>
                </a:cubicBezTo>
                <a:cubicBezTo>
                  <a:pt x="1468" y="15355"/>
                  <a:pt x="1502" y="15972"/>
                  <a:pt x="1545" y="16371"/>
                </a:cubicBezTo>
                <a:cubicBezTo>
                  <a:pt x="1589" y="16774"/>
                  <a:pt x="1639" y="16987"/>
                  <a:pt x="1689" y="16978"/>
                </a:cubicBezTo>
                <a:cubicBezTo>
                  <a:pt x="1768" y="17002"/>
                  <a:pt x="1848" y="16575"/>
                  <a:pt x="1908" y="15710"/>
                </a:cubicBezTo>
                <a:cubicBezTo>
                  <a:pt x="1962" y="14989"/>
                  <a:pt x="2001" y="14006"/>
                  <a:pt x="2023" y="12900"/>
                </a:cubicBezTo>
                <a:lnTo>
                  <a:pt x="1905" y="12679"/>
                </a:lnTo>
                <a:cubicBezTo>
                  <a:pt x="1885" y="13436"/>
                  <a:pt x="1854" y="14089"/>
                  <a:pt x="1813" y="14553"/>
                </a:cubicBezTo>
                <a:cubicBezTo>
                  <a:pt x="1778" y="14984"/>
                  <a:pt x="1736" y="15209"/>
                  <a:pt x="1692" y="15214"/>
                </a:cubicBezTo>
                <a:cubicBezTo>
                  <a:pt x="1649" y="15224"/>
                  <a:pt x="1608" y="14944"/>
                  <a:pt x="1581" y="14388"/>
                </a:cubicBezTo>
                <a:cubicBezTo>
                  <a:pt x="1548" y="13656"/>
                  <a:pt x="1532" y="12715"/>
                  <a:pt x="1535" y="11798"/>
                </a:cubicBezTo>
                <a:cubicBezTo>
                  <a:pt x="1534" y="11592"/>
                  <a:pt x="1534" y="11397"/>
                  <a:pt x="1535" y="11191"/>
                </a:cubicBezTo>
                <a:lnTo>
                  <a:pt x="2059" y="11191"/>
                </a:lnTo>
                <a:cubicBezTo>
                  <a:pt x="2065" y="10609"/>
                  <a:pt x="2065" y="10019"/>
                  <a:pt x="2065" y="9428"/>
                </a:cubicBezTo>
                <a:cubicBezTo>
                  <a:pt x="2068" y="8132"/>
                  <a:pt x="2041" y="6866"/>
                  <a:pt x="1990" y="5901"/>
                </a:cubicBezTo>
                <a:cubicBezTo>
                  <a:pt x="1937" y="4999"/>
                  <a:pt x="1866" y="4518"/>
                  <a:pt x="1790" y="4579"/>
                </a:cubicBezTo>
                <a:close/>
                <a:moveTo>
                  <a:pt x="3227" y="4579"/>
                </a:moveTo>
                <a:cubicBezTo>
                  <a:pt x="3162" y="4577"/>
                  <a:pt x="3099" y="4882"/>
                  <a:pt x="3044" y="5460"/>
                </a:cubicBezTo>
                <a:cubicBezTo>
                  <a:pt x="2983" y="6126"/>
                  <a:pt x="2933" y="7098"/>
                  <a:pt x="2903" y="8216"/>
                </a:cubicBezTo>
                <a:cubicBezTo>
                  <a:pt x="2868" y="9386"/>
                  <a:pt x="2851" y="10652"/>
                  <a:pt x="2851" y="11963"/>
                </a:cubicBezTo>
                <a:cubicBezTo>
                  <a:pt x="2850" y="12878"/>
                  <a:pt x="2860" y="13784"/>
                  <a:pt x="2883" y="14608"/>
                </a:cubicBezTo>
                <a:cubicBezTo>
                  <a:pt x="2905" y="15355"/>
                  <a:pt x="2942" y="15972"/>
                  <a:pt x="2985" y="16371"/>
                </a:cubicBezTo>
                <a:cubicBezTo>
                  <a:pt x="3029" y="16776"/>
                  <a:pt x="3078" y="16989"/>
                  <a:pt x="3129" y="16978"/>
                </a:cubicBezTo>
                <a:cubicBezTo>
                  <a:pt x="3208" y="17002"/>
                  <a:pt x="3285" y="16575"/>
                  <a:pt x="3345" y="15710"/>
                </a:cubicBezTo>
                <a:cubicBezTo>
                  <a:pt x="3399" y="14988"/>
                  <a:pt x="3438" y="14006"/>
                  <a:pt x="3459" y="12900"/>
                </a:cubicBezTo>
                <a:lnTo>
                  <a:pt x="3345" y="12679"/>
                </a:lnTo>
                <a:cubicBezTo>
                  <a:pt x="3325" y="13445"/>
                  <a:pt x="3291" y="14086"/>
                  <a:pt x="3250" y="14553"/>
                </a:cubicBezTo>
                <a:cubicBezTo>
                  <a:pt x="3214" y="14984"/>
                  <a:pt x="3172" y="15265"/>
                  <a:pt x="3129" y="15269"/>
                </a:cubicBezTo>
                <a:cubicBezTo>
                  <a:pt x="3086" y="15280"/>
                  <a:pt x="3045" y="14944"/>
                  <a:pt x="3017" y="14388"/>
                </a:cubicBezTo>
                <a:cubicBezTo>
                  <a:pt x="2984" y="13656"/>
                  <a:pt x="2968" y="12770"/>
                  <a:pt x="2972" y="11853"/>
                </a:cubicBezTo>
                <a:cubicBezTo>
                  <a:pt x="2971" y="11647"/>
                  <a:pt x="2971" y="11397"/>
                  <a:pt x="2972" y="11191"/>
                </a:cubicBezTo>
                <a:lnTo>
                  <a:pt x="3495" y="11191"/>
                </a:lnTo>
                <a:cubicBezTo>
                  <a:pt x="3501" y="10609"/>
                  <a:pt x="3505" y="10019"/>
                  <a:pt x="3505" y="9428"/>
                </a:cubicBezTo>
                <a:cubicBezTo>
                  <a:pt x="3508" y="8132"/>
                  <a:pt x="3478" y="6866"/>
                  <a:pt x="3427" y="5901"/>
                </a:cubicBezTo>
                <a:cubicBezTo>
                  <a:pt x="3373" y="4999"/>
                  <a:pt x="3302" y="4518"/>
                  <a:pt x="3227" y="4579"/>
                </a:cubicBezTo>
                <a:close/>
                <a:moveTo>
                  <a:pt x="4287" y="4579"/>
                </a:moveTo>
                <a:cubicBezTo>
                  <a:pt x="4187" y="4513"/>
                  <a:pt x="4089" y="5202"/>
                  <a:pt x="4022" y="6452"/>
                </a:cubicBezTo>
                <a:cubicBezTo>
                  <a:pt x="3940" y="8048"/>
                  <a:pt x="3897" y="10128"/>
                  <a:pt x="3901" y="12238"/>
                </a:cubicBezTo>
                <a:cubicBezTo>
                  <a:pt x="3902" y="13090"/>
                  <a:pt x="3916" y="13916"/>
                  <a:pt x="3940" y="14663"/>
                </a:cubicBezTo>
                <a:cubicBezTo>
                  <a:pt x="3964" y="15415"/>
                  <a:pt x="4000" y="16030"/>
                  <a:pt x="4045" y="16427"/>
                </a:cubicBezTo>
                <a:cubicBezTo>
                  <a:pt x="4091" y="16822"/>
                  <a:pt x="4144" y="16990"/>
                  <a:pt x="4196" y="16978"/>
                </a:cubicBezTo>
                <a:cubicBezTo>
                  <a:pt x="4263" y="16980"/>
                  <a:pt x="4329" y="16653"/>
                  <a:pt x="4385" y="16041"/>
                </a:cubicBezTo>
                <a:cubicBezTo>
                  <a:pt x="4447" y="15403"/>
                  <a:pt x="4497" y="14459"/>
                  <a:pt x="4526" y="13341"/>
                </a:cubicBezTo>
                <a:cubicBezTo>
                  <a:pt x="4559" y="12147"/>
                  <a:pt x="4576" y="10853"/>
                  <a:pt x="4575" y="9538"/>
                </a:cubicBezTo>
                <a:cubicBezTo>
                  <a:pt x="4579" y="8198"/>
                  <a:pt x="4551" y="6882"/>
                  <a:pt x="4497" y="5901"/>
                </a:cubicBezTo>
                <a:cubicBezTo>
                  <a:pt x="4442" y="4969"/>
                  <a:pt x="4365" y="4499"/>
                  <a:pt x="4287" y="4579"/>
                </a:cubicBezTo>
                <a:close/>
                <a:moveTo>
                  <a:pt x="6159" y="4579"/>
                </a:moveTo>
                <a:cubicBezTo>
                  <a:pt x="6115" y="4578"/>
                  <a:pt x="6070" y="4814"/>
                  <a:pt x="6032" y="5185"/>
                </a:cubicBezTo>
                <a:cubicBezTo>
                  <a:pt x="5982" y="5649"/>
                  <a:pt x="5939" y="6245"/>
                  <a:pt x="5901" y="6948"/>
                </a:cubicBezTo>
                <a:lnTo>
                  <a:pt x="5927" y="4854"/>
                </a:lnTo>
                <a:lnTo>
                  <a:pt x="5816" y="4854"/>
                </a:lnTo>
                <a:lnTo>
                  <a:pt x="5668" y="16702"/>
                </a:lnTo>
                <a:lnTo>
                  <a:pt x="5789" y="16757"/>
                </a:lnTo>
                <a:lnTo>
                  <a:pt x="5858" y="11247"/>
                </a:lnTo>
                <a:cubicBezTo>
                  <a:pt x="5869" y="9815"/>
                  <a:pt x="5905" y="8460"/>
                  <a:pt x="5963" y="7389"/>
                </a:cubicBezTo>
                <a:cubicBezTo>
                  <a:pt x="6007" y="6670"/>
                  <a:pt x="6065" y="6236"/>
                  <a:pt x="6127" y="6232"/>
                </a:cubicBezTo>
                <a:cubicBezTo>
                  <a:pt x="6152" y="6208"/>
                  <a:pt x="6179" y="6355"/>
                  <a:pt x="6199" y="6618"/>
                </a:cubicBezTo>
                <a:cubicBezTo>
                  <a:pt x="6214" y="6868"/>
                  <a:pt x="6222" y="7243"/>
                  <a:pt x="6221" y="7609"/>
                </a:cubicBezTo>
                <a:cubicBezTo>
                  <a:pt x="6220" y="8156"/>
                  <a:pt x="6216" y="8676"/>
                  <a:pt x="6208" y="9208"/>
                </a:cubicBezTo>
                <a:lnTo>
                  <a:pt x="6113" y="16757"/>
                </a:lnTo>
                <a:lnTo>
                  <a:pt x="6235" y="16757"/>
                </a:lnTo>
                <a:lnTo>
                  <a:pt x="6326" y="9538"/>
                </a:lnTo>
                <a:cubicBezTo>
                  <a:pt x="6336" y="8855"/>
                  <a:pt x="6341" y="8145"/>
                  <a:pt x="6343" y="7444"/>
                </a:cubicBezTo>
                <a:cubicBezTo>
                  <a:pt x="6345" y="6661"/>
                  <a:pt x="6326" y="5903"/>
                  <a:pt x="6293" y="5350"/>
                </a:cubicBezTo>
                <a:cubicBezTo>
                  <a:pt x="6256" y="4807"/>
                  <a:pt x="6209" y="4533"/>
                  <a:pt x="6159" y="4579"/>
                </a:cubicBezTo>
                <a:close/>
                <a:moveTo>
                  <a:pt x="10417" y="4579"/>
                </a:moveTo>
                <a:cubicBezTo>
                  <a:pt x="10350" y="4511"/>
                  <a:pt x="10283" y="4857"/>
                  <a:pt x="10231" y="5570"/>
                </a:cubicBezTo>
                <a:cubicBezTo>
                  <a:pt x="10189" y="6173"/>
                  <a:pt x="10165" y="7066"/>
                  <a:pt x="10165" y="7995"/>
                </a:cubicBezTo>
                <a:cubicBezTo>
                  <a:pt x="10164" y="8499"/>
                  <a:pt x="10172" y="9000"/>
                  <a:pt x="10188" y="9428"/>
                </a:cubicBezTo>
                <a:cubicBezTo>
                  <a:pt x="10205" y="9875"/>
                  <a:pt x="10229" y="10271"/>
                  <a:pt x="10257" y="10530"/>
                </a:cubicBezTo>
                <a:cubicBezTo>
                  <a:pt x="10296" y="10899"/>
                  <a:pt x="10336" y="11189"/>
                  <a:pt x="10378" y="11467"/>
                </a:cubicBezTo>
                <a:cubicBezTo>
                  <a:pt x="10422" y="11726"/>
                  <a:pt x="10460" y="12114"/>
                  <a:pt x="10496" y="12624"/>
                </a:cubicBezTo>
                <a:cubicBezTo>
                  <a:pt x="10510" y="12895"/>
                  <a:pt x="10521" y="13250"/>
                  <a:pt x="10522" y="13616"/>
                </a:cubicBezTo>
                <a:cubicBezTo>
                  <a:pt x="10521" y="14122"/>
                  <a:pt x="10507" y="14591"/>
                  <a:pt x="10483" y="14884"/>
                </a:cubicBezTo>
                <a:cubicBezTo>
                  <a:pt x="10447" y="15283"/>
                  <a:pt x="10404" y="15480"/>
                  <a:pt x="10361" y="15435"/>
                </a:cubicBezTo>
                <a:cubicBezTo>
                  <a:pt x="10327" y="15445"/>
                  <a:pt x="10291" y="15325"/>
                  <a:pt x="10260" y="15049"/>
                </a:cubicBezTo>
                <a:cubicBezTo>
                  <a:pt x="10234" y="14848"/>
                  <a:pt x="10216" y="14503"/>
                  <a:pt x="10204" y="14057"/>
                </a:cubicBezTo>
                <a:cubicBezTo>
                  <a:pt x="10192" y="13591"/>
                  <a:pt x="10184" y="13078"/>
                  <a:pt x="10185" y="12569"/>
                </a:cubicBezTo>
                <a:lnTo>
                  <a:pt x="10067" y="12679"/>
                </a:lnTo>
                <a:cubicBezTo>
                  <a:pt x="10057" y="13950"/>
                  <a:pt x="10088" y="15222"/>
                  <a:pt x="10149" y="15986"/>
                </a:cubicBezTo>
                <a:cubicBezTo>
                  <a:pt x="10211" y="16682"/>
                  <a:pt x="10284" y="17020"/>
                  <a:pt x="10358" y="16978"/>
                </a:cubicBezTo>
                <a:cubicBezTo>
                  <a:pt x="10411" y="17002"/>
                  <a:pt x="10463" y="16831"/>
                  <a:pt x="10512" y="16482"/>
                </a:cubicBezTo>
                <a:cubicBezTo>
                  <a:pt x="10552" y="16202"/>
                  <a:pt x="10586" y="15720"/>
                  <a:pt x="10610" y="15104"/>
                </a:cubicBezTo>
                <a:cubicBezTo>
                  <a:pt x="10631" y="14585"/>
                  <a:pt x="10643" y="13970"/>
                  <a:pt x="10643" y="13341"/>
                </a:cubicBezTo>
                <a:cubicBezTo>
                  <a:pt x="10644" y="12488"/>
                  <a:pt x="10624" y="11666"/>
                  <a:pt x="10587" y="11081"/>
                </a:cubicBezTo>
                <a:cubicBezTo>
                  <a:pt x="10534" y="10416"/>
                  <a:pt x="10476" y="9870"/>
                  <a:pt x="10414" y="9483"/>
                </a:cubicBezTo>
                <a:cubicBezTo>
                  <a:pt x="10377" y="9258"/>
                  <a:pt x="10342" y="8973"/>
                  <a:pt x="10309" y="8601"/>
                </a:cubicBezTo>
                <a:cubicBezTo>
                  <a:pt x="10291" y="8367"/>
                  <a:pt x="10277" y="7999"/>
                  <a:pt x="10276" y="7609"/>
                </a:cubicBezTo>
                <a:cubicBezTo>
                  <a:pt x="10278" y="7192"/>
                  <a:pt x="10292" y="6801"/>
                  <a:pt x="10312" y="6562"/>
                </a:cubicBezTo>
                <a:cubicBezTo>
                  <a:pt x="10341" y="6218"/>
                  <a:pt x="10376" y="6085"/>
                  <a:pt x="10411" y="6122"/>
                </a:cubicBezTo>
                <a:cubicBezTo>
                  <a:pt x="10454" y="6080"/>
                  <a:pt x="10494" y="6288"/>
                  <a:pt x="10528" y="6728"/>
                </a:cubicBezTo>
                <a:cubicBezTo>
                  <a:pt x="10558" y="7179"/>
                  <a:pt x="10575" y="7822"/>
                  <a:pt x="10574" y="8491"/>
                </a:cubicBezTo>
                <a:lnTo>
                  <a:pt x="10692" y="8326"/>
                </a:lnTo>
                <a:cubicBezTo>
                  <a:pt x="10693" y="7286"/>
                  <a:pt x="10667" y="6307"/>
                  <a:pt x="10620" y="5626"/>
                </a:cubicBezTo>
                <a:cubicBezTo>
                  <a:pt x="10563" y="4863"/>
                  <a:pt x="10490" y="4485"/>
                  <a:pt x="10417" y="4579"/>
                </a:cubicBezTo>
                <a:close/>
                <a:moveTo>
                  <a:pt x="12819" y="4579"/>
                </a:moveTo>
                <a:cubicBezTo>
                  <a:pt x="12754" y="4577"/>
                  <a:pt x="12691" y="4882"/>
                  <a:pt x="12636" y="5460"/>
                </a:cubicBezTo>
                <a:cubicBezTo>
                  <a:pt x="12575" y="6126"/>
                  <a:pt x="12525" y="7098"/>
                  <a:pt x="12495" y="8216"/>
                </a:cubicBezTo>
                <a:cubicBezTo>
                  <a:pt x="12460" y="9386"/>
                  <a:pt x="12443" y="10652"/>
                  <a:pt x="12443" y="11963"/>
                </a:cubicBezTo>
                <a:cubicBezTo>
                  <a:pt x="12442" y="12878"/>
                  <a:pt x="12455" y="13784"/>
                  <a:pt x="12479" y="14608"/>
                </a:cubicBezTo>
                <a:cubicBezTo>
                  <a:pt x="12500" y="15355"/>
                  <a:pt x="12534" y="15972"/>
                  <a:pt x="12577" y="16371"/>
                </a:cubicBezTo>
                <a:cubicBezTo>
                  <a:pt x="12621" y="16776"/>
                  <a:pt x="12671" y="16989"/>
                  <a:pt x="12721" y="16978"/>
                </a:cubicBezTo>
                <a:cubicBezTo>
                  <a:pt x="12800" y="17002"/>
                  <a:pt x="12877" y="16575"/>
                  <a:pt x="12937" y="15710"/>
                </a:cubicBezTo>
                <a:cubicBezTo>
                  <a:pt x="12991" y="14988"/>
                  <a:pt x="13033" y="14006"/>
                  <a:pt x="13055" y="12900"/>
                </a:cubicBezTo>
                <a:lnTo>
                  <a:pt x="12937" y="12679"/>
                </a:lnTo>
                <a:cubicBezTo>
                  <a:pt x="12917" y="13445"/>
                  <a:pt x="12884" y="14086"/>
                  <a:pt x="12842" y="14553"/>
                </a:cubicBezTo>
                <a:cubicBezTo>
                  <a:pt x="12807" y="14984"/>
                  <a:pt x="12765" y="15265"/>
                  <a:pt x="12721" y="15269"/>
                </a:cubicBezTo>
                <a:cubicBezTo>
                  <a:pt x="12678" y="15280"/>
                  <a:pt x="12637" y="14944"/>
                  <a:pt x="12610" y="14388"/>
                </a:cubicBezTo>
                <a:cubicBezTo>
                  <a:pt x="12577" y="13656"/>
                  <a:pt x="12561" y="12770"/>
                  <a:pt x="12564" y="11853"/>
                </a:cubicBezTo>
                <a:cubicBezTo>
                  <a:pt x="12563" y="11647"/>
                  <a:pt x="12563" y="11397"/>
                  <a:pt x="12564" y="11191"/>
                </a:cubicBezTo>
                <a:lnTo>
                  <a:pt x="13088" y="11191"/>
                </a:lnTo>
                <a:cubicBezTo>
                  <a:pt x="13094" y="10609"/>
                  <a:pt x="13097" y="10019"/>
                  <a:pt x="13097" y="9428"/>
                </a:cubicBezTo>
                <a:cubicBezTo>
                  <a:pt x="13101" y="8132"/>
                  <a:pt x="13074" y="6866"/>
                  <a:pt x="13022" y="5901"/>
                </a:cubicBezTo>
                <a:cubicBezTo>
                  <a:pt x="12969" y="4999"/>
                  <a:pt x="12895" y="4518"/>
                  <a:pt x="12819" y="4579"/>
                </a:cubicBezTo>
                <a:close/>
                <a:moveTo>
                  <a:pt x="13608" y="4579"/>
                </a:moveTo>
                <a:cubicBezTo>
                  <a:pt x="13570" y="4596"/>
                  <a:pt x="13533" y="4835"/>
                  <a:pt x="13503" y="5240"/>
                </a:cubicBezTo>
                <a:cubicBezTo>
                  <a:pt x="13462" y="5819"/>
                  <a:pt x="13426" y="6504"/>
                  <a:pt x="13399" y="7279"/>
                </a:cubicBezTo>
                <a:lnTo>
                  <a:pt x="13428" y="4854"/>
                </a:lnTo>
                <a:lnTo>
                  <a:pt x="13323" y="4854"/>
                </a:lnTo>
                <a:lnTo>
                  <a:pt x="13176" y="16702"/>
                </a:lnTo>
                <a:lnTo>
                  <a:pt x="13284" y="16702"/>
                </a:lnTo>
                <a:lnTo>
                  <a:pt x="13343" y="11963"/>
                </a:lnTo>
                <a:cubicBezTo>
                  <a:pt x="13355" y="10412"/>
                  <a:pt x="13391" y="8965"/>
                  <a:pt x="13448" y="7720"/>
                </a:cubicBezTo>
                <a:cubicBezTo>
                  <a:pt x="13479" y="7035"/>
                  <a:pt x="13527" y="6575"/>
                  <a:pt x="13579" y="6507"/>
                </a:cubicBezTo>
                <a:cubicBezTo>
                  <a:pt x="13603" y="6508"/>
                  <a:pt x="13627" y="6653"/>
                  <a:pt x="13647" y="6893"/>
                </a:cubicBezTo>
                <a:lnTo>
                  <a:pt x="13696" y="5019"/>
                </a:lnTo>
                <a:cubicBezTo>
                  <a:pt x="13669" y="4759"/>
                  <a:pt x="13639" y="4608"/>
                  <a:pt x="13608" y="4579"/>
                </a:cubicBezTo>
                <a:close/>
                <a:moveTo>
                  <a:pt x="15140" y="4579"/>
                </a:moveTo>
                <a:cubicBezTo>
                  <a:pt x="15096" y="4578"/>
                  <a:pt x="15053" y="4814"/>
                  <a:pt x="15015" y="5185"/>
                </a:cubicBezTo>
                <a:cubicBezTo>
                  <a:pt x="14966" y="5649"/>
                  <a:pt x="14920" y="6245"/>
                  <a:pt x="14881" y="6948"/>
                </a:cubicBezTo>
                <a:lnTo>
                  <a:pt x="14907" y="4854"/>
                </a:lnTo>
                <a:lnTo>
                  <a:pt x="14803" y="4854"/>
                </a:lnTo>
                <a:lnTo>
                  <a:pt x="14655" y="16702"/>
                </a:lnTo>
                <a:lnTo>
                  <a:pt x="14773" y="16757"/>
                </a:lnTo>
                <a:lnTo>
                  <a:pt x="14842" y="11247"/>
                </a:lnTo>
                <a:cubicBezTo>
                  <a:pt x="14853" y="9815"/>
                  <a:pt x="14889" y="8460"/>
                  <a:pt x="14947" y="7389"/>
                </a:cubicBezTo>
                <a:cubicBezTo>
                  <a:pt x="14991" y="6670"/>
                  <a:pt x="15049" y="6236"/>
                  <a:pt x="15110" y="6232"/>
                </a:cubicBezTo>
                <a:cubicBezTo>
                  <a:pt x="15135" y="6208"/>
                  <a:pt x="15162" y="6355"/>
                  <a:pt x="15182" y="6618"/>
                </a:cubicBezTo>
                <a:cubicBezTo>
                  <a:pt x="15198" y="6868"/>
                  <a:pt x="15206" y="7243"/>
                  <a:pt x="15205" y="7609"/>
                </a:cubicBezTo>
                <a:cubicBezTo>
                  <a:pt x="15204" y="8156"/>
                  <a:pt x="15200" y="8676"/>
                  <a:pt x="15192" y="9208"/>
                </a:cubicBezTo>
                <a:lnTo>
                  <a:pt x="15097" y="16757"/>
                </a:lnTo>
                <a:lnTo>
                  <a:pt x="15218" y="16757"/>
                </a:lnTo>
                <a:lnTo>
                  <a:pt x="15307" y="9538"/>
                </a:lnTo>
                <a:cubicBezTo>
                  <a:pt x="15316" y="8855"/>
                  <a:pt x="15321" y="8145"/>
                  <a:pt x="15323" y="7444"/>
                </a:cubicBezTo>
                <a:cubicBezTo>
                  <a:pt x="15325" y="6661"/>
                  <a:pt x="15310" y="5903"/>
                  <a:pt x="15277" y="5350"/>
                </a:cubicBezTo>
                <a:cubicBezTo>
                  <a:pt x="15240" y="4808"/>
                  <a:pt x="15189" y="4535"/>
                  <a:pt x="15140" y="4579"/>
                </a:cubicBezTo>
                <a:close/>
                <a:moveTo>
                  <a:pt x="17869" y="4579"/>
                </a:moveTo>
                <a:cubicBezTo>
                  <a:pt x="17769" y="4509"/>
                  <a:pt x="17674" y="5199"/>
                  <a:pt x="17607" y="6452"/>
                </a:cubicBezTo>
                <a:cubicBezTo>
                  <a:pt x="17524" y="8042"/>
                  <a:pt x="17479" y="10124"/>
                  <a:pt x="17483" y="12238"/>
                </a:cubicBezTo>
                <a:cubicBezTo>
                  <a:pt x="17484" y="13090"/>
                  <a:pt x="17498" y="13916"/>
                  <a:pt x="17522" y="14663"/>
                </a:cubicBezTo>
                <a:cubicBezTo>
                  <a:pt x="17546" y="15415"/>
                  <a:pt x="17582" y="16030"/>
                  <a:pt x="17627" y="16427"/>
                </a:cubicBezTo>
                <a:cubicBezTo>
                  <a:pt x="17673" y="16822"/>
                  <a:pt x="17725" y="16990"/>
                  <a:pt x="17777" y="16978"/>
                </a:cubicBezTo>
                <a:cubicBezTo>
                  <a:pt x="17845" y="16982"/>
                  <a:pt x="17910" y="16655"/>
                  <a:pt x="17967" y="16041"/>
                </a:cubicBezTo>
                <a:cubicBezTo>
                  <a:pt x="18029" y="15403"/>
                  <a:pt x="18079" y="14459"/>
                  <a:pt x="18108" y="13341"/>
                </a:cubicBezTo>
                <a:cubicBezTo>
                  <a:pt x="18141" y="12147"/>
                  <a:pt x="18157" y="10853"/>
                  <a:pt x="18157" y="9538"/>
                </a:cubicBezTo>
                <a:cubicBezTo>
                  <a:pt x="18161" y="8198"/>
                  <a:pt x="18133" y="6882"/>
                  <a:pt x="18079" y="5901"/>
                </a:cubicBezTo>
                <a:cubicBezTo>
                  <a:pt x="18023" y="4969"/>
                  <a:pt x="17947" y="4499"/>
                  <a:pt x="17869" y="4579"/>
                </a:cubicBezTo>
                <a:close/>
                <a:moveTo>
                  <a:pt x="18635" y="4579"/>
                </a:moveTo>
                <a:cubicBezTo>
                  <a:pt x="18565" y="4558"/>
                  <a:pt x="18496" y="4919"/>
                  <a:pt x="18439" y="5570"/>
                </a:cubicBezTo>
                <a:cubicBezTo>
                  <a:pt x="18379" y="6286"/>
                  <a:pt x="18333" y="7279"/>
                  <a:pt x="18308" y="8436"/>
                </a:cubicBezTo>
                <a:cubicBezTo>
                  <a:pt x="18278" y="9648"/>
                  <a:pt x="18262" y="10925"/>
                  <a:pt x="18262" y="12238"/>
                </a:cubicBezTo>
                <a:cubicBezTo>
                  <a:pt x="18257" y="13527"/>
                  <a:pt x="18283" y="14796"/>
                  <a:pt x="18334" y="15765"/>
                </a:cubicBezTo>
                <a:cubicBezTo>
                  <a:pt x="18383" y="16614"/>
                  <a:pt x="18450" y="17085"/>
                  <a:pt x="18520" y="17033"/>
                </a:cubicBezTo>
                <a:cubicBezTo>
                  <a:pt x="18589" y="17046"/>
                  <a:pt x="18656" y="16640"/>
                  <a:pt x="18710" y="15931"/>
                </a:cubicBezTo>
                <a:cubicBezTo>
                  <a:pt x="18772" y="15064"/>
                  <a:pt x="18815" y="13919"/>
                  <a:pt x="18838" y="12624"/>
                </a:cubicBezTo>
                <a:lnTo>
                  <a:pt x="18720" y="12404"/>
                </a:lnTo>
                <a:cubicBezTo>
                  <a:pt x="18703" y="13281"/>
                  <a:pt x="18670" y="14065"/>
                  <a:pt x="18628" y="14663"/>
                </a:cubicBezTo>
                <a:cubicBezTo>
                  <a:pt x="18598" y="15133"/>
                  <a:pt x="18559" y="15416"/>
                  <a:pt x="18517" y="15435"/>
                </a:cubicBezTo>
                <a:cubicBezTo>
                  <a:pt x="18479" y="15441"/>
                  <a:pt x="18443" y="15159"/>
                  <a:pt x="18419" y="14663"/>
                </a:cubicBezTo>
                <a:cubicBezTo>
                  <a:pt x="18389" y="14018"/>
                  <a:pt x="18376" y="13221"/>
                  <a:pt x="18380" y="12404"/>
                </a:cubicBezTo>
                <a:cubicBezTo>
                  <a:pt x="18380" y="11373"/>
                  <a:pt x="18390" y="10351"/>
                  <a:pt x="18409" y="9373"/>
                </a:cubicBezTo>
                <a:cubicBezTo>
                  <a:pt x="18424" y="8481"/>
                  <a:pt x="18455" y="7648"/>
                  <a:pt x="18494" y="7003"/>
                </a:cubicBezTo>
                <a:cubicBezTo>
                  <a:pt x="18529" y="6495"/>
                  <a:pt x="18572" y="6223"/>
                  <a:pt x="18619" y="6232"/>
                </a:cubicBezTo>
                <a:cubicBezTo>
                  <a:pt x="18657" y="6180"/>
                  <a:pt x="18696" y="6428"/>
                  <a:pt x="18723" y="6893"/>
                </a:cubicBezTo>
                <a:cubicBezTo>
                  <a:pt x="18750" y="7366"/>
                  <a:pt x="18765" y="8004"/>
                  <a:pt x="18763" y="8656"/>
                </a:cubicBezTo>
                <a:lnTo>
                  <a:pt x="18880" y="8491"/>
                </a:lnTo>
                <a:cubicBezTo>
                  <a:pt x="18883" y="7426"/>
                  <a:pt x="18860" y="6435"/>
                  <a:pt x="18815" y="5681"/>
                </a:cubicBezTo>
                <a:cubicBezTo>
                  <a:pt x="18766" y="4934"/>
                  <a:pt x="18701" y="4520"/>
                  <a:pt x="18635" y="4579"/>
                </a:cubicBezTo>
                <a:close/>
                <a:moveTo>
                  <a:pt x="19610" y="4579"/>
                </a:moveTo>
                <a:cubicBezTo>
                  <a:pt x="19545" y="4577"/>
                  <a:pt x="19482" y="4883"/>
                  <a:pt x="19427" y="5460"/>
                </a:cubicBezTo>
                <a:cubicBezTo>
                  <a:pt x="19366" y="6135"/>
                  <a:pt x="19317" y="7104"/>
                  <a:pt x="19286" y="8216"/>
                </a:cubicBezTo>
                <a:cubicBezTo>
                  <a:pt x="19251" y="9386"/>
                  <a:pt x="19234" y="10653"/>
                  <a:pt x="19234" y="11963"/>
                </a:cubicBezTo>
                <a:cubicBezTo>
                  <a:pt x="19233" y="12878"/>
                  <a:pt x="19246" y="13784"/>
                  <a:pt x="19270" y="14608"/>
                </a:cubicBezTo>
                <a:cubicBezTo>
                  <a:pt x="19293" y="15365"/>
                  <a:pt x="19330" y="15982"/>
                  <a:pt x="19375" y="16371"/>
                </a:cubicBezTo>
                <a:cubicBezTo>
                  <a:pt x="19419" y="16776"/>
                  <a:pt x="19468" y="16989"/>
                  <a:pt x="19519" y="16978"/>
                </a:cubicBezTo>
                <a:cubicBezTo>
                  <a:pt x="19598" y="17005"/>
                  <a:pt x="19675" y="16578"/>
                  <a:pt x="19735" y="15710"/>
                </a:cubicBezTo>
                <a:cubicBezTo>
                  <a:pt x="19789" y="14988"/>
                  <a:pt x="19828" y="14006"/>
                  <a:pt x="19849" y="12900"/>
                </a:cubicBezTo>
                <a:lnTo>
                  <a:pt x="19731" y="12679"/>
                </a:lnTo>
                <a:cubicBezTo>
                  <a:pt x="19710" y="13455"/>
                  <a:pt x="19676" y="14098"/>
                  <a:pt x="19633" y="14553"/>
                </a:cubicBezTo>
                <a:cubicBezTo>
                  <a:pt x="19597" y="14981"/>
                  <a:pt x="19556" y="15261"/>
                  <a:pt x="19512" y="15269"/>
                </a:cubicBezTo>
                <a:cubicBezTo>
                  <a:pt x="19469" y="15277"/>
                  <a:pt x="19428" y="14942"/>
                  <a:pt x="19401" y="14388"/>
                </a:cubicBezTo>
                <a:cubicBezTo>
                  <a:pt x="19368" y="13655"/>
                  <a:pt x="19351" y="12768"/>
                  <a:pt x="19355" y="11853"/>
                </a:cubicBezTo>
                <a:cubicBezTo>
                  <a:pt x="19354" y="11647"/>
                  <a:pt x="19354" y="11397"/>
                  <a:pt x="19355" y="11191"/>
                </a:cubicBezTo>
                <a:lnTo>
                  <a:pt x="19879" y="11191"/>
                </a:lnTo>
                <a:cubicBezTo>
                  <a:pt x="19884" y="10608"/>
                  <a:pt x="19888" y="10018"/>
                  <a:pt x="19888" y="9428"/>
                </a:cubicBezTo>
                <a:cubicBezTo>
                  <a:pt x="19892" y="8132"/>
                  <a:pt x="19865" y="6866"/>
                  <a:pt x="19813" y="5901"/>
                </a:cubicBezTo>
                <a:cubicBezTo>
                  <a:pt x="19760" y="5002"/>
                  <a:pt x="19685" y="4521"/>
                  <a:pt x="19610" y="4579"/>
                </a:cubicBezTo>
                <a:close/>
                <a:moveTo>
                  <a:pt x="2216" y="4854"/>
                </a:moveTo>
                <a:lnTo>
                  <a:pt x="2330" y="16702"/>
                </a:lnTo>
                <a:lnTo>
                  <a:pt x="2464" y="16757"/>
                </a:lnTo>
                <a:lnTo>
                  <a:pt x="2870" y="4854"/>
                </a:lnTo>
                <a:lnTo>
                  <a:pt x="2743" y="4854"/>
                </a:lnTo>
                <a:lnTo>
                  <a:pt x="2507" y="12018"/>
                </a:lnTo>
                <a:cubicBezTo>
                  <a:pt x="2471" y="13146"/>
                  <a:pt x="2442" y="14092"/>
                  <a:pt x="2419" y="14939"/>
                </a:cubicBezTo>
                <a:cubicBezTo>
                  <a:pt x="2408" y="13299"/>
                  <a:pt x="2400" y="12135"/>
                  <a:pt x="2392" y="11412"/>
                </a:cubicBezTo>
                <a:lnTo>
                  <a:pt x="2333" y="4854"/>
                </a:lnTo>
                <a:lnTo>
                  <a:pt x="2216" y="4854"/>
                </a:lnTo>
                <a:close/>
                <a:moveTo>
                  <a:pt x="5508" y="4854"/>
                </a:moveTo>
                <a:lnTo>
                  <a:pt x="5361" y="16702"/>
                </a:lnTo>
                <a:lnTo>
                  <a:pt x="5482" y="16702"/>
                </a:lnTo>
                <a:lnTo>
                  <a:pt x="5629" y="4854"/>
                </a:lnTo>
                <a:lnTo>
                  <a:pt x="5508" y="4854"/>
                </a:lnTo>
                <a:close/>
                <a:moveTo>
                  <a:pt x="9278" y="4854"/>
                </a:moveTo>
                <a:lnTo>
                  <a:pt x="9131" y="16702"/>
                </a:lnTo>
                <a:lnTo>
                  <a:pt x="9252" y="16702"/>
                </a:lnTo>
                <a:lnTo>
                  <a:pt x="9399" y="4854"/>
                </a:lnTo>
                <a:lnTo>
                  <a:pt x="9278" y="4854"/>
                </a:lnTo>
                <a:close/>
                <a:moveTo>
                  <a:pt x="13729" y="4854"/>
                </a:moveTo>
                <a:lnTo>
                  <a:pt x="13847" y="16702"/>
                </a:lnTo>
                <a:lnTo>
                  <a:pt x="13981" y="16757"/>
                </a:lnTo>
                <a:lnTo>
                  <a:pt x="14384" y="4854"/>
                </a:lnTo>
                <a:lnTo>
                  <a:pt x="14256" y="4854"/>
                </a:lnTo>
                <a:lnTo>
                  <a:pt x="14020" y="12018"/>
                </a:lnTo>
                <a:cubicBezTo>
                  <a:pt x="13984" y="13146"/>
                  <a:pt x="13955" y="14092"/>
                  <a:pt x="13932" y="14939"/>
                </a:cubicBezTo>
                <a:cubicBezTo>
                  <a:pt x="13923" y="13299"/>
                  <a:pt x="13915" y="12135"/>
                  <a:pt x="13909" y="11412"/>
                </a:cubicBezTo>
                <a:lnTo>
                  <a:pt x="13847" y="4854"/>
                </a:lnTo>
                <a:lnTo>
                  <a:pt x="13729" y="4854"/>
                </a:lnTo>
                <a:close/>
                <a:moveTo>
                  <a:pt x="14495" y="4854"/>
                </a:moveTo>
                <a:lnTo>
                  <a:pt x="14348" y="16702"/>
                </a:lnTo>
                <a:lnTo>
                  <a:pt x="14469" y="16702"/>
                </a:lnTo>
                <a:lnTo>
                  <a:pt x="14616" y="4854"/>
                </a:lnTo>
                <a:lnTo>
                  <a:pt x="14495" y="4854"/>
                </a:lnTo>
                <a:close/>
                <a:moveTo>
                  <a:pt x="19054" y="4854"/>
                </a:moveTo>
                <a:lnTo>
                  <a:pt x="18907" y="16702"/>
                </a:lnTo>
                <a:lnTo>
                  <a:pt x="19028" y="16702"/>
                </a:lnTo>
                <a:lnTo>
                  <a:pt x="19175" y="4854"/>
                </a:lnTo>
                <a:lnTo>
                  <a:pt x="19054" y="4854"/>
                </a:lnTo>
                <a:close/>
                <a:moveTo>
                  <a:pt x="20945" y="4854"/>
                </a:moveTo>
                <a:lnTo>
                  <a:pt x="20631" y="14443"/>
                </a:lnTo>
                <a:cubicBezTo>
                  <a:pt x="20624" y="13297"/>
                  <a:pt x="20616" y="12097"/>
                  <a:pt x="20605" y="10916"/>
                </a:cubicBezTo>
                <a:lnTo>
                  <a:pt x="20553" y="4909"/>
                </a:lnTo>
                <a:lnTo>
                  <a:pt x="20435" y="4909"/>
                </a:lnTo>
                <a:lnTo>
                  <a:pt x="20553" y="16812"/>
                </a:lnTo>
                <a:lnTo>
                  <a:pt x="20513" y="17970"/>
                </a:lnTo>
                <a:cubicBezTo>
                  <a:pt x="20498" y="18497"/>
                  <a:pt x="20474" y="18954"/>
                  <a:pt x="20448" y="19347"/>
                </a:cubicBezTo>
                <a:cubicBezTo>
                  <a:pt x="20430" y="19540"/>
                  <a:pt x="20410" y="19688"/>
                  <a:pt x="20389" y="19678"/>
                </a:cubicBezTo>
                <a:cubicBezTo>
                  <a:pt x="20365" y="19669"/>
                  <a:pt x="20341" y="19565"/>
                  <a:pt x="20317" y="19457"/>
                </a:cubicBezTo>
                <a:lnTo>
                  <a:pt x="20307" y="21221"/>
                </a:lnTo>
                <a:cubicBezTo>
                  <a:pt x="20333" y="21410"/>
                  <a:pt x="20361" y="21518"/>
                  <a:pt x="20389" y="21552"/>
                </a:cubicBezTo>
                <a:cubicBezTo>
                  <a:pt x="20431" y="21563"/>
                  <a:pt x="20473" y="21368"/>
                  <a:pt x="20507" y="20945"/>
                </a:cubicBezTo>
                <a:cubicBezTo>
                  <a:pt x="20555" y="20200"/>
                  <a:pt x="20592" y="19335"/>
                  <a:pt x="20621" y="18355"/>
                </a:cubicBezTo>
                <a:lnTo>
                  <a:pt x="21073" y="4854"/>
                </a:lnTo>
                <a:lnTo>
                  <a:pt x="20945" y="4854"/>
                </a:lnTo>
                <a:close/>
                <a:moveTo>
                  <a:pt x="1790" y="6122"/>
                </a:moveTo>
                <a:cubicBezTo>
                  <a:pt x="1834" y="6103"/>
                  <a:pt x="1878" y="6413"/>
                  <a:pt x="1908" y="6948"/>
                </a:cubicBezTo>
                <a:cubicBezTo>
                  <a:pt x="1940" y="7602"/>
                  <a:pt x="1957" y="8468"/>
                  <a:pt x="1954" y="9318"/>
                </a:cubicBezTo>
                <a:lnTo>
                  <a:pt x="1954" y="9759"/>
                </a:lnTo>
                <a:lnTo>
                  <a:pt x="1555" y="9759"/>
                </a:lnTo>
                <a:cubicBezTo>
                  <a:pt x="1569" y="8718"/>
                  <a:pt x="1602" y="7775"/>
                  <a:pt x="1649" y="7058"/>
                </a:cubicBezTo>
                <a:cubicBezTo>
                  <a:pt x="1688" y="6477"/>
                  <a:pt x="1738" y="6119"/>
                  <a:pt x="1790" y="6122"/>
                </a:cubicBezTo>
                <a:close/>
                <a:moveTo>
                  <a:pt x="4281" y="6122"/>
                </a:moveTo>
                <a:cubicBezTo>
                  <a:pt x="4327" y="6102"/>
                  <a:pt x="4371" y="6425"/>
                  <a:pt x="4402" y="7003"/>
                </a:cubicBezTo>
                <a:cubicBezTo>
                  <a:pt x="4436" y="7702"/>
                  <a:pt x="4455" y="8630"/>
                  <a:pt x="4451" y="9538"/>
                </a:cubicBezTo>
                <a:cubicBezTo>
                  <a:pt x="4451" y="10262"/>
                  <a:pt x="4444" y="10997"/>
                  <a:pt x="4431" y="11687"/>
                </a:cubicBezTo>
                <a:cubicBezTo>
                  <a:pt x="4422" y="12204"/>
                  <a:pt x="4411" y="12708"/>
                  <a:pt x="4395" y="13175"/>
                </a:cubicBezTo>
                <a:cubicBezTo>
                  <a:pt x="4381" y="13628"/>
                  <a:pt x="4362" y="14034"/>
                  <a:pt x="4340" y="14388"/>
                </a:cubicBezTo>
                <a:cubicBezTo>
                  <a:pt x="4320" y="14736"/>
                  <a:pt x="4294" y="14972"/>
                  <a:pt x="4268" y="15159"/>
                </a:cubicBezTo>
                <a:cubicBezTo>
                  <a:pt x="4243" y="15333"/>
                  <a:pt x="4219" y="15434"/>
                  <a:pt x="4192" y="15435"/>
                </a:cubicBezTo>
                <a:cubicBezTo>
                  <a:pt x="4146" y="15454"/>
                  <a:pt x="4102" y="15131"/>
                  <a:pt x="4071" y="14553"/>
                </a:cubicBezTo>
                <a:cubicBezTo>
                  <a:pt x="4036" y="13845"/>
                  <a:pt x="4018" y="12938"/>
                  <a:pt x="4022" y="12018"/>
                </a:cubicBezTo>
                <a:cubicBezTo>
                  <a:pt x="4022" y="11322"/>
                  <a:pt x="4028" y="10654"/>
                  <a:pt x="4039" y="9979"/>
                </a:cubicBezTo>
                <a:cubicBezTo>
                  <a:pt x="4049" y="9249"/>
                  <a:pt x="4068" y="8549"/>
                  <a:pt x="4094" y="7940"/>
                </a:cubicBezTo>
                <a:cubicBezTo>
                  <a:pt x="4116" y="7402"/>
                  <a:pt x="4143" y="6908"/>
                  <a:pt x="4176" y="6562"/>
                </a:cubicBezTo>
                <a:cubicBezTo>
                  <a:pt x="4208" y="6258"/>
                  <a:pt x="4244" y="6106"/>
                  <a:pt x="4281" y="6122"/>
                </a:cubicBezTo>
                <a:close/>
                <a:moveTo>
                  <a:pt x="5040" y="6122"/>
                </a:moveTo>
                <a:cubicBezTo>
                  <a:pt x="5080" y="6115"/>
                  <a:pt x="5119" y="6373"/>
                  <a:pt x="5145" y="6893"/>
                </a:cubicBezTo>
                <a:cubicBezTo>
                  <a:pt x="5176" y="7556"/>
                  <a:pt x="5191" y="8418"/>
                  <a:pt x="5187" y="9263"/>
                </a:cubicBezTo>
                <a:cubicBezTo>
                  <a:pt x="5187" y="10667"/>
                  <a:pt x="5166" y="12011"/>
                  <a:pt x="5125" y="13230"/>
                </a:cubicBezTo>
                <a:cubicBezTo>
                  <a:pt x="5097" y="14379"/>
                  <a:pt x="5029" y="15171"/>
                  <a:pt x="4955" y="15214"/>
                </a:cubicBezTo>
                <a:cubicBezTo>
                  <a:pt x="4892" y="15227"/>
                  <a:pt x="4837" y="14604"/>
                  <a:pt x="4814" y="13616"/>
                </a:cubicBezTo>
                <a:cubicBezTo>
                  <a:pt x="4806" y="13040"/>
                  <a:pt x="4803" y="12446"/>
                  <a:pt x="4804" y="11853"/>
                </a:cubicBezTo>
                <a:lnTo>
                  <a:pt x="4804" y="11742"/>
                </a:lnTo>
                <a:cubicBezTo>
                  <a:pt x="4809" y="10306"/>
                  <a:pt x="4837" y="8929"/>
                  <a:pt x="4883" y="7720"/>
                </a:cubicBezTo>
                <a:cubicBezTo>
                  <a:pt x="4901" y="7230"/>
                  <a:pt x="4926" y="6819"/>
                  <a:pt x="4955" y="6507"/>
                </a:cubicBezTo>
                <a:cubicBezTo>
                  <a:pt x="4980" y="6235"/>
                  <a:pt x="5010" y="6114"/>
                  <a:pt x="5040" y="6122"/>
                </a:cubicBezTo>
                <a:close/>
                <a:moveTo>
                  <a:pt x="17863" y="6122"/>
                </a:moveTo>
                <a:cubicBezTo>
                  <a:pt x="17909" y="6102"/>
                  <a:pt x="17956" y="6425"/>
                  <a:pt x="17987" y="7003"/>
                </a:cubicBezTo>
                <a:cubicBezTo>
                  <a:pt x="18022" y="7702"/>
                  <a:pt x="18036" y="8630"/>
                  <a:pt x="18033" y="9538"/>
                </a:cubicBezTo>
                <a:cubicBezTo>
                  <a:pt x="18033" y="10262"/>
                  <a:pt x="18026" y="10997"/>
                  <a:pt x="18013" y="11687"/>
                </a:cubicBezTo>
                <a:cubicBezTo>
                  <a:pt x="18004" y="12204"/>
                  <a:pt x="17993" y="12708"/>
                  <a:pt x="17977" y="13175"/>
                </a:cubicBezTo>
                <a:cubicBezTo>
                  <a:pt x="17963" y="13628"/>
                  <a:pt x="17944" y="14034"/>
                  <a:pt x="17921" y="14388"/>
                </a:cubicBezTo>
                <a:cubicBezTo>
                  <a:pt x="17902" y="14736"/>
                  <a:pt x="17876" y="14972"/>
                  <a:pt x="17849" y="15159"/>
                </a:cubicBezTo>
                <a:cubicBezTo>
                  <a:pt x="17825" y="15333"/>
                  <a:pt x="17800" y="15434"/>
                  <a:pt x="17774" y="15435"/>
                </a:cubicBezTo>
                <a:cubicBezTo>
                  <a:pt x="17728" y="15454"/>
                  <a:pt x="17684" y="15131"/>
                  <a:pt x="17653" y="14553"/>
                </a:cubicBezTo>
                <a:cubicBezTo>
                  <a:pt x="17618" y="13845"/>
                  <a:pt x="17600" y="12938"/>
                  <a:pt x="17604" y="12018"/>
                </a:cubicBezTo>
                <a:cubicBezTo>
                  <a:pt x="17604" y="11322"/>
                  <a:pt x="17610" y="10654"/>
                  <a:pt x="17620" y="9979"/>
                </a:cubicBezTo>
                <a:cubicBezTo>
                  <a:pt x="17631" y="9249"/>
                  <a:pt x="17650" y="8549"/>
                  <a:pt x="17676" y="7940"/>
                </a:cubicBezTo>
                <a:cubicBezTo>
                  <a:pt x="17698" y="7402"/>
                  <a:pt x="17725" y="6908"/>
                  <a:pt x="17758" y="6562"/>
                </a:cubicBezTo>
                <a:cubicBezTo>
                  <a:pt x="17790" y="6258"/>
                  <a:pt x="17826" y="6106"/>
                  <a:pt x="17863" y="6122"/>
                </a:cubicBezTo>
                <a:close/>
                <a:moveTo>
                  <a:pt x="19617" y="6122"/>
                </a:moveTo>
                <a:cubicBezTo>
                  <a:pt x="19661" y="6096"/>
                  <a:pt x="19705" y="6408"/>
                  <a:pt x="19735" y="6948"/>
                </a:cubicBezTo>
                <a:cubicBezTo>
                  <a:pt x="19767" y="7600"/>
                  <a:pt x="19784" y="8465"/>
                  <a:pt x="19780" y="9318"/>
                </a:cubicBezTo>
                <a:cubicBezTo>
                  <a:pt x="19780" y="9406"/>
                  <a:pt x="19780" y="9547"/>
                  <a:pt x="19780" y="9759"/>
                </a:cubicBezTo>
                <a:lnTo>
                  <a:pt x="19384" y="9759"/>
                </a:lnTo>
                <a:cubicBezTo>
                  <a:pt x="19400" y="8748"/>
                  <a:pt x="19433" y="7804"/>
                  <a:pt x="19479" y="7113"/>
                </a:cubicBezTo>
                <a:cubicBezTo>
                  <a:pt x="19516" y="6512"/>
                  <a:pt x="19565" y="6156"/>
                  <a:pt x="19617" y="6122"/>
                </a:cubicBezTo>
                <a:close/>
                <a:moveTo>
                  <a:pt x="3230" y="6177"/>
                </a:moveTo>
                <a:cubicBezTo>
                  <a:pt x="3274" y="6158"/>
                  <a:pt x="3315" y="6413"/>
                  <a:pt x="3345" y="6948"/>
                </a:cubicBezTo>
                <a:cubicBezTo>
                  <a:pt x="3377" y="7602"/>
                  <a:pt x="3394" y="8468"/>
                  <a:pt x="3391" y="9318"/>
                </a:cubicBezTo>
                <a:lnTo>
                  <a:pt x="3391" y="9759"/>
                </a:lnTo>
                <a:lnTo>
                  <a:pt x="2995" y="9759"/>
                </a:lnTo>
                <a:cubicBezTo>
                  <a:pt x="3009" y="8718"/>
                  <a:pt x="3042" y="7774"/>
                  <a:pt x="3089" y="7058"/>
                </a:cubicBezTo>
                <a:cubicBezTo>
                  <a:pt x="3128" y="6477"/>
                  <a:pt x="3178" y="6174"/>
                  <a:pt x="3230" y="6177"/>
                </a:cubicBezTo>
                <a:close/>
                <a:moveTo>
                  <a:pt x="12826" y="6177"/>
                </a:moveTo>
                <a:cubicBezTo>
                  <a:pt x="12870" y="6158"/>
                  <a:pt x="12910" y="6413"/>
                  <a:pt x="12940" y="6948"/>
                </a:cubicBezTo>
                <a:cubicBezTo>
                  <a:pt x="12973" y="7602"/>
                  <a:pt x="12990" y="8468"/>
                  <a:pt x="12986" y="9318"/>
                </a:cubicBezTo>
                <a:cubicBezTo>
                  <a:pt x="12986" y="9406"/>
                  <a:pt x="12986" y="9547"/>
                  <a:pt x="12986" y="9759"/>
                </a:cubicBezTo>
                <a:lnTo>
                  <a:pt x="12587" y="9759"/>
                </a:lnTo>
                <a:cubicBezTo>
                  <a:pt x="12603" y="8711"/>
                  <a:pt x="12637" y="7767"/>
                  <a:pt x="12685" y="7058"/>
                </a:cubicBezTo>
                <a:cubicBezTo>
                  <a:pt x="12724" y="6477"/>
                  <a:pt x="12774" y="6174"/>
                  <a:pt x="12826" y="6177"/>
                </a:cubicBezTo>
                <a:close/>
                <a:moveTo>
                  <a:pt x="6794" y="6287"/>
                </a:moveTo>
                <a:cubicBezTo>
                  <a:pt x="6840" y="6271"/>
                  <a:pt x="6881" y="6549"/>
                  <a:pt x="6912" y="7113"/>
                </a:cubicBezTo>
                <a:cubicBezTo>
                  <a:pt x="6943" y="7725"/>
                  <a:pt x="6961" y="8509"/>
                  <a:pt x="6961" y="9318"/>
                </a:cubicBezTo>
                <a:cubicBezTo>
                  <a:pt x="6960" y="10283"/>
                  <a:pt x="6948" y="11243"/>
                  <a:pt x="6925" y="12128"/>
                </a:cubicBezTo>
                <a:cubicBezTo>
                  <a:pt x="6906" y="12983"/>
                  <a:pt x="6873" y="13769"/>
                  <a:pt x="6830" y="14333"/>
                </a:cubicBezTo>
                <a:cubicBezTo>
                  <a:pt x="6796" y="14759"/>
                  <a:pt x="6755" y="14973"/>
                  <a:pt x="6712" y="14994"/>
                </a:cubicBezTo>
                <a:cubicBezTo>
                  <a:pt x="6683" y="15003"/>
                  <a:pt x="6654" y="14848"/>
                  <a:pt x="6631" y="14553"/>
                </a:cubicBezTo>
                <a:cubicBezTo>
                  <a:pt x="6604" y="14214"/>
                  <a:pt x="6583" y="13755"/>
                  <a:pt x="6572" y="13230"/>
                </a:cubicBezTo>
                <a:cubicBezTo>
                  <a:pt x="6562" y="12658"/>
                  <a:pt x="6558" y="12063"/>
                  <a:pt x="6559" y="11467"/>
                </a:cubicBezTo>
                <a:cubicBezTo>
                  <a:pt x="6561" y="10904"/>
                  <a:pt x="6568" y="10351"/>
                  <a:pt x="6578" y="9814"/>
                </a:cubicBezTo>
                <a:cubicBezTo>
                  <a:pt x="6588" y="9113"/>
                  <a:pt x="6605" y="8464"/>
                  <a:pt x="6631" y="7885"/>
                </a:cubicBezTo>
                <a:cubicBezTo>
                  <a:pt x="6651" y="7396"/>
                  <a:pt x="6676" y="6986"/>
                  <a:pt x="6706" y="6673"/>
                </a:cubicBezTo>
                <a:cubicBezTo>
                  <a:pt x="6732" y="6420"/>
                  <a:pt x="6764" y="6289"/>
                  <a:pt x="6794" y="6287"/>
                </a:cubicBezTo>
                <a:close/>
                <a:moveTo>
                  <a:pt x="15778" y="6287"/>
                </a:moveTo>
                <a:cubicBezTo>
                  <a:pt x="15823" y="6264"/>
                  <a:pt x="15869" y="6543"/>
                  <a:pt x="15899" y="7113"/>
                </a:cubicBezTo>
                <a:cubicBezTo>
                  <a:pt x="15931" y="7722"/>
                  <a:pt x="15945" y="8508"/>
                  <a:pt x="15945" y="9318"/>
                </a:cubicBezTo>
                <a:cubicBezTo>
                  <a:pt x="15944" y="10282"/>
                  <a:pt x="15935" y="11242"/>
                  <a:pt x="15912" y="12128"/>
                </a:cubicBezTo>
                <a:cubicBezTo>
                  <a:pt x="15893" y="12988"/>
                  <a:pt x="15857" y="13775"/>
                  <a:pt x="15814" y="14333"/>
                </a:cubicBezTo>
                <a:cubicBezTo>
                  <a:pt x="15780" y="14763"/>
                  <a:pt x="15742" y="14978"/>
                  <a:pt x="15699" y="14994"/>
                </a:cubicBezTo>
                <a:cubicBezTo>
                  <a:pt x="15670" y="15003"/>
                  <a:pt x="15641" y="14848"/>
                  <a:pt x="15617" y="14553"/>
                </a:cubicBezTo>
                <a:cubicBezTo>
                  <a:pt x="15591" y="14214"/>
                  <a:pt x="15570" y="13755"/>
                  <a:pt x="15559" y="13230"/>
                </a:cubicBezTo>
                <a:cubicBezTo>
                  <a:pt x="15548" y="12659"/>
                  <a:pt x="15544" y="12063"/>
                  <a:pt x="15545" y="11467"/>
                </a:cubicBezTo>
                <a:cubicBezTo>
                  <a:pt x="15548" y="10905"/>
                  <a:pt x="15552" y="10353"/>
                  <a:pt x="15562" y="9814"/>
                </a:cubicBezTo>
                <a:cubicBezTo>
                  <a:pt x="15572" y="9115"/>
                  <a:pt x="15592" y="8467"/>
                  <a:pt x="15617" y="7885"/>
                </a:cubicBezTo>
                <a:cubicBezTo>
                  <a:pt x="15637" y="7392"/>
                  <a:pt x="15662" y="6981"/>
                  <a:pt x="15693" y="6673"/>
                </a:cubicBezTo>
                <a:cubicBezTo>
                  <a:pt x="15718" y="6418"/>
                  <a:pt x="15748" y="6286"/>
                  <a:pt x="15778" y="6287"/>
                </a:cubicBezTo>
                <a:close/>
                <a:moveTo>
                  <a:pt x="10797" y="14388"/>
                </a:moveTo>
                <a:lnTo>
                  <a:pt x="10767" y="16757"/>
                </a:lnTo>
                <a:lnTo>
                  <a:pt x="10905" y="16757"/>
                </a:lnTo>
                <a:lnTo>
                  <a:pt x="10934" y="14388"/>
                </a:lnTo>
                <a:lnTo>
                  <a:pt x="10797" y="14388"/>
                </a:lnTo>
                <a:close/>
              </a:path>
            </a:pathLst>
          </a:custGeom>
          <a:solidFill>
            <a:srgbClr val="636569"/>
          </a:solidFill>
          <a:ln w="3175">
            <a:miter lim="400000"/>
          </a:ln>
        </p:spPr>
        <p:txBody>
          <a:bodyPr lIns="45719" rIns="45719" anchor="ctr"/>
          <a:lstStyle/>
          <a:p>
            <a:pPr defTabSz="914400">
              <a:defRPr sz="1800">
                <a:solidFill>
                  <a:srgbClr val="000000"/>
                </a:solidFill>
                <a:latin typeface="Calibri"/>
                <a:ea typeface="Calibri"/>
                <a:cs typeface="Calibri"/>
                <a:sym typeface="Calibri"/>
              </a:defRPr>
            </a:pPr>
            <a:endParaRPr dirty="0"/>
          </a:p>
        </p:txBody>
      </p:sp>
      <p:sp>
        <p:nvSpPr>
          <p:cNvPr id="446"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a:pPr/>
              <a:t>‹#›</a:t>
            </a:fld>
            <a:endParaRPr dirty="0"/>
          </a:p>
        </p:txBody>
      </p:sp>
    </p:spTree>
    <p:extLst>
      <p:ext uri="{BB962C8B-B14F-4D97-AF65-F5344CB8AC3E}">
        <p14:creationId xmlns:p14="http://schemas.microsoft.com/office/powerpoint/2010/main" xmlns="" val="364187299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MAIN MAS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6" name="Text Placeholder 5"/>
          <p:cNvSpPr>
            <a:spLocks noGrp="1"/>
          </p:cNvSpPr>
          <p:nvPr>
            <p:ph type="body" sz="quarter" idx="10" hasCustomPrompt="1"/>
          </p:nvPr>
        </p:nvSpPr>
        <p:spPr>
          <a:xfrm>
            <a:off x="361507" y="4470930"/>
            <a:ext cx="8580474" cy="246221"/>
          </a:xfrm>
        </p:spPr>
        <p:txBody>
          <a:bodyPr wrap="square">
            <a:spAutoFit/>
          </a:bodyPr>
          <a:lstStyle>
            <a:lvl1pPr>
              <a:lnSpc>
                <a:spcPct val="100000"/>
              </a:lnSpc>
              <a:spcBef>
                <a:spcPts val="0"/>
              </a:spcBef>
              <a:spcAft>
                <a:spcPts val="0"/>
              </a:spcAft>
              <a:tabLst>
                <a:tab pos="334566" algn="l"/>
              </a:tabLst>
              <a:defRPr sz="675" baseline="0"/>
            </a:lvl1pPr>
          </a:lstStyle>
          <a:p>
            <a:pPr>
              <a:tabLst>
                <a:tab pos="446088" algn="l"/>
              </a:tabLst>
            </a:pPr>
            <a:r>
              <a:rPr lang="en-ZA"/>
              <a:t>           *	Footnote</a:t>
            </a:r>
          </a:p>
          <a:p>
            <a:pPr>
              <a:tabLst>
                <a:tab pos="446088" algn="l"/>
              </a:tabLst>
            </a:pPr>
            <a:r>
              <a:rPr lang="en-ZA"/>
              <a:t>Source:	Text</a:t>
            </a:r>
            <a:endParaRPr lang="en-GB"/>
          </a:p>
        </p:txBody>
      </p:sp>
    </p:spTree>
    <p:extLst>
      <p:ext uri="{BB962C8B-B14F-4D97-AF65-F5344CB8AC3E}">
        <p14:creationId xmlns:p14="http://schemas.microsoft.com/office/powerpoint/2010/main" xmlns="" val="1204090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Cover 0">
    <p:spTree>
      <p:nvGrpSpPr>
        <p:cNvPr id="1" name=""/>
        <p:cNvGrpSpPr/>
        <p:nvPr/>
      </p:nvGrpSpPr>
      <p:grpSpPr>
        <a:xfrm>
          <a:off x="0" y="0"/>
          <a:ext cx="0" cy="0"/>
          <a:chOff x="0" y="0"/>
          <a:chExt cx="0" cy="0"/>
        </a:xfrm>
      </p:grpSpPr>
      <p:sp>
        <p:nvSpPr>
          <p:cNvPr id="77" name="Author and Date"/>
          <p:cNvSpPr txBox="1">
            <a:spLocks noGrp="1"/>
          </p:cNvSpPr>
          <p:nvPr>
            <p:ph type="body" sz="quarter" idx="21" hasCustomPrompt="1"/>
          </p:nvPr>
        </p:nvSpPr>
        <p:spPr>
          <a:xfrm>
            <a:off x="450502" y="4447448"/>
            <a:ext cx="8239127" cy="238868"/>
          </a:xfrm>
          <a:prstGeom prst="rect">
            <a:avLst/>
          </a:prstGeom>
        </p:spPr>
        <p:txBody>
          <a:bodyPr lIns="17144" tIns="17144" rIns="17144" bIns="17144"/>
          <a:lstStyle>
            <a:lvl1pPr marL="0" indent="0" defTabSz="309562">
              <a:spcBef>
                <a:spcPts val="0"/>
              </a:spcBef>
              <a:buSzTx/>
              <a:buNone/>
              <a:defRPr sz="1000">
                <a:solidFill>
                  <a:srgbClr val="FFFFFF"/>
                </a:solidFill>
              </a:defRPr>
            </a:lvl1pPr>
          </a:lstStyle>
          <a:p>
            <a:r>
              <a:t>Author and Date</a:t>
            </a:r>
          </a:p>
        </p:txBody>
      </p:sp>
      <p:sp>
        <p:nvSpPr>
          <p:cNvPr id="78" name="Presentation Title"/>
          <p:cNvSpPr txBox="1">
            <a:spLocks noGrp="1"/>
          </p:cNvSpPr>
          <p:nvPr>
            <p:ph type="title" hasCustomPrompt="1"/>
          </p:nvPr>
        </p:nvSpPr>
        <p:spPr>
          <a:xfrm>
            <a:off x="452436" y="965621"/>
            <a:ext cx="8239127" cy="1743076"/>
          </a:xfrm>
          <a:prstGeom prst="rect">
            <a:avLst/>
          </a:prstGeom>
        </p:spPr>
        <p:txBody>
          <a:bodyPr anchor="b"/>
          <a:lstStyle>
            <a:lvl1pPr>
              <a:lnSpc>
                <a:spcPct val="80000"/>
              </a:lnSpc>
              <a:defRPr sz="4200" spc="0">
                <a:solidFill>
                  <a:srgbClr val="79242F"/>
                </a:solidFill>
                <a:latin typeface="+mj-lt"/>
                <a:ea typeface="+mj-ea"/>
                <a:cs typeface="+mj-cs"/>
                <a:sym typeface="Helvetica Neue"/>
              </a:defRPr>
            </a:lvl1pPr>
          </a:lstStyle>
          <a:p>
            <a:r>
              <a:t>Presentation Title</a:t>
            </a:r>
          </a:p>
        </p:txBody>
      </p:sp>
      <p:sp>
        <p:nvSpPr>
          <p:cNvPr id="79" name="Body Level One…"/>
          <p:cNvSpPr txBox="1">
            <a:spLocks noGrp="1"/>
          </p:cNvSpPr>
          <p:nvPr>
            <p:ph type="body" sz="quarter" idx="1" hasCustomPrompt="1"/>
          </p:nvPr>
        </p:nvSpPr>
        <p:spPr>
          <a:xfrm>
            <a:off x="450503" y="2708696"/>
            <a:ext cx="8239126" cy="714376"/>
          </a:xfrm>
          <a:prstGeom prst="rect">
            <a:avLst/>
          </a:prstGeom>
        </p:spPr>
        <p:txBody>
          <a:bodyPr/>
          <a:lstStyle>
            <a:lvl1pPr marL="0" indent="0" defTabSz="309562">
              <a:spcBef>
                <a:spcPts val="0"/>
              </a:spcBef>
              <a:buSzTx/>
              <a:buNone/>
              <a:defRPr sz="2000" b="1">
                <a:solidFill>
                  <a:srgbClr val="E0592A"/>
                </a:solidFill>
              </a:defRPr>
            </a:lvl1pPr>
            <a:lvl2pPr marL="0" indent="457200" defTabSz="309562">
              <a:spcBef>
                <a:spcPts val="0"/>
              </a:spcBef>
              <a:buSzTx/>
              <a:buNone/>
              <a:defRPr sz="2000" b="1">
                <a:solidFill>
                  <a:srgbClr val="E0592A"/>
                </a:solidFill>
              </a:defRPr>
            </a:lvl2pPr>
            <a:lvl3pPr marL="0" indent="914400" defTabSz="309562">
              <a:spcBef>
                <a:spcPts val="0"/>
              </a:spcBef>
              <a:buSzTx/>
              <a:buNone/>
              <a:defRPr sz="2000" b="1">
                <a:solidFill>
                  <a:srgbClr val="E0592A"/>
                </a:solidFill>
              </a:defRPr>
            </a:lvl3pPr>
            <a:lvl4pPr marL="0" indent="1371600" defTabSz="309562">
              <a:spcBef>
                <a:spcPts val="0"/>
              </a:spcBef>
              <a:buSzTx/>
              <a:buNone/>
              <a:defRPr sz="2000" b="1">
                <a:solidFill>
                  <a:srgbClr val="E0592A"/>
                </a:solidFill>
              </a:defRPr>
            </a:lvl4pPr>
            <a:lvl5pPr marL="0" indent="1828800" defTabSz="309562">
              <a:spcBef>
                <a:spcPts val="0"/>
              </a:spcBef>
              <a:buSzTx/>
              <a:buNone/>
              <a:defRPr sz="2000" b="1">
                <a:solidFill>
                  <a:srgbClr val="E0592A"/>
                </a:solidFill>
              </a:defRPr>
            </a:lvl5pPr>
          </a:lstStyle>
          <a:p>
            <a:r>
              <a:t>Presentation Subtitle</a:t>
            </a:r>
          </a:p>
          <a:p>
            <a:pPr lvl="1"/>
            <a:endParaRPr/>
          </a:p>
          <a:p>
            <a:pPr lvl="2"/>
            <a:endParaRPr/>
          </a:p>
          <a:p>
            <a:pPr lvl="3"/>
            <a:endParaRPr/>
          </a:p>
          <a:p>
            <a:pPr lvl="4"/>
            <a:endParaRP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1491795338"/>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Cover1">
    <p:spTree>
      <p:nvGrpSpPr>
        <p:cNvPr id="1" name=""/>
        <p:cNvGrpSpPr/>
        <p:nvPr/>
      </p:nvGrpSpPr>
      <p:grpSpPr>
        <a:xfrm>
          <a:off x="0" y="0"/>
          <a:ext cx="0" cy="0"/>
          <a:chOff x="0" y="0"/>
          <a:chExt cx="0" cy="0"/>
        </a:xfrm>
      </p:grpSpPr>
      <p:sp>
        <p:nvSpPr>
          <p:cNvPr id="87" name="Cover 1.png"/>
          <p:cNvSpPr>
            <a:spLocks noGrp="1"/>
          </p:cNvSpPr>
          <p:nvPr>
            <p:ph type="pic" idx="21"/>
          </p:nvPr>
        </p:nvSpPr>
        <p:spPr>
          <a:xfrm>
            <a:off x="0" y="0"/>
            <a:ext cx="9144000" cy="5143500"/>
          </a:xfrm>
          <a:prstGeom prst="rect">
            <a:avLst/>
          </a:prstGeom>
        </p:spPr>
        <p:txBody>
          <a:bodyPr lIns="91439" tIns="45719" rIns="91439" bIns="45719">
            <a:noAutofit/>
          </a:bodyPr>
          <a:lstStyle/>
          <a:p>
            <a:endParaRPr dirty="0"/>
          </a:p>
        </p:txBody>
      </p:sp>
      <p:sp>
        <p:nvSpPr>
          <p:cNvPr id="88" name="Presentation Title"/>
          <p:cNvSpPr txBox="1">
            <a:spLocks noGrp="1"/>
          </p:cNvSpPr>
          <p:nvPr>
            <p:ph type="title" hasCustomPrompt="1"/>
          </p:nvPr>
        </p:nvSpPr>
        <p:spPr>
          <a:xfrm>
            <a:off x="452437" y="2163762"/>
            <a:ext cx="8239126" cy="1743076"/>
          </a:xfrm>
          <a:prstGeom prst="rect">
            <a:avLst/>
          </a:prstGeom>
        </p:spPr>
        <p:txBody>
          <a:bodyPr anchor="b"/>
          <a:lstStyle>
            <a:lvl1pPr>
              <a:lnSpc>
                <a:spcPct val="80000"/>
              </a:lnSpc>
              <a:defRPr sz="4200" spc="0">
                <a:solidFill>
                  <a:srgbClr val="FFFFFF"/>
                </a:solidFill>
                <a:latin typeface="+mj-lt"/>
                <a:ea typeface="+mj-ea"/>
                <a:cs typeface="+mj-cs"/>
                <a:sym typeface="Helvetica Neue"/>
              </a:defRPr>
            </a:lvl1pPr>
          </a:lstStyle>
          <a:p>
            <a:r>
              <a:t>Presentation Title</a:t>
            </a:r>
          </a:p>
        </p:txBody>
      </p:sp>
      <p:sp>
        <p:nvSpPr>
          <p:cNvPr id="89" name="Author and Date"/>
          <p:cNvSpPr txBox="1">
            <a:spLocks noGrp="1"/>
          </p:cNvSpPr>
          <p:nvPr>
            <p:ph type="body" sz="quarter" idx="22" hasCustomPrompt="1"/>
          </p:nvPr>
        </p:nvSpPr>
        <p:spPr>
          <a:xfrm>
            <a:off x="452883" y="4582475"/>
            <a:ext cx="8238234" cy="238868"/>
          </a:xfrm>
          <a:prstGeom prst="rect">
            <a:avLst/>
          </a:prstGeom>
        </p:spPr>
        <p:txBody>
          <a:bodyPr lIns="17144" tIns="17144" rIns="17144" bIns="17144" anchor="ctr"/>
          <a:lstStyle>
            <a:lvl1pPr marL="0" indent="0" defTabSz="309562">
              <a:spcBef>
                <a:spcPts val="0"/>
              </a:spcBef>
              <a:buSzTx/>
              <a:buNone/>
              <a:defRPr sz="1000">
                <a:solidFill>
                  <a:srgbClr val="FFFFFF"/>
                </a:solidFill>
              </a:defRPr>
            </a:lvl1pPr>
          </a:lstStyle>
          <a:p>
            <a:r>
              <a:t>Author and Date</a:t>
            </a:r>
          </a:p>
        </p:txBody>
      </p:sp>
      <p:sp>
        <p:nvSpPr>
          <p:cNvPr id="90" name="Body Level One…"/>
          <p:cNvSpPr txBox="1">
            <a:spLocks noGrp="1"/>
          </p:cNvSpPr>
          <p:nvPr>
            <p:ph type="body" sz="quarter" idx="1" hasCustomPrompt="1"/>
          </p:nvPr>
        </p:nvSpPr>
        <p:spPr>
          <a:xfrm>
            <a:off x="452437" y="3845716"/>
            <a:ext cx="8239126" cy="418857"/>
          </a:xfrm>
          <a:prstGeom prst="rect">
            <a:avLst/>
          </a:prstGeom>
        </p:spPr>
        <p:txBody>
          <a:bodyPr/>
          <a:lstStyle>
            <a:lvl1pPr marL="0" indent="0" defTabSz="309562">
              <a:spcBef>
                <a:spcPts val="0"/>
              </a:spcBef>
              <a:buSzTx/>
              <a:buNone/>
              <a:defRPr sz="2000" b="1">
                <a:solidFill>
                  <a:srgbClr val="FFFFFF"/>
                </a:solidFill>
              </a:defRPr>
            </a:lvl1pPr>
            <a:lvl2pPr marL="0" indent="457200" defTabSz="309562">
              <a:spcBef>
                <a:spcPts val="0"/>
              </a:spcBef>
              <a:buSzTx/>
              <a:buNone/>
              <a:defRPr sz="2000" b="1">
                <a:solidFill>
                  <a:srgbClr val="FFFFFF"/>
                </a:solidFill>
              </a:defRPr>
            </a:lvl2pPr>
            <a:lvl3pPr marL="0" indent="914400" defTabSz="309562">
              <a:spcBef>
                <a:spcPts val="0"/>
              </a:spcBef>
              <a:buSzTx/>
              <a:buNone/>
              <a:defRPr sz="2000" b="1">
                <a:solidFill>
                  <a:srgbClr val="FFFFFF"/>
                </a:solidFill>
              </a:defRPr>
            </a:lvl3pPr>
            <a:lvl4pPr marL="0" indent="1371600" defTabSz="309562">
              <a:spcBef>
                <a:spcPts val="0"/>
              </a:spcBef>
              <a:buSzTx/>
              <a:buNone/>
              <a:defRPr sz="2000" b="1">
                <a:solidFill>
                  <a:srgbClr val="FFFFFF"/>
                </a:solidFill>
              </a:defRPr>
            </a:lvl4pPr>
            <a:lvl5pPr marL="0" indent="1828800" defTabSz="309562">
              <a:spcBef>
                <a:spcPts val="0"/>
              </a:spcBef>
              <a:buSzTx/>
              <a:buNone/>
              <a:defRPr sz="2000" b="1">
                <a:solidFill>
                  <a:srgbClr val="FFFFFF"/>
                </a:solidFill>
              </a:defRPr>
            </a:lvl5pPr>
          </a:lstStyle>
          <a:p>
            <a:r>
              <a:t>Presentation Subtitle</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3548052213"/>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Cover 2">
    <p:spTree>
      <p:nvGrpSpPr>
        <p:cNvPr id="1" name=""/>
        <p:cNvGrpSpPr/>
        <p:nvPr/>
      </p:nvGrpSpPr>
      <p:grpSpPr>
        <a:xfrm>
          <a:off x="0" y="0"/>
          <a:ext cx="0" cy="0"/>
          <a:chOff x="0" y="0"/>
          <a:chExt cx="0" cy="0"/>
        </a:xfrm>
      </p:grpSpPr>
      <p:sp>
        <p:nvSpPr>
          <p:cNvPr id="98" name="Avocados and limes"/>
          <p:cNvSpPr>
            <a:spLocks noGrp="1"/>
          </p:cNvSpPr>
          <p:nvPr>
            <p:ph type="pic" idx="21"/>
          </p:nvPr>
        </p:nvSpPr>
        <p:spPr>
          <a:xfrm>
            <a:off x="-1680073" y="0"/>
            <a:ext cx="10827746" cy="5143500"/>
          </a:xfrm>
          <a:prstGeom prst="rect">
            <a:avLst/>
          </a:prstGeom>
        </p:spPr>
        <p:txBody>
          <a:bodyPr lIns="91439" tIns="45719" rIns="91439" bIns="45719">
            <a:noAutofit/>
          </a:bodyPr>
          <a:lstStyle/>
          <a:p>
            <a:endParaRPr dirty="0"/>
          </a:p>
        </p:txBody>
      </p:sp>
      <p:sp>
        <p:nvSpPr>
          <p:cNvPr id="99" name="Presentation Title"/>
          <p:cNvSpPr txBox="1">
            <a:spLocks noGrp="1"/>
          </p:cNvSpPr>
          <p:nvPr>
            <p:ph type="title" hasCustomPrompt="1"/>
          </p:nvPr>
        </p:nvSpPr>
        <p:spPr>
          <a:xfrm>
            <a:off x="452437" y="2163762"/>
            <a:ext cx="8239126" cy="1743076"/>
          </a:xfrm>
          <a:prstGeom prst="rect">
            <a:avLst/>
          </a:prstGeom>
        </p:spPr>
        <p:txBody>
          <a:bodyPr anchor="b"/>
          <a:lstStyle>
            <a:lvl1pPr>
              <a:lnSpc>
                <a:spcPct val="80000"/>
              </a:lnSpc>
              <a:defRPr sz="4200" spc="0">
                <a:solidFill>
                  <a:srgbClr val="79242F"/>
                </a:solidFill>
                <a:latin typeface="+mj-lt"/>
                <a:ea typeface="+mj-ea"/>
                <a:cs typeface="+mj-cs"/>
                <a:sym typeface="Helvetica Neue"/>
              </a:defRPr>
            </a:lvl1pPr>
          </a:lstStyle>
          <a:p>
            <a:r>
              <a:t>Presentation Title</a:t>
            </a:r>
          </a:p>
        </p:txBody>
      </p:sp>
      <p:sp>
        <p:nvSpPr>
          <p:cNvPr id="100" name="Author and Date"/>
          <p:cNvSpPr txBox="1">
            <a:spLocks noGrp="1"/>
          </p:cNvSpPr>
          <p:nvPr>
            <p:ph type="body" sz="quarter" idx="22" hasCustomPrompt="1"/>
          </p:nvPr>
        </p:nvSpPr>
        <p:spPr>
          <a:xfrm>
            <a:off x="452883" y="4582475"/>
            <a:ext cx="8238234" cy="238868"/>
          </a:xfrm>
          <a:prstGeom prst="rect">
            <a:avLst/>
          </a:prstGeom>
        </p:spPr>
        <p:txBody>
          <a:bodyPr lIns="17144" tIns="17144" rIns="17144" bIns="17144" anchor="ctr"/>
          <a:lstStyle>
            <a:lvl1pPr marL="0" indent="0" defTabSz="309562">
              <a:spcBef>
                <a:spcPts val="0"/>
              </a:spcBef>
              <a:buSzTx/>
              <a:buNone/>
              <a:defRPr sz="1000">
                <a:solidFill>
                  <a:srgbClr val="FFFFFF"/>
                </a:solidFill>
              </a:defRPr>
            </a:lvl1pPr>
          </a:lstStyle>
          <a:p>
            <a:r>
              <a:t>Author and Date</a:t>
            </a:r>
          </a:p>
        </p:txBody>
      </p:sp>
      <p:sp>
        <p:nvSpPr>
          <p:cNvPr id="101" name="Body Level One…"/>
          <p:cNvSpPr txBox="1">
            <a:spLocks noGrp="1"/>
          </p:cNvSpPr>
          <p:nvPr>
            <p:ph type="body" sz="quarter" idx="1" hasCustomPrompt="1"/>
          </p:nvPr>
        </p:nvSpPr>
        <p:spPr>
          <a:xfrm>
            <a:off x="452437" y="3845716"/>
            <a:ext cx="8239126" cy="418857"/>
          </a:xfrm>
          <a:prstGeom prst="rect">
            <a:avLst/>
          </a:prstGeom>
        </p:spPr>
        <p:txBody>
          <a:bodyPr/>
          <a:lstStyle>
            <a:lvl1pPr marL="0" indent="0" defTabSz="309562">
              <a:spcBef>
                <a:spcPts val="0"/>
              </a:spcBef>
              <a:buSzTx/>
              <a:buNone/>
              <a:defRPr sz="2000" b="1">
                <a:solidFill>
                  <a:srgbClr val="E0592A"/>
                </a:solidFill>
              </a:defRPr>
            </a:lvl1pPr>
            <a:lvl2pPr marL="0" indent="457200" defTabSz="309562">
              <a:spcBef>
                <a:spcPts val="0"/>
              </a:spcBef>
              <a:buSzTx/>
              <a:buNone/>
              <a:defRPr sz="2000" b="1">
                <a:solidFill>
                  <a:srgbClr val="E0592A"/>
                </a:solidFill>
              </a:defRPr>
            </a:lvl2pPr>
            <a:lvl3pPr marL="0" indent="914400" defTabSz="309562">
              <a:spcBef>
                <a:spcPts val="0"/>
              </a:spcBef>
              <a:buSzTx/>
              <a:buNone/>
              <a:defRPr sz="2000" b="1">
                <a:solidFill>
                  <a:srgbClr val="E0592A"/>
                </a:solidFill>
              </a:defRPr>
            </a:lvl3pPr>
            <a:lvl4pPr marL="0" indent="1371600" defTabSz="309562">
              <a:spcBef>
                <a:spcPts val="0"/>
              </a:spcBef>
              <a:buSzTx/>
              <a:buNone/>
              <a:defRPr sz="2000" b="1">
                <a:solidFill>
                  <a:srgbClr val="E0592A"/>
                </a:solidFill>
              </a:defRPr>
            </a:lvl4pPr>
            <a:lvl5pPr marL="0" indent="1828800" defTabSz="309562">
              <a:spcBef>
                <a:spcPts val="0"/>
              </a:spcBef>
              <a:buSzTx/>
              <a:buNone/>
              <a:defRPr sz="2000" b="1">
                <a:solidFill>
                  <a:srgbClr val="E0592A"/>
                </a:solidFill>
              </a:defRPr>
            </a:lvl5pPr>
          </a:lstStyle>
          <a:p>
            <a:r>
              <a:t>Presentation Subtitle</a:t>
            </a:r>
          </a:p>
          <a:p>
            <a:pPr lvl="1"/>
            <a:endParaRPr/>
          </a:p>
          <a:p>
            <a:pPr lvl="2"/>
            <a:endParaRPr/>
          </a:p>
          <a:p>
            <a:pPr lvl="3"/>
            <a:endParaRPr/>
          </a:p>
          <a:p>
            <a:pPr lvl="4"/>
            <a:endParaRPr/>
          </a:p>
        </p:txBody>
      </p:sp>
      <p:sp>
        <p:nvSpPr>
          <p:cNvPr id="102" name="Slide Number"/>
          <p:cNvSpPr txBox="1">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3300629918"/>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Cover 3">
    <p:spTree>
      <p:nvGrpSpPr>
        <p:cNvPr id="1" name=""/>
        <p:cNvGrpSpPr/>
        <p:nvPr/>
      </p:nvGrpSpPr>
      <p:grpSpPr>
        <a:xfrm>
          <a:off x="0" y="0"/>
          <a:ext cx="0" cy="0"/>
          <a:chOff x="0" y="0"/>
          <a:chExt cx="0" cy="0"/>
        </a:xfrm>
      </p:grpSpPr>
      <p:sp>
        <p:nvSpPr>
          <p:cNvPr id="109" name="Avocados and limes"/>
          <p:cNvSpPr>
            <a:spLocks noGrp="1"/>
          </p:cNvSpPr>
          <p:nvPr>
            <p:ph type="pic" idx="21"/>
          </p:nvPr>
        </p:nvSpPr>
        <p:spPr>
          <a:xfrm>
            <a:off x="-1680073" y="0"/>
            <a:ext cx="10827746" cy="5143500"/>
          </a:xfrm>
          <a:prstGeom prst="rect">
            <a:avLst/>
          </a:prstGeom>
        </p:spPr>
        <p:txBody>
          <a:bodyPr lIns="91439" tIns="45719" rIns="91439" bIns="45719">
            <a:noAutofit/>
          </a:bodyPr>
          <a:lstStyle/>
          <a:p>
            <a:endParaRPr dirty="0"/>
          </a:p>
        </p:txBody>
      </p:sp>
      <p:sp>
        <p:nvSpPr>
          <p:cNvPr id="110" name="Presentation Title"/>
          <p:cNvSpPr txBox="1">
            <a:spLocks noGrp="1"/>
          </p:cNvSpPr>
          <p:nvPr>
            <p:ph type="title" hasCustomPrompt="1"/>
          </p:nvPr>
        </p:nvSpPr>
        <p:spPr>
          <a:xfrm>
            <a:off x="452437" y="2163762"/>
            <a:ext cx="8239126" cy="1743076"/>
          </a:xfrm>
          <a:prstGeom prst="rect">
            <a:avLst/>
          </a:prstGeom>
        </p:spPr>
        <p:txBody>
          <a:bodyPr anchor="b"/>
          <a:lstStyle>
            <a:lvl1pPr>
              <a:lnSpc>
                <a:spcPct val="80000"/>
              </a:lnSpc>
              <a:defRPr sz="4200" spc="0">
                <a:solidFill>
                  <a:srgbClr val="79242F"/>
                </a:solidFill>
                <a:latin typeface="+mj-lt"/>
                <a:ea typeface="+mj-ea"/>
                <a:cs typeface="+mj-cs"/>
                <a:sym typeface="Helvetica Neue"/>
              </a:defRPr>
            </a:lvl1pPr>
          </a:lstStyle>
          <a:p>
            <a:r>
              <a:t>Presentation Title</a:t>
            </a:r>
          </a:p>
        </p:txBody>
      </p:sp>
      <p:sp>
        <p:nvSpPr>
          <p:cNvPr id="111" name="Author and Date"/>
          <p:cNvSpPr txBox="1">
            <a:spLocks noGrp="1"/>
          </p:cNvSpPr>
          <p:nvPr>
            <p:ph type="body" sz="quarter" idx="22" hasCustomPrompt="1"/>
          </p:nvPr>
        </p:nvSpPr>
        <p:spPr>
          <a:xfrm>
            <a:off x="452883" y="4582475"/>
            <a:ext cx="8238234" cy="238868"/>
          </a:xfrm>
          <a:prstGeom prst="rect">
            <a:avLst/>
          </a:prstGeom>
        </p:spPr>
        <p:txBody>
          <a:bodyPr lIns="17144" tIns="17144" rIns="17144" bIns="17144" anchor="ctr"/>
          <a:lstStyle>
            <a:lvl1pPr marL="0" indent="0" defTabSz="309562">
              <a:spcBef>
                <a:spcPts val="0"/>
              </a:spcBef>
              <a:buSzTx/>
              <a:buNone/>
              <a:defRPr sz="1000">
                <a:solidFill>
                  <a:srgbClr val="FFFFFF"/>
                </a:solidFill>
              </a:defRPr>
            </a:lvl1pPr>
          </a:lstStyle>
          <a:p>
            <a:r>
              <a:t>Author and Date</a:t>
            </a:r>
          </a:p>
        </p:txBody>
      </p:sp>
      <p:sp>
        <p:nvSpPr>
          <p:cNvPr id="112" name="Body Level One…"/>
          <p:cNvSpPr txBox="1">
            <a:spLocks noGrp="1"/>
          </p:cNvSpPr>
          <p:nvPr>
            <p:ph type="body" sz="quarter" idx="1" hasCustomPrompt="1"/>
          </p:nvPr>
        </p:nvSpPr>
        <p:spPr>
          <a:xfrm>
            <a:off x="452437" y="3845716"/>
            <a:ext cx="8239126" cy="418857"/>
          </a:xfrm>
          <a:prstGeom prst="rect">
            <a:avLst/>
          </a:prstGeom>
        </p:spPr>
        <p:txBody>
          <a:bodyPr/>
          <a:lstStyle>
            <a:lvl1pPr marL="0" indent="0" defTabSz="309562">
              <a:spcBef>
                <a:spcPts val="0"/>
              </a:spcBef>
              <a:buSzTx/>
              <a:buNone/>
              <a:defRPr sz="2000" b="1">
                <a:solidFill>
                  <a:srgbClr val="E0592A"/>
                </a:solidFill>
              </a:defRPr>
            </a:lvl1pPr>
            <a:lvl2pPr marL="0" indent="457200" defTabSz="309562">
              <a:spcBef>
                <a:spcPts val="0"/>
              </a:spcBef>
              <a:buSzTx/>
              <a:buNone/>
              <a:defRPr sz="2000" b="1">
                <a:solidFill>
                  <a:srgbClr val="E0592A"/>
                </a:solidFill>
              </a:defRPr>
            </a:lvl2pPr>
            <a:lvl3pPr marL="0" indent="914400" defTabSz="309562">
              <a:spcBef>
                <a:spcPts val="0"/>
              </a:spcBef>
              <a:buSzTx/>
              <a:buNone/>
              <a:defRPr sz="2000" b="1">
                <a:solidFill>
                  <a:srgbClr val="E0592A"/>
                </a:solidFill>
              </a:defRPr>
            </a:lvl3pPr>
            <a:lvl4pPr marL="0" indent="1371600" defTabSz="309562">
              <a:spcBef>
                <a:spcPts val="0"/>
              </a:spcBef>
              <a:buSzTx/>
              <a:buNone/>
              <a:defRPr sz="2000" b="1">
                <a:solidFill>
                  <a:srgbClr val="E0592A"/>
                </a:solidFill>
              </a:defRPr>
            </a:lvl4pPr>
            <a:lvl5pPr marL="0" indent="1828800" defTabSz="309562">
              <a:spcBef>
                <a:spcPts val="0"/>
              </a:spcBef>
              <a:buSzTx/>
              <a:buNone/>
              <a:defRPr sz="2000" b="1">
                <a:solidFill>
                  <a:srgbClr val="E0592A"/>
                </a:solidFill>
              </a:defRPr>
            </a:lvl5pPr>
          </a:lstStyle>
          <a:p>
            <a:r>
              <a:t>Presentation Subtitle</a:t>
            </a:r>
          </a:p>
          <a:p>
            <a:pPr lvl="1"/>
            <a:endParaRPr/>
          </a:p>
          <a:p>
            <a:pPr lvl="2"/>
            <a:endParaRPr/>
          </a:p>
          <a:p>
            <a:pPr lvl="3"/>
            <a:endParaRPr/>
          </a:p>
          <a:p>
            <a:pPr lvl="4"/>
            <a:endParaRPr/>
          </a:p>
        </p:txBody>
      </p:sp>
      <p:sp>
        <p:nvSpPr>
          <p:cNvPr id="113" name="Slide Number"/>
          <p:cNvSpPr txBox="1">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1983020914"/>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itle &amp; Photo Alt">
    <p:spTree>
      <p:nvGrpSpPr>
        <p:cNvPr id="1" name=""/>
        <p:cNvGrpSpPr/>
        <p:nvPr/>
      </p:nvGrpSpPr>
      <p:grpSpPr>
        <a:xfrm>
          <a:off x="0" y="0"/>
          <a:ext cx="0" cy="0"/>
          <a:chOff x="0" y="0"/>
          <a:chExt cx="0" cy="0"/>
        </a:xfrm>
      </p:grpSpPr>
      <p:sp>
        <p:nvSpPr>
          <p:cNvPr id="120" name="Bowl with salmon cakes, salad and houmous"/>
          <p:cNvSpPr>
            <a:spLocks noGrp="1"/>
          </p:cNvSpPr>
          <p:nvPr>
            <p:ph type="pic" idx="21"/>
          </p:nvPr>
        </p:nvSpPr>
        <p:spPr>
          <a:xfrm>
            <a:off x="3758777" y="-5615"/>
            <a:ext cx="7720188" cy="5146792"/>
          </a:xfrm>
          <a:prstGeom prst="rect">
            <a:avLst/>
          </a:prstGeom>
        </p:spPr>
        <p:txBody>
          <a:bodyPr lIns="91439" tIns="45719" rIns="91439" bIns="45719">
            <a:noAutofit/>
          </a:bodyPr>
          <a:lstStyle/>
          <a:p>
            <a:endParaRPr dirty="0"/>
          </a:p>
        </p:txBody>
      </p:sp>
      <p:sp>
        <p:nvSpPr>
          <p:cNvPr id="121" name="Slide Title"/>
          <p:cNvSpPr txBox="1">
            <a:spLocks noGrp="1"/>
          </p:cNvSpPr>
          <p:nvPr>
            <p:ph type="title" hasCustomPrompt="1"/>
          </p:nvPr>
        </p:nvSpPr>
        <p:spPr>
          <a:xfrm>
            <a:off x="452437" y="476250"/>
            <a:ext cx="5143501" cy="2159000"/>
          </a:xfrm>
          <a:prstGeom prst="rect">
            <a:avLst/>
          </a:prstGeom>
        </p:spPr>
        <p:txBody>
          <a:bodyPr anchor="b"/>
          <a:lstStyle/>
          <a:p>
            <a:r>
              <a:t>Slide Title</a:t>
            </a:r>
          </a:p>
        </p:txBody>
      </p:sp>
      <p:sp>
        <p:nvSpPr>
          <p:cNvPr id="122" name="Body Level One…"/>
          <p:cNvSpPr txBox="1">
            <a:spLocks noGrp="1"/>
          </p:cNvSpPr>
          <p:nvPr>
            <p:ph type="body" sz="half" idx="1" hasCustomPrompt="1"/>
          </p:nvPr>
        </p:nvSpPr>
        <p:spPr>
          <a:xfrm>
            <a:off x="452437" y="2647716"/>
            <a:ext cx="5143501" cy="2019534"/>
          </a:xfrm>
          <a:prstGeom prst="rect">
            <a:avLst/>
          </a:prstGeom>
        </p:spPr>
        <p:txBody>
          <a:bodyPr/>
          <a:lstStyle>
            <a:lvl1pPr marL="0" indent="0" defTabSz="309562">
              <a:spcBef>
                <a:spcPts val="0"/>
              </a:spcBef>
              <a:buSzTx/>
              <a:buNone/>
              <a:defRPr sz="2000" b="1">
                <a:solidFill>
                  <a:srgbClr val="E0592A"/>
                </a:solidFill>
              </a:defRPr>
            </a:lvl1pPr>
            <a:lvl2pPr marL="0" indent="457200" defTabSz="309562">
              <a:spcBef>
                <a:spcPts val="0"/>
              </a:spcBef>
              <a:buSzTx/>
              <a:buNone/>
              <a:defRPr sz="2000" b="1">
                <a:solidFill>
                  <a:srgbClr val="E0592A"/>
                </a:solidFill>
              </a:defRPr>
            </a:lvl2pPr>
            <a:lvl3pPr marL="0" indent="914400" defTabSz="309562">
              <a:spcBef>
                <a:spcPts val="0"/>
              </a:spcBef>
              <a:buSzTx/>
              <a:buNone/>
              <a:defRPr sz="2000" b="1">
                <a:solidFill>
                  <a:srgbClr val="E0592A"/>
                </a:solidFill>
              </a:defRPr>
            </a:lvl3pPr>
            <a:lvl4pPr marL="0" indent="1371600" defTabSz="309562">
              <a:spcBef>
                <a:spcPts val="0"/>
              </a:spcBef>
              <a:buSzTx/>
              <a:buNone/>
              <a:defRPr sz="2000" b="1">
                <a:solidFill>
                  <a:srgbClr val="E0592A"/>
                </a:solidFill>
              </a:defRPr>
            </a:lvl4pPr>
            <a:lvl5pPr marL="0" indent="1828800" defTabSz="309562">
              <a:spcBef>
                <a:spcPts val="0"/>
              </a:spcBef>
              <a:buSzTx/>
              <a:buNone/>
              <a:defRPr sz="2000" b="1">
                <a:solidFill>
                  <a:srgbClr val="E0592A"/>
                </a:solidFill>
              </a:defRPr>
            </a:lvl5pPr>
          </a:lstStyle>
          <a:p>
            <a:r>
              <a:t>Slide Subtitle</a:t>
            </a:r>
          </a:p>
          <a:p>
            <a:pPr lvl="1"/>
            <a:endParaRPr/>
          </a:p>
          <a:p>
            <a:pPr lvl="2"/>
            <a:endParaRPr/>
          </a:p>
          <a:p>
            <a:pPr lvl="3"/>
            <a:endParaRPr/>
          </a:p>
          <a:p>
            <a:pPr lvl="4"/>
            <a:endParaRPr/>
          </a:p>
        </p:txBody>
      </p:sp>
      <p:sp>
        <p:nvSpPr>
          <p:cNvPr id="123" name="Freeform 208"/>
          <p:cNvSpPr/>
          <p:nvPr/>
        </p:nvSpPr>
        <p:spPr>
          <a:xfrm>
            <a:off x="6500826" y="161552"/>
            <a:ext cx="2190737" cy="129818"/>
          </a:xfrm>
          <a:custGeom>
            <a:avLst/>
            <a:gdLst/>
            <a:ahLst/>
            <a:cxnLst>
              <a:cxn ang="0">
                <a:pos x="wd2" y="hd2"/>
              </a:cxn>
              <a:cxn ang="5400000">
                <a:pos x="wd2" y="hd2"/>
              </a:cxn>
              <a:cxn ang="10800000">
                <a:pos x="wd2" y="hd2"/>
              </a:cxn>
              <a:cxn ang="16200000">
                <a:pos x="wd2" y="hd2"/>
              </a:cxn>
            </a:cxnLst>
            <a:rect l="0" t="0" r="r" b="b"/>
            <a:pathLst>
              <a:path w="21600" h="21552" extrusionOk="0">
                <a:moveTo>
                  <a:pt x="12004" y="5"/>
                </a:moveTo>
                <a:cubicBezTo>
                  <a:pt x="11943" y="-10"/>
                  <a:pt x="11885" y="137"/>
                  <a:pt x="11828" y="501"/>
                </a:cubicBezTo>
                <a:cubicBezTo>
                  <a:pt x="11779" y="810"/>
                  <a:pt x="11737" y="1396"/>
                  <a:pt x="11707" y="2099"/>
                </a:cubicBezTo>
                <a:cubicBezTo>
                  <a:pt x="11679" y="2776"/>
                  <a:pt x="11664" y="3542"/>
                  <a:pt x="11664" y="4358"/>
                </a:cubicBezTo>
                <a:cubicBezTo>
                  <a:pt x="11663" y="5047"/>
                  <a:pt x="11676" y="5752"/>
                  <a:pt x="11697" y="6342"/>
                </a:cubicBezTo>
                <a:cubicBezTo>
                  <a:pt x="11721" y="6985"/>
                  <a:pt x="11753" y="7483"/>
                  <a:pt x="11792" y="7885"/>
                </a:cubicBezTo>
                <a:cubicBezTo>
                  <a:pt x="11843" y="8361"/>
                  <a:pt x="11895" y="8827"/>
                  <a:pt x="11949" y="9208"/>
                </a:cubicBezTo>
                <a:cubicBezTo>
                  <a:pt x="12015" y="9611"/>
                  <a:pt x="12078" y="10208"/>
                  <a:pt x="12132" y="10971"/>
                </a:cubicBezTo>
                <a:cubicBezTo>
                  <a:pt x="12153" y="11357"/>
                  <a:pt x="12165" y="11827"/>
                  <a:pt x="12165" y="12349"/>
                </a:cubicBezTo>
                <a:cubicBezTo>
                  <a:pt x="12164" y="13129"/>
                  <a:pt x="12140" y="13867"/>
                  <a:pt x="12103" y="14333"/>
                </a:cubicBezTo>
                <a:cubicBezTo>
                  <a:pt x="12051" y="14961"/>
                  <a:pt x="11986" y="15284"/>
                  <a:pt x="11923" y="15214"/>
                </a:cubicBezTo>
                <a:cubicBezTo>
                  <a:pt x="11874" y="15226"/>
                  <a:pt x="11827" y="15076"/>
                  <a:pt x="11782" y="14773"/>
                </a:cubicBezTo>
                <a:cubicBezTo>
                  <a:pt x="11746" y="14548"/>
                  <a:pt x="11716" y="14121"/>
                  <a:pt x="11697" y="13561"/>
                </a:cubicBezTo>
                <a:cubicBezTo>
                  <a:pt x="11679" y="13022"/>
                  <a:pt x="11670" y="12414"/>
                  <a:pt x="11671" y="11798"/>
                </a:cubicBezTo>
                <a:lnTo>
                  <a:pt x="11671" y="11247"/>
                </a:lnTo>
                <a:lnTo>
                  <a:pt x="11543" y="11412"/>
                </a:lnTo>
                <a:cubicBezTo>
                  <a:pt x="11535" y="13077"/>
                  <a:pt x="11576" y="14734"/>
                  <a:pt x="11654" y="15765"/>
                </a:cubicBezTo>
                <a:cubicBezTo>
                  <a:pt x="11735" y="16628"/>
                  <a:pt x="11830" y="17049"/>
                  <a:pt x="11926" y="16978"/>
                </a:cubicBezTo>
                <a:cubicBezTo>
                  <a:pt x="11993" y="16996"/>
                  <a:pt x="12057" y="16742"/>
                  <a:pt x="12119" y="16316"/>
                </a:cubicBezTo>
                <a:cubicBezTo>
                  <a:pt x="12172" y="15949"/>
                  <a:pt x="12219" y="15338"/>
                  <a:pt x="12253" y="14553"/>
                </a:cubicBezTo>
                <a:cubicBezTo>
                  <a:pt x="12285" y="13846"/>
                  <a:pt x="12302" y="13012"/>
                  <a:pt x="12302" y="12128"/>
                </a:cubicBezTo>
                <a:cubicBezTo>
                  <a:pt x="12303" y="11457"/>
                  <a:pt x="12292" y="10788"/>
                  <a:pt x="12273" y="10199"/>
                </a:cubicBezTo>
                <a:cubicBezTo>
                  <a:pt x="12253" y="9618"/>
                  <a:pt x="12225" y="9123"/>
                  <a:pt x="12191" y="8767"/>
                </a:cubicBezTo>
                <a:cubicBezTo>
                  <a:pt x="12144" y="8300"/>
                  <a:pt x="12094" y="7909"/>
                  <a:pt x="12044" y="7554"/>
                </a:cubicBezTo>
                <a:cubicBezTo>
                  <a:pt x="11958" y="6902"/>
                  <a:pt x="11906" y="6443"/>
                  <a:pt x="11883" y="6232"/>
                </a:cubicBezTo>
                <a:cubicBezTo>
                  <a:pt x="11857" y="6018"/>
                  <a:pt x="11832" y="5695"/>
                  <a:pt x="11815" y="5295"/>
                </a:cubicBezTo>
                <a:cubicBezTo>
                  <a:pt x="11802" y="4976"/>
                  <a:pt x="11795" y="4630"/>
                  <a:pt x="11795" y="4248"/>
                </a:cubicBezTo>
                <a:cubicBezTo>
                  <a:pt x="11793" y="3611"/>
                  <a:pt x="11811" y="2987"/>
                  <a:pt x="11841" y="2595"/>
                </a:cubicBezTo>
                <a:cubicBezTo>
                  <a:pt x="11889" y="2007"/>
                  <a:pt x="11949" y="1705"/>
                  <a:pt x="12008" y="1768"/>
                </a:cubicBezTo>
                <a:cubicBezTo>
                  <a:pt x="12043" y="1773"/>
                  <a:pt x="12078" y="1917"/>
                  <a:pt x="12112" y="2099"/>
                </a:cubicBezTo>
                <a:cubicBezTo>
                  <a:pt x="12141" y="2254"/>
                  <a:pt x="12165" y="2471"/>
                  <a:pt x="12188" y="2815"/>
                </a:cubicBezTo>
                <a:cubicBezTo>
                  <a:pt x="12206" y="3145"/>
                  <a:pt x="12222" y="3537"/>
                  <a:pt x="12230" y="3972"/>
                </a:cubicBezTo>
                <a:cubicBezTo>
                  <a:pt x="12236" y="4322"/>
                  <a:pt x="12238" y="4712"/>
                  <a:pt x="12237" y="5075"/>
                </a:cubicBezTo>
                <a:lnTo>
                  <a:pt x="12361" y="4909"/>
                </a:lnTo>
                <a:cubicBezTo>
                  <a:pt x="12361" y="4750"/>
                  <a:pt x="12361" y="4579"/>
                  <a:pt x="12361" y="4579"/>
                </a:cubicBezTo>
                <a:cubicBezTo>
                  <a:pt x="12360" y="3819"/>
                  <a:pt x="12348" y="3080"/>
                  <a:pt x="12325" y="2429"/>
                </a:cubicBezTo>
                <a:cubicBezTo>
                  <a:pt x="12298" y="1647"/>
                  <a:pt x="12257" y="1029"/>
                  <a:pt x="12207" y="666"/>
                </a:cubicBezTo>
                <a:cubicBezTo>
                  <a:pt x="12144" y="184"/>
                  <a:pt x="12074" y="-37"/>
                  <a:pt x="12004" y="5"/>
                </a:cubicBezTo>
                <a:close/>
                <a:moveTo>
                  <a:pt x="8064" y="60"/>
                </a:moveTo>
                <a:cubicBezTo>
                  <a:pt x="8003" y="28"/>
                  <a:pt x="7942" y="198"/>
                  <a:pt x="7884" y="556"/>
                </a:cubicBezTo>
                <a:cubicBezTo>
                  <a:pt x="7835" y="865"/>
                  <a:pt x="7794" y="1450"/>
                  <a:pt x="7763" y="2154"/>
                </a:cubicBezTo>
                <a:cubicBezTo>
                  <a:pt x="7736" y="2831"/>
                  <a:pt x="7720" y="3597"/>
                  <a:pt x="7720" y="4413"/>
                </a:cubicBezTo>
                <a:cubicBezTo>
                  <a:pt x="7720" y="5102"/>
                  <a:pt x="7732" y="5807"/>
                  <a:pt x="7753" y="6397"/>
                </a:cubicBezTo>
                <a:cubicBezTo>
                  <a:pt x="7779" y="7036"/>
                  <a:pt x="7813" y="7533"/>
                  <a:pt x="7851" y="7940"/>
                </a:cubicBezTo>
                <a:cubicBezTo>
                  <a:pt x="7902" y="8421"/>
                  <a:pt x="7955" y="8887"/>
                  <a:pt x="8008" y="9263"/>
                </a:cubicBezTo>
                <a:cubicBezTo>
                  <a:pt x="8075" y="9667"/>
                  <a:pt x="8134" y="10264"/>
                  <a:pt x="8188" y="11026"/>
                </a:cubicBezTo>
                <a:cubicBezTo>
                  <a:pt x="8209" y="11416"/>
                  <a:pt x="8221" y="11884"/>
                  <a:pt x="8221" y="12404"/>
                </a:cubicBezTo>
                <a:cubicBezTo>
                  <a:pt x="8219" y="13165"/>
                  <a:pt x="8198" y="13876"/>
                  <a:pt x="8162" y="14333"/>
                </a:cubicBezTo>
                <a:cubicBezTo>
                  <a:pt x="8111" y="14958"/>
                  <a:pt x="8046" y="15281"/>
                  <a:pt x="7982" y="15214"/>
                </a:cubicBezTo>
                <a:cubicBezTo>
                  <a:pt x="7933" y="15229"/>
                  <a:pt x="7887" y="15079"/>
                  <a:pt x="7841" y="14773"/>
                </a:cubicBezTo>
                <a:cubicBezTo>
                  <a:pt x="7805" y="14549"/>
                  <a:pt x="7772" y="14122"/>
                  <a:pt x="7753" y="13561"/>
                </a:cubicBezTo>
                <a:cubicBezTo>
                  <a:pt x="7735" y="13022"/>
                  <a:pt x="7726" y="12414"/>
                  <a:pt x="7727" y="11798"/>
                </a:cubicBezTo>
                <a:lnTo>
                  <a:pt x="7727" y="11247"/>
                </a:lnTo>
                <a:lnTo>
                  <a:pt x="7603" y="11412"/>
                </a:lnTo>
                <a:cubicBezTo>
                  <a:pt x="7591" y="13092"/>
                  <a:pt x="7629" y="14754"/>
                  <a:pt x="7707" y="15820"/>
                </a:cubicBezTo>
                <a:cubicBezTo>
                  <a:pt x="7788" y="16681"/>
                  <a:pt x="7884" y="17101"/>
                  <a:pt x="7979" y="17033"/>
                </a:cubicBezTo>
                <a:cubicBezTo>
                  <a:pt x="8046" y="17051"/>
                  <a:pt x="8110" y="16852"/>
                  <a:pt x="8172" y="16427"/>
                </a:cubicBezTo>
                <a:cubicBezTo>
                  <a:pt x="8225" y="16064"/>
                  <a:pt x="8273" y="15452"/>
                  <a:pt x="8306" y="14663"/>
                </a:cubicBezTo>
                <a:cubicBezTo>
                  <a:pt x="8338" y="13956"/>
                  <a:pt x="8356" y="13122"/>
                  <a:pt x="8355" y="12238"/>
                </a:cubicBezTo>
                <a:cubicBezTo>
                  <a:pt x="8356" y="11568"/>
                  <a:pt x="8345" y="10898"/>
                  <a:pt x="8326" y="10310"/>
                </a:cubicBezTo>
                <a:cubicBezTo>
                  <a:pt x="8306" y="9728"/>
                  <a:pt x="8278" y="9233"/>
                  <a:pt x="8244" y="8877"/>
                </a:cubicBezTo>
                <a:cubicBezTo>
                  <a:pt x="8198" y="8405"/>
                  <a:pt x="8150" y="7959"/>
                  <a:pt x="8100" y="7609"/>
                </a:cubicBezTo>
                <a:cubicBezTo>
                  <a:pt x="8013" y="6957"/>
                  <a:pt x="7959" y="6554"/>
                  <a:pt x="7936" y="6342"/>
                </a:cubicBezTo>
                <a:cubicBezTo>
                  <a:pt x="7910" y="6124"/>
                  <a:pt x="7885" y="5801"/>
                  <a:pt x="7868" y="5405"/>
                </a:cubicBezTo>
                <a:cubicBezTo>
                  <a:pt x="7855" y="5086"/>
                  <a:pt x="7851" y="4740"/>
                  <a:pt x="7851" y="4358"/>
                </a:cubicBezTo>
                <a:cubicBezTo>
                  <a:pt x="7850" y="3721"/>
                  <a:pt x="7864" y="3097"/>
                  <a:pt x="7894" y="2705"/>
                </a:cubicBezTo>
                <a:cubicBezTo>
                  <a:pt x="7942" y="2118"/>
                  <a:pt x="8002" y="1815"/>
                  <a:pt x="8061" y="1878"/>
                </a:cubicBezTo>
                <a:cubicBezTo>
                  <a:pt x="8098" y="1875"/>
                  <a:pt x="8133" y="1963"/>
                  <a:pt x="8169" y="2154"/>
                </a:cubicBezTo>
                <a:cubicBezTo>
                  <a:pt x="8197" y="2307"/>
                  <a:pt x="8225" y="2580"/>
                  <a:pt x="8247" y="2925"/>
                </a:cubicBezTo>
                <a:cubicBezTo>
                  <a:pt x="8266" y="3250"/>
                  <a:pt x="8279" y="3644"/>
                  <a:pt x="8287" y="4083"/>
                </a:cubicBezTo>
                <a:cubicBezTo>
                  <a:pt x="8292" y="4433"/>
                  <a:pt x="8297" y="4822"/>
                  <a:pt x="8296" y="5185"/>
                </a:cubicBezTo>
                <a:lnTo>
                  <a:pt x="8421" y="5019"/>
                </a:lnTo>
                <a:cubicBezTo>
                  <a:pt x="8421" y="4908"/>
                  <a:pt x="8421" y="4800"/>
                  <a:pt x="8421" y="4689"/>
                </a:cubicBezTo>
                <a:cubicBezTo>
                  <a:pt x="8419" y="3932"/>
                  <a:pt x="8407" y="3194"/>
                  <a:pt x="8385" y="2540"/>
                </a:cubicBezTo>
                <a:cubicBezTo>
                  <a:pt x="8357" y="1759"/>
                  <a:pt x="8313" y="1144"/>
                  <a:pt x="8264" y="776"/>
                </a:cubicBezTo>
                <a:cubicBezTo>
                  <a:pt x="8201" y="295"/>
                  <a:pt x="8133" y="20"/>
                  <a:pt x="8064" y="60"/>
                </a:cubicBezTo>
                <a:close/>
                <a:moveTo>
                  <a:pt x="17048" y="60"/>
                </a:moveTo>
                <a:cubicBezTo>
                  <a:pt x="16987" y="45"/>
                  <a:pt x="16928" y="192"/>
                  <a:pt x="16871" y="556"/>
                </a:cubicBezTo>
                <a:cubicBezTo>
                  <a:pt x="16823" y="865"/>
                  <a:pt x="16780" y="1451"/>
                  <a:pt x="16750" y="2154"/>
                </a:cubicBezTo>
                <a:cubicBezTo>
                  <a:pt x="16723" y="2831"/>
                  <a:pt x="16707" y="3597"/>
                  <a:pt x="16707" y="4413"/>
                </a:cubicBezTo>
                <a:cubicBezTo>
                  <a:pt x="16707" y="5102"/>
                  <a:pt x="16719" y="5807"/>
                  <a:pt x="16740" y="6397"/>
                </a:cubicBezTo>
                <a:cubicBezTo>
                  <a:pt x="16765" y="7037"/>
                  <a:pt x="16796" y="7535"/>
                  <a:pt x="16835" y="7940"/>
                </a:cubicBezTo>
                <a:cubicBezTo>
                  <a:pt x="16886" y="8417"/>
                  <a:pt x="16938" y="8882"/>
                  <a:pt x="16992" y="9263"/>
                </a:cubicBezTo>
                <a:cubicBezTo>
                  <a:pt x="17058" y="9661"/>
                  <a:pt x="17122" y="10259"/>
                  <a:pt x="17175" y="11026"/>
                </a:cubicBezTo>
                <a:cubicBezTo>
                  <a:pt x="17196" y="11412"/>
                  <a:pt x="17208" y="11882"/>
                  <a:pt x="17208" y="12404"/>
                </a:cubicBezTo>
                <a:cubicBezTo>
                  <a:pt x="17206" y="13162"/>
                  <a:pt x="17185" y="13874"/>
                  <a:pt x="17149" y="14333"/>
                </a:cubicBezTo>
                <a:cubicBezTo>
                  <a:pt x="17097" y="14961"/>
                  <a:pt x="17033" y="15284"/>
                  <a:pt x="16969" y="15214"/>
                </a:cubicBezTo>
                <a:cubicBezTo>
                  <a:pt x="16921" y="15228"/>
                  <a:pt x="16873" y="15078"/>
                  <a:pt x="16828" y="14773"/>
                </a:cubicBezTo>
                <a:cubicBezTo>
                  <a:pt x="16792" y="14554"/>
                  <a:pt x="16759" y="14127"/>
                  <a:pt x="16740" y="13561"/>
                </a:cubicBezTo>
                <a:cubicBezTo>
                  <a:pt x="16722" y="13022"/>
                  <a:pt x="16713" y="12414"/>
                  <a:pt x="16714" y="11798"/>
                </a:cubicBezTo>
                <a:lnTo>
                  <a:pt x="16714" y="11247"/>
                </a:lnTo>
                <a:lnTo>
                  <a:pt x="16586" y="11412"/>
                </a:lnTo>
                <a:cubicBezTo>
                  <a:pt x="16577" y="13092"/>
                  <a:pt x="16619" y="14775"/>
                  <a:pt x="16697" y="15820"/>
                </a:cubicBezTo>
                <a:cubicBezTo>
                  <a:pt x="16778" y="16681"/>
                  <a:pt x="16874" y="17101"/>
                  <a:pt x="16969" y="17033"/>
                </a:cubicBezTo>
                <a:cubicBezTo>
                  <a:pt x="17036" y="17051"/>
                  <a:pt x="17100" y="16797"/>
                  <a:pt x="17162" y="16371"/>
                </a:cubicBezTo>
                <a:cubicBezTo>
                  <a:pt x="17215" y="16005"/>
                  <a:pt x="17263" y="15393"/>
                  <a:pt x="17296" y="14608"/>
                </a:cubicBezTo>
                <a:cubicBezTo>
                  <a:pt x="17328" y="13901"/>
                  <a:pt x="17346" y="13067"/>
                  <a:pt x="17345" y="12183"/>
                </a:cubicBezTo>
                <a:cubicBezTo>
                  <a:pt x="17346" y="11512"/>
                  <a:pt x="17335" y="10843"/>
                  <a:pt x="17316" y="10255"/>
                </a:cubicBezTo>
                <a:cubicBezTo>
                  <a:pt x="17296" y="9673"/>
                  <a:pt x="17268" y="9178"/>
                  <a:pt x="17234" y="8822"/>
                </a:cubicBezTo>
                <a:cubicBezTo>
                  <a:pt x="17187" y="8355"/>
                  <a:pt x="17140" y="7964"/>
                  <a:pt x="17090" y="7609"/>
                </a:cubicBezTo>
                <a:cubicBezTo>
                  <a:pt x="17004" y="6957"/>
                  <a:pt x="16950" y="6498"/>
                  <a:pt x="16927" y="6287"/>
                </a:cubicBezTo>
                <a:cubicBezTo>
                  <a:pt x="16900" y="6073"/>
                  <a:pt x="16875" y="5750"/>
                  <a:pt x="16858" y="5350"/>
                </a:cubicBezTo>
                <a:cubicBezTo>
                  <a:pt x="16845" y="5031"/>
                  <a:pt x="16838" y="4685"/>
                  <a:pt x="16838" y="4303"/>
                </a:cubicBezTo>
                <a:cubicBezTo>
                  <a:pt x="16837" y="3666"/>
                  <a:pt x="16854" y="3042"/>
                  <a:pt x="16884" y="2650"/>
                </a:cubicBezTo>
                <a:cubicBezTo>
                  <a:pt x="16932" y="2062"/>
                  <a:pt x="16992" y="1760"/>
                  <a:pt x="17051" y="1823"/>
                </a:cubicBezTo>
                <a:cubicBezTo>
                  <a:pt x="17086" y="1828"/>
                  <a:pt x="17122" y="1972"/>
                  <a:pt x="17156" y="2154"/>
                </a:cubicBezTo>
                <a:cubicBezTo>
                  <a:pt x="17185" y="2303"/>
                  <a:pt x="17209" y="2521"/>
                  <a:pt x="17231" y="2870"/>
                </a:cubicBezTo>
                <a:cubicBezTo>
                  <a:pt x="17250" y="3195"/>
                  <a:pt x="17266" y="3589"/>
                  <a:pt x="17273" y="4027"/>
                </a:cubicBezTo>
                <a:cubicBezTo>
                  <a:pt x="17279" y="4377"/>
                  <a:pt x="17281" y="4767"/>
                  <a:pt x="17280" y="5130"/>
                </a:cubicBezTo>
                <a:lnTo>
                  <a:pt x="17408" y="4964"/>
                </a:lnTo>
                <a:cubicBezTo>
                  <a:pt x="17408" y="4806"/>
                  <a:pt x="17408" y="4634"/>
                  <a:pt x="17408" y="4634"/>
                </a:cubicBezTo>
                <a:cubicBezTo>
                  <a:pt x="17406" y="3874"/>
                  <a:pt x="17392" y="3135"/>
                  <a:pt x="17368" y="2484"/>
                </a:cubicBezTo>
                <a:cubicBezTo>
                  <a:pt x="17341" y="1702"/>
                  <a:pt x="17300" y="1085"/>
                  <a:pt x="17251" y="721"/>
                </a:cubicBezTo>
                <a:cubicBezTo>
                  <a:pt x="17187" y="239"/>
                  <a:pt x="17117" y="18"/>
                  <a:pt x="17048" y="60"/>
                </a:cubicBezTo>
                <a:close/>
                <a:moveTo>
                  <a:pt x="43" y="335"/>
                </a:moveTo>
                <a:lnTo>
                  <a:pt x="10" y="3091"/>
                </a:lnTo>
                <a:lnTo>
                  <a:pt x="0" y="6122"/>
                </a:lnTo>
                <a:lnTo>
                  <a:pt x="75" y="6122"/>
                </a:lnTo>
                <a:lnTo>
                  <a:pt x="144" y="3091"/>
                </a:lnTo>
                <a:lnTo>
                  <a:pt x="180" y="335"/>
                </a:lnTo>
                <a:lnTo>
                  <a:pt x="43" y="335"/>
                </a:lnTo>
                <a:close/>
                <a:moveTo>
                  <a:pt x="308" y="335"/>
                </a:moveTo>
                <a:lnTo>
                  <a:pt x="272" y="3091"/>
                </a:lnTo>
                <a:lnTo>
                  <a:pt x="262" y="6122"/>
                </a:lnTo>
                <a:lnTo>
                  <a:pt x="337" y="6122"/>
                </a:lnTo>
                <a:lnTo>
                  <a:pt x="409" y="3091"/>
                </a:lnTo>
                <a:lnTo>
                  <a:pt x="442" y="335"/>
                </a:lnTo>
                <a:lnTo>
                  <a:pt x="308" y="335"/>
                </a:lnTo>
                <a:close/>
                <a:moveTo>
                  <a:pt x="615" y="335"/>
                </a:moveTo>
                <a:lnTo>
                  <a:pt x="412" y="16702"/>
                </a:lnTo>
                <a:lnTo>
                  <a:pt x="763" y="16702"/>
                </a:lnTo>
                <a:cubicBezTo>
                  <a:pt x="816" y="16716"/>
                  <a:pt x="870" y="16659"/>
                  <a:pt x="923" y="16482"/>
                </a:cubicBezTo>
                <a:cubicBezTo>
                  <a:pt x="976" y="16282"/>
                  <a:pt x="1025" y="15924"/>
                  <a:pt x="1070" y="15435"/>
                </a:cubicBezTo>
                <a:cubicBezTo>
                  <a:pt x="1116" y="14898"/>
                  <a:pt x="1157" y="14254"/>
                  <a:pt x="1191" y="13506"/>
                </a:cubicBezTo>
                <a:cubicBezTo>
                  <a:pt x="1277" y="11658"/>
                  <a:pt x="1321" y="9344"/>
                  <a:pt x="1319" y="7003"/>
                </a:cubicBezTo>
                <a:cubicBezTo>
                  <a:pt x="1320" y="5983"/>
                  <a:pt x="1310" y="4989"/>
                  <a:pt x="1289" y="4027"/>
                </a:cubicBezTo>
                <a:cubicBezTo>
                  <a:pt x="1272" y="3184"/>
                  <a:pt x="1243" y="2440"/>
                  <a:pt x="1204" y="1823"/>
                </a:cubicBezTo>
                <a:cubicBezTo>
                  <a:pt x="1166" y="1227"/>
                  <a:pt x="1121" y="770"/>
                  <a:pt x="1070" y="556"/>
                </a:cubicBezTo>
                <a:cubicBezTo>
                  <a:pt x="1017" y="367"/>
                  <a:pt x="964" y="311"/>
                  <a:pt x="910" y="335"/>
                </a:cubicBezTo>
                <a:lnTo>
                  <a:pt x="615" y="335"/>
                </a:lnTo>
                <a:close/>
                <a:moveTo>
                  <a:pt x="3770" y="335"/>
                </a:moveTo>
                <a:lnTo>
                  <a:pt x="3567" y="16702"/>
                </a:lnTo>
                <a:lnTo>
                  <a:pt x="3688" y="16702"/>
                </a:lnTo>
                <a:lnTo>
                  <a:pt x="3891" y="335"/>
                </a:lnTo>
                <a:lnTo>
                  <a:pt x="3770" y="335"/>
                </a:lnTo>
                <a:close/>
                <a:moveTo>
                  <a:pt x="5567" y="335"/>
                </a:moveTo>
                <a:lnTo>
                  <a:pt x="5537" y="2650"/>
                </a:lnTo>
                <a:lnTo>
                  <a:pt x="5655" y="2650"/>
                </a:lnTo>
                <a:lnTo>
                  <a:pt x="5685" y="335"/>
                </a:lnTo>
                <a:lnTo>
                  <a:pt x="5567" y="335"/>
                </a:lnTo>
                <a:close/>
                <a:moveTo>
                  <a:pt x="8656" y="335"/>
                </a:moveTo>
                <a:lnTo>
                  <a:pt x="8453" y="16702"/>
                </a:lnTo>
                <a:lnTo>
                  <a:pt x="8571" y="16757"/>
                </a:lnTo>
                <a:lnTo>
                  <a:pt x="8620" y="12790"/>
                </a:lnTo>
                <a:lnTo>
                  <a:pt x="8768" y="10640"/>
                </a:lnTo>
                <a:lnTo>
                  <a:pt x="8908" y="16702"/>
                </a:lnTo>
                <a:lnTo>
                  <a:pt x="9039" y="16702"/>
                </a:lnTo>
                <a:lnTo>
                  <a:pt x="8859" y="9263"/>
                </a:lnTo>
                <a:lnTo>
                  <a:pt x="9160" y="4854"/>
                </a:lnTo>
                <a:lnTo>
                  <a:pt x="9000" y="4854"/>
                </a:lnTo>
                <a:lnTo>
                  <a:pt x="8650" y="10530"/>
                </a:lnTo>
                <a:lnTo>
                  <a:pt x="8774" y="335"/>
                </a:lnTo>
                <a:lnTo>
                  <a:pt x="8656" y="335"/>
                </a:lnTo>
                <a:close/>
                <a:moveTo>
                  <a:pt x="9337" y="335"/>
                </a:moveTo>
                <a:lnTo>
                  <a:pt x="9308" y="2650"/>
                </a:lnTo>
                <a:lnTo>
                  <a:pt x="9425" y="2650"/>
                </a:lnTo>
                <a:lnTo>
                  <a:pt x="9455" y="335"/>
                </a:lnTo>
                <a:lnTo>
                  <a:pt x="9337" y="335"/>
                </a:lnTo>
                <a:close/>
                <a:moveTo>
                  <a:pt x="9638" y="335"/>
                </a:moveTo>
                <a:lnTo>
                  <a:pt x="9435" y="16702"/>
                </a:lnTo>
                <a:lnTo>
                  <a:pt x="9556" y="16702"/>
                </a:lnTo>
                <a:lnTo>
                  <a:pt x="9759" y="335"/>
                </a:lnTo>
                <a:lnTo>
                  <a:pt x="9638" y="335"/>
                </a:lnTo>
                <a:close/>
                <a:moveTo>
                  <a:pt x="9949" y="335"/>
                </a:moveTo>
                <a:lnTo>
                  <a:pt x="9746" y="16702"/>
                </a:lnTo>
                <a:lnTo>
                  <a:pt x="9867" y="16702"/>
                </a:lnTo>
                <a:lnTo>
                  <a:pt x="10070" y="335"/>
                </a:lnTo>
                <a:lnTo>
                  <a:pt x="9949" y="335"/>
                </a:lnTo>
                <a:close/>
                <a:moveTo>
                  <a:pt x="14554" y="335"/>
                </a:moveTo>
                <a:lnTo>
                  <a:pt x="14524" y="2650"/>
                </a:lnTo>
                <a:lnTo>
                  <a:pt x="14642" y="2650"/>
                </a:lnTo>
                <a:lnTo>
                  <a:pt x="14672" y="335"/>
                </a:lnTo>
                <a:lnTo>
                  <a:pt x="14554" y="335"/>
                </a:lnTo>
                <a:close/>
                <a:moveTo>
                  <a:pt x="19113" y="335"/>
                </a:moveTo>
                <a:lnTo>
                  <a:pt x="19083" y="2650"/>
                </a:lnTo>
                <a:lnTo>
                  <a:pt x="19201" y="2650"/>
                </a:lnTo>
                <a:lnTo>
                  <a:pt x="19231" y="335"/>
                </a:lnTo>
                <a:lnTo>
                  <a:pt x="19113" y="335"/>
                </a:lnTo>
                <a:close/>
                <a:moveTo>
                  <a:pt x="21204" y="335"/>
                </a:moveTo>
                <a:lnTo>
                  <a:pt x="21171" y="3091"/>
                </a:lnTo>
                <a:lnTo>
                  <a:pt x="21161" y="6122"/>
                </a:lnTo>
                <a:lnTo>
                  <a:pt x="21237" y="6122"/>
                </a:lnTo>
                <a:lnTo>
                  <a:pt x="21305" y="3091"/>
                </a:lnTo>
                <a:lnTo>
                  <a:pt x="21341" y="335"/>
                </a:lnTo>
                <a:lnTo>
                  <a:pt x="21204" y="335"/>
                </a:lnTo>
                <a:close/>
                <a:moveTo>
                  <a:pt x="21466" y="335"/>
                </a:moveTo>
                <a:lnTo>
                  <a:pt x="21430" y="3091"/>
                </a:lnTo>
                <a:lnTo>
                  <a:pt x="21420" y="6122"/>
                </a:lnTo>
                <a:lnTo>
                  <a:pt x="21495" y="6122"/>
                </a:lnTo>
                <a:lnTo>
                  <a:pt x="21567" y="3091"/>
                </a:lnTo>
                <a:lnTo>
                  <a:pt x="21600" y="335"/>
                </a:lnTo>
                <a:lnTo>
                  <a:pt x="21466" y="335"/>
                </a:lnTo>
                <a:close/>
                <a:moveTo>
                  <a:pt x="20297" y="556"/>
                </a:moveTo>
                <a:lnTo>
                  <a:pt x="20160" y="1933"/>
                </a:lnTo>
                <a:lnTo>
                  <a:pt x="20124" y="4854"/>
                </a:lnTo>
                <a:lnTo>
                  <a:pt x="20029" y="4854"/>
                </a:lnTo>
                <a:lnTo>
                  <a:pt x="20009" y="6452"/>
                </a:lnTo>
                <a:lnTo>
                  <a:pt x="20104" y="6452"/>
                </a:lnTo>
                <a:lnTo>
                  <a:pt x="20019" y="13341"/>
                </a:lnTo>
                <a:cubicBezTo>
                  <a:pt x="20011" y="13920"/>
                  <a:pt x="20006" y="14510"/>
                  <a:pt x="20003" y="15104"/>
                </a:cubicBezTo>
                <a:cubicBezTo>
                  <a:pt x="20002" y="15573"/>
                  <a:pt x="20014" y="16021"/>
                  <a:pt x="20036" y="16316"/>
                </a:cubicBezTo>
                <a:cubicBezTo>
                  <a:pt x="20068" y="16736"/>
                  <a:pt x="20109" y="16955"/>
                  <a:pt x="20150" y="16923"/>
                </a:cubicBezTo>
                <a:cubicBezTo>
                  <a:pt x="20178" y="16916"/>
                  <a:pt x="20205" y="16880"/>
                  <a:pt x="20232" y="16757"/>
                </a:cubicBezTo>
                <a:lnTo>
                  <a:pt x="20252" y="15104"/>
                </a:lnTo>
                <a:cubicBezTo>
                  <a:pt x="20228" y="15211"/>
                  <a:pt x="20207" y="15260"/>
                  <a:pt x="20183" y="15269"/>
                </a:cubicBezTo>
                <a:cubicBezTo>
                  <a:pt x="20168" y="15288"/>
                  <a:pt x="20152" y="15193"/>
                  <a:pt x="20140" y="15049"/>
                </a:cubicBezTo>
                <a:cubicBezTo>
                  <a:pt x="20132" y="14900"/>
                  <a:pt x="20130" y="14699"/>
                  <a:pt x="20131" y="14498"/>
                </a:cubicBezTo>
                <a:cubicBezTo>
                  <a:pt x="20134" y="13994"/>
                  <a:pt x="20137" y="13505"/>
                  <a:pt x="20144" y="13010"/>
                </a:cubicBezTo>
                <a:lnTo>
                  <a:pt x="20225" y="6452"/>
                </a:lnTo>
                <a:lnTo>
                  <a:pt x="20343" y="6452"/>
                </a:lnTo>
                <a:lnTo>
                  <a:pt x="20363" y="4854"/>
                </a:lnTo>
                <a:lnTo>
                  <a:pt x="20245" y="4854"/>
                </a:lnTo>
                <a:lnTo>
                  <a:pt x="20297" y="556"/>
                </a:lnTo>
                <a:close/>
                <a:moveTo>
                  <a:pt x="723" y="2264"/>
                </a:moveTo>
                <a:lnTo>
                  <a:pt x="893" y="2264"/>
                </a:lnTo>
                <a:cubicBezTo>
                  <a:pt x="943" y="2236"/>
                  <a:pt x="993" y="2347"/>
                  <a:pt x="1041" y="2540"/>
                </a:cubicBezTo>
                <a:cubicBezTo>
                  <a:pt x="1085" y="2791"/>
                  <a:pt x="1122" y="3302"/>
                  <a:pt x="1145" y="3972"/>
                </a:cubicBezTo>
                <a:cubicBezTo>
                  <a:pt x="1176" y="4904"/>
                  <a:pt x="1192" y="5942"/>
                  <a:pt x="1188" y="7003"/>
                </a:cubicBezTo>
                <a:cubicBezTo>
                  <a:pt x="1189" y="8087"/>
                  <a:pt x="1179" y="9172"/>
                  <a:pt x="1159" y="10199"/>
                </a:cubicBezTo>
                <a:cubicBezTo>
                  <a:pt x="1139" y="11101"/>
                  <a:pt x="1112" y="11978"/>
                  <a:pt x="1077" y="12734"/>
                </a:cubicBezTo>
                <a:cubicBezTo>
                  <a:pt x="1054" y="13266"/>
                  <a:pt x="1025" y="13703"/>
                  <a:pt x="992" y="14057"/>
                </a:cubicBezTo>
                <a:cubicBezTo>
                  <a:pt x="965" y="14337"/>
                  <a:pt x="934" y="14504"/>
                  <a:pt x="903" y="14608"/>
                </a:cubicBezTo>
                <a:cubicBezTo>
                  <a:pt x="843" y="14846"/>
                  <a:pt x="782" y="14954"/>
                  <a:pt x="720" y="14939"/>
                </a:cubicBezTo>
                <a:lnTo>
                  <a:pt x="566" y="14939"/>
                </a:lnTo>
                <a:lnTo>
                  <a:pt x="723" y="2264"/>
                </a:lnTo>
                <a:close/>
                <a:moveTo>
                  <a:pt x="5076" y="4523"/>
                </a:moveTo>
                <a:cubicBezTo>
                  <a:pt x="5040" y="4518"/>
                  <a:pt x="5004" y="4681"/>
                  <a:pt x="4971" y="4964"/>
                </a:cubicBezTo>
                <a:cubicBezTo>
                  <a:pt x="4930" y="5361"/>
                  <a:pt x="4892" y="5856"/>
                  <a:pt x="4860" y="6452"/>
                </a:cubicBezTo>
                <a:lnTo>
                  <a:pt x="4880" y="4799"/>
                </a:lnTo>
                <a:lnTo>
                  <a:pt x="4768" y="4799"/>
                </a:lnTo>
                <a:lnTo>
                  <a:pt x="4565" y="21221"/>
                </a:lnTo>
                <a:lnTo>
                  <a:pt x="4683" y="21221"/>
                </a:lnTo>
                <a:lnTo>
                  <a:pt x="4768" y="14773"/>
                </a:lnTo>
                <a:cubicBezTo>
                  <a:pt x="4802" y="16085"/>
                  <a:pt x="4880" y="16916"/>
                  <a:pt x="4965" y="16923"/>
                </a:cubicBezTo>
                <a:cubicBezTo>
                  <a:pt x="5003" y="16921"/>
                  <a:pt x="5041" y="16759"/>
                  <a:pt x="5076" y="16482"/>
                </a:cubicBezTo>
                <a:cubicBezTo>
                  <a:pt x="5115" y="16127"/>
                  <a:pt x="5151" y="15659"/>
                  <a:pt x="5181" y="15104"/>
                </a:cubicBezTo>
                <a:cubicBezTo>
                  <a:pt x="5220" y="14391"/>
                  <a:pt x="5252" y="13585"/>
                  <a:pt x="5272" y="12679"/>
                </a:cubicBezTo>
                <a:cubicBezTo>
                  <a:pt x="5297" y="11599"/>
                  <a:pt x="5309" y="10419"/>
                  <a:pt x="5308" y="9263"/>
                </a:cubicBezTo>
                <a:cubicBezTo>
                  <a:pt x="5313" y="7990"/>
                  <a:pt x="5290" y="6733"/>
                  <a:pt x="5243" y="5736"/>
                </a:cubicBezTo>
                <a:cubicBezTo>
                  <a:pt x="5201" y="4927"/>
                  <a:pt x="5140" y="4496"/>
                  <a:pt x="5076" y="4523"/>
                </a:cubicBezTo>
                <a:close/>
                <a:moveTo>
                  <a:pt x="6791" y="4523"/>
                </a:moveTo>
                <a:cubicBezTo>
                  <a:pt x="6733" y="4534"/>
                  <a:pt x="6675" y="4809"/>
                  <a:pt x="6627" y="5350"/>
                </a:cubicBezTo>
                <a:cubicBezTo>
                  <a:pt x="6571" y="6020"/>
                  <a:pt x="6525" y="6907"/>
                  <a:pt x="6493" y="7940"/>
                </a:cubicBezTo>
                <a:cubicBezTo>
                  <a:pt x="6455" y="9059"/>
                  <a:pt x="6437" y="10339"/>
                  <a:pt x="6437" y="11632"/>
                </a:cubicBezTo>
                <a:cubicBezTo>
                  <a:pt x="6432" y="12994"/>
                  <a:pt x="6457" y="14332"/>
                  <a:pt x="6509" y="15380"/>
                </a:cubicBezTo>
                <a:cubicBezTo>
                  <a:pt x="6555" y="16240"/>
                  <a:pt x="6618" y="16724"/>
                  <a:pt x="6686" y="16702"/>
                </a:cubicBezTo>
                <a:cubicBezTo>
                  <a:pt x="6763" y="16658"/>
                  <a:pt x="6835" y="16083"/>
                  <a:pt x="6886" y="15104"/>
                </a:cubicBezTo>
                <a:lnTo>
                  <a:pt x="6876" y="16096"/>
                </a:lnTo>
                <a:cubicBezTo>
                  <a:pt x="6868" y="17076"/>
                  <a:pt x="6847" y="18005"/>
                  <a:pt x="6817" y="18851"/>
                </a:cubicBezTo>
                <a:cubicBezTo>
                  <a:pt x="6776" y="19552"/>
                  <a:pt x="6718" y="19886"/>
                  <a:pt x="6660" y="19788"/>
                </a:cubicBezTo>
                <a:cubicBezTo>
                  <a:pt x="6631" y="19813"/>
                  <a:pt x="6601" y="19755"/>
                  <a:pt x="6575" y="19568"/>
                </a:cubicBezTo>
                <a:cubicBezTo>
                  <a:pt x="6560" y="19462"/>
                  <a:pt x="6547" y="19254"/>
                  <a:pt x="6539" y="19017"/>
                </a:cubicBezTo>
                <a:cubicBezTo>
                  <a:pt x="6531" y="18689"/>
                  <a:pt x="6527" y="18324"/>
                  <a:pt x="6529" y="17970"/>
                </a:cubicBezTo>
                <a:lnTo>
                  <a:pt x="6408" y="17804"/>
                </a:lnTo>
                <a:cubicBezTo>
                  <a:pt x="6406" y="17985"/>
                  <a:pt x="6405" y="18172"/>
                  <a:pt x="6405" y="18355"/>
                </a:cubicBezTo>
                <a:cubicBezTo>
                  <a:pt x="6404" y="18940"/>
                  <a:pt x="6414" y="19528"/>
                  <a:pt x="6434" y="20009"/>
                </a:cubicBezTo>
                <a:cubicBezTo>
                  <a:pt x="6458" y="20515"/>
                  <a:pt x="6489" y="20862"/>
                  <a:pt x="6526" y="21056"/>
                </a:cubicBezTo>
                <a:cubicBezTo>
                  <a:pt x="6573" y="21319"/>
                  <a:pt x="6623" y="21459"/>
                  <a:pt x="6673" y="21441"/>
                </a:cubicBezTo>
                <a:cubicBezTo>
                  <a:pt x="6727" y="21459"/>
                  <a:pt x="6782" y="21235"/>
                  <a:pt x="6830" y="20835"/>
                </a:cubicBezTo>
                <a:cubicBezTo>
                  <a:pt x="6874" y="20468"/>
                  <a:pt x="6910" y="19941"/>
                  <a:pt x="6935" y="19237"/>
                </a:cubicBezTo>
                <a:cubicBezTo>
                  <a:pt x="6965" y="18321"/>
                  <a:pt x="6987" y="17294"/>
                  <a:pt x="6997" y="16261"/>
                </a:cubicBezTo>
                <a:lnTo>
                  <a:pt x="7138" y="4799"/>
                </a:lnTo>
                <a:lnTo>
                  <a:pt x="7027" y="4799"/>
                </a:lnTo>
                <a:lnTo>
                  <a:pt x="7004" y="6728"/>
                </a:lnTo>
                <a:cubicBezTo>
                  <a:pt x="6963" y="5354"/>
                  <a:pt x="6882" y="4508"/>
                  <a:pt x="6791" y="4523"/>
                </a:cubicBezTo>
                <a:close/>
                <a:moveTo>
                  <a:pt x="15778" y="4523"/>
                </a:moveTo>
                <a:cubicBezTo>
                  <a:pt x="15720" y="4534"/>
                  <a:pt x="15662" y="4809"/>
                  <a:pt x="15614" y="5350"/>
                </a:cubicBezTo>
                <a:cubicBezTo>
                  <a:pt x="15557" y="6024"/>
                  <a:pt x="15513" y="6910"/>
                  <a:pt x="15480" y="7940"/>
                </a:cubicBezTo>
                <a:cubicBezTo>
                  <a:pt x="15442" y="9064"/>
                  <a:pt x="15420" y="10342"/>
                  <a:pt x="15421" y="11632"/>
                </a:cubicBezTo>
                <a:cubicBezTo>
                  <a:pt x="15415" y="12994"/>
                  <a:pt x="15444" y="14332"/>
                  <a:pt x="15496" y="15380"/>
                </a:cubicBezTo>
                <a:cubicBezTo>
                  <a:pt x="15542" y="16240"/>
                  <a:pt x="15605" y="16724"/>
                  <a:pt x="15673" y="16702"/>
                </a:cubicBezTo>
                <a:cubicBezTo>
                  <a:pt x="15750" y="16654"/>
                  <a:pt x="15822" y="16080"/>
                  <a:pt x="15873" y="15104"/>
                </a:cubicBezTo>
                <a:lnTo>
                  <a:pt x="15863" y="16096"/>
                </a:lnTo>
                <a:cubicBezTo>
                  <a:pt x="15855" y="17076"/>
                  <a:pt x="15834" y="18005"/>
                  <a:pt x="15804" y="18851"/>
                </a:cubicBezTo>
                <a:cubicBezTo>
                  <a:pt x="15763" y="19545"/>
                  <a:pt x="15705" y="19879"/>
                  <a:pt x="15647" y="19788"/>
                </a:cubicBezTo>
                <a:cubicBezTo>
                  <a:pt x="15618" y="19811"/>
                  <a:pt x="15589" y="19753"/>
                  <a:pt x="15562" y="19568"/>
                </a:cubicBezTo>
                <a:cubicBezTo>
                  <a:pt x="15547" y="19460"/>
                  <a:pt x="15534" y="19253"/>
                  <a:pt x="15526" y="19017"/>
                </a:cubicBezTo>
                <a:cubicBezTo>
                  <a:pt x="15518" y="18689"/>
                  <a:pt x="15514" y="18324"/>
                  <a:pt x="15516" y="17970"/>
                </a:cubicBezTo>
                <a:lnTo>
                  <a:pt x="15395" y="17804"/>
                </a:lnTo>
                <a:cubicBezTo>
                  <a:pt x="15389" y="17977"/>
                  <a:pt x="15385" y="18165"/>
                  <a:pt x="15382" y="18355"/>
                </a:cubicBezTo>
                <a:cubicBezTo>
                  <a:pt x="15381" y="18942"/>
                  <a:pt x="15391" y="19530"/>
                  <a:pt x="15411" y="20009"/>
                </a:cubicBezTo>
                <a:cubicBezTo>
                  <a:pt x="15435" y="20519"/>
                  <a:pt x="15466" y="20866"/>
                  <a:pt x="15503" y="21056"/>
                </a:cubicBezTo>
                <a:cubicBezTo>
                  <a:pt x="15550" y="21319"/>
                  <a:pt x="15600" y="21459"/>
                  <a:pt x="15650" y="21441"/>
                </a:cubicBezTo>
                <a:cubicBezTo>
                  <a:pt x="15704" y="21460"/>
                  <a:pt x="15759" y="21235"/>
                  <a:pt x="15807" y="20835"/>
                </a:cubicBezTo>
                <a:cubicBezTo>
                  <a:pt x="15851" y="20468"/>
                  <a:pt x="15887" y="19941"/>
                  <a:pt x="15912" y="19237"/>
                </a:cubicBezTo>
                <a:cubicBezTo>
                  <a:pt x="15942" y="18318"/>
                  <a:pt x="15963" y="17292"/>
                  <a:pt x="15974" y="16261"/>
                </a:cubicBezTo>
                <a:lnTo>
                  <a:pt x="16115" y="4799"/>
                </a:lnTo>
                <a:lnTo>
                  <a:pt x="16010" y="4799"/>
                </a:lnTo>
                <a:lnTo>
                  <a:pt x="15987" y="6728"/>
                </a:lnTo>
                <a:cubicBezTo>
                  <a:pt x="15948" y="5377"/>
                  <a:pt x="15867" y="4533"/>
                  <a:pt x="15778" y="4523"/>
                </a:cubicBezTo>
                <a:close/>
                <a:moveTo>
                  <a:pt x="1790" y="4579"/>
                </a:moveTo>
                <a:cubicBezTo>
                  <a:pt x="1725" y="4577"/>
                  <a:pt x="1662" y="4882"/>
                  <a:pt x="1607" y="5460"/>
                </a:cubicBezTo>
                <a:cubicBezTo>
                  <a:pt x="1546" y="6126"/>
                  <a:pt x="1496" y="7098"/>
                  <a:pt x="1466" y="8216"/>
                </a:cubicBezTo>
                <a:cubicBezTo>
                  <a:pt x="1431" y="9390"/>
                  <a:pt x="1411" y="10645"/>
                  <a:pt x="1411" y="11963"/>
                </a:cubicBezTo>
                <a:cubicBezTo>
                  <a:pt x="1410" y="12878"/>
                  <a:pt x="1423" y="13784"/>
                  <a:pt x="1447" y="14608"/>
                </a:cubicBezTo>
                <a:cubicBezTo>
                  <a:pt x="1468" y="15355"/>
                  <a:pt x="1502" y="15972"/>
                  <a:pt x="1545" y="16371"/>
                </a:cubicBezTo>
                <a:cubicBezTo>
                  <a:pt x="1589" y="16774"/>
                  <a:pt x="1639" y="16987"/>
                  <a:pt x="1689" y="16978"/>
                </a:cubicBezTo>
                <a:cubicBezTo>
                  <a:pt x="1768" y="17002"/>
                  <a:pt x="1848" y="16575"/>
                  <a:pt x="1908" y="15710"/>
                </a:cubicBezTo>
                <a:cubicBezTo>
                  <a:pt x="1962" y="14989"/>
                  <a:pt x="2001" y="14006"/>
                  <a:pt x="2023" y="12900"/>
                </a:cubicBezTo>
                <a:lnTo>
                  <a:pt x="1905" y="12679"/>
                </a:lnTo>
                <a:cubicBezTo>
                  <a:pt x="1885" y="13436"/>
                  <a:pt x="1854" y="14089"/>
                  <a:pt x="1813" y="14553"/>
                </a:cubicBezTo>
                <a:cubicBezTo>
                  <a:pt x="1778" y="14984"/>
                  <a:pt x="1736" y="15209"/>
                  <a:pt x="1692" y="15214"/>
                </a:cubicBezTo>
                <a:cubicBezTo>
                  <a:pt x="1649" y="15224"/>
                  <a:pt x="1608" y="14944"/>
                  <a:pt x="1581" y="14388"/>
                </a:cubicBezTo>
                <a:cubicBezTo>
                  <a:pt x="1548" y="13656"/>
                  <a:pt x="1532" y="12715"/>
                  <a:pt x="1535" y="11798"/>
                </a:cubicBezTo>
                <a:cubicBezTo>
                  <a:pt x="1534" y="11592"/>
                  <a:pt x="1534" y="11397"/>
                  <a:pt x="1535" y="11191"/>
                </a:cubicBezTo>
                <a:lnTo>
                  <a:pt x="2059" y="11191"/>
                </a:lnTo>
                <a:cubicBezTo>
                  <a:pt x="2065" y="10609"/>
                  <a:pt x="2065" y="10019"/>
                  <a:pt x="2065" y="9428"/>
                </a:cubicBezTo>
                <a:cubicBezTo>
                  <a:pt x="2068" y="8132"/>
                  <a:pt x="2041" y="6866"/>
                  <a:pt x="1990" y="5901"/>
                </a:cubicBezTo>
                <a:cubicBezTo>
                  <a:pt x="1937" y="4999"/>
                  <a:pt x="1866" y="4518"/>
                  <a:pt x="1790" y="4579"/>
                </a:cubicBezTo>
                <a:close/>
                <a:moveTo>
                  <a:pt x="3227" y="4579"/>
                </a:moveTo>
                <a:cubicBezTo>
                  <a:pt x="3162" y="4577"/>
                  <a:pt x="3099" y="4882"/>
                  <a:pt x="3044" y="5460"/>
                </a:cubicBezTo>
                <a:cubicBezTo>
                  <a:pt x="2983" y="6126"/>
                  <a:pt x="2933" y="7098"/>
                  <a:pt x="2903" y="8216"/>
                </a:cubicBezTo>
                <a:cubicBezTo>
                  <a:pt x="2868" y="9386"/>
                  <a:pt x="2851" y="10652"/>
                  <a:pt x="2851" y="11963"/>
                </a:cubicBezTo>
                <a:cubicBezTo>
                  <a:pt x="2850" y="12878"/>
                  <a:pt x="2860" y="13784"/>
                  <a:pt x="2883" y="14608"/>
                </a:cubicBezTo>
                <a:cubicBezTo>
                  <a:pt x="2905" y="15355"/>
                  <a:pt x="2942" y="15972"/>
                  <a:pt x="2985" y="16371"/>
                </a:cubicBezTo>
                <a:cubicBezTo>
                  <a:pt x="3029" y="16776"/>
                  <a:pt x="3078" y="16989"/>
                  <a:pt x="3129" y="16978"/>
                </a:cubicBezTo>
                <a:cubicBezTo>
                  <a:pt x="3208" y="17002"/>
                  <a:pt x="3285" y="16575"/>
                  <a:pt x="3345" y="15710"/>
                </a:cubicBezTo>
                <a:cubicBezTo>
                  <a:pt x="3399" y="14988"/>
                  <a:pt x="3438" y="14006"/>
                  <a:pt x="3459" y="12900"/>
                </a:cubicBezTo>
                <a:lnTo>
                  <a:pt x="3345" y="12679"/>
                </a:lnTo>
                <a:cubicBezTo>
                  <a:pt x="3325" y="13445"/>
                  <a:pt x="3291" y="14086"/>
                  <a:pt x="3250" y="14553"/>
                </a:cubicBezTo>
                <a:cubicBezTo>
                  <a:pt x="3214" y="14984"/>
                  <a:pt x="3172" y="15265"/>
                  <a:pt x="3129" y="15269"/>
                </a:cubicBezTo>
                <a:cubicBezTo>
                  <a:pt x="3086" y="15280"/>
                  <a:pt x="3045" y="14944"/>
                  <a:pt x="3017" y="14388"/>
                </a:cubicBezTo>
                <a:cubicBezTo>
                  <a:pt x="2984" y="13656"/>
                  <a:pt x="2968" y="12770"/>
                  <a:pt x="2972" y="11853"/>
                </a:cubicBezTo>
                <a:cubicBezTo>
                  <a:pt x="2971" y="11647"/>
                  <a:pt x="2971" y="11397"/>
                  <a:pt x="2972" y="11191"/>
                </a:cubicBezTo>
                <a:lnTo>
                  <a:pt x="3495" y="11191"/>
                </a:lnTo>
                <a:cubicBezTo>
                  <a:pt x="3501" y="10609"/>
                  <a:pt x="3505" y="10019"/>
                  <a:pt x="3505" y="9428"/>
                </a:cubicBezTo>
                <a:cubicBezTo>
                  <a:pt x="3508" y="8132"/>
                  <a:pt x="3478" y="6866"/>
                  <a:pt x="3427" y="5901"/>
                </a:cubicBezTo>
                <a:cubicBezTo>
                  <a:pt x="3373" y="4999"/>
                  <a:pt x="3302" y="4518"/>
                  <a:pt x="3227" y="4579"/>
                </a:cubicBezTo>
                <a:close/>
                <a:moveTo>
                  <a:pt x="4287" y="4579"/>
                </a:moveTo>
                <a:cubicBezTo>
                  <a:pt x="4187" y="4513"/>
                  <a:pt x="4089" y="5202"/>
                  <a:pt x="4022" y="6452"/>
                </a:cubicBezTo>
                <a:cubicBezTo>
                  <a:pt x="3940" y="8048"/>
                  <a:pt x="3897" y="10128"/>
                  <a:pt x="3901" y="12238"/>
                </a:cubicBezTo>
                <a:cubicBezTo>
                  <a:pt x="3902" y="13090"/>
                  <a:pt x="3916" y="13916"/>
                  <a:pt x="3940" y="14663"/>
                </a:cubicBezTo>
                <a:cubicBezTo>
                  <a:pt x="3964" y="15415"/>
                  <a:pt x="4000" y="16030"/>
                  <a:pt x="4045" y="16427"/>
                </a:cubicBezTo>
                <a:cubicBezTo>
                  <a:pt x="4091" y="16822"/>
                  <a:pt x="4144" y="16990"/>
                  <a:pt x="4196" y="16978"/>
                </a:cubicBezTo>
                <a:cubicBezTo>
                  <a:pt x="4263" y="16980"/>
                  <a:pt x="4329" y="16653"/>
                  <a:pt x="4385" y="16041"/>
                </a:cubicBezTo>
                <a:cubicBezTo>
                  <a:pt x="4447" y="15403"/>
                  <a:pt x="4497" y="14459"/>
                  <a:pt x="4526" y="13341"/>
                </a:cubicBezTo>
                <a:cubicBezTo>
                  <a:pt x="4559" y="12147"/>
                  <a:pt x="4576" y="10853"/>
                  <a:pt x="4575" y="9538"/>
                </a:cubicBezTo>
                <a:cubicBezTo>
                  <a:pt x="4579" y="8198"/>
                  <a:pt x="4551" y="6882"/>
                  <a:pt x="4497" y="5901"/>
                </a:cubicBezTo>
                <a:cubicBezTo>
                  <a:pt x="4442" y="4969"/>
                  <a:pt x="4365" y="4499"/>
                  <a:pt x="4287" y="4579"/>
                </a:cubicBezTo>
                <a:close/>
                <a:moveTo>
                  <a:pt x="6159" y="4579"/>
                </a:moveTo>
                <a:cubicBezTo>
                  <a:pt x="6115" y="4578"/>
                  <a:pt x="6070" y="4814"/>
                  <a:pt x="6032" y="5185"/>
                </a:cubicBezTo>
                <a:cubicBezTo>
                  <a:pt x="5982" y="5649"/>
                  <a:pt x="5939" y="6245"/>
                  <a:pt x="5901" y="6948"/>
                </a:cubicBezTo>
                <a:lnTo>
                  <a:pt x="5927" y="4854"/>
                </a:lnTo>
                <a:lnTo>
                  <a:pt x="5816" y="4854"/>
                </a:lnTo>
                <a:lnTo>
                  <a:pt x="5668" y="16702"/>
                </a:lnTo>
                <a:lnTo>
                  <a:pt x="5789" y="16757"/>
                </a:lnTo>
                <a:lnTo>
                  <a:pt x="5858" y="11247"/>
                </a:lnTo>
                <a:cubicBezTo>
                  <a:pt x="5869" y="9815"/>
                  <a:pt x="5905" y="8460"/>
                  <a:pt x="5963" y="7389"/>
                </a:cubicBezTo>
                <a:cubicBezTo>
                  <a:pt x="6007" y="6670"/>
                  <a:pt x="6065" y="6236"/>
                  <a:pt x="6127" y="6232"/>
                </a:cubicBezTo>
                <a:cubicBezTo>
                  <a:pt x="6152" y="6208"/>
                  <a:pt x="6179" y="6355"/>
                  <a:pt x="6199" y="6618"/>
                </a:cubicBezTo>
                <a:cubicBezTo>
                  <a:pt x="6214" y="6868"/>
                  <a:pt x="6222" y="7243"/>
                  <a:pt x="6221" y="7609"/>
                </a:cubicBezTo>
                <a:cubicBezTo>
                  <a:pt x="6220" y="8156"/>
                  <a:pt x="6216" y="8676"/>
                  <a:pt x="6208" y="9208"/>
                </a:cubicBezTo>
                <a:lnTo>
                  <a:pt x="6113" y="16757"/>
                </a:lnTo>
                <a:lnTo>
                  <a:pt x="6235" y="16757"/>
                </a:lnTo>
                <a:lnTo>
                  <a:pt x="6326" y="9538"/>
                </a:lnTo>
                <a:cubicBezTo>
                  <a:pt x="6336" y="8855"/>
                  <a:pt x="6341" y="8145"/>
                  <a:pt x="6343" y="7444"/>
                </a:cubicBezTo>
                <a:cubicBezTo>
                  <a:pt x="6345" y="6661"/>
                  <a:pt x="6326" y="5903"/>
                  <a:pt x="6293" y="5350"/>
                </a:cubicBezTo>
                <a:cubicBezTo>
                  <a:pt x="6256" y="4807"/>
                  <a:pt x="6209" y="4533"/>
                  <a:pt x="6159" y="4579"/>
                </a:cubicBezTo>
                <a:close/>
                <a:moveTo>
                  <a:pt x="10417" y="4579"/>
                </a:moveTo>
                <a:cubicBezTo>
                  <a:pt x="10350" y="4511"/>
                  <a:pt x="10283" y="4857"/>
                  <a:pt x="10231" y="5570"/>
                </a:cubicBezTo>
                <a:cubicBezTo>
                  <a:pt x="10189" y="6173"/>
                  <a:pt x="10165" y="7066"/>
                  <a:pt x="10165" y="7995"/>
                </a:cubicBezTo>
                <a:cubicBezTo>
                  <a:pt x="10164" y="8499"/>
                  <a:pt x="10172" y="9000"/>
                  <a:pt x="10188" y="9428"/>
                </a:cubicBezTo>
                <a:cubicBezTo>
                  <a:pt x="10205" y="9875"/>
                  <a:pt x="10229" y="10271"/>
                  <a:pt x="10257" y="10530"/>
                </a:cubicBezTo>
                <a:cubicBezTo>
                  <a:pt x="10296" y="10899"/>
                  <a:pt x="10336" y="11189"/>
                  <a:pt x="10378" y="11467"/>
                </a:cubicBezTo>
                <a:cubicBezTo>
                  <a:pt x="10422" y="11726"/>
                  <a:pt x="10460" y="12114"/>
                  <a:pt x="10496" y="12624"/>
                </a:cubicBezTo>
                <a:cubicBezTo>
                  <a:pt x="10510" y="12895"/>
                  <a:pt x="10521" y="13250"/>
                  <a:pt x="10522" y="13616"/>
                </a:cubicBezTo>
                <a:cubicBezTo>
                  <a:pt x="10521" y="14122"/>
                  <a:pt x="10507" y="14591"/>
                  <a:pt x="10483" y="14884"/>
                </a:cubicBezTo>
                <a:cubicBezTo>
                  <a:pt x="10447" y="15283"/>
                  <a:pt x="10404" y="15480"/>
                  <a:pt x="10361" y="15435"/>
                </a:cubicBezTo>
                <a:cubicBezTo>
                  <a:pt x="10327" y="15445"/>
                  <a:pt x="10291" y="15325"/>
                  <a:pt x="10260" y="15049"/>
                </a:cubicBezTo>
                <a:cubicBezTo>
                  <a:pt x="10234" y="14848"/>
                  <a:pt x="10216" y="14503"/>
                  <a:pt x="10204" y="14057"/>
                </a:cubicBezTo>
                <a:cubicBezTo>
                  <a:pt x="10192" y="13591"/>
                  <a:pt x="10184" y="13078"/>
                  <a:pt x="10185" y="12569"/>
                </a:cubicBezTo>
                <a:lnTo>
                  <a:pt x="10067" y="12679"/>
                </a:lnTo>
                <a:cubicBezTo>
                  <a:pt x="10057" y="13950"/>
                  <a:pt x="10088" y="15222"/>
                  <a:pt x="10149" y="15986"/>
                </a:cubicBezTo>
                <a:cubicBezTo>
                  <a:pt x="10211" y="16682"/>
                  <a:pt x="10284" y="17020"/>
                  <a:pt x="10358" y="16978"/>
                </a:cubicBezTo>
                <a:cubicBezTo>
                  <a:pt x="10411" y="17002"/>
                  <a:pt x="10463" y="16831"/>
                  <a:pt x="10512" y="16482"/>
                </a:cubicBezTo>
                <a:cubicBezTo>
                  <a:pt x="10552" y="16202"/>
                  <a:pt x="10586" y="15720"/>
                  <a:pt x="10610" y="15104"/>
                </a:cubicBezTo>
                <a:cubicBezTo>
                  <a:pt x="10631" y="14585"/>
                  <a:pt x="10643" y="13970"/>
                  <a:pt x="10643" y="13341"/>
                </a:cubicBezTo>
                <a:cubicBezTo>
                  <a:pt x="10644" y="12488"/>
                  <a:pt x="10624" y="11666"/>
                  <a:pt x="10587" y="11081"/>
                </a:cubicBezTo>
                <a:cubicBezTo>
                  <a:pt x="10534" y="10416"/>
                  <a:pt x="10476" y="9870"/>
                  <a:pt x="10414" y="9483"/>
                </a:cubicBezTo>
                <a:cubicBezTo>
                  <a:pt x="10377" y="9258"/>
                  <a:pt x="10342" y="8973"/>
                  <a:pt x="10309" y="8601"/>
                </a:cubicBezTo>
                <a:cubicBezTo>
                  <a:pt x="10291" y="8367"/>
                  <a:pt x="10277" y="7999"/>
                  <a:pt x="10276" y="7609"/>
                </a:cubicBezTo>
                <a:cubicBezTo>
                  <a:pt x="10278" y="7192"/>
                  <a:pt x="10292" y="6801"/>
                  <a:pt x="10312" y="6562"/>
                </a:cubicBezTo>
                <a:cubicBezTo>
                  <a:pt x="10341" y="6218"/>
                  <a:pt x="10376" y="6085"/>
                  <a:pt x="10411" y="6122"/>
                </a:cubicBezTo>
                <a:cubicBezTo>
                  <a:pt x="10454" y="6080"/>
                  <a:pt x="10494" y="6288"/>
                  <a:pt x="10528" y="6728"/>
                </a:cubicBezTo>
                <a:cubicBezTo>
                  <a:pt x="10558" y="7179"/>
                  <a:pt x="10575" y="7822"/>
                  <a:pt x="10574" y="8491"/>
                </a:cubicBezTo>
                <a:lnTo>
                  <a:pt x="10692" y="8326"/>
                </a:lnTo>
                <a:cubicBezTo>
                  <a:pt x="10693" y="7286"/>
                  <a:pt x="10667" y="6307"/>
                  <a:pt x="10620" y="5626"/>
                </a:cubicBezTo>
                <a:cubicBezTo>
                  <a:pt x="10563" y="4863"/>
                  <a:pt x="10490" y="4485"/>
                  <a:pt x="10417" y="4579"/>
                </a:cubicBezTo>
                <a:close/>
                <a:moveTo>
                  <a:pt x="12819" y="4579"/>
                </a:moveTo>
                <a:cubicBezTo>
                  <a:pt x="12754" y="4577"/>
                  <a:pt x="12691" y="4882"/>
                  <a:pt x="12636" y="5460"/>
                </a:cubicBezTo>
                <a:cubicBezTo>
                  <a:pt x="12575" y="6126"/>
                  <a:pt x="12525" y="7098"/>
                  <a:pt x="12495" y="8216"/>
                </a:cubicBezTo>
                <a:cubicBezTo>
                  <a:pt x="12460" y="9386"/>
                  <a:pt x="12443" y="10652"/>
                  <a:pt x="12443" y="11963"/>
                </a:cubicBezTo>
                <a:cubicBezTo>
                  <a:pt x="12442" y="12878"/>
                  <a:pt x="12455" y="13784"/>
                  <a:pt x="12479" y="14608"/>
                </a:cubicBezTo>
                <a:cubicBezTo>
                  <a:pt x="12500" y="15355"/>
                  <a:pt x="12534" y="15972"/>
                  <a:pt x="12577" y="16371"/>
                </a:cubicBezTo>
                <a:cubicBezTo>
                  <a:pt x="12621" y="16776"/>
                  <a:pt x="12671" y="16989"/>
                  <a:pt x="12721" y="16978"/>
                </a:cubicBezTo>
                <a:cubicBezTo>
                  <a:pt x="12800" y="17002"/>
                  <a:pt x="12877" y="16575"/>
                  <a:pt x="12937" y="15710"/>
                </a:cubicBezTo>
                <a:cubicBezTo>
                  <a:pt x="12991" y="14988"/>
                  <a:pt x="13033" y="14006"/>
                  <a:pt x="13055" y="12900"/>
                </a:cubicBezTo>
                <a:lnTo>
                  <a:pt x="12937" y="12679"/>
                </a:lnTo>
                <a:cubicBezTo>
                  <a:pt x="12917" y="13445"/>
                  <a:pt x="12884" y="14086"/>
                  <a:pt x="12842" y="14553"/>
                </a:cubicBezTo>
                <a:cubicBezTo>
                  <a:pt x="12807" y="14984"/>
                  <a:pt x="12765" y="15265"/>
                  <a:pt x="12721" y="15269"/>
                </a:cubicBezTo>
                <a:cubicBezTo>
                  <a:pt x="12678" y="15280"/>
                  <a:pt x="12637" y="14944"/>
                  <a:pt x="12610" y="14388"/>
                </a:cubicBezTo>
                <a:cubicBezTo>
                  <a:pt x="12577" y="13656"/>
                  <a:pt x="12561" y="12770"/>
                  <a:pt x="12564" y="11853"/>
                </a:cubicBezTo>
                <a:cubicBezTo>
                  <a:pt x="12563" y="11647"/>
                  <a:pt x="12563" y="11397"/>
                  <a:pt x="12564" y="11191"/>
                </a:cubicBezTo>
                <a:lnTo>
                  <a:pt x="13088" y="11191"/>
                </a:lnTo>
                <a:cubicBezTo>
                  <a:pt x="13094" y="10609"/>
                  <a:pt x="13097" y="10019"/>
                  <a:pt x="13097" y="9428"/>
                </a:cubicBezTo>
                <a:cubicBezTo>
                  <a:pt x="13101" y="8132"/>
                  <a:pt x="13074" y="6866"/>
                  <a:pt x="13022" y="5901"/>
                </a:cubicBezTo>
                <a:cubicBezTo>
                  <a:pt x="12969" y="4999"/>
                  <a:pt x="12895" y="4518"/>
                  <a:pt x="12819" y="4579"/>
                </a:cubicBezTo>
                <a:close/>
                <a:moveTo>
                  <a:pt x="13608" y="4579"/>
                </a:moveTo>
                <a:cubicBezTo>
                  <a:pt x="13570" y="4596"/>
                  <a:pt x="13533" y="4835"/>
                  <a:pt x="13503" y="5240"/>
                </a:cubicBezTo>
                <a:cubicBezTo>
                  <a:pt x="13462" y="5819"/>
                  <a:pt x="13426" y="6504"/>
                  <a:pt x="13399" y="7279"/>
                </a:cubicBezTo>
                <a:lnTo>
                  <a:pt x="13428" y="4854"/>
                </a:lnTo>
                <a:lnTo>
                  <a:pt x="13323" y="4854"/>
                </a:lnTo>
                <a:lnTo>
                  <a:pt x="13176" y="16702"/>
                </a:lnTo>
                <a:lnTo>
                  <a:pt x="13284" y="16702"/>
                </a:lnTo>
                <a:lnTo>
                  <a:pt x="13343" y="11963"/>
                </a:lnTo>
                <a:cubicBezTo>
                  <a:pt x="13355" y="10412"/>
                  <a:pt x="13391" y="8965"/>
                  <a:pt x="13448" y="7720"/>
                </a:cubicBezTo>
                <a:cubicBezTo>
                  <a:pt x="13479" y="7035"/>
                  <a:pt x="13527" y="6575"/>
                  <a:pt x="13579" y="6507"/>
                </a:cubicBezTo>
                <a:cubicBezTo>
                  <a:pt x="13603" y="6508"/>
                  <a:pt x="13627" y="6653"/>
                  <a:pt x="13647" y="6893"/>
                </a:cubicBezTo>
                <a:lnTo>
                  <a:pt x="13696" y="5019"/>
                </a:lnTo>
                <a:cubicBezTo>
                  <a:pt x="13669" y="4759"/>
                  <a:pt x="13639" y="4608"/>
                  <a:pt x="13608" y="4579"/>
                </a:cubicBezTo>
                <a:close/>
                <a:moveTo>
                  <a:pt x="15140" y="4579"/>
                </a:moveTo>
                <a:cubicBezTo>
                  <a:pt x="15096" y="4578"/>
                  <a:pt x="15053" y="4814"/>
                  <a:pt x="15015" y="5185"/>
                </a:cubicBezTo>
                <a:cubicBezTo>
                  <a:pt x="14966" y="5649"/>
                  <a:pt x="14920" y="6245"/>
                  <a:pt x="14881" y="6948"/>
                </a:cubicBezTo>
                <a:lnTo>
                  <a:pt x="14907" y="4854"/>
                </a:lnTo>
                <a:lnTo>
                  <a:pt x="14803" y="4854"/>
                </a:lnTo>
                <a:lnTo>
                  <a:pt x="14655" y="16702"/>
                </a:lnTo>
                <a:lnTo>
                  <a:pt x="14773" y="16757"/>
                </a:lnTo>
                <a:lnTo>
                  <a:pt x="14842" y="11247"/>
                </a:lnTo>
                <a:cubicBezTo>
                  <a:pt x="14853" y="9815"/>
                  <a:pt x="14889" y="8460"/>
                  <a:pt x="14947" y="7389"/>
                </a:cubicBezTo>
                <a:cubicBezTo>
                  <a:pt x="14991" y="6670"/>
                  <a:pt x="15049" y="6236"/>
                  <a:pt x="15110" y="6232"/>
                </a:cubicBezTo>
                <a:cubicBezTo>
                  <a:pt x="15135" y="6208"/>
                  <a:pt x="15162" y="6355"/>
                  <a:pt x="15182" y="6618"/>
                </a:cubicBezTo>
                <a:cubicBezTo>
                  <a:pt x="15198" y="6868"/>
                  <a:pt x="15206" y="7243"/>
                  <a:pt x="15205" y="7609"/>
                </a:cubicBezTo>
                <a:cubicBezTo>
                  <a:pt x="15204" y="8156"/>
                  <a:pt x="15200" y="8676"/>
                  <a:pt x="15192" y="9208"/>
                </a:cubicBezTo>
                <a:lnTo>
                  <a:pt x="15097" y="16757"/>
                </a:lnTo>
                <a:lnTo>
                  <a:pt x="15218" y="16757"/>
                </a:lnTo>
                <a:lnTo>
                  <a:pt x="15307" y="9538"/>
                </a:lnTo>
                <a:cubicBezTo>
                  <a:pt x="15316" y="8855"/>
                  <a:pt x="15321" y="8145"/>
                  <a:pt x="15323" y="7444"/>
                </a:cubicBezTo>
                <a:cubicBezTo>
                  <a:pt x="15325" y="6661"/>
                  <a:pt x="15310" y="5903"/>
                  <a:pt x="15277" y="5350"/>
                </a:cubicBezTo>
                <a:cubicBezTo>
                  <a:pt x="15240" y="4808"/>
                  <a:pt x="15189" y="4535"/>
                  <a:pt x="15140" y="4579"/>
                </a:cubicBezTo>
                <a:close/>
                <a:moveTo>
                  <a:pt x="17869" y="4579"/>
                </a:moveTo>
                <a:cubicBezTo>
                  <a:pt x="17769" y="4509"/>
                  <a:pt x="17674" y="5199"/>
                  <a:pt x="17607" y="6452"/>
                </a:cubicBezTo>
                <a:cubicBezTo>
                  <a:pt x="17524" y="8042"/>
                  <a:pt x="17479" y="10124"/>
                  <a:pt x="17483" y="12238"/>
                </a:cubicBezTo>
                <a:cubicBezTo>
                  <a:pt x="17484" y="13090"/>
                  <a:pt x="17498" y="13916"/>
                  <a:pt x="17522" y="14663"/>
                </a:cubicBezTo>
                <a:cubicBezTo>
                  <a:pt x="17546" y="15415"/>
                  <a:pt x="17582" y="16030"/>
                  <a:pt x="17627" y="16427"/>
                </a:cubicBezTo>
                <a:cubicBezTo>
                  <a:pt x="17673" y="16822"/>
                  <a:pt x="17725" y="16990"/>
                  <a:pt x="17777" y="16978"/>
                </a:cubicBezTo>
                <a:cubicBezTo>
                  <a:pt x="17845" y="16982"/>
                  <a:pt x="17910" y="16655"/>
                  <a:pt x="17967" y="16041"/>
                </a:cubicBezTo>
                <a:cubicBezTo>
                  <a:pt x="18029" y="15403"/>
                  <a:pt x="18079" y="14459"/>
                  <a:pt x="18108" y="13341"/>
                </a:cubicBezTo>
                <a:cubicBezTo>
                  <a:pt x="18141" y="12147"/>
                  <a:pt x="18157" y="10853"/>
                  <a:pt x="18157" y="9538"/>
                </a:cubicBezTo>
                <a:cubicBezTo>
                  <a:pt x="18161" y="8198"/>
                  <a:pt x="18133" y="6882"/>
                  <a:pt x="18079" y="5901"/>
                </a:cubicBezTo>
                <a:cubicBezTo>
                  <a:pt x="18023" y="4969"/>
                  <a:pt x="17947" y="4499"/>
                  <a:pt x="17869" y="4579"/>
                </a:cubicBezTo>
                <a:close/>
                <a:moveTo>
                  <a:pt x="18635" y="4579"/>
                </a:moveTo>
                <a:cubicBezTo>
                  <a:pt x="18565" y="4558"/>
                  <a:pt x="18496" y="4919"/>
                  <a:pt x="18439" y="5570"/>
                </a:cubicBezTo>
                <a:cubicBezTo>
                  <a:pt x="18379" y="6286"/>
                  <a:pt x="18333" y="7279"/>
                  <a:pt x="18308" y="8436"/>
                </a:cubicBezTo>
                <a:cubicBezTo>
                  <a:pt x="18278" y="9648"/>
                  <a:pt x="18262" y="10925"/>
                  <a:pt x="18262" y="12238"/>
                </a:cubicBezTo>
                <a:cubicBezTo>
                  <a:pt x="18257" y="13527"/>
                  <a:pt x="18283" y="14796"/>
                  <a:pt x="18334" y="15765"/>
                </a:cubicBezTo>
                <a:cubicBezTo>
                  <a:pt x="18383" y="16614"/>
                  <a:pt x="18450" y="17085"/>
                  <a:pt x="18520" y="17033"/>
                </a:cubicBezTo>
                <a:cubicBezTo>
                  <a:pt x="18589" y="17046"/>
                  <a:pt x="18656" y="16640"/>
                  <a:pt x="18710" y="15931"/>
                </a:cubicBezTo>
                <a:cubicBezTo>
                  <a:pt x="18772" y="15064"/>
                  <a:pt x="18815" y="13919"/>
                  <a:pt x="18838" y="12624"/>
                </a:cubicBezTo>
                <a:lnTo>
                  <a:pt x="18720" y="12404"/>
                </a:lnTo>
                <a:cubicBezTo>
                  <a:pt x="18703" y="13281"/>
                  <a:pt x="18670" y="14065"/>
                  <a:pt x="18628" y="14663"/>
                </a:cubicBezTo>
                <a:cubicBezTo>
                  <a:pt x="18598" y="15133"/>
                  <a:pt x="18559" y="15416"/>
                  <a:pt x="18517" y="15435"/>
                </a:cubicBezTo>
                <a:cubicBezTo>
                  <a:pt x="18479" y="15441"/>
                  <a:pt x="18443" y="15159"/>
                  <a:pt x="18419" y="14663"/>
                </a:cubicBezTo>
                <a:cubicBezTo>
                  <a:pt x="18389" y="14018"/>
                  <a:pt x="18376" y="13221"/>
                  <a:pt x="18380" y="12404"/>
                </a:cubicBezTo>
                <a:cubicBezTo>
                  <a:pt x="18380" y="11373"/>
                  <a:pt x="18390" y="10351"/>
                  <a:pt x="18409" y="9373"/>
                </a:cubicBezTo>
                <a:cubicBezTo>
                  <a:pt x="18424" y="8481"/>
                  <a:pt x="18455" y="7648"/>
                  <a:pt x="18494" y="7003"/>
                </a:cubicBezTo>
                <a:cubicBezTo>
                  <a:pt x="18529" y="6495"/>
                  <a:pt x="18572" y="6223"/>
                  <a:pt x="18619" y="6232"/>
                </a:cubicBezTo>
                <a:cubicBezTo>
                  <a:pt x="18657" y="6180"/>
                  <a:pt x="18696" y="6428"/>
                  <a:pt x="18723" y="6893"/>
                </a:cubicBezTo>
                <a:cubicBezTo>
                  <a:pt x="18750" y="7366"/>
                  <a:pt x="18765" y="8004"/>
                  <a:pt x="18763" y="8656"/>
                </a:cubicBezTo>
                <a:lnTo>
                  <a:pt x="18880" y="8491"/>
                </a:lnTo>
                <a:cubicBezTo>
                  <a:pt x="18883" y="7426"/>
                  <a:pt x="18860" y="6435"/>
                  <a:pt x="18815" y="5681"/>
                </a:cubicBezTo>
                <a:cubicBezTo>
                  <a:pt x="18766" y="4934"/>
                  <a:pt x="18701" y="4520"/>
                  <a:pt x="18635" y="4579"/>
                </a:cubicBezTo>
                <a:close/>
                <a:moveTo>
                  <a:pt x="19610" y="4579"/>
                </a:moveTo>
                <a:cubicBezTo>
                  <a:pt x="19545" y="4577"/>
                  <a:pt x="19482" y="4883"/>
                  <a:pt x="19427" y="5460"/>
                </a:cubicBezTo>
                <a:cubicBezTo>
                  <a:pt x="19366" y="6135"/>
                  <a:pt x="19317" y="7104"/>
                  <a:pt x="19286" y="8216"/>
                </a:cubicBezTo>
                <a:cubicBezTo>
                  <a:pt x="19251" y="9386"/>
                  <a:pt x="19234" y="10653"/>
                  <a:pt x="19234" y="11963"/>
                </a:cubicBezTo>
                <a:cubicBezTo>
                  <a:pt x="19233" y="12878"/>
                  <a:pt x="19246" y="13784"/>
                  <a:pt x="19270" y="14608"/>
                </a:cubicBezTo>
                <a:cubicBezTo>
                  <a:pt x="19293" y="15365"/>
                  <a:pt x="19330" y="15982"/>
                  <a:pt x="19375" y="16371"/>
                </a:cubicBezTo>
                <a:cubicBezTo>
                  <a:pt x="19419" y="16776"/>
                  <a:pt x="19468" y="16989"/>
                  <a:pt x="19519" y="16978"/>
                </a:cubicBezTo>
                <a:cubicBezTo>
                  <a:pt x="19598" y="17005"/>
                  <a:pt x="19675" y="16578"/>
                  <a:pt x="19735" y="15710"/>
                </a:cubicBezTo>
                <a:cubicBezTo>
                  <a:pt x="19789" y="14988"/>
                  <a:pt x="19828" y="14006"/>
                  <a:pt x="19849" y="12900"/>
                </a:cubicBezTo>
                <a:lnTo>
                  <a:pt x="19731" y="12679"/>
                </a:lnTo>
                <a:cubicBezTo>
                  <a:pt x="19710" y="13455"/>
                  <a:pt x="19676" y="14098"/>
                  <a:pt x="19633" y="14553"/>
                </a:cubicBezTo>
                <a:cubicBezTo>
                  <a:pt x="19597" y="14981"/>
                  <a:pt x="19556" y="15261"/>
                  <a:pt x="19512" y="15269"/>
                </a:cubicBezTo>
                <a:cubicBezTo>
                  <a:pt x="19469" y="15277"/>
                  <a:pt x="19428" y="14942"/>
                  <a:pt x="19401" y="14388"/>
                </a:cubicBezTo>
                <a:cubicBezTo>
                  <a:pt x="19368" y="13655"/>
                  <a:pt x="19351" y="12768"/>
                  <a:pt x="19355" y="11853"/>
                </a:cubicBezTo>
                <a:cubicBezTo>
                  <a:pt x="19354" y="11647"/>
                  <a:pt x="19354" y="11397"/>
                  <a:pt x="19355" y="11191"/>
                </a:cubicBezTo>
                <a:lnTo>
                  <a:pt x="19879" y="11191"/>
                </a:lnTo>
                <a:cubicBezTo>
                  <a:pt x="19884" y="10608"/>
                  <a:pt x="19888" y="10018"/>
                  <a:pt x="19888" y="9428"/>
                </a:cubicBezTo>
                <a:cubicBezTo>
                  <a:pt x="19892" y="8132"/>
                  <a:pt x="19865" y="6866"/>
                  <a:pt x="19813" y="5901"/>
                </a:cubicBezTo>
                <a:cubicBezTo>
                  <a:pt x="19760" y="5002"/>
                  <a:pt x="19685" y="4521"/>
                  <a:pt x="19610" y="4579"/>
                </a:cubicBezTo>
                <a:close/>
                <a:moveTo>
                  <a:pt x="2216" y="4854"/>
                </a:moveTo>
                <a:lnTo>
                  <a:pt x="2330" y="16702"/>
                </a:lnTo>
                <a:lnTo>
                  <a:pt x="2464" y="16757"/>
                </a:lnTo>
                <a:lnTo>
                  <a:pt x="2870" y="4854"/>
                </a:lnTo>
                <a:lnTo>
                  <a:pt x="2743" y="4854"/>
                </a:lnTo>
                <a:lnTo>
                  <a:pt x="2507" y="12018"/>
                </a:lnTo>
                <a:cubicBezTo>
                  <a:pt x="2471" y="13146"/>
                  <a:pt x="2442" y="14092"/>
                  <a:pt x="2419" y="14939"/>
                </a:cubicBezTo>
                <a:cubicBezTo>
                  <a:pt x="2408" y="13299"/>
                  <a:pt x="2400" y="12135"/>
                  <a:pt x="2392" y="11412"/>
                </a:cubicBezTo>
                <a:lnTo>
                  <a:pt x="2333" y="4854"/>
                </a:lnTo>
                <a:lnTo>
                  <a:pt x="2216" y="4854"/>
                </a:lnTo>
                <a:close/>
                <a:moveTo>
                  <a:pt x="5508" y="4854"/>
                </a:moveTo>
                <a:lnTo>
                  <a:pt x="5361" y="16702"/>
                </a:lnTo>
                <a:lnTo>
                  <a:pt x="5482" y="16702"/>
                </a:lnTo>
                <a:lnTo>
                  <a:pt x="5629" y="4854"/>
                </a:lnTo>
                <a:lnTo>
                  <a:pt x="5508" y="4854"/>
                </a:lnTo>
                <a:close/>
                <a:moveTo>
                  <a:pt x="9278" y="4854"/>
                </a:moveTo>
                <a:lnTo>
                  <a:pt x="9131" y="16702"/>
                </a:lnTo>
                <a:lnTo>
                  <a:pt x="9252" y="16702"/>
                </a:lnTo>
                <a:lnTo>
                  <a:pt x="9399" y="4854"/>
                </a:lnTo>
                <a:lnTo>
                  <a:pt x="9278" y="4854"/>
                </a:lnTo>
                <a:close/>
                <a:moveTo>
                  <a:pt x="13729" y="4854"/>
                </a:moveTo>
                <a:lnTo>
                  <a:pt x="13847" y="16702"/>
                </a:lnTo>
                <a:lnTo>
                  <a:pt x="13981" y="16757"/>
                </a:lnTo>
                <a:lnTo>
                  <a:pt x="14384" y="4854"/>
                </a:lnTo>
                <a:lnTo>
                  <a:pt x="14256" y="4854"/>
                </a:lnTo>
                <a:lnTo>
                  <a:pt x="14020" y="12018"/>
                </a:lnTo>
                <a:cubicBezTo>
                  <a:pt x="13984" y="13146"/>
                  <a:pt x="13955" y="14092"/>
                  <a:pt x="13932" y="14939"/>
                </a:cubicBezTo>
                <a:cubicBezTo>
                  <a:pt x="13923" y="13299"/>
                  <a:pt x="13915" y="12135"/>
                  <a:pt x="13909" y="11412"/>
                </a:cubicBezTo>
                <a:lnTo>
                  <a:pt x="13847" y="4854"/>
                </a:lnTo>
                <a:lnTo>
                  <a:pt x="13729" y="4854"/>
                </a:lnTo>
                <a:close/>
                <a:moveTo>
                  <a:pt x="14495" y="4854"/>
                </a:moveTo>
                <a:lnTo>
                  <a:pt x="14348" y="16702"/>
                </a:lnTo>
                <a:lnTo>
                  <a:pt x="14469" y="16702"/>
                </a:lnTo>
                <a:lnTo>
                  <a:pt x="14616" y="4854"/>
                </a:lnTo>
                <a:lnTo>
                  <a:pt x="14495" y="4854"/>
                </a:lnTo>
                <a:close/>
                <a:moveTo>
                  <a:pt x="19054" y="4854"/>
                </a:moveTo>
                <a:lnTo>
                  <a:pt x="18907" y="16702"/>
                </a:lnTo>
                <a:lnTo>
                  <a:pt x="19028" y="16702"/>
                </a:lnTo>
                <a:lnTo>
                  <a:pt x="19175" y="4854"/>
                </a:lnTo>
                <a:lnTo>
                  <a:pt x="19054" y="4854"/>
                </a:lnTo>
                <a:close/>
                <a:moveTo>
                  <a:pt x="20945" y="4854"/>
                </a:moveTo>
                <a:lnTo>
                  <a:pt x="20631" y="14443"/>
                </a:lnTo>
                <a:cubicBezTo>
                  <a:pt x="20624" y="13297"/>
                  <a:pt x="20616" y="12097"/>
                  <a:pt x="20605" y="10916"/>
                </a:cubicBezTo>
                <a:lnTo>
                  <a:pt x="20553" y="4909"/>
                </a:lnTo>
                <a:lnTo>
                  <a:pt x="20435" y="4909"/>
                </a:lnTo>
                <a:lnTo>
                  <a:pt x="20553" y="16812"/>
                </a:lnTo>
                <a:lnTo>
                  <a:pt x="20513" y="17970"/>
                </a:lnTo>
                <a:cubicBezTo>
                  <a:pt x="20498" y="18497"/>
                  <a:pt x="20474" y="18954"/>
                  <a:pt x="20448" y="19347"/>
                </a:cubicBezTo>
                <a:cubicBezTo>
                  <a:pt x="20430" y="19540"/>
                  <a:pt x="20410" y="19688"/>
                  <a:pt x="20389" y="19678"/>
                </a:cubicBezTo>
                <a:cubicBezTo>
                  <a:pt x="20365" y="19669"/>
                  <a:pt x="20341" y="19565"/>
                  <a:pt x="20317" y="19457"/>
                </a:cubicBezTo>
                <a:lnTo>
                  <a:pt x="20307" y="21221"/>
                </a:lnTo>
                <a:cubicBezTo>
                  <a:pt x="20333" y="21410"/>
                  <a:pt x="20361" y="21518"/>
                  <a:pt x="20389" y="21552"/>
                </a:cubicBezTo>
                <a:cubicBezTo>
                  <a:pt x="20431" y="21563"/>
                  <a:pt x="20473" y="21368"/>
                  <a:pt x="20507" y="20945"/>
                </a:cubicBezTo>
                <a:cubicBezTo>
                  <a:pt x="20555" y="20200"/>
                  <a:pt x="20592" y="19335"/>
                  <a:pt x="20621" y="18355"/>
                </a:cubicBezTo>
                <a:lnTo>
                  <a:pt x="21073" y="4854"/>
                </a:lnTo>
                <a:lnTo>
                  <a:pt x="20945" y="4854"/>
                </a:lnTo>
                <a:close/>
                <a:moveTo>
                  <a:pt x="1790" y="6122"/>
                </a:moveTo>
                <a:cubicBezTo>
                  <a:pt x="1834" y="6103"/>
                  <a:pt x="1878" y="6413"/>
                  <a:pt x="1908" y="6948"/>
                </a:cubicBezTo>
                <a:cubicBezTo>
                  <a:pt x="1940" y="7602"/>
                  <a:pt x="1957" y="8468"/>
                  <a:pt x="1954" y="9318"/>
                </a:cubicBezTo>
                <a:lnTo>
                  <a:pt x="1954" y="9759"/>
                </a:lnTo>
                <a:lnTo>
                  <a:pt x="1555" y="9759"/>
                </a:lnTo>
                <a:cubicBezTo>
                  <a:pt x="1569" y="8718"/>
                  <a:pt x="1602" y="7775"/>
                  <a:pt x="1649" y="7058"/>
                </a:cubicBezTo>
                <a:cubicBezTo>
                  <a:pt x="1688" y="6477"/>
                  <a:pt x="1738" y="6119"/>
                  <a:pt x="1790" y="6122"/>
                </a:cubicBezTo>
                <a:close/>
                <a:moveTo>
                  <a:pt x="4281" y="6122"/>
                </a:moveTo>
                <a:cubicBezTo>
                  <a:pt x="4327" y="6102"/>
                  <a:pt x="4371" y="6425"/>
                  <a:pt x="4402" y="7003"/>
                </a:cubicBezTo>
                <a:cubicBezTo>
                  <a:pt x="4436" y="7702"/>
                  <a:pt x="4455" y="8630"/>
                  <a:pt x="4451" y="9538"/>
                </a:cubicBezTo>
                <a:cubicBezTo>
                  <a:pt x="4451" y="10262"/>
                  <a:pt x="4444" y="10997"/>
                  <a:pt x="4431" y="11687"/>
                </a:cubicBezTo>
                <a:cubicBezTo>
                  <a:pt x="4422" y="12204"/>
                  <a:pt x="4411" y="12708"/>
                  <a:pt x="4395" y="13175"/>
                </a:cubicBezTo>
                <a:cubicBezTo>
                  <a:pt x="4381" y="13628"/>
                  <a:pt x="4362" y="14034"/>
                  <a:pt x="4340" y="14388"/>
                </a:cubicBezTo>
                <a:cubicBezTo>
                  <a:pt x="4320" y="14736"/>
                  <a:pt x="4294" y="14972"/>
                  <a:pt x="4268" y="15159"/>
                </a:cubicBezTo>
                <a:cubicBezTo>
                  <a:pt x="4243" y="15333"/>
                  <a:pt x="4219" y="15434"/>
                  <a:pt x="4192" y="15435"/>
                </a:cubicBezTo>
                <a:cubicBezTo>
                  <a:pt x="4146" y="15454"/>
                  <a:pt x="4102" y="15131"/>
                  <a:pt x="4071" y="14553"/>
                </a:cubicBezTo>
                <a:cubicBezTo>
                  <a:pt x="4036" y="13845"/>
                  <a:pt x="4018" y="12938"/>
                  <a:pt x="4022" y="12018"/>
                </a:cubicBezTo>
                <a:cubicBezTo>
                  <a:pt x="4022" y="11322"/>
                  <a:pt x="4028" y="10654"/>
                  <a:pt x="4039" y="9979"/>
                </a:cubicBezTo>
                <a:cubicBezTo>
                  <a:pt x="4049" y="9249"/>
                  <a:pt x="4068" y="8549"/>
                  <a:pt x="4094" y="7940"/>
                </a:cubicBezTo>
                <a:cubicBezTo>
                  <a:pt x="4116" y="7402"/>
                  <a:pt x="4143" y="6908"/>
                  <a:pt x="4176" y="6562"/>
                </a:cubicBezTo>
                <a:cubicBezTo>
                  <a:pt x="4208" y="6258"/>
                  <a:pt x="4244" y="6106"/>
                  <a:pt x="4281" y="6122"/>
                </a:cubicBezTo>
                <a:close/>
                <a:moveTo>
                  <a:pt x="5040" y="6122"/>
                </a:moveTo>
                <a:cubicBezTo>
                  <a:pt x="5080" y="6115"/>
                  <a:pt x="5119" y="6373"/>
                  <a:pt x="5145" y="6893"/>
                </a:cubicBezTo>
                <a:cubicBezTo>
                  <a:pt x="5176" y="7556"/>
                  <a:pt x="5191" y="8418"/>
                  <a:pt x="5187" y="9263"/>
                </a:cubicBezTo>
                <a:cubicBezTo>
                  <a:pt x="5187" y="10667"/>
                  <a:pt x="5166" y="12011"/>
                  <a:pt x="5125" y="13230"/>
                </a:cubicBezTo>
                <a:cubicBezTo>
                  <a:pt x="5097" y="14379"/>
                  <a:pt x="5029" y="15171"/>
                  <a:pt x="4955" y="15214"/>
                </a:cubicBezTo>
                <a:cubicBezTo>
                  <a:pt x="4892" y="15227"/>
                  <a:pt x="4837" y="14604"/>
                  <a:pt x="4814" y="13616"/>
                </a:cubicBezTo>
                <a:cubicBezTo>
                  <a:pt x="4806" y="13040"/>
                  <a:pt x="4803" y="12446"/>
                  <a:pt x="4804" y="11853"/>
                </a:cubicBezTo>
                <a:lnTo>
                  <a:pt x="4804" y="11742"/>
                </a:lnTo>
                <a:cubicBezTo>
                  <a:pt x="4809" y="10306"/>
                  <a:pt x="4837" y="8929"/>
                  <a:pt x="4883" y="7720"/>
                </a:cubicBezTo>
                <a:cubicBezTo>
                  <a:pt x="4901" y="7230"/>
                  <a:pt x="4926" y="6819"/>
                  <a:pt x="4955" y="6507"/>
                </a:cubicBezTo>
                <a:cubicBezTo>
                  <a:pt x="4980" y="6235"/>
                  <a:pt x="5010" y="6114"/>
                  <a:pt x="5040" y="6122"/>
                </a:cubicBezTo>
                <a:close/>
                <a:moveTo>
                  <a:pt x="17863" y="6122"/>
                </a:moveTo>
                <a:cubicBezTo>
                  <a:pt x="17909" y="6102"/>
                  <a:pt x="17956" y="6425"/>
                  <a:pt x="17987" y="7003"/>
                </a:cubicBezTo>
                <a:cubicBezTo>
                  <a:pt x="18022" y="7702"/>
                  <a:pt x="18036" y="8630"/>
                  <a:pt x="18033" y="9538"/>
                </a:cubicBezTo>
                <a:cubicBezTo>
                  <a:pt x="18033" y="10262"/>
                  <a:pt x="18026" y="10997"/>
                  <a:pt x="18013" y="11687"/>
                </a:cubicBezTo>
                <a:cubicBezTo>
                  <a:pt x="18004" y="12204"/>
                  <a:pt x="17993" y="12708"/>
                  <a:pt x="17977" y="13175"/>
                </a:cubicBezTo>
                <a:cubicBezTo>
                  <a:pt x="17963" y="13628"/>
                  <a:pt x="17944" y="14034"/>
                  <a:pt x="17921" y="14388"/>
                </a:cubicBezTo>
                <a:cubicBezTo>
                  <a:pt x="17902" y="14736"/>
                  <a:pt x="17876" y="14972"/>
                  <a:pt x="17849" y="15159"/>
                </a:cubicBezTo>
                <a:cubicBezTo>
                  <a:pt x="17825" y="15333"/>
                  <a:pt x="17800" y="15434"/>
                  <a:pt x="17774" y="15435"/>
                </a:cubicBezTo>
                <a:cubicBezTo>
                  <a:pt x="17728" y="15454"/>
                  <a:pt x="17684" y="15131"/>
                  <a:pt x="17653" y="14553"/>
                </a:cubicBezTo>
                <a:cubicBezTo>
                  <a:pt x="17618" y="13845"/>
                  <a:pt x="17600" y="12938"/>
                  <a:pt x="17604" y="12018"/>
                </a:cubicBezTo>
                <a:cubicBezTo>
                  <a:pt x="17604" y="11322"/>
                  <a:pt x="17610" y="10654"/>
                  <a:pt x="17620" y="9979"/>
                </a:cubicBezTo>
                <a:cubicBezTo>
                  <a:pt x="17631" y="9249"/>
                  <a:pt x="17650" y="8549"/>
                  <a:pt x="17676" y="7940"/>
                </a:cubicBezTo>
                <a:cubicBezTo>
                  <a:pt x="17698" y="7402"/>
                  <a:pt x="17725" y="6908"/>
                  <a:pt x="17758" y="6562"/>
                </a:cubicBezTo>
                <a:cubicBezTo>
                  <a:pt x="17790" y="6258"/>
                  <a:pt x="17826" y="6106"/>
                  <a:pt x="17863" y="6122"/>
                </a:cubicBezTo>
                <a:close/>
                <a:moveTo>
                  <a:pt x="19617" y="6122"/>
                </a:moveTo>
                <a:cubicBezTo>
                  <a:pt x="19661" y="6096"/>
                  <a:pt x="19705" y="6408"/>
                  <a:pt x="19735" y="6948"/>
                </a:cubicBezTo>
                <a:cubicBezTo>
                  <a:pt x="19767" y="7600"/>
                  <a:pt x="19784" y="8465"/>
                  <a:pt x="19780" y="9318"/>
                </a:cubicBezTo>
                <a:cubicBezTo>
                  <a:pt x="19780" y="9406"/>
                  <a:pt x="19780" y="9547"/>
                  <a:pt x="19780" y="9759"/>
                </a:cubicBezTo>
                <a:lnTo>
                  <a:pt x="19384" y="9759"/>
                </a:lnTo>
                <a:cubicBezTo>
                  <a:pt x="19400" y="8748"/>
                  <a:pt x="19433" y="7804"/>
                  <a:pt x="19479" y="7113"/>
                </a:cubicBezTo>
                <a:cubicBezTo>
                  <a:pt x="19516" y="6512"/>
                  <a:pt x="19565" y="6156"/>
                  <a:pt x="19617" y="6122"/>
                </a:cubicBezTo>
                <a:close/>
                <a:moveTo>
                  <a:pt x="3230" y="6177"/>
                </a:moveTo>
                <a:cubicBezTo>
                  <a:pt x="3274" y="6158"/>
                  <a:pt x="3315" y="6413"/>
                  <a:pt x="3345" y="6948"/>
                </a:cubicBezTo>
                <a:cubicBezTo>
                  <a:pt x="3377" y="7602"/>
                  <a:pt x="3394" y="8468"/>
                  <a:pt x="3391" y="9318"/>
                </a:cubicBezTo>
                <a:lnTo>
                  <a:pt x="3391" y="9759"/>
                </a:lnTo>
                <a:lnTo>
                  <a:pt x="2995" y="9759"/>
                </a:lnTo>
                <a:cubicBezTo>
                  <a:pt x="3009" y="8718"/>
                  <a:pt x="3042" y="7774"/>
                  <a:pt x="3089" y="7058"/>
                </a:cubicBezTo>
                <a:cubicBezTo>
                  <a:pt x="3128" y="6477"/>
                  <a:pt x="3178" y="6174"/>
                  <a:pt x="3230" y="6177"/>
                </a:cubicBezTo>
                <a:close/>
                <a:moveTo>
                  <a:pt x="12826" y="6177"/>
                </a:moveTo>
                <a:cubicBezTo>
                  <a:pt x="12870" y="6158"/>
                  <a:pt x="12910" y="6413"/>
                  <a:pt x="12940" y="6948"/>
                </a:cubicBezTo>
                <a:cubicBezTo>
                  <a:pt x="12973" y="7602"/>
                  <a:pt x="12990" y="8468"/>
                  <a:pt x="12986" y="9318"/>
                </a:cubicBezTo>
                <a:cubicBezTo>
                  <a:pt x="12986" y="9406"/>
                  <a:pt x="12986" y="9547"/>
                  <a:pt x="12986" y="9759"/>
                </a:cubicBezTo>
                <a:lnTo>
                  <a:pt x="12587" y="9759"/>
                </a:lnTo>
                <a:cubicBezTo>
                  <a:pt x="12603" y="8711"/>
                  <a:pt x="12637" y="7767"/>
                  <a:pt x="12685" y="7058"/>
                </a:cubicBezTo>
                <a:cubicBezTo>
                  <a:pt x="12724" y="6477"/>
                  <a:pt x="12774" y="6174"/>
                  <a:pt x="12826" y="6177"/>
                </a:cubicBezTo>
                <a:close/>
                <a:moveTo>
                  <a:pt x="6794" y="6287"/>
                </a:moveTo>
                <a:cubicBezTo>
                  <a:pt x="6840" y="6271"/>
                  <a:pt x="6881" y="6549"/>
                  <a:pt x="6912" y="7113"/>
                </a:cubicBezTo>
                <a:cubicBezTo>
                  <a:pt x="6943" y="7725"/>
                  <a:pt x="6961" y="8509"/>
                  <a:pt x="6961" y="9318"/>
                </a:cubicBezTo>
                <a:cubicBezTo>
                  <a:pt x="6960" y="10283"/>
                  <a:pt x="6948" y="11243"/>
                  <a:pt x="6925" y="12128"/>
                </a:cubicBezTo>
                <a:cubicBezTo>
                  <a:pt x="6906" y="12983"/>
                  <a:pt x="6873" y="13769"/>
                  <a:pt x="6830" y="14333"/>
                </a:cubicBezTo>
                <a:cubicBezTo>
                  <a:pt x="6796" y="14759"/>
                  <a:pt x="6755" y="14973"/>
                  <a:pt x="6712" y="14994"/>
                </a:cubicBezTo>
                <a:cubicBezTo>
                  <a:pt x="6683" y="15003"/>
                  <a:pt x="6654" y="14848"/>
                  <a:pt x="6631" y="14553"/>
                </a:cubicBezTo>
                <a:cubicBezTo>
                  <a:pt x="6604" y="14214"/>
                  <a:pt x="6583" y="13755"/>
                  <a:pt x="6572" y="13230"/>
                </a:cubicBezTo>
                <a:cubicBezTo>
                  <a:pt x="6562" y="12658"/>
                  <a:pt x="6558" y="12063"/>
                  <a:pt x="6559" y="11467"/>
                </a:cubicBezTo>
                <a:cubicBezTo>
                  <a:pt x="6561" y="10904"/>
                  <a:pt x="6568" y="10351"/>
                  <a:pt x="6578" y="9814"/>
                </a:cubicBezTo>
                <a:cubicBezTo>
                  <a:pt x="6588" y="9113"/>
                  <a:pt x="6605" y="8464"/>
                  <a:pt x="6631" y="7885"/>
                </a:cubicBezTo>
                <a:cubicBezTo>
                  <a:pt x="6651" y="7396"/>
                  <a:pt x="6676" y="6986"/>
                  <a:pt x="6706" y="6673"/>
                </a:cubicBezTo>
                <a:cubicBezTo>
                  <a:pt x="6732" y="6420"/>
                  <a:pt x="6764" y="6289"/>
                  <a:pt x="6794" y="6287"/>
                </a:cubicBezTo>
                <a:close/>
                <a:moveTo>
                  <a:pt x="15778" y="6287"/>
                </a:moveTo>
                <a:cubicBezTo>
                  <a:pt x="15823" y="6264"/>
                  <a:pt x="15869" y="6543"/>
                  <a:pt x="15899" y="7113"/>
                </a:cubicBezTo>
                <a:cubicBezTo>
                  <a:pt x="15931" y="7722"/>
                  <a:pt x="15945" y="8508"/>
                  <a:pt x="15945" y="9318"/>
                </a:cubicBezTo>
                <a:cubicBezTo>
                  <a:pt x="15944" y="10282"/>
                  <a:pt x="15935" y="11242"/>
                  <a:pt x="15912" y="12128"/>
                </a:cubicBezTo>
                <a:cubicBezTo>
                  <a:pt x="15893" y="12988"/>
                  <a:pt x="15857" y="13775"/>
                  <a:pt x="15814" y="14333"/>
                </a:cubicBezTo>
                <a:cubicBezTo>
                  <a:pt x="15780" y="14763"/>
                  <a:pt x="15742" y="14978"/>
                  <a:pt x="15699" y="14994"/>
                </a:cubicBezTo>
                <a:cubicBezTo>
                  <a:pt x="15670" y="15003"/>
                  <a:pt x="15641" y="14848"/>
                  <a:pt x="15617" y="14553"/>
                </a:cubicBezTo>
                <a:cubicBezTo>
                  <a:pt x="15591" y="14214"/>
                  <a:pt x="15570" y="13755"/>
                  <a:pt x="15559" y="13230"/>
                </a:cubicBezTo>
                <a:cubicBezTo>
                  <a:pt x="15548" y="12659"/>
                  <a:pt x="15544" y="12063"/>
                  <a:pt x="15545" y="11467"/>
                </a:cubicBezTo>
                <a:cubicBezTo>
                  <a:pt x="15548" y="10905"/>
                  <a:pt x="15552" y="10353"/>
                  <a:pt x="15562" y="9814"/>
                </a:cubicBezTo>
                <a:cubicBezTo>
                  <a:pt x="15572" y="9115"/>
                  <a:pt x="15592" y="8467"/>
                  <a:pt x="15617" y="7885"/>
                </a:cubicBezTo>
                <a:cubicBezTo>
                  <a:pt x="15637" y="7392"/>
                  <a:pt x="15662" y="6981"/>
                  <a:pt x="15693" y="6673"/>
                </a:cubicBezTo>
                <a:cubicBezTo>
                  <a:pt x="15718" y="6418"/>
                  <a:pt x="15748" y="6286"/>
                  <a:pt x="15778" y="6287"/>
                </a:cubicBezTo>
                <a:close/>
                <a:moveTo>
                  <a:pt x="10797" y="14388"/>
                </a:moveTo>
                <a:lnTo>
                  <a:pt x="10767" y="16757"/>
                </a:lnTo>
                <a:lnTo>
                  <a:pt x="10905" y="16757"/>
                </a:lnTo>
                <a:lnTo>
                  <a:pt x="10934" y="14388"/>
                </a:lnTo>
                <a:lnTo>
                  <a:pt x="10797" y="14388"/>
                </a:lnTo>
                <a:close/>
              </a:path>
            </a:pathLst>
          </a:custGeom>
          <a:solidFill>
            <a:srgbClr val="FFFFFF"/>
          </a:solidFill>
          <a:ln w="3175">
            <a:miter lim="400000"/>
          </a:ln>
        </p:spPr>
        <p:txBody>
          <a:bodyPr lIns="45719" rIns="45719" anchor="ctr"/>
          <a:lstStyle/>
          <a:p>
            <a:pPr defTabSz="914400">
              <a:defRPr sz="1800">
                <a:solidFill>
                  <a:srgbClr val="000000"/>
                </a:solidFill>
                <a:latin typeface="Calibri"/>
                <a:ea typeface="Calibri"/>
                <a:cs typeface="Calibri"/>
                <a:sym typeface="Calibri"/>
              </a:defRPr>
            </a:pPr>
            <a:endParaRPr dirty="0"/>
          </a:p>
        </p:txBody>
      </p:sp>
      <p:grpSp>
        <p:nvGrpSpPr>
          <p:cNvPr id="186" name="Group"/>
          <p:cNvGrpSpPr/>
          <p:nvPr/>
        </p:nvGrpSpPr>
        <p:grpSpPr>
          <a:xfrm>
            <a:off x="7641659" y="462566"/>
            <a:ext cx="1049904" cy="613119"/>
            <a:chOff x="0" y="0"/>
            <a:chExt cx="1049903" cy="613117"/>
          </a:xfrm>
        </p:grpSpPr>
        <p:sp>
          <p:nvSpPr>
            <p:cNvPr id="124" name="Freeform 209"/>
            <p:cNvSpPr/>
            <p:nvPr/>
          </p:nvSpPr>
          <p:spPr>
            <a:xfrm>
              <a:off x="1696" y="582543"/>
              <a:ext cx="19735" cy="30074"/>
            </a:xfrm>
            <a:custGeom>
              <a:avLst/>
              <a:gdLst/>
              <a:ahLst/>
              <a:cxnLst>
                <a:cxn ang="0">
                  <a:pos x="wd2" y="hd2"/>
                </a:cxn>
                <a:cxn ang="5400000">
                  <a:pos x="wd2" y="hd2"/>
                </a:cxn>
                <a:cxn ang="10800000">
                  <a:pos x="wd2" y="hd2"/>
                </a:cxn>
                <a:cxn ang="16200000">
                  <a:pos x="wd2" y="hd2"/>
                </a:cxn>
              </a:cxnLst>
              <a:rect l="0" t="0" r="r" b="b"/>
              <a:pathLst>
                <a:path w="20990" h="21454" extrusionOk="0">
                  <a:moveTo>
                    <a:pt x="67" y="7367"/>
                  </a:moveTo>
                  <a:cubicBezTo>
                    <a:pt x="-562" y="3745"/>
                    <a:pt x="3307" y="466"/>
                    <a:pt x="8709" y="44"/>
                  </a:cubicBezTo>
                  <a:cubicBezTo>
                    <a:pt x="9436" y="-13"/>
                    <a:pt x="10171" y="-15"/>
                    <a:pt x="10899" y="37"/>
                  </a:cubicBezTo>
                  <a:cubicBezTo>
                    <a:pt x="13267" y="-1"/>
                    <a:pt x="15586" y="487"/>
                    <a:pt x="17498" y="1424"/>
                  </a:cubicBezTo>
                  <a:cubicBezTo>
                    <a:pt x="19712" y="2873"/>
                    <a:pt x="20864" y="4901"/>
                    <a:pt x="20649" y="6971"/>
                  </a:cubicBezTo>
                  <a:lnTo>
                    <a:pt x="14051" y="6971"/>
                  </a:lnTo>
                  <a:cubicBezTo>
                    <a:pt x="14051" y="5980"/>
                    <a:pt x="14051" y="3735"/>
                    <a:pt x="10604" y="3735"/>
                  </a:cubicBezTo>
                  <a:cubicBezTo>
                    <a:pt x="9664" y="3754"/>
                    <a:pt x="8760" y="3986"/>
                    <a:pt x="8044" y="4395"/>
                  </a:cubicBezTo>
                  <a:cubicBezTo>
                    <a:pt x="7214" y="5003"/>
                    <a:pt x="6819" y="5822"/>
                    <a:pt x="6961" y="6641"/>
                  </a:cubicBezTo>
                  <a:lnTo>
                    <a:pt x="6961" y="14366"/>
                  </a:lnTo>
                  <a:cubicBezTo>
                    <a:pt x="6961" y="15489"/>
                    <a:pt x="6961" y="17602"/>
                    <a:pt x="10604" y="17602"/>
                  </a:cubicBezTo>
                  <a:cubicBezTo>
                    <a:pt x="14248" y="17602"/>
                    <a:pt x="14149" y="16083"/>
                    <a:pt x="14149" y="13904"/>
                  </a:cubicBezTo>
                  <a:lnTo>
                    <a:pt x="20846" y="13904"/>
                  </a:lnTo>
                  <a:cubicBezTo>
                    <a:pt x="21038" y="14735"/>
                    <a:pt x="21038" y="15582"/>
                    <a:pt x="20846" y="16413"/>
                  </a:cubicBezTo>
                  <a:cubicBezTo>
                    <a:pt x="20590" y="17864"/>
                    <a:pt x="19449" y="19179"/>
                    <a:pt x="17695" y="20045"/>
                  </a:cubicBezTo>
                  <a:cubicBezTo>
                    <a:pt x="15767" y="20961"/>
                    <a:pt x="13458" y="21446"/>
                    <a:pt x="11097" y="21432"/>
                  </a:cubicBezTo>
                  <a:cubicBezTo>
                    <a:pt x="8200" y="21585"/>
                    <a:pt x="5340" y="20914"/>
                    <a:pt x="3218" y="19583"/>
                  </a:cubicBezTo>
                  <a:cubicBezTo>
                    <a:pt x="1938" y="18790"/>
                    <a:pt x="362" y="17668"/>
                    <a:pt x="362" y="13508"/>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25" name="Freeform 210"/>
            <p:cNvSpPr/>
            <p:nvPr/>
          </p:nvSpPr>
          <p:spPr>
            <a:xfrm>
              <a:off x="27220" y="582648"/>
              <a:ext cx="20215" cy="30424"/>
            </a:xfrm>
            <a:custGeom>
              <a:avLst/>
              <a:gdLst/>
              <a:ahLst/>
              <a:cxnLst>
                <a:cxn ang="0">
                  <a:pos x="wd2" y="hd2"/>
                </a:cxn>
                <a:cxn ang="5400000">
                  <a:pos x="wd2" y="hd2"/>
                </a:cxn>
                <a:cxn ang="10800000">
                  <a:pos x="wd2" y="hd2"/>
                </a:cxn>
                <a:cxn ang="16200000">
                  <a:pos x="wd2" y="hd2"/>
                </a:cxn>
              </a:cxnLst>
              <a:rect l="0" t="0" r="r" b="b"/>
              <a:pathLst>
                <a:path w="21232" h="21266" extrusionOk="0">
                  <a:moveTo>
                    <a:pt x="389" y="7468"/>
                  </a:moveTo>
                  <a:cubicBezTo>
                    <a:pt x="194" y="5461"/>
                    <a:pt x="1130" y="3477"/>
                    <a:pt x="3014" y="1904"/>
                  </a:cubicBezTo>
                  <a:cubicBezTo>
                    <a:pt x="5046" y="610"/>
                    <a:pt x="7791" y="-68"/>
                    <a:pt x="10599" y="27"/>
                  </a:cubicBezTo>
                  <a:cubicBezTo>
                    <a:pt x="13531" y="-152"/>
                    <a:pt x="16428" y="562"/>
                    <a:pt x="18476" y="1968"/>
                  </a:cubicBezTo>
                  <a:cubicBezTo>
                    <a:pt x="20650" y="3794"/>
                    <a:pt x="21600" y="6134"/>
                    <a:pt x="21103" y="8439"/>
                  </a:cubicBezTo>
                  <a:lnTo>
                    <a:pt x="21103" y="13292"/>
                  </a:lnTo>
                  <a:cubicBezTo>
                    <a:pt x="21462" y="15430"/>
                    <a:pt x="20516" y="17575"/>
                    <a:pt x="18476" y="19245"/>
                  </a:cubicBezTo>
                  <a:cubicBezTo>
                    <a:pt x="16365" y="20634"/>
                    <a:pt x="13467" y="21362"/>
                    <a:pt x="10502" y="21250"/>
                  </a:cubicBezTo>
                  <a:cubicBezTo>
                    <a:pt x="6272" y="21448"/>
                    <a:pt x="2337" y="19799"/>
                    <a:pt x="778" y="17174"/>
                  </a:cubicBezTo>
                  <a:cubicBezTo>
                    <a:pt x="279" y="15841"/>
                    <a:pt x="17" y="14472"/>
                    <a:pt x="0" y="13097"/>
                  </a:cubicBezTo>
                  <a:close/>
                  <a:moveTo>
                    <a:pt x="7099" y="13939"/>
                  </a:moveTo>
                  <a:cubicBezTo>
                    <a:pt x="7099" y="16075"/>
                    <a:pt x="7780" y="17562"/>
                    <a:pt x="10697" y="17562"/>
                  </a:cubicBezTo>
                  <a:cubicBezTo>
                    <a:pt x="13615" y="17562"/>
                    <a:pt x="14198" y="15363"/>
                    <a:pt x="14198" y="13939"/>
                  </a:cubicBezTo>
                  <a:lnTo>
                    <a:pt x="14198" y="7016"/>
                  </a:lnTo>
                  <a:cubicBezTo>
                    <a:pt x="14198" y="5657"/>
                    <a:pt x="14198" y="3975"/>
                    <a:pt x="10794" y="3975"/>
                  </a:cubicBezTo>
                  <a:cubicBezTo>
                    <a:pt x="7391" y="3975"/>
                    <a:pt x="7099" y="6239"/>
                    <a:pt x="7099" y="7016"/>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26" name="Freeform 211"/>
            <p:cNvSpPr/>
            <p:nvPr/>
          </p:nvSpPr>
          <p:spPr>
            <a:xfrm>
              <a:off x="54162" y="583244"/>
              <a:ext cx="21110" cy="286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158" y="0"/>
                  </a:lnTo>
                  <a:lnTo>
                    <a:pt x="13642" y="10066"/>
                  </a:lnTo>
                  <a:cubicBezTo>
                    <a:pt x="14159" y="10556"/>
                    <a:pt x="14634" y="11070"/>
                    <a:pt x="15063" y="11604"/>
                  </a:cubicBezTo>
                  <a:cubicBezTo>
                    <a:pt x="15226" y="11994"/>
                    <a:pt x="15448" y="12369"/>
                    <a:pt x="15727" y="12722"/>
                  </a:cubicBezTo>
                  <a:lnTo>
                    <a:pt x="15727" y="10555"/>
                  </a:lnTo>
                  <a:cubicBezTo>
                    <a:pt x="15727" y="9088"/>
                    <a:pt x="15727" y="8878"/>
                    <a:pt x="15727" y="8109"/>
                  </a:cubicBezTo>
                  <a:lnTo>
                    <a:pt x="15727" y="70"/>
                  </a:lnTo>
                  <a:lnTo>
                    <a:pt x="21600" y="70"/>
                  </a:lnTo>
                  <a:lnTo>
                    <a:pt x="21600" y="21600"/>
                  </a:lnTo>
                  <a:lnTo>
                    <a:pt x="16295" y="21600"/>
                  </a:lnTo>
                  <a:lnTo>
                    <a:pt x="8621" y="11184"/>
                  </a:lnTo>
                  <a:cubicBezTo>
                    <a:pt x="7741" y="10040"/>
                    <a:pt x="6981" y="8849"/>
                    <a:pt x="6347" y="7619"/>
                  </a:cubicBezTo>
                  <a:cubicBezTo>
                    <a:pt x="6347" y="8249"/>
                    <a:pt x="6347" y="10974"/>
                    <a:pt x="6347" y="11534"/>
                  </a:cubicBezTo>
                  <a:lnTo>
                    <a:pt x="6347" y="21600"/>
                  </a:lnTo>
                  <a:lnTo>
                    <a:pt x="474"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27" name="Freeform 212"/>
            <p:cNvSpPr/>
            <p:nvPr/>
          </p:nvSpPr>
          <p:spPr>
            <a:xfrm>
              <a:off x="80364" y="582612"/>
              <a:ext cx="20106" cy="30050"/>
            </a:xfrm>
            <a:custGeom>
              <a:avLst/>
              <a:gdLst/>
              <a:ahLst/>
              <a:cxnLst>
                <a:cxn ang="0">
                  <a:pos x="wd2" y="hd2"/>
                </a:cxn>
                <a:cxn ang="5400000">
                  <a:pos x="wd2" y="hd2"/>
                </a:cxn>
                <a:cxn ang="10800000">
                  <a:pos x="wd2" y="hd2"/>
                </a:cxn>
                <a:cxn ang="16200000">
                  <a:pos x="wd2" y="hd2"/>
                </a:cxn>
              </a:cxnLst>
              <a:rect l="0" t="0" r="r" b="b"/>
              <a:pathLst>
                <a:path w="21427" h="21273" extrusionOk="0">
                  <a:moveTo>
                    <a:pt x="15689" y="5886"/>
                  </a:moveTo>
                  <a:cubicBezTo>
                    <a:pt x="14730" y="4532"/>
                    <a:pt x="12712" y="3647"/>
                    <a:pt x="10460" y="3593"/>
                  </a:cubicBezTo>
                  <a:cubicBezTo>
                    <a:pt x="6907" y="3593"/>
                    <a:pt x="6809" y="5362"/>
                    <a:pt x="6809" y="5559"/>
                  </a:cubicBezTo>
                  <a:cubicBezTo>
                    <a:pt x="6809" y="7001"/>
                    <a:pt x="8881" y="7590"/>
                    <a:pt x="10755" y="7983"/>
                  </a:cubicBezTo>
                  <a:lnTo>
                    <a:pt x="14604" y="8966"/>
                  </a:lnTo>
                  <a:cubicBezTo>
                    <a:pt x="16628" y="9399"/>
                    <a:pt x="18413" y="10219"/>
                    <a:pt x="19734" y="11325"/>
                  </a:cubicBezTo>
                  <a:cubicBezTo>
                    <a:pt x="20846" y="12357"/>
                    <a:pt x="21433" y="13596"/>
                    <a:pt x="21412" y="14864"/>
                  </a:cubicBezTo>
                  <a:cubicBezTo>
                    <a:pt x="21600" y="17038"/>
                    <a:pt x="19969" y="19104"/>
                    <a:pt x="17169" y="20238"/>
                  </a:cubicBezTo>
                  <a:cubicBezTo>
                    <a:pt x="15348" y="20884"/>
                    <a:pt x="13314" y="21222"/>
                    <a:pt x="11248" y="21221"/>
                  </a:cubicBezTo>
                  <a:cubicBezTo>
                    <a:pt x="6580" y="21594"/>
                    <a:pt x="2066" y="19964"/>
                    <a:pt x="0" y="17158"/>
                  </a:cubicBezTo>
                  <a:lnTo>
                    <a:pt x="5229" y="14864"/>
                  </a:lnTo>
                  <a:cubicBezTo>
                    <a:pt x="6091" y="16482"/>
                    <a:pt x="8369" y="17578"/>
                    <a:pt x="10953" y="17616"/>
                  </a:cubicBezTo>
                  <a:cubicBezTo>
                    <a:pt x="12433" y="17616"/>
                    <a:pt x="15097" y="17158"/>
                    <a:pt x="15097" y="15323"/>
                  </a:cubicBezTo>
                  <a:cubicBezTo>
                    <a:pt x="15097" y="13488"/>
                    <a:pt x="13815" y="13488"/>
                    <a:pt x="9276" y="12308"/>
                  </a:cubicBezTo>
                  <a:cubicBezTo>
                    <a:pt x="4736" y="11129"/>
                    <a:pt x="690" y="9753"/>
                    <a:pt x="690" y="5755"/>
                  </a:cubicBezTo>
                  <a:cubicBezTo>
                    <a:pt x="701" y="2570"/>
                    <a:pt x="4596" y="-6"/>
                    <a:pt x="9392" y="0"/>
                  </a:cubicBezTo>
                  <a:cubicBezTo>
                    <a:pt x="9782" y="1"/>
                    <a:pt x="10171" y="19"/>
                    <a:pt x="10558" y="54"/>
                  </a:cubicBezTo>
                  <a:cubicBezTo>
                    <a:pt x="14576" y="11"/>
                    <a:pt x="18329" y="1381"/>
                    <a:pt x="20426" y="3658"/>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28" name="Freeform 213"/>
            <p:cNvSpPr/>
            <p:nvPr/>
          </p:nvSpPr>
          <p:spPr>
            <a:xfrm>
              <a:off x="103787" y="583244"/>
              <a:ext cx="20925" cy="285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1" y="3927"/>
                  </a:lnTo>
                  <a:lnTo>
                    <a:pt x="14241" y="21600"/>
                  </a:lnTo>
                  <a:lnTo>
                    <a:pt x="7455" y="21600"/>
                  </a:lnTo>
                  <a:lnTo>
                    <a:pt x="7455" y="3927"/>
                  </a:lnTo>
                  <a:lnTo>
                    <a:pt x="0" y="3927"/>
                  </a:lnTo>
                  <a:lnTo>
                    <a:pt x="0" y="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29" name="Freeform 214"/>
            <p:cNvSpPr/>
            <p:nvPr/>
          </p:nvSpPr>
          <p:spPr>
            <a:xfrm>
              <a:off x="129434" y="583244"/>
              <a:ext cx="20555" cy="28511"/>
            </a:xfrm>
            <a:custGeom>
              <a:avLst/>
              <a:gdLst/>
              <a:ahLst/>
              <a:cxnLst>
                <a:cxn ang="0">
                  <a:pos x="wd2" y="hd2"/>
                </a:cxn>
                <a:cxn ang="5400000">
                  <a:pos x="wd2" y="hd2"/>
                </a:cxn>
                <a:cxn ang="10800000">
                  <a:pos x="wd2" y="hd2"/>
                </a:cxn>
                <a:cxn ang="16200000">
                  <a:pos x="wd2" y="hd2"/>
                </a:cxn>
              </a:cxnLst>
              <a:rect l="0" t="0" r="r" b="b"/>
              <a:pathLst>
                <a:path w="21600" h="21600" extrusionOk="0">
                  <a:moveTo>
                    <a:pt x="6519" y="21600"/>
                  </a:moveTo>
                  <a:lnTo>
                    <a:pt x="0" y="21600"/>
                  </a:lnTo>
                  <a:lnTo>
                    <a:pt x="0" y="0"/>
                  </a:lnTo>
                  <a:lnTo>
                    <a:pt x="9730" y="0"/>
                  </a:lnTo>
                  <a:cubicBezTo>
                    <a:pt x="14594" y="0"/>
                    <a:pt x="20724" y="491"/>
                    <a:pt x="20724" y="6242"/>
                  </a:cubicBezTo>
                  <a:cubicBezTo>
                    <a:pt x="21110" y="8931"/>
                    <a:pt x="18643" y="11402"/>
                    <a:pt x="14983" y="11992"/>
                  </a:cubicBezTo>
                  <a:lnTo>
                    <a:pt x="21600" y="21600"/>
                  </a:lnTo>
                  <a:lnTo>
                    <a:pt x="14205" y="21600"/>
                  </a:lnTo>
                  <a:lnTo>
                    <a:pt x="8562" y="12764"/>
                  </a:lnTo>
                  <a:lnTo>
                    <a:pt x="6324" y="12764"/>
                  </a:lnTo>
                  <a:close/>
                  <a:moveTo>
                    <a:pt x="6519" y="9327"/>
                  </a:moveTo>
                  <a:cubicBezTo>
                    <a:pt x="8260" y="9513"/>
                    <a:pt x="10031" y="9513"/>
                    <a:pt x="11773" y="9327"/>
                  </a:cubicBezTo>
                  <a:cubicBezTo>
                    <a:pt x="13816" y="8766"/>
                    <a:pt x="14010" y="7574"/>
                    <a:pt x="14010" y="6382"/>
                  </a:cubicBezTo>
                  <a:cubicBezTo>
                    <a:pt x="14236" y="5301"/>
                    <a:pt x="13442" y="4244"/>
                    <a:pt x="12064" y="3787"/>
                  </a:cubicBezTo>
                  <a:cubicBezTo>
                    <a:pt x="10225" y="3611"/>
                    <a:pt x="8359" y="3611"/>
                    <a:pt x="6519" y="378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30" name="Freeform 215"/>
            <p:cNvSpPr/>
            <p:nvPr/>
          </p:nvSpPr>
          <p:spPr>
            <a:xfrm>
              <a:off x="155682" y="583244"/>
              <a:ext cx="20832" cy="28993"/>
            </a:xfrm>
            <a:custGeom>
              <a:avLst/>
              <a:gdLst/>
              <a:ahLst/>
              <a:cxnLst>
                <a:cxn ang="0">
                  <a:pos x="wd2" y="hd2"/>
                </a:cxn>
                <a:cxn ang="5400000">
                  <a:pos x="wd2" y="hd2"/>
                </a:cxn>
                <a:cxn ang="10800000">
                  <a:pos x="wd2" y="hd2"/>
                </a:cxn>
                <a:cxn ang="16200000">
                  <a:pos x="wd2" y="hd2"/>
                </a:cxn>
              </a:cxnLst>
              <a:rect l="0" t="0" r="r" b="b"/>
              <a:pathLst>
                <a:path w="21112" h="21497" extrusionOk="0">
                  <a:moveTo>
                    <a:pt x="46" y="0"/>
                  </a:moveTo>
                  <a:lnTo>
                    <a:pt x="6613" y="0"/>
                  </a:lnTo>
                  <a:lnTo>
                    <a:pt x="6613" y="13727"/>
                  </a:lnTo>
                  <a:cubicBezTo>
                    <a:pt x="6613" y="15031"/>
                    <a:pt x="6613" y="17639"/>
                    <a:pt x="10555" y="17639"/>
                  </a:cubicBezTo>
                  <a:cubicBezTo>
                    <a:pt x="11774" y="17639"/>
                    <a:pt x="14589" y="17639"/>
                    <a:pt x="14589" y="13796"/>
                  </a:cubicBezTo>
                  <a:lnTo>
                    <a:pt x="14589" y="69"/>
                  </a:lnTo>
                  <a:lnTo>
                    <a:pt x="21064" y="69"/>
                  </a:lnTo>
                  <a:lnTo>
                    <a:pt x="21064" y="13796"/>
                  </a:lnTo>
                  <a:cubicBezTo>
                    <a:pt x="21359" y="16058"/>
                    <a:pt x="20257" y="18298"/>
                    <a:pt x="18061" y="19905"/>
                  </a:cubicBezTo>
                  <a:cubicBezTo>
                    <a:pt x="15998" y="21007"/>
                    <a:pt x="13483" y="21564"/>
                    <a:pt x="10931" y="21483"/>
                  </a:cubicBezTo>
                  <a:cubicBezTo>
                    <a:pt x="8081" y="21600"/>
                    <a:pt x="5263" y="20994"/>
                    <a:pt x="2955" y="19767"/>
                  </a:cubicBezTo>
                  <a:cubicBezTo>
                    <a:pt x="817" y="18081"/>
                    <a:pt x="-241" y="15811"/>
                    <a:pt x="46" y="13521"/>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31" name="Freeform 216"/>
            <p:cNvSpPr/>
            <p:nvPr/>
          </p:nvSpPr>
          <p:spPr>
            <a:xfrm>
              <a:off x="183349" y="582553"/>
              <a:ext cx="19698" cy="30064"/>
            </a:xfrm>
            <a:custGeom>
              <a:avLst/>
              <a:gdLst/>
              <a:ahLst/>
              <a:cxnLst>
                <a:cxn ang="0">
                  <a:pos x="wd2" y="hd2"/>
                </a:cxn>
                <a:cxn ang="5400000">
                  <a:pos x="wd2" y="hd2"/>
                </a:cxn>
                <a:cxn ang="10800000">
                  <a:pos x="wd2" y="hd2"/>
                </a:cxn>
                <a:cxn ang="16200000">
                  <a:pos x="wd2" y="hd2"/>
                </a:cxn>
              </a:cxnLst>
              <a:rect l="0" t="0" r="r" b="b"/>
              <a:pathLst>
                <a:path w="21005" h="21451" extrusionOk="0">
                  <a:moveTo>
                    <a:pt x="66" y="7361"/>
                  </a:moveTo>
                  <a:cubicBezTo>
                    <a:pt x="-559" y="3738"/>
                    <a:pt x="3325" y="462"/>
                    <a:pt x="8742" y="43"/>
                  </a:cubicBezTo>
                  <a:cubicBezTo>
                    <a:pt x="9435" y="-10"/>
                    <a:pt x="10134" y="-15"/>
                    <a:pt x="10828" y="31"/>
                  </a:cubicBezTo>
                  <a:cubicBezTo>
                    <a:pt x="13234" y="-18"/>
                    <a:pt x="15596" y="470"/>
                    <a:pt x="17542" y="1417"/>
                  </a:cubicBezTo>
                  <a:cubicBezTo>
                    <a:pt x="19762" y="2867"/>
                    <a:pt x="20917" y="4895"/>
                    <a:pt x="20702" y="6965"/>
                  </a:cubicBezTo>
                  <a:lnTo>
                    <a:pt x="13987" y="6965"/>
                  </a:lnTo>
                  <a:cubicBezTo>
                    <a:pt x="13987" y="5974"/>
                    <a:pt x="13987" y="3729"/>
                    <a:pt x="10532" y="3729"/>
                  </a:cubicBezTo>
                  <a:cubicBezTo>
                    <a:pt x="9623" y="3762"/>
                    <a:pt x="8756" y="3994"/>
                    <a:pt x="8064" y="4389"/>
                  </a:cubicBezTo>
                  <a:cubicBezTo>
                    <a:pt x="7218" y="4994"/>
                    <a:pt x="6788" y="5808"/>
                    <a:pt x="6879" y="6635"/>
                  </a:cubicBezTo>
                  <a:lnTo>
                    <a:pt x="6879" y="14362"/>
                  </a:lnTo>
                  <a:cubicBezTo>
                    <a:pt x="6879" y="15484"/>
                    <a:pt x="6879" y="17598"/>
                    <a:pt x="10631" y="17598"/>
                  </a:cubicBezTo>
                  <a:cubicBezTo>
                    <a:pt x="14382" y="17598"/>
                    <a:pt x="14185" y="16079"/>
                    <a:pt x="14185" y="13899"/>
                  </a:cubicBezTo>
                  <a:lnTo>
                    <a:pt x="20899" y="13899"/>
                  </a:lnTo>
                  <a:cubicBezTo>
                    <a:pt x="21041" y="14734"/>
                    <a:pt x="21041" y="15575"/>
                    <a:pt x="20899" y="16409"/>
                  </a:cubicBezTo>
                  <a:cubicBezTo>
                    <a:pt x="20599" y="17851"/>
                    <a:pt x="19465" y="19155"/>
                    <a:pt x="17740" y="20041"/>
                  </a:cubicBezTo>
                  <a:cubicBezTo>
                    <a:pt x="15807" y="20958"/>
                    <a:pt x="13493" y="21443"/>
                    <a:pt x="11125" y="21429"/>
                  </a:cubicBezTo>
                  <a:cubicBezTo>
                    <a:pt x="8220" y="21582"/>
                    <a:pt x="5353" y="20911"/>
                    <a:pt x="3226" y="19579"/>
                  </a:cubicBezTo>
                  <a:cubicBezTo>
                    <a:pt x="1942" y="18787"/>
                    <a:pt x="362" y="17664"/>
                    <a:pt x="362" y="13503"/>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32" name="Freeform 217"/>
            <p:cNvSpPr/>
            <p:nvPr/>
          </p:nvSpPr>
          <p:spPr>
            <a:xfrm>
              <a:off x="207576" y="583244"/>
              <a:ext cx="20925" cy="285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1" y="3927"/>
                  </a:lnTo>
                  <a:lnTo>
                    <a:pt x="14241" y="21600"/>
                  </a:lnTo>
                  <a:lnTo>
                    <a:pt x="7455" y="21600"/>
                  </a:lnTo>
                  <a:lnTo>
                    <a:pt x="7455" y="3927"/>
                  </a:lnTo>
                  <a:lnTo>
                    <a:pt x="0" y="3927"/>
                  </a:lnTo>
                  <a:lnTo>
                    <a:pt x="0" y="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33" name="Freeform 218"/>
            <p:cNvSpPr/>
            <p:nvPr/>
          </p:nvSpPr>
          <p:spPr>
            <a:xfrm>
              <a:off x="230907" y="583244"/>
              <a:ext cx="13055" cy="28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15" y="19706"/>
                  </a:lnTo>
                  <a:lnTo>
                    <a:pt x="5515" y="1894"/>
                  </a:lnTo>
                  <a:lnTo>
                    <a:pt x="0" y="1894"/>
                  </a:lnTo>
                  <a:lnTo>
                    <a:pt x="0" y="0"/>
                  </a:lnTo>
                  <a:lnTo>
                    <a:pt x="21600" y="0"/>
                  </a:lnTo>
                  <a:lnTo>
                    <a:pt x="21600" y="1894"/>
                  </a:lnTo>
                  <a:lnTo>
                    <a:pt x="16085" y="1894"/>
                  </a:lnTo>
                  <a:lnTo>
                    <a:pt x="16085" y="19636"/>
                  </a:lnTo>
                  <a:lnTo>
                    <a:pt x="21600" y="19636"/>
                  </a:lnTo>
                  <a:lnTo>
                    <a:pt x="21600"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34" name="Freeform 219"/>
            <p:cNvSpPr/>
            <p:nvPr/>
          </p:nvSpPr>
          <p:spPr>
            <a:xfrm>
              <a:off x="247665" y="582648"/>
              <a:ext cx="20308" cy="30470"/>
            </a:xfrm>
            <a:custGeom>
              <a:avLst/>
              <a:gdLst/>
              <a:ahLst/>
              <a:cxnLst>
                <a:cxn ang="0">
                  <a:pos x="wd2" y="hd2"/>
                </a:cxn>
                <a:cxn ang="5400000">
                  <a:pos x="wd2" y="hd2"/>
                </a:cxn>
                <a:cxn ang="10800000">
                  <a:pos x="wd2" y="hd2"/>
                </a:cxn>
                <a:cxn ang="16200000">
                  <a:pos x="wd2" y="hd2"/>
                </a:cxn>
              </a:cxnLst>
              <a:rect l="0" t="0" r="r" b="b"/>
              <a:pathLst>
                <a:path w="21234" h="21137" extrusionOk="0">
                  <a:moveTo>
                    <a:pt x="484" y="7412"/>
                  </a:moveTo>
                  <a:cubicBezTo>
                    <a:pt x="290" y="5419"/>
                    <a:pt x="1221" y="3450"/>
                    <a:pt x="3098" y="1889"/>
                  </a:cubicBezTo>
                  <a:cubicBezTo>
                    <a:pt x="5120" y="605"/>
                    <a:pt x="7853" y="-68"/>
                    <a:pt x="10649" y="27"/>
                  </a:cubicBezTo>
                  <a:cubicBezTo>
                    <a:pt x="13568" y="-151"/>
                    <a:pt x="16451" y="557"/>
                    <a:pt x="18490" y="1953"/>
                  </a:cubicBezTo>
                  <a:cubicBezTo>
                    <a:pt x="20655" y="3765"/>
                    <a:pt x="21600" y="6087"/>
                    <a:pt x="21105" y="8375"/>
                  </a:cubicBezTo>
                  <a:lnTo>
                    <a:pt x="21105" y="13191"/>
                  </a:lnTo>
                  <a:cubicBezTo>
                    <a:pt x="21463" y="15313"/>
                    <a:pt x="20521" y="17441"/>
                    <a:pt x="18491" y="19098"/>
                  </a:cubicBezTo>
                  <a:cubicBezTo>
                    <a:pt x="16388" y="20477"/>
                    <a:pt x="13504" y="21199"/>
                    <a:pt x="10552" y="21089"/>
                  </a:cubicBezTo>
                  <a:cubicBezTo>
                    <a:pt x="6283" y="21449"/>
                    <a:pt x="2225" y="19754"/>
                    <a:pt x="872" y="17043"/>
                  </a:cubicBezTo>
                  <a:cubicBezTo>
                    <a:pt x="301" y="15728"/>
                    <a:pt x="7" y="14367"/>
                    <a:pt x="0" y="12998"/>
                  </a:cubicBezTo>
                  <a:close/>
                  <a:moveTo>
                    <a:pt x="7164" y="13833"/>
                  </a:moveTo>
                  <a:cubicBezTo>
                    <a:pt x="7164" y="15952"/>
                    <a:pt x="7842" y="17429"/>
                    <a:pt x="10746" y="17429"/>
                  </a:cubicBezTo>
                  <a:cubicBezTo>
                    <a:pt x="13651" y="17429"/>
                    <a:pt x="14328" y="15246"/>
                    <a:pt x="14328" y="13833"/>
                  </a:cubicBezTo>
                  <a:lnTo>
                    <a:pt x="14328" y="6962"/>
                  </a:lnTo>
                  <a:cubicBezTo>
                    <a:pt x="14328" y="5613"/>
                    <a:pt x="14328" y="3944"/>
                    <a:pt x="10843" y="3944"/>
                  </a:cubicBezTo>
                  <a:cubicBezTo>
                    <a:pt x="7358" y="3944"/>
                    <a:pt x="7164" y="6192"/>
                    <a:pt x="7164" y="6962"/>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35" name="Freeform 220"/>
            <p:cNvSpPr/>
            <p:nvPr/>
          </p:nvSpPr>
          <p:spPr>
            <a:xfrm>
              <a:off x="274699" y="583244"/>
              <a:ext cx="20740" cy="285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268" y="0"/>
                  </a:lnTo>
                  <a:lnTo>
                    <a:pt x="13885" y="10099"/>
                  </a:lnTo>
                  <a:cubicBezTo>
                    <a:pt x="14276" y="10575"/>
                    <a:pt x="14631" y="11067"/>
                    <a:pt x="14946" y="11571"/>
                  </a:cubicBezTo>
                  <a:cubicBezTo>
                    <a:pt x="15112" y="11963"/>
                    <a:pt x="15339" y="12339"/>
                    <a:pt x="15622" y="12694"/>
                  </a:cubicBezTo>
                  <a:lnTo>
                    <a:pt x="15622" y="10519"/>
                  </a:lnTo>
                  <a:cubicBezTo>
                    <a:pt x="15622" y="9047"/>
                    <a:pt x="15622" y="8836"/>
                    <a:pt x="15622" y="8065"/>
                  </a:cubicBezTo>
                  <a:lnTo>
                    <a:pt x="15622" y="0"/>
                  </a:lnTo>
                  <a:lnTo>
                    <a:pt x="21600" y="0"/>
                  </a:lnTo>
                  <a:lnTo>
                    <a:pt x="21600" y="21600"/>
                  </a:lnTo>
                  <a:lnTo>
                    <a:pt x="16104" y="21600"/>
                  </a:lnTo>
                  <a:lnTo>
                    <a:pt x="8293" y="11151"/>
                  </a:lnTo>
                  <a:cubicBezTo>
                    <a:pt x="7398" y="10003"/>
                    <a:pt x="6624" y="8807"/>
                    <a:pt x="5978" y="7574"/>
                  </a:cubicBezTo>
                  <a:cubicBezTo>
                    <a:pt x="5978" y="8205"/>
                    <a:pt x="5978" y="10940"/>
                    <a:pt x="5978" y="11501"/>
                  </a:cubicBezTo>
                  <a:lnTo>
                    <a:pt x="5978"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36" name="Freeform 221"/>
            <p:cNvSpPr/>
            <p:nvPr/>
          </p:nvSpPr>
          <p:spPr>
            <a:xfrm>
              <a:off x="313215" y="583244"/>
              <a:ext cx="20092" cy="285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605" y="0"/>
                  </a:lnTo>
                  <a:lnTo>
                    <a:pt x="20605" y="3927"/>
                  </a:lnTo>
                  <a:lnTo>
                    <a:pt x="6669" y="3927"/>
                  </a:lnTo>
                  <a:lnTo>
                    <a:pt x="6669" y="8556"/>
                  </a:lnTo>
                  <a:lnTo>
                    <a:pt x="16324" y="8556"/>
                  </a:lnTo>
                  <a:lnTo>
                    <a:pt x="16324" y="12483"/>
                  </a:lnTo>
                  <a:lnTo>
                    <a:pt x="6768" y="12483"/>
                  </a:lnTo>
                  <a:lnTo>
                    <a:pt x="6768" y="17603"/>
                  </a:lnTo>
                  <a:lnTo>
                    <a:pt x="21600" y="17603"/>
                  </a:lnTo>
                  <a:lnTo>
                    <a:pt x="21600" y="21600"/>
                  </a:lnTo>
                  <a:lnTo>
                    <a:pt x="0" y="2160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37" name="Freeform 222"/>
            <p:cNvSpPr/>
            <p:nvPr/>
          </p:nvSpPr>
          <p:spPr>
            <a:xfrm>
              <a:off x="338862" y="583244"/>
              <a:ext cx="19780" cy="28511"/>
            </a:xfrm>
            <a:custGeom>
              <a:avLst/>
              <a:gdLst/>
              <a:ahLst/>
              <a:cxnLst>
                <a:cxn ang="0">
                  <a:pos x="wd2" y="hd2"/>
                </a:cxn>
                <a:cxn ang="5400000">
                  <a:pos x="wd2" y="hd2"/>
                </a:cxn>
                <a:cxn ang="10800000">
                  <a:pos x="wd2" y="hd2"/>
                </a:cxn>
                <a:cxn ang="16200000">
                  <a:pos x="wd2" y="hd2"/>
                </a:cxn>
              </a:cxnLst>
              <a:rect l="0" t="0" r="r" b="b"/>
              <a:pathLst>
                <a:path w="21248" h="21600" extrusionOk="0">
                  <a:moveTo>
                    <a:pt x="0" y="0"/>
                  </a:moveTo>
                  <a:lnTo>
                    <a:pt x="7460" y="0"/>
                  </a:lnTo>
                  <a:cubicBezTo>
                    <a:pt x="14919" y="0"/>
                    <a:pt x="17405" y="982"/>
                    <a:pt x="19394" y="2805"/>
                  </a:cubicBezTo>
                  <a:cubicBezTo>
                    <a:pt x="21384" y="4629"/>
                    <a:pt x="21185" y="5680"/>
                    <a:pt x="21185" y="10519"/>
                  </a:cubicBezTo>
                  <a:lnTo>
                    <a:pt x="21185" y="14237"/>
                  </a:lnTo>
                  <a:cubicBezTo>
                    <a:pt x="21600" y="16726"/>
                    <a:pt x="19933" y="19160"/>
                    <a:pt x="16908" y="20478"/>
                  </a:cubicBezTo>
                  <a:cubicBezTo>
                    <a:pt x="14855" y="21170"/>
                    <a:pt x="12619" y="21553"/>
                    <a:pt x="10343" y="21600"/>
                  </a:cubicBezTo>
                  <a:lnTo>
                    <a:pt x="398" y="21600"/>
                  </a:lnTo>
                  <a:close/>
                  <a:moveTo>
                    <a:pt x="6863" y="17743"/>
                  </a:moveTo>
                  <a:lnTo>
                    <a:pt x="8851" y="17743"/>
                  </a:lnTo>
                  <a:cubicBezTo>
                    <a:pt x="11538" y="17743"/>
                    <a:pt x="14322" y="17392"/>
                    <a:pt x="14322" y="13254"/>
                  </a:cubicBezTo>
                  <a:lnTo>
                    <a:pt x="14322" y="10589"/>
                  </a:lnTo>
                  <a:cubicBezTo>
                    <a:pt x="14670" y="8730"/>
                    <a:pt x="14292" y="6839"/>
                    <a:pt x="13228" y="5120"/>
                  </a:cubicBezTo>
                  <a:cubicBezTo>
                    <a:pt x="11936" y="3787"/>
                    <a:pt x="10444" y="3787"/>
                    <a:pt x="6863" y="378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38" name="Freeform 223"/>
            <p:cNvSpPr/>
            <p:nvPr/>
          </p:nvSpPr>
          <p:spPr>
            <a:xfrm>
              <a:off x="365096" y="583244"/>
              <a:ext cx="20754" cy="28990"/>
            </a:xfrm>
            <a:custGeom>
              <a:avLst/>
              <a:gdLst/>
              <a:ahLst/>
              <a:cxnLst>
                <a:cxn ang="0">
                  <a:pos x="wd2" y="hd2"/>
                </a:cxn>
                <a:cxn ang="5400000">
                  <a:pos x="wd2" y="hd2"/>
                </a:cxn>
                <a:cxn ang="10800000">
                  <a:pos x="wd2" y="hd2"/>
                </a:cxn>
                <a:cxn ang="16200000">
                  <a:pos x="wd2" y="hd2"/>
                </a:cxn>
              </a:cxnLst>
              <a:rect l="0" t="0" r="r" b="b"/>
              <a:pathLst>
                <a:path w="21076" h="21505" extrusionOk="0">
                  <a:moveTo>
                    <a:pt x="61" y="0"/>
                  </a:moveTo>
                  <a:lnTo>
                    <a:pt x="6643" y="0"/>
                  </a:lnTo>
                  <a:lnTo>
                    <a:pt x="6643" y="13734"/>
                  </a:lnTo>
                  <a:cubicBezTo>
                    <a:pt x="6643" y="15038"/>
                    <a:pt x="6643" y="17648"/>
                    <a:pt x="10498" y="17648"/>
                  </a:cubicBezTo>
                  <a:cubicBezTo>
                    <a:pt x="11720" y="17648"/>
                    <a:pt x="14634" y="17648"/>
                    <a:pt x="14634" y="13802"/>
                  </a:cubicBezTo>
                  <a:lnTo>
                    <a:pt x="14634" y="69"/>
                  </a:lnTo>
                  <a:lnTo>
                    <a:pt x="21029" y="69"/>
                  </a:lnTo>
                  <a:lnTo>
                    <a:pt x="21029" y="13802"/>
                  </a:lnTo>
                  <a:cubicBezTo>
                    <a:pt x="21324" y="16065"/>
                    <a:pt x="20221" y="18306"/>
                    <a:pt x="18020" y="19914"/>
                  </a:cubicBezTo>
                  <a:cubicBezTo>
                    <a:pt x="15959" y="21027"/>
                    <a:pt x="13434" y="21585"/>
                    <a:pt x="10874" y="21493"/>
                  </a:cubicBezTo>
                  <a:cubicBezTo>
                    <a:pt x="8049" y="21600"/>
                    <a:pt x="5260" y="20994"/>
                    <a:pt x="2976" y="19776"/>
                  </a:cubicBezTo>
                  <a:cubicBezTo>
                    <a:pt x="790" y="18109"/>
                    <a:pt x="-276" y="15822"/>
                    <a:pt x="61" y="1352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39" name="Freeform 224"/>
            <p:cNvSpPr/>
            <p:nvPr/>
          </p:nvSpPr>
          <p:spPr>
            <a:xfrm>
              <a:off x="392868" y="582543"/>
              <a:ext cx="19756" cy="30074"/>
            </a:xfrm>
            <a:custGeom>
              <a:avLst/>
              <a:gdLst/>
              <a:ahLst/>
              <a:cxnLst>
                <a:cxn ang="0">
                  <a:pos x="wd2" y="hd2"/>
                </a:cxn>
                <a:cxn ang="5400000">
                  <a:pos x="wd2" y="hd2"/>
                </a:cxn>
                <a:cxn ang="10800000">
                  <a:pos x="wd2" y="hd2"/>
                </a:cxn>
                <a:cxn ang="16200000">
                  <a:pos x="wd2" y="hd2"/>
                </a:cxn>
              </a:cxnLst>
              <a:rect l="0" t="0" r="r" b="b"/>
              <a:pathLst>
                <a:path w="21015" h="21454" extrusionOk="0">
                  <a:moveTo>
                    <a:pt x="67" y="7367"/>
                  </a:moveTo>
                  <a:cubicBezTo>
                    <a:pt x="-562" y="3745"/>
                    <a:pt x="3308" y="466"/>
                    <a:pt x="8710" y="44"/>
                  </a:cubicBezTo>
                  <a:cubicBezTo>
                    <a:pt x="9438" y="-13"/>
                    <a:pt x="10172" y="-15"/>
                    <a:pt x="10901" y="37"/>
                  </a:cubicBezTo>
                  <a:cubicBezTo>
                    <a:pt x="13297" y="9"/>
                    <a:pt x="15644" y="494"/>
                    <a:pt x="17599" y="1424"/>
                  </a:cubicBezTo>
                  <a:cubicBezTo>
                    <a:pt x="19788" y="2880"/>
                    <a:pt x="20907" y="4910"/>
                    <a:pt x="20652" y="6971"/>
                  </a:cubicBezTo>
                  <a:lnTo>
                    <a:pt x="14053" y="6971"/>
                  </a:lnTo>
                  <a:cubicBezTo>
                    <a:pt x="14053" y="5980"/>
                    <a:pt x="14053" y="3735"/>
                    <a:pt x="10606" y="3735"/>
                  </a:cubicBezTo>
                  <a:cubicBezTo>
                    <a:pt x="9665" y="3754"/>
                    <a:pt x="8761" y="3986"/>
                    <a:pt x="8045" y="4395"/>
                  </a:cubicBezTo>
                  <a:cubicBezTo>
                    <a:pt x="7215" y="5003"/>
                    <a:pt x="6820" y="5822"/>
                    <a:pt x="6962" y="6641"/>
                  </a:cubicBezTo>
                  <a:lnTo>
                    <a:pt x="6962" y="14366"/>
                  </a:lnTo>
                  <a:cubicBezTo>
                    <a:pt x="6962" y="15489"/>
                    <a:pt x="6962" y="17602"/>
                    <a:pt x="10606" y="17602"/>
                  </a:cubicBezTo>
                  <a:cubicBezTo>
                    <a:pt x="14250" y="17602"/>
                    <a:pt x="14151" y="16083"/>
                    <a:pt x="14151" y="13904"/>
                  </a:cubicBezTo>
                  <a:lnTo>
                    <a:pt x="20948" y="13904"/>
                  </a:lnTo>
                  <a:cubicBezTo>
                    <a:pt x="21038" y="14739"/>
                    <a:pt x="21038" y="15578"/>
                    <a:pt x="20948" y="16413"/>
                  </a:cubicBezTo>
                  <a:cubicBezTo>
                    <a:pt x="20593" y="17857"/>
                    <a:pt x="19431" y="19156"/>
                    <a:pt x="17697" y="20045"/>
                  </a:cubicBezTo>
                  <a:cubicBezTo>
                    <a:pt x="15770" y="20961"/>
                    <a:pt x="13460" y="21446"/>
                    <a:pt x="11098" y="21432"/>
                  </a:cubicBezTo>
                  <a:cubicBezTo>
                    <a:pt x="8201" y="21585"/>
                    <a:pt x="5341" y="20914"/>
                    <a:pt x="3219" y="19583"/>
                  </a:cubicBezTo>
                  <a:cubicBezTo>
                    <a:pt x="1939" y="18790"/>
                    <a:pt x="362" y="17668"/>
                    <a:pt x="362" y="13508"/>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40" name="Freeform 225"/>
            <p:cNvSpPr/>
            <p:nvPr/>
          </p:nvSpPr>
          <p:spPr>
            <a:xfrm>
              <a:off x="415615" y="583244"/>
              <a:ext cx="24259" cy="28511"/>
            </a:xfrm>
            <a:custGeom>
              <a:avLst/>
              <a:gdLst/>
              <a:ahLst/>
              <a:cxnLst>
                <a:cxn ang="0">
                  <a:pos x="wd2" y="hd2"/>
                </a:cxn>
                <a:cxn ang="5400000">
                  <a:pos x="wd2" y="hd2"/>
                </a:cxn>
                <a:cxn ang="10800000">
                  <a:pos x="wd2" y="hd2"/>
                </a:cxn>
                <a:cxn ang="16200000">
                  <a:pos x="wd2" y="hd2"/>
                </a:cxn>
              </a:cxnLst>
              <a:rect l="0" t="0" r="r" b="b"/>
              <a:pathLst>
                <a:path w="21600" h="21600" extrusionOk="0">
                  <a:moveTo>
                    <a:pt x="14262" y="0"/>
                  </a:moveTo>
                  <a:lnTo>
                    <a:pt x="21600" y="21600"/>
                  </a:lnTo>
                  <a:lnTo>
                    <a:pt x="16241" y="21600"/>
                  </a:lnTo>
                  <a:lnTo>
                    <a:pt x="14922" y="17322"/>
                  </a:lnTo>
                  <a:lnTo>
                    <a:pt x="6678" y="17322"/>
                  </a:lnTo>
                  <a:lnTo>
                    <a:pt x="5359" y="21600"/>
                  </a:lnTo>
                  <a:lnTo>
                    <a:pt x="0" y="21600"/>
                  </a:lnTo>
                  <a:lnTo>
                    <a:pt x="7090" y="0"/>
                  </a:lnTo>
                  <a:close/>
                  <a:moveTo>
                    <a:pt x="11047" y="3857"/>
                  </a:moveTo>
                  <a:lnTo>
                    <a:pt x="8244" y="13605"/>
                  </a:lnTo>
                  <a:lnTo>
                    <a:pt x="13932" y="13605"/>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41" name="Freeform 226"/>
            <p:cNvSpPr/>
            <p:nvPr/>
          </p:nvSpPr>
          <p:spPr>
            <a:xfrm>
              <a:off x="440797" y="583244"/>
              <a:ext cx="20925" cy="285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1" y="3927"/>
                  </a:lnTo>
                  <a:lnTo>
                    <a:pt x="14241" y="21600"/>
                  </a:lnTo>
                  <a:lnTo>
                    <a:pt x="7551" y="21600"/>
                  </a:lnTo>
                  <a:lnTo>
                    <a:pt x="7551" y="3927"/>
                  </a:lnTo>
                  <a:lnTo>
                    <a:pt x="0" y="3927"/>
                  </a:lnTo>
                  <a:lnTo>
                    <a:pt x="0" y="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42" name="Freeform 227"/>
            <p:cNvSpPr/>
            <p:nvPr/>
          </p:nvSpPr>
          <p:spPr>
            <a:xfrm>
              <a:off x="464222" y="583244"/>
              <a:ext cx="13056" cy="28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15" y="19706"/>
                  </a:lnTo>
                  <a:lnTo>
                    <a:pt x="5515" y="1894"/>
                  </a:lnTo>
                  <a:lnTo>
                    <a:pt x="0" y="1894"/>
                  </a:lnTo>
                  <a:lnTo>
                    <a:pt x="0" y="0"/>
                  </a:lnTo>
                  <a:lnTo>
                    <a:pt x="21600" y="0"/>
                  </a:lnTo>
                  <a:lnTo>
                    <a:pt x="21600" y="1894"/>
                  </a:lnTo>
                  <a:lnTo>
                    <a:pt x="15931" y="1894"/>
                  </a:lnTo>
                  <a:lnTo>
                    <a:pt x="15931" y="19636"/>
                  </a:lnTo>
                  <a:lnTo>
                    <a:pt x="21600" y="19636"/>
                  </a:lnTo>
                  <a:lnTo>
                    <a:pt x="21600"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43" name="Freeform 228"/>
            <p:cNvSpPr/>
            <p:nvPr/>
          </p:nvSpPr>
          <p:spPr>
            <a:xfrm>
              <a:off x="480978" y="582655"/>
              <a:ext cx="20237" cy="30362"/>
            </a:xfrm>
            <a:custGeom>
              <a:avLst/>
              <a:gdLst/>
              <a:ahLst/>
              <a:cxnLst>
                <a:cxn ang="0">
                  <a:pos x="wd2" y="hd2"/>
                </a:cxn>
                <a:cxn ang="5400000">
                  <a:pos x="wd2" y="hd2"/>
                </a:cxn>
                <a:cxn ang="10800000">
                  <a:pos x="wd2" y="hd2"/>
                </a:cxn>
                <a:cxn ang="16200000">
                  <a:pos x="wd2" y="hd2"/>
                </a:cxn>
              </a:cxnLst>
              <a:rect l="0" t="0" r="r" b="b"/>
              <a:pathLst>
                <a:path w="21177" h="20696" extrusionOk="0">
                  <a:moveTo>
                    <a:pt x="487" y="7278"/>
                  </a:moveTo>
                  <a:cubicBezTo>
                    <a:pt x="243" y="5317"/>
                    <a:pt x="1181" y="3371"/>
                    <a:pt x="3103" y="1852"/>
                  </a:cubicBezTo>
                  <a:cubicBezTo>
                    <a:pt x="7501" y="-617"/>
                    <a:pt x="14012" y="-617"/>
                    <a:pt x="18411" y="1852"/>
                  </a:cubicBezTo>
                  <a:cubicBezTo>
                    <a:pt x="20620" y="3617"/>
                    <a:pt x="21571" y="5912"/>
                    <a:pt x="21026" y="8162"/>
                  </a:cubicBezTo>
                  <a:lnTo>
                    <a:pt x="21026" y="12894"/>
                  </a:lnTo>
                  <a:cubicBezTo>
                    <a:pt x="21369" y="14968"/>
                    <a:pt x="20467" y="17048"/>
                    <a:pt x="18508" y="18699"/>
                  </a:cubicBezTo>
                  <a:cubicBezTo>
                    <a:pt x="16360" y="20050"/>
                    <a:pt x="13447" y="20758"/>
                    <a:pt x="10466" y="20655"/>
                  </a:cubicBezTo>
                  <a:cubicBezTo>
                    <a:pt x="6201" y="20983"/>
                    <a:pt x="2163" y="19327"/>
                    <a:pt x="777" y="16680"/>
                  </a:cubicBezTo>
                  <a:cubicBezTo>
                    <a:pt x="232" y="15386"/>
                    <a:pt x="-29" y="14047"/>
                    <a:pt x="3" y="12705"/>
                  </a:cubicBezTo>
                  <a:close/>
                  <a:moveTo>
                    <a:pt x="7172" y="13588"/>
                  </a:moveTo>
                  <a:cubicBezTo>
                    <a:pt x="7172" y="15670"/>
                    <a:pt x="7753" y="17121"/>
                    <a:pt x="10660" y="17121"/>
                  </a:cubicBezTo>
                  <a:cubicBezTo>
                    <a:pt x="13566" y="17121"/>
                    <a:pt x="14244" y="14977"/>
                    <a:pt x="14244" y="13588"/>
                  </a:cubicBezTo>
                  <a:lnTo>
                    <a:pt x="14244" y="6837"/>
                  </a:lnTo>
                  <a:cubicBezTo>
                    <a:pt x="14244" y="5511"/>
                    <a:pt x="14244" y="3871"/>
                    <a:pt x="10756" y="3871"/>
                  </a:cubicBezTo>
                  <a:cubicBezTo>
                    <a:pt x="7268" y="3871"/>
                    <a:pt x="7172" y="6080"/>
                    <a:pt x="7172" y="683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44" name="Freeform 229"/>
            <p:cNvSpPr/>
            <p:nvPr/>
          </p:nvSpPr>
          <p:spPr>
            <a:xfrm>
              <a:off x="508015" y="583244"/>
              <a:ext cx="20740" cy="285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172" y="0"/>
                  </a:lnTo>
                  <a:lnTo>
                    <a:pt x="13885" y="10099"/>
                  </a:lnTo>
                  <a:cubicBezTo>
                    <a:pt x="14246" y="10575"/>
                    <a:pt x="14568" y="11067"/>
                    <a:pt x="14850" y="11571"/>
                  </a:cubicBezTo>
                  <a:cubicBezTo>
                    <a:pt x="14850" y="11571"/>
                    <a:pt x="15428" y="12553"/>
                    <a:pt x="15525" y="12694"/>
                  </a:cubicBezTo>
                  <a:lnTo>
                    <a:pt x="15525" y="10519"/>
                  </a:lnTo>
                  <a:cubicBezTo>
                    <a:pt x="15453" y="9702"/>
                    <a:pt x="15453" y="8882"/>
                    <a:pt x="15525" y="8065"/>
                  </a:cubicBezTo>
                  <a:lnTo>
                    <a:pt x="15525" y="0"/>
                  </a:lnTo>
                  <a:lnTo>
                    <a:pt x="21600" y="0"/>
                  </a:lnTo>
                  <a:lnTo>
                    <a:pt x="21600" y="21600"/>
                  </a:lnTo>
                  <a:lnTo>
                    <a:pt x="16200" y="21600"/>
                  </a:lnTo>
                  <a:lnTo>
                    <a:pt x="8293" y="11151"/>
                  </a:lnTo>
                  <a:cubicBezTo>
                    <a:pt x="7450" y="9994"/>
                    <a:pt x="6709" y="8799"/>
                    <a:pt x="6075" y="7574"/>
                  </a:cubicBezTo>
                  <a:cubicBezTo>
                    <a:pt x="6075" y="8205"/>
                    <a:pt x="6075" y="10940"/>
                    <a:pt x="6075" y="11501"/>
                  </a:cubicBezTo>
                  <a:lnTo>
                    <a:pt x="6075" y="21600"/>
                  </a:lnTo>
                  <a:lnTo>
                    <a:pt x="96"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45" name="Freeform 230"/>
            <p:cNvSpPr/>
            <p:nvPr/>
          </p:nvSpPr>
          <p:spPr>
            <a:xfrm>
              <a:off x="542086" y="583244"/>
              <a:ext cx="24351" cy="28511"/>
            </a:xfrm>
            <a:custGeom>
              <a:avLst/>
              <a:gdLst/>
              <a:ahLst/>
              <a:cxnLst>
                <a:cxn ang="0">
                  <a:pos x="wd2" y="hd2"/>
                </a:cxn>
                <a:cxn ang="5400000">
                  <a:pos x="wd2" y="hd2"/>
                </a:cxn>
                <a:cxn ang="10800000">
                  <a:pos x="wd2" y="hd2"/>
                </a:cxn>
                <a:cxn ang="16200000">
                  <a:pos x="wd2" y="hd2"/>
                </a:cxn>
              </a:cxnLst>
              <a:rect l="0" t="0" r="r" b="b"/>
              <a:pathLst>
                <a:path w="21600" h="21600" extrusionOk="0">
                  <a:moveTo>
                    <a:pt x="14290" y="0"/>
                  </a:moveTo>
                  <a:lnTo>
                    <a:pt x="21600" y="21600"/>
                  </a:lnTo>
                  <a:lnTo>
                    <a:pt x="16180" y="21600"/>
                  </a:lnTo>
                  <a:lnTo>
                    <a:pt x="14948" y="17322"/>
                  </a:lnTo>
                  <a:lnTo>
                    <a:pt x="6734" y="17322"/>
                  </a:lnTo>
                  <a:lnTo>
                    <a:pt x="5420" y="21600"/>
                  </a:lnTo>
                  <a:lnTo>
                    <a:pt x="0" y="21600"/>
                  </a:lnTo>
                  <a:lnTo>
                    <a:pt x="7145" y="0"/>
                  </a:lnTo>
                  <a:close/>
                  <a:moveTo>
                    <a:pt x="11005" y="3857"/>
                  </a:moveTo>
                  <a:lnTo>
                    <a:pt x="8295" y="13605"/>
                  </a:lnTo>
                  <a:lnTo>
                    <a:pt x="13961" y="13605"/>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46" name="Freeform 231"/>
            <p:cNvSpPr/>
            <p:nvPr/>
          </p:nvSpPr>
          <p:spPr>
            <a:xfrm>
              <a:off x="571158" y="583244"/>
              <a:ext cx="20740" cy="285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268" y="0"/>
                  </a:lnTo>
                  <a:lnTo>
                    <a:pt x="13982" y="10099"/>
                  </a:lnTo>
                  <a:lnTo>
                    <a:pt x="14947" y="11571"/>
                  </a:lnTo>
                  <a:lnTo>
                    <a:pt x="15622" y="12694"/>
                  </a:lnTo>
                  <a:lnTo>
                    <a:pt x="15622" y="10519"/>
                  </a:lnTo>
                  <a:cubicBezTo>
                    <a:pt x="15622" y="9047"/>
                    <a:pt x="15622" y="8836"/>
                    <a:pt x="15622" y="8065"/>
                  </a:cubicBezTo>
                  <a:lnTo>
                    <a:pt x="15622" y="0"/>
                  </a:lnTo>
                  <a:lnTo>
                    <a:pt x="21600" y="0"/>
                  </a:lnTo>
                  <a:lnTo>
                    <a:pt x="21600" y="21600"/>
                  </a:lnTo>
                  <a:lnTo>
                    <a:pt x="16296" y="21600"/>
                  </a:lnTo>
                  <a:lnTo>
                    <a:pt x="8389" y="11151"/>
                  </a:lnTo>
                  <a:cubicBezTo>
                    <a:pt x="7546" y="9994"/>
                    <a:pt x="6806" y="8799"/>
                    <a:pt x="6172" y="7574"/>
                  </a:cubicBezTo>
                  <a:cubicBezTo>
                    <a:pt x="6172" y="8205"/>
                    <a:pt x="6172" y="10940"/>
                    <a:pt x="6172" y="11501"/>
                  </a:cubicBezTo>
                  <a:lnTo>
                    <a:pt x="6172" y="21600"/>
                  </a:lnTo>
                  <a:lnTo>
                    <a:pt x="96"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47" name="Freeform 232"/>
            <p:cNvSpPr/>
            <p:nvPr/>
          </p:nvSpPr>
          <p:spPr>
            <a:xfrm>
              <a:off x="598655" y="583244"/>
              <a:ext cx="20058" cy="28511"/>
            </a:xfrm>
            <a:custGeom>
              <a:avLst/>
              <a:gdLst/>
              <a:ahLst/>
              <a:cxnLst>
                <a:cxn ang="0">
                  <a:pos x="wd2" y="hd2"/>
                </a:cxn>
                <a:cxn ang="5400000">
                  <a:pos x="wd2" y="hd2"/>
                </a:cxn>
                <a:cxn ang="10800000">
                  <a:pos x="wd2" y="hd2"/>
                </a:cxn>
                <a:cxn ang="16200000">
                  <a:pos x="wd2" y="hd2"/>
                </a:cxn>
              </a:cxnLst>
              <a:rect l="0" t="0" r="r" b="b"/>
              <a:pathLst>
                <a:path w="21253" h="21600" extrusionOk="0">
                  <a:moveTo>
                    <a:pt x="0" y="0"/>
                  </a:moveTo>
                  <a:lnTo>
                    <a:pt x="7652" y="0"/>
                  </a:lnTo>
                  <a:cubicBezTo>
                    <a:pt x="15108" y="0"/>
                    <a:pt x="17462" y="982"/>
                    <a:pt x="19425" y="2805"/>
                  </a:cubicBezTo>
                  <a:cubicBezTo>
                    <a:pt x="21387" y="4629"/>
                    <a:pt x="21191" y="5680"/>
                    <a:pt x="21191" y="10519"/>
                  </a:cubicBezTo>
                  <a:lnTo>
                    <a:pt x="21191" y="14237"/>
                  </a:lnTo>
                  <a:cubicBezTo>
                    <a:pt x="21600" y="16726"/>
                    <a:pt x="19955" y="19160"/>
                    <a:pt x="16972" y="20478"/>
                  </a:cubicBezTo>
                  <a:cubicBezTo>
                    <a:pt x="14947" y="21170"/>
                    <a:pt x="12742" y="21553"/>
                    <a:pt x="10497" y="21600"/>
                  </a:cubicBezTo>
                  <a:lnTo>
                    <a:pt x="686" y="21600"/>
                  </a:lnTo>
                  <a:close/>
                  <a:moveTo>
                    <a:pt x="6770" y="17743"/>
                  </a:moveTo>
                  <a:lnTo>
                    <a:pt x="8731" y="17743"/>
                  </a:lnTo>
                  <a:cubicBezTo>
                    <a:pt x="11380" y="17743"/>
                    <a:pt x="14127" y="17392"/>
                    <a:pt x="14127" y="13254"/>
                  </a:cubicBezTo>
                  <a:cubicBezTo>
                    <a:pt x="14127" y="12553"/>
                    <a:pt x="14127" y="11361"/>
                    <a:pt x="14127" y="10589"/>
                  </a:cubicBezTo>
                  <a:cubicBezTo>
                    <a:pt x="14444" y="8724"/>
                    <a:pt x="14037" y="6831"/>
                    <a:pt x="12950" y="5120"/>
                  </a:cubicBezTo>
                  <a:cubicBezTo>
                    <a:pt x="11674" y="3787"/>
                    <a:pt x="10301" y="3787"/>
                    <a:pt x="6671" y="378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48" name="Freeform 233"/>
            <p:cNvSpPr/>
            <p:nvPr/>
          </p:nvSpPr>
          <p:spPr>
            <a:xfrm>
              <a:off x="630505" y="583244"/>
              <a:ext cx="21018" cy="285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72" y="3927"/>
                  </a:lnTo>
                  <a:lnTo>
                    <a:pt x="14272" y="21600"/>
                  </a:lnTo>
                  <a:lnTo>
                    <a:pt x="7517" y="21600"/>
                  </a:lnTo>
                  <a:lnTo>
                    <a:pt x="7517" y="3927"/>
                  </a:lnTo>
                  <a:lnTo>
                    <a:pt x="0" y="3927"/>
                  </a:lnTo>
                  <a:lnTo>
                    <a:pt x="0" y="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49" name="Freeform 234"/>
            <p:cNvSpPr/>
            <p:nvPr/>
          </p:nvSpPr>
          <p:spPr>
            <a:xfrm>
              <a:off x="656244" y="583244"/>
              <a:ext cx="20555" cy="28511"/>
            </a:xfrm>
            <a:custGeom>
              <a:avLst/>
              <a:gdLst/>
              <a:ahLst/>
              <a:cxnLst>
                <a:cxn ang="0">
                  <a:pos x="wd2" y="hd2"/>
                </a:cxn>
                <a:cxn ang="5400000">
                  <a:pos x="wd2" y="hd2"/>
                </a:cxn>
                <a:cxn ang="10800000">
                  <a:pos x="wd2" y="hd2"/>
                </a:cxn>
                <a:cxn ang="16200000">
                  <a:pos x="wd2" y="hd2"/>
                </a:cxn>
              </a:cxnLst>
              <a:rect l="0" t="0" r="r" b="b"/>
              <a:pathLst>
                <a:path w="21600" h="21600" extrusionOk="0">
                  <a:moveTo>
                    <a:pt x="6519" y="21600"/>
                  </a:moveTo>
                  <a:lnTo>
                    <a:pt x="0" y="21600"/>
                  </a:lnTo>
                  <a:lnTo>
                    <a:pt x="0" y="0"/>
                  </a:lnTo>
                  <a:lnTo>
                    <a:pt x="9730" y="0"/>
                  </a:lnTo>
                  <a:cubicBezTo>
                    <a:pt x="14594" y="0"/>
                    <a:pt x="20821" y="491"/>
                    <a:pt x="20821" y="6242"/>
                  </a:cubicBezTo>
                  <a:cubicBezTo>
                    <a:pt x="21164" y="8922"/>
                    <a:pt x="18715" y="11374"/>
                    <a:pt x="15081" y="11992"/>
                  </a:cubicBezTo>
                  <a:lnTo>
                    <a:pt x="21600" y="21600"/>
                  </a:lnTo>
                  <a:lnTo>
                    <a:pt x="14497" y="21600"/>
                  </a:lnTo>
                  <a:lnTo>
                    <a:pt x="8757" y="12764"/>
                  </a:lnTo>
                  <a:lnTo>
                    <a:pt x="6616" y="12764"/>
                  </a:lnTo>
                  <a:close/>
                  <a:moveTo>
                    <a:pt x="6519" y="9327"/>
                  </a:moveTo>
                  <a:cubicBezTo>
                    <a:pt x="8228" y="9522"/>
                    <a:pt x="9967" y="9522"/>
                    <a:pt x="11676" y="9327"/>
                  </a:cubicBezTo>
                  <a:cubicBezTo>
                    <a:pt x="13816" y="8766"/>
                    <a:pt x="14010" y="7574"/>
                    <a:pt x="14010" y="6382"/>
                  </a:cubicBezTo>
                  <a:cubicBezTo>
                    <a:pt x="14258" y="5279"/>
                    <a:pt x="13408" y="4200"/>
                    <a:pt x="11967" y="3787"/>
                  </a:cubicBezTo>
                  <a:cubicBezTo>
                    <a:pt x="10159" y="3609"/>
                    <a:pt x="8327" y="3609"/>
                    <a:pt x="6519" y="378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50" name="Freeform 235"/>
            <p:cNvSpPr/>
            <p:nvPr/>
          </p:nvSpPr>
          <p:spPr>
            <a:xfrm>
              <a:off x="679945" y="583244"/>
              <a:ext cx="23796" cy="28511"/>
            </a:xfrm>
            <a:custGeom>
              <a:avLst/>
              <a:gdLst/>
              <a:ahLst/>
              <a:cxnLst>
                <a:cxn ang="0">
                  <a:pos x="wd2" y="hd2"/>
                </a:cxn>
                <a:cxn ang="5400000">
                  <a:pos x="wd2" y="hd2"/>
                </a:cxn>
                <a:cxn ang="10800000">
                  <a:pos x="wd2" y="hd2"/>
                </a:cxn>
                <a:cxn ang="16200000">
                  <a:pos x="wd2" y="hd2"/>
                </a:cxn>
              </a:cxnLst>
              <a:rect l="0" t="0" r="r" b="b"/>
              <a:pathLst>
                <a:path w="21600" h="21600" extrusionOk="0">
                  <a:moveTo>
                    <a:pt x="14120" y="0"/>
                  </a:moveTo>
                  <a:lnTo>
                    <a:pt x="21600" y="21600"/>
                  </a:lnTo>
                  <a:lnTo>
                    <a:pt x="16137" y="21600"/>
                  </a:lnTo>
                  <a:lnTo>
                    <a:pt x="14792" y="17322"/>
                  </a:lnTo>
                  <a:lnTo>
                    <a:pt x="6808" y="17322"/>
                  </a:lnTo>
                  <a:lnTo>
                    <a:pt x="5463" y="21600"/>
                  </a:lnTo>
                  <a:lnTo>
                    <a:pt x="0" y="21600"/>
                  </a:lnTo>
                  <a:lnTo>
                    <a:pt x="7312" y="0"/>
                  </a:lnTo>
                  <a:close/>
                  <a:moveTo>
                    <a:pt x="10758" y="3857"/>
                  </a:moveTo>
                  <a:lnTo>
                    <a:pt x="7901" y="13605"/>
                  </a:lnTo>
                  <a:lnTo>
                    <a:pt x="13699" y="13605"/>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51" name="Freeform 236"/>
            <p:cNvSpPr/>
            <p:nvPr/>
          </p:nvSpPr>
          <p:spPr>
            <a:xfrm>
              <a:off x="705869" y="583244"/>
              <a:ext cx="13056" cy="28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15" y="19706"/>
                  </a:lnTo>
                  <a:lnTo>
                    <a:pt x="5515" y="1894"/>
                  </a:lnTo>
                  <a:lnTo>
                    <a:pt x="0" y="1894"/>
                  </a:lnTo>
                  <a:lnTo>
                    <a:pt x="0" y="0"/>
                  </a:lnTo>
                  <a:lnTo>
                    <a:pt x="21600" y="0"/>
                  </a:lnTo>
                  <a:lnTo>
                    <a:pt x="21600" y="1894"/>
                  </a:lnTo>
                  <a:lnTo>
                    <a:pt x="15931" y="1894"/>
                  </a:lnTo>
                  <a:lnTo>
                    <a:pt x="15931" y="19636"/>
                  </a:lnTo>
                  <a:lnTo>
                    <a:pt x="21600" y="19636"/>
                  </a:lnTo>
                  <a:lnTo>
                    <a:pt x="21600"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52" name="Freeform 237"/>
            <p:cNvSpPr/>
            <p:nvPr/>
          </p:nvSpPr>
          <p:spPr>
            <a:xfrm>
              <a:off x="723646" y="583244"/>
              <a:ext cx="21110" cy="285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158" y="0"/>
                  </a:lnTo>
                  <a:lnTo>
                    <a:pt x="13642" y="10099"/>
                  </a:lnTo>
                  <a:cubicBezTo>
                    <a:pt x="14026" y="10575"/>
                    <a:pt x="14374" y="11067"/>
                    <a:pt x="14685" y="11571"/>
                  </a:cubicBezTo>
                  <a:cubicBezTo>
                    <a:pt x="14847" y="11963"/>
                    <a:pt x="15070" y="12339"/>
                    <a:pt x="15347" y="12694"/>
                  </a:cubicBezTo>
                  <a:lnTo>
                    <a:pt x="15347" y="10519"/>
                  </a:lnTo>
                  <a:cubicBezTo>
                    <a:pt x="15347" y="9047"/>
                    <a:pt x="15347" y="8836"/>
                    <a:pt x="15347" y="8065"/>
                  </a:cubicBezTo>
                  <a:lnTo>
                    <a:pt x="15347" y="0"/>
                  </a:lnTo>
                  <a:lnTo>
                    <a:pt x="21600" y="0"/>
                  </a:lnTo>
                  <a:lnTo>
                    <a:pt x="21600" y="21600"/>
                  </a:lnTo>
                  <a:lnTo>
                    <a:pt x="16389" y="21600"/>
                  </a:lnTo>
                  <a:lnTo>
                    <a:pt x="8621" y="11151"/>
                  </a:lnTo>
                  <a:cubicBezTo>
                    <a:pt x="7741" y="10003"/>
                    <a:pt x="6982" y="8807"/>
                    <a:pt x="6347" y="7574"/>
                  </a:cubicBezTo>
                  <a:cubicBezTo>
                    <a:pt x="6347" y="8205"/>
                    <a:pt x="6347" y="10940"/>
                    <a:pt x="6347" y="11501"/>
                  </a:cubicBezTo>
                  <a:lnTo>
                    <a:pt x="6347" y="21600"/>
                  </a:lnTo>
                  <a:lnTo>
                    <a:pt x="474"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53" name="Freeform 238"/>
            <p:cNvSpPr/>
            <p:nvPr/>
          </p:nvSpPr>
          <p:spPr>
            <a:xfrm>
              <a:off x="749107" y="583244"/>
              <a:ext cx="13055" cy="28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15" y="19706"/>
                  </a:lnTo>
                  <a:lnTo>
                    <a:pt x="5515" y="1894"/>
                  </a:lnTo>
                  <a:lnTo>
                    <a:pt x="0" y="1894"/>
                  </a:lnTo>
                  <a:lnTo>
                    <a:pt x="0" y="0"/>
                  </a:lnTo>
                  <a:lnTo>
                    <a:pt x="21600" y="0"/>
                  </a:lnTo>
                  <a:lnTo>
                    <a:pt x="21600" y="1894"/>
                  </a:lnTo>
                  <a:lnTo>
                    <a:pt x="15931" y="1894"/>
                  </a:lnTo>
                  <a:lnTo>
                    <a:pt x="15931" y="19636"/>
                  </a:lnTo>
                  <a:lnTo>
                    <a:pt x="21600" y="19636"/>
                  </a:lnTo>
                  <a:lnTo>
                    <a:pt x="21600"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54" name="Freeform 239"/>
            <p:cNvSpPr/>
            <p:nvPr/>
          </p:nvSpPr>
          <p:spPr>
            <a:xfrm>
              <a:off x="766605" y="583244"/>
              <a:ext cx="20648" cy="28511"/>
            </a:xfrm>
            <a:custGeom>
              <a:avLst/>
              <a:gdLst/>
              <a:ahLst/>
              <a:cxnLst>
                <a:cxn ang="0">
                  <a:pos x="wd2" y="hd2"/>
                </a:cxn>
                <a:cxn ang="5400000">
                  <a:pos x="wd2" y="hd2"/>
                </a:cxn>
                <a:cxn ang="10800000">
                  <a:pos x="wd2" y="hd2"/>
                </a:cxn>
                <a:cxn ang="16200000">
                  <a:pos x="wd2" y="hd2"/>
                </a:cxn>
              </a:cxnLst>
              <a:rect l="0" t="0" r="r" b="b"/>
              <a:pathLst>
                <a:path w="21600" h="21600" extrusionOk="0">
                  <a:moveTo>
                    <a:pt x="291" y="0"/>
                  </a:moveTo>
                  <a:lnTo>
                    <a:pt x="6199" y="0"/>
                  </a:lnTo>
                  <a:lnTo>
                    <a:pt x="13851" y="10099"/>
                  </a:lnTo>
                  <a:cubicBezTo>
                    <a:pt x="14244" y="10575"/>
                    <a:pt x="14600" y="11067"/>
                    <a:pt x="14916" y="11571"/>
                  </a:cubicBezTo>
                  <a:cubicBezTo>
                    <a:pt x="15083" y="11963"/>
                    <a:pt x="15310" y="12339"/>
                    <a:pt x="15595" y="12694"/>
                  </a:cubicBezTo>
                  <a:lnTo>
                    <a:pt x="15595" y="10519"/>
                  </a:lnTo>
                  <a:cubicBezTo>
                    <a:pt x="15595" y="9047"/>
                    <a:pt x="15595" y="8836"/>
                    <a:pt x="15595" y="8065"/>
                  </a:cubicBezTo>
                  <a:lnTo>
                    <a:pt x="15595" y="0"/>
                  </a:lnTo>
                  <a:lnTo>
                    <a:pt x="21600" y="0"/>
                  </a:lnTo>
                  <a:lnTo>
                    <a:pt x="21600" y="21600"/>
                  </a:lnTo>
                  <a:lnTo>
                    <a:pt x="16272" y="21600"/>
                  </a:lnTo>
                  <a:lnTo>
                    <a:pt x="8330" y="11151"/>
                  </a:lnTo>
                  <a:cubicBezTo>
                    <a:pt x="7431" y="10003"/>
                    <a:pt x="6654" y="8807"/>
                    <a:pt x="6005" y="7574"/>
                  </a:cubicBezTo>
                  <a:cubicBezTo>
                    <a:pt x="6005" y="8205"/>
                    <a:pt x="6005" y="10940"/>
                    <a:pt x="6005" y="11501"/>
                  </a:cubicBezTo>
                  <a:lnTo>
                    <a:pt x="6005"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55" name="Freeform 240"/>
            <p:cNvSpPr/>
            <p:nvPr/>
          </p:nvSpPr>
          <p:spPr>
            <a:xfrm>
              <a:off x="793940" y="582171"/>
              <a:ext cx="19920" cy="30771"/>
            </a:xfrm>
            <a:custGeom>
              <a:avLst/>
              <a:gdLst/>
              <a:ahLst/>
              <a:cxnLst>
                <a:cxn ang="0">
                  <a:pos x="wd2" y="hd2"/>
                </a:cxn>
                <a:cxn ang="5400000">
                  <a:pos x="wd2" y="hd2"/>
                </a:cxn>
                <a:cxn ang="10800000">
                  <a:pos x="wd2" y="hd2"/>
                </a:cxn>
                <a:cxn ang="16200000">
                  <a:pos x="wd2" y="hd2"/>
                </a:cxn>
              </a:cxnLst>
              <a:rect l="0" t="0" r="r" b="b"/>
              <a:pathLst>
                <a:path w="21227" h="21144" extrusionOk="0">
                  <a:moveTo>
                    <a:pt x="173" y="7987"/>
                  </a:moveTo>
                  <a:cubicBezTo>
                    <a:pt x="-361" y="5666"/>
                    <a:pt x="806" y="3317"/>
                    <a:pt x="3331" y="1627"/>
                  </a:cubicBezTo>
                  <a:cubicBezTo>
                    <a:pt x="5547" y="416"/>
                    <a:pt x="8433" y="-158"/>
                    <a:pt x="11323" y="37"/>
                  </a:cubicBezTo>
                  <a:cubicBezTo>
                    <a:pt x="16314" y="-258"/>
                    <a:pt x="20732" y="2113"/>
                    <a:pt x="21188" y="5331"/>
                  </a:cubicBezTo>
                  <a:cubicBezTo>
                    <a:pt x="21239" y="5686"/>
                    <a:pt x="21239" y="6042"/>
                    <a:pt x="21188" y="6397"/>
                  </a:cubicBezTo>
                  <a:lnTo>
                    <a:pt x="14578" y="6397"/>
                  </a:lnTo>
                  <a:cubicBezTo>
                    <a:pt x="14578" y="4680"/>
                    <a:pt x="12999" y="3853"/>
                    <a:pt x="10730" y="3853"/>
                  </a:cubicBezTo>
                  <a:cubicBezTo>
                    <a:pt x="8461" y="3853"/>
                    <a:pt x="6981" y="5761"/>
                    <a:pt x="6981" y="6906"/>
                  </a:cubicBezTo>
                  <a:lnTo>
                    <a:pt x="6981" y="13267"/>
                  </a:lnTo>
                  <a:cubicBezTo>
                    <a:pt x="6981" y="15875"/>
                    <a:pt x="7770" y="17465"/>
                    <a:pt x="11026" y="17465"/>
                  </a:cubicBezTo>
                  <a:cubicBezTo>
                    <a:pt x="14282" y="17465"/>
                    <a:pt x="14578" y="15620"/>
                    <a:pt x="14578" y="14857"/>
                  </a:cubicBezTo>
                  <a:lnTo>
                    <a:pt x="14578" y="13521"/>
                  </a:lnTo>
                  <a:lnTo>
                    <a:pt x="10928" y="13521"/>
                  </a:lnTo>
                  <a:lnTo>
                    <a:pt x="10928" y="10278"/>
                  </a:lnTo>
                  <a:lnTo>
                    <a:pt x="20793" y="10278"/>
                  </a:lnTo>
                  <a:lnTo>
                    <a:pt x="20793" y="20773"/>
                  </a:lnTo>
                  <a:lnTo>
                    <a:pt x="17833" y="20773"/>
                  </a:lnTo>
                  <a:lnTo>
                    <a:pt x="16946" y="19374"/>
                  </a:lnTo>
                  <a:cubicBezTo>
                    <a:pt x="15273" y="20690"/>
                    <a:pt x="12650" y="21342"/>
                    <a:pt x="10039" y="21091"/>
                  </a:cubicBezTo>
                  <a:cubicBezTo>
                    <a:pt x="7035" y="21184"/>
                    <a:pt x="4129" y="20387"/>
                    <a:pt x="2146" y="18928"/>
                  </a:cubicBezTo>
                  <a:cubicBezTo>
                    <a:pt x="485" y="17317"/>
                    <a:pt x="-249" y="15381"/>
                    <a:pt x="74" y="13458"/>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56" name="Freeform 241"/>
            <p:cNvSpPr/>
            <p:nvPr/>
          </p:nvSpPr>
          <p:spPr>
            <a:xfrm>
              <a:off x="827433" y="583244"/>
              <a:ext cx="23888" cy="28511"/>
            </a:xfrm>
            <a:custGeom>
              <a:avLst/>
              <a:gdLst/>
              <a:ahLst/>
              <a:cxnLst>
                <a:cxn ang="0">
                  <a:pos x="wd2" y="hd2"/>
                </a:cxn>
                <a:cxn ang="5400000">
                  <a:pos x="wd2" y="hd2"/>
                </a:cxn>
                <a:cxn ang="10800000">
                  <a:pos x="wd2" y="hd2"/>
                </a:cxn>
                <a:cxn ang="16200000">
                  <a:pos x="wd2" y="hd2"/>
                </a:cxn>
              </a:cxnLst>
              <a:rect l="0" t="0" r="r" b="b"/>
              <a:pathLst>
                <a:path w="21600" h="21600" extrusionOk="0">
                  <a:moveTo>
                    <a:pt x="14148" y="0"/>
                  </a:moveTo>
                  <a:lnTo>
                    <a:pt x="21600" y="21600"/>
                  </a:lnTo>
                  <a:lnTo>
                    <a:pt x="16074" y="21600"/>
                  </a:lnTo>
                  <a:lnTo>
                    <a:pt x="14735" y="17322"/>
                  </a:lnTo>
                  <a:lnTo>
                    <a:pt x="6865" y="17322"/>
                  </a:lnTo>
                  <a:lnTo>
                    <a:pt x="5526" y="21600"/>
                  </a:lnTo>
                  <a:lnTo>
                    <a:pt x="0" y="21600"/>
                  </a:lnTo>
                  <a:lnTo>
                    <a:pt x="7284" y="0"/>
                  </a:lnTo>
                  <a:close/>
                  <a:moveTo>
                    <a:pt x="10800" y="3857"/>
                  </a:moveTo>
                  <a:lnTo>
                    <a:pt x="8037" y="13605"/>
                  </a:lnTo>
                  <a:lnTo>
                    <a:pt x="13814" y="13605"/>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57" name="Freeform 242"/>
            <p:cNvSpPr/>
            <p:nvPr/>
          </p:nvSpPr>
          <p:spPr>
            <a:xfrm>
              <a:off x="855797" y="583244"/>
              <a:ext cx="20755" cy="28990"/>
            </a:xfrm>
            <a:custGeom>
              <a:avLst/>
              <a:gdLst/>
              <a:ahLst/>
              <a:cxnLst>
                <a:cxn ang="0">
                  <a:pos x="wd2" y="hd2"/>
                </a:cxn>
                <a:cxn ang="5400000">
                  <a:pos x="wd2" y="hd2"/>
                </a:cxn>
                <a:cxn ang="10800000">
                  <a:pos x="wd2" y="hd2"/>
                </a:cxn>
                <a:cxn ang="16200000">
                  <a:pos x="wd2" y="hd2"/>
                </a:cxn>
              </a:cxnLst>
              <a:rect l="0" t="0" r="r" b="b"/>
              <a:pathLst>
                <a:path w="21076" h="21505" extrusionOk="0">
                  <a:moveTo>
                    <a:pt x="61" y="0"/>
                  </a:moveTo>
                  <a:lnTo>
                    <a:pt x="6643" y="0"/>
                  </a:lnTo>
                  <a:lnTo>
                    <a:pt x="6643" y="13734"/>
                  </a:lnTo>
                  <a:cubicBezTo>
                    <a:pt x="6643" y="15038"/>
                    <a:pt x="6643" y="17648"/>
                    <a:pt x="10592" y="17648"/>
                  </a:cubicBezTo>
                  <a:cubicBezTo>
                    <a:pt x="11814" y="17648"/>
                    <a:pt x="14635" y="17648"/>
                    <a:pt x="14635" y="13802"/>
                  </a:cubicBezTo>
                  <a:lnTo>
                    <a:pt x="14635" y="69"/>
                  </a:lnTo>
                  <a:lnTo>
                    <a:pt x="21029" y="69"/>
                  </a:lnTo>
                  <a:lnTo>
                    <a:pt x="21029" y="13802"/>
                  </a:lnTo>
                  <a:cubicBezTo>
                    <a:pt x="21324" y="16065"/>
                    <a:pt x="20221" y="18306"/>
                    <a:pt x="18019" y="19914"/>
                  </a:cubicBezTo>
                  <a:cubicBezTo>
                    <a:pt x="15967" y="21037"/>
                    <a:pt x="13436" y="21597"/>
                    <a:pt x="10874" y="21493"/>
                  </a:cubicBezTo>
                  <a:cubicBezTo>
                    <a:pt x="8049" y="21600"/>
                    <a:pt x="5260" y="20994"/>
                    <a:pt x="2976" y="19776"/>
                  </a:cubicBezTo>
                  <a:cubicBezTo>
                    <a:pt x="790" y="18109"/>
                    <a:pt x="-276" y="15822"/>
                    <a:pt x="61" y="1352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58" name="Freeform 243"/>
            <p:cNvSpPr/>
            <p:nvPr/>
          </p:nvSpPr>
          <p:spPr>
            <a:xfrm>
              <a:off x="881874" y="583244"/>
              <a:ext cx="20926" cy="285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0" y="3927"/>
                  </a:lnTo>
                  <a:lnTo>
                    <a:pt x="14240" y="21600"/>
                  </a:lnTo>
                  <a:lnTo>
                    <a:pt x="7551" y="21600"/>
                  </a:lnTo>
                  <a:lnTo>
                    <a:pt x="7551" y="3927"/>
                  </a:lnTo>
                  <a:lnTo>
                    <a:pt x="0" y="3927"/>
                  </a:lnTo>
                  <a:lnTo>
                    <a:pt x="0" y="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59" name="Freeform 244"/>
            <p:cNvSpPr/>
            <p:nvPr/>
          </p:nvSpPr>
          <p:spPr>
            <a:xfrm>
              <a:off x="907890" y="583244"/>
              <a:ext cx="20740" cy="285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557" y="0"/>
                  </a:lnTo>
                  <a:lnTo>
                    <a:pt x="6557" y="8205"/>
                  </a:lnTo>
                  <a:lnTo>
                    <a:pt x="14947" y="8205"/>
                  </a:lnTo>
                  <a:lnTo>
                    <a:pt x="14947" y="0"/>
                  </a:lnTo>
                  <a:lnTo>
                    <a:pt x="21600" y="0"/>
                  </a:lnTo>
                  <a:lnTo>
                    <a:pt x="21600" y="21600"/>
                  </a:lnTo>
                  <a:lnTo>
                    <a:pt x="15043" y="21600"/>
                  </a:lnTo>
                  <a:lnTo>
                    <a:pt x="15043" y="12273"/>
                  </a:lnTo>
                  <a:lnTo>
                    <a:pt x="6654" y="12273"/>
                  </a:lnTo>
                  <a:lnTo>
                    <a:pt x="6654" y="21600"/>
                  </a:lnTo>
                  <a:lnTo>
                    <a:pt x="0" y="2160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60" name="Freeform 245"/>
            <p:cNvSpPr/>
            <p:nvPr/>
          </p:nvSpPr>
          <p:spPr>
            <a:xfrm>
              <a:off x="935445" y="582655"/>
              <a:ext cx="19789" cy="30325"/>
            </a:xfrm>
            <a:custGeom>
              <a:avLst/>
              <a:gdLst/>
              <a:ahLst/>
              <a:cxnLst>
                <a:cxn ang="0">
                  <a:pos x="wd2" y="hd2"/>
                </a:cxn>
                <a:cxn ang="5400000">
                  <a:pos x="wd2" y="hd2"/>
                </a:cxn>
                <a:cxn ang="10800000">
                  <a:pos x="wd2" y="hd2"/>
                </a:cxn>
                <a:cxn ang="16200000">
                  <a:pos x="wd2" y="hd2"/>
                </a:cxn>
              </a:cxnLst>
              <a:rect l="0" t="0" r="r" b="b"/>
              <a:pathLst>
                <a:path w="21019" h="20796" extrusionOk="0">
                  <a:moveTo>
                    <a:pt x="38" y="7322"/>
                  </a:moveTo>
                  <a:cubicBezTo>
                    <a:pt x="-209" y="5349"/>
                    <a:pt x="744" y="3391"/>
                    <a:pt x="2694" y="1863"/>
                  </a:cubicBezTo>
                  <a:cubicBezTo>
                    <a:pt x="7158" y="-621"/>
                    <a:pt x="13768" y="-621"/>
                    <a:pt x="18233" y="1863"/>
                  </a:cubicBezTo>
                  <a:cubicBezTo>
                    <a:pt x="20431" y="3654"/>
                    <a:pt x="21391" y="5949"/>
                    <a:pt x="20888" y="8211"/>
                  </a:cubicBezTo>
                  <a:lnTo>
                    <a:pt x="20888" y="12972"/>
                  </a:lnTo>
                  <a:cubicBezTo>
                    <a:pt x="21236" y="15058"/>
                    <a:pt x="20320" y="17151"/>
                    <a:pt x="18331" y="18812"/>
                  </a:cubicBezTo>
                  <a:cubicBezTo>
                    <a:pt x="16151" y="20171"/>
                    <a:pt x="13194" y="20884"/>
                    <a:pt x="10168" y="20780"/>
                  </a:cubicBezTo>
                  <a:cubicBezTo>
                    <a:pt x="6004" y="20979"/>
                    <a:pt x="2160" y="19334"/>
                    <a:pt x="825" y="16780"/>
                  </a:cubicBezTo>
                  <a:cubicBezTo>
                    <a:pt x="271" y="15478"/>
                    <a:pt x="6" y="14132"/>
                    <a:pt x="38" y="12781"/>
                  </a:cubicBezTo>
                  <a:close/>
                  <a:moveTo>
                    <a:pt x="6824" y="13670"/>
                  </a:moveTo>
                  <a:cubicBezTo>
                    <a:pt x="6824" y="15765"/>
                    <a:pt x="7414" y="17225"/>
                    <a:pt x="10365" y="17225"/>
                  </a:cubicBezTo>
                  <a:cubicBezTo>
                    <a:pt x="13315" y="17225"/>
                    <a:pt x="14003" y="15067"/>
                    <a:pt x="14003" y="13670"/>
                  </a:cubicBezTo>
                  <a:lnTo>
                    <a:pt x="14003" y="6878"/>
                  </a:lnTo>
                  <a:cubicBezTo>
                    <a:pt x="14003" y="5545"/>
                    <a:pt x="14003" y="3894"/>
                    <a:pt x="10463" y="3894"/>
                  </a:cubicBezTo>
                  <a:cubicBezTo>
                    <a:pt x="6922" y="3894"/>
                    <a:pt x="6824" y="6116"/>
                    <a:pt x="6824" y="6878"/>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61" name="Freeform 246"/>
            <p:cNvSpPr/>
            <p:nvPr/>
          </p:nvSpPr>
          <p:spPr>
            <a:xfrm>
              <a:off x="961589" y="583244"/>
              <a:ext cx="20556" cy="28511"/>
            </a:xfrm>
            <a:custGeom>
              <a:avLst/>
              <a:gdLst/>
              <a:ahLst/>
              <a:cxnLst>
                <a:cxn ang="0">
                  <a:pos x="wd2" y="hd2"/>
                </a:cxn>
                <a:cxn ang="5400000">
                  <a:pos x="wd2" y="hd2"/>
                </a:cxn>
                <a:cxn ang="10800000">
                  <a:pos x="wd2" y="hd2"/>
                </a:cxn>
                <a:cxn ang="16200000">
                  <a:pos x="wd2" y="hd2"/>
                </a:cxn>
              </a:cxnLst>
              <a:rect l="0" t="0" r="r" b="b"/>
              <a:pathLst>
                <a:path w="21600" h="21600" extrusionOk="0">
                  <a:moveTo>
                    <a:pt x="6519" y="21600"/>
                  </a:moveTo>
                  <a:lnTo>
                    <a:pt x="0" y="21600"/>
                  </a:lnTo>
                  <a:lnTo>
                    <a:pt x="0" y="0"/>
                  </a:lnTo>
                  <a:lnTo>
                    <a:pt x="9730" y="0"/>
                  </a:lnTo>
                  <a:cubicBezTo>
                    <a:pt x="14594" y="0"/>
                    <a:pt x="20724" y="491"/>
                    <a:pt x="20724" y="6242"/>
                  </a:cubicBezTo>
                  <a:cubicBezTo>
                    <a:pt x="21119" y="8909"/>
                    <a:pt x="18701" y="11372"/>
                    <a:pt x="15081" y="11992"/>
                  </a:cubicBezTo>
                  <a:lnTo>
                    <a:pt x="21600" y="21600"/>
                  </a:lnTo>
                  <a:lnTo>
                    <a:pt x="14400" y="21600"/>
                  </a:lnTo>
                  <a:lnTo>
                    <a:pt x="8757" y="12764"/>
                  </a:lnTo>
                  <a:lnTo>
                    <a:pt x="6519" y="12764"/>
                  </a:lnTo>
                  <a:close/>
                  <a:moveTo>
                    <a:pt x="6519" y="9327"/>
                  </a:moveTo>
                  <a:cubicBezTo>
                    <a:pt x="8260" y="9513"/>
                    <a:pt x="10031" y="9513"/>
                    <a:pt x="11773" y="9327"/>
                  </a:cubicBezTo>
                  <a:cubicBezTo>
                    <a:pt x="13816" y="8766"/>
                    <a:pt x="14010" y="7574"/>
                    <a:pt x="14010" y="6382"/>
                  </a:cubicBezTo>
                  <a:cubicBezTo>
                    <a:pt x="14236" y="5301"/>
                    <a:pt x="13442" y="4244"/>
                    <a:pt x="12064" y="3787"/>
                  </a:cubicBezTo>
                  <a:cubicBezTo>
                    <a:pt x="10225" y="3611"/>
                    <a:pt x="8359" y="3611"/>
                    <a:pt x="6519" y="378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62" name="Freeform 247"/>
            <p:cNvSpPr/>
            <p:nvPr/>
          </p:nvSpPr>
          <p:spPr>
            <a:xfrm>
              <a:off x="985292" y="583244"/>
              <a:ext cx="12963" cy="28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54" y="19706"/>
                  </a:lnTo>
                  <a:lnTo>
                    <a:pt x="5554" y="1894"/>
                  </a:lnTo>
                  <a:lnTo>
                    <a:pt x="0" y="1894"/>
                  </a:lnTo>
                  <a:lnTo>
                    <a:pt x="0" y="0"/>
                  </a:lnTo>
                  <a:lnTo>
                    <a:pt x="21600" y="0"/>
                  </a:lnTo>
                  <a:lnTo>
                    <a:pt x="21600" y="1894"/>
                  </a:lnTo>
                  <a:lnTo>
                    <a:pt x="16046" y="1894"/>
                  </a:lnTo>
                  <a:lnTo>
                    <a:pt x="16046" y="19636"/>
                  </a:lnTo>
                  <a:lnTo>
                    <a:pt x="21600" y="19636"/>
                  </a:lnTo>
                  <a:lnTo>
                    <a:pt x="21600"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63" name="Freeform 248"/>
            <p:cNvSpPr/>
            <p:nvPr/>
          </p:nvSpPr>
          <p:spPr>
            <a:xfrm>
              <a:off x="1000846" y="583244"/>
              <a:ext cx="20925" cy="285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1" y="3927"/>
                  </a:lnTo>
                  <a:lnTo>
                    <a:pt x="14241" y="21600"/>
                  </a:lnTo>
                  <a:lnTo>
                    <a:pt x="7455" y="21600"/>
                  </a:lnTo>
                  <a:lnTo>
                    <a:pt x="7455" y="3927"/>
                  </a:lnTo>
                  <a:lnTo>
                    <a:pt x="0" y="3927"/>
                  </a:lnTo>
                  <a:lnTo>
                    <a:pt x="0" y="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64" name="Freeform 249"/>
            <p:cNvSpPr/>
            <p:nvPr/>
          </p:nvSpPr>
          <p:spPr>
            <a:xfrm>
              <a:off x="1023900" y="583244"/>
              <a:ext cx="23702" cy="28511"/>
            </a:xfrm>
            <a:custGeom>
              <a:avLst/>
              <a:gdLst/>
              <a:ahLst/>
              <a:cxnLst>
                <a:cxn ang="0">
                  <a:pos x="wd2" y="hd2"/>
                </a:cxn>
                <a:cxn ang="5400000">
                  <a:pos x="wd2" y="hd2"/>
                </a:cxn>
                <a:cxn ang="10800000">
                  <a:pos x="wd2" y="hd2"/>
                </a:cxn>
                <a:cxn ang="16200000">
                  <a:pos x="wd2" y="hd2"/>
                </a:cxn>
              </a:cxnLst>
              <a:rect l="0" t="0" r="r" b="b"/>
              <a:pathLst>
                <a:path w="21600" h="21600" extrusionOk="0">
                  <a:moveTo>
                    <a:pt x="8438" y="21600"/>
                  </a:moveTo>
                  <a:lnTo>
                    <a:pt x="8438" y="13044"/>
                  </a:lnTo>
                  <a:lnTo>
                    <a:pt x="0" y="0"/>
                  </a:lnTo>
                  <a:lnTo>
                    <a:pt x="6075" y="0"/>
                  </a:lnTo>
                  <a:lnTo>
                    <a:pt x="9366" y="5400"/>
                  </a:lnTo>
                  <a:cubicBezTo>
                    <a:pt x="9366" y="5821"/>
                    <a:pt x="10716" y="7644"/>
                    <a:pt x="10884" y="8065"/>
                  </a:cubicBezTo>
                  <a:cubicBezTo>
                    <a:pt x="11334" y="7178"/>
                    <a:pt x="11841" y="6312"/>
                    <a:pt x="12403" y="5470"/>
                  </a:cubicBezTo>
                  <a:lnTo>
                    <a:pt x="15525" y="0"/>
                  </a:lnTo>
                  <a:lnTo>
                    <a:pt x="21600" y="0"/>
                  </a:lnTo>
                  <a:lnTo>
                    <a:pt x="13753" y="12904"/>
                  </a:lnTo>
                  <a:lnTo>
                    <a:pt x="13753"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65" name="Freeform 250"/>
            <p:cNvSpPr/>
            <p:nvPr/>
          </p:nvSpPr>
          <p:spPr>
            <a:xfrm>
              <a:off x="0" y="195539"/>
              <a:ext cx="234191" cy="357992"/>
            </a:xfrm>
            <a:custGeom>
              <a:avLst/>
              <a:gdLst/>
              <a:ahLst/>
              <a:cxnLst>
                <a:cxn ang="0">
                  <a:pos x="wd2" y="hd2"/>
                </a:cxn>
                <a:cxn ang="5400000">
                  <a:pos x="wd2" y="hd2"/>
                </a:cxn>
                <a:cxn ang="10800000">
                  <a:pos x="wd2" y="hd2"/>
                </a:cxn>
                <a:cxn ang="16200000">
                  <a:pos x="wd2" y="hd2"/>
                </a:cxn>
              </a:cxnLst>
              <a:rect l="0" t="0" r="r" b="b"/>
              <a:pathLst>
                <a:path w="21578" h="21558" extrusionOk="0">
                  <a:moveTo>
                    <a:pt x="0" y="7372"/>
                  </a:moveTo>
                  <a:cubicBezTo>
                    <a:pt x="0" y="2667"/>
                    <a:pt x="3864" y="2"/>
                    <a:pt x="11192" y="2"/>
                  </a:cubicBezTo>
                  <a:cubicBezTo>
                    <a:pt x="13664" y="-42"/>
                    <a:pt x="16090" y="441"/>
                    <a:pt x="18102" y="1379"/>
                  </a:cubicBezTo>
                  <a:cubicBezTo>
                    <a:pt x="20926" y="2834"/>
                    <a:pt x="21276" y="5354"/>
                    <a:pt x="21361" y="7009"/>
                  </a:cubicBezTo>
                  <a:lnTo>
                    <a:pt x="14451" y="7009"/>
                  </a:lnTo>
                  <a:cubicBezTo>
                    <a:pt x="14451" y="6000"/>
                    <a:pt x="14323" y="3760"/>
                    <a:pt x="10894" y="3760"/>
                  </a:cubicBezTo>
                  <a:cubicBezTo>
                    <a:pt x="9931" y="3765"/>
                    <a:pt x="9003" y="3994"/>
                    <a:pt x="8275" y="4406"/>
                  </a:cubicBezTo>
                  <a:cubicBezTo>
                    <a:pt x="7433" y="5012"/>
                    <a:pt x="7016" y="5820"/>
                    <a:pt x="7123" y="6636"/>
                  </a:cubicBezTo>
                  <a:lnTo>
                    <a:pt x="7123" y="14440"/>
                  </a:lnTo>
                  <a:cubicBezTo>
                    <a:pt x="7123" y="15555"/>
                    <a:pt x="7123" y="17717"/>
                    <a:pt x="10936" y="17717"/>
                  </a:cubicBezTo>
                  <a:cubicBezTo>
                    <a:pt x="13769" y="17717"/>
                    <a:pt x="14622" y="16207"/>
                    <a:pt x="14622" y="13994"/>
                  </a:cubicBezTo>
                  <a:lnTo>
                    <a:pt x="21574" y="13994"/>
                  </a:lnTo>
                  <a:cubicBezTo>
                    <a:pt x="21600" y="14838"/>
                    <a:pt x="21500" y="15682"/>
                    <a:pt x="21276" y="16513"/>
                  </a:cubicBezTo>
                  <a:cubicBezTo>
                    <a:pt x="20934" y="17969"/>
                    <a:pt x="19753" y="19283"/>
                    <a:pt x="17974" y="20187"/>
                  </a:cubicBezTo>
                  <a:cubicBezTo>
                    <a:pt x="15739" y="21363"/>
                    <a:pt x="12481" y="21558"/>
                    <a:pt x="11150" y="21558"/>
                  </a:cubicBezTo>
                  <a:cubicBezTo>
                    <a:pt x="7507" y="21558"/>
                    <a:pt x="4973" y="21001"/>
                    <a:pt x="3003" y="19735"/>
                  </a:cubicBezTo>
                  <a:cubicBezTo>
                    <a:pt x="1715" y="18921"/>
                    <a:pt x="43" y="17745"/>
                    <a:pt x="43" y="13542"/>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66" name="Freeform 251"/>
            <p:cNvSpPr/>
            <p:nvPr/>
          </p:nvSpPr>
          <p:spPr>
            <a:xfrm>
              <a:off x="312752" y="203084"/>
              <a:ext cx="240167" cy="341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642" y="0"/>
                  </a:lnTo>
                  <a:lnTo>
                    <a:pt x="20642" y="3940"/>
                  </a:lnTo>
                  <a:lnTo>
                    <a:pt x="6703" y="3940"/>
                  </a:lnTo>
                  <a:lnTo>
                    <a:pt x="6703" y="8529"/>
                  </a:lnTo>
                  <a:lnTo>
                    <a:pt x="16287" y="8529"/>
                  </a:lnTo>
                  <a:lnTo>
                    <a:pt x="16287" y="12474"/>
                  </a:lnTo>
                  <a:lnTo>
                    <a:pt x="6786" y="12474"/>
                  </a:lnTo>
                  <a:lnTo>
                    <a:pt x="6786" y="17567"/>
                  </a:lnTo>
                  <a:lnTo>
                    <a:pt x="21600" y="17567"/>
                  </a:lnTo>
                  <a:lnTo>
                    <a:pt x="21600" y="21600"/>
                  </a:lnTo>
                  <a:lnTo>
                    <a:pt x="0" y="2160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67" name="Freeform 252"/>
            <p:cNvSpPr/>
            <p:nvPr/>
          </p:nvSpPr>
          <p:spPr>
            <a:xfrm>
              <a:off x="646707" y="30637"/>
              <a:ext cx="53330" cy="53319"/>
            </a:xfrm>
            <a:prstGeom prst="ellipse">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68" name="Freeform 253"/>
            <p:cNvSpPr/>
            <p:nvPr/>
          </p:nvSpPr>
          <p:spPr>
            <a:xfrm>
              <a:off x="659762" y="0"/>
              <a:ext cx="27684" cy="83955"/>
            </a:xfrm>
            <a:custGeom>
              <a:avLst/>
              <a:gdLst/>
              <a:ahLst/>
              <a:cxnLst>
                <a:cxn ang="0">
                  <a:pos x="wd2" y="hd2"/>
                </a:cxn>
                <a:cxn ang="5400000">
                  <a:pos x="wd2" y="hd2"/>
                </a:cxn>
                <a:cxn ang="10800000">
                  <a:pos x="wd2" y="hd2"/>
                </a:cxn>
                <a:cxn ang="16200000">
                  <a:pos x="wd2" y="hd2"/>
                </a:cxn>
              </a:cxnLst>
              <a:rect l="0" t="0" r="r" b="b"/>
              <a:pathLst>
                <a:path w="21600" h="21600" extrusionOk="0">
                  <a:moveTo>
                    <a:pt x="10619" y="21600"/>
                  </a:moveTo>
                  <a:lnTo>
                    <a:pt x="0" y="0"/>
                  </a:lnTo>
                  <a:lnTo>
                    <a:pt x="21600" y="0"/>
                  </a:lnTo>
                  <a:lnTo>
                    <a:pt x="10619"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69" name="Freeform 254"/>
            <p:cNvSpPr/>
            <p:nvPr/>
          </p:nvSpPr>
          <p:spPr>
            <a:xfrm>
              <a:off x="555419" y="192604"/>
              <a:ext cx="259980" cy="12352"/>
            </a:xfrm>
            <a:prstGeom prst="rect">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70" name="Freeform 255"/>
            <p:cNvSpPr/>
            <p:nvPr/>
          </p:nvSpPr>
          <p:spPr>
            <a:xfrm>
              <a:off x="555419" y="260731"/>
              <a:ext cx="259980" cy="12353"/>
            </a:xfrm>
            <a:prstGeom prst="rect">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71" name="Freeform 256"/>
            <p:cNvSpPr/>
            <p:nvPr/>
          </p:nvSpPr>
          <p:spPr>
            <a:xfrm>
              <a:off x="555419" y="227315"/>
              <a:ext cx="136564" cy="12353"/>
            </a:xfrm>
            <a:prstGeom prst="rect">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72" name="Freeform 257"/>
            <p:cNvSpPr/>
            <p:nvPr/>
          </p:nvSpPr>
          <p:spPr>
            <a:xfrm>
              <a:off x="711517" y="227315"/>
              <a:ext cx="56200" cy="12353"/>
            </a:xfrm>
            <a:prstGeom prst="rect">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73" name="Freeform 258"/>
            <p:cNvSpPr/>
            <p:nvPr/>
          </p:nvSpPr>
          <p:spPr>
            <a:xfrm>
              <a:off x="793640" y="227315"/>
              <a:ext cx="21759" cy="12353"/>
            </a:xfrm>
            <a:prstGeom prst="rect">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74" name="Freeform 259"/>
            <p:cNvSpPr/>
            <p:nvPr/>
          </p:nvSpPr>
          <p:spPr>
            <a:xfrm>
              <a:off x="758758" y="203003"/>
              <a:ext cx="291146" cy="354237"/>
            </a:xfrm>
            <a:custGeom>
              <a:avLst/>
              <a:gdLst/>
              <a:ahLst/>
              <a:cxnLst>
                <a:cxn ang="0">
                  <a:pos x="wd2" y="hd2"/>
                </a:cxn>
                <a:cxn ang="5400000">
                  <a:pos x="wd2" y="hd2"/>
                </a:cxn>
                <a:cxn ang="10800000">
                  <a:pos x="wd2" y="hd2"/>
                </a:cxn>
                <a:cxn ang="16200000">
                  <a:pos x="wd2" y="hd2"/>
                </a:cxn>
              </a:cxnLst>
              <a:rect l="0" t="0" r="r" b="b"/>
              <a:pathLst>
                <a:path w="21600" h="21600" extrusionOk="0">
                  <a:moveTo>
                    <a:pt x="7351" y="0"/>
                  </a:moveTo>
                  <a:lnTo>
                    <a:pt x="6539" y="2342"/>
                  </a:lnTo>
                  <a:lnTo>
                    <a:pt x="14909" y="2342"/>
                  </a:lnTo>
                  <a:lnTo>
                    <a:pt x="14083" y="0"/>
                  </a:lnTo>
                  <a:lnTo>
                    <a:pt x="7351" y="0"/>
                  </a:lnTo>
                  <a:close/>
                  <a:moveTo>
                    <a:pt x="6388" y="2795"/>
                  </a:moveTo>
                  <a:lnTo>
                    <a:pt x="5135" y="6449"/>
                  </a:lnTo>
                  <a:lnTo>
                    <a:pt x="9857" y="6449"/>
                  </a:lnTo>
                  <a:lnTo>
                    <a:pt x="10655" y="3723"/>
                  </a:lnTo>
                  <a:lnTo>
                    <a:pt x="10793" y="3723"/>
                  </a:lnTo>
                  <a:lnTo>
                    <a:pt x="11605" y="6449"/>
                  </a:lnTo>
                  <a:lnTo>
                    <a:pt x="13629" y="6449"/>
                  </a:lnTo>
                  <a:lnTo>
                    <a:pt x="13629" y="2795"/>
                  </a:lnTo>
                  <a:lnTo>
                    <a:pt x="6388" y="2795"/>
                  </a:lnTo>
                  <a:close/>
                  <a:moveTo>
                    <a:pt x="14180" y="2795"/>
                  </a:moveTo>
                  <a:lnTo>
                    <a:pt x="14180" y="6449"/>
                  </a:lnTo>
                  <a:lnTo>
                    <a:pt x="16341" y="6449"/>
                  </a:lnTo>
                  <a:lnTo>
                    <a:pt x="15061" y="2795"/>
                  </a:lnTo>
                  <a:lnTo>
                    <a:pt x="14180" y="2795"/>
                  </a:lnTo>
                  <a:close/>
                  <a:moveTo>
                    <a:pt x="4984" y="6902"/>
                  </a:moveTo>
                  <a:lnTo>
                    <a:pt x="3731" y="10545"/>
                  </a:lnTo>
                  <a:lnTo>
                    <a:pt x="5452" y="10545"/>
                  </a:lnTo>
                  <a:lnTo>
                    <a:pt x="5452" y="6902"/>
                  </a:lnTo>
                  <a:lnTo>
                    <a:pt x="4984" y="6902"/>
                  </a:lnTo>
                  <a:close/>
                  <a:moveTo>
                    <a:pt x="5989" y="6902"/>
                  </a:moveTo>
                  <a:lnTo>
                    <a:pt x="5989" y="10545"/>
                  </a:lnTo>
                  <a:lnTo>
                    <a:pt x="8659" y="10545"/>
                  </a:lnTo>
                  <a:lnTo>
                    <a:pt x="9733" y="6902"/>
                  </a:lnTo>
                  <a:lnTo>
                    <a:pt x="5989" y="6902"/>
                  </a:lnTo>
                  <a:close/>
                  <a:moveTo>
                    <a:pt x="11743" y="6902"/>
                  </a:moveTo>
                  <a:lnTo>
                    <a:pt x="12831" y="10545"/>
                  </a:lnTo>
                  <a:lnTo>
                    <a:pt x="17787" y="10545"/>
                  </a:lnTo>
                  <a:lnTo>
                    <a:pt x="16506" y="6902"/>
                  </a:lnTo>
                  <a:lnTo>
                    <a:pt x="11743" y="6902"/>
                  </a:lnTo>
                  <a:close/>
                  <a:moveTo>
                    <a:pt x="3566" y="10998"/>
                  </a:moveTo>
                  <a:lnTo>
                    <a:pt x="2327" y="14653"/>
                  </a:lnTo>
                  <a:lnTo>
                    <a:pt x="19218" y="14653"/>
                  </a:lnTo>
                  <a:lnTo>
                    <a:pt x="17952" y="10998"/>
                  </a:lnTo>
                  <a:lnTo>
                    <a:pt x="12954" y="10998"/>
                  </a:lnTo>
                  <a:lnTo>
                    <a:pt x="13602" y="13137"/>
                  </a:lnTo>
                  <a:lnTo>
                    <a:pt x="7902" y="13137"/>
                  </a:lnTo>
                  <a:lnTo>
                    <a:pt x="8535" y="10998"/>
                  </a:lnTo>
                  <a:lnTo>
                    <a:pt x="3566" y="10998"/>
                  </a:lnTo>
                  <a:close/>
                  <a:moveTo>
                    <a:pt x="2161" y="15105"/>
                  </a:moveTo>
                  <a:lnTo>
                    <a:pt x="909" y="18760"/>
                  </a:lnTo>
                  <a:lnTo>
                    <a:pt x="5176" y="18760"/>
                  </a:lnTo>
                  <a:lnTo>
                    <a:pt x="5176" y="15105"/>
                  </a:lnTo>
                  <a:lnTo>
                    <a:pt x="2161" y="15105"/>
                  </a:lnTo>
                  <a:close/>
                  <a:moveTo>
                    <a:pt x="5727" y="15105"/>
                  </a:moveTo>
                  <a:lnTo>
                    <a:pt x="5727" y="18760"/>
                  </a:lnTo>
                  <a:lnTo>
                    <a:pt x="6264" y="18760"/>
                  </a:lnTo>
                  <a:lnTo>
                    <a:pt x="6925" y="16689"/>
                  </a:lnTo>
                  <a:lnTo>
                    <a:pt x="14703" y="16689"/>
                  </a:lnTo>
                  <a:lnTo>
                    <a:pt x="15350" y="18760"/>
                  </a:lnTo>
                  <a:lnTo>
                    <a:pt x="15887" y="18760"/>
                  </a:lnTo>
                  <a:lnTo>
                    <a:pt x="15887" y="15105"/>
                  </a:lnTo>
                  <a:lnTo>
                    <a:pt x="5727" y="15105"/>
                  </a:lnTo>
                  <a:close/>
                  <a:moveTo>
                    <a:pt x="16437" y="15105"/>
                  </a:moveTo>
                  <a:lnTo>
                    <a:pt x="16437" y="18760"/>
                  </a:lnTo>
                  <a:lnTo>
                    <a:pt x="20664" y="18760"/>
                  </a:lnTo>
                  <a:lnTo>
                    <a:pt x="19384" y="15105"/>
                  </a:lnTo>
                  <a:lnTo>
                    <a:pt x="16437" y="15105"/>
                  </a:lnTo>
                  <a:close/>
                  <a:moveTo>
                    <a:pt x="757" y="19201"/>
                  </a:moveTo>
                  <a:lnTo>
                    <a:pt x="275" y="20616"/>
                  </a:lnTo>
                  <a:lnTo>
                    <a:pt x="5686" y="20616"/>
                  </a:lnTo>
                  <a:lnTo>
                    <a:pt x="6126" y="19201"/>
                  </a:lnTo>
                  <a:lnTo>
                    <a:pt x="757" y="19201"/>
                  </a:lnTo>
                  <a:close/>
                  <a:moveTo>
                    <a:pt x="15488" y="19201"/>
                  </a:moveTo>
                  <a:lnTo>
                    <a:pt x="15928" y="20616"/>
                  </a:lnTo>
                  <a:lnTo>
                    <a:pt x="21325" y="20616"/>
                  </a:lnTo>
                  <a:lnTo>
                    <a:pt x="20829" y="19201"/>
                  </a:lnTo>
                  <a:lnTo>
                    <a:pt x="15488" y="19201"/>
                  </a:lnTo>
                  <a:close/>
                  <a:moveTo>
                    <a:pt x="110" y="20842"/>
                  </a:moveTo>
                  <a:lnTo>
                    <a:pt x="0" y="21600"/>
                  </a:lnTo>
                  <a:lnTo>
                    <a:pt x="5438" y="21600"/>
                  </a:lnTo>
                  <a:lnTo>
                    <a:pt x="5534" y="20842"/>
                  </a:lnTo>
                  <a:lnTo>
                    <a:pt x="110" y="20842"/>
                  </a:lnTo>
                  <a:close/>
                  <a:moveTo>
                    <a:pt x="16066" y="20842"/>
                  </a:moveTo>
                  <a:lnTo>
                    <a:pt x="16176" y="21600"/>
                  </a:lnTo>
                  <a:lnTo>
                    <a:pt x="21600" y="21600"/>
                  </a:lnTo>
                  <a:lnTo>
                    <a:pt x="21490" y="20842"/>
                  </a:lnTo>
                  <a:lnTo>
                    <a:pt x="16066" y="20842"/>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75" name="Freeform 273"/>
            <p:cNvSpPr/>
            <p:nvPr/>
          </p:nvSpPr>
          <p:spPr>
            <a:xfrm>
              <a:off x="628005" y="59055"/>
              <a:ext cx="62866" cy="9182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2597" y="0"/>
                  </a:lnTo>
                  <a:lnTo>
                    <a:pt x="0" y="21600"/>
                  </a:lnTo>
                  <a:lnTo>
                    <a:pt x="9003" y="2160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76" name="Freeform 274"/>
            <p:cNvSpPr/>
            <p:nvPr/>
          </p:nvSpPr>
          <p:spPr>
            <a:xfrm>
              <a:off x="600692" y="175778"/>
              <a:ext cx="31851" cy="20827"/>
            </a:xfrm>
            <a:prstGeom prst="rect">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77" name="Freeform 275"/>
            <p:cNvSpPr/>
            <p:nvPr/>
          </p:nvSpPr>
          <p:spPr>
            <a:xfrm>
              <a:off x="613654" y="481423"/>
              <a:ext cx="43146" cy="72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3396" y="0"/>
                  </a:lnTo>
                  <a:lnTo>
                    <a:pt x="0" y="0"/>
                  </a:lnTo>
                  <a:lnTo>
                    <a:pt x="0" y="1164"/>
                  </a:lnTo>
                  <a:lnTo>
                    <a:pt x="2160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78" name="Freeform 276"/>
            <p:cNvSpPr/>
            <p:nvPr/>
          </p:nvSpPr>
          <p:spPr>
            <a:xfrm>
              <a:off x="656336" y="59055"/>
              <a:ext cx="62867" cy="918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03" y="0"/>
                  </a:lnTo>
                  <a:lnTo>
                    <a:pt x="21600" y="21600"/>
                  </a:lnTo>
                  <a:lnTo>
                    <a:pt x="12597" y="2160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79" name="Freeform 277"/>
            <p:cNvSpPr/>
            <p:nvPr/>
          </p:nvSpPr>
          <p:spPr>
            <a:xfrm>
              <a:off x="714573" y="175778"/>
              <a:ext cx="31850" cy="20827"/>
            </a:xfrm>
            <a:prstGeom prst="rect">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80" name="Freeform 278"/>
            <p:cNvSpPr/>
            <p:nvPr/>
          </p:nvSpPr>
          <p:spPr>
            <a:xfrm>
              <a:off x="690407" y="481423"/>
              <a:ext cx="43053" cy="7210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222" y="0"/>
                  </a:lnTo>
                  <a:lnTo>
                    <a:pt x="21600" y="0"/>
                  </a:lnTo>
                  <a:lnTo>
                    <a:pt x="21600" y="1164"/>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81" name="Freeform 279"/>
            <p:cNvSpPr/>
            <p:nvPr/>
          </p:nvSpPr>
          <p:spPr>
            <a:xfrm>
              <a:off x="736700" y="449581"/>
              <a:ext cx="13056" cy="274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76" y="1168"/>
                  </a:lnTo>
                  <a:lnTo>
                    <a:pt x="21600" y="5108"/>
                  </a:lnTo>
                  <a:lnTo>
                    <a:pt x="21600" y="15689"/>
                  </a:lnTo>
                  <a:lnTo>
                    <a:pt x="12714" y="19922"/>
                  </a:lnTo>
                  <a:lnTo>
                    <a:pt x="0" y="2160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82" name="Freeform 280"/>
            <p:cNvSpPr/>
            <p:nvPr/>
          </p:nvSpPr>
          <p:spPr>
            <a:xfrm>
              <a:off x="699481" y="269082"/>
              <a:ext cx="33980" cy="2123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649" y="21600"/>
                  </a:lnTo>
                  <a:lnTo>
                    <a:pt x="21600" y="21600"/>
                  </a:lnTo>
                  <a:lnTo>
                    <a:pt x="21600" y="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83" name="Freeform 281"/>
            <p:cNvSpPr/>
            <p:nvPr/>
          </p:nvSpPr>
          <p:spPr>
            <a:xfrm>
              <a:off x="695685" y="159672"/>
              <a:ext cx="37776" cy="3693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741" y="21600"/>
                  </a:lnTo>
                  <a:lnTo>
                    <a:pt x="2160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84" name="Freeform 282"/>
            <p:cNvSpPr/>
            <p:nvPr/>
          </p:nvSpPr>
          <p:spPr>
            <a:xfrm>
              <a:off x="613654" y="159672"/>
              <a:ext cx="37868" cy="36934"/>
            </a:xfrm>
            <a:custGeom>
              <a:avLst/>
              <a:gdLst/>
              <a:ahLst/>
              <a:cxnLst>
                <a:cxn ang="0">
                  <a:pos x="wd2" y="hd2"/>
                </a:cxn>
                <a:cxn ang="5400000">
                  <a:pos x="wd2" y="hd2"/>
                </a:cxn>
                <a:cxn ang="10800000">
                  <a:pos x="wd2" y="hd2"/>
                </a:cxn>
                <a:cxn ang="16200000">
                  <a:pos x="wd2" y="hd2"/>
                </a:cxn>
              </a:cxnLst>
              <a:rect l="0" t="0" r="r" b="b"/>
              <a:pathLst>
                <a:path w="21600" h="21600" extrusionOk="0">
                  <a:moveTo>
                    <a:pt x="20861" y="21600"/>
                  </a:moveTo>
                  <a:lnTo>
                    <a:pt x="21600" y="0"/>
                  </a:lnTo>
                  <a:lnTo>
                    <a:pt x="0" y="0"/>
                  </a:lnTo>
                  <a:lnTo>
                    <a:pt x="0" y="21600"/>
                  </a:lnTo>
                  <a:lnTo>
                    <a:pt x="20861"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85" name="Freeform 283"/>
            <p:cNvSpPr/>
            <p:nvPr/>
          </p:nvSpPr>
          <p:spPr>
            <a:xfrm>
              <a:off x="613654" y="269082"/>
              <a:ext cx="34072" cy="2123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6963" y="21600"/>
                  </a:lnTo>
                  <a:lnTo>
                    <a:pt x="21600" y="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grpSp>
      <p:sp>
        <p:nvSpPr>
          <p:cNvPr id="187" name="Freeform 172"/>
          <p:cNvSpPr/>
          <p:nvPr/>
        </p:nvSpPr>
        <p:spPr>
          <a:xfrm>
            <a:off x="0" y="-1"/>
            <a:ext cx="68130" cy="1016001"/>
          </a:xfrm>
          <a:prstGeom prst="rect">
            <a:avLst/>
          </a:prstGeom>
          <a:solidFill>
            <a:srgbClr val="E0592A"/>
          </a:solidFill>
          <a:ln w="3175">
            <a:miter lim="400000"/>
          </a:ln>
        </p:spPr>
        <p:txBody>
          <a:bodyPr lIns="34289" tIns="34289" rIns="34289" bIns="34289" anchor="ctr"/>
          <a:lstStyle/>
          <a:p>
            <a:pPr defTabSz="685800">
              <a:defRPr sz="1200">
                <a:solidFill>
                  <a:srgbClr val="000000"/>
                </a:solidFill>
                <a:latin typeface="Calibri"/>
                <a:ea typeface="Calibri"/>
                <a:cs typeface="Calibri"/>
                <a:sym typeface="Calibri"/>
              </a:defRPr>
            </a:pPr>
            <a:endParaRPr dirty="0"/>
          </a:p>
        </p:txBody>
      </p:sp>
      <p:sp>
        <p:nvSpPr>
          <p:cNvPr id="188" name="Freeform 172"/>
          <p:cNvSpPr/>
          <p:nvPr/>
        </p:nvSpPr>
        <p:spPr>
          <a:xfrm>
            <a:off x="9075870" y="-1"/>
            <a:ext cx="68130" cy="1016001"/>
          </a:xfrm>
          <a:prstGeom prst="rect">
            <a:avLst/>
          </a:prstGeom>
          <a:solidFill>
            <a:srgbClr val="E0592A"/>
          </a:solidFill>
          <a:ln w="3175">
            <a:miter lim="400000"/>
          </a:ln>
        </p:spPr>
        <p:txBody>
          <a:bodyPr lIns="34289" tIns="34289" rIns="34289" bIns="34289" anchor="ctr"/>
          <a:lstStyle/>
          <a:p>
            <a:pPr defTabSz="685800">
              <a:defRPr sz="1200">
                <a:solidFill>
                  <a:srgbClr val="000000"/>
                </a:solidFill>
                <a:latin typeface="Calibri"/>
                <a:ea typeface="Calibri"/>
                <a:cs typeface="Calibri"/>
                <a:sym typeface="Calibri"/>
              </a:defRPr>
            </a:pPr>
            <a:endParaRPr dirty="0"/>
          </a:p>
        </p:txBody>
      </p:sp>
      <p:sp>
        <p:nvSpPr>
          <p:cNvPr id="189" name="Slide Number"/>
          <p:cNvSpPr txBox="1">
            <a:spLocks noGrp="1"/>
          </p:cNvSpPr>
          <p:nvPr>
            <p:ph type="sldNum" sz="quarter" idx="2"/>
          </p:nvPr>
        </p:nvSpPr>
        <p:spPr>
          <a:xfrm>
            <a:off x="4501889" y="4920437"/>
            <a:ext cx="135535" cy="127001"/>
          </a:xfrm>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22154051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Cover1">
    <p:spTree>
      <p:nvGrpSpPr>
        <p:cNvPr id="1" name=""/>
        <p:cNvGrpSpPr/>
        <p:nvPr/>
      </p:nvGrpSpPr>
      <p:grpSpPr>
        <a:xfrm>
          <a:off x="0" y="0"/>
          <a:ext cx="0" cy="0"/>
          <a:chOff x="0" y="0"/>
          <a:chExt cx="0" cy="0"/>
        </a:xfrm>
      </p:grpSpPr>
      <p:sp>
        <p:nvSpPr>
          <p:cNvPr id="87" name="Cover 1.png"/>
          <p:cNvSpPr>
            <a:spLocks noGrp="1"/>
          </p:cNvSpPr>
          <p:nvPr>
            <p:ph type="pic" idx="21"/>
          </p:nvPr>
        </p:nvSpPr>
        <p:spPr>
          <a:xfrm>
            <a:off x="0" y="0"/>
            <a:ext cx="9144000" cy="5143500"/>
          </a:xfrm>
          <a:prstGeom prst="rect">
            <a:avLst/>
          </a:prstGeom>
        </p:spPr>
        <p:txBody>
          <a:bodyPr lIns="91439" tIns="45719" rIns="91439" bIns="45719">
            <a:noAutofit/>
          </a:bodyPr>
          <a:lstStyle/>
          <a:p>
            <a:endParaRPr dirty="0"/>
          </a:p>
        </p:txBody>
      </p:sp>
      <p:sp>
        <p:nvSpPr>
          <p:cNvPr id="88" name="Presentation Title"/>
          <p:cNvSpPr txBox="1">
            <a:spLocks noGrp="1"/>
          </p:cNvSpPr>
          <p:nvPr>
            <p:ph type="title" hasCustomPrompt="1"/>
          </p:nvPr>
        </p:nvSpPr>
        <p:spPr>
          <a:xfrm>
            <a:off x="452437" y="2163762"/>
            <a:ext cx="8239126" cy="1743076"/>
          </a:xfrm>
          <a:prstGeom prst="rect">
            <a:avLst/>
          </a:prstGeom>
        </p:spPr>
        <p:txBody>
          <a:bodyPr anchor="b"/>
          <a:lstStyle>
            <a:lvl1pPr>
              <a:lnSpc>
                <a:spcPct val="80000"/>
              </a:lnSpc>
              <a:defRPr sz="4200" spc="0">
                <a:solidFill>
                  <a:srgbClr val="FFFFFF"/>
                </a:solidFill>
                <a:latin typeface="+mj-lt"/>
                <a:ea typeface="+mj-ea"/>
                <a:cs typeface="+mj-cs"/>
                <a:sym typeface="Helvetica Neue"/>
              </a:defRPr>
            </a:lvl1pPr>
          </a:lstStyle>
          <a:p>
            <a:r>
              <a:t>Presentation Title</a:t>
            </a:r>
          </a:p>
        </p:txBody>
      </p:sp>
      <p:sp>
        <p:nvSpPr>
          <p:cNvPr id="89" name="Author and Date"/>
          <p:cNvSpPr txBox="1">
            <a:spLocks noGrp="1"/>
          </p:cNvSpPr>
          <p:nvPr>
            <p:ph type="body" sz="quarter" idx="22" hasCustomPrompt="1"/>
          </p:nvPr>
        </p:nvSpPr>
        <p:spPr>
          <a:xfrm>
            <a:off x="452883" y="4582475"/>
            <a:ext cx="8238234" cy="238868"/>
          </a:xfrm>
          <a:prstGeom prst="rect">
            <a:avLst/>
          </a:prstGeom>
        </p:spPr>
        <p:txBody>
          <a:bodyPr lIns="17144" tIns="17144" rIns="17144" bIns="17144" anchor="ctr"/>
          <a:lstStyle>
            <a:lvl1pPr marL="0" indent="0" defTabSz="309562">
              <a:spcBef>
                <a:spcPts val="0"/>
              </a:spcBef>
              <a:buSzTx/>
              <a:buNone/>
              <a:defRPr sz="1000">
                <a:solidFill>
                  <a:srgbClr val="FFFFFF"/>
                </a:solidFill>
              </a:defRPr>
            </a:lvl1pPr>
          </a:lstStyle>
          <a:p>
            <a:r>
              <a:t>Author and Date</a:t>
            </a:r>
          </a:p>
        </p:txBody>
      </p:sp>
      <p:sp>
        <p:nvSpPr>
          <p:cNvPr id="90" name="Body Level One…"/>
          <p:cNvSpPr txBox="1">
            <a:spLocks noGrp="1"/>
          </p:cNvSpPr>
          <p:nvPr>
            <p:ph type="body" sz="quarter" idx="1" hasCustomPrompt="1"/>
          </p:nvPr>
        </p:nvSpPr>
        <p:spPr>
          <a:xfrm>
            <a:off x="452437" y="3845716"/>
            <a:ext cx="8239126" cy="418857"/>
          </a:xfrm>
          <a:prstGeom prst="rect">
            <a:avLst/>
          </a:prstGeom>
        </p:spPr>
        <p:txBody>
          <a:bodyPr/>
          <a:lstStyle>
            <a:lvl1pPr marL="0" indent="0" defTabSz="309562">
              <a:spcBef>
                <a:spcPts val="0"/>
              </a:spcBef>
              <a:buSzTx/>
              <a:buNone/>
              <a:defRPr sz="2000" b="1">
                <a:solidFill>
                  <a:srgbClr val="FFFFFF"/>
                </a:solidFill>
              </a:defRPr>
            </a:lvl1pPr>
            <a:lvl2pPr marL="0" indent="457200" defTabSz="309562">
              <a:spcBef>
                <a:spcPts val="0"/>
              </a:spcBef>
              <a:buSzTx/>
              <a:buNone/>
              <a:defRPr sz="2000" b="1">
                <a:solidFill>
                  <a:srgbClr val="FFFFFF"/>
                </a:solidFill>
              </a:defRPr>
            </a:lvl2pPr>
            <a:lvl3pPr marL="0" indent="914400" defTabSz="309562">
              <a:spcBef>
                <a:spcPts val="0"/>
              </a:spcBef>
              <a:buSzTx/>
              <a:buNone/>
              <a:defRPr sz="2000" b="1">
                <a:solidFill>
                  <a:srgbClr val="FFFFFF"/>
                </a:solidFill>
              </a:defRPr>
            </a:lvl3pPr>
            <a:lvl4pPr marL="0" indent="1371600" defTabSz="309562">
              <a:spcBef>
                <a:spcPts val="0"/>
              </a:spcBef>
              <a:buSzTx/>
              <a:buNone/>
              <a:defRPr sz="2000" b="1">
                <a:solidFill>
                  <a:srgbClr val="FFFFFF"/>
                </a:solidFill>
              </a:defRPr>
            </a:lvl4pPr>
            <a:lvl5pPr marL="0" indent="1828800" defTabSz="309562">
              <a:spcBef>
                <a:spcPts val="0"/>
              </a:spcBef>
              <a:buSzTx/>
              <a:buNone/>
              <a:defRPr sz="2000" b="1">
                <a:solidFill>
                  <a:srgbClr val="FFFFFF"/>
                </a:solidFill>
              </a:defRPr>
            </a:lvl5pPr>
          </a:lstStyle>
          <a:p>
            <a:r>
              <a:t>Presentation Subtitle</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96" name="Slide Title"/>
          <p:cNvSpPr txBox="1">
            <a:spLocks noGrp="1"/>
          </p:cNvSpPr>
          <p:nvPr>
            <p:ph type="title" hasCustomPrompt="1"/>
          </p:nvPr>
        </p:nvSpPr>
        <p:spPr>
          <a:prstGeom prst="rect">
            <a:avLst/>
          </a:prstGeom>
        </p:spPr>
        <p:txBody>
          <a:bodyPr/>
          <a:lstStyle/>
          <a:p>
            <a:r>
              <a:t>Slide Title</a:t>
            </a:r>
          </a:p>
        </p:txBody>
      </p:sp>
      <p:sp>
        <p:nvSpPr>
          <p:cNvPr id="197" name="Slide Subtitle"/>
          <p:cNvSpPr txBox="1">
            <a:spLocks noGrp="1"/>
          </p:cNvSpPr>
          <p:nvPr>
            <p:ph type="body" sz="quarter" idx="21" hasCustomPrompt="1"/>
          </p:nvPr>
        </p:nvSpPr>
        <p:spPr>
          <a:xfrm>
            <a:off x="452437" y="940660"/>
            <a:ext cx="8239126" cy="350544"/>
          </a:xfrm>
          <a:prstGeom prst="rect">
            <a:avLst/>
          </a:prstGeom>
        </p:spPr>
        <p:txBody>
          <a:bodyPr lIns="17144" tIns="17144" rIns="17144" bIns="17144"/>
          <a:lstStyle>
            <a:lvl1pPr marL="0" indent="0" defTabSz="309562">
              <a:spcBef>
                <a:spcPts val="0"/>
              </a:spcBef>
              <a:buSzTx/>
              <a:buNone/>
              <a:defRPr sz="2000" b="1">
                <a:solidFill>
                  <a:srgbClr val="E0592A"/>
                </a:solidFill>
              </a:defRPr>
            </a:lvl1pPr>
          </a:lstStyle>
          <a:p>
            <a:r>
              <a:t>Slide Subtitle</a:t>
            </a:r>
          </a:p>
        </p:txBody>
      </p:sp>
      <p:sp>
        <p:nvSpPr>
          <p:cNvPr id="198"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199" name="Slide Number"/>
          <p:cNvSpPr txBox="1">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2759003937"/>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Title, Bullets &amp; Photo Alt">
    <p:spTree>
      <p:nvGrpSpPr>
        <p:cNvPr id="1" name=""/>
        <p:cNvGrpSpPr/>
        <p:nvPr/>
      </p:nvGrpSpPr>
      <p:grpSpPr>
        <a:xfrm>
          <a:off x="0" y="0"/>
          <a:ext cx="0" cy="0"/>
          <a:chOff x="0" y="0"/>
          <a:chExt cx="0" cy="0"/>
        </a:xfrm>
      </p:grpSpPr>
      <p:sp>
        <p:nvSpPr>
          <p:cNvPr id="226" name="Slide Subtitle"/>
          <p:cNvSpPr txBox="1">
            <a:spLocks noGrp="1"/>
          </p:cNvSpPr>
          <p:nvPr>
            <p:ph type="body" sz="quarter" idx="21" hasCustomPrompt="1"/>
          </p:nvPr>
        </p:nvSpPr>
        <p:spPr>
          <a:xfrm>
            <a:off x="3548062" y="940660"/>
            <a:ext cx="5143501" cy="350544"/>
          </a:xfrm>
          <a:prstGeom prst="rect">
            <a:avLst/>
          </a:prstGeom>
        </p:spPr>
        <p:txBody>
          <a:bodyPr lIns="17144" tIns="17144" rIns="17144" bIns="17144" anchor="ctr"/>
          <a:lstStyle>
            <a:lvl1pPr marL="0" indent="0" defTabSz="309562">
              <a:spcBef>
                <a:spcPts val="0"/>
              </a:spcBef>
              <a:buSzTx/>
              <a:buNone/>
              <a:defRPr sz="2000" b="1">
                <a:solidFill>
                  <a:srgbClr val="E0592A"/>
                </a:solidFill>
              </a:defRPr>
            </a:lvl1pPr>
          </a:lstStyle>
          <a:p>
            <a:r>
              <a:t>Slide Subtitle</a:t>
            </a:r>
          </a:p>
        </p:txBody>
      </p:sp>
      <p:sp>
        <p:nvSpPr>
          <p:cNvPr id="227" name="Body Level One…"/>
          <p:cNvSpPr txBox="1">
            <a:spLocks noGrp="1"/>
          </p:cNvSpPr>
          <p:nvPr>
            <p:ph type="body" sz="half" idx="1" hasCustomPrompt="1"/>
          </p:nvPr>
        </p:nvSpPr>
        <p:spPr>
          <a:xfrm>
            <a:off x="3548062" y="1593189"/>
            <a:ext cx="5143501" cy="3096237"/>
          </a:xfrm>
          <a:prstGeom prst="rect">
            <a:avLst/>
          </a:prstGeom>
        </p:spPr>
        <p:txBody>
          <a:bodyPr/>
          <a:lstStyle>
            <a:lvl1pPr marL="0" indent="0">
              <a:buSzTx/>
              <a:buNone/>
            </a:lvl1pPr>
            <a:lvl2pPr marL="0" indent="457200">
              <a:buSzTx/>
              <a:buNone/>
            </a:lvl2pPr>
            <a:lvl3pPr marL="0" indent="914400">
              <a:buSzTx/>
              <a:buNone/>
            </a:lvl3pPr>
            <a:lvl4pPr marL="0" indent="1371600">
              <a:buSzTx/>
              <a:buNone/>
            </a:lvl4pPr>
            <a:lvl5pPr marL="0" indent="1828800">
              <a:buSzTx/>
              <a:buNone/>
            </a:lvl5pPr>
          </a:lstStyle>
          <a:p>
            <a:r>
              <a:t>Slide bullet text</a:t>
            </a:r>
          </a:p>
          <a:p>
            <a:pPr lvl="1"/>
            <a:endParaRPr/>
          </a:p>
          <a:p>
            <a:pPr lvl="2"/>
            <a:endParaRPr/>
          </a:p>
          <a:p>
            <a:pPr lvl="3"/>
            <a:endParaRPr/>
          </a:p>
          <a:p>
            <a:pPr lvl="4"/>
            <a:endParaRPr/>
          </a:p>
        </p:txBody>
      </p:sp>
      <p:sp>
        <p:nvSpPr>
          <p:cNvPr id="228" name="Bowl of pappardelle pasta with parsley butter, roasted hazelnuts and shaved parmesan cheese"/>
          <p:cNvSpPr>
            <a:spLocks noGrp="1"/>
          </p:cNvSpPr>
          <p:nvPr>
            <p:ph type="pic" idx="22"/>
          </p:nvPr>
        </p:nvSpPr>
        <p:spPr>
          <a:xfrm>
            <a:off x="-2353084" y="-7027"/>
            <a:ext cx="7731512" cy="5154342"/>
          </a:xfrm>
          <a:prstGeom prst="rect">
            <a:avLst/>
          </a:prstGeom>
        </p:spPr>
        <p:txBody>
          <a:bodyPr lIns="91439" tIns="45719" rIns="91439" bIns="45719">
            <a:noAutofit/>
          </a:bodyPr>
          <a:lstStyle/>
          <a:p>
            <a:endParaRPr dirty="0"/>
          </a:p>
        </p:txBody>
      </p:sp>
      <p:sp>
        <p:nvSpPr>
          <p:cNvPr id="229" name="Slide Title"/>
          <p:cNvSpPr txBox="1">
            <a:spLocks noGrp="1"/>
          </p:cNvSpPr>
          <p:nvPr>
            <p:ph type="title" hasCustomPrompt="1"/>
          </p:nvPr>
        </p:nvSpPr>
        <p:spPr>
          <a:xfrm>
            <a:off x="3548062" y="404812"/>
            <a:ext cx="5143501" cy="538163"/>
          </a:xfrm>
          <a:prstGeom prst="rect">
            <a:avLst/>
          </a:prstGeom>
        </p:spPr>
        <p:txBody>
          <a:bodyPr/>
          <a:lstStyle/>
          <a:p>
            <a:r>
              <a:t>Slide Title</a:t>
            </a:r>
          </a:p>
        </p:txBody>
      </p:sp>
      <p:sp>
        <p:nvSpPr>
          <p:cNvPr id="230" name="Freeform 208"/>
          <p:cNvSpPr/>
          <p:nvPr/>
        </p:nvSpPr>
        <p:spPr>
          <a:xfrm>
            <a:off x="429924" y="161552"/>
            <a:ext cx="2190737" cy="129818"/>
          </a:xfrm>
          <a:custGeom>
            <a:avLst/>
            <a:gdLst/>
            <a:ahLst/>
            <a:cxnLst>
              <a:cxn ang="0">
                <a:pos x="wd2" y="hd2"/>
              </a:cxn>
              <a:cxn ang="5400000">
                <a:pos x="wd2" y="hd2"/>
              </a:cxn>
              <a:cxn ang="10800000">
                <a:pos x="wd2" y="hd2"/>
              </a:cxn>
              <a:cxn ang="16200000">
                <a:pos x="wd2" y="hd2"/>
              </a:cxn>
            </a:cxnLst>
            <a:rect l="0" t="0" r="r" b="b"/>
            <a:pathLst>
              <a:path w="21600" h="21552" extrusionOk="0">
                <a:moveTo>
                  <a:pt x="12004" y="5"/>
                </a:moveTo>
                <a:cubicBezTo>
                  <a:pt x="11943" y="-10"/>
                  <a:pt x="11885" y="137"/>
                  <a:pt x="11828" y="501"/>
                </a:cubicBezTo>
                <a:cubicBezTo>
                  <a:pt x="11779" y="810"/>
                  <a:pt x="11737" y="1396"/>
                  <a:pt x="11707" y="2099"/>
                </a:cubicBezTo>
                <a:cubicBezTo>
                  <a:pt x="11679" y="2776"/>
                  <a:pt x="11664" y="3542"/>
                  <a:pt x="11664" y="4358"/>
                </a:cubicBezTo>
                <a:cubicBezTo>
                  <a:pt x="11663" y="5047"/>
                  <a:pt x="11676" y="5752"/>
                  <a:pt x="11697" y="6342"/>
                </a:cubicBezTo>
                <a:cubicBezTo>
                  <a:pt x="11721" y="6985"/>
                  <a:pt x="11753" y="7483"/>
                  <a:pt x="11792" y="7885"/>
                </a:cubicBezTo>
                <a:cubicBezTo>
                  <a:pt x="11843" y="8361"/>
                  <a:pt x="11895" y="8827"/>
                  <a:pt x="11949" y="9208"/>
                </a:cubicBezTo>
                <a:cubicBezTo>
                  <a:pt x="12015" y="9611"/>
                  <a:pt x="12078" y="10208"/>
                  <a:pt x="12132" y="10971"/>
                </a:cubicBezTo>
                <a:cubicBezTo>
                  <a:pt x="12153" y="11357"/>
                  <a:pt x="12165" y="11827"/>
                  <a:pt x="12165" y="12349"/>
                </a:cubicBezTo>
                <a:cubicBezTo>
                  <a:pt x="12164" y="13129"/>
                  <a:pt x="12140" y="13867"/>
                  <a:pt x="12103" y="14333"/>
                </a:cubicBezTo>
                <a:cubicBezTo>
                  <a:pt x="12051" y="14961"/>
                  <a:pt x="11986" y="15284"/>
                  <a:pt x="11923" y="15214"/>
                </a:cubicBezTo>
                <a:cubicBezTo>
                  <a:pt x="11874" y="15226"/>
                  <a:pt x="11827" y="15076"/>
                  <a:pt x="11782" y="14773"/>
                </a:cubicBezTo>
                <a:cubicBezTo>
                  <a:pt x="11746" y="14548"/>
                  <a:pt x="11716" y="14121"/>
                  <a:pt x="11697" y="13561"/>
                </a:cubicBezTo>
                <a:cubicBezTo>
                  <a:pt x="11679" y="13022"/>
                  <a:pt x="11670" y="12414"/>
                  <a:pt x="11671" y="11798"/>
                </a:cubicBezTo>
                <a:lnTo>
                  <a:pt x="11671" y="11247"/>
                </a:lnTo>
                <a:lnTo>
                  <a:pt x="11543" y="11412"/>
                </a:lnTo>
                <a:cubicBezTo>
                  <a:pt x="11535" y="13077"/>
                  <a:pt x="11576" y="14734"/>
                  <a:pt x="11654" y="15765"/>
                </a:cubicBezTo>
                <a:cubicBezTo>
                  <a:pt x="11735" y="16628"/>
                  <a:pt x="11830" y="17049"/>
                  <a:pt x="11926" y="16978"/>
                </a:cubicBezTo>
                <a:cubicBezTo>
                  <a:pt x="11993" y="16996"/>
                  <a:pt x="12057" y="16742"/>
                  <a:pt x="12119" y="16316"/>
                </a:cubicBezTo>
                <a:cubicBezTo>
                  <a:pt x="12172" y="15949"/>
                  <a:pt x="12219" y="15338"/>
                  <a:pt x="12253" y="14553"/>
                </a:cubicBezTo>
                <a:cubicBezTo>
                  <a:pt x="12285" y="13846"/>
                  <a:pt x="12302" y="13012"/>
                  <a:pt x="12302" y="12128"/>
                </a:cubicBezTo>
                <a:cubicBezTo>
                  <a:pt x="12303" y="11457"/>
                  <a:pt x="12292" y="10788"/>
                  <a:pt x="12273" y="10199"/>
                </a:cubicBezTo>
                <a:cubicBezTo>
                  <a:pt x="12253" y="9618"/>
                  <a:pt x="12225" y="9123"/>
                  <a:pt x="12191" y="8767"/>
                </a:cubicBezTo>
                <a:cubicBezTo>
                  <a:pt x="12144" y="8300"/>
                  <a:pt x="12094" y="7909"/>
                  <a:pt x="12044" y="7554"/>
                </a:cubicBezTo>
                <a:cubicBezTo>
                  <a:pt x="11958" y="6902"/>
                  <a:pt x="11906" y="6443"/>
                  <a:pt x="11883" y="6232"/>
                </a:cubicBezTo>
                <a:cubicBezTo>
                  <a:pt x="11857" y="6018"/>
                  <a:pt x="11832" y="5695"/>
                  <a:pt x="11815" y="5295"/>
                </a:cubicBezTo>
                <a:cubicBezTo>
                  <a:pt x="11802" y="4976"/>
                  <a:pt x="11795" y="4630"/>
                  <a:pt x="11795" y="4248"/>
                </a:cubicBezTo>
                <a:cubicBezTo>
                  <a:pt x="11793" y="3611"/>
                  <a:pt x="11811" y="2987"/>
                  <a:pt x="11841" y="2595"/>
                </a:cubicBezTo>
                <a:cubicBezTo>
                  <a:pt x="11889" y="2007"/>
                  <a:pt x="11949" y="1705"/>
                  <a:pt x="12008" y="1768"/>
                </a:cubicBezTo>
                <a:cubicBezTo>
                  <a:pt x="12043" y="1773"/>
                  <a:pt x="12078" y="1917"/>
                  <a:pt x="12112" y="2099"/>
                </a:cubicBezTo>
                <a:cubicBezTo>
                  <a:pt x="12141" y="2254"/>
                  <a:pt x="12165" y="2471"/>
                  <a:pt x="12188" y="2815"/>
                </a:cubicBezTo>
                <a:cubicBezTo>
                  <a:pt x="12206" y="3145"/>
                  <a:pt x="12222" y="3537"/>
                  <a:pt x="12230" y="3972"/>
                </a:cubicBezTo>
                <a:cubicBezTo>
                  <a:pt x="12236" y="4322"/>
                  <a:pt x="12238" y="4712"/>
                  <a:pt x="12237" y="5075"/>
                </a:cubicBezTo>
                <a:lnTo>
                  <a:pt x="12361" y="4909"/>
                </a:lnTo>
                <a:cubicBezTo>
                  <a:pt x="12361" y="4750"/>
                  <a:pt x="12361" y="4579"/>
                  <a:pt x="12361" y="4579"/>
                </a:cubicBezTo>
                <a:cubicBezTo>
                  <a:pt x="12360" y="3819"/>
                  <a:pt x="12348" y="3080"/>
                  <a:pt x="12325" y="2429"/>
                </a:cubicBezTo>
                <a:cubicBezTo>
                  <a:pt x="12298" y="1647"/>
                  <a:pt x="12257" y="1029"/>
                  <a:pt x="12207" y="666"/>
                </a:cubicBezTo>
                <a:cubicBezTo>
                  <a:pt x="12144" y="184"/>
                  <a:pt x="12074" y="-37"/>
                  <a:pt x="12004" y="5"/>
                </a:cubicBezTo>
                <a:close/>
                <a:moveTo>
                  <a:pt x="8064" y="60"/>
                </a:moveTo>
                <a:cubicBezTo>
                  <a:pt x="8003" y="28"/>
                  <a:pt x="7942" y="198"/>
                  <a:pt x="7884" y="556"/>
                </a:cubicBezTo>
                <a:cubicBezTo>
                  <a:pt x="7835" y="865"/>
                  <a:pt x="7794" y="1450"/>
                  <a:pt x="7763" y="2154"/>
                </a:cubicBezTo>
                <a:cubicBezTo>
                  <a:pt x="7736" y="2831"/>
                  <a:pt x="7720" y="3597"/>
                  <a:pt x="7720" y="4413"/>
                </a:cubicBezTo>
                <a:cubicBezTo>
                  <a:pt x="7720" y="5102"/>
                  <a:pt x="7732" y="5807"/>
                  <a:pt x="7753" y="6397"/>
                </a:cubicBezTo>
                <a:cubicBezTo>
                  <a:pt x="7779" y="7036"/>
                  <a:pt x="7813" y="7533"/>
                  <a:pt x="7851" y="7940"/>
                </a:cubicBezTo>
                <a:cubicBezTo>
                  <a:pt x="7902" y="8421"/>
                  <a:pt x="7955" y="8887"/>
                  <a:pt x="8008" y="9263"/>
                </a:cubicBezTo>
                <a:cubicBezTo>
                  <a:pt x="8075" y="9667"/>
                  <a:pt x="8134" y="10264"/>
                  <a:pt x="8188" y="11026"/>
                </a:cubicBezTo>
                <a:cubicBezTo>
                  <a:pt x="8209" y="11416"/>
                  <a:pt x="8221" y="11884"/>
                  <a:pt x="8221" y="12404"/>
                </a:cubicBezTo>
                <a:cubicBezTo>
                  <a:pt x="8219" y="13165"/>
                  <a:pt x="8198" y="13876"/>
                  <a:pt x="8162" y="14333"/>
                </a:cubicBezTo>
                <a:cubicBezTo>
                  <a:pt x="8111" y="14958"/>
                  <a:pt x="8046" y="15281"/>
                  <a:pt x="7982" y="15214"/>
                </a:cubicBezTo>
                <a:cubicBezTo>
                  <a:pt x="7933" y="15229"/>
                  <a:pt x="7887" y="15079"/>
                  <a:pt x="7841" y="14773"/>
                </a:cubicBezTo>
                <a:cubicBezTo>
                  <a:pt x="7805" y="14549"/>
                  <a:pt x="7772" y="14122"/>
                  <a:pt x="7753" y="13561"/>
                </a:cubicBezTo>
                <a:cubicBezTo>
                  <a:pt x="7735" y="13022"/>
                  <a:pt x="7726" y="12414"/>
                  <a:pt x="7727" y="11798"/>
                </a:cubicBezTo>
                <a:lnTo>
                  <a:pt x="7727" y="11247"/>
                </a:lnTo>
                <a:lnTo>
                  <a:pt x="7603" y="11412"/>
                </a:lnTo>
                <a:cubicBezTo>
                  <a:pt x="7591" y="13092"/>
                  <a:pt x="7629" y="14754"/>
                  <a:pt x="7707" y="15820"/>
                </a:cubicBezTo>
                <a:cubicBezTo>
                  <a:pt x="7788" y="16681"/>
                  <a:pt x="7884" y="17101"/>
                  <a:pt x="7979" y="17033"/>
                </a:cubicBezTo>
                <a:cubicBezTo>
                  <a:pt x="8046" y="17051"/>
                  <a:pt x="8110" y="16852"/>
                  <a:pt x="8172" y="16427"/>
                </a:cubicBezTo>
                <a:cubicBezTo>
                  <a:pt x="8225" y="16064"/>
                  <a:pt x="8273" y="15452"/>
                  <a:pt x="8306" y="14663"/>
                </a:cubicBezTo>
                <a:cubicBezTo>
                  <a:pt x="8338" y="13956"/>
                  <a:pt x="8356" y="13122"/>
                  <a:pt x="8355" y="12238"/>
                </a:cubicBezTo>
                <a:cubicBezTo>
                  <a:pt x="8356" y="11568"/>
                  <a:pt x="8345" y="10898"/>
                  <a:pt x="8326" y="10310"/>
                </a:cubicBezTo>
                <a:cubicBezTo>
                  <a:pt x="8306" y="9728"/>
                  <a:pt x="8278" y="9233"/>
                  <a:pt x="8244" y="8877"/>
                </a:cubicBezTo>
                <a:cubicBezTo>
                  <a:pt x="8198" y="8405"/>
                  <a:pt x="8150" y="7959"/>
                  <a:pt x="8100" y="7609"/>
                </a:cubicBezTo>
                <a:cubicBezTo>
                  <a:pt x="8013" y="6957"/>
                  <a:pt x="7959" y="6554"/>
                  <a:pt x="7936" y="6342"/>
                </a:cubicBezTo>
                <a:cubicBezTo>
                  <a:pt x="7910" y="6124"/>
                  <a:pt x="7885" y="5801"/>
                  <a:pt x="7868" y="5405"/>
                </a:cubicBezTo>
                <a:cubicBezTo>
                  <a:pt x="7855" y="5086"/>
                  <a:pt x="7851" y="4740"/>
                  <a:pt x="7851" y="4358"/>
                </a:cubicBezTo>
                <a:cubicBezTo>
                  <a:pt x="7850" y="3721"/>
                  <a:pt x="7864" y="3097"/>
                  <a:pt x="7894" y="2705"/>
                </a:cubicBezTo>
                <a:cubicBezTo>
                  <a:pt x="7942" y="2118"/>
                  <a:pt x="8002" y="1815"/>
                  <a:pt x="8061" y="1878"/>
                </a:cubicBezTo>
                <a:cubicBezTo>
                  <a:pt x="8098" y="1875"/>
                  <a:pt x="8133" y="1963"/>
                  <a:pt x="8169" y="2154"/>
                </a:cubicBezTo>
                <a:cubicBezTo>
                  <a:pt x="8197" y="2307"/>
                  <a:pt x="8225" y="2580"/>
                  <a:pt x="8247" y="2925"/>
                </a:cubicBezTo>
                <a:cubicBezTo>
                  <a:pt x="8266" y="3250"/>
                  <a:pt x="8279" y="3644"/>
                  <a:pt x="8287" y="4083"/>
                </a:cubicBezTo>
                <a:cubicBezTo>
                  <a:pt x="8292" y="4433"/>
                  <a:pt x="8297" y="4822"/>
                  <a:pt x="8296" y="5185"/>
                </a:cubicBezTo>
                <a:lnTo>
                  <a:pt x="8421" y="5019"/>
                </a:lnTo>
                <a:cubicBezTo>
                  <a:pt x="8421" y="4908"/>
                  <a:pt x="8421" y="4800"/>
                  <a:pt x="8421" y="4689"/>
                </a:cubicBezTo>
                <a:cubicBezTo>
                  <a:pt x="8419" y="3932"/>
                  <a:pt x="8407" y="3194"/>
                  <a:pt x="8385" y="2540"/>
                </a:cubicBezTo>
                <a:cubicBezTo>
                  <a:pt x="8357" y="1759"/>
                  <a:pt x="8313" y="1144"/>
                  <a:pt x="8264" y="776"/>
                </a:cubicBezTo>
                <a:cubicBezTo>
                  <a:pt x="8201" y="295"/>
                  <a:pt x="8133" y="20"/>
                  <a:pt x="8064" y="60"/>
                </a:cubicBezTo>
                <a:close/>
                <a:moveTo>
                  <a:pt x="17048" y="60"/>
                </a:moveTo>
                <a:cubicBezTo>
                  <a:pt x="16987" y="45"/>
                  <a:pt x="16928" y="192"/>
                  <a:pt x="16871" y="556"/>
                </a:cubicBezTo>
                <a:cubicBezTo>
                  <a:pt x="16823" y="865"/>
                  <a:pt x="16780" y="1451"/>
                  <a:pt x="16750" y="2154"/>
                </a:cubicBezTo>
                <a:cubicBezTo>
                  <a:pt x="16723" y="2831"/>
                  <a:pt x="16707" y="3597"/>
                  <a:pt x="16707" y="4413"/>
                </a:cubicBezTo>
                <a:cubicBezTo>
                  <a:pt x="16707" y="5102"/>
                  <a:pt x="16719" y="5807"/>
                  <a:pt x="16740" y="6397"/>
                </a:cubicBezTo>
                <a:cubicBezTo>
                  <a:pt x="16765" y="7037"/>
                  <a:pt x="16796" y="7535"/>
                  <a:pt x="16835" y="7940"/>
                </a:cubicBezTo>
                <a:cubicBezTo>
                  <a:pt x="16886" y="8417"/>
                  <a:pt x="16938" y="8882"/>
                  <a:pt x="16992" y="9263"/>
                </a:cubicBezTo>
                <a:cubicBezTo>
                  <a:pt x="17058" y="9661"/>
                  <a:pt x="17122" y="10259"/>
                  <a:pt x="17175" y="11026"/>
                </a:cubicBezTo>
                <a:cubicBezTo>
                  <a:pt x="17196" y="11412"/>
                  <a:pt x="17208" y="11882"/>
                  <a:pt x="17208" y="12404"/>
                </a:cubicBezTo>
                <a:cubicBezTo>
                  <a:pt x="17206" y="13162"/>
                  <a:pt x="17185" y="13874"/>
                  <a:pt x="17149" y="14333"/>
                </a:cubicBezTo>
                <a:cubicBezTo>
                  <a:pt x="17097" y="14961"/>
                  <a:pt x="17033" y="15284"/>
                  <a:pt x="16969" y="15214"/>
                </a:cubicBezTo>
                <a:cubicBezTo>
                  <a:pt x="16921" y="15228"/>
                  <a:pt x="16873" y="15078"/>
                  <a:pt x="16828" y="14773"/>
                </a:cubicBezTo>
                <a:cubicBezTo>
                  <a:pt x="16792" y="14554"/>
                  <a:pt x="16759" y="14127"/>
                  <a:pt x="16740" y="13561"/>
                </a:cubicBezTo>
                <a:cubicBezTo>
                  <a:pt x="16722" y="13022"/>
                  <a:pt x="16713" y="12414"/>
                  <a:pt x="16714" y="11798"/>
                </a:cubicBezTo>
                <a:lnTo>
                  <a:pt x="16714" y="11247"/>
                </a:lnTo>
                <a:lnTo>
                  <a:pt x="16586" y="11412"/>
                </a:lnTo>
                <a:cubicBezTo>
                  <a:pt x="16577" y="13092"/>
                  <a:pt x="16619" y="14775"/>
                  <a:pt x="16697" y="15820"/>
                </a:cubicBezTo>
                <a:cubicBezTo>
                  <a:pt x="16778" y="16681"/>
                  <a:pt x="16874" y="17101"/>
                  <a:pt x="16969" y="17033"/>
                </a:cubicBezTo>
                <a:cubicBezTo>
                  <a:pt x="17036" y="17051"/>
                  <a:pt x="17100" y="16797"/>
                  <a:pt x="17162" y="16371"/>
                </a:cubicBezTo>
                <a:cubicBezTo>
                  <a:pt x="17215" y="16005"/>
                  <a:pt x="17263" y="15393"/>
                  <a:pt x="17296" y="14608"/>
                </a:cubicBezTo>
                <a:cubicBezTo>
                  <a:pt x="17328" y="13901"/>
                  <a:pt x="17346" y="13067"/>
                  <a:pt x="17345" y="12183"/>
                </a:cubicBezTo>
                <a:cubicBezTo>
                  <a:pt x="17346" y="11512"/>
                  <a:pt x="17335" y="10843"/>
                  <a:pt x="17316" y="10255"/>
                </a:cubicBezTo>
                <a:cubicBezTo>
                  <a:pt x="17296" y="9673"/>
                  <a:pt x="17268" y="9178"/>
                  <a:pt x="17234" y="8822"/>
                </a:cubicBezTo>
                <a:cubicBezTo>
                  <a:pt x="17187" y="8355"/>
                  <a:pt x="17140" y="7964"/>
                  <a:pt x="17090" y="7609"/>
                </a:cubicBezTo>
                <a:cubicBezTo>
                  <a:pt x="17004" y="6957"/>
                  <a:pt x="16950" y="6498"/>
                  <a:pt x="16927" y="6287"/>
                </a:cubicBezTo>
                <a:cubicBezTo>
                  <a:pt x="16900" y="6073"/>
                  <a:pt x="16875" y="5750"/>
                  <a:pt x="16858" y="5350"/>
                </a:cubicBezTo>
                <a:cubicBezTo>
                  <a:pt x="16845" y="5031"/>
                  <a:pt x="16838" y="4685"/>
                  <a:pt x="16838" y="4303"/>
                </a:cubicBezTo>
                <a:cubicBezTo>
                  <a:pt x="16837" y="3666"/>
                  <a:pt x="16854" y="3042"/>
                  <a:pt x="16884" y="2650"/>
                </a:cubicBezTo>
                <a:cubicBezTo>
                  <a:pt x="16932" y="2062"/>
                  <a:pt x="16992" y="1760"/>
                  <a:pt x="17051" y="1823"/>
                </a:cubicBezTo>
                <a:cubicBezTo>
                  <a:pt x="17086" y="1828"/>
                  <a:pt x="17122" y="1972"/>
                  <a:pt x="17156" y="2154"/>
                </a:cubicBezTo>
                <a:cubicBezTo>
                  <a:pt x="17185" y="2303"/>
                  <a:pt x="17209" y="2521"/>
                  <a:pt x="17231" y="2870"/>
                </a:cubicBezTo>
                <a:cubicBezTo>
                  <a:pt x="17250" y="3195"/>
                  <a:pt x="17266" y="3589"/>
                  <a:pt x="17273" y="4027"/>
                </a:cubicBezTo>
                <a:cubicBezTo>
                  <a:pt x="17279" y="4377"/>
                  <a:pt x="17281" y="4767"/>
                  <a:pt x="17280" y="5130"/>
                </a:cubicBezTo>
                <a:lnTo>
                  <a:pt x="17408" y="4964"/>
                </a:lnTo>
                <a:cubicBezTo>
                  <a:pt x="17408" y="4806"/>
                  <a:pt x="17408" y="4634"/>
                  <a:pt x="17408" y="4634"/>
                </a:cubicBezTo>
                <a:cubicBezTo>
                  <a:pt x="17406" y="3874"/>
                  <a:pt x="17392" y="3135"/>
                  <a:pt x="17368" y="2484"/>
                </a:cubicBezTo>
                <a:cubicBezTo>
                  <a:pt x="17341" y="1702"/>
                  <a:pt x="17300" y="1085"/>
                  <a:pt x="17251" y="721"/>
                </a:cubicBezTo>
                <a:cubicBezTo>
                  <a:pt x="17187" y="239"/>
                  <a:pt x="17117" y="18"/>
                  <a:pt x="17048" y="60"/>
                </a:cubicBezTo>
                <a:close/>
                <a:moveTo>
                  <a:pt x="43" y="335"/>
                </a:moveTo>
                <a:lnTo>
                  <a:pt x="10" y="3091"/>
                </a:lnTo>
                <a:lnTo>
                  <a:pt x="0" y="6122"/>
                </a:lnTo>
                <a:lnTo>
                  <a:pt x="75" y="6122"/>
                </a:lnTo>
                <a:lnTo>
                  <a:pt x="144" y="3091"/>
                </a:lnTo>
                <a:lnTo>
                  <a:pt x="180" y="335"/>
                </a:lnTo>
                <a:lnTo>
                  <a:pt x="43" y="335"/>
                </a:lnTo>
                <a:close/>
                <a:moveTo>
                  <a:pt x="308" y="335"/>
                </a:moveTo>
                <a:lnTo>
                  <a:pt x="272" y="3091"/>
                </a:lnTo>
                <a:lnTo>
                  <a:pt x="262" y="6122"/>
                </a:lnTo>
                <a:lnTo>
                  <a:pt x="337" y="6122"/>
                </a:lnTo>
                <a:lnTo>
                  <a:pt x="409" y="3091"/>
                </a:lnTo>
                <a:lnTo>
                  <a:pt x="442" y="335"/>
                </a:lnTo>
                <a:lnTo>
                  <a:pt x="308" y="335"/>
                </a:lnTo>
                <a:close/>
                <a:moveTo>
                  <a:pt x="615" y="335"/>
                </a:moveTo>
                <a:lnTo>
                  <a:pt x="412" y="16702"/>
                </a:lnTo>
                <a:lnTo>
                  <a:pt x="763" y="16702"/>
                </a:lnTo>
                <a:cubicBezTo>
                  <a:pt x="816" y="16716"/>
                  <a:pt x="870" y="16659"/>
                  <a:pt x="923" y="16482"/>
                </a:cubicBezTo>
                <a:cubicBezTo>
                  <a:pt x="976" y="16282"/>
                  <a:pt x="1025" y="15924"/>
                  <a:pt x="1070" y="15435"/>
                </a:cubicBezTo>
                <a:cubicBezTo>
                  <a:pt x="1116" y="14898"/>
                  <a:pt x="1157" y="14254"/>
                  <a:pt x="1191" y="13506"/>
                </a:cubicBezTo>
                <a:cubicBezTo>
                  <a:pt x="1277" y="11658"/>
                  <a:pt x="1321" y="9344"/>
                  <a:pt x="1319" y="7003"/>
                </a:cubicBezTo>
                <a:cubicBezTo>
                  <a:pt x="1320" y="5983"/>
                  <a:pt x="1310" y="4989"/>
                  <a:pt x="1289" y="4027"/>
                </a:cubicBezTo>
                <a:cubicBezTo>
                  <a:pt x="1272" y="3184"/>
                  <a:pt x="1243" y="2440"/>
                  <a:pt x="1204" y="1823"/>
                </a:cubicBezTo>
                <a:cubicBezTo>
                  <a:pt x="1166" y="1227"/>
                  <a:pt x="1121" y="770"/>
                  <a:pt x="1070" y="556"/>
                </a:cubicBezTo>
                <a:cubicBezTo>
                  <a:pt x="1017" y="367"/>
                  <a:pt x="964" y="311"/>
                  <a:pt x="910" y="335"/>
                </a:cubicBezTo>
                <a:lnTo>
                  <a:pt x="615" y="335"/>
                </a:lnTo>
                <a:close/>
                <a:moveTo>
                  <a:pt x="3770" y="335"/>
                </a:moveTo>
                <a:lnTo>
                  <a:pt x="3567" y="16702"/>
                </a:lnTo>
                <a:lnTo>
                  <a:pt x="3688" y="16702"/>
                </a:lnTo>
                <a:lnTo>
                  <a:pt x="3891" y="335"/>
                </a:lnTo>
                <a:lnTo>
                  <a:pt x="3770" y="335"/>
                </a:lnTo>
                <a:close/>
                <a:moveTo>
                  <a:pt x="5567" y="335"/>
                </a:moveTo>
                <a:lnTo>
                  <a:pt x="5537" y="2650"/>
                </a:lnTo>
                <a:lnTo>
                  <a:pt x="5655" y="2650"/>
                </a:lnTo>
                <a:lnTo>
                  <a:pt x="5685" y="335"/>
                </a:lnTo>
                <a:lnTo>
                  <a:pt x="5567" y="335"/>
                </a:lnTo>
                <a:close/>
                <a:moveTo>
                  <a:pt x="8656" y="335"/>
                </a:moveTo>
                <a:lnTo>
                  <a:pt x="8453" y="16702"/>
                </a:lnTo>
                <a:lnTo>
                  <a:pt x="8571" y="16757"/>
                </a:lnTo>
                <a:lnTo>
                  <a:pt x="8620" y="12790"/>
                </a:lnTo>
                <a:lnTo>
                  <a:pt x="8768" y="10640"/>
                </a:lnTo>
                <a:lnTo>
                  <a:pt x="8908" y="16702"/>
                </a:lnTo>
                <a:lnTo>
                  <a:pt x="9039" y="16702"/>
                </a:lnTo>
                <a:lnTo>
                  <a:pt x="8859" y="9263"/>
                </a:lnTo>
                <a:lnTo>
                  <a:pt x="9160" y="4854"/>
                </a:lnTo>
                <a:lnTo>
                  <a:pt x="9000" y="4854"/>
                </a:lnTo>
                <a:lnTo>
                  <a:pt x="8650" y="10530"/>
                </a:lnTo>
                <a:lnTo>
                  <a:pt x="8774" y="335"/>
                </a:lnTo>
                <a:lnTo>
                  <a:pt x="8656" y="335"/>
                </a:lnTo>
                <a:close/>
                <a:moveTo>
                  <a:pt x="9337" y="335"/>
                </a:moveTo>
                <a:lnTo>
                  <a:pt x="9308" y="2650"/>
                </a:lnTo>
                <a:lnTo>
                  <a:pt x="9425" y="2650"/>
                </a:lnTo>
                <a:lnTo>
                  <a:pt x="9455" y="335"/>
                </a:lnTo>
                <a:lnTo>
                  <a:pt x="9337" y="335"/>
                </a:lnTo>
                <a:close/>
                <a:moveTo>
                  <a:pt x="9638" y="335"/>
                </a:moveTo>
                <a:lnTo>
                  <a:pt x="9435" y="16702"/>
                </a:lnTo>
                <a:lnTo>
                  <a:pt x="9556" y="16702"/>
                </a:lnTo>
                <a:lnTo>
                  <a:pt x="9759" y="335"/>
                </a:lnTo>
                <a:lnTo>
                  <a:pt x="9638" y="335"/>
                </a:lnTo>
                <a:close/>
                <a:moveTo>
                  <a:pt x="9949" y="335"/>
                </a:moveTo>
                <a:lnTo>
                  <a:pt x="9746" y="16702"/>
                </a:lnTo>
                <a:lnTo>
                  <a:pt x="9867" y="16702"/>
                </a:lnTo>
                <a:lnTo>
                  <a:pt x="10070" y="335"/>
                </a:lnTo>
                <a:lnTo>
                  <a:pt x="9949" y="335"/>
                </a:lnTo>
                <a:close/>
                <a:moveTo>
                  <a:pt x="14554" y="335"/>
                </a:moveTo>
                <a:lnTo>
                  <a:pt x="14524" y="2650"/>
                </a:lnTo>
                <a:lnTo>
                  <a:pt x="14642" y="2650"/>
                </a:lnTo>
                <a:lnTo>
                  <a:pt x="14672" y="335"/>
                </a:lnTo>
                <a:lnTo>
                  <a:pt x="14554" y="335"/>
                </a:lnTo>
                <a:close/>
                <a:moveTo>
                  <a:pt x="19113" y="335"/>
                </a:moveTo>
                <a:lnTo>
                  <a:pt x="19083" y="2650"/>
                </a:lnTo>
                <a:lnTo>
                  <a:pt x="19201" y="2650"/>
                </a:lnTo>
                <a:lnTo>
                  <a:pt x="19231" y="335"/>
                </a:lnTo>
                <a:lnTo>
                  <a:pt x="19113" y="335"/>
                </a:lnTo>
                <a:close/>
                <a:moveTo>
                  <a:pt x="21204" y="335"/>
                </a:moveTo>
                <a:lnTo>
                  <a:pt x="21171" y="3091"/>
                </a:lnTo>
                <a:lnTo>
                  <a:pt x="21161" y="6122"/>
                </a:lnTo>
                <a:lnTo>
                  <a:pt x="21237" y="6122"/>
                </a:lnTo>
                <a:lnTo>
                  <a:pt x="21305" y="3091"/>
                </a:lnTo>
                <a:lnTo>
                  <a:pt x="21341" y="335"/>
                </a:lnTo>
                <a:lnTo>
                  <a:pt x="21204" y="335"/>
                </a:lnTo>
                <a:close/>
                <a:moveTo>
                  <a:pt x="21466" y="335"/>
                </a:moveTo>
                <a:lnTo>
                  <a:pt x="21430" y="3091"/>
                </a:lnTo>
                <a:lnTo>
                  <a:pt x="21420" y="6122"/>
                </a:lnTo>
                <a:lnTo>
                  <a:pt x="21495" y="6122"/>
                </a:lnTo>
                <a:lnTo>
                  <a:pt x="21567" y="3091"/>
                </a:lnTo>
                <a:lnTo>
                  <a:pt x="21600" y="335"/>
                </a:lnTo>
                <a:lnTo>
                  <a:pt x="21466" y="335"/>
                </a:lnTo>
                <a:close/>
                <a:moveTo>
                  <a:pt x="20297" y="556"/>
                </a:moveTo>
                <a:lnTo>
                  <a:pt x="20160" y="1933"/>
                </a:lnTo>
                <a:lnTo>
                  <a:pt x="20124" y="4854"/>
                </a:lnTo>
                <a:lnTo>
                  <a:pt x="20029" y="4854"/>
                </a:lnTo>
                <a:lnTo>
                  <a:pt x="20009" y="6452"/>
                </a:lnTo>
                <a:lnTo>
                  <a:pt x="20104" y="6452"/>
                </a:lnTo>
                <a:lnTo>
                  <a:pt x="20019" y="13341"/>
                </a:lnTo>
                <a:cubicBezTo>
                  <a:pt x="20011" y="13920"/>
                  <a:pt x="20006" y="14510"/>
                  <a:pt x="20003" y="15104"/>
                </a:cubicBezTo>
                <a:cubicBezTo>
                  <a:pt x="20002" y="15573"/>
                  <a:pt x="20014" y="16021"/>
                  <a:pt x="20036" y="16316"/>
                </a:cubicBezTo>
                <a:cubicBezTo>
                  <a:pt x="20068" y="16736"/>
                  <a:pt x="20109" y="16955"/>
                  <a:pt x="20150" y="16923"/>
                </a:cubicBezTo>
                <a:cubicBezTo>
                  <a:pt x="20178" y="16916"/>
                  <a:pt x="20205" y="16880"/>
                  <a:pt x="20232" y="16757"/>
                </a:cubicBezTo>
                <a:lnTo>
                  <a:pt x="20252" y="15104"/>
                </a:lnTo>
                <a:cubicBezTo>
                  <a:pt x="20228" y="15211"/>
                  <a:pt x="20207" y="15260"/>
                  <a:pt x="20183" y="15269"/>
                </a:cubicBezTo>
                <a:cubicBezTo>
                  <a:pt x="20168" y="15288"/>
                  <a:pt x="20152" y="15193"/>
                  <a:pt x="20140" y="15049"/>
                </a:cubicBezTo>
                <a:cubicBezTo>
                  <a:pt x="20132" y="14900"/>
                  <a:pt x="20130" y="14699"/>
                  <a:pt x="20131" y="14498"/>
                </a:cubicBezTo>
                <a:cubicBezTo>
                  <a:pt x="20134" y="13994"/>
                  <a:pt x="20137" y="13505"/>
                  <a:pt x="20144" y="13010"/>
                </a:cubicBezTo>
                <a:lnTo>
                  <a:pt x="20225" y="6452"/>
                </a:lnTo>
                <a:lnTo>
                  <a:pt x="20343" y="6452"/>
                </a:lnTo>
                <a:lnTo>
                  <a:pt x="20363" y="4854"/>
                </a:lnTo>
                <a:lnTo>
                  <a:pt x="20245" y="4854"/>
                </a:lnTo>
                <a:lnTo>
                  <a:pt x="20297" y="556"/>
                </a:lnTo>
                <a:close/>
                <a:moveTo>
                  <a:pt x="723" y="2264"/>
                </a:moveTo>
                <a:lnTo>
                  <a:pt x="893" y="2264"/>
                </a:lnTo>
                <a:cubicBezTo>
                  <a:pt x="943" y="2236"/>
                  <a:pt x="993" y="2347"/>
                  <a:pt x="1041" y="2540"/>
                </a:cubicBezTo>
                <a:cubicBezTo>
                  <a:pt x="1085" y="2791"/>
                  <a:pt x="1122" y="3302"/>
                  <a:pt x="1145" y="3972"/>
                </a:cubicBezTo>
                <a:cubicBezTo>
                  <a:pt x="1176" y="4904"/>
                  <a:pt x="1192" y="5942"/>
                  <a:pt x="1188" y="7003"/>
                </a:cubicBezTo>
                <a:cubicBezTo>
                  <a:pt x="1189" y="8087"/>
                  <a:pt x="1179" y="9172"/>
                  <a:pt x="1159" y="10199"/>
                </a:cubicBezTo>
                <a:cubicBezTo>
                  <a:pt x="1139" y="11101"/>
                  <a:pt x="1112" y="11978"/>
                  <a:pt x="1077" y="12734"/>
                </a:cubicBezTo>
                <a:cubicBezTo>
                  <a:pt x="1054" y="13266"/>
                  <a:pt x="1025" y="13703"/>
                  <a:pt x="992" y="14057"/>
                </a:cubicBezTo>
                <a:cubicBezTo>
                  <a:pt x="965" y="14337"/>
                  <a:pt x="934" y="14504"/>
                  <a:pt x="903" y="14608"/>
                </a:cubicBezTo>
                <a:cubicBezTo>
                  <a:pt x="843" y="14846"/>
                  <a:pt x="782" y="14954"/>
                  <a:pt x="720" y="14939"/>
                </a:cubicBezTo>
                <a:lnTo>
                  <a:pt x="566" y="14939"/>
                </a:lnTo>
                <a:lnTo>
                  <a:pt x="723" y="2264"/>
                </a:lnTo>
                <a:close/>
                <a:moveTo>
                  <a:pt x="5076" y="4523"/>
                </a:moveTo>
                <a:cubicBezTo>
                  <a:pt x="5040" y="4518"/>
                  <a:pt x="5004" y="4681"/>
                  <a:pt x="4971" y="4964"/>
                </a:cubicBezTo>
                <a:cubicBezTo>
                  <a:pt x="4930" y="5361"/>
                  <a:pt x="4892" y="5856"/>
                  <a:pt x="4860" y="6452"/>
                </a:cubicBezTo>
                <a:lnTo>
                  <a:pt x="4880" y="4799"/>
                </a:lnTo>
                <a:lnTo>
                  <a:pt x="4768" y="4799"/>
                </a:lnTo>
                <a:lnTo>
                  <a:pt x="4565" y="21221"/>
                </a:lnTo>
                <a:lnTo>
                  <a:pt x="4683" y="21221"/>
                </a:lnTo>
                <a:lnTo>
                  <a:pt x="4768" y="14773"/>
                </a:lnTo>
                <a:cubicBezTo>
                  <a:pt x="4802" y="16085"/>
                  <a:pt x="4880" y="16916"/>
                  <a:pt x="4965" y="16923"/>
                </a:cubicBezTo>
                <a:cubicBezTo>
                  <a:pt x="5003" y="16921"/>
                  <a:pt x="5041" y="16759"/>
                  <a:pt x="5076" y="16482"/>
                </a:cubicBezTo>
                <a:cubicBezTo>
                  <a:pt x="5115" y="16127"/>
                  <a:pt x="5151" y="15659"/>
                  <a:pt x="5181" y="15104"/>
                </a:cubicBezTo>
                <a:cubicBezTo>
                  <a:pt x="5220" y="14391"/>
                  <a:pt x="5252" y="13585"/>
                  <a:pt x="5272" y="12679"/>
                </a:cubicBezTo>
                <a:cubicBezTo>
                  <a:pt x="5297" y="11599"/>
                  <a:pt x="5309" y="10419"/>
                  <a:pt x="5308" y="9263"/>
                </a:cubicBezTo>
                <a:cubicBezTo>
                  <a:pt x="5313" y="7990"/>
                  <a:pt x="5290" y="6733"/>
                  <a:pt x="5243" y="5736"/>
                </a:cubicBezTo>
                <a:cubicBezTo>
                  <a:pt x="5201" y="4927"/>
                  <a:pt x="5140" y="4496"/>
                  <a:pt x="5076" y="4523"/>
                </a:cubicBezTo>
                <a:close/>
                <a:moveTo>
                  <a:pt x="6791" y="4523"/>
                </a:moveTo>
                <a:cubicBezTo>
                  <a:pt x="6733" y="4534"/>
                  <a:pt x="6675" y="4809"/>
                  <a:pt x="6627" y="5350"/>
                </a:cubicBezTo>
                <a:cubicBezTo>
                  <a:pt x="6571" y="6020"/>
                  <a:pt x="6525" y="6907"/>
                  <a:pt x="6493" y="7940"/>
                </a:cubicBezTo>
                <a:cubicBezTo>
                  <a:pt x="6455" y="9059"/>
                  <a:pt x="6437" y="10339"/>
                  <a:pt x="6437" y="11632"/>
                </a:cubicBezTo>
                <a:cubicBezTo>
                  <a:pt x="6432" y="12994"/>
                  <a:pt x="6457" y="14332"/>
                  <a:pt x="6509" y="15380"/>
                </a:cubicBezTo>
                <a:cubicBezTo>
                  <a:pt x="6555" y="16240"/>
                  <a:pt x="6618" y="16724"/>
                  <a:pt x="6686" y="16702"/>
                </a:cubicBezTo>
                <a:cubicBezTo>
                  <a:pt x="6763" y="16658"/>
                  <a:pt x="6835" y="16083"/>
                  <a:pt x="6886" y="15104"/>
                </a:cubicBezTo>
                <a:lnTo>
                  <a:pt x="6876" y="16096"/>
                </a:lnTo>
                <a:cubicBezTo>
                  <a:pt x="6868" y="17076"/>
                  <a:pt x="6847" y="18005"/>
                  <a:pt x="6817" y="18851"/>
                </a:cubicBezTo>
                <a:cubicBezTo>
                  <a:pt x="6776" y="19552"/>
                  <a:pt x="6718" y="19886"/>
                  <a:pt x="6660" y="19788"/>
                </a:cubicBezTo>
                <a:cubicBezTo>
                  <a:pt x="6631" y="19813"/>
                  <a:pt x="6601" y="19755"/>
                  <a:pt x="6575" y="19568"/>
                </a:cubicBezTo>
                <a:cubicBezTo>
                  <a:pt x="6560" y="19462"/>
                  <a:pt x="6547" y="19254"/>
                  <a:pt x="6539" y="19017"/>
                </a:cubicBezTo>
                <a:cubicBezTo>
                  <a:pt x="6531" y="18689"/>
                  <a:pt x="6527" y="18324"/>
                  <a:pt x="6529" y="17970"/>
                </a:cubicBezTo>
                <a:lnTo>
                  <a:pt x="6408" y="17804"/>
                </a:lnTo>
                <a:cubicBezTo>
                  <a:pt x="6406" y="17985"/>
                  <a:pt x="6405" y="18172"/>
                  <a:pt x="6405" y="18355"/>
                </a:cubicBezTo>
                <a:cubicBezTo>
                  <a:pt x="6404" y="18940"/>
                  <a:pt x="6414" y="19528"/>
                  <a:pt x="6434" y="20009"/>
                </a:cubicBezTo>
                <a:cubicBezTo>
                  <a:pt x="6458" y="20515"/>
                  <a:pt x="6489" y="20862"/>
                  <a:pt x="6526" y="21056"/>
                </a:cubicBezTo>
                <a:cubicBezTo>
                  <a:pt x="6573" y="21319"/>
                  <a:pt x="6623" y="21459"/>
                  <a:pt x="6673" y="21441"/>
                </a:cubicBezTo>
                <a:cubicBezTo>
                  <a:pt x="6727" y="21459"/>
                  <a:pt x="6782" y="21235"/>
                  <a:pt x="6830" y="20835"/>
                </a:cubicBezTo>
                <a:cubicBezTo>
                  <a:pt x="6874" y="20468"/>
                  <a:pt x="6910" y="19941"/>
                  <a:pt x="6935" y="19237"/>
                </a:cubicBezTo>
                <a:cubicBezTo>
                  <a:pt x="6965" y="18321"/>
                  <a:pt x="6987" y="17294"/>
                  <a:pt x="6997" y="16261"/>
                </a:cubicBezTo>
                <a:lnTo>
                  <a:pt x="7138" y="4799"/>
                </a:lnTo>
                <a:lnTo>
                  <a:pt x="7027" y="4799"/>
                </a:lnTo>
                <a:lnTo>
                  <a:pt x="7004" y="6728"/>
                </a:lnTo>
                <a:cubicBezTo>
                  <a:pt x="6963" y="5354"/>
                  <a:pt x="6882" y="4508"/>
                  <a:pt x="6791" y="4523"/>
                </a:cubicBezTo>
                <a:close/>
                <a:moveTo>
                  <a:pt x="15778" y="4523"/>
                </a:moveTo>
                <a:cubicBezTo>
                  <a:pt x="15720" y="4534"/>
                  <a:pt x="15662" y="4809"/>
                  <a:pt x="15614" y="5350"/>
                </a:cubicBezTo>
                <a:cubicBezTo>
                  <a:pt x="15557" y="6024"/>
                  <a:pt x="15513" y="6910"/>
                  <a:pt x="15480" y="7940"/>
                </a:cubicBezTo>
                <a:cubicBezTo>
                  <a:pt x="15442" y="9064"/>
                  <a:pt x="15420" y="10342"/>
                  <a:pt x="15421" y="11632"/>
                </a:cubicBezTo>
                <a:cubicBezTo>
                  <a:pt x="15415" y="12994"/>
                  <a:pt x="15444" y="14332"/>
                  <a:pt x="15496" y="15380"/>
                </a:cubicBezTo>
                <a:cubicBezTo>
                  <a:pt x="15542" y="16240"/>
                  <a:pt x="15605" y="16724"/>
                  <a:pt x="15673" y="16702"/>
                </a:cubicBezTo>
                <a:cubicBezTo>
                  <a:pt x="15750" y="16654"/>
                  <a:pt x="15822" y="16080"/>
                  <a:pt x="15873" y="15104"/>
                </a:cubicBezTo>
                <a:lnTo>
                  <a:pt x="15863" y="16096"/>
                </a:lnTo>
                <a:cubicBezTo>
                  <a:pt x="15855" y="17076"/>
                  <a:pt x="15834" y="18005"/>
                  <a:pt x="15804" y="18851"/>
                </a:cubicBezTo>
                <a:cubicBezTo>
                  <a:pt x="15763" y="19545"/>
                  <a:pt x="15705" y="19879"/>
                  <a:pt x="15647" y="19788"/>
                </a:cubicBezTo>
                <a:cubicBezTo>
                  <a:pt x="15618" y="19811"/>
                  <a:pt x="15589" y="19753"/>
                  <a:pt x="15562" y="19568"/>
                </a:cubicBezTo>
                <a:cubicBezTo>
                  <a:pt x="15547" y="19460"/>
                  <a:pt x="15534" y="19253"/>
                  <a:pt x="15526" y="19017"/>
                </a:cubicBezTo>
                <a:cubicBezTo>
                  <a:pt x="15518" y="18689"/>
                  <a:pt x="15514" y="18324"/>
                  <a:pt x="15516" y="17970"/>
                </a:cubicBezTo>
                <a:lnTo>
                  <a:pt x="15395" y="17804"/>
                </a:lnTo>
                <a:cubicBezTo>
                  <a:pt x="15389" y="17977"/>
                  <a:pt x="15385" y="18165"/>
                  <a:pt x="15382" y="18355"/>
                </a:cubicBezTo>
                <a:cubicBezTo>
                  <a:pt x="15381" y="18942"/>
                  <a:pt x="15391" y="19530"/>
                  <a:pt x="15411" y="20009"/>
                </a:cubicBezTo>
                <a:cubicBezTo>
                  <a:pt x="15435" y="20519"/>
                  <a:pt x="15466" y="20866"/>
                  <a:pt x="15503" y="21056"/>
                </a:cubicBezTo>
                <a:cubicBezTo>
                  <a:pt x="15550" y="21319"/>
                  <a:pt x="15600" y="21459"/>
                  <a:pt x="15650" y="21441"/>
                </a:cubicBezTo>
                <a:cubicBezTo>
                  <a:pt x="15704" y="21460"/>
                  <a:pt x="15759" y="21235"/>
                  <a:pt x="15807" y="20835"/>
                </a:cubicBezTo>
                <a:cubicBezTo>
                  <a:pt x="15851" y="20468"/>
                  <a:pt x="15887" y="19941"/>
                  <a:pt x="15912" y="19237"/>
                </a:cubicBezTo>
                <a:cubicBezTo>
                  <a:pt x="15942" y="18318"/>
                  <a:pt x="15963" y="17292"/>
                  <a:pt x="15974" y="16261"/>
                </a:cubicBezTo>
                <a:lnTo>
                  <a:pt x="16115" y="4799"/>
                </a:lnTo>
                <a:lnTo>
                  <a:pt x="16010" y="4799"/>
                </a:lnTo>
                <a:lnTo>
                  <a:pt x="15987" y="6728"/>
                </a:lnTo>
                <a:cubicBezTo>
                  <a:pt x="15948" y="5377"/>
                  <a:pt x="15867" y="4533"/>
                  <a:pt x="15778" y="4523"/>
                </a:cubicBezTo>
                <a:close/>
                <a:moveTo>
                  <a:pt x="1790" y="4579"/>
                </a:moveTo>
                <a:cubicBezTo>
                  <a:pt x="1725" y="4577"/>
                  <a:pt x="1662" y="4882"/>
                  <a:pt x="1607" y="5460"/>
                </a:cubicBezTo>
                <a:cubicBezTo>
                  <a:pt x="1546" y="6126"/>
                  <a:pt x="1496" y="7098"/>
                  <a:pt x="1466" y="8216"/>
                </a:cubicBezTo>
                <a:cubicBezTo>
                  <a:pt x="1431" y="9390"/>
                  <a:pt x="1411" y="10645"/>
                  <a:pt x="1411" y="11963"/>
                </a:cubicBezTo>
                <a:cubicBezTo>
                  <a:pt x="1410" y="12878"/>
                  <a:pt x="1423" y="13784"/>
                  <a:pt x="1447" y="14608"/>
                </a:cubicBezTo>
                <a:cubicBezTo>
                  <a:pt x="1468" y="15355"/>
                  <a:pt x="1502" y="15972"/>
                  <a:pt x="1545" y="16371"/>
                </a:cubicBezTo>
                <a:cubicBezTo>
                  <a:pt x="1589" y="16774"/>
                  <a:pt x="1639" y="16987"/>
                  <a:pt x="1689" y="16978"/>
                </a:cubicBezTo>
                <a:cubicBezTo>
                  <a:pt x="1768" y="17002"/>
                  <a:pt x="1848" y="16575"/>
                  <a:pt x="1908" y="15710"/>
                </a:cubicBezTo>
                <a:cubicBezTo>
                  <a:pt x="1962" y="14989"/>
                  <a:pt x="2001" y="14006"/>
                  <a:pt x="2023" y="12900"/>
                </a:cubicBezTo>
                <a:lnTo>
                  <a:pt x="1905" y="12679"/>
                </a:lnTo>
                <a:cubicBezTo>
                  <a:pt x="1885" y="13436"/>
                  <a:pt x="1854" y="14089"/>
                  <a:pt x="1813" y="14553"/>
                </a:cubicBezTo>
                <a:cubicBezTo>
                  <a:pt x="1778" y="14984"/>
                  <a:pt x="1736" y="15209"/>
                  <a:pt x="1692" y="15214"/>
                </a:cubicBezTo>
                <a:cubicBezTo>
                  <a:pt x="1649" y="15224"/>
                  <a:pt x="1608" y="14944"/>
                  <a:pt x="1581" y="14388"/>
                </a:cubicBezTo>
                <a:cubicBezTo>
                  <a:pt x="1548" y="13656"/>
                  <a:pt x="1532" y="12715"/>
                  <a:pt x="1535" y="11798"/>
                </a:cubicBezTo>
                <a:cubicBezTo>
                  <a:pt x="1534" y="11592"/>
                  <a:pt x="1534" y="11397"/>
                  <a:pt x="1535" y="11191"/>
                </a:cubicBezTo>
                <a:lnTo>
                  <a:pt x="2059" y="11191"/>
                </a:lnTo>
                <a:cubicBezTo>
                  <a:pt x="2065" y="10609"/>
                  <a:pt x="2065" y="10019"/>
                  <a:pt x="2065" y="9428"/>
                </a:cubicBezTo>
                <a:cubicBezTo>
                  <a:pt x="2068" y="8132"/>
                  <a:pt x="2041" y="6866"/>
                  <a:pt x="1990" y="5901"/>
                </a:cubicBezTo>
                <a:cubicBezTo>
                  <a:pt x="1937" y="4999"/>
                  <a:pt x="1866" y="4518"/>
                  <a:pt x="1790" y="4579"/>
                </a:cubicBezTo>
                <a:close/>
                <a:moveTo>
                  <a:pt x="3227" y="4579"/>
                </a:moveTo>
                <a:cubicBezTo>
                  <a:pt x="3162" y="4577"/>
                  <a:pt x="3099" y="4882"/>
                  <a:pt x="3044" y="5460"/>
                </a:cubicBezTo>
                <a:cubicBezTo>
                  <a:pt x="2983" y="6126"/>
                  <a:pt x="2933" y="7098"/>
                  <a:pt x="2903" y="8216"/>
                </a:cubicBezTo>
                <a:cubicBezTo>
                  <a:pt x="2868" y="9386"/>
                  <a:pt x="2851" y="10652"/>
                  <a:pt x="2851" y="11963"/>
                </a:cubicBezTo>
                <a:cubicBezTo>
                  <a:pt x="2850" y="12878"/>
                  <a:pt x="2860" y="13784"/>
                  <a:pt x="2883" y="14608"/>
                </a:cubicBezTo>
                <a:cubicBezTo>
                  <a:pt x="2905" y="15355"/>
                  <a:pt x="2942" y="15972"/>
                  <a:pt x="2985" y="16371"/>
                </a:cubicBezTo>
                <a:cubicBezTo>
                  <a:pt x="3029" y="16776"/>
                  <a:pt x="3078" y="16989"/>
                  <a:pt x="3129" y="16978"/>
                </a:cubicBezTo>
                <a:cubicBezTo>
                  <a:pt x="3208" y="17002"/>
                  <a:pt x="3285" y="16575"/>
                  <a:pt x="3345" y="15710"/>
                </a:cubicBezTo>
                <a:cubicBezTo>
                  <a:pt x="3399" y="14988"/>
                  <a:pt x="3438" y="14006"/>
                  <a:pt x="3459" y="12900"/>
                </a:cubicBezTo>
                <a:lnTo>
                  <a:pt x="3345" y="12679"/>
                </a:lnTo>
                <a:cubicBezTo>
                  <a:pt x="3325" y="13445"/>
                  <a:pt x="3291" y="14086"/>
                  <a:pt x="3250" y="14553"/>
                </a:cubicBezTo>
                <a:cubicBezTo>
                  <a:pt x="3214" y="14984"/>
                  <a:pt x="3172" y="15265"/>
                  <a:pt x="3129" y="15269"/>
                </a:cubicBezTo>
                <a:cubicBezTo>
                  <a:pt x="3086" y="15280"/>
                  <a:pt x="3045" y="14944"/>
                  <a:pt x="3017" y="14388"/>
                </a:cubicBezTo>
                <a:cubicBezTo>
                  <a:pt x="2984" y="13656"/>
                  <a:pt x="2968" y="12770"/>
                  <a:pt x="2972" y="11853"/>
                </a:cubicBezTo>
                <a:cubicBezTo>
                  <a:pt x="2971" y="11647"/>
                  <a:pt x="2971" y="11397"/>
                  <a:pt x="2972" y="11191"/>
                </a:cubicBezTo>
                <a:lnTo>
                  <a:pt x="3495" y="11191"/>
                </a:lnTo>
                <a:cubicBezTo>
                  <a:pt x="3501" y="10609"/>
                  <a:pt x="3505" y="10019"/>
                  <a:pt x="3505" y="9428"/>
                </a:cubicBezTo>
                <a:cubicBezTo>
                  <a:pt x="3508" y="8132"/>
                  <a:pt x="3478" y="6866"/>
                  <a:pt x="3427" y="5901"/>
                </a:cubicBezTo>
                <a:cubicBezTo>
                  <a:pt x="3373" y="4999"/>
                  <a:pt x="3302" y="4518"/>
                  <a:pt x="3227" y="4579"/>
                </a:cubicBezTo>
                <a:close/>
                <a:moveTo>
                  <a:pt x="4287" y="4579"/>
                </a:moveTo>
                <a:cubicBezTo>
                  <a:pt x="4187" y="4513"/>
                  <a:pt x="4089" y="5202"/>
                  <a:pt x="4022" y="6452"/>
                </a:cubicBezTo>
                <a:cubicBezTo>
                  <a:pt x="3940" y="8048"/>
                  <a:pt x="3897" y="10128"/>
                  <a:pt x="3901" y="12238"/>
                </a:cubicBezTo>
                <a:cubicBezTo>
                  <a:pt x="3902" y="13090"/>
                  <a:pt x="3916" y="13916"/>
                  <a:pt x="3940" y="14663"/>
                </a:cubicBezTo>
                <a:cubicBezTo>
                  <a:pt x="3964" y="15415"/>
                  <a:pt x="4000" y="16030"/>
                  <a:pt x="4045" y="16427"/>
                </a:cubicBezTo>
                <a:cubicBezTo>
                  <a:pt x="4091" y="16822"/>
                  <a:pt x="4144" y="16990"/>
                  <a:pt x="4196" y="16978"/>
                </a:cubicBezTo>
                <a:cubicBezTo>
                  <a:pt x="4263" y="16980"/>
                  <a:pt x="4329" y="16653"/>
                  <a:pt x="4385" y="16041"/>
                </a:cubicBezTo>
                <a:cubicBezTo>
                  <a:pt x="4447" y="15403"/>
                  <a:pt x="4497" y="14459"/>
                  <a:pt x="4526" y="13341"/>
                </a:cubicBezTo>
                <a:cubicBezTo>
                  <a:pt x="4559" y="12147"/>
                  <a:pt x="4576" y="10853"/>
                  <a:pt x="4575" y="9538"/>
                </a:cubicBezTo>
                <a:cubicBezTo>
                  <a:pt x="4579" y="8198"/>
                  <a:pt x="4551" y="6882"/>
                  <a:pt x="4497" y="5901"/>
                </a:cubicBezTo>
                <a:cubicBezTo>
                  <a:pt x="4442" y="4969"/>
                  <a:pt x="4365" y="4499"/>
                  <a:pt x="4287" y="4579"/>
                </a:cubicBezTo>
                <a:close/>
                <a:moveTo>
                  <a:pt x="6159" y="4579"/>
                </a:moveTo>
                <a:cubicBezTo>
                  <a:pt x="6115" y="4578"/>
                  <a:pt x="6070" y="4814"/>
                  <a:pt x="6032" y="5185"/>
                </a:cubicBezTo>
                <a:cubicBezTo>
                  <a:pt x="5982" y="5649"/>
                  <a:pt x="5939" y="6245"/>
                  <a:pt x="5901" y="6948"/>
                </a:cubicBezTo>
                <a:lnTo>
                  <a:pt x="5927" y="4854"/>
                </a:lnTo>
                <a:lnTo>
                  <a:pt x="5816" y="4854"/>
                </a:lnTo>
                <a:lnTo>
                  <a:pt x="5668" y="16702"/>
                </a:lnTo>
                <a:lnTo>
                  <a:pt x="5789" y="16757"/>
                </a:lnTo>
                <a:lnTo>
                  <a:pt x="5858" y="11247"/>
                </a:lnTo>
                <a:cubicBezTo>
                  <a:pt x="5869" y="9815"/>
                  <a:pt x="5905" y="8460"/>
                  <a:pt x="5963" y="7389"/>
                </a:cubicBezTo>
                <a:cubicBezTo>
                  <a:pt x="6007" y="6670"/>
                  <a:pt x="6065" y="6236"/>
                  <a:pt x="6127" y="6232"/>
                </a:cubicBezTo>
                <a:cubicBezTo>
                  <a:pt x="6152" y="6208"/>
                  <a:pt x="6179" y="6355"/>
                  <a:pt x="6199" y="6618"/>
                </a:cubicBezTo>
                <a:cubicBezTo>
                  <a:pt x="6214" y="6868"/>
                  <a:pt x="6222" y="7243"/>
                  <a:pt x="6221" y="7609"/>
                </a:cubicBezTo>
                <a:cubicBezTo>
                  <a:pt x="6220" y="8156"/>
                  <a:pt x="6216" y="8676"/>
                  <a:pt x="6208" y="9208"/>
                </a:cubicBezTo>
                <a:lnTo>
                  <a:pt x="6113" y="16757"/>
                </a:lnTo>
                <a:lnTo>
                  <a:pt x="6235" y="16757"/>
                </a:lnTo>
                <a:lnTo>
                  <a:pt x="6326" y="9538"/>
                </a:lnTo>
                <a:cubicBezTo>
                  <a:pt x="6336" y="8855"/>
                  <a:pt x="6341" y="8145"/>
                  <a:pt x="6343" y="7444"/>
                </a:cubicBezTo>
                <a:cubicBezTo>
                  <a:pt x="6345" y="6661"/>
                  <a:pt x="6326" y="5903"/>
                  <a:pt x="6293" y="5350"/>
                </a:cubicBezTo>
                <a:cubicBezTo>
                  <a:pt x="6256" y="4807"/>
                  <a:pt x="6209" y="4533"/>
                  <a:pt x="6159" y="4579"/>
                </a:cubicBezTo>
                <a:close/>
                <a:moveTo>
                  <a:pt x="10417" y="4579"/>
                </a:moveTo>
                <a:cubicBezTo>
                  <a:pt x="10350" y="4511"/>
                  <a:pt x="10283" y="4857"/>
                  <a:pt x="10231" y="5570"/>
                </a:cubicBezTo>
                <a:cubicBezTo>
                  <a:pt x="10189" y="6173"/>
                  <a:pt x="10165" y="7066"/>
                  <a:pt x="10165" y="7995"/>
                </a:cubicBezTo>
                <a:cubicBezTo>
                  <a:pt x="10164" y="8499"/>
                  <a:pt x="10172" y="9000"/>
                  <a:pt x="10188" y="9428"/>
                </a:cubicBezTo>
                <a:cubicBezTo>
                  <a:pt x="10205" y="9875"/>
                  <a:pt x="10229" y="10271"/>
                  <a:pt x="10257" y="10530"/>
                </a:cubicBezTo>
                <a:cubicBezTo>
                  <a:pt x="10296" y="10899"/>
                  <a:pt x="10336" y="11189"/>
                  <a:pt x="10378" y="11467"/>
                </a:cubicBezTo>
                <a:cubicBezTo>
                  <a:pt x="10422" y="11726"/>
                  <a:pt x="10460" y="12114"/>
                  <a:pt x="10496" y="12624"/>
                </a:cubicBezTo>
                <a:cubicBezTo>
                  <a:pt x="10510" y="12895"/>
                  <a:pt x="10521" y="13250"/>
                  <a:pt x="10522" y="13616"/>
                </a:cubicBezTo>
                <a:cubicBezTo>
                  <a:pt x="10521" y="14122"/>
                  <a:pt x="10507" y="14591"/>
                  <a:pt x="10483" y="14884"/>
                </a:cubicBezTo>
                <a:cubicBezTo>
                  <a:pt x="10447" y="15283"/>
                  <a:pt x="10404" y="15480"/>
                  <a:pt x="10361" y="15435"/>
                </a:cubicBezTo>
                <a:cubicBezTo>
                  <a:pt x="10327" y="15445"/>
                  <a:pt x="10291" y="15325"/>
                  <a:pt x="10260" y="15049"/>
                </a:cubicBezTo>
                <a:cubicBezTo>
                  <a:pt x="10234" y="14848"/>
                  <a:pt x="10216" y="14503"/>
                  <a:pt x="10204" y="14057"/>
                </a:cubicBezTo>
                <a:cubicBezTo>
                  <a:pt x="10192" y="13591"/>
                  <a:pt x="10184" y="13078"/>
                  <a:pt x="10185" y="12569"/>
                </a:cubicBezTo>
                <a:lnTo>
                  <a:pt x="10067" y="12679"/>
                </a:lnTo>
                <a:cubicBezTo>
                  <a:pt x="10057" y="13950"/>
                  <a:pt x="10088" y="15222"/>
                  <a:pt x="10149" y="15986"/>
                </a:cubicBezTo>
                <a:cubicBezTo>
                  <a:pt x="10211" y="16682"/>
                  <a:pt x="10284" y="17020"/>
                  <a:pt x="10358" y="16978"/>
                </a:cubicBezTo>
                <a:cubicBezTo>
                  <a:pt x="10411" y="17002"/>
                  <a:pt x="10463" y="16831"/>
                  <a:pt x="10512" y="16482"/>
                </a:cubicBezTo>
                <a:cubicBezTo>
                  <a:pt x="10552" y="16202"/>
                  <a:pt x="10586" y="15720"/>
                  <a:pt x="10610" y="15104"/>
                </a:cubicBezTo>
                <a:cubicBezTo>
                  <a:pt x="10631" y="14585"/>
                  <a:pt x="10643" y="13970"/>
                  <a:pt x="10643" y="13341"/>
                </a:cubicBezTo>
                <a:cubicBezTo>
                  <a:pt x="10644" y="12488"/>
                  <a:pt x="10624" y="11666"/>
                  <a:pt x="10587" y="11081"/>
                </a:cubicBezTo>
                <a:cubicBezTo>
                  <a:pt x="10534" y="10416"/>
                  <a:pt x="10476" y="9870"/>
                  <a:pt x="10414" y="9483"/>
                </a:cubicBezTo>
                <a:cubicBezTo>
                  <a:pt x="10377" y="9258"/>
                  <a:pt x="10342" y="8973"/>
                  <a:pt x="10309" y="8601"/>
                </a:cubicBezTo>
                <a:cubicBezTo>
                  <a:pt x="10291" y="8367"/>
                  <a:pt x="10277" y="7999"/>
                  <a:pt x="10276" y="7609"/>
                </a:cubicBezTo>
                <a:cubicBezTo>
                  <a:pt x="10278" y="7192"/>
                  <a:pt x="10292" y="6801"/>
                  <a:pt x="10312" y="6562"/>
                </a:cubicBezTo>
                <a:cubicBezTo>
                  <a:pt x="10341" y="6218"/>
                  <a:pt x="10376" y="6085"/>
                  <a:pt x="10411" y="6122"/>
                </a:cubicBezTo>
                <a:cubicBezTo>
                  <a:pt x="10454" y="6080"/>
                  <a:pt x="10494" y="6288"/>
                  <a:pt x="10528" y="6728"/>
                </a:cubicBezTo>
                <a:cubicBezTo>
                  <a:pt x="10558" y="7179"/>
                  <a:pt x="10575" y="7822"/>
                  <a:pt x="10574" y="8491"/>
                </a:cubicBezTo>
                <a:lnTo>
                  <a:pt x="10692" y="8326"/>
                </a:lnTo>
                <a:cubicBezTo>
                  <a:pt x="10693" y="7286"/>
                  <a:pt x="10667" y="6307"/>
                  <a:pt x="10620" y="5626"/>
                </a:cubicBezTo>
                <a:cubicBezTo>
                  <a:pt x="10563" y="4863"/>
                  <a:pt x="10490" y="4485"/>
                  <a:pt x="10417" y="4579"/>
                </a:cubicBezTo>
                <a:close/>
                <a:moveTo>
                  <a:pt x="12819" y="4579"/>
                </a:moveTo>
                <a:cubicBezTo>
                  <a:pt x="12754" y="4577"/>
                  <a:pt x="12691" y="4882"/>
                  <a:pt x="12636" y="5460"/>
                </a:cubicBezTo>
                <a:cubicBezTo>
                  <a:pt x="12575" y="6126"/>
                  <a:pt x="12525" y="7098"/>
                  <a:pt x="12495" y="8216"/>
                </a:cubicBezTo>
                <a:cubicBezTo>
                  <a:pt x="12460" y="9386"/>
                  <a:pt x="12443" y="10652"/>
                  <a:pt x="12443" y="11963"/>
                </a:cubicBezTo>
                <a:cubicBezTo>
                  <a:pt x="12442" y="12878"/>
                  <a:pt x="12455" y="13784"/>
                  <a:pt x="12479" y="14608"/>
                </a:cubicBezTo>
                <a:cubicBezTo>
                  <a:pt x="12500" y="15355"/>
                  <a:pt x="12534" y="15972"/>
                  <a:pt x="12577" y="16371"/>
                </a:cubicBezTo>
                <a:cubicBezTo>
                  <a:pt x="12621" y="16776"/>
                  <a:pt x="12671" y="16989"/>
                  <a:pt x="12721" y="16978"/>
                </a:cubicBezTo>
                <a:cubicBezTo>
                  <a:pt x="12800" y="17002"/>
                  <a:pt x="12877" y="16575"/>
                  <a:pt x="12937" y="15710"/>
                </a:cubicBezTo>
                <a:cubicBezTo>
                  <a:pt x="12991" y="14988"/>
                  <a:pt x="13033" y="14006"/>
                  <a:pt x="13055" y="12900"/>
                </a:cubicBezTo>
                <a:lnTo>
                  <a:pt x="12937" y="12679"/>
                </a:lnTo>
                <a:cubicBezTo>
                  <a:pt x="12917" y="13445"/>
                  <a:pt x="12884" y="14086"/>
                  <a:pt x="12842" y="14553"/>
                </a:cubicBezTo>
                <a:cubicBezTo>
                  <a:pt x="12807" y="14984"/>
                  <a:pt x="12765" y="15265"/>
                  <a:pt x="12721" y="15269"/>
                </a:cubicBezTo>
                <a:cubicBezTo>
                  <a:pt x="12678" y="15280"/>
                  <a:pt x="12637" y="14944"/>
                  <a:pt x="12610" y="14388"/>
                </a:cubicBezTo>
                <a:cubicBezTo>
                  <a:pt x="12577" y="13656"/>
                  <a:pt x="12561" y="12770"/>
                  <a:pt x="12564" y="11853"/>
                </a:cubicBezTo>
                <a:cubicBezTo>
                  <a:pt x="12563" y="11647"/>
                  <a:pt x="12563" y="11397"/>
                  <a:pt x="12564" y="11191"/>
                </a:cubicBezTo>
                <a:lnTo>
                  <a:pt x="13088" y="11191"/>
                </a:lnTo>
                <a:cubicBezTo>
                  <a:pt x="13094" y="10609"/>
                  <a:pt x="13097" y="10019"/>
                  <a:pt x="13097" y="9428"/>
                </a:cubicBezTo>
                <a:cubicBezTo>
                  <a:pt x="13101" y="8132"/>
                  <a:pt x="13074" y="6866"/>
                  <a:pt x="13022" y="5901"/>
                </a:cubicBezTo>
                <a:cubicBezTo>
                  <a:pt x="12969" y="4999"/>
                  <a:pt x="12895" y="4518"/>
                  <a:pt x="12819" y="4579"/>
                </a:cubicBezTo>
                <a:close/>
                <a:moveTo>
                  <a:pt x="13608" y="4579"/>
                </a:moveTo>
                <a:cubicBezTo>
                  <a:pt x="13570" y="4596"/>
                  <a:pt x="13533" y="4835"/>
                  <a:pt x="13503" y="5240"/>
                </a:cubicBezTo>
                <a:cubicBezTo>
                  <a:pt x="13462" y="5819"/>
                  <a:pt x="13426" y="6504"/>
                  <a:pt x="13399" y="7279"/>
                </a:cubicBezTo>
                <a:lnTo>
                  <a:pt x="13428" y="4854"/>
                </a:lnTo>
                <a:lnTo>
                  <a:pt x="13323" y="4854"/>
                </a:lnTo>
                <a:lnTo>
                  <a:pt x="13176" y="16702"/>
                </a:lnTo>
                <a:lnTo>
                  <a:pt x="13284" y="16702"/>
                </a:lnTo>
                <a:lnTo>
                  <a:pt x="13343" y="11963"/>
                </a:lnTo>
                <a:cubicBezTo>
                  <a:pt x="13355" y="10412"/>
                  <a:pt x="13391" y="8965"/>
                  <a:pt x="13448" y="7720"/>
                </a:cubicBezTo>
                <a:cubicBezTo>
                  <a:pt x="13479" y="7035"/>
                  <a:pt x="13527" y="6575"/>
                  <a:pt x="13579" y="6507"/>
                </a:cubicBezTo>
                <a:cubicBezTo>
                  <a:pt x="13603" y="6508"/>
                  <a:pt x="13627" y="6653"/>
                  <a:pt x="13647" y="6893"/>
                </a:cubicBezTo>
                <a:lnTo>
                  <a:pt x="13696" y="5019"/>
                </a:lnTo>
                <a:cubicBezTo>
                  <a:pt x="13669" y="4759"/>
                  <a:pt x="13639" y="4608"/>
                  <a:pt x="13608" y="4579"/>
                </a:cubicBezTo>
                <a:close/>
                <a:moveTo>
                  <a:pt x="15140" y="4579"/>
                </a:moveTo>
                <a:cubicBezTo>
                  <a:pt x="15096" y="4578"/>
                  <a:pt x="15053" y="4814"/>
                  <a:pt x="15015" y="5185"/>
                </a:cubicBezTo>
                <a:cubicBezTo>
                  <a:pt x="14966" y="5649"/>
                  <a:pt x="14920" y="6245"/>
                  <a:pt x="14881" y="6948"/>
                </a:cubicBezTo>
                <a:lnTo>
                  <a:pt x="14907" y="4854"/>
                </a:lnTo>
                <a:lnTo>
                  <a:pt x="14803" y="4854"/>
                </a:lnTo>
                <a:lnTo>
                  <a:pt x="14655" y="16702"/>
                </a:lnTo>
                <a:lnTo>
                  <a:pt x="14773" y="16757"/>
                </a:lnTo>
                <a:lnTo>
                  <a:pt x="14842" y="11247"/>
                </a:lnTo>
                <a:cubicBezTo>
                  <a:pt x="14853" y="9815"/>
                  <a:pt x="14889" y="8460"/>
                  <a:pt x="14947" y="7389"/>
                </a:cubicBezTo>
                <a:cubicBezTo>
                  <a:pt x="14991" y="6670"/>
                  <a:pt x="15049" y="6236"/>
                  <a:pt x="15110" y="6232"/>
                </a:cubicBezTo>
                <a:cubicBezTo>
                  <a:pt x="15135" y="6208"/>
                  <a:pt x="15162" y="6355"/>
                  <a:pt x="15182" y="6618"/>
                </a:cubicBezTo>
                <a:cubicBezTo>
                  <a:pt x="15198" y="6868"/>
                  <a:pt x="15206" y="7243"/>
                  <a:pt x="15205" y="7609"/>
                </a:cubicBezTo>
                <a:cubicBezTo>
                  <a:pt x="15204" y="8156"/>
                  <a:pt x="15200" y="8676"/>
                  <a:pt x="15192" y="9208"/>
                </a:cubicBezTo>
                <a:lnTo>
                  <a:pt x="15097" y="16757"/>
                </a:lnTo>
                <a:lnTo>
                  <a:pt x="15218" y="16757"/>
                </a:lnTo>
                <a:lnTo>
                  <a:pt x="15307" y="9538"/>
                </a:lnTo>
                <a:cubicBezTo>
                  <a:pt x="15316" y="8855"/>
                  <a:pt x="15321" y="8145"/>
                  <a:pt x="15323" y="7444"/>
                </a:cubicBezTo>
                <a:cubicBezTo>
                  <a:pt x="15325" y="6661"/>
                  <a:pt x="15310" y="5903"/>
                  <a:pt x="15277" y="5350"/>
                </a:cubicBezTo>
                <a:cubicBezTo>
                  <a:pt x="15240" y="4808"/>
                  <a:pt x="15189" y="4535"/>
                  <a:pt x="15140" y="4579"/>
                </a:cubicBezTo>
                <a:close/>
                <a:moveTo>
                  <a:pt x="17869" y="4579"/>
                </a:moveTo>
                <a:cubicBezTo>
                  <a:pt x="17769" y="4509"/>
                  <a:pt x="17674" y="5199"/>
                  <a:pt x="17607" y="6452"/>
                </a:cubicBezTo>
                <a:cubicBezTo>
                  <a:pt x="17524" y="8042"/>
                  <a:pt x="17479" y="10124"/>
                  <a:pt x="17483" y="12238"/>
                </a:cubicBezTo>
                <a:cubicBezTo>
                  <a:pt x="17484" y="13090"/>
                  <a:pt x="17498" y="13916"/>
                  <a:pt x="17522" y="14663"/>
                </a:cubicBezTo>
                <a:cubicBezTo>
                  <a:pt x="17546" y="15415"/>
                  <a:pt x="17582" y="16030"/>
                  <a:pt x="17627" y="16427"/>
                </a:cubicBezTo>
                <a:cubicBezTo>
                  <a:pt x="17673" y="16822"/>
                  <a:pt x="17725" y="16990"/>
                  <a:pt x="17777" y="16978"/>
                </a:cubicBezTo>
                <a:cubicBezTo>
                  <a:pt x="17845" y="16982"/>
                  <a:pt x="17910" y="16655"/>
                  <a:pt x="17967" y="16041"/>
                </a:cubicBezTo>
                <a:cubicBezTo>
                  <a:pt x="18029" y="15403"/>
                  <a:pt x="18079" y="14459"/>
                  <a:pt x="18108" y="13341"/>
                </a:cubicBezTo>
                <a:cubicBezTo>
                  <a:pt x="18141" y="12147"/>
                  <a:pt x="18157" y="10853"/>
                  <a:pt x="18157" y="9538"/>
                </a:cubicBezTo>
                <a:cubicBezTo>
                  <a:pt x="18161" y="8198"/>
                  <a:pt x="18133" y="6882"/>
                  <a:pt x="18079" y="5901"/>
                </a:cubicBezTo>
                <a:cubicBezTo>
                  <a:pt x="18023" y="4969"/>
                  <a:pt x="17947" y="4499"/>
                  <a:pt x="17869" y="4579"/>
                </a:cubicBezTo>
                <a:close/>
                <a:moveTo>
                  <a:pt x="18635" y="4579"/>
                </a:moveTo>
                <a:cubicBezTo>
                  <a:pt x="18565" y="4558"/>
                  <a:pt x="18496" y="4919"/>
                  <a:pt x="18439" y="5570"/>
                </a:cubicBezTo>
                <a:cubicBezTo>
                  <a:pt x="18379" y="6286"/>
                  <a:pt x="18333" y="7279"/>
                  <a:pt x="18308" y="8436"/>
                </a:cubicBezTo>
                <a:cubicBezTo>
                  <a:pt x="18278" y="9648"/>
                  <a:pt x="18262" y="10925"/>
                  <a:pt x="18262" y="12238"/>
                </a:cubicBezTo>
                <a:cubicBezTo>
                  <a:pt x="18257" y="13527"/>
                  <a:pt x="18283" y="14796"/>
                  <a:pt x="18334" y="15765"/>
                </a:cubicBezTo>
                <a:cubicBezTo>
                  <a:pt x="18383" y="16614"/>
                  <a:pt x="18450" y="17085"/>
                  <a:pt x="18520" y="17033"/>
                </a:cubicBezTo>
                <a:cubicBezTo>
                  <a:pt x="18589" y="17046"/>
                  <a:pt x="18656" y="16640"/>
                  <a:pt x="18710" y="15931"/>
                </a:cubicBezTo>
                <a:cubicBezTo>
                  <a:pt x="18772" y="15064"/>
                  <a:pt x="18815" y="13919"/>
                  <a:pt x="18838" y="12624"/>
                </a:cubicBezTo>
                <a:lnTo>
                  <a:pt x="18720" y="12404"/>
                </a:lnTo>
                <a:cubicBezTo>
                  <a:pt x="18703" y="13281"/>
                  <a:pt x="18670" y="14065"/>
                  <a:pt x="18628" y="14663"/>
                </a:cubicBezTo>
                <a:cubicBezTo>
                  <a:pt x="18598" y="15133"/>
                  <a:pt x="18559" y="15416"/>
                  <a:pt x="18517" y="15435"/>
                </a:cubicBezTo>
                <a:cubicBezTo>
                  <a:pt x="18479" y="15441"/>
                  <a:pt x="18443" y="15159"/>
                  <a:pt x="18419" y="14663"/>
                </a:cubicBezTo>
                <a:cubicBezTo>
                  <a:pt x="18389" y="14018"/>
                  <a:pt x="18376" y="13221"/>
                  <a:pt x="18380" y="12404"/>
                </a:cubicBezTo>
                <a:cubicBezTo>
                  <a:pt x="18380" y="11373"/>
                  <a:pt x="18390" y="10351"/>
                  <a:pt x="18409" y="9373"/>
                </a:cubicBezTo>
                <a:cubicBezTo>
                  <a:pt x="18424" y="8481"/>
                  <a:pt x="18455" y="7648"/>
                  <a:pt x="18494" y="7003"/>
                </a:cubicBezTo>
                <a:cubicBezTo>
                  <a:pt x="18529" y="6495"/>
                  <a:pt x="18572" y="6223"/>
                  <a:pt x="18619" y="6232"/>
                </a:cubicBezTo>
                <a:cubicBezTo>
                  <a:pt x="18657" y="6180"/>
                  <a:pt x="18696" y="6428"/>
                  <a:pt x="18723" y="6893"/>
                </a:cubicBezTo>
                <a:cubicBezTo>
                  <a:pt x="18750" y="7366"/>
                  <a:pt x="18765" y="8004"/>
                  <a:pt x="18763" y="8656"/>
                </a:cubicBezTo>
                <a:lnTo>
                  <a:pt x="18880" y="8491"/>
                </a:lnTo>
                <a:cubicBezTo>
                  <a:pt x="18883" y="7426"/>
                  <a:pt x="18860" y="6435"/>
                  <a:pt x="18815" y="5681"/>
                </a:cubicBezTo>
                <a:cubicBezTo>
                  <a:pt x="18766" y="4934"/>
                  <a:pt x="18701" y="4520"/>
                  <a:pt x="18635" y="4579"/>
                </a:cubicBezTo>
                <a:close/>
                <a:moveTo>
                  <a:pt x="19610" y="4579"/>
                </a:moveTo>
                <a:cubicBezTo>
                  <a:pt x="19545" y="4577"/>
                  <a:pt x="19482" y="4883"/>
                  <a:pt x="19427" y="5460"/>
                </a:cubicBezTo>
                <a:cubicBezTo>
                  <a:pt x="19366" y="6135"/>
                  <a:pt x="19317" y="7104"/>
                  <a:pt x="19286" y="8216"/>
                </a:cubicBezTo>
                <a:cubicBezTo>
                  <a:pt x="19251" y="9386"/>
                  <a:pt x="19234" y="10653"/>
                  <a:pt x="19234" y="11963"/>
                </a:cubicBezTo>
                <a:cubicBezTo>
                  <a:pt x="19233" y="12878"/>
                  <a:pt x="19246" y="13784"/>
                  <a:pt x="19270" y="14608"/>
                </a:cubicBezTo>
                <a:cubicBezTo>
                  <a:pt x="19293" y="15365"/>
                  <a:pt x="19330" y="15982"/>
                  <a:pt x="19375" y="16371"/>
                </a:cubicBezTo>
                <a:cubicBezTo>
                  <a:pt x="19419" y="16776"/>
                  <a:pt x="19468" y="16989"/>
                  <a:pt x="19519" y="16978"/>
                </a:cubicBezTo>
                <a:cubicBezTo>
                  <a:pt x="19598" y="17005"/>
                  <a:pt x="19675" y="16578"/>
                  <a:pt x="19735" y="15710"/>
                </a:cubicBezTo>
                <a:cubicBezTo>
                  <a:pt x="19789" y="14988"/>
                  <a:pt x="19828" y="14006"/>
                  <a:pt x="19849" y="12900"/>
                </a:cubicBezTo>
                <a:lnTo>
                  <a:pt x="19731" y="12679"/>
                </a:lnTo>
                <a:cubicBezTo>
                  <a:pt x="19710" y="13455"/>
                  <a:pt x="19676" y="14098"/>
                  <a:pt x="19633" y="14553"/>
                </a:cubicBezTo>
                <a:cubicBezTo>
                  <a:pt x="19597" y="14981"/>
                  <a:pt x="19556" y="15261"/>
                  <a:pt x="19512" y="15269"/>
                </a:cubicBezTo>
                <a:cubicBezTo>
                  <a:pt x="19469" y="15277"/>
                  <a:pt x="19428" y="14942"/>
                  <a:pt x="19401" y="14388"/>
                </a:cubicBezTo>
                <a:cubicBezTo>
                  <a:pt x="19368" y="13655"/>
                  <a:pt x="19351" y="12768"/>
                  <a:pt x="19355" y="11853"/>
                </a:cubicBezTo>
                <a:cubicBezTo>
                  <a:pt x="19354" y="11647"/>
                  <a:pt x="19354" y="11397"/>
                  <a:pt x="19355" y="11191"/>
                </a:cubicBezTo>
                <a:lnTo>
                  <a:pt x="19879" y="11191"/>
                </a:lnTo>
                <a:cubicBezTo>
                  <a:pt x="19884" y="10608"/>
                  <a:pt x="19888" y="10018"/>
                  <a:pt x="19888" y="9428"/>
                </a:cubicBezTo>
                <a:cubicBezTo>
                  <a:pt x="19892" y="8132"/>
                  <a:pt x="19865" y="6866"/>
                  <a:pt x="19813" y="5901"/>
                </a:cubicBezTo>
                <a:cubicBezTo>
                  <a:pt x="19760" y="5002"/>
                  <a:pt x="19685" y="4521"/>
                  <a:pt x="19610" y="4579"/>
                </a:cubicBezTo>
                <a:close/>
                <a:moveTo>
                  <a:pt x="2216" y="4854"/>
                </a:moveTo>
                <a:lnTo>
                  <a:pt x="2330" y="16702"/>
                </a:lnTo>
                <a:lnTo>
                  <a:pt x="2464" y="16757"/>
                </a:lnTo>
                <a:lnTo>
                  <a:pt x="2870" y="4854"/>
                </a:lnTo>
                <a:lnTo>
                  <a:pt x="2743" y="4854"/>
                </a:lnTo>
                <a:lnTo>
                  <a:pt x="2507" y="12018"/>
                </a:lnTo>
                <a:cubicBezTo>
                  <a:pt x="2471" y="13146"/>
                  <a:pt x="2442" y="14092"/>
                  <a:pt x="2419" y="14939"/>
                </a:cubicBezTo>
                <a:cubicBezTo>
                  <a:pt x="2408" y="13299"/>
                  <a:pt x="2400" y="12135"/>
                  <a:pt x="2392" y="11412"/>
                </a:cubicBezTo>
                <a:lnTo>
                  <a:pt x="2333" y="4854"/>
                </a:lnTo>
                <a:lnTo>
                  <a:pt x="2216" y="4854"/>
                </a:lnTo>
                <a:close/>
                <a:moveTo>
                  <a:pt x="5508" y="4854"/>
                </a:moveTo>
                <a:lnTo>
                  <a:pt x="5361" y="16702"/>
                </a:lnTo>
                <a:lnTo>
                  <a:pt x="5482" y="16702"/>
                </a:lnTo>
                <a:lnTo>
                  <a:pt x="5629" y="4854"/>
                </a:lnTo>
                <a:lnTo>
                  <a:pt x="5508" y="4854"/>
                </a:lnTo>
                <a:close/>
                <a:moveTo>
                  <a:pt x="9278" y="4854"/>
                </a:moveTo>
                <a:lnTo>
                  <a:pt x="9131" y="16702"/>
                </a:lnTo>
                <a:lnTo>
                  <a:pt x="9252" y="16702"/>
                </a:lnTo>
                <a:lnTo>
                  <a:pt x="9399" y="4854"/>
                </a:lnTo>
                <a:lnTo>
                  <a:pt x="9278" y="4854"/>
                </a:lnTo>
                <a:close/>
                <a:moveTo>
                  <a:pt x="13729" y="4854"/>
                </a:moveTo>
                <a:lnTo>
                  <a:pt x="13847" y="16702"/>
                </a:lnTo>
                <a:lnTo>
                  <a:pt x="13981" y="16757"/>
                </a:lnTo>
                <a:lnTo>
                  <a:pt x="14384" y="4854"/>
                </a:lnTo>
                <a:lnTo>
                  <a:pt x="14256" y="4854"/>
                </a:lnTo>
                <a:lnTo>
                  <a:pt x="14020" y="12018"/>
                </a:lnTo>
                <a:cubicBezTo>
                  <a:pt x="13984" y="13146"/>
                  <a:pt x="13955" y="14092"/>
                  <a:pt x="13932" y="14939"/>
                </a:cubicBezTo>
                <a:cubicBezTo>
                  <a:pt x="13923" y="13299"/>
                  <a:pt x="13915" y="12135"/>
                  <a:pt x="13909" y="11412"/>
                </a:cubicBezTo>
                <a:lnTo>
                  <a:pt x="13847" y="4854"/>
                </a:lnTo>
                <a:lnTo>
                  <a:pt x="13729" y="4854"/>
                </a:lnTo>
                <a:close/>
                <a:moveTo>
                  <a:pt x="14495" y="4854"/>
                </a:moveTo>
                <a:lnTo>
                  <a:pt x="14348" y="16702"/>
                </a:lnTo>
                <a:lnTo>
                  <a:pt x="14469" y="16702"/>
                </a:lnTo>
                <a:lnTo>
                  <a:pt x="14616" y="4854"/>
                </a:lnTo>
                <a:lnTo>
                  <a:pt x="14495" y="4854"/>
                </a:lnTo>
                <a:close/>
                <a:moveTo>
                  <a:pt x="19054" y="4854"/>
                </a:moveTo>
                <a:lnTo>
                  <a:pt x="18907" y="16702"/>
                </a:lnTo>
                <a:lnTo>
                  <a:pt x="19028" y="16702"/>
                </a:lnTo>
                <a:lnTo>
                  <a:pt x="19175" y="4854"/>
                </a:lnTo>
                <a:lnTo>
                  <a:pt x="19054" y="4854"/>
                </a:lnTo>
                <a:close/>
                <a:moveTo>
                  <a:pt x="20945" y="4854"/>
                </a:moveTo>
                <a:lnTo>
                  <a:pt x="20631" y="14443"/>
                </a:lnTo>
                <a:cubicBezTo>
                  <a:pt x="20624" y="13297"/>
                  <a:pt x="20616" y="12097"/>
                  <a:pt x="20605" y="10916"/>
                </a:cubicBezTo>
                <a:lnTo>
                  <a:pt x="20553" y="4909"/>
                </a:lnTo>
                <a:lnTo>
                  <a:pt x="20435" y="4909"/>
                </a:lnTo>
                <a:lnTo>
                  <a:pt x="20553" y="16812"/>
                </a:lnTo>
                <a:lnTo>
                  <a:pt x="20513" y="17970"/>
                </a:lnTo>
                <a:cubicBezTo>
                  <a:pt x="20498" y="18497"/>
                  <a:pt x="20474" y="18954"/>
                  <a:pt x="20448" y="19347"/>
                </a:cubicBezTo>
                <a:cubicBezTo>
                  <a:pt x="20430" y="19540"/>
                  <a:pt x="20410" y="19688"/>
                  <a:pt x="20389" y="19678"/>
                </a:cubicBezTo>
                <a:cubicBezTo>
                  <a:pt x="20365" y="19669"/>
                  <a:pt x="20341" y="19565"/>
                  <a:pt x="20317" y="19457"/>
                </a:cubicBezTo>
                <a:lnTo>
                  <a:pt x="20307" y="21221"/>
                </a:lnTo>
                <a:cubicBezTo>
                  <a:pt x="20333" y="21410"/>
                  <a:pt x="20361" y="21518"/>
                  <a:pt x="20389" y="21552"/>
                </a:cubicBezTo>
                <a:cubicBezTo>
                  <a:pt x="20431" y="21563"/>
                  <a:pt x="20473" y="21368"/>
                  <a:pt x="20507" y="20945"/>
                </a:cubicBezTo>
                <a:cubicBezTo>
                  <a:pt x="20555" y="20200"/>
                  <a:pt x="20592" y="19335"/>
                  <a:pt x="20621" y="18355"/>
                </a:cubicBezTo>
                <a:lnTo>
                  <a:pt x="21073" y="4854"/>
                </a:lnTo>
                <a:lnTo>
                  <a:pt x="20945" y="4854"/>
                </a:lnTo>
                <a:close/>
                <a:moveTo>
                  <a:pt x="1790" y="6122"/>
                </a:moveTo>
                <a:cubicBezTo>
                  <a:pt x="1834" y="6103"/>
                  <a:pt x="1878" y="6413"/>
                  <a:pt x="1908" y="6948"/>
                </a:cubicBezTo>
                <a:cubicBezTo>
                  <a:pt x="1940" y="7602"/>
                  <a:pt x="1957" y="8468"/>
                  <a:pt x="1954" y="9318"/>
                </a:cubicBezTo>
                <a:lnTo>
                  <a:pt x="1954" y="9759"/>
                </a:lnTo>
                <a:lnTo>
                  <a:pt x="1555" y="9759"/>
                </a:lnTo>
                <a:cubicBezTo>
                  <a:pt x="1569" y="8718"/>
                  <a:pt x="1602" y="7775"/>
                  <a:pt x="1649" y="7058"/>
                </a:cubicBezTo>
                <a:cubicBezTo>
                  <a:pt x="1688" y="6477"/>
                  <a:pt x="1738" y="6119"/>
                  <a:pt x="1790" y="6122"/>
                </a:cubicBezTo>
                <a:close/>
                <a:moveTo>
                  <a:pt x="4281" y="6122"/>
                </a:moveTo>
                <a:cubicBezTo>
                  <a:pt x="4327" y="6102"/>
                  <a:pt x="4371" y="6425"/>
                  <a:pt x="4402" y="7003"/>
                </a:cubicBezTo>
                <a:cubicBezTo>
                  <a:pt x="4436" y="7702"/>
                  <a:pt x="4455" y="8630"/>
                  <a:pt x="4451" y="9538"/>
                </a:cubicBezTo>
                <a:cubicBezTo>
                  <a:pt x="4451" y="10262"/>
                  <a:pt x="4444" y="10997"/>
                  <a:pt x="4431" y="11687"/>
                </a:cubicBezTo>
                <a:cubicBezTo>
                  <a:pt x="4422" y="12204"/>
                  <a:pt x="4411" y="12708"/>
                  <a:pt x="4395" y="13175"/>
                </a:cubicBezTo>
                <a:cubicBezTo>
                  <a:pt x="4381" y="13628"/>
                  <a:pt x="4362" y="14034"/>
                  <a:pt x="4340" y="14388"/>
                </a:cubicBezTo>
                <a:cubicBezTo>
                  <a:pt x="4320" y="14736"/>
                  <a:pt x="4294" y="14972"/>
                  <a:pt x="4268" y="15159"/>
                </a:cubicBezTo>
                <a:cubicBezTo>
                  <a:pt x="4243" y="15333"/>
                  <a:pt x="4219" y="15434"/>
                  <a:pt x="4192" y="15435"/>
                </a:cubicBezTo>
                <a:cubicBezTo>
                  <a:pt x="4146" y="15454"/>
                  <a:pt x="4102" y="15131"/>
                  <a:pt x="4071" y="14553"/>
                </a:cubicBezTo>
                <a:cubicBezTo>
                  <a:pt x="4036" y="13845"/>
                  <a:pt x="4018" y="12938"/>
                  <a:pt x="4022" y="12018"/>
                </a:cubicBezTo>
                <a:cubicBezTo>
                  <a:pt x="4022" y="11322"/>
                  <a:pt x="4028" y="10654"/>
                  <a:pt x="4039" y="9979"/>
                </a:cubicBezTo>
                <a:cubicBezTo>
                  <a:pt x="4049" y="9249"/>
                  <a:pt x="4068" y="8549"/>
                  <a:pt x="4094" y="7940"/>
                </a:cubicBezTo>
                <a:cubicBezTo>
                  <a:pt x="4116" y="7402"/>
                  <a:pt x="4143" y="6908"/>
                  <a:pt x="4176" y="6562"/>
                </a:cubicBezTo>
                <a:cubicBezTo>
                  <a:pt x="4208" y="6258"/>
                  <a:pt x="4244" y="6106"/>
                  <a:pt x="4281" y="6122"/>
                </a:cubicBezTo>
                <a:close/>
                <a:moveTo>
                  <a:pt x="5040" y="6122"/>
                </a:moveTo>
                <a:cubicBezTo>
                  <a:pt x="5080" y="6115"/>
                  <a:pt x="5119" y="6373"/>
                  <a:pt x="5145" y="6893"/>
                </a:cubicBezTo>
                <a:cubicBezTo>
                  <a:pt x="5176" y="7556"/>
                  <a:pt x="5191" y="8418"/>
                  <a:pt x="5187" y="9263"/>
                </a:cubicBezTo>
                <a:cubicBezTo>
                  <a:pt x="5187" y="10667"/>
                  <a:pt x="5166" y="12011"/>
                  <a:pt x="5125" y="13230"/>
                </a:cubicBezTo>
                <a:cubicBezTo>
                  <a:pt x="5097" y="14379"/>
                  <a:pt x="5029" y="15171"/>
                  <a:pt x="4955" y="15214"/>
                </a:cubicBezTo>
                <a:cubicBezTo>
                  <a:pt x="4892" y="15227"/>
                  <a:pt x="4837" y="14604"/>
                  <a:pt x="4814" y="13616"/>
                </a:cubicBezTo>
                <a:cubicBezTo>
                  <a:pt x="4806" y="13040"/>
                  <a:pt x="4803" y="12446"/>
                  <a:pt x="4804" y="11853"/>
                </a:cubicBezTo>
                <a:lnTo>
                  <a:pt x="4804" y="11742"/>
                </a:lnTo>
                <a:cubicBezTo>
                  <a:pt x="4809" y="10306"/>
                  <a:pt x="4837" y="8929"/>
                  <a:pt x="4883" y="7720"/>
                </a:cubicBezTo>
                <a:cubicBezTo>
                  <a:pt x="4901" y="7230"/>
                  <a:pt x="4926" y="6819"/>
                  <a:pt x="4955" y="6507"/>
                </a:cubicBezTo>
                <a:cubicBezTo>
                  <a:pt x="4980" y="6235"/>
                  <a:pt x="5010" y="6114"/>
                  <a:pt x="5040" y="6122"/>
                </a:cubicBezTo>
                <a:close/>
                <a:moveTo>
                  <a:pt x="17863" y="6122"/>
                </a:moveTo>
                <a:cubicBezTo>
                  <a:pt x="17909" y="6102"/>
                  <a:pt x="17956" y="6425"/>
                  <a:pt x="17987" y="7003"/>
                </a:cubicBezTo>
                <a:cubicBezTo>
                  <a:pt x="18022" y="7702"/>
                  <a:pt x="18036" y="8630"/>
                  <a:pt x="18033" y="9538"/>
                </a:cubicBezTo>
                <a:cubicBezTo>
                  <a:pt x="18033" y="10262"/>
                  <a:pt x="18026" y="10997"/>
                  <a:pt x="18013" y="11687"/>
                </a:cubicBezTo>
                <a:cubicBezTo>
                  <a:pt x="18004" y="12204"/>
                  <a:pt x="17993" y="12708"/>
                  <a:pt x="17977" y="13175"/>
                </a:cubicBezTo>
                <a:cubicBezTo>
                  <a:pt x="17963" y="13628"/>
                  <a:pt x="17944" y="14034"/>
                  <a:pt x="17921" y="14388"/>
                </a:cubicBezTo>
                <a:cubicBezTo>
                  <a:pt x="17902" y="14736"/>
                  <a:pt x="17876" y="14972"/>
                  <a:pt x="17849" y="15159"/>
                </a:cubicBezTo>
                <a:cubicBezTo>
                  <a:pt x="17825" y="15333"/>
                  <a:pt x="17800" y="15434"/>
                  <a:pt x="17774" y="15435"/>
                </a:cubicBezTo>
                <a:cubicBezTo>
                  <a:pt x="17728" y="15454"/>
                  <a:pt x="17684" y="15131"/>
                  <a:pt x="17653" y="14553"/>
                </a:cubicBezTo>
                <a:cubicBezTo>
                  <a:pt x="17618" y="13845"/>
                  <a:pt x="17600" y="12938"/>
                  <a:pt x="17604" y="12018"/>
                </a:cubicBezTo>
                <a:cubicBezTo>
                  <a:pt x="17604" y="11322"/>
                  <a:pt x="17610" y="10654"/>
                  <a:pt x="17620" y="9979"/>
                </a:cubicBezTo>
                <a:cubicBezTo>
                  <a:pt x="17631" y="9249"/>
                  <a:pt x="17650" y="8549"/>
                  <a:pt x="17676" y="7940"/>
                </a:cubicBezTo>
                <a:cubicBezTo>
                  <a:pt x="17698" y="7402"/>
                  <a:pt x="17725" y="6908"/>
                  <a:pt x="17758" y="6562"/>
                </a:cubicBezTo>
                <a:cubicBezTo>
                  <a:pt x="17790" y="6258"/>
                  <a:pt x="17826" y="6106"/>
                  <a:pt x="17863" y="6122"/>
                </a:cubicBezTo>
                <a:close/>
                <a:moveTo>
                  <a:pt x="19617" y="6122"/>
                </a:moveTo>
                <a:cubicBezTo>
                  <a:pt x="19661" y="6096"/>
                  <a:pt x="19705" y="6408"/>
                  <a:pt x="19735" y="6948"/>
                </a:cubicBezTo>
                <a:cubicBezTo>
                  <a:pt x="19767" y="7600"/>
                  <a:pt x="19784" y="8465"/>
                  <a:pt x="19780" y="9318"/>
                </a:cubicBezTo>
                <a:cubicBezTo>
                  <a:pt x="19780" y="9406"/>
                  <a:pt x="19780" y="9547"/>
                  <a:pt x="19780" y="9759"/>
                </a:cubicBezTo>
                <a:lnTo>
                  <a:pt x="19384" y="9759"/>
                </a:lnTo>
                <a:cubicBezTo>
                  <a:pt x="19400" y="8748"/>
                  <a:pt x="19433" y="7804"/>
                  <a:pt x="19479" y="7113"/>
                </a:cubicBezTo>
                <a:cubicBezTo>
                  <a:pt x="19516" y="6512"/>
                  <a:pt x="19565" y="6156"/>
                  <a:pt x="19617" y="6122"/>
                </a:cubicBezTo>
                <a:close/>
                <a:moveTo>
                  <a:pt x="3230" y="6177"/>
                </a:moveTo>
                <a:cubicBezTo>
                  <a:pt x="3274" y="6158"/>
                  <a:pt x="3315" y="6413"/>
                  <a:pt x="3345" y="6948"/>
                </a:cubicBezTo>
                <a:cubicBezTo>
                  <a:pt x="3377" y="7602"/>
                  <a:pt x="3394" y="8468"/>
                  <a:pt x="3391" y="9318"/>
                </a:cubicBezTo>
                <a:lnTo>
                  <a:pt x="3391" y="9759"/>
                </a:lnTo>
                <a:lnTo>
                  <a:pt x="2995" y="9759"/>
                </a:lnTo>
                <a:cubicBezTo>
                  <a:pt x="3009" y="8718"/>
                  <a:pt x="3042" y="7774"/>
                  <a:pt x="3089" y="7058"/>
                </a:cubicBezTo>
                <a:cubicBezTo>
                  <a:pt x="3128" y="6477"/>
                  <a:pt x="3178" y="6174"/>
                  <a:pt x="3230" y="6177"/>
                </a:cubicBezTo>
                <a:close/>
                <a:moveTo>
                  <a:pt x="12826" y="6177"/>
                </a:moveTo>
                <a:cubicBezTo>
                  <a:pt x="12870" y="6158"/>
                  <a:pt x="12910" y="6413"/>
                  <a:pt x="12940" y="6948"/>
                </a:cubicBezTo>
                <a:cubicBezTo>
                  <a:pt x="12973" y="7602"/>
                  <a:pt x="12990" y="8468"/>
                  <a:pt x="12986" y="9318"/>
                </a:cubicBezTo>
                <a:cubicBezTo>
                  <a:pt x="12986" y="9406"/>
                  <a:pt x="12986" y="9547"/>
                  <a:pt x="12986" y="9759"/>
                </a:cubicBezTo>
                <a:lnTo>
                  <a:pt x="12587" y="9759"/>
                </a:lnTo>
                <a:cubicBezTo>
                  <a:pt x="12603" y="8711"/>
                  <a:pt x="12637" y="7767"/>
                  <a:pt x="12685" y="7058"/>
                </a:cubicBezTo>
                <a:cubicBezTo>
                  <a:pt x="12724" y="6477"/>
                  <a:pt x="12774" y="6174"/>
                  <a:pt x="12826" y="6177"/>
                </a:cubicBezTo>
                <a:close/>
                <a:moveTo>
                  <a:pt x="6794" y="6287"/>
                </a:moveTo>
                <a:cubicBezTo>
                  <a:pt x="6840" y="6271"/>
                  <a:pt x="6881" y="6549"/>
                  <a:pt x="6912" y="7113"/>
                </a:cubicBezTo>
                <a:cubicBezTo>
                  <a:pt x="6943" y="7725"/>
                  <a:pt x="6961" y="8509"/>
                  <a:pt x="6961" y="9318"/>
                </a:cubicBezTo>
                <a:cubicBezTo>
                  <a:pt x="6960" y="10283"/>
                  <a:pt x="6948" y="11243"/>
                  <a:pt x="6925" y="12128"/>
                </a:cubicBezTo>
                <a:cubicBezTo>
                  <a:pt x="6906" y="12983"/>
                  <a:pt x="6873" y="13769"/>
                  <a:pt x="6830" y="14333"/>
                </a:cubicBezTo>
                <a:cubicBezTo>
                  <a:pt x="6796" y="14759"/>
                  <a:pt x="6755" y="14973"/>
                  <a:pt x="6712" y="14994"/>
                </a:cubicBezTo>
                <a:cubicBezTo>
                  <a:pt x="6683" y="15003"/>
                  <a:pt x="6654" y="14848"/>
                  <a:pt x="6631" y="14553"/>
                </a:cubicBezTo>
                <a:cubicBezTo>
                  <a:pt x="6604" y="14214"/>
                  <a:pt x="6583" y="13755"/>
                  <a:pt x="6572" y="13230"/>
                </a:cubicBezTo>
                <a:cubicBezTo>
                  <a:pt x="6562" y="12658"/>
                  <a:pt x="6558" y="12063"/>
                  <a:pt x="6559" y="11467"/>
                </a:cubicBezTo>
                <a:cubicBezTo>
                  <a:pt x="6561" y="10904"/>
                  <a:pt x="6568" y="10351"/>
                  <a:pt x="6578" y="9814"/>
                </a:cubicBezTo>
                <a:cubicBezTo>
                  <a:pt x="6588" y="9113"/>
                  <a:pt x="6605" y="8464"/>
                  <a:pt x="6631" y="7885"/>
                </a:cubicBezTo>
                <a:cubicBezTo>
                  <a:pt x="6651" y="7396"/>
                  <a:pt x="6676" y="6986"/>
                  <a:pt x="6706" y="6673"/>
                </a:cubicBezTo>
                <a:cubicBezTo>
                  <a:pt x="6732" y="6420"/>
                  <a:pt x="6764" y="6289"/>
                  <a:pt x="6794" y="6287"/>
                </a:cubicBezTo>
                <a:close/>
                <a:moveTo>
                  <a:pt x="15778" y="6287"/>
                </a:moveTo>
                <a:cubicBezTo>
                  <a:pt x="15823" y="6264"/>
                  <a:pt x="15869" y="6543"/>
                  <a:pt x="15899" y="7113"/>
                </a:cubicBezTo>
                <a:cubicBezTo>
                  <a:pt x="15931" y="7722"/>
                  <a:pt x="15945" y="8508"/>
                  <a:pt x="15945" y="9318"/>
                </a:cubicBezTo>
                <a:cubicBezTo>
                  <a:pt x="15944" y="10282"/>
                  <a:pt x="15935" y="11242"/>
                  <a:pt x="15912" y="12128"/>
                </a:cubicBezTo>
                <a:cubicBezTo>
                  <a:pt x="15893" y="12988"/>
                  <a:pt x="15857" y="13775"/>
                  <a:pt x="15814" y="14333"/>
                </a:cubicBezTo>
                <a:cubicBezTo>
                  <a:pt x="15780" y="14763"/>
                  <a:pt x="15742" y="14978"/>
                  <a:pt x="15699" y="14994"/>
                </a:cubicBezTo>
                <a:cubicBezTo>
                  <a:pt x="15670" y="15003"/>
                  <a:pt x="15641" y="14848"/>
                  <a:pt x="15617" y="14553"/>
                </a:cubicBezTo>
                <a:cubicBezTo>
                  <a:pt x="15591" y="14214"/>
                  <a:pt x="15570" y="13755"/>
                  <a:pt x="15559" y="13230"/>
                </a:cubicBezTo>
                <a:cubicBezTo>
                  <a:pt x="15548" y="12659"/>
                  <a:pt x="15544" y="12063"/>
                  <a:pt x="15545" y="11467"/>
                </a:cubicBezTo>
                <a:cubicBezTo>
                  <a:pt x="15548" y="10905"/>
                  <a:pt x="15552" y="10353"/>
                  <a:pt x="15562" y="9814"/>
                </a:cubicBezTo>
                <a:cubicBezTo>
                  <a:pt x="15572" y="9115"/>
                  <a:pt x="15592" y="8467"/>
                  <a:pt x="15617" y="7885"/>
                </a:cubicBezTo>
                <a:cubicBezTo>
                  <a:pt x="15637" y="7392"/>
                  <a:pt x="15662" y="6981"/>
                  <a:pt x="15693" y="6673"/>
                </a:cubicBezTo>
                <a:cubicBezTo>
                  <a:pt x="15718" y="6418"/>
                  <a:pt x="15748" y="6286"/>
                  <a:pt x="15778" y="6287"/>
                </a:cubicBezTo>
                <a:close/>
                <a:moveTo>
                  <a:pt x="10797" y="14388"/>
                </a:moveTo>
                <a:lnTo>
                  <a:pt x="10767" y="16757"/>
                </a:lnTo>
                <a:lnTo>
                  <a:pt x="10905" y="16757"/>
                </a:lnTo>
                <a:lnTo>
                  <a:pt x="10934" y="14388"/>
                </a:lnTo>
                <a:lnTo>
                  <a:pt x="10797" y="14388"/>
                </a:lnTo>
                <a:close/>
              </a:path>
            </a:pathLst>
          </a:custGeom>
          <a:solidFill>
            <a:srgbClr val="FFFFFF"/>
          </a:solidFill>
          <a:ln w="3175">
            <a:miter lim="400000"/>
          </a:ln>
        </p:spPr>
        <p:txBody>
          <a:bodyPr lIns="45719" rIns="45719" anchor="ctr"/>
          <a:lstStyle/>
          <a:p>
            <a:pPr defTabSz="914400">
              <a:defRPr sz="1800">
                <a:solidFill>
                  <a:srgbClr val="000000"/>
                </a:solidFill>
                <a:latin typeface="Calibri"/>
                <a:ea typeface="Calibri"/>
                <a:cs typeface="Calibri"/>
                <a:sym typeface="Calibri"/>
              </a:defRPr>
            </a:pPr>
            <a:endParaRPr dirty="0"/>
          </a:p>
        </p:txBody>
      </p:sp>
      <p:grpSp>
        <p:nvGrpSpPr>
          <p:cNvPr id="293" name="Group"/>
          <p:cNvGrpSpPr/>
          <p:nvPr/>
        </p:nvGrpSpPr>
        <p:grpSpPr>
          <a:xfrm>
            <a:off x="7641659" y="462566"/>
            <a:ext cx="1049904" cy="613119"/>
            <a:chOff x="0" y="0"/>
            <a:chExt cx="1049903" cy="613117"/>
          </a:xfrm>
        </p:grpSpPr>
        <p:sp>
          <p:nvSpPr>
            <p:cNvPr id="231" name="Freeform 209"/>
            <p:cNvSpPr/>
            <p:nvPr/>
          </p:nvSpPr>
          <p:spPr>
            <a:xfrm>
              <a:off x="1696" y="582543"/>
              <a:ext cx="19735" cy="30074"/>
            </a:xfrm>
            <a:custGeom>
              <a:avLst/>
              <a:gdLst/>
              <a:ahLst/>
              <a:cxnLst>
                <a:cxn ang="0">
                  <a:pos x="wd2" y="hd2"/>
                </a:cxn>
                <a:cxn ang="5400000">
                  <a:pos x="wd2" y="hd2"/>
                </a:cxn>
                <a:cxn ang="10800000">
                  <a:pos x="wd2" y="hd2"/>
                </a:cxn>
                <a:cxn ang="16200000">
                  <a:pos x="wd2" y="hd2"/>
                </a:cxn>
              </a:cxnLst>
              <a:rect l="0" t="0" r="r" b="b"/>
              <a:pathLst>
                <a:path w="20990" h="21454" extrusionOk="0">
                  <a:moveTo>
                    <a:pt x="67" y="7367"/>
                  </a:moveTo>
                  <a:cubicBezTo>
                    <a:pt x="-562" y="3745"/>
                    <a:pt x="3307" y="466"/>
                    <a:pt x="8709" y="44"/>
                  </a:cubicBezTo>
                  <a:cubicBezTo>
                    <a:pt x="9436" y="-13"/>
                    <a:pt x="10171" y="-15"/>
                    <a:pt x="10899" y="37"/>
                  </a:cubicBezTo>
                  <a:cubicBezTo>
                    <a:pt x="13267" y="-1"/>
                    <a:pt x="15586" y="487"/>
                    <a:pt x="17498" y="1424"/>
                  </a:cubicBezTo>
                  <a:cubicBezTo>
                    <a:pt x="19712" y="2873"/>
                    <a:pt x="20864" y="4901"/>
                    <a:pt x="20649" y="6971"/>
                  </a:cubicBezTo>
                  <a:lnTo>
                    <a:pt x="14051" y="6971"/>
                  </a:lnTo>
                  <a:cubicBezTo>
                    <a:pt x="14051" y="5980"/>
                    <a:pt x="14051" y="3735"/>
                    <a:pt x="10604" y="3735"/>
                  </a:cubicBezTo>
                  <a:cubicBezTo>
                    <a:pt x="9664" y="3754"/>
                    <a:pt x="8760" y="3986"/>
                    <a:pt x="8044" y="4395"/>
                  </a:cubicBezTo>
                  <a:cubicBezTo>
                    <a:pt x="7214" y="5003"/>
                    <a:pt x="6819" y="5822"/>
                    <a:pt x="6961" y="6641"/>
                  </a:cubicBezTo>
                  <a:lnTo>
                    <a:pt x="6961" y="14366"/>
                  </a:lnTo>
                  <a:cubicBezTo>
                    <a:pt x="6961" y="15489"/>
                    <a:pt x="6961" y="17602"/>
                    <a:pt x="10604" y="17602"/>
                  </a:cubicBezTo>
                  <a:cubicBezTo>
                    <a:pt x="14248" y="17602"/>
                    <a:pt x="14149" y="16083"/>
                    <a:pt x="14149" y="13904"/>
                  </a:cubicBezTo>
                  <a:lnTo>
                    <a:pt x="20846" y="13904"/>
                  </a:lnTo>
                  <a:cubicBezTo>
                    <a:pt x="21038" y="14735"/>
                    <a:pt x="21038" y="15582"/>
                    <a:pt x="20846" y="16413"/>
                  </a:cubicBezTo>
                  <a:cubicBezTo>
                    <a:pt x="20590" y="17864"/>
                    <a:pt x="19449" y="19179"/>
                    <a:pt x="17695" y="20045"/>
                  </a:cubicBezTo>
                  <a:cubicBezTo>
                    <a:pt x="15767" y="20961"/>
                    <a:pt x="13458" y="21446"/>
                    <a:pt x="11097" y="21432"/>
                  </a:cubicBezTo>
                  <a:cubicBezTo>
                    <a:pt x="8200" y="21585"/>
                    <a:pt x="5340" y="20914"/>
                    <a:pt x="3218" y="19583"/>
                  </a:cubicBezTo>
                  <a:cubicBezTo>
                    <a:pt x="1938" y="18790"/>
                    <a:pt x="362" y="17668"/>
                    <a:pt x="362" y="13508"/>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32" name="Freeform 210"/>
            <p:cNvSpPr/>
            <p:nvPr/>
          </p:nvSpPr>
          <p:spPr>
            <a:xfrm>
              <a:off x="27220" y="582648"/>
              <a:ext cx="20215" cy="30424"/>
            </a:xfrm>
            <a:custGeom>
              <a:avLst/>
              <a:gdLst/>
              <a:ahLst/>
              <a:cxnLst>
                <a:cxn ang="0">
                  <a:pos x="wd2" y="hd2"/>
                </a:cxn>
                <a:cxn ang="5400000">
                  <a:pos x="wd2" y="hd2"/>
                </a:cxn>
                <a:cxn ang="10800000">
                  <a:pos x="wd2" y="hd2"/>
                </a:cxn>
                <a:cxn ang="16200000">
                  <a:pos x="wd2" y="hd2"/>
                </a:cxn>
              </a:cxnLst>
              <a:rect l="0" t="0" r="r" b="b"/>
              <a:pathLst>
                <a:path w="21232" h="21266" extrusionOk="0">
                  <a:moveTo>
                    <a:pt x="389" y="7468"/>
                  </a:moveTo>
                  <a:cubicBezTo>
                    <a:pt x="194" y="5461"/>
                    <a:pt x="1130" y="3477"/>
                    <a:pt x="3014" y="1904"/>
                  </a:cubicBezTo>
                  <a:cubicBezTo>
                    <a:pt x="5046" y="610"/>
                    <a:pt x="7791" y="-68"/>
                    <a:pt x="10599" y="27"/>
                  </a:cubicBezTo>
                  <a:cubicBezTo>
                    <a:pt x="13531" y="-152"/>
                    <a:pt x="16428" y="562"/>
                    <a:pt x="18476" y="1968"/>
                  </a:cubicBezTo>
                  <a:cubicBezTo>
                    <a:pt x="20650" y="3794"/>
                    <a:pt x="21600" y="6134"/>
                    <a:pt x="21103" y="8439"/>
                  </a:cubicBezTo>
                  <a:lnTo>
                    <a:pt x="21103" y="13292"/>
                  </a:lnTo>
                  <a:cubicBezTo>
                    <a:pt x="21462" y="15430"/>
                    <a:pt x="20516" y="17575"/>
                    <a:pt x="18476" y="19245"/>
                  </a:cubicBezTo>
                  <a:cubicBezTo>
                    <a:pt x="16365" y="20634"/>
                    <a:pt x="13467" y="21362"/>
                    <a:pt x="10502" y="21250"/>
                  </a:cubicBezTo>
                  <a:cubicBezTo>
                    <a:pt x="6272" y="21448"/>
                    <a:pt x="2337" y="19799"/>
                    <a:pt x="778" y="17174"/>
                  </a:cubicBezTo>
                  <a:cubicBezTo>
                    <a:pt x="279" y="15841"/>
                    <a:pt x="17" y="14472"/>
                    <a:pt x="0" y="13097"/>
                  </a:cubicBezTo>
                  <a:close/>
                  <a:moveTo>
                    <a:pt x="7099" y="13939"/>
                  </a:moveTo>
                  <a:cubicBezTo>
                    <a:pt x="7099" y="16075"/>
                    <a:pt x="7780" y="17562"/>
                    <a:pt x="10697" y="17562"/>
                  </a:cubicBezTo>
                  <a:cubicBezTo>
                    <a:pt x="13615" y="17562"/>
                    <a:pt x="14198" y="15363"/>
                    <a:pt x="14198" y="13939"/>
                  </a:cubicBezTo>
                  <a:lnTo>
                    <a:pt x="14198" y="7016"/>
                  </a:lnTo>
                  <a:cubicBezTo>
                    <a:pt x="14198" y="5657"/>
                    <a:pt x="14198" y="3975"/>
                    <a:pt x="10794" y="3975"/>
                  </a:cubicBezTo>
                  <a:cubicBezTo>
                    <a:pt x="7391" y="3975"/>
                    <a:pt x="7099" y="6239"/>
                    <a:pt x="7099" y="7016"/>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33" name="Freeform 211"/>
            <p:cNvSpPr/>
            <p:nvPr/>
          </p:nvSpPr>
          <p:spPr>
            <a:xfrm>
              <a:off x="54162" y="583244"/>
              <a:ext cx="21110" cy="286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158" y="0"/>
                  </a:lnTo>
                  <a:lnTo>
                    <a:pt x="13642" y="10066"/>
                  </a:lnTo>
                  <a:cubicBezTo>
                    <a:pt x="14159" y="10556"/>
                    <a:pt x="14634" y="11070"/>
                    <a:pt x="15063" y="11604"/>
                  </a:cubicBezTo>
                  <a:cubicBezTo>
                    <a:pt x="15226" y="11994"/>
                    <a:pt x="15448" y="12369"/>
                    <a:pt x="15727" y="12722"/>
                  </a:cubicBezTo>
                  <a:lnTo>
                    <a:pt x="15727" y="10555"/>
                  </a:lnTo>
                  <a:cubicBezTo>
                    <a:pt x="15727" y="9088"/>
                    <a:pt x="15727" y="8878"/>
                    <a:pt x="15727" y="8109"/>
                  </a:cubicBezTo>
                  <a:lnTo>
                    <a:pt x="15727" y="70"/>
                  </a:lnTo>
                  <a:lnTo>
                    <a:pt x="21600" y="70"/>
                  </a:lnTo>
                  <a:lnTo>
                    <a:pt x="21600" y="21600"/>
                  </a:lnTo>
                  <a:lnTo>
                    <a:pt x="16295" y="21600"/>
                  </a:lnTo>
                  <a:lnTo>
                    <a:pt x="8621" y="11184"/>
                  </a:lnTo>
                  <a:cubicBezTo>
                    <a:pt x="7741" y="10040"/>
                    <a:pt x="6981" y="8849"/>
                    <a:pt x="6347" y="7619"/>
                  </a:cubicBezTo>
                  <a:cubicBezTo>
                    <a:pt x="6347" y="8249"/>
                    <a:pt x="6347" y="10974"/>
                    <a:pt x="6347" y="11534"/>
                  </a:cubicBezTo>
                  <a:lnTo>
                    <a:pt x="6347" y="21600"/>
                  </a:lnTo>
                  <a:lnTo>
                    <a:pt x="474" y="2160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34" name="Freeform 212"/>
            <p:cNvSpPr/>
            <p:nvPr/>
          </p:nvSpPr>
          <p:spPr>
            <a:xfrm>
              <a:off x="80364" y="582612"/>
              <a:ext cx="20106" cy="30050"/>
            </a:xfrm>
            <a:custGeom>
              <a:avLst/>
              <a:gdLst/>
              <a:ahLst/>
              <a:cxnLst>
                <a:cxn ang="0">
                  <a:pos x="wd2" y="hd2"/>
                </a:cxn>
                <a:cxn ang="5400000">
                  <a:pos x="wd2" y="hd2"/>
                </a:cxn>
                <a:cxn ang="10800000">
                  <a:pos x="wd2" y="hd2"/>
                </a:cxn>
                <a:cxn ang="16200000">
                  <a:pos x="wd2" y="hd2"/>
                </a:cxn>
              </a:cxnLst>
              <a:rect l="0" t="0" r="r" b="b"/>
              <a:pathLst>
                <a:path w="21427" h="21273" extrusionOk="0">
                  <a:moveTo>
                    <a:pt x="15689" y="5886"/>
                  </a:moveTo>
                  <a:cubicBezTo>
                    <a:pt x="14730" y="4532"/>
                    <a:pt x="12712" y="3647"/>
                    <a:pt x="10460" y="3593"/>
                  </a:cubicBezTo>
                  <a:cubicBezTo>
                    <a:pt x="6907" y="3593"/>
                    <a:pt x="6809" y="5362"/>
                    <a:pt x="6809" y="5559"/>
                  </a:cubicBezTo>
                  <a:cubicBezTo>
                    <a:pt x="6809" y="7001"/>
                    <a:pt x="8881" y="7590"/>
                    <a:pt x="10755" y="7983"/>
                  </a:cubicBezTo>
                  <a:lnTo>
                    <a:pt x="14604" y="8966"/>
                  </a:lnTo>
                  <a:cubicBezTo>
                    <a:pt x="16628" y="9399"/>
                    <a:pt x="18413" y="10219"/>
                    <a:pt x="19734" y="11325"/>
                  </a:cubicBezTo>
                  <a:cubicBezTo>
                    <a:pt x="20846" y="12357"/>
                    <a:pt x="21433" y="13596"/>
                    <a:pt x="21412" y="14864"/>
                  </a:cubicBezTo>
                  <a:cubicBezTo>
                    <a:pt x="21600" y="17038"/>
                    <a:pt x="19969" y="19104"/>
                    <a:pt x="17169" y="20238"/>
                  </a:cubicBezTo>
                  <a:cubicBezTo>
                    <a:pt x="15348" y="20884"/>
                    <a:pt x="13314" y="21222"/>
                    <a:pt x="11248" y="21221"/>
                  </a:cubicBezTo>
                  <a:cubicBezTo>
                    <a:pt x="6580" y="21594"/>
                    <a:pt x="2066" y="19964"/>
                    <a:pt x="0" y="17158"/>
                  </a:cubicBezTo>
                  <a:lnTo>
                    <a:pt x="5229" y="14864"/>
                  </a:lnTo>
                  <a:cubicBezTo>
                    <a:pt x="6091" y="16482"/>
                    <a:pt x="8369" y="17578"/>
                    <a:pt x="10953" y="17616"/>
                  </a:cubicBezTo>
                  <a:cubicBezTo>
                    <a:pt x="12433" y="17616"/>
                    <a:pt x="15097" y="17158"/>
                    <a:pt x="15097" y="15323"/>
                  </a:cubicBezTo>
                  <a:cubicBezTo>
                    <a:pt x="15097" y="13488"/>
                    <a:pt x="13815" y="13488"/>
                    <a:pt x="9276" y="12308"/>
                  </a:cubicBezTo>
                  <a:cubicBezTo>
                    <a:pt x="4736" y="11129"/>
                    <a:pt x="690" y="9753"/>
                    <a:pt x="690" y="5755"/>
                  </a:cubicBezTo>
                  <a:cubicBezTo>
                    <a:pt x="701" y="2570"/>
                    <a:pt x="4596" y="-6"/>
                    <a:pt x="9392" y="0"/>
                  </a:cubicBezTo>
                  <a:cubicBezTo>
                    <a:pt x="9782" y="1"/>
                    <a:pt x="10171" y="19"/>
                    <a:pt x="10558" y="54"/>
                  </a:cubicBezTo>
                  <a:cubicBezTo>
                    <a:pt x="14576" y="11"/>
                    <a:pt x="18329" y="1381"/>
                    <a:pt x="20426" y="3658"/>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35" name="Freeform 213"/>
            <p:cNvSpPr/>
            <p:nvPr/>
          </p:nvSpPr>
          <p:spPr>
            <a:xfrm>
              <a:off x="103787" y="583244"/>
              <a:ext cx="20925" cy="285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1" y="3927"/>
                  </a:lnTo>
                  <a:lnTo>
                    <a:pt x="14241" y="21600"/>
                  </a:lnTo>
                  <a:lnTo>
                    <a:pt x="7455" y="21600"/>
                  </a:lnTo>
                  <a:lnTo>
                    <a:pt x="7455" y="3927"/>
                  </a:lnTo>
                  <a:lnTo>
                    <a:pt x="0" y="3927"/>
                  </a:lnTo>
                  <a:lnTo>
                    <a:pt x="0" y="0"/>
                  </a:lnTo>
                  <a:lnTo>
                    <a:pt x="21600" y="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36" name="Freeform 214"/>
            <p:cNvSpPr/>
            <p:nvPr/>
          </p:nvSpPr>
          <p:spPr>
            <a:xfrm>
              <a:off x="129434" y="583244"/>
              <a:ext cx="20555" cy="28511"/>
            </a:xfrm>
            <a:custGeom>
              <a:avLst/>
              <a:gdLst/>
              <a:ahLst/>
              <a:cxnLst>
                <a:cxn ang="0">
                  <a:pos x="wd2" y="hd2"/>
                </a:cxn>
                <a:cxn ang="5400000">
                  <a:pos x="wd2" y="hd2"/>
                </a:cxn>
                <a:cxn ang="10800000">
                  <a:pos x="wd2" y="hd2"/>
                </a:cxn>
                <a:cxn ang="16200000">
                  <a:pos x="wd2" y="hd2"/>
                </a:cxn>
              </a:cxnLst>
              <a:rect l="0" t="0" r="r" b="b"/>
              <a:pathLst>
                <a:path w="21600" h="21600" extrusionOk="0">
                  <a:moveTo>
                    <a:pt x="6519" y="21600"/>
                  </a:moveTo>
                  <a:lnTo>
                    <a:pt x="0" y="21600"/>
                  </a:lnTo>
                  <a:lnTo>
                    <a:pt x="0" y="0"/>
                  </a:lnTo>
                  <a:lnTo>
                    <a:pt x="9730" y="0"/>
                  </a:lnTo>
                  <a:cubicBezTo>
                    <a:pt x="14594" y="0"/>
                    <a:pt x="20724" y="491"/>
                    <a:pt x="20724" y="6242"/>
                  </a:cubicBezTo>
                  <a:cubicBezTo>
                    <a:pt x="21110" y="8931"/>
                    <a:pt x="18643" y="11402"/>
                    <a:pt x="14983" y="11992"/>
                  </a:cubicBezTo>
                  <a:lnTo>
                    <a:pt x="21600" y="21600"/>
                  </a:lnTo>
                  <a:lnTo>
                    <a:pt x="14205" y="21600"/>
                  </a:lnTo>
                  <a:lnTo>
                    <a:pt x="8562" y="12764"/>
                  </a:lnTo>
                  <a:lnTo>
                    <a:pt x="6324" y="12764"/>
                  </a:lnTo>
                  <a:close/>
                  <a:moveTo>
                    <a:pt x="6519" y="9327"/>
                  </a:moveTo>
                  <a:cubicBezTo>
                    <a:pt x="8260" y="9513"/>
                    <a:pt x="10031" y="9513"/>
                    <a:pt x="11773" y="9327"/>
                  </a:cubicBezTo>
                  <a:cubicBezTo>
                    <a:pt x="13816" y="8766"/>
                    <a:pt x="14010" y="7574"/>
                    <a:pt x="14010" y="6382"/>
                  </a:cubicBezTo>
                  <a:cubicBezTo>
                    <a:pt x="14236" y="5301"/>
                    <a:pt x="13442" y="4244"/>
                    <a:pt x="12064" y="3787"/>
                  </a:cubicBezTo>
                  <a:cubicBezTo>
                    <a:pt x="10225" y="3611"/>
                    <a:pt x="8359" y="3611"/>
                    <a:pt x="6519" y="3787"/>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37" name="Freeform 215"/>
            <p:cNvSpPr/>
            <p:nvPr/>
          </p:nvSpPr>
          <p:spPr>
            <a:xfrm>
              <a:off x="155682" y="583244"/>
              <a:ext cx="20832" cy="28993"/>
            </a:xfrm>
            <a:custGeom>
              <a:avLst/>
              <a:gdLst/>
              <a:ahLst/>
              <a:cxnLst>
                <a:cxn ang="0">
                  <a:pos x="wd2" y="hd2"/>
                </a:cxn>
                <a:cxn ang="5400000">
                  <a:pos x="wd2" y="hd2"/>
                </a:cxn>
                <a:cxn ang="10800000">
                  <a:pos x="wd2" y="hd2"/>
                </a:cxn>
                <a:cxn ang="16200000">
                  <a:pos x="wd2" y="hd2"/>
                </a:cxn>
              </a:cxnLst>
              <a:rect l="0" t="0" r="r" b="b"/>
              <a:pathLst>
                <a:path w="21112" h="21497" extrusionOk="0">
                  <a:moveTo>
                    <a:pt x="46" y="0"/>
                  </a:moveTo>
                  <a:lnTo>
                    <a:pt x="6613" y="0"/>
                  </a:lnTo>
                  <a:lnTo>
                    <a:pt x="6613" y="13727"/>
                  </a:lnTo>
                  <a:cubicBezTo>
                    <a:pt x="6613" y="15031"/>
                    <a:pt x="6613" y="17639"/>
                    <a:pt x="10555" y="17639"/>
                  </a:cubicBezTo>
                  <a:cubicBezTo>
                    <a:pt x="11774" y="17639"/>
                    <a:pt x="14589" y="17639"/>
                    <a:pt x="14589" y="13796"/>
                  </a:cubicBezTo>
                  <a:lnTo>
                    <a:pt x="14589" y="69"/>
                  </a:lnTo>
                  <a:lnTo>
                    <a:pt x="21064" y="69"/>
                  </a:lnTo>
                  <a:lnTo>
                    <a:pt x="21064" y="13796"/>
                  </a:lnTo>
                  <a:cubicBezTo>
                    <a:pt x="21359" y="16058"/>
                    <a:pt x="20257" y="18298"/>
                    <a:pt x="18061" y="19905"/>
                  </a:cubicBezTo>
                  <a:cubicBezTo>
                    <a:pt x="15998" y="21007"/>
                    <a:pt x="13483" y="21564"/>
                    <a:pt x="10931" y="21483"/>
                  </a:cubicBezTo>
                  <a:cubicBezTo>
                    <a:pt x="8081" y="21600"/>
                    <a:pt x="5263" y="20994"/>
                    <a:pt x="2955" y="19767"/>
                  </a:cubicBezTo>
                  <a:cubicBezTo>
                    <a:pt x="817" y="18081"/>
                    <a:pt x="-241" y="15811"/>
                    <a:pt x="46" y="13521"/>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38" name="Freeform 216"/>
            <p:cNvSpPr/>
            <p:nvPr/>
          </p:nvSpPr>
          <p:spPr>
            <a:xfrm>
              <a:off x="183349" y="582553"/>
              <a:ext cx="19698" cy="30064"/>
            </a:xfrm>
            <a:custGeom>
              <a:avLst/>
              <a:gdLst/>
              <a:ahLst/>
              <a:cxnLst>
                <a:cxn ang="0">
                  <a:pos x="wd2" y="hd2"/>
                </a:cxn>
                <a:cxn ang="5400000">
                  <a:pos x="wd2" y="hd2"/>
                </a:cxn>
                <a:cxn ang="10800000">
                  <a:pos x="wd2" y="hd2"/>
                </a:cxn>
                <a:cxn ang="16200000">
                  <a:pos x="wd2" y="hd2"/>
                </a:cxn>
              </a:cxnLst>
              <a:rect l="0" t="0" r="r" b="b"/>
              <a:pathLst>
                <a:path w="21005" h="21451" extrusionOk="0">
                  <a:moveTo>
                    <a:pt x="66" y="7361"/>
                  </a:moveTo>
                  <a:cubicBezTo>
                    <a:pt x="-559" y="3738"/>
                    <a:pt x="3325" y="462"/>
                    <a:pt x="8742" y="43"/>
                  </a:cubicBezTo>
                  <a:cubicBezTo>
                    <a:pt x="9435" y="-10"/>
                    <a:pt x="10134" y="-15"/>
                    <a:pt x="10828" y="31"/>
                  </a:cubicBezTo>
                  <a:cubicBezTo>
                    <a:pt x="13234" y="-18"/>
                    <a:pt x="15596" y="470"/>
                    <a:pt x="17542" y="1417"/>
                  </a:cubicBezTo>
                  <a:cubicBezTo>
                    <a:pt x="19762" y="2867"/>
                    <a:pt x="20917" y="4895"/>
                    <a:pt x="20702" y="6965"/>
                  </a:cubicBezTo>
                  <a:lnTo>
                    <a:pt x="13987" y="6965"/>
                  </a:lnTo>
                  <a:cubicBezTo>
                    <a:pt x="13987" y="5974"/>
                    <a:pt x="13987" y="3729"/>
                    <a:pt x="10532" y="3729"/>
                  </a:cubicBezTo>
                  <a:cubicBezTo>
                    <a:pt x="9623" y="3762"/>
                    <a:pt x="8756" y="3994"/>
                    <a:pt x="8064" y="4389"/>
                  </a:cubicBezTo>
                  <a:cubicBezTo>
                    <a:pt x="7218" y="4994"/>
                    <a:pt x="6788" y="5808"/>
                    <a:pt x="6879" y="6635"/>
                  </a:cubicBezTo>
                  <a:lnTo>
                    <a:pt x="6879" y="14362"/>
                  </a:lnTo>
                  <a:cubicBezTo>
                    <a:pt x="6879" y="15484"/>
                    <a:pt x="6879" y="17598"/>
                    <a:pt x="10631" y="17598"/>
                  </a:cubicBezTo>
                  <a:cubicBezTo>
                    <a:pt x="14382" y="17598"/>
                    <a:pt x="14185" y="16079"/>
                    <a:pt x="14185" y="13899"/>
                  </a:cubicBezTo>
                  <a:lnTo>
                    <a:pt x="20899" y="13899"/>
                  </a:lnTo>
                  <a:cubicBezTo>
                    <a:pt x="21041" y="14734"/>
                    <a:pt x="21041" y="15575"/>
                    <a:pt x="20899" y="16409"/>
                  </a:cubicBezTo>
                  <a:cubicBezTo>
                    <a:pt x="20599" y="17851"/>
                    <a:pt x="19465" y="19155"/>
                    <a:pt x="17740" y="20041"/>
                  </a:cubicBezTo>
                  <a:cubicBezTo>
                    <a:pt x="15807" y="20958"/>
                    <a:pt x="13493" y="21443"/>
                    <a:pt x="11125" y="21429"/>
                  </a:cubicBezTo>
                  <a:cubicBezTo>
                    <a:pt x="8220" y="21582"/>
                    <a:pt x="5353" y="20911"/>
                    <a:pt x="3226" y="19579"/>
                  </a:cubicBezTo>
                  <a:cubicBezTo>
                    <a:pt x="1942" y="18787"/>
                    <a:pt x="362" y="17664"/>
                    <a:pt x="362" y="13503"/>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39" name="Freeform 217"/>
            <p:cNvSpPr/>
            <p:nvPr/>
          </p:nvSpPr>
          <p:spPr>
            <a:xfrm>
              <a:off x="207576" y="583244"/>
              <a:ext cx="20925" cy="285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1" y="3927"/>
                  </a:lnTo>
                  <a:lnTo>
                    <a:pt x="14241" y="21600"/>
                  </a:lnTo>
                  <a:lnTo>
                    <a:pt x="7455" y="21600"/>
                  </a:lnTo>
                  <a:lnTo>
                    <a:pt x="7455" y="3927"/>
                  </a:lnTo>
                  <a:lnTo>
                    <a:pt x="0" y="3927"/>
                  </a:lnTo>
                  <a:lnTo>
                    <a:pt x="0" y="0"/>
                  </a:lnTo>
                  <a:lnTo>
                    <a:pt x="21600" y="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40" name="Freeform 218"/>
            <p:cNvSpPr/>
            <p:nvPr/>
          </p:nvSpPr>
          <p:spPr>
            <a:xfrm>
              <a:off x="230907" y="583244"/>
              <a:ext cx="13055" cy="28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15" y="19706"/>
                  </a:lnTo>
                  <a:lnTo>
                    <a:pt x="5515" y="1894"/>
                  </a:lnTo>
                  <a:lnTo>
                    <a:pt x="0" y="1894"/>
                  </a:lnTo>
                  <a:lnTo>
                    <a:pt x="0" y="0"/>
                  </a:lnTo>
                  <a:lnTo>
                    <a:pt x="21600" y="0"/>
                  </a:lnTo>
                  <a:lnTo>
                    <a:pt x="21600" y="1894"/>
                  </a:lnTo>
                  <a:lnTo>
                    <a:pt x="16085" y="1894"/>
                  </a:lnTo>
                  <a:lnTo>
                    <a:pt x="16085" y="19636"/>
                  </a:lnTo>
                  <a:lnTo>
                    <a:pt x="21600" y="19636"/>
                  </a:lnTo>
                  <a:lnTo>
                    <a:pt x="21600" y="21600"/>
                  </a:lnTo>
                  <a:lnTo>
                    <a:pt x="0" y="2160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41" name="Freeform 219"/>
            <p:cNvSpPr/>
            <p:nvPr/>
          </p:nvSpPr>
          <p:spPr>
            <a:xfrm>
              <a:off x="247665" y="582648"/>
              <a:ext cx="20308" cy="30470"/>
            </a:xfrm>
            <a:custGeom>
              <a:avLst/>
              <a:gdLst/>
              <a:ahLst/>
              <a:cxnLst>
                <a:cxn ang="0">
                  <a:pos x="wd2" y="hd2"/>
                </a:cxn>
                <a:cxn ang="5400000">
                  <a:pos x="wd2" y="hd2"/>
                </a:cxn>
                <a:cxn ang="10800000">
                  <a:pos x="wd2" y="hd2"/>
                </a:cxn>
                <a:cxn ang="16200000">
                  <a:pos x="wd2" y="hd2"/>
                </a:cxn>
              </a:cxnLst>
              <a:rect l="0" t="0" r="r" b="b"/>
              <a:pathLst>
                <a:path w="21234" h="21137" extrusionOk="0">
                  <a:moveTo>
                    <a:pt x="484" y="7412"/>
                  </a:moveTo>
                  <a:cubicBezTo>
                    <a:pt x="290" y="5419"/>
                    <a:pt x="1221" y="3450"/>
                    <a:pt x="3098" y="1889"/>
                  </a:cubicBezTo>
                  <a:cubicBezTo>
                    <a:pt x="5120" y="605"/>
                    <a:pt x="7853" y="-68"/>
                    <a:pt x="10649" y="27"/>
                  </a:cubicBezTo>
                  <a:cubicBezTo>
                    <a:pt x="13568" y="-151"/>
                    <a:pt x="16451" y="557"/>
                    <a:pt x="18490" y="1953"/>
                  </a:cubicBezTo>
                  <a:cubicBezTo>
                    <a:pt x="20655" y="3765"/>
                    <a:pt x="21600" y="6087"/>
                    <a:pt x="21105" y="8375"/>
                  </a:cubicBezTo>
                  <a:lnTo>
                    <a:pt x="21105" y="13191"/>
                  </a:lnTo>
                  <a:cubicBezTo>
                    <a:pt x="21463" y="15313"/>
                    <a:pt x="20521" y="17441"/>
                    <a:pt x="18491" y="19098"/>
                  </a:cubicBezTo>
                  <a:cubicBezTo>
                    <a:pt x="16388" y="20477"/>
                    <a:pt x="13504" y="21199"/>
                    <a:pt x="10552" y="21089"/>
                  </a:cubicBezTo>
                  <a:cubicBezTo>
                    <a:pt x="6283" y="21449"/>
                    <a:pt x="2225" y="19754"/>
                    <a:pt x="872" y="17043"/>
                  </a:cubicBezTo>
                  <a:cubicBezTo>
                    <a:pt x="301" y="15728"/>
                    <a:pt x="7" y="14367"/>
                    <a:pt x="0" y="12998"/>
                  </a:cubicBezTo>
                  <a:close/>
                  <a:moveTo>
                    <a:pt x="7164" y="13833"/>
                  </a:moveTo>
                  <a:cubicBezTo>
                    <a:pt x="7164" y="15952"/>
                    <a:pt x="7842" y="17429"/>
                    <a:pt x="10746" y="17429"/>
                  </a:cubicBezTo>
                  <a:cubicBezTo>
                    <a:pt x="13651" y="17429"/>
                    <a:pt x="14328" y="15246"/>
                    <a:pt x="14328" y="13833"/>
                  </a:cubicBezTo>
                  <a:lnTo>
                    <a:pt x="14328" y="6962"/>
                  </a:lnTo>
                  <a:cubicBezTo>
                    <a:pt x="14328" y="5613"/>
                    <a:pt x="14328" y="3944"/>
                    <a:pt x="10843" y="3944"/>
                  </a:cubicBezTo>
                  <a:cubicBezTo>
                    <a:pt x="7358" y="3944"/>
                    <a:pt x="7164" y="6192"/>
                    <a:pt x="7164" y="6962"/>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42" name="Freeform 220"/>
            <p:cNvSpPr/>
            <p:nvPr/>
          </p:nvSpPr>
          <p:spPr>
            <a:xfrm>
              <a:off x="274699" y="583244"/>
              <a:ext cx="20740" cy="285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268" y="0"/>
                  </a:lnTo>
                  <a:lnTo>
                    <a:pt x="13885" y="10099"/>
                  </a:lnTo>
                  <a:cubicBezTo>
                    <a:pt x="14276" y="10575"/>
                    <a:pt x="14631" y="11067"/>
                    <a:pt x="14946" y="11571"/>
                  </a:cubicBezTo>
                  <a:cubicBezTo>
                    <a:pt x="15112" y="11963"/>
                    <a:pt x="15339" y="12339"/>
                    <a:pt x="15622" y="12694"/>
                  </a:cubicBezTo>
                  <a:lnTo>
                    <a:pt x="15622" y="10519"/>
                  </a:lnTo>
                  <a:cubicBezTo>
                    <a:pt x="15622" y="9047"/>
                    <a:pt x="15622" y="8836"/>
                    <a:pt x="15622" y="8065"/>
                  </a:cubicBezTo>
                  <a:lnTo>
                    <a:pt x="15622" y="0"/>
                  </a:lnTo>
                  <a:lnTo>
                    <a:pt x="21600" y="0"/>
                  </a:lnTo>
                  <a:lnTo>
                    <a:pt x="21600" y="21600"/>
                  </a:lnTo>
                  <a:lnTo>
                    <a:pt x="16104" y="21600"/>
                  </a:lnTo>
                  <a:lnTo>
                    <a:pt x="8293" y="11151"/>
                  </a:lnTo>
                  <a:cubicBezTo>
                    <a:pt x="7398" y="10003"/>
                    <a:pt x="6624" y="8807"/>
                    <a:pt x="5978" y="7574"/>
                  </a:cubicBezTo>
                  <a:cubicBezTo>
                    <a:pt x="5978" y="8205"/>
                    <a:pt x="5978" y="10940"/>
                    <a:pt x="5978" y="11501"/>
                  </a:cubicBezTo>
                  <a:lnTo>
                    <a:pt x="5978" y="21600"/>
                  </a:lnTo>
                  <a:lnTo>
                    <a:pt x="0" y="2160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43" name="Freeform 221"/>
            <p:cNvSpPr/>
            <p:nvPr/>
          </p:nvSpPr>
          <p:spPr>
            <a:xfrm>
              <a:off x="313215" y="583244"/>
              <a:ext cx="20092" cy="285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605" y="0"/>
                  </a:lnTo>
                  <a:lnTo>
                    <a:pt x="20605" y="3927"/>
                  </a:lnTo>
                  <a:lnTo>
                    <a:pt x="6669" y="3927"/>
                  </a:lnTo>
                  <a:lnTo>
                    <a:pt x="6669" y="8556"/>
                  </a:lnTo>
                  <a:lnTo>
                    <a:pt x="16324" y="8556"/>
                  </a:lnTo>
                  <a:lnTo>
                    <a:pt x="16324" y="12483"/>
                  </a:lnTo>
                  <a:lnTo>
                    <a:pt x="6768" y="12483"/>
                  </a:lnTo>
                  <a:lnTo>
                    <a:pt x="6768" y="17603"/>
                  </a:lnTo>
                  <a:lnTo>
                    <a:pt x="21600" y="17603"/>
                  </a:lnTo>
                  <a:lnTo>
                    <a:pt x="21600" y="21600"/>
                  </a:lnTo>
                  <a:lnTo>
                    <a:pt x="0" y="21600"/>
                  </a:lnTo>
                  <a:lnTo>
                    <a:pt x="0" y="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44" name="Freeform 222"/>
            <p:cNvSpPr/>
            <p:nvPr/>
          </p:nvSpPr>
          <p:spPr>
            <a:xfrm>
              <a:off x="338862" y="583244"/>
              <a:ext cx="19780" cy="28511"/>
            </a:xfrm>
            <a:custGeom>
              <a:avLst/>
              <a:gdLst/>
              <a:ahLst/>
              <a:cxnLst>
                <a:cxn ang="0">
                  <a:pos x="wd2" y="hd2"/>
                </a:cxn>
                <a:cxn ang="5400000">
                  <a:pos x="wd2" y="hd2"/>
                </a:cxn>
                <a:cxn ang="10800000">
                  <a:pos x="wd2" y="hd2"/>
                </a:cxn>
                <a:cxn ang="16200000">
                  <a:pos x="wd2" y="hd2"/>
                </a:cxn>
              </a:cxnLst>
              <a:rect l="0" t="0" r="r" b="b"/>
              <a:pathLst>
                <a:path w="21248" h="21600" extrusionOk="0">
                  <a:moveTo>
                    <a:pt x="0" y="0"/>
                  </a:moveTo>
                  <a:lnTo>
                    <a:pt x="7460" y="0"/>
                  </a:lnTo>
                  <a:cubicBezTo>
                    <a:pt x="14919" y="0"/>
                    <a:pt x="17405" y="982"/>
                    <a:pt x="19394" y="2805"/>
                  </a:cubicBezTo>
                  <a:cubicBezTo>
                    <a:pt x="21384" y="4629"/>
                    <a:pt x="21185" y="5680"/>
                    <a:pt x="21185" y="10519"/>
                  </a:cubicBezTo>
                  <a:lnTo>
                    <a:pt x="21185" y="14237"/>
                  </a:lnTo>
                  <a:cubicBezTo>
                    <a:pt x="21600" y="16726"/>
                    <a:pt x="19933" y="19160"/>
                    <a:pt x="16908" y="20478"/>
                  </a:cubicBezTo>
                  <a:cubicBezTo>
                    <a:pt x="14855" y="21170"/>
                    <a:pt x="12619" y="21553"/>
                    <a:pt x="10343" y="21600"/>
                  </a:cubicBezTo>
                  <a:lnTo>
                    <a:pt x="398" y="21600"/>
                  </a:lnTo>
                  <a:close/>
                  <a:moveTo>
                    <a:pt x="6863" y="17743"/>
                  </a:moveTo>
                  <a:lnTo>
                    <a:pt x="8851" y="17743"/>
                  </a:lnTo>
                  <a:cubicBezTo>
                    <a:pt x="11538" y="17743"/>
                    <a:pt x="14322" y="17392"/>
                    <a:pt x="14322" y="13254"/>
                  </a:cubicBezTo>
                  <a:lnTo>
                    <a:pt x="14322" y="10589"/>
                  </a:lnTo>
                  <a:cubicBezTo>
                    <a:pt x="14670" y="8730"/>
                    <a:pt x="14292" y="6839"/>
                    <a:pt x="13228" y="5120"/>
                  </a:cubicBezTo>
                  <a:cubicBezTo>
                    <a:pt x="11936" y="3787"/>
                    <a:pt x="10444" y="3787"/>
                    <a:pt x="6863" y="3787"/>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45" name="Freeform 223"/>
            <p:cNvSpPr/>
            <p:nvPr/>
          </p:nvSpPr>
          <p:spPr>
            <a:xfrm>
              <a:off x="365096" y="583244"/>
              <a:ext cx="20754" cy="28990"/>
            </a:xfrm>
            <a:custGeom>
              <a:avLst/>
              <a:gdLst/>
              <a:ahLst/>
              <a:cxnLst>
                <a:cxn ang="0">
                  <a:pos x="wd2" y="hd2"/>
                </a:cxn>
                <a:cxn ang="5400000">
                  <a:pos x="wd2" y="hd2"/>
                </a:cxn>
                <a:cxn ang="10800000">
                  <a:pos x="wd2" y="hd2"/>
                </a:cxn>
                <a:cxn ang="16200000">
                  <a:pos x="wd2" y="hd2"/>
                </a:cxn>
              </a:cxnLst>
              <a:rect l="0" t="0" r="r" b="b"/>
              <a:pathLst>
                <a:path w="21076" h="21505" extrusionOk="0">
                  <a:moveTo>
                    <a:pt x="61" y="0"/>
                  </a:moveTo>
                  <a:lnTo>
                    <a:pt x="6643" y="0"/>
                  </a:lnTo>
                  <a:lnTo>
                    <a:pt x="6643" y="13734"/>
                  </a:lnTo>
                  <a:cubicBezTo>
                    <a:pt x="6643" y="15038"/>
                    <a:pt x="6643" y="17648"/>
                    <a:pt x="10498" y="17648"/>
                  </a:cubicBezTo>
                  <a:cubicBezTo>
                    <a:pt x="11720" y="17648"/>
                    <a:pt x="14634" y="17648"/>
                    <a:pt x="14634" y="13802"/>
                  </a:cubicBezTo>
                  <a:lnTo>
                    <a:pt x="14634" y="69"/>
                  </a:lnTo>
                  <a:lnTo>
                    <a:pt x="21029" y="69"/>
                  </a:lnTo>
                  <a:lnTo>
                    <a:pt x="21029" y="13802"/>
                  </a:lnTo>
                  <a:cubicBezTo>
                    <a:pt x="21324" y="16065"/>
                    <a:pt x="20221" y="18306"/>
                    <a:pt x="18020" y="19914"/>
                  </a:cubicBezTo>
                  <a:cubicBezTo>
                    <a:pt x="15959" y="21027"/>
                    <a:pt x="13434" y="21585"/>
                    <a:pt x="10874" y="21493"/>
                  </a:cubicBezTo>
                  <a:cubicBezTo>
                    <a:pt x="8049" y="21600"/>
                    <a:pt x="5260" y="20994"/>
                    <a:pt x="2976" y="19776"/>
                  </a:cubicBezTo>
                  <a:cubicBezTo>
                    <a:pt x="790" y="18109"/>
                    <a:pt x="-276" y="15822"/>
                    <a:pt x="61" y="13527"/>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46" name="Freeform 224"/>
            <p:cNvSpPr/>
            <p:nvPr/>
          </p:nvSpPr>
          <p:spPr>
            <a:xfrm>
              <a:off x="392868" y="582543"/>
              <a:ext cx="19756" cy="30074"/>
            </a:xfrm>
            <a:custGeom>
              <a:avLst/>
              <a:gdLst/>
              <a:ahLst/>
              <a:cxnLst>
                <a:cxn ang="0">
                  <a:pos x="wd2" y="hd2"/>
                </a:cxn>
                <a:cxn ang="5400000">
                  <a:pos x="wd2" y="hd2"/>
                </a:cxn>
                <a:cxn ang="10800000">
                  <a:pos x="wd2" y="hd2"/>
                </a:cxn>
                <a:cxn ang="16200000">
                  <a:pos x="wd2" y="hd2"/>
                </a:cxn>
              </a:cxnLst>
              <a:rect l="0" t="0" r="r" b="b"/>
              <a:pathLst>
                <a:path w="21015" h="21454" extrusionOk="0">
                  <a:moveTo>
                    <a:pt x="67" y="7367"/>
                  </a:moveTo>
                  <a:cubicBezTo>
                    <a:pt x="-562" y="3745"/>
                    <a:pt x="3308" y="466"/>
                    <a:pt x="8710" y="44"/>
                  </a:cubicBezTo>
                  <a:cubicBezTo>
                    <a:pt x="9438" y="-13"/>
                    <a:pt x="10172" y="-15"/>
                    <a:pt x="10901" y="37"/>
                  </a:cubicBezTo>
                  <a:cubicBezTo>
                    <a:pt x="13297" y="9"/>
                    <a:pt x="15644" y="494"/>
                    <a:pt x="17599" y="1424"/>
                  </a:cubicBezTo>
                  <a:cubicBezTo>
                    <a:pt x="19788" y="2880"/>
                    <a:pt x="20907" y="4910"/>
                    <a:pt x="20652" y="6971"/>
                  </a:cubicBezTo>
                  <a:lnTo>
                    <a:pt x="14053" y="6971"/>
                  </a:lnTo>
                  <a:cubicBezTo>
                    <a:pt x="14053" y="5980"/>
                    <a:pt x="14053" y="3735"/>
                    <a:pt x="10606" y="3735"/>
                  </a:cubicBezTo>
                  <a:cubicBezTo>
                    <a:pt x="9665" y="3754"/>
                    <a:pt x="8761" y="3986"/>
                    <a:pt x="8045" y="4395"/>
                  </a:cubicBezTo>
                  <a:cubicBezTo>
                    <a:pt x="7215" y="5003"/>
                    <a:pt x="6820" y="5822"/>
                    <a:pt x="6962" y="6641"/>
                  </a:cubicBezTo>
                  <a:lnTo>
                    <a:pt x="6962" y="14366"/>
                  </a:lnTo>
                  <a:cubicBezTo>
                    <a:pt x="6962" y="15489"/>
                    <a:pt x="6962" y="17602"/>
                    <a:pt x="10606" y="17602"/>
                  </a:cubicBezTo>
                  <a:cubicBezTo>
                    <a:pt x="14250" y="17602"/>
                    <a:pt x="14151" y="16083"/>
                    <a:pt x="14151" y="13904"/>
                  </a:cubicBezTo>
                  <a:lnTo>
                    <a:pt x="20948" y="13904"/>
                  </a:lnTo>
                  <a:cubicBezTo>
                    <a:pt x="21038" y="14739"/>
                    <a:pt x="21038" y="15578"/>
                    <a:pt x="20948" y="16413"/>
                  </a:cubicBezTo>
                  <a:cubicBezTo>
                    <a:pt x="20593" y="17857"/>
                    <a:pt x="19431" y="19156"/>
                    <a:pt x="17697" y="20045"/>
                  </a:cubicBezTo>
                  <a:cubicBezTo>
                    <a:pt x="15770" y="20961"/>
                    <a:pt x="13460" y="21446"/>
                    <a:pt x="11098" y="21432"/>
                  </a:cubicBezTo>
                  <a:cubicBezTo>
                    <a:pt x="8201" y="21585"/>
                    <a:pt x="5341" y="20914"/>
                    <a:pt x="3219" y="19583"/>
                  </a:cubicBezTo>
                  <a:cubicBezTo>
                    <a:pt x="1939" y="18790"/>
                    <a:pt x="362" y="17668"/>
                    <a:pt x="362" y="13508"/>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47" name="Freeform 225"/>
            <p:cNvSpPr/>
            <p:nvPr/>
          </p:nvSpPr>
          <p:spPr>
            <a:xfrm>
              <a:off x="415615" y="583244"/>
              <a:ext cx="24259" cy="28511"/>
            </a:xfrm>
            <a:custGeom>
              <a:avLst/>
              <a:gdLst/>
              <a:ahLst/>
              <a:cxnLst>
                <a:cxn ang="0">
                  <a:pos x="wd2" y="hd2"/>
                </a:cxn>
                <a:cxn ang="5400000">
                  <a:pos x="wd2" y="hd2"/>
                </a:cxn>
                <a:cxn ang="10800000">
                  <a:pos x="wd2" y="hd2"/>
                </a:cxn>
                <a:cxn ang="16200000">
                  <a:pos x="wd2" y="hd2"/>
                </a:cxn>
              </a:cxnLst>
              <a:rect l="0" t="0" r="r" b="b"/>
              <a:pathLst>
                <a:path w="21600" h="21600" extrusionOk="0">
                  <a:moveTo>
                    <a:pt x="14262" y="0"/>
                  </a:moveTo>
                  <a:lnTo>
                    <a:pt x="21600" y="21600"/>
                  </a:lnTo>
                  <a:lnTo>
                    <a:pt x="16241" y="21600"/>
                  </a:lnTo>
                  <a:lnTo>
                    <a:pt x="14922" y="17322"/>
                  </a:lnTo>
                  <a:lnTo>
                    <a:pt x="6678" y="17322"/>
                  </a:lnTo>
                  <a:lnTo>
                    <a:pt x="5359" y="21600"/>
                  </a:lnTo>
                  <a:lnTo>
                    <a:pt x="0" y="21600"/>
                  </a:lnTo>
                  <a:lnTo>
                    <a:pt x="7090" y="0"/>
                  </a:lnTo>
                  <a:close/>
                  <a:moveTo>
                    <a:pt x="11047" y="3857"/>
                  </a:moveTo>
                  <a:lnTo>
                    <a:pt x="8244" y="13605"/>
                  </a:lnTo>
                  <a:lnTo>
                    <a:pt x="13932" y="13605"/>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48" name="Freeform 226"/>
            <p:cNvSpPr/>
            <p:nvPr/>
          </p:nvSpPr>
          <p:spPr>
            <a:xfrm>
              <a:off x="440797" y="583244"/>
              <a:ext cx="20925" cy="285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1" y="3927"/>
                  </a:lnTo>
                  <a:lnTo>
                    <a:pt x="14241" y="21600"/>
                  </a:lnTo>
                  <a:lnTo>
                    <a:pt x="7551" y="21600"/>
                  </a:lnTo>
                  <a:lnTo>
                    <a:pt x="7551" y="3927"/>
                  </a:lnTo>
                  <a:lnTo>
                    <a:pt x="0" y="3927"/>
                  </a:lnTo>
                  <a:lnTo>
                    <a:pt x="0" y="0"/>
                  </a:lnTo>
                  <a:lnTo>
                    <a:pt x="21600" y="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49" name="Freeform 227"/>
            <p:cNvSpPr/>
            <p:nvPr/>
          </p:nvSpPr>
          <p:spPr>
            <a:xfrm>
              <a:off x="464222" y="583244"/>
              <a:ext cx="13056" cy="28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15" y="19706"/>
                  </a:lnTo>
                  <a:lnTo>
                    <a:pt x="5515" y="1894"/>
                  </a:lnTo>
                  <a:lnTo>
                    <a:pt x="0" y="1894"/>
                  </a:lnTo>
                  <a:lnTo>
                    <a:pt x="0" y="0"/>
                  </a:lnTo>
                  <a:lnTo>
                    <a:pt x="21600" y="0"/>
                  </a:lnTo>
                  <a:lnTo>
                    <a:pt x="21600" y="1894"/>
                  </a:lnTo>
                  <a:lnTo>
                    <a:pt x="15931" y="1894"/>
                  </a:lnTo>
                  <a:lnTo>
                    <a:pt x="15931" y="19636"/>
                  </a:lnTo>
                  <a:lnTo>
                    <a:pt x="21600" y="19636"/>
                  </a:lnTo>
                  <a:lnTo>
                    <a:pt x="21600" y="21600"/>
                  </a:lnTo>
                  <a:lnTo>
                    <a:pt x="0" y="2160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50" name="Freeform 228"/>
            <p:cNvSpPr/>
            <p:nvPr/>
          </p:nvSpPr>
          <p:spPr>
            <a:xfrm>
              <a:off x="480978" y="582655"/>
              <a:ext cx="20237" cy="30362"/>
            </a:xfrm>
            <a:custGeom>
              <a:avLst/>
              <a:gdLst/>
              <a:ahLst/>
              <a:cxnLst>
                <a:cxn ang="0">
                  <a:pos x="wd2" y="hd2"/>
                </a:cxn>
                <a:cxn ang="5400000">
                  <a:pos x="wd2" y="hd2"/>
                </a:cxn>
                <a:cxn ang="10800000">
                  <a:pos x="wd2" y="hd2"/>
                </a:cxn>
                <a:cxn ang="16200000">
                  <a:pos x="wd2" y="hd2"/>
                </a:cxn>
              </a:cxnLst>
              <a:rect l="0" t="0" r="r" b="b"/>
              <a:pathLst>
                <a:path w="21177" h="20696" extrusionOk="0">
                  <a:moveTo>
                    <a:pt x="487" y="7278"/>
                  </a:moveTo>
                  <a:cubicBezTo>
                    <a:pt x="243" y="5317"/>
                    <a:pt x="1181" y="3371"/>
                    <a:pt x="3103" y="1852"/>
                  </a:cubicBezTo>
                  <a:cubicBezTo>
                    <a:pt x="7501" y="-617"/>
                    <a:pt x="14012" y="-617"/>
                    <a:pt x="18411" y="1852"/>
                  </a:cubicBezTo>
                  <a:cubicBezTo>
                    <a:pt x="20620" y="3617"/>
                    <a:pt x="21571" y="5912"/>
                    <a:pt x="21026" y="8162"/>
                  </a:cubicBezTo>
                  <a:lnTo>
                    <a:pt x="21026" y="12894"/>
                  </a:lnTo>
                  <a:cubicBezTo>
                    <a:pt x="21369" y="14968"/>
                    <a:pt x="20467" y="17048"/>
                    <a:pt x="18508" y="18699"/>
                  </a:cubicBezTo>
                  <a:cubicBezTo>
                    <a:pt x="16360" y="20050"/>
                    <a:pt x="13447" y="20758"/>
                    <a:pt x="10466" y="20655"/>
                  </a:cubicBezTo>
                  <a:cubicBezTo>
                    <a:pt x="6201" y="20983"/>
                    <a:pt x="2163" y="19327"/>
                    <a:pt x="777" y="16680"/>
                  </a:cubicBezTo>
                  <a:cubicBezTo>
                    <a:pt x="232" y="15386"/>
                    <a:pt x="-29" y="14047"/>
                    <a:pt x="3" y="12705"/>
                  </a:cubicBezTo>
                  <a:close/>
                  <a:moveTo>
                    <a:pt x="7172" y="13588"/>
                  </a:moveTo>
                  <a:cubicBezTo>
                    <a:pt x="7172" y="15670"/>
                    <a:pt x="7753" y="17121"/>
                    <a:pt x="10660" y="17121"/>
                  </a:cubicBezTo>
                  <a:cubicBezTo>
                    <a:pt x="13566" y="17121"/>
                    <a:pt x="14244" y="14977"/>
                    <a:pt x="14244" y="13588"/>
                  </a:cubicBezTo>
                  <a:lnTo>
                    <a:pt x="14244" y="6837"/>
                  </a:lnTo>
                  <a:cubicBezTo>
                    <a:pt x="14244" y="5511"/>
                    <a:pt x="14244" y="3871"/>
                    <a:pt x="10756" y="3871"/>
                  </a:cubicBezTo>
                  <a:cubicBezTo>
                    <a:pt x="7268" y="3871"/>
                    <a:pt x="7172" y="6080"/>
                    <a:pt x="7172" y="6837"/>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51" name="Freeform 229"/>
            <p:cNvSpPr/>
            <p:nvPr/>
          </p:nvSpPr>
          <p:spPr>
            <a:xfrm>
              <a:off x="508015" y="583244"/>
              <a:ext cx="20740" cy="285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172" y="0"/>
                  </a:lnTo>
                  <a:lnTo>
                    <a:pt x="13885" y="10099"/>
                  </a:lnTo>
                  <a:cubicBezTo>
                    <a:pt x="14246" y="10575"/>
                    <a:pt x="14568" y="11067"/>
                    <a:pt x="14850" y="11571"/>
                  </a:cubicBezTo>
                  <a:cubicBezTo>
                    <a:pt x="14850" y="11571"/>
                    <a:pt x="15428" y="12553"/>
                    <a:pt x="15525" y="12694"/>
                  </a:cubicBezTo>
                  <a:lnTo>
                    <a:pt x="15525" y="10519"/>
                  </a:lnTo>
                  <a:cubicBezTo>
                    <a:pt x="15453" y="9702"/>
                    <a:pt x="15453" y="8882"/>
                    <a:pt x="15525" y="8065"/>
                  </a:cubicBezTo>
                  <a:lnTo>
                    <a:pt x="15525" y="0"/>
                  </a:lnTo>
                  <a:lnTo>
                    <a:pt x="21600" y="0"/>
                  </a:lnTo>
                  <a:lnTo>
                    <a:pt x="21600" y="21600"/>
                  </a:lnTo>
                  <a:lnTo>
                    <a:pt x="16200" y="21600"/>
                  </a:lnTo>
                  <a:lnTo>
                    <a:pt x="8293" y="11151"/>
                  </a:lnTo>
                  <a:cubicBezTo>
                    <a:pt x="7450" y="9994"/>
                    <a:pt x="6709" y="8799"/>
                    <a:pt x="6075" y="7574"/>
                  </a:cubicBezTo>
                  <a:cubicBezTo>
                    <a:pt x="6075" y="8205"/>
                    <a:pt x="6075" y="10940"/>
                    <a:pt x="6075" y="11501"/>
                  </a:cubicBezTo>
                  <a:lnTo>
                    <a:pt x="6075" y="21600"/>
                  </a:lnTo>
                  <a:lnTo>
                    <a:pt x="96" y="2160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52" name="Freeform 230"/>
            <p:cNvSpPr/>
            <p:nvPr/>
          </p:nvSpPr>
          <p:spPr>
            <a:xfrm>
              <a:off x="542086" y="583244"/>
              <a:ext cx="24351" cy="28511"/>
            </a:xfrm>
            <a:custGeom>
              <a:avLst/>
              <a:gdLst/>
              <a:ahLst/>
              <a:cxnLst>
                <a:cxn ang="0">
                  <a:pos x="wd2" y="hd2"/>
                </a:cxn>
                <a:cxn ang="5400000">
                  <a:pos x="wd2" y="hd2"/>
                </a:cxn>
                <a:cxn ang="10800000">
                  <a:pos x="wd2" y="hd2"/>
                </a:cxn>
                <a:cxn ang="16200000">
                  <a:pos x="wd2" y="hd2"/>
                </a:cxn>
              </a:cxnLst>
              <a:rect l="0" t="0" r="r" b="b"/>
              <a:pathLst>
                <a:path w="21600" h="21600" extrusionOk="0">
                  <a:moveTo>
                    <a:pt x="14290" y="0"/>
                  </a:moveTo>
                  <a:lnTo>
                    <a:pt x="21600" y="21600"/>
                  </a:lnTo>
                  <a:lnTo>
                    <a:pt x="16180" y="21600"/>
                  </a:lnTo>
                  <a:lnTo>
                    <a:pt x="14948" y="17322"/>
                  </a:lnTo>
                  <a:lnTo>
                    <a:pt x="6734" y="17322"/>
                  </a:lnTo>
                  <a:lnTo>
                    <a:pt x="5420" y="21600"/>
                  </a:lnTo>
                  <a:lnTo>
                    <a:pt x="0" y="21600"/>
                  </a:lnTo>
                  <a:lnTo>
                    <a:pt x="7145" y="0"/>
                  </a:lnTo>
                  <a:close/>
                  <a:moveTo>
                    <a:pt x="11005" y="3857"/>
                  </a:moveTo>
                  <a:lnTo>
                    <a:pt x="8295" y="13605"/>
                  </a:lnTo>
                  <a:lnTo>
                    <a:pt x="13961" y="13605"/>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53" name="Freeform 231"/>
            <p:cNvSpPr/>
            <p:nvPr/>
          </p:nvSpPr>
          <p:spPr>
            <a:xfrm>
              <a:off x="571158" y="583244"/>
              <a:ext cx="20740" cy="285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268" y="0"/>
                  </a:lnTo>
                  <a:lnTo>
                    <a:pt x="13982" y="10099"/>
                  </a:lnTo>
                  <a:lnTo>
                    <a:pt x="14947" y="11571"/>
                  </a:lnTo>
                  <a:lnTo>
                    <a:pt x="15622" y="12694"/>
                  </a:lnTo>
                  <a:lnTo>
                    <a:pt x="15622" y="10519"/>
                  </a:lnTo>
                  <a:cubicBezTo>
                    <a:pt x="15622" y="9047"/>
                    <a:pt x="15622" y="8836"/>
                    <a:pt x="15622" y="8065"/>
                  </a:cubicBezTo>
                  <a:lnTo>
                    <a:pt x="15622" y="0"/>
                  </a:lnTo>
                  <a:lnTo>
                    <a:pt x="21600" y="0"/>
                  </a:lnTo>
                  <a:lnTo>
                    <a:pt x="21600" y="21600"/>
                  </a:lnTo>
                  <a:lnTo>
                    <a:pt x="16296" y="21600"/>
                  </a:lnTo>
                  <a:lnTo>
                    <a:pt x="8389" y="11151"/>
                  </a:lnTo>
                  <a:cubicBezTo>
                    <a:pt x="7546" y="9994"/>
                    <a:pt x="6806" y="8799"/>
                    <a:pt x="6172" y="7574"/>
                  </a:cubicBezTo>
                  <a:cubicBezTo>
                    <a:pt x="6172" y="8205"/>
                    <a:pt x="6172" y="10940"/>
                    <a:pt x="6172" y="11501"/>
                  </a:cubicBezTo>
                  <a:lnTo>
                    <a:pt x="6172" y="21600"/>
                  </a:lnTo>
                  <a:lnTo>
                    <a:pt x="96" y="2160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54" name="Freeform 232"/>
            <p:cNvSpPr/>
            <p:nvPr/>
          </p:nvSpPr>
          <p:spPr>
            <a:xfrm>
              <a:off x="598655" y="583244"/>
              <a:ext cx="20058" cy="28511"/>
            </a:xfrm>
            <a:custGeom>
              <a:avLst/>
              <a:gdLst/>
              <a:ahLst/>
              <a:cxnLst>
                <a:cxn ang="0">
                  <a:pos x="wd2" y="hd2"/>
                </a:cxn>
                <a:cxn ang="5400000">
                  <a:pos x="wd2" y="hd2"/>
                </a:cxn>
                <a:cxn ang="10800000">
                  <a:pos x="wd2" y="hd2"/>
                </a:cxn>
                <a:cxn ang="16200000">
                  <a:pos x="wd2" y="hd2"/>
                </a:cxn>
              </a:cxnLst>
              <a:rect l="0" t="0" r="r" b="b"/>
              <a:pathLst>
                <a:path w="21253" h="21600" extrusionOk="0">
                  <a:moveTo>
                    <a:pt x="0" y="0"/>
                  </a:moveTo>
                  <a:lnTo>
                    <a:pt x="7652" y="0"/>
                  </a:lnTo>
                  <a:cubicBezTo>
                    <a:pt x="15108" y="0"/>
                    <a:pt x="17462" y="982"/>
                    <a:pt x="19425" y="2805"/>
                  </a:cubicBezTo>
                  <a:cubicBezTo>
                    <a:pt x="21387" y="4629"/>
                    <a:pt x="21191" y="5680"/>
                    <a:pt x="21191" y="10519"/>
                  </a:cubicBezTo>
                  <a:lnTo>
                    <a:pt x="21191" y="14237"/>
                  </a:lnTo>
                  <a:cubicBezTo>
                    <a:pt x="21600" y="16726"/>
                    <a:pt x="19955" y="19160"/>
                    <a:pt x="16972" y="20478"/>
                  </a:cubicBezTo>
                  <a:cubicBezTo>
                    <a:pt x="14947" y="21170"/>
                    <a:pt x="12742" y="21553"/>
                    <a:pt x="10497" y="21600"/>
                  </a:cubicBezTo>
                  <a:lnTo>
                    <a:pt x="686" y="21600"/>
                  </a:lnTo>
                  <a:close/>
                  <a:moveTo>
                    <a:pt x="6770" y="17743"/>
                  </a:moveTo>
                  <a:lnTo>
                    <a:pt x="8731" y="17743"/>
                  </a:lnTo>
                  <a:cubicBezTo>
                    <a:pt x="11380" y="17743"/>
                    <a:pt x="14127" y="17392"/>
                    <a:pt x="14127" y="13254"/>
                  </a:cubicBezTo>
                  <a:cubicBezTo>
                    <a:pt x="14127" y="12553"/>
                    <a:pt x="14127" y="11361"/>
                    <a:pt x="14127" y="10589"/>
                  </a:cubicBezTo>
                  <a:cubicBezTo>
                    <a:pt x="14444" y="8724"/>
                    <a:pt x="14037" y="6831"/>
                    <a:pt x="12950" y="5120"/>
                  </a:cubicBezTo>
                  <a:cubicBezTo>
                    <a:pt x="11674" y="3787"/>
                    <a:pt x="10301" y="3787"/>
                    <a:pt x="6671" y="3787"/>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55" name="Freeform 233"/>
            <p:cNvSpPr/>
            <p:nvPr/>
          </p:nvSpPr>
          <p:spPr>
            <a:xfrm>
              <a:off x="630505" y="583244"/>
              <a:ext cx="21018" cy="285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72" y="3927"/>
                  </a:lnTo>
                  <a:lnTo>
                    <a:pt x="14272" y="21600"/>
                  </a:lnTo>
                  <a:lnTo>
                    <a:pt x="7517" y="21600"/>
                  </a:lnTo>
                  <a:lnTo>
                    <a:pt x="7517" y="3927"/>
                  </a:lnTo>
                  <a:lnTo>
                    <a:pt x="0" y="3927"/>
                  </a:lnTo>
                  <a:lnTo>
                    <a:pt x="0" y="0"/>
                  </a:lnTo>
                  <a:lnTo>
                    <a:pt x="21600" y="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56" name="Freeform 234"/>
            <p:cNvSpPr/>
            <p:nvPr/>
          </p:nvSpPr>
          <p:spPr>
            <a:xfrm>
              <a:off x="656244" y="583244"/>
              <a:ext cx="20555" cy="28511"/>
            </a:xfrm>
            <a:custGeom>
              <a:avLst/>
              <a:gdLst/>
              <a:ahLst/>
              <a:cxnLst>
                <a:cxn ang="0">
                  <a:pos x="wd2" y="hd2"/>
                </a:cxn>
                <a:cxn ang="5400000">
                  <a:pos x="wd2" y="hd2"/>
                </a:cxn>
                <a:cxn ang="10800000">
                  <a:pos x="wd2" y="hd2"/>
                </a:cxn>
                <a:cxn ang="16200000">
                  <a:pos x="wd2" y="hd2"/>
                </a:cxn>
              </a:cxnLst>
              <a:rect l="0" t="0" r="r" b="b"/>
              <a:pathLst>
                <a:path w="21600" h="21600" extrusionOk="0">
                  <a:moveTo>
                    <a:pt x="6519" y="21600"/>
                  </a:moveTo>
                  <a:lnTo>
                    <a:pt x="0" y="21600"/>
                  </a:lnTo>
                  <a:lnTo>
                    <a:pt x="0" y="0"/>
                  </a:lnTo>
                  <a:lnTo>
                    <a:pt x="9730" y="0"/>
                  </a:lnTo>
                  <a:cubicBezTo>
                    <a:pt x="14594" y="0"/>
                    <a:pt x="20821" y="491"/>
                    <a:pt x="20821" y="6242"/>
                  </a:cubicBezTo>
                  <a:cubicBezTo>
                    <a:pt x="21164" y="8922"/>
                    <a:pt x="18715" y="11374"/>
                    <a:pt x="15081" y="11992"/>
                  </a:cubicBezTo>
                  <a:lnTo>
                    <a:pt x="21600" y="21600"/>
                  </a:lnTo>
                  <a:lnTo>
                    <a:pt x="14497" y="21600"/>
                  </a:lnTo>
                  <a:lnTo>
                    <a:pt x="8757" y="12764"/>
                  </a:lnTo>
                  <a:lnTo>
                    <a:pt x="6616" y="12764"/>
                  </a:lnTo>
                  <a:close/>
                  <a:moveTo>
                    <a:pt x="6519" y="9327"/>
                  </a:moveTo>
                  <a:cubicBezTo>
                    <a:pt x="8228" y="9522"/>
                    <a:pt x="9967" y="9522"/>
                    <a:pt x="11676" y="9327"/>
                  </a:cubicBezTo>
                  <a:cubicBezTo>
                    <a:pt x="13816" y="8766"/>
                    <a:pt x="14010" y="7574"/>
                    <a:pt x="14010" y="6382"/>
                  </a:cubicBezTo>
                  <a:cubicBezTo>
                    <a:pt x="14258" y="5279"/>
                    <a:pt x="13408" y="4200"/>
                    <a:pt x="11967" y="3787"/>
                  </a:cubicBezTo>
                  <a:cubicBezTo>
                    <a:pt x="10159" y="3609"/>
                    <a:pt x="8327" y="3609"/>
                    <a:pt x="6519" y="3787"/>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57" name="Freeform 235"/>
            <p:cNvSpPr/>
            <p:nvPr/>
          </p:nvSpPr>
          <p:spPr>
            <a:xfrm>
              <a:off x="679945" y="583244"/>
              <a:ext cx="23796" cy="28511"/>
            </a:xfrm>
            <a:custGeom>
              <a:avLst/>
              <a:gdLst/>
              <a:ahLst/>
              <a:cxnLst>
                <a:cxn ang="0">
                  <a:pos x="wd2" y="hd2"/>
                </a:cxn>
                <a:cxn ang="5400000">
                  <a:pos x="wd2" y="hd2"/>
                </a:cxn>
                <a:cxn ang="10800000">
                  <a:pos x="wd2" y="hd2"/>
                </a:cxn>
                <a:cxn ang="16200000">
                  <a:pos x="wd2" y="hd2"/>
                </a:cxn>
              </a:cxnLst>
              <a:rect l="0" t="0" r="r" b="b"/>
              <a:pathLst>
                <a:path w="21600" h="21600" extrusionOk="0">
                  <a:moveTo>
                    <a:pt x="14120" y="0"/>
                  </a:moveTo>
                  <a:lnTo>
                    <a:pt x="21600" y="21600"/>
                  </a:lnTo>
                  <a:lnTo>
                    <a:pt x="16137" y="21600"/>
                  </a:lnTo>
                  <a:lnTo>
                    <a:pt x="14792" y="17322"/>
                  </a:lnTo>
                  <a:lnTo>
                    <a:pt x="6808" y="17322"/>
                  </a:lnTo>
                  <a:lnTo>
                    <a:pt x="5463" y="21600"/>
                  </a:lnTo>
                  <a:lnTo>
                    <a:pt x="0" y="21600"/>
                  </a:lnTo>
                  <a:lnTo>
                    <a:pt x="7312" y="0"/>
                  </a:lnTo>
                  <a:close/>
                  <a:moveTo>
                    <a:pt x="10758" y="3857"/>
                  </a:moveTo>
                  <a:lnTo>
                    <a:pt x="7901" y="13605"/>
                  </a:lnTo>
                  <a:lnTo>
                    <a:pt x="13699" y="13605"/>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58" name="Freeform 236"/>
            <p:cNvSpPr/>
            <p:nvPr/>
          </p:nvSpPr>
          <p:spPr>
            <a:xfrm>
              <a:off x="705869" y="583244"/>
              <a:ext cx="13056" cy="28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15" y="19706"/>
                  </a:lnTo>
                  <a:lnTo>
                    <a:pt x="5515" y="1894"/>
                  </a:lnTo>
                  <a:lnTo>
                    <a:pt x="0" y="1894"/>
                  </a:lnTo>
                  <a:lnTo>
                    <a:pt x="0" y="0"/>
                  </a:lnTo>
                  <a:lnTo>
                    <a:pt x="21600" y="0"/>
                  </a:lnTo>
                  <a:lnTo>
                    <a:pt x="21600" y="1894"/>
                  </a:lnTo>
                  <a:lnTo>
                    <a:pt x="15931" y="1894"/>
                  </a:lnTo>
                  <a:lnTo>
                    <a:pt x="15931" y="19636"/>
                  </a:lnTo>
                  <a:lnTo>
                    <a:pt x="21600" y="19636"/>
                  </a:lnTo>
                  <a:lnTo>
                    <a:pt x="21600" y="21600"/>
                  </a:lnTo>
                  <a:lnTo>
                    <a:pt x="0" y="2160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59" name="Freeform 237"/>
            <p:cNvSpPr/>
            <p:nvPr/>
          </p:nvSpPr>
          <p:spPr>
            <a:xfrm>
              <a:off x="723646" y="583244"/>
              <a:ext cx="21110" cy="285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158" y="0"/>
                  </a:lnTo>
                  <a:lnTo>
                    <a:pt x="13642" y="10099"/>
                  </a:lnTo>
                  <a:cubicBezTo>
                    <a:pt x="14026" y="10575"/>
                    <a:pt x="14374" y="11067"/>
                    <a:pt x="14685" y="11571"/>
                  </a:cubicBezTo>
                  <a:cubicBezTo>
                    <a:pt x="14847" y="11963"/>
                    <a:pt x="15070" y="12339"/>
                    <a:pt x="15347" y="12694"/>
                  </a:cubicBezTo>
                  <a:lnTo>
                    <a:pt x="15347" y="10519"/>
                  </a:lnTo>
                  <a:cubicBezTo>
                    <a:pt x="15347" y="9047"/>
                    <a:pt x="15347" y="8836"/>
                    <a:pt x="15347" y="8065"/>
                  </a:cubicBezTo>
                  <a:lnTo>
                    <a:pt x="15347" y="0"/>
                  </a:lnTo>
                  <a:lnTo>
                    <a:pt x="21600" y="0"/>
                  </a:lnTo>
                  <a:lnTo>
                    <a:pt x="21600" y="21600"/>
                  </a:lnTo>
                  <a:lnTo>
                    <a:pt x="16389" y="21600"/>
                  </a:lnTo>
                  <a:lnTo>
                    <a:pt x="8621" y="11151"/>
                  </a:lnTo>
                  <a:cubicBezTo>
                    <a:pt x="7741" y="10003"/>
                    <a:pt x="6982" y="8807"/>
                    <a:pt x="6347" y="7574"/>
                  </a:cubicBezTo>
                  <a:cubicBezTo>
                    <a:pt x="6347" y="8205"/>
                    <a:pt x="6347" y="10940"/>
                    <a:pt x="6347" y="11501"/>
                  </a:cubicBezTo>
                  <a:lnTo>
                    <a:pt x="6347" y="21600"/>
                  </a:lnTo>
                  <a:lnTo>
                    <a:pt x="474" y="2160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60" name="Freeform 238"/>
            <p:cNvSpPr/>
            <p:nvPr/>
          </p:nvSpPr>
          <p:spPr>
            <a:xfrm>
              <a:off x="749107" y="583244"/>
              <a:ext cx="13055" cy="28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15" y="19706"/>
                  </a:lnTo>
                  <a:lnTo>
                    <a:pt x="5515" y="1894"/>
                  </a:lnTo>
                  <a:lnTo>
                    <a:pt x="0" y="1894"/>
                  </a:lnTo>
                  <a:lnTo>
                    <a:pt x="0" y="0"/>
                  </a:lnTo>
                  <a:lnTo>
                    <a:pt x="21600" y="0"/>
                  </a:lnTo>
                  <a:lnTo>
                    <a:pt x="21600" y="1894"/>
                  </a:lnTo>
                  <a:lnTo>
                    <a:pt x="15931" y="1894"/>
                  </a:lnTo>
                  <a:lnTo>
                    <a:pt x="15931" y="19636"/>
                  </a:lnTo>
                  <a:lnTo>
                    <a:pt x="21600" y="19636"/>
                  </a:lnTo>
                  <a:lnTo>
                    <a:pt x="21600" y="21600"/>
                  </a:lnTo>
                  <a:lnTo>
                    <a:pt x="0" y="2160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61" name="Freeform 239"/>
            <p:cNvSpPr/>
            <p:nvPr/>
          </p:nvSpPr>
          <p:spPr>
            <a:xfrm>
              <a:off x="766605" y="583244"/>
              <a:ext cx="20648" cy="28511"/>
            </a:xfrm>
            <a:custGeom>
              <a:avLst/>
              <a:gdLst/>
              <a:ahLst/>
              <a:cxnLst>
                <a:cxn ang="0">
                  <a:pos x="wd2" y="hd2"/>
                </a:cxn>
                <a:cxn ang="5400000">
                  <a:pos x="wd2" y="hd2"/>
                </a:cxn>
                <a:cxn ang="10800000">
                  <a:pos x="wd2" y="hd2"/>
                </a:cxn>
                <a:cxn ang="16200000">
                  <a:pos x="wd2" y="hd2"/>
                </a:cxn>
              </a:cxnLst>
              <a:rect l="0" t="0" r="r" b="b"/>
              <a:pathLst>
                <a:path w="21600" h="21600" extrusionOk="0">
                  <a:moveTo>
                    <a:pt x="291" y="0"/>
                  </a:moveTo>
                  <a:lnTo>
                    <a:pt x="6199" y="0"/>
                  </a:lnTo>
                  <a:lnTo>
                    <a:pt x="13851" y="10099"/>
                  </a:lnTo>
                  <a:cubicBezTo>
                    <a:pt x="14244" y="10575"/>
                    <a:pt x="14600" y="11067"/>
                    <a:pt x="14916" y="11571"/>
                  </a:cubicBezTo>
                  <a:cubicBezTo>
                    <a:pt x="15083" y="11963"/>
                    <a:pt x="15310" y="12339"/>
                    <a:pt x="15595" y="12694"/>
                  </a:cubicBezTo>
                  <a:lnTo>
                    <a:pt x="15595" y="10519"/>
                  </a:lnTo>
                  <a:cubicBezTo>
                    <a:pt x="15595" y="9047"/>
                    <a:pt x="15595" y="8836"/>
                    <a:pt x="15595" y="8065"/>
                  </a:cubicBezTo>
                  <a:lnTo>
                    <a:pt x="15595" y="0"/>
                  </a:lnTo>
                  <a:lnTo>
                    <a:pt x="21600" y="0"/>
                  </a:lnTo>
                  <a:lnTo>
                    <a:pt x="21600" y="21600"/>
                  </a:lnTo>
                  <a:lnTo>
                    <a:pt x="16272" y="21600"/>
                  </a:lnTo>
                  <a:lnTo>
                    <a:pt x="8330" y="11151"/>
                  </a:lnTo>
                  <a:cubicBezTo>
                    <a:pt x="7431" y="10003"/>
                    <a:pt x="6654" y="8807"/>
                    <a:pt x="6005" y="7574"/>
                  </a:cubicBezTo>
                  <a:cubicBezTo>
                    <a:pt x="6005" y="8205"/>
                    <a:pt x="6005" y="10940"/>
                    <a:pt x="6005" y="11501"/>
                  </a:cubicBezTo>
                  <a:lnTo>
                    <a:pt x="6005" y="21600"/>
                  </a:lnTo>
                  <a:lnTo>
                    <a:pt x="0" y="2160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62" name="Freeform 240"/>
            <p:cNvSpPr/>
            <p:nvPr/>
          </p:nvSpPr>
          <p:spPr>
            <a:xfrm>
              <a:off x="793940" y="582171"/>
              <a:ext cx="19920" cy="30771"/>
            </a:xfrm>
            <a:custGeom>
              <a:avLst/>
              <a:gdLst/>
              <a:ahLst/>
              <a:cxnLst>
                <a:cxn ang="0">
                  <a:pos x="wd2" y="hd2"/>
                </a:cxn>
                <a:cxn ang="5400000">
                  <a:pos x="wd2" y="hd2"/>
                </a:cxn>
                <a:cxn ang="10800000">
                  <a:pos x="wd2" y="hd2"/>
                </a:cxn>
                <a:cxn ang="16200000">
                  <a:pos x="wd2" y="hd2"/>
                </a:cxn>
              </a:cxnLst>
              <a:rect l="0" t="0" r="r" b="b"/>
              <a:pathLst>
                <a:path w="21227" h="21144" extrusionOk="0">
                  <a:moveTo>
                    <a:pt x="173" y="7987"/>
                  </a:moveTo>
                  <a:cubicBezTo>
                    <a:pt x="-361" y="5666"/>
                    <a:pt x="806" y="3317"/>
                    <a:pt x="3331" y="1627"/>
                  </a:cubicBezTo>
                  <a:cubicBezTo>
                    <a:pt x="5547" y="416"/>
                    <a:pt x="8433" y="-158"/>
                    <a:pt x="11323" y="37"/>
                  </a:cubicBezTo>
                  <a:cubicBezTo>
                    <a:pt x="16314" y="-258"/>
                    <a:pt x="20732" y="2113"/>
                    <a:pt x="21188" y="5331"/>
                  </a:cubicBezTo>
                  <a:cubicBezTo>
                    <a:pt x="21239" y="5686"/>
                    <a:pt x="21239" y="6042"/>
                    <a:pt x="21188" y="6397"/>
                  </a:cubicBezTo>
                  <a:lnTo>
                    <a:pt x="14578" y="6397"/>
                  </a:lnTo>
                  <a:cubicBezTo>
                    <a:pt x="14578" y="4680"/>
                    <a:pt x="12999" y="3853"/>
                    <a:pt x="10730" y="3853"/>
                  </a:cubicBezTo>
                  <a:cubicBezTo>
                    <a:pt x="8461" y="3853"/>
                    <a:pt x="6981" y="5761"/>
                    <a:pt x="6981" y="6906"/>
                  </a:cubicBezTo>
                  <a:lnTo>
                    <a:pt x="6981" y="13267"/>
                  </a:lnTo>
                  <a:cubicBezTo>
                    <a:pt x="6981" y="15875"/>
                    <a:pt x="7770" y="17465"/>
                    <a:pt x="11026" y="17465"/>
                  </a:cubicBezTo>
                  <a:cubicBezTo>
                    <a:pt x="14282" y="17465"/>
                    <a:pt x="14578" y="15620"/>
                    <a:pt x="14578" y="14857"/>
                  </a:cubicBezTo>
                  <a:lnTo>
                    <a:pt x="14578" y="13521"/>
                  </a:lnTo>
                  <a:lnTo>
                    <a:pt x="10928" y="13521"/>
                  </a:lnTo>
                  <a:lnTo>
                    <a:pt x="10928" y="10278"/>
                  </a:lnTo>
                  <a:lnTo>
                    <a:pt x="20793" y="10278"/>
                  </a:lnTo>
                  <a:lnTo>
                    <a:pt x="20793" y="20773"/>
                  </a:lnTo>
                  <a:lnTo>
                    <a:pt x="17833" y="20773"/>
                  </a:lnTo>
                  <a:lnTo>
                    <a:pt x="16946" y="19374"/>
                  </a:lnTo>
                  <a:cubicBezTo>
                    <a:pt x="15273" y="20690"/>
                    <a:pt x="12650" y="21342"/>
                    <a:pt x="10039" y="21091"/>
                  </a:cubicBezTo>
                  <a:cubicBezTo>
                    <a:pt x="7035" y="21184"/>
                    <a:pt x="4129" y="20387"/>
                    <a:pt x="2146" y="18928"/>
                  </a:cubicBezTo>
                  <a:cubicBezTo>
                    <a:pt x="485" y="17317"/>
                    <a:pt x="-249" y="15381"/>
                    <a:pt x="74" y="13458"/>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63" name="Freeform 241"/>
            <p:cNvSpPr/>
            <p:nvPr/>
          </p:nvSpPr>
          <p:spPr>
            <a:xfrm>
              <a:off x="827433" y="583244"/>
              <a:ext cx="23888" cy="28511"/>
            </a:xfrm>
            <a:custGeom>
              <a:avLst/>
              <a:gdLst/>
              <a:ahLst/>
              <a:cxnLst>
                <a:cxn ang="0">
                  <a:pos x="wd2" y="hd2"/>
                </a:cxn>
                <a:cxn ang="5400000">
                  <a:pos x="wd2" y="hd2"/>
                </a:cxn>
                <a:cxn ang="10800000">
                  <a:pos x="wd2" y="hd2"/>
                </a:cxn>
                <a:cxn ang="16200000">
                  <a:pos x="wd2" y="hd2"/>
                </a:cxn>
              </a:cxnLst>
              <a:rect l="0" t="0" r="r" b="b"/>
              <a:pathLst>
                <a:path w="21600" h="21600" extrusionOk="0">
                  <a:moveTo>
                    <a:pt x="14148" y="0"/>
                  </a:moveTo>
                  <a:lnTo>
                    <a:pt x="21600" y="21600"/>
                  </a:lnTo>
                  <a:lnTo>
                    <a:pt x="16074" y="21600"/>
                  </a:lnTo>
                  <a:lnTo>
                    <a:pt x="14735" y="17322"/>
                  </a:lnTo>
                  <a:lnTo>
                    <a:pt x="6865" y="17322"/>
                  </a:lnTo>
                  <a:lnTo>
                    <a:pt x="5526" y="21600"/>
                  </a:lnTo>
                  <a:lnTo>
                    <a:pt x="0" y="21600"/>
                  </a:lnTo>
                  <a:lnTo>
                    <a:pt x="7284" y="0"/>
                  </a:lnTo>
                  <a:close/>
                  <a:moveTo>
                    <a:pt x="10800" y="3857"/>
                  </a:moveTo>
                  <a:lnTo>
                    <a:pt x="8037" y="13605"/>
                  </a:lnTo>
                  <a:lnTo>
                    <a:pt x="13814" y="13605"/>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64" name="Freeform 242"/>
            <p:cNvSpPr/>
            <p:nvPr/>
          </p:nvSpPr>
          <p:spPr>
            <a:xfrm>
              <a:off x="855797" y="583244"/>
              <a:ext cx="20755" cy="28990"/>
            </a:xfrm>
            <a:custGeom>
              <a:avLst/>
              <a:gdLst/>
              <a:ahLst/>
              <a:cxnLst>
                <a:cxn ang="0">
                  <a:pos x="wd2" y="hd2"/>
                </a:cxn>
                <a:cxn ang="5400000">
                  <a:pos x="wd2" y="hd2"/>
                </a:cxn>
                <a:cxn ang="10800000">
                  <a:pos x="wd2" y="hd2"/>
                </a:cxn>
                <a:cxn ang="16200000">
                  <a:pos x="wd2" y="hd2"/>
                </a:cxn>
              </a:cxnLst>
              <a:rect l="0" t="0" r="r" b="b"/>
              <a:pathLst>
                <a:path w="21076" h="21505" extrusionOk="0">
                  <a:moveTo>
                    <a:pt x="61" y="0"/>
                  </a:moveTo>
                  <a:lnTo>
                    <a:pt x="6643" y="0"/>
                  </a:lnTo>
                  <a:lnTo>
                    <a:pt x="6643" y="13734"/>
                  </a:lnTo>
                  <a:cubicBezTo>
                    <a:pt x="6643" y="15038"/>
                    <a:pt x="6643" y="17648"/>
                    <a:pt x="10592" y="17648"/>
                  </a:cubicBezTo>
                  <a:cubicBezTo>
                    <a:pt x="11814" y="17648"/>
                    <a:pt x="14635" y="17648"/>
                    <a:pt x="14635" y="13802"/>
                  </a:cubicBezTo>
                  <a:lnTo>
                    <a:pt x="14635" y="69"/>
                  </a:lnTo>
                  <a:lnTo>
                    <a:pt x="21029" y="69"/>
                  </a:lnTo>
                  <a:lnTo>
                    <a:pt x="21029" y="13802"/>
                  </a:lnTo>
                  <a:cubicBezTo>
                    <a:pt x="21324" y="16065"/>
                    <a:pt x="20221" y="18306"/>
                    <a:pt x="18019" y="19914"/>
                  </a:cubicBezTo>
                  <a:cubicBezTo>
                    <a:pt x="15967" y="21037"/>
                    <a:pt x="13436" y="21597"/>
                    <a:pt x="10874" y="21493"/>
                  </a:cubicBezTo>
                  <a:cubicBezTo>
                    <a:pt x="8049" y="21600"/>
                    <a:pt x="5260" y="20994"/>
                    <a:pt x="2976" y="19776"/>
                  </a:cubicBezTo>
                  <a:cubicBezTo>
                    <a:pt x="790" y="18109"/>
                    <a:pt x="-276" y="15822"/>
                    <a:pt x="61" y="13527"/>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65" name="Freeform 243"/>
            <p:cNvSpPr/>
            <p:nvPr/>
          </p:nvSpPr>
          <p:spPr>
            <a:xfrm>
              <a:off x="881874" y="583244"/>
              <a:ext cx="20926" cy="285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0" y="3927"/>
                  </a:lnTo>
                  <a:lnTo>
                    <a:pt x="14240" y="21600"/>
                  </a:lnTo>
                  <a:lnTo>
                    <a:pt x="7551" y="21600"/>
                  </a:lnTo>
                  <a:lnTo>
                    <a:pt x="7551" y="3927"/>
                  </a:lnTo>
                  <a:lnTo>
                    <a:pt x="0" y="3927"/>
                  </a:lnTo>
                  <a:lnTo>
                    <a:pt x="0" y="0"/>
                  </a:lnTo>
                  <a:lnTo>
                    <a:pt x="21600" y="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66" name="Freeform 244"/>
            <p:cNvSpPr/>
            <p:nvPr/>
          </p:nvSpPr>
          <p:spPr>
            <a:xfrm>
              <a:off x="907890" y="583244"/>
              <a:ext cx="20740" cy="285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557" y="0"/>
                  </a:lnTo>
                  <a:lnTo>
                    <a:pt x="6557" y="8205"/>
                  </a:lnTo>
                  <a:lnTo>
                    <a:pt x="14947" y="8205"/>
                  </a:lnTo>
                  <a:lnTo>
                    <a:pt x="14947" y="0"/>
                  </a:lnTo>
                  <a:lnTo>
                    <a:pt x="21600" y="0"/>
                  </a:lnTo>
                  <a:lnTo>
                    <a:pt x="21600" y="21600"/>
                  </a:lnTo>
                  <a:lnTo>
                    <a:pt x="15043" y="21600"/>
                  </a:lnTo>
                  <a:lnTo>
                    <a:pt x="15043" y="12273"/>
                  </a:lnTo>
                  <a:lnTo>
                    <a:pt x="6654" y="12273"/>
                  </a:lnTo>
                  <a:lnTo>
                    <a:pt x="6654" y="21600"/>
                  </a:lnTo>
                  <a:lnTo>
                    <a:pt x="0" y="21600"/>
                  </a:lnTo>
                  <a:lnTo>
                    <a:pt x="0" y="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67" name="Freeform 245"/>
            <p:cNvSpPr/>
            <p:nvPr/>
          </p:nvSpPr>
          <p:spPr>
            <a:xfrm>
              <a:off x="935445" y="582655"/>
              <a:ext cx="19789" cy="30325"/>
            </a:xfrm>
            <a:custGeom>
              <a:avLst/>
              <a:gdLst/>
              <a:ahLst/>
              <a:cxnLst>
                <a:cxn ang="0">
                  <a:pos x="wd2" y="hd2"/>
                </a:cxn>
                <a:cxn ang="5400000">
                  <a:pos x="wd2" y="hd2"/>
                </a:cxn>
                <a:cxn ang="10800000">
                  <a:pos x="wd2" y="hd2"/>
                </a:cxn>
                <a:cxn ang="16200000">
                  <a:pos x="wd2" y="hd2"/>
                </a:cxn>
              </a:cxnLst>
              <a:rect l="0" t="0" r="r" b="b"/>
              <a:pathLst>
                <a:path w="21019" h="20796" extrusionOk="0">
                  <a:moveTo>
                    <a:pt x="38" y="7322"/>
                  </a:moveTo>
                  <a:cubicBezTo>
                    <a:pt x="-209" y="5349"/>
                    <a:pt x="744" y="3391"/>
                    <a:pt x="2694" y="1863"/>
                  </a:cubicBezTo>
                  <a:cubicBezTo>
                    <a:pt x="7158" y="-621"/>
                    <a:pt x="13768" y="-621"/>
                    <a:pt x="18233" y="1863"/>
                  </a:cubicBezTo>
                  <a:cubicBezTo>
                    <a:pt x="20431" y="3654"/>
                    <a:pt x="21391" y="5949"/>
                    <a:pt x="20888" y="8211"/>
                  </a:cubicBezTo>
                  <a:lnTo>
                    <a:pt x="20888" y="12972"/>
                  </a:lnTo>
                  <a:cubicBezTo>
                    <a:pt x="21236" y="15058"/>
                    <a:pt x="20320" y="17151"/>
                    <a:pt x="18331" y="18812"/>
                  </a:cubicBezTo>
                  <a:cubicBezTo>
                    <a:pt x="16151" y="20171"/>
                    <a:pt x="13194" y="20884"/>
                    <a:pt x="10168" y="20780"/>
                  </a:cubicBezTo>
                  <a:cubicBezTo>
                    <a:pt x="6004" y="20979"/>
                    <a:pt x="2160" y="19334"/>
                    <a:pt x="825" y="16780"/>
                  </a:cubicBezTo>
                  <a:cubicBezTo>
                    <a:pt x="271" y="15478"/>
                    <a:pt x="6" y="14132"/>
                    <a:pt x="38" y="12781"/>
                  </a:cubicBezTo>
                  <a:close/>
                  <a:moveTo>
                    <a:pt x="6824" y="13670"/>
                  </a:moveTo>
                  <a:cubicBezTo>
                    <a:pt x="6824" y="15765"/>
                    <a:pt x="7414" y="17225"/>
                    <a:pt x="10365" y="17225"/>
                  </a:cubicBezTo>
                  <a:cubicBezTo>
                    <a:pt x="13315" y="17225"/>
                    <a:pt x="14003" y="15067"/>
                    <a:pt x="14003" y="13670"/>
                  </a:cubicBezTo>
                  <a:lnTo>
                    <a:pt x="14003" y="6878"/>
                  </a:lnTo>
                  <a:cubicBezTo>
                    <a:pt x="14003" y="5545"/>
                    <a:pt x="14003" y="3894"/>
                    <a:pt x="10463" y="3894"/>
                  </a:cubicBezTo>
                  <a:cubicBezTo>
                    <a:pt x="6922" y="3894"/>
                    <a:pt x="6824" y="6116"/>
                    <a:pt x="6824" y="6878"/>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68" name="Freeform 246"/>
            <p:cNvSpPr/>
            <p:nvPr/>
          </p:nvSpPr>
          <p:spPr>
            <a:xfrm>
              <a:off x="961589" y="583244"/>
              <a:ext cx="20556" cy="28511"/>
            </a:xfrm>
            <a:custGeom>
              <a:avLst/>
              <a:gdLst/>
              <a:ahLst/>
              <a:cxnLst>
                <a:cxn ang="0">
                  <a:pos x="wd2" y="hd2"/>
                </a:cxn>
                <a:cxn ang="5400000">
                  <a:pos x="wd2" y="hd2"/>
                </a:cxn>
                <a:cxn ang="10800000">
                  <a:pos x="wd2" y="hd2"/>
                </a:cxn>
                <a:cxn ang="16200000">
                  <a:pos x="wd2" y="hd2"/>
                </a:cxn>
              </a:cxnLst>
              <a:rect l="0" t="0" r="r" b="b"/>
              <a:pathLst>
                <a:path w="21600" h="21600" extrusionOk="0">
                  <a:moveTo>
                    <a:pt x="6519" y="21600"/>
                  </a:moveTo>
                  <a:lnTo>
                    <a:pt x="0" y="21600"/>
                  </a:lnTo>
                  <a:lnTo>
                    <a:pt x="0" y="0"/>
                  </a:lnTo>
                  <a:lnTo>
                    <a:pt x="9730" y="0"/>
                  </a:lnTo>
                  <a:cubicBezTo>
                    <a:pt x="14594" y="0"/>
                    <a:pt x="20724" y="491"/>
                    <a:pt x="20724" y="6242"/>
                  </a:cubicBezTo>
                  <a:cubicBezTo>
                    <a:pt x="21119" y="8909"/>
                    <a:pt x="18701" y="11372"/>
                    <a:pt x="15081" y="11992"/>
                  </a:cubicBezTo>
                  <a:lnTo>
                    <a:pt x="21600" y="21600"/>
                  </a:lnTo>
                  <a:lnTo>
                    <a:pt x="14400" y="21600"/>
                  </a:lnTo>
                  <a:lnTo>
                    <a:pt x="8757" y="12764"/>
                  </a:lnTo>
                  <a:lnTo>
                    <a:pt x="6519" y="12764"/>
                  </a:lnTo>
                  <a:close/>
                  <a:moveTo>
                    <a:pt x="6519" y="9327"/>
                  </a:moveTo>
                  <a:cubicBezTo>
                    <a:pt x="8260" y="9513"/>
                    <a:pt x="10031" y="9513"/>
                    <a:pt x="11773" y="9327"/>
                  </a:cubicBezTo>
                  <a:cubicBezTo>
                    <a:pt x="13816" y="8766"/>
                    <a:pt x="14010" y="7574"/>
                    <a:pt x="14010" y="6382"/>
                  </a:cubicBezTo>
                  <a:cubicBezTo>
                    <a:pt x="14236" y="5301"/>
                    <a:pt x="13442" y="4244"/>
                    <a:pt x="12064" y="3787"/>
                  </a:cubicBezTo>
                  <a:cubicBezTo>
                    <a:pt x="10225" y="3611"/>
                    <a:pt x="8359" y="3611"/>
                    <a:pt x="6519" y="3787"/>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69" name="Freeform 247"/>
            <p:cNvSpPr/>
            <p:nvPr/>
          </p:nvSpPr>
          <p:spPr>
            <a:xfrm>
              <a:off x="985292" y="583244"/>
              <a:ext cx="12963" cy="28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54" y="19706"/>
                  </a:lnTo>
                  <a:lnTo>
                    <a:pt x="5554" y="1894"/>
                  </a:lnTo>
                  <a:lnTo>
                    <a:pt x="0" y="1894"/>
                  </a:lnTo>
                  <a:lnTo>
                    <a:pt x="0" y="0"/>
                  </a:lnTo>
                  <a:lnTo>
                    <a:pt x="21600" y="0"/>
                  </a:lnTo>
                  <a:lnTo>
                    <a:pt x="21600" y="1894"/>
                  </a:lnTo>
                  <a:lnTo>
                    <a:pt x="16046" y="1894"/>
                  </a:lnTo>
                  <a:lnTo>
                    <a:pt x="16046" y="19636"/>
                  </a:lnTo>
                  <a:lnTo>
                    <a:pt x="21600" y="19636"/>
                  </a:lnTo>
                  <a:lnTo>
                    <a:pt x="21600" y="21600"/>
                  </a:lnTo>
                  <a:lnTo>
                    <a:pt x="0" y="2160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70" name="Freeform 248"/>
            <p:cNvSpPr/>
            <p:nvPr/>
          </p:nvSpPr>
          <p:spPr>
            <a:xfrm>
              <a:off x="1000846" y="583244"/>
              <a:ext cx="20925" cy="285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1" y="3927"/>
                  </a:lnTo>
                  <a:lnTo>
                    <a:pt x="14241" y="21600"/>
                  </a:lnTo>
                  <a:lnTo>
                    <a:pt x="7455" y="21600"/>
                  </a:lnTo>
                  <a:lnTo>
                    <a:pt x="7455" y="3927"/>
                  </a:lnTo>
                  <a:lnTo>
                    <a:pt x="0" y="3927"/>
                  </a:lnTo>
                  <a:lnTo>
                    <a:pt x="0" y="0"/>
                  </a:lnTo>
                  <a:lnTo>
                    <a:pt x="21600" y="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71" name="Freeform 249"/>
            <p:cNvSpPr/>
            <p:nvPr/>
          </p:nvSpPr>
          <p:spPr>
            <a:xfrm>
              <a:off x="1023900" y="583244"/>
              <a:ext cx="23702" cy="28511"/>
            </a:xfrm>
            <a:custGeom>
              <a:avLst/>
              <a:gdLst/>
              <a:ahLst/>
              <a:cxnLst>
                <a:cxn ang="0">
                  <a:pos x="wd2" y="hd2"/>
                </a:cxn>
                <a:cxn ang="5400000">
                  <a:pos x="wd2" y="hd2"/>
                </a:cxn>
                <a:cxn ang="10800000">
                  <a:pos x="wd2" y="hd2"/>
                </a:cxn>
                <a:cxn ang="16200000">
                  <a:pos x="wd2" y="hd2"/>
                </a:cxn>
              </a:cxnLst>
              <a:rect l="0" t="0" r="r" b="b"/>
              <a:pathLst>
                <a:path w="21600" h="21600" extrusionOk="0">
                  <a:moveTo>
                    <a:pt x="8438" y="21600"/>
                  </a:moveTo>
                  <a:lnTo>
                    <a:pt x="8438" y="13044"/>
                  </a:lnTo>
                  <a:lnTo>
                    <a:pt x="0" y="0"/>
                  </a:lnTo>
                  <a:lnTo>
                    <a:pt x="6075" y="0"/>
                  </a:lnTo>
                  <a:lnTo>
                    <a:pt x="9366" y="5400"/>
                  </a:lnTo>
                  <a:cubicBezTo>
                    <a:pt x="9366" y="5821"/>
                    <a:pt x="10716" y="7644"/>
                    <a:pt x="10884" y="8065"/>
                  </a:cubicBezTo>
                  <a:cubicBezTo>
                    <a:pt x="11334" y="7178"/>
                    <a:pt x="11841" y="6312"/>
                    <a:pt x="12403" y="5470"/>
                  </a:cubicBezTo>
                  <a:lnTo>
                    <a:pt x="15525" y="0"/>
                  </a:lnTo>
                  <a:lnTo>
                    <a:pt x="21600" y="0"/>
                  </a:lnTo>
                  <a:lnTo>
                    <a:pt x="13753" y="12904"/>
                  </a:lnTo>
                  <a:lnTo>
                    <a:pt x="13753" y="2160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72" name="Freeform 250"/>
            <p:cNvSpPr/>
            <p:nvPr/>
          </p:nvSpPr>
          <p:spPr>
            <a:xfrm>
              <a:off x="0" y="195539"/>
              <a:ext cx="234191" cy="357992"/>
            </a:xfrm>
            <a:custGeom>
              <a:avLst/>
              <a:gdLst/>
              <a:ahLst/>
              <a:cxnLst>
                <a:cxn ang="0">
                  <a:pos x="wd2" y="hd2"/>
                </a:cxn>
                <a:cxn ang="5400000">
                  <a:pos x="wd2" y="hd2"/>
                </a:cxn>
                <a:cxn ang="10800000">
                  <a:pos x="wd2" y="hd2"/>
                </a:cxn>
                <a:cxn ang="16200000">
                  <a:pos x="wd2" y="hd2"/>
                </a:cxn>
              </a:cxnLst>
              <a:rect l="0" t="0" r="r" b="b"/>
              <a:pathLst>
                <a:path w="21578" h="21558" extrusionOk="0">
                  <a:moveTo>
                    <a:pt x="0" y="7372"/>
                  </a:moveTo>
                  <a:cubicBezTo>
                    <a:pt x="0" y="2667"/>
                    <a:pt x="3864" y="2"/>
                    <a:pt x="11192" y="2"/>
                  </a:cubicBezTo>
                  <a:cubicBezTo>
                    <a:pt x="13664" y="-42"/>
                    <a:pt x="16090" y="441"/>
                    <a:pt x="18102" y="1379"/>
                  </a:cubicBezTo>
                  <a:cubicBezTo>
                    <a:pt x="20926" y="2834"/>
                    <a:pt x="21276" y="5354"/>
                    <a:pt x="21361" y="7009"/>
                  </a:cubicBezTo>
                  <a:lnTo>
                    <a:pt x="14451" y="7009"/>
                  </a:lnTo>
                  <a:cubicBezTo>
                    <a:pt x="14451" y="6000"/>
                    <a:pt x="14323" y="3760"/>
                    <a:pt x="10894" y="3760"/>
                  </a:cubicBezTo>
                  <a:cubicBezTo>
                    <a:pt x="9931" y="3765"/>
                    <a:pt x="9003" y="3994"/>
                    <a:pt x="8275" y="4406"/>
                  </a:cubicBezTo>
                  <a:cubicBezTo>
                    <a:pt x="7433" y="5012"/>
                    <a:pt x="7016" y="5820"/>
                    <a:pt x="7123" y="6636"/>
                  </a:cubicBezTo>
                  <a:lnTo>
                    <a:pt x="7123" y="14440"/>
                  </a:lnTo>
                  <a:cubicBezTo>
                    <a:pt x="7123" y="15555"/>
                    <a:pt x="7123" y="17717"/>
                    <a:pt x="10936" y="17717"/>
                  </a:cubicBezTo>
                  <a:cubicBezTo>
                    <a:pt x="13769" y="17717"/>
                    <a:pt x="14622" y="16207"/>
                    <a:pt x="14622" y="13994"/>
                  </a:cubicBezTo>
                  <a:lnTo>
                    <a:pt x="21574" y="13994"/>
                  </a:lnTo>
                  <a:cubicBezTo>
                    <a:pt x="21600" y="14838"/>
                    <a:pt x="21500" y="15682"/>
                    <a:pt x="21276" y="16513"/>
                  </a:cubicBezTo>
                  <a:cubicBezTo>
                    <a:pt x="20934" y="17969"/>
                    <a:pt x="19753" y="19283"/>
                    <a:pt x="17974" y="20187"/>
                  </a:cubicBezTo>
                  <a:cubicBezTo>
                    <a:pt x="15739" y="21363"/>
                    <a:pt x="12481" y="21558"/>
                    <a:pt x="11150" y="21558"/>
                  </a:cubicBezTo>
                  <a:cubicBezTo>
                    <a:pt x="7507" y="21558"/>
                    <a:pt x="4973" y="21001"/>
                    <a:pt x="3003" y="19735"/>
                  </a:cubicBezTo>
                  <a:cubicBezTo>
                    <a:pt x="1715" y="18921"/>
                    <a:pt x="43" y="17745"/>
                    <a:pt x="43" y="13542"/>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73" name="Freeform 251"/>
            <p:cNvSpPr/>
            <p:nvPr/>
          </p:nvSpPr>
          <p:spPr>
            <a:xfrm>
              <a:off x="312752" y="203084"/>
              <a:ext cx="240167" cy="341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642" y="0"/>
                  </a:lnTo>
                  <a:lnTo>
                    <a:pt x="20642" y="3940"/>
                  </a:lnTo>
                  <a:lnTo>
                    <a:pt x="6703" y="3940"/>
                  </a:lnTo>
                  <a:lnTo>
                    <a:pt x="6703" y="8529"/>
                  </a:lnTo>
                  <a:lnTo>
                    <a:pt x="16287" y="8529"/>
                  </a:lnTo>
                  <a:lnTo>
                    <a:pt x="16287" y="12474"/>
                  </a:lnTo>
                  <a:lnTo>
                    <a:pt x="6786" y="12474"/>
                  </a:lnTo>
                  <a:lnTo>
                    <a:pt x="6786" y="17567"/>
                  </a:lnTo>
                  <a:lnTo>
                    <a:pt x="21600" y="17567"/>
                  </a:lnTo>
                  <a:lnTo>
                    <a:pt x="21600" y="21600"/>
                  </a:lnTo>
                  <a:lnTo>
                    <a:pt x="0" y="21600"/>
                  </a:lnTo>
                  <a:lnTo>
                    <a:pt x="0" y="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74" name="Freeform 252"/>
            <p:cNvSpPr/>
            <p:nvPr/>
          </p:nvSpPr>
          <p:spPr>
            <a:xfrm>
              <a:off x="646707" y="30637"/>
              <a:ext cx="53330" cy="53319"/>
            </a:xfrm>
            <a:prstGeom prst="ellipse">
              <a:avLst/>
            </a:pr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75" name="Freeform 253"/>
            <p:cNvSpPr/>
            <p:nvPr/>
          </p:nvSpPr>
          <p:spPr>
            <a:xfrm>
              <a:off x="659762" y="0"/>
              <a:ext cx="27684" cy="83955"/>
            </a:xfrm>
            <a:custGeom>
              <a:avLst/>
              <a:gdLst/>
              <a:ahLst/>
              <a:cxnLst>
                <a:cxn ang="0">
                  <a:pos x="wd2" y="hd2"/>
                </a:cxn>
                <a:cxn ang="5400000">
                  <a:pos x="wd2" y="hd2"/>
                </a:cxn>
                <a:cxn ang="10800000">
                  <a:pos x="wd2" y="hd2"/>
                </a:cxn>
                <a:cxn ang="16200000">
                  <a:pos x="wd2" y="hd2"/>
                </a:cxn>
              </a:cxnLst>
              <a:rect l="0" t="0" r="r" b="b"/>
              <a:pathLst>
                <a:path w="21600" h="21600" extrusionOk="0">
                  <a:moveTo>
                    <a:pt x="10619" y="21600"/>
                  </a:moveTo>
                  <a:lnTo>
                    <a:pt x="0" y="0"/>
                  </a:lnTo>
                  <a:lnTo>
                    <a:pt x="21600" y="0"/>
                  </a:lnTo>
                  <a:lnTo>
                    <a:pt x="10619" y="2160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76" name="Freeform 254"/>
            <p:cNvSpPr/>
            <p:nvPr/>
          </p:nvSpPr>
          <p:spPr>
            <a:xfrm>
              <a:off x="555419" y="192604"/>
              <a:ext cx="259980" cy="12352"/>
            </a:xfrm>
            <a:prstGeom prst="rect">
              <a:avLst/>
            </a:pr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77" name="Freeform 255"/>
            <p:cNvSpPr/>
            <p:nvPr/>
          </p:nvSpPr>
          <p:spPr>
            <a:xfrm>
              <a:off x="555419" y="260731"/>
              <a:ext cx="259980" cy="12353"/>
            </a:xfrm>
            <a:prstGeom prst="rect">
              <a:avLst/>
            </a:pr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78" name="Freeform 256"/>
            <p:cNvSpPr/>
            <p:nvPr/>
          </p:nvSpPr>
          <p:spPr>
            <a:xfrm>
              <a:off x="555419" y="227315"/>
              <a:ext cx="136564" cy="12353"/>
            </a:xfrm>
            <a:prstGeom prst="rect">
              <a:avLst/>
            </a:pr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79" name="Freeform 257"/>
            <p:cNvSpPr/>
            <p:nvPr/>
          </p:nvSpPr>
          <p:spPr>
            <a:xfrm>
              <a:off x="711517" y="227315"/>
              <a:ext cx="56200" cy="12353"/>
            </a:xfrm>
            <a:prstGeom prst="rect">
              <a:avLst/>
            </a:pr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80" name="Freeform 258"/>
            <p:cNvSpPr/>
            <p:nvPr/>
          </p:nvSpPr>
          <p:spPr>
            <a:xfrm>
              <a:off x="793640" y="227315"/>
              <a:ext cx="21759" cy="12353"/>
            </a:xfrm>
            <a:prstGeom prst="rect">
              <a:avLst/>
            </a:pr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81" name="Freeform 259"/>
            <p:cNvSpPr/>
            <p:nvPr/>
          </p:nvSpPr>
          <p:spPr>
            <a:xfrm>
              <a:off x="758758" y="203003"/>
              <a:ext cx="291146" cy="354237"/>
            </a:xfrm>
            <a:custGeom>
              <a:avLst/>
              <a:gdLst/>
              <a:ahLst/>
              <a:cxnLst>
                <a:cxn ang="0">
                  <a:pos x="wd2" y="hd2"/>
                </a:cxn>
                <a:cxn ang="5400000">
                  <a:pos x="wd2" y="hd2"/>
                </a:cxn>
                <a:cxn ang="10800000">
                  <a:pos x="wd2" y="hd2"/>
                </a:cxn>
                <a:cxn ang="16200000">
                  <a:pos x="wd2" y="hd2"/>
                </a:cxn>
              </a:cxnLst>
              <a:rect l="0" t="0" r="r" b="b"/>
              <a:pathLst>
                <a:path w="21600" h="21600" extrusionOk="0">
                  <a:moveTo>
                    <a:pt x="7351" y="0"/>
                  </a:moveTo>
                  <a:lnTo>
                    <a:pt x="6539" y="2342"/>
                  </a:lnTo>
                  <a:lnTo>
                    <a:pt x="14909" y="2342"/>
                  </a:lnTo>
                  <a:lnTo>
                    <a:pt x="14083" y="0"/>
                  </a:lnTo>
                  <a:lnTo>
                    <a:pt x="7351" y="0"/>
                  </a:lnTo>
                  <a:close/>
                  <a:moveTo>
                    <a:pt x="6388" y="2795"/>
                  </a:moveTo>
                  <a:lnTo>
                    <a:pt x="5135" y="6449"/>
                  </a:lnTo>
                  <a:lnTo>
                    <a:pt x="9857" y="6449"/>
                  </a:lnTo>
                  <a:lnTo>
                    <a:pt x="10655" y="3723"/>
                  </a:lnTo>
                  <a:lnTo>
                    <a:pt x="10793" y="3723"/>
                  </a:lnTo>
                  <a:lnTo>
                    <a:pt x="11605" y="6449"/>
                  </a:lnTo>
                  <a:lnTo>
                    <a:pt x="13629" y="6449"/>
                  </a:lnTo>
                  <a:lnTo>
                    <a:pt x="13629" y="2795"/>
                  </a:lnTo>
                  <a:lnTo>
                    <a:pt x="6388" y="2795"/>
                  </a:lnTo>
                  <a:close/>
                  <a:moveTo>
                    <a:pt x="14180" y="2795"/>
                  </a:moveTo>
                  <a:lnTo>
                    <a:pt x="14180" y="6449"/>
                  </a:lnTo>
                  <a:lnTo>
                    <a:pt x="16341" y="6449"/>
                  </a:lnTo>
                  <a:lnTo>
                    <a:pt x="15061" y="2795"/>
                  </a:lnTo>
                  <a:lnTo>
                    <a:pt x="14180" y="2795"/>
                  </a:lnTo>
                  <a:close/>
                  <a:moveTo>
                    <a:pt x="4984" y="6902"/>
                  </a:moveTo>
                  <a:lnTo>
                    <a:pt x="3731" y="10545"/>
                  </a:lnTo>
                  <a:lnTo>
                    <a:pt x="5452" y="10545"/>
                  </a:lnTo>
                  <a:lnTo>
                    <a:pt x="5452" y="6902"/>
                  </a:lnTo>
                  <a:lnTo>
                    <a:pt x="4984" y="6902"/>
                  </a:lnTo>
                  <a:close/>
                  <a:moveTo>
                    <a:pt x="5989" y="6902"/>
                  </a:moveTo>
                  <a:lnTo>
                    <a:pt x="5989" y="10545"/>
                  </a:lnTo>
                  <a:lnTo>
                    <a:pt x="8659" y="10545"/>
                  </a:lnTo>
                  <a:lnTo>
                    <a:pt x="9733" y="6902"/>
                  </a:lnTo>
                  <a:lnTo>
                    <a:pt x="5989" y="6902"/>
                  </a:lnTo>
                  <a:close/>
                  <a:moveTo>
                    <a:pt x="11743" y="6902"/>
                  </a:moveTo>
                  <a:lnTo>
                    <a:pt x="12831" y="10545"/>
                  </a:lnTo>
                  <a:lnTo>
                    <a:pt x="17787" y="10545"/>
                  </a:lnTo>
                  <a:lnTo>
                    <a:pt x="16506" y="6902"/>
                  </a:lnTo>
                  <a:lnTo>
                    <a:pt x="11743" y="6902"/>
                  </a:lnTo>
                  <a:close/>
                  <a:moveTo>
                    <a:pt x="3566" y="10998"/>
                  </a:moveTo>
                  <a:lnTo>
                    <a:pt x="2327" y="14653"/>
                  </a:lnTo>
                  <a:lnTo>
                    <a:pt x="19218" y="14653"/>
                  </a:lnTo>
                  <a:lnTo>
                    <a:pt x="17952" y="10998"/>
                  </a:lnTo>
                  <a:lnTo>
                    <a:pt x="12954" y="10998"/>
                  </a:lnTo>
                  <a:lnTo>
                    <a:pt x="13602" y="13137"/>
                  </a:lnTo>
                  <a:lnTo>
                    <a:pt x="7902" y="13137"/>
                  </a:lnTo>
                  <a:lnTo>
                    <a:pt x="8535" y="10998"/>
                  </a:lnTo>
                  <a:lnTo>
                    <a:pt x="3566" y="10998"/>
                  </a:lnTo>
                  <a:close/>
                  <a:moveTo>
                    <a:pt x="2161" y="15105"/>
                  </a:moveTo>
                  <a:lnTo>
                    <a:pt x="909" y="18760"/>
                  </a:lnTo>
                  <a:lnTo>
                    <a:pt x="5176" y="18760"/>
                  </a:lnTo>
                  <a:lnTo>
                    <a:pt x="5176" y="15105"/>
                  </a:lnTo>
                  <a:lnTo>
                    <a:pt x="2161" y="15105"/>
                  </a:lnTo>
                  <a:close/>
                  <a:moveTo>
                    <a:pt x="5727" y="15105"/>
                  </a:moveTo>
                  <a:lnTo>
                    <a:pt x="5727" y="18760"/>
                  </a:lnTo>
                  <a:lnTo>
                    <a:pt x="6264" y="18760"/>
                  </a:lnTo>
                  <a:lnTo>
                    <a:pt x="6925" y="16689"/>
                  </a:lnTo>
                  <a:lnTo>
                    <a:pt x="14703" y="16689"/>
                  </a:lnTo>
                  <a:lnTo>
                    <a:pt x="15350" y="18760"/>
                  </a:lnTo>
                  <a:lnTo>
                    <a:pt x="15887" y="18760"/>
                  </a:lnTo>
                  <a:lnTo>
                    <a:pt x="15887" y="15105"/>
                  </a:lnTo>
                  <a:lnTo>
                    <a:pt x="5727" y="15105"/>
                  </a:lnTo>
                  <a:close/>
                  <a:moveTo>
                    <a:pt x="16437" y="15105"/>
                  </a:moveTo>
                  <a:lnTo>
                    <a:pt x="16437" y="18760"/>
                  </a:lnTo>
                  <a:lnTo>
                    <a:pt x="20664" y="18760"/>
                  </a:lnTo>
                  <a:lnTo>
                    <a:pt x="19384" y="15105"/>
                  </a:lnTo>
                  <a:lnTo>
                    <a:pt x="16437" y="15105"/>
                  </a:lnTo>
                  <a:close/>
                  <a:moveTo>
                    <a:pt x="757" y="19201"/>
                  </a:moveTo>
                  <a:lnTo>
                    <a:pt x="275" y="20616"/>
                  </a:lnTo>
                  <a:lnTo>
                    <a:pt x="5686" y="20616"/>
                  </a:lnTo>
                  <a:lnTo>
                    <a:pt x="6126" y="19201"/>
                  </a:lnTo>
                  <a:lnTo>
                    <a:pt x="757" y="19201"/>
                  </a:lnTo>
                  <a:close/>
                  <a:moveTo>
                    <a:pt x="15488" y="19201"/>
                  </a:moveTo>
                  <a:lnTo>
                    <a:pt x="15928" y="20616"/>
                  </a:lnTo>
                  <a:lnTo>
                    <a:pt x="21325" y="20616"/>
                  </a:lnTo>
                  <a:lnTo>
                    <a:pt x="20829" y="19201"/>
                  </a:lnTo>
                  <a:lnTo>
                    <a:pt x="15488" y="19201"/>
                  </a:lnTo>
                  <a:close/>
                  <a:moveTo>
                    <a:pt x="110" y="20842"/>
                  </a:moveTo>
                  <a:lnTo>
                    <a:pt x="0" y="21600"/>
                  </a:lnTo>
                  <a:lnTo>
                    <a:pt x="5438" y="21600"/>
                  </a:lnTo>
                  <a:lnTo>
                    <a:pt x="5534" y="20842"/>
                  </a:lnTo>
                  <a:lnTo>
                    <a:pt x="110" y="20842"/>
                  </a:lnTo>
                  <a:close/>
                  <a:moveTo>
                    <a:pt x="16066" y="20842"/>
                  </a:moveTo>
                  <a:lnTo>
                    <a:pt x="16176" y="21600"/>
                  </a:lnTo>
                  <a:lnTo>
                    <a:pt x="21600" y="21600"/>
                  </a:lnTo>
                  <a:lnTo>
                    <a:pt x="21490" y="20842"/>
                  </a:lnTo>
                  <a:lnTo>
                    <a:pt x="16066" y="20842"/>
                  </a:lnTo>
                  <a:close/>
                </a:path>
              </a:pathLst>
            </a:custGeom>
            <a:solidFill>
              <a:srgbClr val="79242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82" name="Freeform 273"/>
            <p:cNvSpPr/>
            <p:nvPr/>
          </p:nvSpPr>
          <p:spPr>
            <a:xfrm>
              <a:off x="628005" y="59055"/>
              <a:ext cx="62866" cy="9182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2597" y="0"/>
                  </a:lnTo>
                  <a:lnTo>
                    <a:pt x="0" y="21600"/>
                  </a:lnTo>
                  <a:lnTo>
                    <a:pt x="9003" y="21600"/>
                  </a:lnTo>
                  <a:lnTo>
                    <a:pt x="21600" y="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83" name="Freeform 274"/>
            <p:cNvSpPr/>
            <p:nvPr/>
          </p:nvSpPr>
          <p:spPr>
            <a:xfrm>
              <a:off x="600692" y="175778"/>
              <a:ext cx="31851" cy="20827"/>
            </a:xfrm>
            <a:prstGeom prst="rect">
              <a:avLst/>
            </a:pr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84" name="Freeform 275"/>
            <p:cNvSpPr/>
            <p:nvPr/>
          </p:nvSpPr>
          <p:spPr>
            <a:xfrm>
              <a:off x="613654" y="481423"/>
              <a:ext cx="43146" cy="72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3396" y="0"/>
                  </a:lnTo>
                  <a:lnTo>
                    <a:pt x="0" y="0"/>
                  </a:lnTo>
                  <a:lnTo>
                    <a:pt x="0" y="1164"/>
                  </a:lnTo>
                  <a:lnTo>
                    <a:pt x="21600" y="2160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85" name="Freeform 276"/>
            <p:cNvSpPr/>
            <p:nvPr/>
          </p:nvSpPr>
          <p:spPr>
            <a:xfrm>
              <a:off x="656336" y="59055"/>
              <a:ext cx="62867" cy="918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03" y="0"/>
                  </a:lnTo>
                  <a:lnTo>
                    <a:pt x="21600" y="21600"/>
                  </a:lnTo>
                  <a:lnTo>
                    <a:pt x="12597" y="21600"/>
                  </a:lnTo>
                  <a:lnTo>
                    <a:pt x="0" y="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86" name="Freeform 277"/>
            <p:cNvSpPr/>
            <p:nvPr/>
          </p:nvSpPr>
          <p:spPr>
            <a:xfrm>
              <a:off x="714573" y="175778"/>
              <a:ext cx="31850" cy="20827"/>
            </a:xfrm>
            <a:prstGeom prst="rect">
              <a:avLst/>
            </a:pr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87" name="Freeform 278"/>
            <p:cNvSpPr/>
            <p:nvPr/>
          </p:nvSpPr>
          <p:spPr>
            <a:xfrm>
              <a:off x="690407" y="481423"/>
              <a:ext cx="43053" cy="7210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222" y="0"/>
                  </a:lnTo>
                  <a:lnTo>
                    <a:pt x="21600" y="0"/>
                  </a:lnTo>
                  <a:lnTo>
                    <a:pt x="21600" y="1164"/>
                  </a:lnTo>
                  <a:lnTo>
                    <a:pt x="0" y="2160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88" name="Freeform 279"/>
            <p:cNvSpPr/>
            <p:nvPr/>
          </p:nvSpPr>
          <p:spPr>
            <a:xfrm>
              <a:off x="736700" y="449581"/>
              <a:ext cx="13056" cy="274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76" y="1168"/>
                  </a:lnTo>
                  <a:lnTo>
                    <a:pt x="21600" y="5108"/>
                  </a:lnTo>
                  <a:lnTo>
                    <a:pt x="21600" y="15689"/>
                  </a:lnTo>
                  <a:lnTo>
                    <a:pt x="12714" y="19922"/>
                  </a:lnTo>
                  <a:lnTo>
                    <a:pt x="0" y="21600"/>
                  </a:lnTo>
                  <a:lnTo>
                    <a:pt x="0" y="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89" name="Freeform 280"/>
            <p:cNvSpPr/>
            <p:nvPr/>
          </p:nvSpPr>
          <p:spPr>
            <a:xfrm>
              <a:off x="699481" y="269082"/>
              <a:ext cx="33980" cy="2123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649" y="21600"/>
                  </a:lnTo>
                  <a:lnTo>
                    <a:pt x="21600" y="21600"/>
                  </a:lnTo>
                  <a:lnTo>
                    <a:pt x="21600" y="0"/>
                  </a:lnTo>
                  <a:lnTo>
                    <a:pt x="0" y="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90" name="Freeform 281"/>
            <p:cNvSpPr/>
            <p:nvPr/>
          </p:nvSpPr>
          <p:spPr>
            <a:xfrm>
              <a:off x="695685" y="159672"/>
              <a:ext cx="37776" cy="3693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741" y="21600"/>
                  </a:lnTo>
                  <a:lnTo>
                    <a:pt x="21600" y="2160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91" name="Freeform 282"/>
            <p:cNvSpPr/>
            <p:nvPr/>
          </p:nvSpPr>
          <p:spPr>
            <a:xfrm>
              <a:off x="613654" y="159672"/>
              <a:ext cx="37868" cy="36934"/>
            </a:xfrm>
            <a:custGeom>
              <a:avLst/>
              <a:gdLst/>
              <a:ahLst/>
              <a:cxnLst>
                <a:cxn ang="0">
                  <a:pos x="wd2" y="hd2"/>
                </a:cxn>
                <a:cxn ang="5400000">
                  <a:pos x="wd2" y="hd2"/>
                </a:cxn>
                <a:cxn ang="10800000">
                  <a:pos x="wd2" y="hd2"/>
                </a:cxn>
                <a:cxn ang="16200000">
                  <a:pos x="wd2" y="hd2"/>
                </a:cxn>
              </a:cxnLst>
              <a:rect l="0" t="0" r="r" b="b"/>
              <a:pathLst>
                <a:path w="21600" h="21600" extrusionOk="0">
                  <a:moveTo>
                    <a:pt x="20861" y="21600"/>
                  </a:moveTo>
                  <a:lnTo>
                    <a:pt x="21600" y="0"/>
                  </a:lnTo>
                  <a:lnTo>
                    <a:pt x="0" y="0"/>
                  </a:lnTo>
                  <a:lnTo>
                    <a:pt x="0" y="21600"/>
                  </a:lnTo>
                  <a:lnTo>
                    <a:pt x="20861" y="2160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92" name="Freeform 283"/>
            <p:cNvSpPr/>
            <p:nvPr/>
          </p:nvSpPr>
          <p:spPr>
            <a:xfrm>
              <a:off x="613654" y="269082"/>
              <a:ext cx="34072" cy="2123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6963" y="21600"/>
                  </a:lnTo>
                  <a:lnTo>
                    <a:pt x="21600" y="0"/>
                  </a:lnTo>
                  <a:lnTo>
                    <a:pt x="0" y="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grpSp>
      <p:sp>
        <p:nvSpPr>
          <p:cNvPr id="294" name="Freeform 172"/>
          <p:cNvSpPr/>
          <p:nvPr/>
        </p:nvSpPr>
        <p:spPr>
          <a:xfrm>
            <a:off x="0" y="-1"/>
            <a:ext cx="68130" cy="1016001"/>
          </a:xfrm>
          <a:prstGeom prst="rect">
            <a:avLst/>
          </a:prstGeom>
          <a:solidFill>
            <a:srgbClr val="E0592A"/>
          </a:solidFill>
          <a:ln w="3175">
            <a:miter lim="400000"/>
          </a:ln>
        </p:spPr>
        <p:txBody>
          <a:bodyPr lIns="34289" tIns="34289" rIns="34289" bIns="34289" anchor="ctr"/>
          <a:lstStyle/>
          <a:p>
            <a:pPr defTabSz="685800">
              <a:defRPr sz="1200">
                <a:solidFill>
                  <a:srgbClr val="000000"/>
                </a:solidFill>
                <a:latin typeface="Calibri"/>
                <a:ea typeface="Calibri"/>
                <a:cs typeface="Calibri"/>
                <a:sym typeface="Calibri"/>
              </a:defRPr>
            </a:pPr>
            <a:endParaRPr dirty="0"/>
          </a:p>
        </p:txBody>
      </p:sp>
      <p:sp>
        <p:nvSpPr>
          <p:cNvPr id="295" name="Freeform 172"/>
          <p:cNvSpPr/>
          <p:nvPr/>
        </p:nvSpPr>
        <p:spPr>
          <a:xfrm>
            <a:off x="9075870" y="-1"/>
            <a:ext cx="68130" cy="1016001"/>
          </a:xfrm>
          <a:prstGeom prst="rect">
            <a:avLst/>
          </a:prstGeom>
          <a:solidFill>
            <a:srgbClr val="E0592A"/>
          </a:solidFill>
          <a:ln w="3175">
            <a:miter lim="400000"/>
          </a:ln>
        </p:spPr>
        <p:txBody>
          <a:bodyPr lIns="34289" tIns="34289" rIns="34289" bIns="34289" anchor="ctr"/>
          <a:lstStyle/>
          <a:p>
            <a:pPr defTabSz="685800">
              <a:defRPr sz="1200">
                <a:solidFill>
                  <a:srgbClr val="000000"/>
                </a:solidFill>
                <a:latin typeface="Calibri"/>
                <a:ea typeface="Calibri"/>
                <a:cs typeface="Calibri"/>
                <a:sym typeface="Calibri"/>
              </a:defRPr>
            </a:pPr>
            <a:endParaRPr dirty="0"/>
          </a:p>
        </p:txBody>
      </p:sp>
      <p:sp>
        <p:nvSpPr>
          <p:cNvPr id="296" name="Slide Number"/>
          <p:cNvSpPr txBox="1">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4106181270"/>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444" name="bowl of salad with fried rice, boiled eggs and chopsticks"/>
          <p:cNvSpPr>
            <a:spLocks noGrp="1"/>
          </p:cNvSpPr>
          <p:nvPr>
            <p:ph type="pic" idx="21"/>
          </p:nvPr>
        </p:nvSpPr>
        <p:spPr>
          <a:xfrm>
            <a:off x="0" y="-476250"/>
            <a:ext cx="9144000" cy="6096000"/>
          </a:xfrm>
          <a:prstGeom prst="rect">
            <a:avLst/>
          </a:prstGeom>
        </p:spPr>
        <p:txBody>
          <a:bodyPr lIns="91439" tIns="45719" rIns="91439" bIns="45719">
            <a:noAutofit/>
          </a:bodyPr>
          <a:lstStyle/>
          <a:p>
            <a:endParaRPr dirty="0"/>
          </a:p>
        </p:txBody>
      </p:sp>
      <p:sp>
        <p:nvSpPr>
          <p:cNvPr id="445" name="Freeform 208"/>
          <p:cNvSpPr/>
          <p:nvPr/>
        </p:nvSpPr>
        <p:spPr>
          <a:xfrm>
            <a:off x="6500826" y="161552"/>
            <a:ext cx="2190737" cy="129818"/>
          </a:xfrm>
          <a:custGeom>
            <a:avLst/>
            <a:gdLst/>
            <a:ahLst/>
            <a:cxnLst>
              <a:cxn ang="0">
                <a:pos x="wd2" y="hd2"/>
              </a:cxn>
              <a:cxn ang="5400000">
                <a:pos x="wd2" y="hd2"/>
              </a:cxn>
              <a:cxn ang="10800000">
                <a:pos x="wd2" y="hd2"/>
              </a:cxn>
              <a:cxn ang="16200000">
                <a:pos x="wd2" y="hd2"/>
              </a:cxn>
            </a:cxnLst>
            <a:rect l="0" t="0" r="r" b="b"/>
            <a:pathLst>
              <a:path w="21600" h="21552" extrusionOk="0">
                <a:moveTo>
                  <a:pt x="12004" y="5"/>
                </a:moveTo>
                <a:cubicBezTo>
                  <a:pt x="11943" y="-10"/>
                  <a:pt x="11885" y="137"/>
                  <a:pt x="11828" y="501"/>
                </a:cubicBezTo>
                <a:cubicBezTo>
                  <a:pt x="11779" y="810"/>
                  <a:pt x="11737" y="1396"/>
                  <a:pt x="11707" y="2099"/>
                </a:cubicBezTo>
                <a:cubicBezTo>
                  <a:pt x="11679" y="2776"/>
                  <a:pt x="11664" y="3542"/>
                  <a:pt x="11664" y="4358"/>
                </a:cubicBezTo>
                <a:cubicBezTo>
                  <a:pt x="11663" y="5047"/>
                  <a:pt x="11676" y="5752"/>
                  <a:pt x="11697" y="6342"/>
                </a:cubicBezTo>
                <a:cubicBezTo>
                  <a:pt x="11721" y="6985"/>
                  <a:pt x="11753" y="7483"/>
                  <a:pt x="11792" y="7885"/>
                </a:cubicBezTo>
                <a:cubicBezTo>
                  <a:pt x="11843" y="8361"/>
                  <a:pt x="11895" y="8827"/>
                  <a:pt x="11949" y="9208"/>
                </a:cubicBezTo>
                <a:cubicBezTo>
                  <a:pt x="12015" y="9611"/>
                  <a:pt x="12078" y="10208"/>
                  <a:pt x="12132" y="10971"/>
                </a:cubicBezTo>
                <a:cubicBezTo>
                  <a:pt x="12153" y="11357"/>
                  <a:pt x="12165" y="11827"/>
                  <a:pt x="12165" y="12349"/>
                </a:cubicBezTo>
                <a:cubicBezTo>
                  <a:pt x="12164" y="13129"/>
                  <a:pt x="12140" y="13867"/>
                  <a:pt x="12103" y="14333"/>
                </a:cubicBezTo>
                <a:cubicBezTo>
                  <a:pt x="12051" y="14961"/>
                  <a:pt x="11986" y="15284"/>
                  <a:pt x="11923" y="15214"/>
                </a:cubicBezTo>
                <a:cubicBezTo>
                  <a:pt x="11874" y="15226"/>
                  <a:pt x="11827" y="15076"/>
                  <a:pt x="11782" y="14773"/>
                </a:cubicBezTo>
                <a:cubicBezTo>
                  <a:pt x="11746" y="14548"/>
                  <a:pt x="11716" y="14121"/>
                  <a:pt x="11697" y="13561"/>
                </a:cubicBezTo>
                <a:cubicBezTo>
                  <a:pt x="11679" y="13022"/>
                  <a:pt x="11670" y="12414"/>
                  <a:pt x="11671" y="11798"/>
                </a:cubicBezTo>
                <a:lnTo>
                  <a:pt x="11671" y="11247"/>
                </a:lnTo>
                <a:lnTo>
                  <a:pt x="11543" y="11412"/>
                </a:lnTo>
                <a:cubicBezTo>
                  <a:pt x="11535" y="13077"/>
                  <a:pt x="11576" y="14734"/>
                  <a:pt x="11654" y="15765"/>
                </a:cubicBezTo>
                <a:cubicBezTo>
                  <a:pt x="11735" y="16628"/>
                  <a:pt x="11830" y="17049"/>
                  <a:pt x="11926" y="16978"/>
                </a:cubicBezTo>
                <a:cubicBezTo>
                  <a:pt x="11993" y="16996"/>
                  <a:pt x="12057" y="16742"/>
                  <a:pt x="12119" y="16316"/>
                </a:cubicBezTo>
                <a:cubicBezTo>
                  <a:pt x="12172" y="15949"/>
                  <a:pt x="12219" y="15338"/>
                  <a:pt x="12253" y="14553"/>
                </a:cubicBezTo>
                <a:cubicBezTo>
                  <a:pt x="12285" y="13846"/>
                  <a:pt x="12302" y="13012"/>
                  <a:pt x="12302" y="12128"/>
                </a:cubicBezTo>
                <a:cubicBezTo>
                  <a:pt x="12303" y="11457"/>
                  <a:pt x="12292" y="10788"/>
                  <a:pt x="12273" y="10199"/>
                </a:cubicBezTo>
                <a:cubicBezTo>
                  <a:pt x="12253" y="9618"/>
                  <a:pt x="12225" y="9123"/>
                  <a:pt x="12191" y="8767"/>
                </a:cubicBezTo>
                <a:cubicBezTo>
                  <a:pt x="12144" y="8300"/>
                  <a:pt x="12094" y="7909"/>
                  <a:pt x="12044" y="7554"/>
                </a:cubicBezTo>
                <a:cubicBezTo>
                  <a:pt x="11958" y="6902"/>
                  <a:pt x="11906" y="6443"/>
                  <a:pt x="11883" y="6232"/>
                </a:cubicBezTo>
                <a:cubicBezTo>
                  <a:pt x="11857" y="6018"/>
                  <a:pt x="11832" y="5695"/>
                  <a:pt x="11815" y="5295"/>
                </a:cubicBezTo>
                <a:cubicBezTo>
                  <a:pt x="11802" y="4976"/>
                  <a:pt x="11795" y="4630"/>
                  <a:pt x="11795" y="4248"/>
                </a:cubicBezTo>
                <a:cubicBezTo>
                  <a:pt x="11793" y="3611"/>
                  <a:pt x="11811" y="2987"/>
                  <a:pt x="11841" y="2595"/>
                </a:cubicBezTo>
                <a:cubicBezTo>
                  <a:pt x="11889" y="2007"/>
                  <a:pt x="11949" y="1705"/>
                  <a:pt x="12008" y="1768"/>
                </a:cubicBezTo>
                <a:cubicBezTo>
                  <a:pt x="12043" y="1773"/>
                  <a:pt x="12078" y="1917"/>
                  <a:pt x="12112" y="2099"/>
                </a:cubicBezTo>
                <a:cubicBezTo>
                  <a:pt x="12141" y="2254"/>
                  <a:pt x="12165" y="2471"/>
                  <a:pt x="12188" y="2815"/>
                </a:cubicBezTo>
                <a:cubicBezTo>
                  <a:pt x="12206" y="3145"/>
                  <a:pt x="12222" y="3537"/>
                  <a:pt x="12230" y="3972"/>
                </a:cubicBezTo>
                <a:cubicBezTo>
                  <a:pt x="12236" y="4322"/>
                  <a:pt x="12238" y="4712"/>
                  <a:pt x="12237" y="5075"/>
                </a:cubicBezTo>
                <a:lnTo>
                  <a:pt x="12361" y="4909"/>
                </a:lnTo>
                <a:cubicBezTo>
                  <a:pt x="12361" y="4750"/>
                  <a:pt x="12361" y="4579"/>
                  <a:pt x="12361" y="4579"/>
                </a:cubicBezTo>
                <a:cubicBezTo>
                  <a:pt x="12360" y="3819"/>
                  <a:pt x="12348" y="3080"/>
                  <a:pt x="12325" y="2429"/>
                </a:cubicBezTo>
                <a:cubicBezTo>
                  <a:pt x="12298" y="1647"/>
                  <a:pt x="12257" y="1029"/>
                  <a:pt x="12207" y="666"/>
                </a:cubicBezTo>
                <a:cubicBezTo>
                  <a:pt x="12144" y="184"/>
                  <a:pt x="12074" y="-37"/>
                  <a:pt x="12004" y="5"/>
                </a:cubicBezTo>
                <a:close/>
                <a:moveTo>
                  <a:pt x="8064" y="60"/>
                </a:moveTo>
                <a:cubicBezTo>
                  <a:pt x="8003" y="28"/>
                  <a:pt x="7942" y="198"/>
                  <a:pt x="7884" y="556"/>
                </a:cubicBezTo>
                <a:cubicBezTo>
                  <a:pt x="7835" y="865"/>
                  <a:pt x="7794" y="1450"/>
                  <a:pt x="7763" y="2154"/>
                </a:cubicBezTo>
                <a:cubicBezTo>
                  <a:pt x="7736" y="2831"/>
                  <a:pt x="7720" y="3597"/>
                  <a:pt x="7720" y="4413"/>
                </a:cubicBezTo>
                <a:cubicBezTo>
                  <a:pt x="7720" y="5102"/>
                  <a:pt x="7732" y="5807"/>
                  <a:pt x="7753" y="6397"/>
                </a:cubicBezTo>
                <a:cubicBezTo>
                  <a:pt x="7779" y="7036"/>
                  <a:pt x="7813" y="7533"/>
                  <a:pt x="7851" y="7940"/>
                </a:cubicBezTo>
                <a:cubicBezTo>
                  <a:pt x="7902" y="8421"/>
                  <a:pt x="7955" y="8887"/>
                  <a:pt x="8008" y="9263"/>
                </a:cubicBezTo>
                <a:cubicBezTo>
                  <a:pt x="8075" y="9667"/>
                  <a:pt x="8134" y="10264"/>
                  <a:pt x="8188" y="11026"/>
                </a:cubicBezTo>
                <a:cubicBezTo>
                  <a:pt x="8209" y="11416"/>
                  <a:pt x="8221" y="11884"/>
                  <a:pt x="8221" y="12404"/>
                </a:cubicBezTo>
                <a:cubicBezTo>
                  <a:pt x="8219" y="13165"/>
                  <a:pt x="8198" y="13876"/>
                  <a:pt x="8162" y="14333"/>
                </a:cubicBezTo>
                <a:cubicBezTo>
                  <a:pt x="8111" y="14958"/>
                  <a:pt x="8046" y="15281"/>
                  <a:pt x="7982" y="15214"/>
                </a:cubicBezTo>
                <a:cubicBezTo>
                  <a:pt x="7933" y="15229"/>
                  <a:pt x="7887" y="15079"/>
                  <a:pt x="7841" y="14773"/>
                </a:cubicBezTo>
                <a:cubicBezTo>
                  <a:pt x="7805" y="14549"/>
                  <a:pt x="7772" y="14122"/>
                  <a:pt x="7753" y="13561"/>
                </a:cubicBezTo>
                <a:cubicBezTo>
                  <a:pt x="7735" y="13022"/>
                  <a:pt x="7726" y="12414"/>
                  <a:pt x="7727" y="11798"/>
                </a:cubicBezTo>
                <a:lnTo>
                  <a:pt x="7727" y="11247"/>
                </a:lnTo>
                <a:lnTo>
                  <a:pt x="7603" y="11412"/>
                </a:lnTo>
                <a:cubicBezTo>
                  <a:pt x="7591" y="13092"/>
                  <a:pt x="7629" y="14754"/>
                  <a:pt x="7707" y="15820"/>
                </a:cubicBezTo>
                <a:cubicBezTo>
                  <a:pt x="7788" y="16681"/>
                  <a:pt x="7884" y="17101"/>
                  <a:pt x="7979" y="17033"/>
                </a:cubicBezTo>
                <a:cubicBezTo>
                  <a:pt x="8046" y="17051"/>
                  <a:pt x="8110" y="16852"/>
                  <a:pt x="8172" y="16427"/>
                </a:cubicBezTo>
                <a:cubicBezTo>
                  <a:pt x="8225" y="16064"/>
                  <a:pt x="8273" y="15452"/>
                  <a:pt x="8306" y="14663"/>
                </a:cubicBezTo>
                <a:cubicBezTo>
                  <a:pt x="8338" y="13956"/>
                  <a:pt x="8356" y="13122"/>
                  <a:pt x="8355" y="12238"/>
                </a:cubicBezTo>
                <a:cubicBezTo>
                  <a:pt x="8356" y="11568"/>
                  <a:pt x="8345" y="10898"/>
                  <a:pt x="8326" y="10310"/>
                </a:cubicBezTo>
                <a:cubicBezTo>
                  <a:pt x="8306" y="9728"/>
                  <a:pt x="8278" y="9233"/>
                  <a:pt x="8244" y="8877"/>
                </a:cubicBezTo>
                <a:cubicBezTo>
                  <a:pt x="8198" y="8405"/>
                  <a:pt x="8150" y="7959"/>
                  <a:pt x="8100" y="7609"/>
                </a:cubicBezTo>
                <a:cubicBezTo>
                  <a:pt x="8013" y="6957"/>
                  <a:pt x="7959" y="6554"/>
                  <a:pt x="7936" y="6342"/>
                </a:cubicBezTo>
                <a:cubicBezTo>
                  <a:pt x="7910" y="6124"/>
                  <a:pt x="7885" y="5801"/>
                  <a:pt x="7868" y="5405"/>
                </a:cubicBezTo>
                <a:cubicBezTo>
                  <a:pt x="7855" y="5086"/>
                  <a:pt x="7851" y="4740"/>
                  <a:pt x="7851" y="4358"/>
                </a:cubicBezTo>
                <a:cubicBezTo>
                  <a:pt x="7850" y="3721"/>
                  <a:pt x="7864" y="3097"/>
                  <a:pt x="7894" y="2705"/>
                </a:cubicBezTo>
                <a:cubicBezTo>
                  <a:pt x="7942" y="2118"/>
                  <a:pt x="8002" y="1815"/>
                  <a:pt x="8061" y="1878"/>
                </a:cubicBezTo>
                <a:cubicBezTo>
                  <a:pt x="8098" y="1875"/>
                  <a:pt x="8133" y="1963"/>
                  <a:pt x="8169" y="2154"/>
                </a:cubicBezTo>
                <a:cubicBezTo>
                  <a:pt x="8197" y="2307"/>
                  <a:pt x="8225" y="2580"/>
                  <a:pt x="8247" y="2925"/>
                </a:cubicBezTo>
                <a:cubicBezTo>
                  <a:pt x="8266" y="3250"/>
                  <a:pt x="8279" y="3644"/>
                  <a:pt x="8287" y="4083"/>
                </a:cubicBezTo>
                <a:cubicBezTo>
                  <a:pt x="8292" y="4433"/>
                  <a:pt x="8297" y="4822"/>
                  <a:pt x="8296" y="5185"/>
                </a:cubicBezTo>
                <a:lnTo>
                  <a:pt x="8421" y="5019"/>
                </a:lnTo>
                <a:cubicBezTo>
                  <a:pt x="8421" y="4908"/>
                  <a:pt x="8421" y="4800"/>
                  <a:pt x="8421" y="4689"/>
                </a:cubicBezTo>
                <a:cubicBezTo>
                  <a:pt x="8419" y="3932"/>
                  <a:pt x="8407" y="3194"/>
                  <a:pt x="8385" y="2540"/>
                </a:cubicBezTo>
                <a:cubicBezTo>
                  <a:pt x="8357" y="1759"/>
                  <a:pt x="8313" y="1144"/>
                  <a:pt x="8264" y="776"/>
                </a:cubicBezTo>
                <a:cubicBezTo>
                  <a:pt x="8201" y="295"/>
                  <a:pt x="8133" y="20"/>
                  <a:pt x="8064" y="60"/>
                </a:cubicBezTo>
                <a:close/>
                <a:moveTo>
                  <a:pt x="17048" y="60"/>
                </a:moveTo>
                <a:cubicBezTo>
                  <a:pt x="16987" y="45"/>
                  <a:pt x="16928" y="192"/>
                  <a:pt x="16871" y="556"/>
                </a:cubicBezTo>
                <a:cubicBezTo>
                  <a:pt x="16823" y="865"/>
                  <a:pt x="16780" y="1451"/>
                  <a:pt x="16750" y="2154"/>
                </a:cubicBezTo>
                <a:cubicBezTo>
                  <a:pt x="16723" y="2831"/>
                  <a:pt x="16707" y="3597"/>
                  <a:pt x="16707" y="4413"/>
                </a:cubicBezTo>
                <a:cubicBezTo>
                  <a:pt x="16707" y="5102"/>
                  <a:pt x="16719" y="5807"/>
                  <a:pt x="16740" y="6397"/>
                </a:cubicBezTo>
                <a:cubicBezTo>
                  <a:pt x="16765" y="7037"/>
                  <a:pt x="16796" y="7535"/>
                  <a:pt x="16835" y="7940"/>
                </a:cubicBezTo>
                <a:cubicBezTo>
                  <a:pt x="16886" y="8417"/>
                  <a:pt x="16938" y="8882"/>
                  <a:pt x="16992" y="9263"/>
                </a:cubicBezTo>
                <a:cubicBezTo>
                  <a:pt x="17058" y="9661"/>
                  <a:pt x="17122" y="10259"/>
                  <a:pt x="17175" y="11026"/>
                </a:cubicBezTo>
                <a:cubicBezTo>
                  <a:pt x="17196" y="11412"/>
                  <a:pt x="17208" y="11882"/>
                  <a:pt x="17208" y="12404"/>
                </a:cubicBezTo>
                <a:cubicBezTo>
                  <a:pt x="17206" y="13162"/>
                  <a:pt x="17185" y="13874"/>
                  <a:pt x="17149" y="14333"/>
                </a:cubicBezTo>
                <a:cubicBezTo>
                  <a:pt x="17097" y="14961"/>
                  <a:pt x="17033" y="15284"/>
                  <a:pt x="16969" y="15214"/>
                </a:cubicBezTo>
                <a:cubicBezTo>
                  <a:pt x="16921" y="15228"/>
                  <a:pt x="16873" y="15078"/>
                  <a:pt x="16828" y="14773"/>
                </a:cubicBezTo>
                <a:cubicBezTo>
                  <a:pt x="16792" y="14554"/>
                  <a:pt x="16759" y="14127"/>
                  <a:pt x="16740" y="13561"/>
                </a:cubicBezTo>
                <a:cubicBezTo>
                  <a:pt x="16722" y="13022"/>
                  <a:pt x="16713" y="12414"/>
                  <a:pt x="16714" y="11798"/>
                </a:cubicBezTo>
                <a:lnTo>
                  <a:pt x="16714" y="11247"/>
                </a:lnTo>
                <a:lnTo>
                  <a:pt x="16586" y="11412"/>
                </a:lnTo>
                <a:cubicBezTo>
                  <a:pt x="16577" y="13092"/>
                  <a:pt x="16619" y="14775"/>
                  <a:pt x="16697" y="15820"/>
                </a:cubicBezTo>
                <a:cubicBezTo>
                  <a:pt x="16778" y="16681"/>
                  <a:pt x="16874" y="17101"/>
                  <a:pt x="16969" y="17033"/>
                </a:cubicBezTo>
                <a:cubicBezTo>
                  <a:pt x="17036" y="17051"/>
                  <a:pt x="17100" y="16797"/>
                  <a:pt x="17162" y="16371"/>
                </a:cubicBezTo>
                <a:cubicBezTo>
                  <a:pt x="17215" y="16005"/>
                  <a:pt x="17263" y="15393"/>
                  <a:pt x="17296" y="14608"/>
                </a:cubicBezTo>
                <a:cubicBezTo>
                  <a:pt x="17328" y="13901"/>
                  <a:pt x="17346" y="13067"/>
                  <a:pt x="17345" y="12183"/>
                </a:cubicBezTo>
                <a:cubicBezTo>
                  <a:pt x="17346" y="11512"/>
                  <a:pt x="17335" y="10843"/>
                  <a:pt x="17316" y="10255"/>
                </a:cubicBezTo>
                <a:cubicBezTo>
                  <a:pt x="17296" y="9673"/>
                  <a:pt x="17268" y="9178"/>
                  <a:pt x="17234" y="8822"/>
                </a:cubicBezTo>
                <a:cubicBezTo>
                  <a:pt x="17187" y="8355"/>
                  <a:pt x="17140" y="7964"/>
                  <a:pt x="17090" y="7609"/>
                </a:cubicBezTo>
                <a:cubicBezTo>
                  <a:pt x="17004" y="6957"/>
                  <a:pt x="16950" y="6498"/>
                  <a:pt x="16927" y="6287"/>
                </a:cubicBezTo>
                <a:cubicBezTo>
                  <a:pt x="16900" y="6073"/>
                  <a:pt x="16875" y="5750"/>
                  <a:pt x="16858" y="5350"/>
                </a:cubicBezTo>
                <a:cubicBezTo>
                  <a:pt x="16845" y="5031"/>
                  <a:pt x="16838" y="4685"/>
                  <a:pt x="16838" y="4303"/>
                </a:cubicBezTo>
                <a:cubicBezTo>
                  <a:pt x="16837" y="3666"/>
                  <a:pt x="16854" y="3042"/>
                  <a:pt x="16884" y="2650"/>
                </a:cubicBezTo>
                <a:cubicBezTo>
                  <a:pt x="16932" y="2062"/>
                  <a:pt x="16992" y="1760"/>
                  <a:pt x="17051" y="1823"/>
                </a:cubicBezTo>
                <a:cubicBezTo>
                  <a:pt x="17086" y="1828"/>
                  <a:pt x="17122" y="1972"/>
                  <a:pt x="17156" y="2154"/>
                </a:cubicBezTo>
                <a:cubicBezTo>
                  <a:pt x="17185" y="2303"/>
                  <a:pt x="17209" y="2521"/>
                  <a:pt x="17231" y="2870"/>
                </a:cubicBezTo>
                <a:cubicBezTo>
                  <a:pt x="17250" y="3195"/>
                  <a:pt x="17266" y="3589"/>
                  <a:pt x="17273" y="4027"/>
                </a:cubicBezTo>
                <a:cubicBezTo>
                  <a:pt x="17279" y="4377"/>
                  <a:pt x="17281" y="4767"/>
                  <a:pt x="17280" y="5130"/>
                </a:cubicBezTo>
                <a:lnTo>
                  <a:pt x="17408" y="4964"/>
                </a:lnTo>
                <a:cubicBezTo>
                  <a:pt x="17408" y="4806"/>
                  <a:pt x="17408" y="4634"/>
                  <a:pt x="17408" y="4634"/>
                </a:cubicBezTo>
                <a:cubicBezTo>
                  <a:pt x="17406" y="3874"/>
                  <a:pt x="17392" y="3135"/>
                  <a:pt x="17368" y="2484"/>
                </a:cubicBezTo>
                <a:cubicBezTo>
                  <a:pt x="17341" y="1702"/>
                  <a:pt x="17300" y="1085"/>
                  <a:pt x="17251" y="721"/>
                </a:cubicBezTo>
                <a:cubicBezTo>
                  <a:pt x="17187" y="239"/>
                  <a:pt x="17117" y="18"/>
                  <a:pt x="17048" y="60"/>
                </a:cubicBezTo>
                <a:close/>
                <a:moveTo>
                  <a:pt x="43" y="335"/>
                </a:moveTo>
                <a:lnTo>
                  <a:pt x="10" y="3091"/>
                </a:lnTo>
                <a:lnTo>
                  <a:pt x="0" y="6122"/>
                </a:lnTo>
                <a:lnTo>
                  <a:pt x="75" y="6122"/>
                </a:lnTo>
                <a:lnTo>
                  <a:pt x="144" y="3091"/>
                </a:lnTo>
                <a:lnTo>
                  <a:pt x="180" y="335"/>
                </a:lnTo>
                <a:lnTo>
                  <a:pt x="43" y="335"/>
                </a:lnTo>
                <a:close/>
                <a:moveTo>
                  <a:pt x="308" y="335"/>
                </a:moveTo>
                <a:lnTo>
                  <a:pt x="272" y="3091"/>
                </a:lnTo>
                <a:lnTo>
                  <a:pt x="262" y="6122"/>
                </a:lnTo>
                <a:lnTo>
                  <a:pt x="337" y="6122"/>
                </a:lnTo>
                <a:lnTo>
                  <a:pt x="409" y="3091"/>
                </a:lnTo>
                <a:lnTo>
                  <a:pt x="442" y="335"/>
                </a:lnTo>
                <a:lnTo>
                  <a:pt x="308" y="335"/>
                </a:lnTo>
                <a:close/>
                <a:moveTo>
                  <a:pt x="615" y="335"/>
                </a:moveTo>
                <a:lnTo>
                  <a:pt x="412" y="16702"/>
                </a:lnTo>
                <a:lnTo>
                  <a:pt x="763" y="16702"/>
                </a:lnTo>
                <a:cubicBezTo>
                  <a:pt x="816" y="16716"/>
                  <a:pt x="870" y="16659"/>
                  <a:pt x="923" y="16482"/>
                </a:cubicBezTo>
                <a:cubicBezTo>
                  <a:pt x="976" y="16282"/>
                  <a:pt x="1025" y="15924"/>
                  <a:pt x="1070" y="15435"/>
                </a:cubicBezTo>
                <a:cubicBezTo>
                  <a:pt x="1116" y="14898"/>
                  <a:pt x="1157" y="14254"/>
                  <a:pt x="1191" y="13506"/>
                </a:cubicBezTo>
                <a:cubicBezTo>
                  <a:pt x="1277" y="11658"/>
                  <a:pt x="1321" y="9344"/>
                  <a:pt x="1319" y="7003"/>
                </a:cubicBezTo>
                <a:cubicBezTo>
                  <a:pt x="1320" y="5983"/>
                  <a:pt x="1310" y="4989"/>
                  <a:pt x="1289" y="4027"/>
                </a:cubicBezTo>
                <a:cubicBezTo>
                  <a:pt x="1272" y="3184"/>
                  <a:pt x="1243" y="2440"/>
                  <a:pt x="1204" y="1823"/>
                </a:cubicBezTo>
                <a:cubicBezTo>
                  <a:pt x="1166" y="1227"/>
                  <a:pt x="1121" y="770"/>
                  <a:pt x="1070" y="556"/>
                </a:cubicBezTo>
                <a:cubicBezTo>
                  <a:pt x="1017" y="367"/>
                  <a:pt x="964" y="311"/>
                  <a:pt x="910" y="335"/>
                </a:cubicBezTo>
                <a:lnTo>
                  <a:pt x="615" y="335"/>
                </a:lnTo>
                <a:close/>
                <a:moveTo>
                  <a:pt x="3770" y="335"/>
                </a:moveTo>
                <a:lnTo>
                  <a:pt x="3567" y="16702"/>
                </a:lnTo>
                <a:lnTo>
                  <a:pt x="3688" y="16702"/>
                </a:lnTo>
                <a:lnTo>
                  <a:pt x="3891" y="335"/>
                </a:lnTo>
                <a:lnTo>
                  <a:pt x="3770" y="335"/>
                </a:lnTo>
                <a:close/>
                <a:moveTo>
                  <a:pt x="5567" y="335"/>
                </a:moveTo>
                <a:lnTo>
                  <a:pt x="5537" y="2650"/>
                </a:lnTo>
                <a:lnTo>
                  <a:pt x="5655" y="2650"/>
                </a:lnTo>
                <a:lnTo>
                  <a:pt x="5685" y="335"/>
                </a:lnTo>
                <a:lnTo>
                  <a:pt x="5567" y="335"/>
                </a:lnTo>
                <a:close/>
                <a:moveTo>
                  <a:pt x="8656" y="335"/>
                </a:moveTo>
                <a:lnTo>
                  <a:pt x="8453" y="16702"/>
                </a:lnTo>
                <a:lnTo>
                  <a:pt x="8571" y="16757"/>
                </a:lnTo>
                <a:lnTo>
                  <a:pt x="8620" y="12790"/>
                </a:lnTo>
                <a:lnTo>
                  <a:pt x="8768" y="10640"/>
                </a:lnTo>
                <a:lnTo>
                  <a:pt x="8908" y="16702"/>
                </a:lnTo>
                <a:lnTo>
                  <a:pt x="9039" y="16702"/>
                </a:lnTo>
                <a:lnTo>
                  <a:pt x="8859" y="9263"/>
                </a:lnTo>
                <a:lnTo>
                  <a:pt x="9160" y="4854"/>
                </a:lnTo>
                <a:lnTo>
                  <a:pt x="9000" y="4854"/>
                </a:lnTo>
                <a:lnTo>
                  <a:pt x="8650" y="10530"/>
                </a:lnTo>
                <a:lnTo>
                  <a:pt x="8774" y="335"/>
                </a:lnTo>
                <a:lnTo>
                  <a:pt x="8656" y="335"/>
                </a:lnTo>
                <a:close/>
                <a:moveTo>
                  <a:pt x="9337" y="335"/>
                </a:moveTo>
                <a:lnTo>
                  <a:pt x="9308" y="2650"/>
                </a:lnTo>
                <a:lnTo>
                  <a:pt x="9425" y="2650"/>
                </a:lnTo>
                <a:lnTo>
                  <a:pt x="9455" y="335"/>
                </a:lnTo>
                <a:lnTo>
                  <a:pt x="9337" y="335"/>
                </a:lnTo>
                <a:close/>
                <a:moveTo>
                  <a:pt x="9638" y="335"/>
                </a:moveTo>
                <a:lnTo>
                  <a:pt x="9435" y="16702"/>
                </a:lnTo>
                <a:lnTo>
                  <a:pt x="9556" y="16702"/>
                </a:lnTo>
                <a:lnTo>
                  <a:pt x="9759" y="335"/>
                </a:lnTo>
                <a:lnTo>
                  <a:pt x="9638" y="335"/>
                </a:lnTo>
                <a:close/>
                <a:moveTo>
                  <a:pt x="9949" y="335"/>
                </a:moveTo>
                <a:lnTo>
                  <a:pt x="9746" y="16702"/>
                </a:lnTo>
                <a:lnTo>
                  <a:pt x="9867" y="16702"/>
                </a:lnTo>
                <a:lnTo>
                  <a:pt x="10070" y="335"/>
                </a:lnTo>
                <a:lnTo>
                  <a:pt x="9949" y="335"/>
                </a:lnTo>
                <a:close/>
                <a:moveTo>
                  <a:pt x="14554" y="335"/>
                </a:moveTo>
                <a:lnTo>
                  <a:pt x="14524" y="2650"/>
                </a:lnTo>
                <a:lnTo>
                  <a:pt x="14642" y="2650"/>
                </a:lnTo>
                <a:lnTo>
                  <a:pt x="14672" y="335"/>
                </a:lnTo>
                <a:lnTo>
                  <a:pt x="14554" y="335"/>
                </a:lnTo>
                <a:close/>
                <a:moveTo>
                  <a:pt x="19113" y="335"/>
                </a:moveTo>
                <a:lnTo>
                  <a:pt x="19083" y="2650"/>
                </a:lnTo>
                <a:lnTo>
                  <a:pt x="19201" y="2650"/>
                </a:lnTo>
                <a:lnTo>
                  <a:pt x="19231" y="335"/>
                </a:lnTo>
                <a:lnTo>
                  <a:pt x="19113" y="335"/>
                </a:lnTo>
                <a:close/>
                <a:moveTo>
                  <a:pt x="21204" y="335"/>
                </a:moveTo>
                <a:lnTo>
                  <a:pt x="21171" y="3091"/>
                </a:lnTo>
                <a:lnTo>
                  <a:pt x="21161" y="6122"/>
                </a:lnTo>
                <a:lnTo>
                  <a:pt x="21237" y="6122"/>
                </a:lnTo>
                <a:lnTo>
                  <a:pt x="21305" y="3091"/>
                </a:lnTo>
                <a:lnTo>
                  <a:pt x="21341" y="335"/>
                </a:lnTo>
                <a:lnTo>
                  <a:pt x="21204" y="335"/>
                </a:lnTo>
                <a:close/>
                <a:moveTo>
                  <a:pt x="21466" y="335"/>
                </a:moveTo>
                <a:lnTo>
                  <a:pt x="21430" y="3091"/>
                </a:lnTo>
                <a:lnTo>
                  <a:pt x="21420" y="6122"/>
                </a:lnTo>
                <a:lnTo>
                  <a:pt x="21495" y="6122"/>
                </a:lnTo>
                <a:lnTo>
                  <a:pt x="21567" y="3091"/>
                </a:lnTo>
                <a:lnTo>
                  <a:pt x="21600" y="335"/>
                </a:lnTo>
                <a:lnTo>
                  <a:pt x="21466" y="335"/>
                </a:lnTo>
                <a:close/>
                <a:moveTo>
                  <a:pt x="20297" y="556"/>
                </a:moveTo>
                <a:lnTo>
                  <a:pt x="20160" y="1933"/>
                </a:lnTo>
                <a:lnTo>
                  <a:pt x="20124" y="4854"/>
                </a:lnTo>
                <a:lnTo>
                  <a:pt x="20029" y="4854"/>
                </a:lnTo>
                <a:lnTo>
                  <a:pt x="20009" y="6452"/>
                </a:lnTo>
                <a:lnTo>
                  <a:pt x="20104" y="6452"/>
                </a:lnTo>
                <a:lnTo>
                  <a:pt x="20019" y="13341"/>
                </a:lnTo>
                <a:cubicBezTo>
                  <a:pt x="20011" y="13920"/>
                  <a:pt x="20006" y="14510"/>
                  <a:pt x="20003" y="15104"/>
                </a:cubicBezTo>
                <a:cubicBezTo>
                  <a:pt x="20002" y="15573"/>
                  <a:pt x="20014" y="16021"/>
                  <a:pt x="20036" y="16316"/>
                </a:cubicBezTo>
                <a:cubicBezTo>
                  <a:pt x="20068" y="16736"/>
                  <a:pt x="20109" y="16955"/>
                  <a:pt x="20150" y="16923"/>
                </a:cubicBezTo>
                <a:cubicBezTo>
                  <a:pt x="20178" y="16916"/>
                  <a:pt x="20205" y="16880"/>
                  <a:pt x="20232" y="16757"/>
                </a:cubicBezTo>
                <a:lnTo>
                  <a:pt x="20252" y="15104"/>
                </a:lnTo>
                <a:cubicBezTo>
                  <a:pt x="20228" y="15211"/>
                  <a:pt x="20207" y="15260"/>
                  <a:pt x="20183" y="15269"/>
                </a:cubicBezTo>
                <a:cubicBezTo>
                  <a:pt x="20168" y="15288"/>
                  <a:pt x="20152" y="15193"/>
                  <a:pt x="20140" y="15049"/>
                </a:cubicBezTo>
                <a:cubicBezTo>
                  <a:pt x="20132" y="14900"/>
                  <a:pt x="20130" y="14699"/>
                  <a:pt x="20131" y="14498"/>
                </a:cubicBezTo>
                <a:cubicBezTo>
                  <a:pt x="20134" y="13994"/>
                  <a:pt x="20137" y="13505"/>
                  <a:pt x="20144" y="13010"/>
                </a:cubicBezTo>
                <a:lnTo>
                  <a:pt x="20225" y="6452"/>
                </a:lnTo>
                <a:lnTo>
                  <a:pt x="20343" y="6452"/>
                </a:lnTo>
                <a:lnTo>
                  <a:pt x="20363" y="4854"/>
                </a:lnTo>
                <a:lnTo>
                  <a:pt x="20245" y="4854"/>
                </a:lnTo>
                <a:lnTo>
                  <a:pt x="20297" y="556"/>
                </a:lnTo>
                <a:close/>
                <a:moveTo>
                  <a:pt x="723" y="2264"/>
                </a:moveTo>
                <a:lnTo>
                  <a:pt x="893" y="2264"/>
                </a:lnTo>
                <a:cubicBezTo>
                  <a:pt x="943" y="2236"/>
                  <a:pt x="993" y="2347"/>
                  <a:pt x="1041" y="2540"/>
                </a:cubicBezTo>
                <a:cubicBezTo>
                  <a:pt x="1085" y="2791"/>
                  <a:pt x="1122" y="3302"/>
                  <a:pt x="1145" y="3972"/>
                </a:cubicBezTo>
                <a:cubicBezTo>
                  <a:pt x="1176" y="4904"/>
                  <a:pt x="1192" y="5942"/>
                  <a:pt x="1188" y="7003"/>
                </a:cubicBezTo>
                <a:cubicBezTo>
                  <a:pt x="1189" y="8087"/>
                  <a:pt x="1179" y="9172"/>
                  <a:pt x="1159" y="10199"/>
                </a:cubicBezTo>
                <a:cubicBezTo>
                  <a:pt x="1139" y="11101"/>
                  <a:pt x="1112" y="11978"/>
                  <a:pt x="1077" y="12734"/>
                </a:cubicBezTo>
                <a:cubicBezTo>
                  <a:pt x="1054" y="13266"/>
                  <a:pt x="1025" y="13703"/>
                  <a:pt x="992" y="14057"/>
                </a:cubicBezTo>
                <a:cubicBezTo>
                  <a:pt x="965" y="14337"/>
                  <a:pt x="934" y="14504"/>
                  <a:pt x="903" y="14608"/>
                </a:cubicBezTo>
                <a:cubicBezTo>
                  <a:pt x="843" y="14846"/>
                  <a:pt x="782" y="14954"/>
                  <a:pt x="720" y="14939"/>
                </a:cubicBezTo>
                <a:lnTo>
                  <a:pt x="566" y="14939"/>
                </a:lnTo>
                <a:lnTo>
                  <a:pt x="723" y="2264"/>
                </a:lnTo>
                <a:close/>
                <a:moveTo>
                  <a:pt x="5076" y="4523"/>
                </a:moveTo>
                <a:cubicBezTo>
                  <a:pt x="5040" y="4518"/>
                  <a:pt x="5004" y="4681"/>
                  <a:pt x="4971" y="4964"/>
                </a:cubicBezTo>
                <a:cubicBezTo>
                  <a:pt x="4930" y="5361"/>
                  <a:pt x="4892" y="5856"/>
                  <a:pt x="4860" y="6452"/>
                </a:cubicBezTo>
                <a:lnTo>
                  <a:pt x="4880" y="4799"/>
                </a:lnTo>
                <a:lnTo>
                  <a:pt x="4768" y="4799"/>
                </a:lnTo>
                <a:lnTo>
                  <a:pt x="4565" y="21221"/>
                </a:lnTo>
                <a:lnTo>
                  <a:pt x="4683" y="21221"/>
                </a:lnTo>
                <a:lnTo>
                  <a:pt x="4768" y="14773"/>
                </a:lnTo>
                <a:cubicBezTo>
                  <a:pt x="4802" y="16085"/>
                  <a:pt x="4880" y="16916"/>
                  <a:pt x="4965" y="16923"/>
                </a:cubicBezTo>
                <a:cubicBezTo>
                  <a:pt x="5003" y="16921"/>
                  <a:pt x="5041" y="16759"/>
                  <a:pt x="5076" y="16482"/>
                </a:cubicBezTo>
                <a:cubicBezTo>
                  <a:pt x="5115" y="16127"/>
                  <a:pt x="5151" y="15659"/>
                  <a:pt x="5181" y="15104"/>
                </a:cubicBezTo>
                <a:cubicBezTo>
                  <a:pt x="5220" y="14391"/>
                  <a:pt x="5252" y="13585"/>
                  <a:pt x="5272" y="12679"/>
                </a:cubicBezTo>
                <a:cubicBezTo>
                  <a:pt x="5297" y="11599"/>
                  <a:pt x="5309" y="10419"/>
                  <a:pt x="5308" y="9263"/>
                </a:cubicBezTo>
                <a:cubicBezTo>
                  <a:pt x="5313" y="7990"/>
                  <a:pt x="5290" y="6733"/>
                  <a:pt x="5243" y="5736"/>
                </a:cubicBezTo>
                <a:cubicBezTo>
                  <a:pt x="5201" y="4927"/>
                  <a:pt x="5140" y="4496"/>
                  <a:pt x="5076" y="4523"/>
                </a:cubicBezTo>
                <a:close/>
                <a:moveTo>
                  <a:pt x="6791" y="4523"/>
                </a:moveTo>
                <a:cubicBezTo>
                  <a:pt x="6733" y="4534"/>
                  <a:pt x="6675" y="4809"/>
                  <a:pt x="6627" y="5350"/>
                </a:cubicBezTo>
                <a:cubicBezTo>
                  <a:pt x="6571" y="6020"/>
                  <a:pt x="6525" y="6907"/>
                  <a:pt x="6493" y="7940"/>
                </a:cubicBezTo>
                <a:cubicBezTo>
                  <a:pt x="6455" y="9059"/>
                  <a:pt x="6437" y="10339"/>
                  <a:pt x="6437" y="11632"/>
                </a:cubicBezTo>
                <a:cubicBezTo>
                  <a:pt x="6432" y="12994"/>
                  <a:pt x="6457" y="14332"/>
                  <a:pt x="6509" y="15380"/>
                </a:cubicBezTo>
                <a:cubicBezTo>
                  <a:pt x="6555" y="16240"/>
                  <a:pt x="6618" y="16724"/>
                  <a:pt x="6686" y="16702"/>
                </a:cubicBezTo>
                <a:cubicBezTo>
                  <a:pt x="6763" y="16658"/>
                  <a:pt x="6835" y="16083"/>
                  <a:pt x="6886" y="15104"/>
                </a:cubicBezTo>
                <a:lnTo>
                  <a:pt x="6876" y="16096"/>
                </a:lnTo>
                <a:cubicBezTo>
                  <a:pt x="6868" y="17076"/>
                  <a:pt x="6847" y="18005"/>
                  <a:pt x="6817" y="18851"/>
                </a:cubicBezTo>
                <a:cubicBezTo>
                  <a:pt x="6776" y="19552"/>
                  <a:pt x="6718" y="19886"/>
                  <a:pt x="6660" y="19788"/>
                </a:cubicBezTo>
                <a:cubicBezTo>
                  <a:pt x="6631" y="19813"/>
                  <a:pt x="6601" y="19755"/>
                  <a:pt x="6575" y="19568"/>
                </a:cubicBezTo>
                <a:cubicBezTo>
                  <a:pt x="6560" y="19462"/>
                  <a:pt x="6547" y="19254"/>
                  <a:pt x="6539" y="19017"/>
                </a:cubicBezTo>
                <a:cubicBezTo>
                  <a:pt x="6531" y="18689"/>
                  <a:pt x="6527" y="18324"/>
                  <a:pt x="6529" y="17970"/>
                </a:cubicBezTo>
                <a:lnTo>
                  <a:pt x="6408" y="17804"/>
                </a:lnTo>
                <a:cubicBezTo>
                  <a:pt x="6406" y="17985"/>
                  <a:pt x="6405" y="18172"/>
                  <a:pt x="6405" y="18355"/>
                </a:cubicBezTo>
                <a:cubicBezTo>
                  <a:pt x="6404" y="18940"/>
                  <a:pt x="6414" y="19528"/>
                  <a:pt x="6434" y="20009"/>
                </a:cubicBezTo>
                <a:cubicBezTo>
                  <a:pt x="6458" y="20515"/>
                  <a:pt x="6489" y="20862"/>
                  <a:pt x="6526" y="21056"/>
                </a:cubicBezTo>
                <a:cubicBezTo>
                  <a:pt x="6573" y="21319"/>
                  <a:pt x="6623" y="21459"/>
                  <a:pt x="6673" y="21441"/>
                </a:cubicBezTo>
                <a:cubicBezTo>
                  <a:pt x="6727" y="21459"/>
                  <a:pt x="6782" y="21235"/>
                  <a:pt x="6830" y="20835"/>
                </a:cubicBezTo>
                <a:cubicBezTo>
                  <a:pt x="6874" y="20468"/>
                  <a:pt x="6910" y="19941"/>
                  <a:pt x="6935" y="19237"/>
                </a:cubicBezTo>
                <a:cubicBezTo>
                  <a:pt x="6965" y="18321"/>
                  <a:pt x="6987" y="17294"/>
                  <a:pt x="6997" y="16261"/>
                </a:cubicBezTo>
                <a:lnTo>
                  <a:pt x="7138" y="4799"/>
                </a:lnTo>
                <a:lnTo>
                  <a:pt x="7027" y="4799"/>
                </a:lnTo>
                <a:lnTo>
                  <a:pt x="7004" y="6728"/>
                </a:lnTo>
                <a:cubicBezTo>
                  <a:pt x="6963" y="5354"/>
                  <a:pt x="6882" y="4508"/>
                  <a:pt x="6791" y="4523"/>
                </a:cubicBezTo>
                <a:close/>
                <a:moveTo>
                  <a:pt x="15778" y="4523"/>
                </a:moveTo>
                <a:cubicBezTo>
                  <a:pt x="15720" y="4534"/>
                  <a:pt x="15662" y="4809"/>
                  <a:pt x="15614" y="5350"/>
                </a:cubicBezTo>
                <a:cubicBezTo>
                  <a:pt x="15557" y="6024"/>
                  <a:pt x="15513" y="6910"/>
                  <a:pt x="15480" y="7940"/>
                </a:cubicBezTo>
                <a:cubicBezTo>
                  <a:pt x="15442" y="9064"/>
                  <a:pt x="15420" y="10342"/>
                  <a:pt x="15421" y="11632"/>
                </a:cubicBezTo>
                <a:cubicBezTo>
                  <a:pt x="15415" y="12994"/>
                  <a:pt x="15444" y="14332"/>
                  <a:pt x="15496" y="15380"/>
                </a:cubicBezTo>
                <a:cubicBezTo>
                  <a:pt x="15542" y="16240"/>
                  <a:pt x="15605" y="16724"/>
                  <a:pt x="15673" y="16702"/>
                </a:cubicBezTo>
                <a:cubicBezTo>
                  <a:pt x="15750" y="16654"/>
                  <a:pt x="15822" y="16080"/>
                  <a:pt x="15873" y="15104"/>
                </a:cubicBezTo>
                <a:lnTo>
                  <a:pt x="15863" y="16096"/>
                </a:lnTo>
                <a:cubicBezTo>
                  <a:pt x="15855" y="17076"/>
                  <a:pt x="15834" y="18005"/>
                  <a:pt x="15804" y="18851"/>
                </a:cubicBezTo>
                <a:cubicBezTo>
                  <a:pt x="15763" y="19545"/>
                  <a:pt x="15705" y="19879"/>
                  <a:pt x="15647" y="19788"/>
                </a:cubicBezTo>
                <a:cubicBezTo>
                  <a:pt x="15618" y="19811"/>
                  <a:pt x="15589" y="19753"/>
                  <a:pt x="15562" y="19568"/>
                </a:cubicBezTo>
                <a:cubicBezTo>
                  <a:pt x="15547" y="19460"/>
                  <a:pt x="15534" y="19253"/>
                  <a:pt x="15526" y="19017"/>
                </a:cubicBezTo>
                <a:cubicBezTo>
                  <a:pt x="15518" y="18689"/>
                  <a:pt x="15514" y="18324"/>
                  <a:pt x="15516" y="17970"/>
                </a:cubicBezTo>
                <a:lnTo>
                  <a:pt x="15395" y="17804"/>
                </a:lnTo>
                <a:cubicBezTo>
                  <a:pt x="15389" y="17977"/>
                  <a:pt x="15385" y="18165"/>
                  <a:pt x="15382" y="18355"/>
                </a:cubicBezTo>
                <a:cubicBezTo>
                  <a:pt x="15381" y="18942"/>
                  <a:pt x="15391" y="19530"/>
                  <a:pt x="15411" y="20009"/>
                </a:cubicBezTo>
                <a:cubicBezTo>
                  <a:pt x="15435" y="20519"/>
                  <a:pt x="15466" y="20866"/>
                  <a:pt x="15503" y="21056"/>
                </a:cubicBezTo>
                <a:cubicBezTo>
                  <a:pt x="15550" y="21319"/>
                  <a:pt x="15600" y="21459"/>
                  <a:pt x="15650" y="21441"/>
                </a:cubicBezTo>
                <a:cubicBezTo>
                  <a:pt x="15704" y="21460"/>
                  <a:pt x="15759" y="21235"/>
                  <a:pt x="15807" y="20835"/>
                </a:cubicBezTo>
                <a:cubicBezTo>
                  <a:pt x="15851" y="20468"/>
                  <a:pt x="15887" y="19941"/>
                  <a:pt x="15912" y="19237"/>
                </a:cubicBezTo>
                <a:cubicBezTo>
                  <a:pt x="15942" y="18318"/>
                  <a:pt x="15963" y="17292"/>
                  <a:pt x="15974" y="16261"/>
                </a:cubicBezTo>
                <a:lnTo>
                  <a:pt x="16115" y="4799"/>
                </a:lnTo>
                <a:lnTo>
                  <a:pt x="16010" y="4799"/>
                </a:lnTo>
                <a:lnTo>
                  <a:pt x="15987" y="6728"/>
                </a:lnTo>
                <a:cubicBezTo>
                  <a:pt x="15948" y="5377"/>
                  <a:pt x="15867" y="4533"/>
                  <a:pt x="15778" y="4523"/>
                </a:cubicBezTo>
                <a:close/>
                <a:moveTo>
                  <a:pt x="1790" y="4579"/>
                </a:moveTo>
                <a:cubicBezTo>
                  <a:pt x="1725" y="4577"/>
                  <a:pt x="1662" y="4882"/>
                  <a:pt x="1607" y="5460"/>
                </a:cubicBezTo>
                <a:cubicBezTo>
                  <a:pt x="1546" y="6126"/>
                  <a:pt x="1496" y="7098"/>
                  <a:pt x="1466" y="8216"/>
                </a:cubicBezTo>
                <a:cubicBezTo>
                  <a:pt x="1431" y="9390"/>
                  <a:pt x="1411" y="10645"/>
                  <a:pt x="1411" y="11963"/>
                </a:cubicBezTo>
                <a:cubicBezTo>
                  <a:pt x="1410" y="12878"/>
                  <a:pt x="1423" y="13784"/>
                  <a:pt x="1447" y="14608"/>
                </a:cubicBezTo>
                <a:cubicBezTo>
                  <a:pt x="1468" y="15355"/>
                  <a:pt x="1502" y="15972"/>
                  <a:pt x="1545" y="16371"/>
                </a:cubicBezTo>
                <a:cubicBezTo>
                  <a:pt x="1589" y="16774"/>
                  <a:pt x="1639" y="16987"/>
                  <a:pt x="1689" y="16978"/>
                </a:cubicBezTo>
                <a:cubicBezTo>
                  <a:pt x="1768" y="17002"/>
                  <a:pt x="1848" y="16575"/>
                  <a:pt x="1908" y="15710"/>
                </a:cubicBezTo>
                <a:cubicBezTo>
                  <a:pt x="1962" y="14989"/>
                  <a:pt x="2001" y="14006"/>
                  <a:pt x="2023" y="12900"/>
                </a:cubicBezTo>
                <a:lnTo>
                  <a:pt x="1905" y="12679"/>
                </a:lnTo>
                <a:cubicBezTo>
                  <a:pt x="1885" y="13436"/>
                  <a:pt x="1854" y="14089"/>
                  <a:pt x="1813" y="14553"/>
                </a:cubicBezTo>
                <a:cubicBezTo>
                  <a:pt x="1778" y="14984"/>
                  <a:pt x="1736" y="15209"/>
                  <a:pt x="1692" y="15214"/>
                </a:cubicBezTo>
                <a:cubicBezTo>
                  <a:pt x="1649" y="15224"/>
                  <a:pt x="1608" y="14944"/>
                  <a:pt x="1581" y="14388"/>
                </a:cubicBezTo>
                <a:cubicBezTo>
                  <a:pt x="1548" y="13656"/>
                  <a:pt x="1532" y="12715"/>
                  <a:pt x="1535" y="11798"/>
                </a:cubicBezTo>
                <a:cubicBezTo>
                  <a:pt x="1534" y="11592"/>
                  <a:pt x="1534" y="11397"/>
                  <a:pt x="1535" y="11191"/>
                </a:cubicBezTo>
                <a:lnTo>
                  <a:pt x="2059" y="11191"/>
                </a:lnTo>
                <a:cubicBezTo>
                  <a:pt x="2065" y="10609"/>
                  <a:pt x="2065" y="10019"/>
                  <a:pt x="2065" y="9428"/>
                </a:cubicBezTo>
                <a:cubicBezTo>
                  <a:pt x="2068" y="8132"/>
                  <a:pt x="2041" y="6866"/>
                  <a:pt x="1990" y="5901"/>
                </a:cubicBezTo>
                <a:cubicBezTo>
                  <a:pt x="1937" y="4999"/>
                  <a:pt x="1866" y="4518"/>
                  <a:pt x="1790" y="4579"/>
                </a:cubicBezTo>
                <a:close/>
                <a:moveTo>
                  <a:pt x="3227" y="4579"/>
                </a:moveTo>
                <a:cubicBezTo>
                  <a:pt x="3162" y="4577"/>
                  <a:pt x="3099" y="4882"/>
                  <a:pt x="3044" y="5460"/>
                </a:cubicBezTo>
                <a:cubicBezTo>
                  <a:pt x="2983" y="6126"/>
                  <a:pt x="2933" y="7098"/>
                  <a:pt x="2903" y="8216"/>
                </a:cubicBezTo>
                <a:cubicBezTo>
                  <a:pt x="2868" y="9386"/>
                  <a:pt x="2851" y="10652"/>
                  <a:pt x="2851" y="11963"/>
                </a:cubicBezTo>
                <a:cubicBezTo>
                  <a:pt x="2850" y="12878"/>
                  <a:pt x="2860" y="13784"/>
                  <a:pt x="2883" y="14608"/>
                </a:cubicBezTo>
                <a:cubicBezTo>
                  <a:pt x="2905" y="15355"/>
                  <a:pt x="2942" y="15972"/>
                  <a:pt x="2985" y="16371"/>
                </a:cubicBezTo>
                <a:cubicBezTo>
                  <a:pt x="3029" y="16776"/>
                  <a:pt x="3078" y="16989"/>
                  <a:pt x="3129" y="16978"/>
                </a:cubicBezTo>
                <a:cubicBezTo>
                  <a:pt x="3208" y="17002"/>
                  <a:pt x="3285" y="16575"/>
                  <a:pt x="3345" y="15710"/>
                </a:cubicBezTo>
                <a:cubicBezTo>
                  <a:pt x="3399" y="14988"/>
                  <a:pt x="3438" y="14006"/>
                  <a:pt x="3459" y="12900"/>
                </a:cubicBezTo>
                <a:lnTo>
                  <a:pt x="3345" y="12679"/>
                </a:lnTo>
                <a:cubicBezTo>
                  <a:pt x="3325" y="13445"/>
                  <a:pt x="3291" y="14086"/>
                  <a:pt x="3250" y="14553"/>
                </a:cubicBezTo>
                <a:cubicBezTo>
                  <a:pt x="3214" y="14984"/>
                  <a:pt x="3172" y="15265"/>
                  <a:pt x="3129" y="15269"/>
                </a:cubicBezTo>
                <a:cubicBezTo>
                  <a:pt x="3086" y="15280"/>
                  <a:pt x="3045" y="14944"/>
                  <a:pt x="3017" y="14388"/>
                </a:cubicBezTo>
                <a:cubicBezTo>
                  <a:pt x="2984" y="13656"/>
                  <a:pt x="2968" y="12770"/>
                  <a:pt x="2972" y="11853"/>
                </a:cubicBezTo>
                <a:cubicBezTo>
                  <a:pt x="2971" y="11647"/>
                  <a:pt x="2971" y="11397"/>
                  <a:pt x="2972" y="11191"/>
                </a:cubicBezTo>
                <a:lnTo>
                  <a:pt x="3495" y="11191"/>
                </a:lnTo>
                <a:cubicBezTo>
                  <a:pt x="3501" y="10609"/>
                  <a:pt x="3505" y="10019"/>
                  <a:pt x="3505" y="9428"/>
                </a:cubicBezTo>
                <a:cubicBezTo>
                  <a:pt x="3508" y="8132"/>
                  <a:pt x="3478" y="6866"/>
                  <a:pt x="3427" y="5901"/>
                </a:cubicBezTo>
                <a:cubicBezTo>
                  <a:pt x="3373" y="4999"/>
                  <a:pt x="3302" y="4518"/>
                  <a:pt x="3227" y="4579"/>
                </a:cubicBezTo>
                <a:close/>
                <a:moveTo>
                  <a:pt x="4287" y="4579"/>
                </a:moveTo>
                <a:cubicBezTo>
                  <a:pt x="4187" y="4513"/>
                  <a:pt x="4089" y="5202"/>
                  <a:pt x="4022" y="6452"/>
                </a:cubicBezTo>
                <a:cubicBezTo>
                  <a:pt x="3940" y="8048"/>
                  <a:pt x="3897" y="10128"/>
                  <a:pt x="3901" y="12238"/>
                </a:cubicBezTo>
                <a:cubicBezTo>
                  <a:pt x="3902" y="13090"/>
                  <a:pt x="3916" y="13916"/>
                  <a:pt x="3940" y="14663"/>
                </a:cubicBezTo>
                <a:cubicBezTo>
                  <a:pt x="3964" y="15415"/>
                  <a:pt x="4000" y="16030"/>
                  <a:pt x="4045" y="16427"/>
                </a:cubicBezTo>
                <a:cubicBezTo>
                  <a:pt x="4091" y="16822"/>
                  <a:pt x="4144" y="16990"/>
                  <a:pt x="4196" y="16978"/>
                </a:cubicBezTo>
                <a:cubicBezTo>
                  <a:pt x="4263" y="16980"/>
                  <a:pt x="4329" y="16653"/>
                  <a:pt x="4385" y="16041"/>
                </a:cubicBezTo>
                <a:cubicBezTo>
                  <a:pt x="4447" y="15403"/>
                  <a:pt x="4497" y="14459"/>
                  <a:pt x="4526" y="13341"/>
                </a:cubicBezTo>
                <a:cubicBezTo>
                  <a:pt x="4559" y="12147"/>
                  <a:pt x="4576" y="10853"/>
                  <a:pt x="4575" y="9538"/>
                </a:cubicBezTo>
                <a:cubicBezTo>
                  <a:pt x="4579" y="8198"/>
                  <a:pt x="4551" y="6882"/>
                  <a:pt x="4497" y="5901"/>
                </a:cubicBezTo>
                <a:cubicBezTo>
                  <a:pt x="4442" y="4969"/>
                  <a:pt x="4365" y="4499"/>
                  <a:pt x="4287" y="4579"/>
                </a:cubicBezTo>
                <a:close/>
                <a:moveTo>
                  <a:pt x="6159" y="4579"/>
                </a:moveTo>
                <a:cubicBezTo>
                  <a:pt x="6115" y="4578"/>
                  <a:pt x="6070" y="4814"/>
                  <a:pt x="6032" y="5185"/>
                </a:cubicBezTo>
                <a:cubicBezTo>
                  <a:pt x="5982" y="5649"/>
                  <a:pt x="5939" y="6245"/>
                  <a:pt x="5901" y="6948"/>
                </a:cubicBezTo>
                <a:lnTo>
                  <a:pt x="5927" y="4854"/>
                </a:lnTo>
                <a:lnTo>
                  <a:pt x="5816" y="4854"/>
                </a:lnTo>
                <a:lnTo>
                  <a:pt x="5668" y="16702"/>
                </a:lnTo>
                <a:lnTo>
                  <a:pt x="5789" y="16757"/>
                </a:lnTo>
                <a:lnTo>
                  <a:pt x="5858" y="11247"/>
                </a:lnTo>
                <a:cubicBezTo>
                  <a:pt x="5869" y="9815"/>
                  <a:pt x="5905" y="8460"/>
                  <a:pt x="5963" y="7389"/>
                </a:cubicBezTo>
                <a:cubicBezTo>
                  <a:pt x="6007" y="6670"/>
                  <a:pt x="6065" y="6236"/>
                  <a:pt x="6127" y="6232"/>
                </a:cubicBezTo>
                <a:cubicBezTo>
                  <a:pt x="6152" y="6208"/>
                  <a:pt x="6179" y="6355"/>
                  <a:pt x="6199" y="6618"/>
                </a:cubicBezTo>
                <a:cubicBezTo>
                  <a:pt x="6214" y="6868"/>
                  <a:pt x="6222" y="7243"/>
                  <a:pt x="6221" y="7609"/>
                </a:cubicBezTo>
                <a:cubicBezTo>
                  <a:pt x="6220" y="8156"/>
                  <a:pt x="6216" y="8676"/>
                  <a:pt x="6208" y="9208"/>
                </a:cubicBezTo>
                <a:lnTo>
                  <a:pt x="6113" y="16757"/>
                </a:lnTo>
                <a:lnTo>
                  <a:pt x="6235" y="16757"/>
                </a:lnTo>
                <a:lnTo>
                  <a:pt x="6326" y="9538"/>
                </a:lnTo>
                <a:cubicBezTo>
                  <a:pt x="6336" y="8855"/>
                  <a:pt x="6341" y="8145"/>
                  <a:pt x="6343" y="7444"/>
                </a:cubicBezTo>
                <a:cubicBezTo>
                  <a:pt x="6345" y="6661"/>
                  <a:pt x="6326" y="5903"/>
                  <a:pt x="6293" y="5350"/>
                </a:cubicBezTo>
                <a:cubicBezTo>
                  <a:pt x="6256" y="4807"/>
                  <a:pt x="6209" y="4533"/>
                  <a:pt x="6159" y="4579"/>
                </a:cubicBezTo>
                <a:close/>
                <a:moveTo>
                  <a:pt x="10417" y="4579"/>
                </a:moveTo>
                <a:cubicBezTo>
                  <a:pt x="10350" y="4511"/>
                  <a:pt x="10283" y="4857"/>
                  <a:pt x="10231" y="5570"/>
                </a:cubicBezTo>
                <a:cubicBezTo>
                  <a:pt x="10189" y="6173"/>
                  <a:pt x="10165" y="7066"/>
                  <a:pt x="10165" y="7995"/>
                </a:cubicBezTo>
                <a:cubicBezTo>
                  <a:pt x="10164" y="8499"/>
                  <a:pt x="10172" y="9000"/>
                  <a:pt x="10188" y="9428"/>
                </a:cubicBezTo>
                <a:cubicBezTo>
                  <a:pt x="10205" y="9875"/>
                  <a:pt x="10229" y="10271"/>
                  <a:pt x="10257" y="10530"/>
                </a:cubicBezTo>
                <a:cubicBezTo>
                  <a:pt x="10296" y="10899"/>
                  <a:pt x="10336" y="11189"/>
                  <a:pt x="10378" y="11467"/>
                </a:cubicBezTo>
                <a:cubicBezTo>
                  <a:pt x="10422" y="11726"/>
                  <a:pt x="10460" y="12114"/>
                  <a:pt x="10496" y="12624"/>
                </a:cubicBezTo>
                <a:cubicBezTo>
                  <a:pt x="10510" y="12895"/>
                  <a:pt x="10521" y="13250"/>
                  <a:pt x="10522" y="13616"/>
                </a:cubicBezTo>
                <a:cubicBezTo>
                  <a:pt x="10521" y="14122"/>
                  <a:pt x="10507" y="14591"/>
                  <a:pt x="10483" y="14884"/>
                </a:cubicBezTo>
                <a:cubicBezTo>
                  <a:pt x="10447" y="15283"/>
                  <a:pt x="10404" y="15480"/>
                  <a:pt x="10361" y="15435"/>
                </a:cubicBezTo>
                <a:cubicBezTo>
                  <a:pt x="10327" y="15445"/>
                  <a:pt x="10291" y="15325"/>
                  <a:pt x="10260" y="15049"/>
                </a:cubicBezTo>
                <a:cubicBezTo>
                  <a:pt x="10234" y="14848"/>
                  <a:pt x="10216" y="14503"/>
                  <a:pt x="10204" y="14057"/>
                </a:cubicBezTo>
                <a:cubicBezTo>
                  <a:pt x="10192" y="13591"/>
                  <a:pt x="10184" y="13078"/>
                  <a:pt x="10185" y="12569"/>
                </a:cubicBezTo>
                <a:lnTo>
                  <a:pt x="10067" y="12679"/>
                </a:lnTo>
                <a:cubicBezTo>
                  <a:pt x="10057" y="13950"/>
                  <a:pt x="10088" y="15222"/>
                  <a:pt x="10149" y="15986"/>
                </a:cubicBezTo>
                <a:cubicBezTo>
                  <a:pt x="10211" y="16682"/>
                  <a:pt x="10284" y="17020"/>
                  <a:pt x="10358" y="16978"/>
                </a:cubicBezTo>
                <a:cubicBezTo>
                  <a:pt x="10411" y="17002"/>
                  <a:pt x="10463" y="16831"/>
                  <a:pt x="10512" y="16482"/>
                </a:cubicBezTo>
                <a:cubicBezTo>
                  <a:pt x="10552" y="16202"/>
                  <a:pt x="10586" y="15720"/>
                  <a:pt x="10610" y="15104"/>
                </a:cubicBezTo>
                <a:cubicBezTo>
                  <a:pt x="10631" y="14585"/>
                  <a:pt x="10643" y="13970"/>
                  <a:pt x="10643" y="13341"/>
                </a:cubicBezTo>
                <a:cubicBezTo>
                  <a:pt x="10644" y="12488"/>
                  <a:pt x="10624" y="11666"/>
                  <a:pt x="10587" y="11081"/>
                </a:cubicBezTo>
                <a:cubicBezTo>
                  <a:pt x="10534" y="10416"/>
                  <a:pt x="10476" y="9870"/>
                  <a:pt x="10414" y="9483"/>
                </a:cubicBezTo>
                <a:cubicBezTo>
                  <a:pt x="10377" y="9258"/>
                  <a:pt x="10342" y="8973"/>
                  <a:pt x="10309" y="8601"/>
                </a:cubicBezTo>
                <a:cubicBezTo>
                  <a:pt x="10291" y="8367"/>
                  <a:pt x="10277" y="7999"/>
                  <a:pt x="10276" y="7609"/>
                </a:cubicBezTo>
                <a:cubicBezTo>
                  <a:pt x="10278" y="7192"/>
                  <a:pt x="10292" y="6801"/>
                  <a:pt x="10312" y="6562"/>
                </a:cubicBezTo>
                <a:cubicBezTo>
                  <a:pt x="10341" y="6218"/>
                  <a:pt x="10376" y="6085"/>
                  <a:pt x="10411" y="6122"/>
                </a:cubicBezTo>
                <a:cubicBezTo>
                  <a:pt x="10454" y="6080"/>
                  <a:pt x="10494" y="6288"/>
                  <a:pt x="10528" y="6728"/>
                </a:cubicBezTo>
                <a:cubicBezTo>
                  <a:pt x="10558" y="7179"/>
                  <a:pt x="10575" y="7822"/>
                  <a:pt x="10574" y="8491"/>
                </a:cubicBezTo>
                <a:lnTo>
                  <a:pt x="10692" y="8326"/>
                </a:lnTo>
                <a:cubicBezTo>
                  <a:pt x="10693" y="7286"/>
                  <a:pt x="10667" y="6307"/>
                  <a:pt x="10620" y="5626"/>
                </a:cubicBezTo>
                <a:cubicBezTo>
                  <a:pt x="10563" y="4863"/>
                  <a:pt x="10490" y="4485"/>
                  <a:pt x="10417" y="4579"/>
                </a:cubicBezTo>
                <a:close/>
                <a:moveTo>
                  <a:pt x="12819" y="4579"/>
                </a:moveTo>
                <a:cubicBezTo>
                  <a:pt x="12754" y="4577"/>
                  <a:pt x="12691" y="4882"/>
                  <a:pt x="12636" y="5460"/>
                </a:cubicBezTo>
                <a:cubicBezTo>
                  <a:pt x="12575" y="6126"/>
                  <a:pt x="12525" y="7098"/>
                  <a:pt x="12495" y="8216"/>
                </a:cubicBezTo>
                <a:cubicBezTo>
                  <a:pt x="12460" y="9386"/>
                  <a:pt x="12443" y="10652"/>
                  <a:pt x="12443" y="11963"/>
                </a:cubicBezTo>
                <a:cubicBezTo>
                  <a:pt x="12442" y="12878"/>
                  <a:pt x="12455" y="13784"/>
                  <a:pt x="12479" y="14608"/>
                </a:cubicBezTo>
                <a:cubicBezTo>
                  <a:pt x="12500" y="15355"/>
                  <a:pt x="12534" y="15972"/>
                  <a:pt x="12577" y="16371"/>
                </a:cubicBezTo>
                <a:cubicBezTo>
                  <a:pt x="12621" y="16776"/>
                  <a:pt x="12671" y="16989"/>
                  <a:pt x="12721" y="16978"/>
                </a:cubicBezTo>
                <a:cubicBezTo>
                  <a:pt x="12800" y="17002"/>
                  <a:pt x="12877" y="16575"/>
                  <a:pt x="12937" y="15710"/>
                </a:cubicBezTo>
                <a:cubicBezTo>
                  <a:pt x="12991" y="14988"/>
                  <a:pt x="13033" y="14006"/>
                  <a:pt x="13055" y="12900"/>
                </a:cubicBezTo>
                <a:lnTo>
                  <a:pt x="12937" y="12679"/>
                </a:lnTo>
                <a:cubicBezTo>
                  <a:pt x="12917" y="13445"/>
                  <a:pt x="12884" y="14086"/>
                  <a:pt x="12842" y="14553"/>
                </a:cubicBezTo>
                <a:cubicBezTo>
                  <a:pt x="12807" y="14984"/>
                  <a:pt x="12765" y="15265"/>
                  <a:pt x="12721" y="15269"/>
                </a:cubicBezTo>
                <a:cubicBezTo>
                  <a:pt x="12678" y="15280"/>
                  <a:pt x="12637" y="14944"/>
                  <a:pt x="12610" y="14388"/>
                </a:cubicBezTo>
                <a:cubicBezTo>
                  <a:pt x="12577" y="13656"/>
                  <a:pt x="12561" y="12770"/>
                  <a:pt x="12564" y="11853"/>
                </a:cubicBezTo>
                <a:cubicBezTo>
                  <a:pt x="12563" y="11647"/>
                  <a:pt x="12563" y="11397"/>
                  <a:pt x="12564" y="11191"/>
                </a:cubicBezTo>
                <a:lnTo>
                  <a:pt x="13088" y="11191"/>
                </a:lnTo>
                <a:cubicBezTo>
                  <a:pt x="13094" y="10609"/>
                  <a:pt x="13097" y="10019"/>
                  <a:pt x="13097" y="9428"/>
                </a:cubicBezTo>
                <a:cubicBezTo>
                  <a:pt x="13101" y="8132"/>
                  <a:pt x="13074" y="6866"/>
                  <a:pt x="13022" y="5901"/>
                </a:cubicBezTo>
                <a:cubicBezTo>
                  <a:pt x="12969" y="4999"/>
                  <a:pt x="12895" y="4518"/>
                  <a:pt x="12819" y="4579"/>
                </a:cubicBezTo>
                <a:close/>
                <a:moveTo>
                  <a:pt x="13608" y="4579"/>
                </a:moveTo>
                <a:cubicBezTo>
                  <a:pt x="13570" y="4596"/>
                  <a:pt x="13533" y="4835"/>
                  <a:pt x="13503" y="5240"/>
                </a:cubicBezTo>
                <a:cubicBezTo>
                  <a:pt x="13462" y="5819"/>
                  <a:pt x="13426" y="6504"/>
                  <a:pt x="13399" y="7279"/>
                </a:cubicBezTo>
                <a:lnTo>
                  <a:pt x="13428" y="4854"/>
                </a:lnTo>
                <a:lnTo>
                  <a:pt x="13323" y="4854"/>
                </a:lnTo>
                <a:lnTo>
                  <a:pt x="13176" y="16702"/>
                </a:lnTo>
                <a:lnTo>
                  <a:pt x="13284" y="16702"/>
                </a:lnTo>
                <a:lnTo>
                  <a:pt x="13343" y="11963"/>
                </a:lnTo>
                <a:cubicBezTo>
                  <a:pt x="13355" y="10412"/>
                  <a:pt x="13391" y="8965"/>
                  <a:pt x="13448" y="7720"/>
                </a:cubicBezTo>
                <a:cubicBezTo>
                  <a:pt x="13479" y="7035"/>
                  <a:pt x="13527" y="6575"/>
                  <a:pt x="13579" y="6507"/>
                </a:cubicBezTo>
                <a:cubicBezTo>
                  <a:pt x="13603" y="6508"/>
                  <a:pt x="13627" y="6653"/>
                  <a:pt x="13647" y="6893"/>
                </a:cubicBezTo>
                <a:lnTo>
                  <a:pt x="13696" y="5019"/>
                </a:lnTo>
                <a:cubicBezTo>
                  <a:pt x="13669" y="4759"/>
                  <a:pt x="13639" y="4608"/>
                  <a:pt x="13608" y="4579"/>
                </a:cubicBezTo>
                <a:close/>
                <a:moveTo>
                  <a:pt x="15140" y="4579"/>
                </a:moveTo>
                <a:cubicBezTo>
                  <a:pt x="15096" y="4578"/>
                  <a:pt x="15053" y="4814"/>
                  <a:pt x="15015" y="5185"/>
                </a:cubicBezTo>
                <a:cubicBezTo>
                  <a:pt x="14966" y="5649"/>
                  <a:pt x="14920" y="6245"/>
                  <a:pt x="14881" y="6948"/>
                </a:cubicBezTo>
                <a:lnTo>
                  <a:pt x="14907" y="4854"/>
                </a:lnTo>
                <a:lnTo>
                  <a:pt x="14803" y="4854"/>
                </a:lnTo>
                <a:lnTo>
                  <a:pt x="14655" y="16702"/>
                </a:lnTo>
                <a:lnTo>
                  <a:pt x="14773" y="16757"/>
                </a:lnTo>
                <a:lnTo>
                  <a:pt x="14842" y="11247"/>
                </a:lnTo>
                <a:cubicBezTo>
                  <a:pt x="14853" y="9815"/>
                  <a:pt x="14889" y="8460"/>
                  <a:pt x="14947" y="7389"/>
                </a:cubicBezTo>
                <a:cubicBezTo>
                  <a:pt x="14991" y="6670"/>
                  <a:pt x="15049" y="6236"/>
                  <a:pt x="15110" y="6232"/>
                </a:cubicBezTo>
                <a:cubicBezTo>
                  <a:pt x="15135" y="6208"/>
                  <a:pt x="15162" y="6355"/>
                  <a:pt x="15182" y="6618"/>
                </a:cubicBezTo>
                <a:cubicBezTo>
                  <a:pt x="15198" y="6868"/>
                  <a:pt x="15206" y="7243"/>
                  <a:pt x="15205" y="7609"/>
                </a:cubicBezTo>
                <a:cubicBezTo>
                  <a:pt x="15204" y="8156"/>
                  <a:pt x="15200" y="8676"/>
                  <a:pt x="15192" y="9208"/>
                </a:cubicBezTo>
                <a:lnTo>
                  <a:pt x="15097" y="16757"/>
                </a:lnTo>
                <a:lnTo>
                  <a:pt x="15218" y="16757"/>
                </a:lnTo>
                <a:lnTo>
                  <a:pt x="15307" y="9538"/>
                </a:lnTo>
                <a:cubicBezTo>
                  <a:pt x="15316" y="8855"/>
                  <a:pt x="15321" y="8145"/>
                  <a:pt x="15323" y="7444"/>
                </a:cubicBezTo>
                <a:cubicBezTo>
                  <a:pt x="15325" y="6661"/>
                  <a:pt x="15310" y="5903"/>
                  <a:pt x="15277" y="5350"/>
                </a:cubicBezTo>
                <a:cubicBezTo>
                  <a:pt x="15240" y="4808"/>
                  <a:pt x="15189" y="4535"/>
                  <a:pt x="15140" y="4579"/>
                </a:cubicBezTo>
                <a:close/>
                <a:moveTo>
                  <a:pt x="17869" y="4579"/>
                </a:moveTo>
                <a:cubicBezTo>
                  <a:pt x="17769" y="4509"/>
                  <a:pt x="17674" y="5199"/>
                  <a:pt x="17607" y="6452"/>
                </a:cubicBezTo>
                <a:cubicBezTo>
                  <a:pt x="17524" y="8042"/>
                  <a:pt x="17479" y="10124"/>
                  <a:pt x="17483" y="12238"/>
                </a:cubicBezTo>
                <a:cubicBezTo>
                  <a:pt x="17484" y="13090"/>
                  <a:pt x="17498" y="13916"/>
                  <a:pt x="17522" y="14663"/>
                </a:cubicBezTo>
                <a:cubicBezTo>
                  <a:pt x="17546" y="15415"/>
                  <a:pt x="17582" y="16030"/>
                  <a:pt x="17627" y="16427"/>
                </a:cubicBezTo>
                <a:cubicBezTo>
                  <a:pt x="17673" y="16822"/>
                  <a:pt x="17725" y="16990"/>
                  <a:pt x="17777" y="16978"/>
                </a:cubicBezTo>
                <a:cubicBezTo>
                  <a:pt x="17845" y="16982"/>
                  <a:pt x="17910" y="16655"/>
                  <a:pt x="17967" y="16041"/>
                </a:cubicBezTo>
                <a:cubicBezTo>
                  <a:pt x="18029" y="15403"/>
                  <a:pt x="18079" y="14459"/>
                  <a:pt x="18108" y="13341"/>
                </a:cubicBezTo>
                <a:cubicBezTo>
                  <a:pt x="18141" y="12147"/>
                  <a:pt x="18157" y="10853"/>
                  <a:pt x="18157" y="9538"/>
                </a:cubicBezTo>
                <a:cubicBezTo>
                  <a:pt x="18161" y="8198"/>
                  <a:pt x="18133" y="6882"/>
                  <a:pt x="18079" y="5901"/>
                </a:cubicBezTo>
                <a:cubicBezTo>
                  <a:pt x="18023" y="4969"/>
                  <a:pt x="17947" y="4499"/>
                  <a:pt x="17869" y="4579"/>
                </a:cubicBezTo>
                <a:close/>
                <a:moveTo>
                  <a:pt x="18635" y="4579"/>
                </a:moveTo>
                <a:cubicBezTo>
                  <a:pt x="18565" y="4558"/>
                  <a:pt x="18496" y="4919"/>
                  <a:pt x="18439" y="5570"/>
                </a:cubicBezTo>
                <a:cubicBezTo>
                  <a:pt x="18379" y="6286"/>
                  <a:pt x="18333" y="7279"/>
                  <a:pt x="18308" y="8436"/>
                </a:cubicBezTo>
                <a:cubicBezTo>
                  <a:pt x="18278" y="9648"/>
                  <a:pt x="18262" y="10925"/>
                  <a:pt x="18262" y="12238"/>
                </a:cubicBezTo>
                <a:cubicBezTo>
                  <a:pt x="18257" y="13527"/>
                  <a:pt x="18283" y="14796"/>
                  <a:pt x="18334" y="15765"/>
                </a:cubicBezTo>
                <a:cubicBezTo>
                  <a:pt x="18383" y="16614"/>
                  <a:pt x="18450" y="17085"/>
                  <a:pt x="18520" y="17033"/>
                </a:cubicBezTo>
                <a:cubicBezTo>
                  <a:pt x="18589" y="17046"/>
                  <a:pt x="18656" y="16640"/>
                  <a:pt x="18710" y="15931"/>
                </a:cubicBezTo>
                <a:cubicBezTo>
                  <a:pt x="18772" y="15064"/>
                  <a:pt x="18815" y="13919"/>
                  <a:pt x="18838" y="12624"/>
                </a:cubicBezTo>
                <a:lnTo>
                  <a:pt x="18720" y="12404"/>
                </a:lnTo>
                <a:cubicBezTo>
                  <a:pt x="18703" y="13281"/>
                  <a:pt x="18670" y="14065"/>
                  <a:pt x="18628" y="14663"/>
                </a:cubicBezTo>
                <a:cubicBezTo>
                  <a:pt x="18598" y="15133"/>
                  <a:pt x="18559" y="15416"/>
                  <a:pt x="18517" y="15435"/>
                </a:cubicBezTo>
                <a:cubicBezTo>
                  <a:pt x="18479" y="15441"/>
                  <a:pt x="18443" y="15159"/>
                  <a:pt x="18419" y="14663"/>
                </a:cubicBezTo>
                <a:cubicBezTo>
                  <a:pt x="18389" y="14018"/>
                  <a:pt x="18376" y="13221"/>
                  <a:pt x="18380" y="12404"/>
                </a:cubicBezTo>
                <a:cubicBezTo>
                  <a:pt x="18380" y="11373"/>
                  <a:pt x="18390" y="10351"/>
                  <a:pt x="18409" y="9373"/>
                </a:cubicBezTo>
                <a:cubicBezTo>
                  <a:pt x="18424" y="8481"/>
                  <a:pt x="18455" y="7648"/>
                  <a:pt x="18494" y="7003"/>
                </a:cubicBezTo>
                <a:cubicBezTo>
                  <a:pt x="18529" y="6495"/>
                  <a:pt x="18572" y="6223"/>
                  <a:pt x="18619" y="6232"/>
                </a:cubicBezTo>
                <a:cubicBezTo>
                  <a:pt x="18657" y="6180"/>
                  <a:pt x="18696" y="6428"/>
                  <a:pt x="18723" y="6893"/>
                </a:cubicBezTo>
                <a:cubicBezTo>
                  <a:pt x="18750" y="7366"/>
                  <a:pt x="18765" y="8004"/>
                  <a:pt x="18763" y="8656"/>
                </a:cubicBezTo>
                <a:lnTo>
                  <a:pt x="18880" y="8491"/>
                </a:lnTo>
                <a:cubicBezTo>
                  <a:pt x="18883" y="7426"/>
                  <a:pt x="18860" y="6435"/>
                  <a:pt x="18815" y="5681"/>
                </a:cubicBezTo>
                <a:cubicBezTo>
                  <a:pt x="18766" y="4934"/>
                  <a:pt x="18701" y="4520"/>
                  <a:pt x="18635" y="4579"/>
                </a:cubicBezTo>
                <a:close/>
                <a:moveTo>
                  <a:pt x="19610" y="4579"/>
                </a:moveTo>
                <a:cubicBezTo>
                  <a:pt x="19545" y="4577"/>
                  <a:pt x="19482" y="4883"/>
                  <a:pt x="19427" y="5460"/>
                </a:cubicBezTo>
                <a:cubicBezTo>
                  <a:pt x="19366" y="6135"/>
                  <a:pt x="19317" y="7104"/>
                  <a:pt x="19286" y="8216"/>
                </a:cubicBezTo>
                <a:cubicBezTo>
                  <a:pt x="19251" y="9386"/>
                  <a:pt x="19234" y="10653"/>
                  <a:pt x="19234" y="11963"/>
                </a:cubicBezTo>
                <a:cubicBezTo>
                  <a:pt x="19233" y="12878"/>
                  <a:pt x="19246" y="13784"/>
                  <a:pt x="19270" y="14608"/>
                </a:cubicBezTo>
                <a:cubicBezTo>
                  <a:pt x="19293" y="15365"/>
                  <a:pt x="19330" y="15982"/>
                  <a:pt x="19375" y="16371"/>
                </a:cubicBezTo>
                <a:cubicBezTo>
                  <a:pt x="19419" y="16776"/>
                  <a:pt x="19468" y="16989"/>
                  <a:pt x="19519" y="16978"/>
                </a:cubicBezTo>
                <a:cubicBezTo>
                  <a:pt x="19598" y="17005"/>
                  <a:pt x="19675" y="16578"/>
                  <a:pt x="19735" y="15710"/>
                </a:cubicBezTo>
                <a:cubicBezTo>
                  <a:pt x="19789" y="14988"/>
                  <a:pt x="19828" y="14006"/>
                  <a:pt x="19849" y="12900"/>
                </a:cubicBezTo>
                <a:lnTo>
                  <a:pt x="19731" y="12679"/>
                </a:lnTo>
                <a:cubicBezTo>
                  <a:pt x="19710" y="13455"/>
                  <a:pt x="19676" y="14098"/>
                  <a:pt x="19633" y="14553"/>
                </a:cubicBezTo>
                <a:cubicBezTo>
                  <a:pt x="19597" y="14981"/>
                  <a:pt x="19556" y="15261"/>
                  <a:pt x="19512" y="15269"/>
                </a:cubicBezTo>
                <a:cubicBezTo>
                  <a:pt x="19469" y="15277"/>
                  <a:pt x="19428" y="14942"/>
                  <a:pt x="19401" y="14388"/>
                </a:cubicBezTo>
                <a:cubicBezTo>
                  <a:pt x="19368" y="13655"/>
                  <a:pt x="19351" y="12768"/>
                  <a:pt x="19355" y="11853"/>
                </a:cubicBezTo>
                <a:cubicBezTo>
                  <a:pt x="19354" y="11647"/>
                  <a:pt x="19354" y="11397"/>
                  <a:pt x="19355" y="11191"/>
                </a:cubicBezTo>
                <a:lnTo>
                  <a:pt x="19879" y="11191"/>
                </a:lnTo>
                <a:cubicBezTo>
                  <a:pt x="19884" y="10608"/>
                  <a:pt x="19888" y="10018"/>
                  <a:pt x="19888" y="9428"/>
                </a:cubicBezTo>
                <a:cubicBezTo>
                  <a:pt x="19892" y="8132"/>
                  <a:pt x="19865" y="6866"/>
                  <a:pt x="19813" y="5901"/>
                </a:cubicBezTo>
                <a:cubicBezTo>
                  <a:pt x="19760" y="5002"/>
                  <a:pt x="19685" y="4521"/>
                  <a:pt x="19610" y="4579"/>
                </a:cubicBezTo>
                <a:close/>
                <a:moveTo>
                  <a:pt x="2216" y="4854"/>
                </a:moveTo>
                <a:lnTo>
                  <a:pt x="2330" y="16702"/>
                </a:lnTo>
                <a:lnTo>
                  <a:pt x="2464" y="16757"/>
                </a:lnTo>
                <a:lnTo>
                  <a:pt x="2870" y="4854"/>
                </a:lnTo>
                <a:lnTo>
                  <a:pt x="2743" y="4854"/>
                </a:lnTo>
                <a:lnTo>
                  <a:pt x="2507" y="12018"/>
                </a:lnTo>
                <a:cubicBezTo>
                  <a:pt x="2471" y="13146"/>
                  <a:pt x="2442" y="14092"/>
                  <a:pt x="2419" y="14939"/>
                </a:cubicBezTo>
                <a:cubicBezTo>
                  <a:pt x="2408" y="13299"/>
                  <a:pt x="2400" y="12135"/>
                  <a:pt x="2392" y="11412"/>
                </a:cubicBezTo>
                <a:lnTo>
                  <a:pt x="2333" y="4854"/>
                </a:lnTo>
                <a:lnTo>
                  <a:pt x="2216" y="4854"/>
                </a:lnTo>
                <a:close/>
                <a:moveTo>
                  <a:pt x="5508" y="4854"/>
                </a:moveTo>
                <a:lnTo>
                  <a:pt x="5361" y="16702"/>
                </a:lnTo>
                <a:lnTo>
                  <a:pt x="5482" y="16702"/>
                </a:lnTo>
                <a:lnTo>
                  <a:pt x="5629" y="4854"/>
                </a:lnTo>
                <a:lnTo>
                  <a:pt x="5508" y="4854"/>
                </a:lnTo>
                <a:close/>
                <a:moveTo>
                  <a:pt x="9278" y="4854"/>
                </a:moveTo>
                <a:lnTo>
                  <a:pt x="9131" y="16702"/>
                </a:lnTo>
                <a:lnTo>
                  <a:pt x="9252" y="16702"/>
                </a:lnTo>
                <a:lnTo>
                  <a:pt x="9399" y="4854"/>
                </a:lnTo>
                <a:lnTo>
                  <a:pt x="9278" y="4854"/>
                </a:lnTo>
                <a:close/>
                <a:moveTo>
                  <a:pt x="13729" y="4854"/>
                </a:moveTo>
                <a:lnTo>
                  <a:pt x="13847" y="16702"/>
                </a:lnTo>
                <a:lnTo>
                  <a:pt x="13981" y="16757"/>
                </a:lnTo>
                <a:lnTo>
                  <a:pt x="14384" y="4854"/>
                </a:lnTo>
                <a:lnTo>
                  <a:pt x="14256" y="4854"/>
                </a:lnTo>
                <a:lnTo>
                  <a:pt x="14020" y="12018"/>
                </a:lnTo>
                <a:cubicBezTo>
                  <a:pt x="13984" y="13146"/>
                  <a:pt x="13955" y="14092"/>
                  <a:pt x="13932" y="14939"/>
                </a:cubicBezTo>
                <a:cubicBezTo>
                  <a:pt x="13923" y="13299"/>
                  <a:pt x="13915" y="12135"/>
                  <a:pt x="13909" y="11412"/>
                </a:cubicBezTo>
                <a:lnTo>
                  <a:pt x="13847" y="4854"/>
                </a:lnTo>
                <a:lnTo>
                  <a:pt x="13729" y="4854"/>
                </a:lnTo>
                <a:close/>
                <a:moveTo>
                  <a:pt x="14495" y="4854"/>
                </a:moveTo>
                <a:lnTo>
                  <a:pt x="14348" y="16702"/>
                </a:lnTo>
                <a:lnTo>
                  <a:pt x="14469" y="16702"/>
                </a:lnTo>
                <a:lnTo>
                  <a:pt x="14616" y="4854"/>
                </a:lnTo>
                <a:lnTo>
                  <a:pt x="14495" y="4854"/>
                </a:lnTo>
                <a:close/>
                <a:moveTo>
                  <a:pt x="19054" y="4854"/>
                </a:moveTo>
                <a:lnTo>
                  <a:pt x="18907" y="16702"/>
                </a:lnTo>
                <a:lnTo>
                  <a:pt x="19028" y="16702"/>
                </a:lnTo>
                <a:lnTo>
                  <a:pt x="19175" y="4854"/>
                </a:lnTo>
                <a:lnTo>
                  <a:pt x="19054" y="4854"/>
                </a:lnTo>
                <a:close/>
                <a:moveTo>
                  <a:pt x="20945" y="4854"/>
                </a:moveTo>
                <a:lnTo>
                  <a:pt x="20631" y="14443"/>
                </a:lnTo>
                <a:cubicBezTo>
                  <a:pt x="20624" y="13297"/>
                  <a:pt x="20616" y="12097"/>
                  <a:pt x="20605" y="10916"/>
                </a:cubicBezTo>
                <a:lnTo>
                  <a:pt x="20553" y="4909"/>
                </a:lnTo>
                <a:lnTo>
                  <a:pt x="20435" y="4909"/>
                </a:lnTo>
                <a:lnTo>
                  <a:pt x="20553" y="16812"/>
                </a:lnTo>
                <a:lnTo>
                  <a:pt x="20513" y="17970"/>
                </a:lnTo>
                <a:cubicBezTo>
                  <a:pt x="20498" y="18497"/>
                  <a:pt x="20474" y="18954"/>
                  <a:pt x="20448" y="19347"/>
                </a:cubicBezTo>
                <a:cubicBezTo>
                  <a:pt x="20430" y="19540"/>
                  <a:pt x="20410" y="19688"/>
                  <a:pt x="20389" y="19678"/>
                </a:cubicBezTo>
                <a:cubicBezTo>
                  <a:pt x="20365" y="19669"/>
                  <a:pt x="20341" y="19565"/>
                  <a:pt x="20317" y="19457"/>
                </a:cubicBezTo>
                <a:lnTo>
                  <a:pt x="20307" y="21221"/>
                </a:lnTo>
                <a:cubicBezTo>
                  <a:pt x="20333" y="21410"/>
                  <a:pt x="20361" y="21518"/>
                  <a:pt x="20389" y="21552"/>
                </a:cubicBezTo>
                <a:cubicBezTo>
                  <a:pt x="20431" y="21563"/>
                  <a:pt x="20473" y="21368"/>
                  <a:pt x="20507" y="20945"/>
                </a:cubicBezTo>
                <a:cubicBezTo>
                  <a:pt x="20555" y="20200"/>
                  <a:pt x="20592" y="19335"/>
                  <a:pt x="20621" y="18355"/>
                </a:cubicBezTo>
                <a:lnTo>
                  <a:pt x="21073" y="4854"/>
                </a:lnTo>
                <a:lnTo>
                  <a:pt x="20945" y="4854"/>
                </a:lnTo>
                <a:close/>
                <a:moveTo>
                  <a:pt x="1790" y="6122"/>
                </a:moveTo>
                <a:cubicBezTo>
                  <a:pt x="1834" y="6103"/>
                  <a:pt x="1878" y="6413"/>
                  <a:pt x="1908" y="6948"/>
                </a:cubicBezTo>
                <a:cubicBezTo>
                  <a:pt x="1940" y="7602"/>
                  <a:pt x="1957" y="8468"/>
                  <a:pt x="1954" y="9318"/>
                </a:cubicBezTo>
                <a:lnTo>
                  <a:pt x="1954" y="9759"/>
                </a:lnTo>
                <a:lnTo>
                  <a:pt x="1555" y="9759"/>
                </a:lnTo>
                <a:cubicBezTo>
                  <a:pt x="1569" y="8718"/>
                  <a:pt x="1602" y="7775"/>
                  <a:pt x="1649" y="7058"/>
                </a:cubicBezTo>
                <a:cubicBezTo>
                  <a:pt x="1688" y="6477"/>
                  <a:pt x="1738" y="6119"/>
                  <a:pt x="1790" y="6122"/>
                </a:cubicBezTo>
                <a:close/>
                <a:moveTo>
                  <a:pt x="4281" y="6122"/>
                </a:moveTo>
                <a:cubicBezTo>
                  <a:pt x="4327" y="6102"/>
                  <a:pt x="4371" y="6425"/>
                  <a:pt x="4402" y="7003"/>
                </a:cubicBezTo>
                <a:cubicBezTo>
                  <a:pt x="4436" y="7702"/>
                  <a:pt x="4455" y="8630"/>
                  <a:pt x="4451" y="9538"/>
                </a:cubicBezTo>
                <a:cubicBezTo>
                  <a:pt x="4451" y="10262"/>
                  <a:pt x="4444" y="10997"/>
                  <a:pt x="4431" y="11687"/>
                </a:cubicBezTo>
                <a:cubicBezTo>
                  <a:pt x="4422" y="12204"/>
                  <a:pt x="4411" y="12708"/>
                  <a:pt x="4395" y="13175"/>
                </a:cubicBezTo>
                <a:cubicBezTo>
                  <a:pt x="4381" y="13628"/>
                  <a:pt x="4362" y="14034"/>
                  <a:pt x="4340" y="14388"/>
                </a:cubicBezTo>
                <a:cubicBezTo>
                  <a:pt x="4320" y="14736"/>
                  <a:pt x="4294" y="14972"/>
                  <a:pt x="4268" y="15159"/>
                </a:cubicBezTo>
                <a:cubicBezTo>
                  <a:pt x="4243" y="15333"/>
                  <a:pt x="4219" y="15434"/>
                  <a:pt x="4192" y="15435"/>
                </a:cubicBezTo>
                <a:cubicBezTo>
                  <a:pt x="4146" y="15454"/>
                  <a:pt x="4102" y="15131"/>
                  <a:pt x="4071" y="14553"/>
                </a:cubicBezTo>
                <a:cubicBezTo>
                  <a:pt x="4036" y="13845"/>
                  <a:pt x="4018" y="12938"/>
                  <a:pt x="4022" y="12018"/>
                </a:cubicBezTo>
                <a:cubicBezTo>
                  <a:pt x="4022" y="11322"/>
                  <a:pt x="4028" y="10654"/>
                  <a:pt x="4039" y="9979"/>
                </a:cubicBezTo>
                <a:cubicBezTo>
                  <a:pt x="4049" y="9249"/>
                  <a:pt x="4068" y="8549"/>
                  <a:pt x="4094" y="7940"/>
                </a:cubicBezTo>
                <a:cubicBezTo>
                  <a:pt x="4116" y="7402"/>
                  <a:pt x="4143" y="6908"/>
                  <a:pt x="4176" y="6562"/>
                </a:cubicBezTo>
                <a:cubicBezTo>
                  <a:pt x="4208" y="6258"/>
                  <a:pt x="4244" y="6106"/>
                  <a:pt x="4281" y="6122"/>
                </a:cubicBezTo>
                <a:close/>
                <a:moveTo>
                  <a:pt x="5040" y="6122"/>
                </a:moveTo>
                <a:cubicBezTo>
                  <a:pt x="5080" y="6115"/>
                  <a:pt x="5119" y="6373"/>
                  <a:pt x="5145" y="6893"/>
                </a:cubicBezTo>
                <a:cubicBezTo>
                  <a:pt x="5176" y="7556"/>
                  <a:pt x="5191" y="8418"/>
                  <a:pt x="5187" y="9263"/>
                </a:cubicBezTo>
                <a:cubicBezTo>
                  <a:pt x="5187" y="10667"/>
                  <a:pt x="5166" y="12011"/>
                  <a:pt x="5125" y="13230"/>
                </a:cubicBezTo>
                <a:cubicBezTo>
                  <a:pt x="5097" y="14379"/>
                  <a:pt x="5029" y="15171"/>
                  <a:pt x="4955" y="15214"/>
                </a:cubicBezTo>
                <a:cubicBezTo>
                  <a:pt x="4892" y="15227"/>
                  <a:pt x="4837" y="14604"/>
                  <a:pt x="4814" y="13616"/>
                </a:cubicBezTo>
                <a:cubicBezTo>
                  <a:pt x="4806" y="13040"/>
                  <a:pt x="4803" y="12446"/>
                  <a:pt x="4804" y="11853"/>
                </a:cubicBezTo>
                <a:lnTo>
                  <a:pt x="4804" y="11742"/>
                </a:lnTo>
                <a:cubicBezTo>
                  <a:pt x="4809" y="10306"/>
                  <a:pt x="4837" y="8929"/>
                  <a:pt x="4883" y="7720"/>
                </a:cubicBezTo>
                <a:cubicBezTo>
                  <a:pt x="4901" y="7230"/>
                  <a:pt x="4926" y="6819"/>
                  <a:pt x="4955" y="6507"/>
                </a:cubicBezTo>
                <a:cubicBezTo>
                  <a:pt x="4980" y="6235"/>
                  <a:pt x="5010" y="6114"/>
                  <a:pt x="5040" y="6122"/>
                </a:cubicBezTo>
                <a:close/>
                <a:moveTo>
                  <a:pt x="17863" y="6122"/>
                </a:moveTo>
                <a:cubicBezTo>
                  <a:pt x="17909" y="6102"/>
                  <a:pt x="17956" y="6425"/>
                  <a:pt x="17987" y="7003"/>
                </a:cubicBezTo>
                <a:cubicBezTo>
                  <a:pt x="18022" y="7702"/>
                  <a:pt x="18036" y="8630"/>
                  <a:pt x="18033" y="9538"/>
                </a:cubicBezTo>
                <a:cubicBezTo>
                  <a:pt x="18033" y="10262"/>
                  <a:pt x="18026" y="10997"/>
                  <a:pt x="18013" y="11687"/>
                </a:cubicBezTo>
                <a:cubicBezTo>
                  <a:pt x="18004" y="12204"/>
                  <a:pt x="17993" y="12708"/>
                  <a:pt x="17977" y="13175"/>
                </a:cubicBezTo>
                <a:cubicBezTo>
                  <a:pt x="17963" y="13628"/>
                  <a:pt x="17944" y="14034"/>
                  <a:pt x="17921" y="14388"/>
                </a:cubicBezTo>
                <a:cubicBezTo>
                  <a:pt x="17902" y="14736"/>
                  <a:pt x="17876" y="14972"/>
                  <a:pt x="17849" y="15159"/>
                </a:cubicBezTo>
                <a:cubicBezTo>
                  <a:pt x="17825" y="15333"/>
                  <a:pt x="17800" y="15434"/>
                  <a:pt x="17774" y="15435"/>
                </a:cubicBezTo>
                <a:cubicBezTo>
                  <a:pt x="17728" y="15454"/>
                  <a:pt x="17684" y="15131"/>
                  <a:pt x="17653" y="14553"/>
                </a:cubicBezTo>
                <a:cubicBezTo>
                  <a:pt x="17618" y="13845"/>
                  <a:pt x="17600" y="12938"/>
                  <a:pt x="17604" y="12018"/>
                </a:cubicBezTo>
                <a:cubicBezTo>
                  <a:pt x="17604" y="11322"/>
                  <a:pt x="17610" y="10654"/>
                  <a:pt x="17620" y="9979"/>
                </a:cubicBezTo>
                <a:cubicBezTo>
                  <a:pt x="17631" y="9249"/>
                  <a:pt x="17650" y="8549"/>
                  <a:pt x="17676" y="7940"/>
                </a:cubicBezTo>
                <a:cubicBezTo>
                  <a:pt x="17698" y="7402"/>
                  <a:pt x="17725" y="6908"/>
                  <a:pt x="17758" y="6562"/>
                </a:cubicBezTo>
                <a:cubicBezTo>
                  <a:pt x="17790" y="6258"/>
                  <a:pt x="17826" y="6106"/>
                  <a:pt x="17863" y="6122"/>
                </a:cubicBezTo>
                <a:close/>
                <a:moveTo>
                  <a:pt x="19617" y="6122"/>
                </a:moveTo>
                <a:cubicBezTo>
                  <a:pt x="19661" y="6096"/>
                  <a:pt x="19705" y="6408"/>
                  <a:pt x="19735" y="6948"/>
                </a:cubicBezTo>
                <a:cubicBezTo>
                  <a:pt x="19767" y="7600"/>
                  <a:pt x="19784" y="8465"/>
                  <a:pt x="19780" y="9318"/>
                </a:cubicBezTo>
                <a:cubicBezTo>
                  <a:pt x="19780" y="9406"/>
                  <a:pt x="19780" y="9547"/>
                  <a:pt x="19780" y="9759"/>
                </a:cubicBezTo>
                <a:lnTo>
                  <a:pt x="19384" y="9759"/>
                </a:lnTo>
                <a:cubicBezTo>
                  <a:pt x="19400" y="8748"/>
                  <a:pt x="19433" y="7804"/>
                  <a:pt x="19479" y="7113"/>
                </a:cubicBezTo>
                <a:cubicBezTo>
                  <a:pt x="19516" y="6512"/>
                  <a:pt x="19565" y="6156"/>
                  <a:pt x="19617" y="6122"/>
                </a:cubicBezTo>
                <a:close/>
                <a:moveTo>
                  <a:pt x="3230" y="6177"/>
                </a:moveTo>
                <a:cubicBezTo>
                  <a:pt x="3274" y="6158"/>
                  <a:pt x="3315" y="6413"/>
                  <a:pt x="3345" y="6948"/>
                </a:cubicBezTo>
                <a:cubicBezTo>
                  <a:pt x="3377" y="7602"/>
                  <a:pt x="3394" y="8468"/>
                  <a:pt x="3391" y="9318"/>
                </a:cubicBezTo>
                <a:lnTo>
                  <a:pt x="3391" y="9759"/>
                </a:lnTo>
                <a:lnTo>
                  <a:pt x="2995" y="9759"/>
                </a:lnTo>
                <a:cubicBezTo>
                  <a:pt x="3009" y="8718"/>
                  <a:pt x="3042" y="7774"/>
                  <a:pt x="3089" y="7058"/>
                </a:cubicBezTo>
                <a:cubicBezTo>
                  <a:pt x="3128" y="6477"/>
                  <a:pt x="3178" y="6174"/>
                  <a:pt x="3230" y="6177"/>
                </a:cubicBezTo>
                <a:close/>
                <a:moveTo>
                  <a:pt x="12826" y="6177"/>
                </a:moveTo>
                <a:cubicBezTo>
                  <a:pt x="12870" y="6158"/>
                  <a:pt x="12910" y="6413"/>
                  <a:pt x="12940" y="6948"/>
                </a:cubicBezTo>
                <a:cubicBezTo>
                  <a:pt x="12973" y="7602"/>
                  <a:pt x="12990" y="8468"/>
                  <a:pt x="12986" y="9318"/>
                </a:cubicBezTo>
                <a:cubicBezTo>
                  <a:pt x="12986" y="9406"/>
                  <a:pt x="12986" y="9547"/>
                  <a:pt x="12986" y="9759"/>
                </a:cubicBezTo>
                <a:lnTo>
                  <a:pt x="12587" y="9759"/>
                </a:lnTo>
                <a:cubicBezTo>
                  <a:pt x="12603" y="8711"/>
                  <a:pt x="12637" y="7767"/>
                  <a:pt x="12685" y="7058"/>
                </a:cubicBezTo>
                <a:cubicBezTo>
                  <a:pt x="12724" y="6477"/>
                  <a:pt x="12774" y="6174"/>
                  <a:pt x="12826" y="6177"/>
                </a:cubicBezTo>
                <a:close/>
                <a:moveTo>
                  <a:pt x="6794" y="6287"/>
                </a:moveTo>
                <a:cubicBezTo>
                  <a:pt x="6840" y="6271"/>
                  <a:pt x="6881" y="6549"/>
                  <a:pt x="6912" y="7113"/>
                </a:cubicBezTo>
                <a:cubicBezTo>
                  <a:pt x="6943" y="7725"/>
                  <a:pt x="6961" y="8509"/>
                  <a:pt x="6961" y="9318"/>
                </a:cubicBezTo>
                <a:cubicBezTo>
                  <a:pt x="6960" y="10283"/>
                  <a:pt x="6948" y="11243"/>
                  <a:pt x="6925" y="12128"/>
                </a:cubicBezTo>
                <a:cubicBezTo>
                  <a:pt x="6906" y="12983"/>
                  <a:pt x="6873" y="13769"/>
                  <a:pt x="6830" y="14333"/>
                </a:cubicBezTo>
                <a:cubicBezTo>
                  <a:pt x="6796" y="14759"/>
                  <a:pt x="6755" y="14973"/>
                  <a:pt x="6712" y="14994"/>
                </a:cubicBezTo>
                <a:cubicBezTo>
                  <a:pt x="6683" y="15003"/>
                  <a:pt x="6654" y="14848"/>
                  <a:pt x="6631" y="14553"/>
                </a:cubicBezTo>
                <a:cubicBezTo>
                  <a:pt x="6604" y="14214"/>
                  <a:pt x="6583" y="13755"/>
                  <a:pt x="6572" y="13230"/>
                </a:cubicBezTo>
                <a:cubicBezTo>
                  <a:pt x="6562" y="12658"/>
                  <a:pt x="6558" y="12063"/>
                  <a:pt x="6559" y="11467"/>
                </a:cubicBezTo>
                <a:cubicBezTo>
                  <a:pt x="6561" y="10904"/>
                  <a:pt x="6568" y="10351"/>
                  <a:pt x="6578" y="9814"/>
                </a:cubicBezTo>
                <a:cubicBezTo>
                  <a:pt x="6588" y="9113"/>
                  <a:pt x="6605" y="8464"/>
                  <a:pt x="6631" y="7885"/>
                </a:cubicBezTo>
                <a:cubicBezTo>
                  <a:pt x="6651" y="7396"/>
                  <a:pt x="6676" y="6986"/>
                  <a:pt x="6706" y="6673"/>
                </a:cubicBezTo>
                <a:cubicBezTo>
                  <a:pt x="6732" y="6420"/>
                  <a:pt x="6764" y="6289"/>
                  <a:pt x="6794" y="6287"/>
                </a:cubicBezTo>
                <a:close/>
                <a:moveTo>
                  <a:pt x="15778" y="6287"/>
                </a:moveTo>
                <a:cubicBezTo>
                  <a:pt x="15823" y="6264"/>
                  <a:pt x="15869" y="6543"/>
                  <a:pt x="15899" y="7113"/>
                </a:cubicBezTo>
                <a:cubicBezTo>
                  <a:pt x="15931" y="7722"/>
                  <a:pt x="15945" y="8508"/>
                  <a:pt x="15945" y="9318"/>
                </a:cubicBezTo>
                <a:cubicBezTo>
                  <a:pt x="15944" y="10282"/>
                  <a:pt x="15935" y="11242"/>
                  <a:pt x="15912" y="12128"/>
                </a:cubicBezTo>
                <a:cubicBezTo>
                  <a:pt x="15893" y="12988"/>
                  <a:pt x="15857" y="13775"/>
                  <a:pt x="15814" y="14333"/>
                </a:cubicBezTo>
                <a:cubicBezTo>
                  <a:pt x="15780" y="14763"/>
                  <a:pt x="15742" y="14978"/>
                  <a:pt x="15699" y="14994"/>
                </a:cubicBezTo>
                <a:cubicBezTo>
                  <a:pt x="15670" y="15003"/>
                  <a:pt x="15641" y="14848"/>
                  <a:pt x="15617" y="14553"/>
                </a:cubicBezTo>
                <a:cubicBezTo>
                  <a:pt x="15591" y="14214"/>
                  <a:pt x="15570" y="13755"/>
                  <a:pt x="15559" y="13230"/>
                </a:cubicBezTo>
                <a:cubicBezTo>
                  <a:pt x="15548" y="12659"/>
                  <a:pt x="15544" y="12063"/>
                  <a:pt x="15545" y="11467"/>
                </a:cubicBezTo>
                <a:cubicBezTo>
                  <a:pt x="15548" y="10905"/>
                  <a:pt x="15552" y="10353"/>
                  <a:pt x="15562" y="9814"/>
                </a:cubicBezTo>
                <a:cubicBezTo>
                  <a:pt x="15572" y="9115"/>
                  <a:pt x="15592" y="8467"/>
                  <a:pt x="15617" y="7885"/>
                </a:cubicBezTo>
                <a:cubicBezTo>
                  <a:pt x="15637" y="7392"/>
                  <a:pt x="15662" y="6981"/>
                  <a:pt x="15693" y="6673"/>
                </a:cubicBezTo>
                <a:cubicBezTo>
                  <a:pt x="15718" y="6418"/>
                  <a:pt x="15748" y="6286"/>
                  <a:pt x="15778" y="6287"/>
                </a:cubicBezTo>
                <a:close/>
                <a:moveTo>
                  <a:pt x="10797" y="14388"/>
                </a:moveTo>
                <a:lnTo>
                  <a:pt x="10767" y="16757"/>
                </a:lnTo>
                <a:lnTo>
                  <a:pt x="10905" y="16757"/>
                </a:lnTo>
                <a:lnTo>
                  <a:pt x="10934" y="14388"/>
                </a:lnTo>
                <a:lnTo>
                  <a:pt x="10797" y="14388"/>
                </a:lnTo>
                <a:close/>
              </a:path>
            </a:pathLst>
          </a:custGeom>
          <a:solidFill>
            <a:srgbClr val="636569"/>
          </a:solidFill>
          <a:ln w="3175">
            <a:miter lim="400000"/>
          </a:ln>
        </p:spPr>
        <p:txBody>
          <a:bodyPr lIns="45719" rIns="45719" anchor="ctr"/>
          <a:lstStyle/>
          <a:p>
            <a:pPr defTabSz="914400">
              <a:defRPr sz="1800">
                <a:solidFill>
                  <a:srgbClr val="000000"/>
                </a:solidFill>
                <a:latin typeface="Calibri"/>
                <a:ea typeface="Calibri"/>
                <a:cs typeface="Calibri"/>
                <a:sym typeface="Calibri"/>
              </a:defRPr>
            </a:pPr>
            <a:endParaRPr dirty="0"/>
          </a:p>
        </p:txBody>
      </p:sp>
      <p:sp>
        <p:nvSpPr>
          <p:cNvPr id="446"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a:pPr/>
              <a:t>‹#›</a:t>
            </a:fld>
            <a:endParaRPr dirty="0"/>
          </a:p>
        </p:txBody>
      </p:sp>
    </p:spTree>
    <p:extLst>
      <p:ext uri="{BB962C8B-B14F-4D97-AF65-F5344CB8AC3E}">
        <p14:creationId xmlns:p14="http://schemas.microsoft.com/office/powerpoint/2010/main" xmlns="" val="2679367623"/>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453" name="Slide Number"/>
          <p:cNvSpPr txBox="1">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3319808151"/>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3715C81E-9A62-481C-89B0-34EED70C4C1F}" type="datetimeFigureOut">
              <a:rPr lang="en-ZA" smtClean="0"/>
              <a:pPr/>
              <a:t>2022/11/02</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a:xfrm>
            <a:off x="4503132" y="4915045"/>
            <a:ext cx="133049" cy="130805"/>
          </a:xfrm>
        </p:spPr>
        <p:txBody>
          <a:bodyPr/>
          <a:lstStyle/>
          <a:p>
            <a:fld id="{8BE5ABAF-5D2B-4749-8244-666B05A831BC}" type="slidenum">
              <a:rPr lang="en-ZA" smtClean="0"/>
              <a:pPr/>
              <a:t>‹#›</a:t>
            </a:fld>
            <a:endParaRPr lang="en-ZA" dirty="0"/>
          </a:p>
        </p:txBody>
      </p:sp>
    </p:spTree>
    <p:extLst>
      <p:ext uri="{BB962C8B-B14F-4D97-AF65-F5344CB8AC3E}">
        <p14:creationId xmlns:p14="http://schemas.microsoft.com/office/powerpoint/2010/main" xmlns="" val="3088553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Cover 2">
    <p:spTree>
      <p:nvGrpSpPr>
        <p:cNvPr id="1" name=""/>
        <p:cNvGrpSpPr/>
        <p:nvPr/>
      </p:nvGrpSpPr>
      <p:grpSpPr>
        <a:xfrm>
          <a:off x="0" y="0"/>
          <a:ext cx="0" cy="0"/>
          <a:chOff x="0" y="0"/>
          <a:chExt cx="0" cy="0"/>
        </a:xfrm>
      </p:grpSpPr>
      <p:sp>
        <p:nvSpPr>
          <p:cNvPr id="98" name="Avocados and limes"/>
          <p:cNvSpPr>
            <a:spLocks noGrp="1"/>
          </p:cNvSpPr>
          <p:nvPr>
            <p:ph type="pic" idx="21"/>
          </p:nvPr>
        </p:nvSpPr>
        <p:spPr>
          <a:xfrm>
            <a:off x="-1680073" y="0"/>
            <a:ext cx="10827746" cy="5143500"/>
          </a:xfrm>
          <a:prstGeom prst="rect">
            <a:avLst/>
          </a:prstGeom>
        </p:spPr>
        <p:txBody>
          <a:bodyPr lIns="91439" tIns="45719" rIns="91439" bIns="45719">
            <a:noAutofit/>
          </a:bodyPr>
          <a:lstStyle/>
          <a:p>
            <a:endParaRPr dirty="0"/>
          </a:p>
        </p:txBody>
      </p:sp>
      <p:sp>
        <p:nvSpPr>
          <p:cNvPr id="99" name="Presentation Title"/>
          <p:cNvSpPr txBox="1">
            <a:spLocks noGrp="1"/>
          </p:cNvSpPr>
          <p:nvPr>
            <p:ph type="title" hasCustomPrompt="1"/>
          </p:nvPr>
        </p:nvSpPr>
        <p:spPr>
          <a:xfrm>
            <a:off x="452437" y="2163762"/>
            <a:ext cx="8239126" cy="1743076"/>
          </a:xfrm>
          <a:prstGeom prst="rect">
            <a:avLst/>
          </a:prstGeom>
        </p:spPr>
        <p:txBody>
          <a:bodyPr anchor="b"/>
          <a:lstStyle>
            <a:lvl1pPr>
              <a:lnSpc>
                <a:spcPct val="80000"/>
              </a:lnSpc>
              <a:defRPr sz="4200" spc="0">
                <a:solidFill>
                  <a:srgbClr val="79242F"/>
                </a:solidFill>
                <a:latin typeface="+mj-lt"/>
                <a:ea typeface="+mj-ea"/>
                <a:cs typeface="+mj-cs"/>
                <a:sym typeface="Helvetica Neue"/>
              </a:defRPr>
            </a:lvl1pPr>
          </a:lstStyle>
          <a:p>
            <a:r>
              <a:t>Presentation Title</a:t>
            </a:r>
          </a:p>
        </p:txBody>
      </p:sp>
      <p:sp>
        <p:nvSpPr>
          <p:cNvPr id="100" name="Author and Date"/>
          <p:cNvSpPr txBox="1">
            <a:spLocks noGrp="1"/>
          </p:cNvSpPr>
          <p:nvPr>
            <p:ph type="body" sz="quarter" idx="22" hasCustomPrompt="1"/>
          </p:nvPr>
        </p:nvSpPr>
        <p:spPr>
          <a:xfrm>
            <a:off x="452883" y="4582475"/>
            <a:ext cx="8238234" cy="238868"/>
          </a:xfrm>
          <a:prstGeom prst="rect">
            <a:avLst/>
          </a:prstGeom>
        </p:spPr>
        <p:txBody>
          <a:bodyPr lIns="17144" tIns="17144" rIns="17144" bIns="17144" anchor="ctr"/>
          <a:lstStyle>
            <a:lvl1pPr marL="0" indent="0" defTabSz="309562">
              <a:spcBef>
                <a:spcPts val="0"/>
              </a:spcBef>
              <a:buSzTx/>
              <a:buNone/>
              <a:defRPr sz="1000">
                <a:solidFill>
                  <a:srgbClr val="FFFFFF"/>
                </a:solidFill>
              </a:defRPr>
            </a:lvl1pPr>
          </a:lstStyle>
          <a:p>
            <a:r>
              <a:t>Author and Date</a:t>
            </a:r>
          </a:p>
        </p:txBody>
      </p:sp>
      <p:sp>
        <p:nvSpPr>
          <p:cNvPr id="101" name="Body Level One…"/>
          <p:cNvSpPr txBox="1">
            <a:spLocks noGrp="1"/>
          </p:cNvSpPr>
          <p:nvPr>
            <p:ph type="body" sz="quarter" idx="1" hasCustomPrompt="1"/>
          </p:nvPr>
        </p:nvSpPr>
        <p:spPr>
          <a:xfrm>
            <a:off x="452437" y="3845716"/>
            <a:ext cx="8239126" cy="418857"/>
          </a:xfrm>
          <a:prstGeom prst="rect">
            <a:avLst/>
          </a:prstGeom>
        </p:spPr>
        <p:txBody>
          <a:bodyPr/>
          <a:lstStyle>
            <a:lvl1pPr marL="0" indent="0" defTabSz="309562">
              <a:spcBef>
                <a:spcPts val="0"/>
              </a:spcBef>
              <a:buSzTx/>
              <a:buNone/>
              <a:defRPr sz="2000" b="1">
                <a:solidFill>
                  <a:srgbClr val="E0592A"/>
                </a:solidFill>
              </a:defRPr>
            </a:lvl1pPr>
            <a:lvl2pPr marL="0" indent="457200" defTabSz="309562">
              <a:spcBef>
                <a:spcPts val="0"/>
              </a:spcBef>
              <a:buSzTx/>
              <a:buNone/>
              <a:defRPr sz="2000" b="1">
                <a:solidFill>
                  <a:srgbClr val="E0592A"/>
                </a:solidFill>
              </a:defRPr>
            </a:lvl2pPr>
            <a:lvl3pPr marL="0" indent="914400" defTabSz="309562">
              <a:spcBef>
                <a:spcPts val="0"/>
              </a:spcBef>
              <a:buSzTx/>
              <a:buNone/>
              <a:defRPr sz="2000" b="1">
                <a:solidFill>
                  <a:srgbClr val="E0592A"/>
                </a:solidFill>
              </a:defRPr>
            </a:lvl3pPr>
            <a:lvl4pPr marL="0" indent="1371600" defTabSz="309562">
              <a:spcBef>
                <a:spcPts val="0"/>
              </a:spcBef>
              <a:buSzTx/>
              <a:buNone/>
              <a:defRPr sz="2000" b="1">
                <a:solidFill>
                  <a:srgbClr val="E0592A"/>
                </a:solidFill>
              </a:defRPr>
            </a:lvl4pPr>
            <a:lvl5pPr marL="0" indent="1828800" defTabSz="309562">
              <a:spcBef>
                <a:spcPts val="0"/>
              </a:spcBef>
              <a:buSzTx/>
              <a:buNone/>
              <a:defRPr sz="2000" b="1">
                <a:solidFill>
                  <a:srgbClr val="E0592A"/>
                </a:solidFill>
              </a:defRPr>
            </a:lvl5pPr>
          </a:lstStyle>
          <a:p>
            <a:r>
              <a:t>Presentation Subtitle</a:t>
            </a:r>
          </a:p>
          <a:p>
            <a:pPr lvl="1"/>
            <a:endParaRPr/>
          </a:p>
          <a:p>
            <a:pPr lvl="2"/>
            <a:endParaRPr/>
          </a:p>
          <a:p>
            <a:pPr lvl="3"/>
            <a:endParaRPr/>
          </a:p>
          <a:p>
            <a:pPr lvl="4"/>
            <a:endParaRPr/>
          </a:p>
        </p:txBody>
      </p:sp>
      <p:sp>
        <p:nvSpPr>
          <p:cNvPr id="102" name="Slide Number"/>
          <p:cNvSpPr txBox="1">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Cover 3">
    <p:spTree>
      <p:nvGrpSpPr>
        <p:cNvPr id="1" name=""/>
        <p:cNvGrpSpPr/>
        <p:nvPr/>
      </p:nvGrpSpPr>
      <p:grpSpPr>
        <a:xfrm>
          <a:off x="0" y="0"/>
          <a:ext cx="0" cy="0"/>
          <a:chOff x="0" y="0"/>
          <a:chExt cx="0" cy="0"/>
        </a:xfrm>
      </p:grpSpPr>
      <p:sp>
        <p:nvSpPr>
          <p:cNvPr id="109" name="Avocados and limes"/>
          <p:cNvSpPr>
            <a:spLocks noGrp="1"/>
          </p:cNvSpPr>
          <p:nvPr>
            <p:ph type="pic" idx="21"/>
          </p:nvPr>
        </p:nvSpPr>
        <p:spPr>
          <a:xfrm>
            <a:off x="-1680073" y="0"/>
            <a:ext cx="10827746" cy="5143500"/>
          </a:xfrm>
          <a:prstGeom prst="rect">
            <a:avLst/>
          </a:prstGeom>
        </p:spPr>
        <p:txBody>
          <a:bodyPr lIns="91439" tIns="45719" rIns="91439" bIns="45719">
            <a:noAutofit/>
          </a:bodyPr>
          <a:lstStyle/>
          <a:p>
            <a:endParaRPr dirty="0"/>
          </a:p>
        </p:txBody>
      </p:sp>
      <p:sp>
        <p:nvSpPr>
          <p:cNvPr id="110" name="Presentation Title"/>
          <p:cNvSpPr txBox="1">
            <a:spLocks noGrp="1"/>
          </p:cNvSpPr>
          <p:nvPr>
            <p:ph type="title" hasCustomPrompt="1"/>
          </p:nvPr>
        </p:nvSpPr>
        <p:spPr>
          <a:xfrm>
            <a:off x="452437" y="2163762"/>
            <a:ext cx="8239126" cy="1743076"/>
          </a:xfrm>
          <a:prstGeom prst="rect">
            <a:avLst/>
          </a:prstGeom>
        </p:spPr>
        <p:txBody>
          <a:bodyPr anchor="b"/>
          <a:lstStyle>
            <a:lvl1pPr>
              <a:lnSpc>
                <a:spcPct val="80000"/>
              </a:lnSpc>
              <a:defRPr sz="4200" spc="0">
                <a:solidFill>
                  <a:srgbClr val="79242F"/>
                </a:solidFill>
                <a:latin typeface="+mj-lt"/>
                <a:ea typeface="+mj-ea"/>
                <a:cs typeface="+mj-cs"/>
                <a:sym typeface="Helvetica Neue"/>
              </a:defRPr>
            </a:lvl1pPr>
          </a:lstStyle>
          <a:p>
            <a:r>
              <a:t>Presentation Title</a:t>
            </a:r>
          </a:p>
        </p:txBody>
      </p:sp>
      <p:sp>
        <p:nvSpPr>
          <p:cNvPr id="111" name="Author and Date"/>
          <p:cNvSpPr txBox="1">
            <a:spLocks noGrp="1"/>
          </p:cNvSpPr>
          <p:nvPr>
            <p:ph type="body" sz="quarter" idx="22" hasCustomPrompt="1"/>
          </p:nvPr>
        </p:nvSpPr>
        <p:spPr>
          <a:xfrm>
            <a:off x="452883" y="4582475"/>
            <a:ext cx="8238234" cy="238868"/>
          </a:xfrm>
          <a:prstGeom prst="rect">
            <a:avLst/>
          </a:prstGeom>
        </p:spPr>
        <p:txBody>
          <a:bodyPr lIns="17144" tIns="17144" rIns="17144" bIns="17144" anchor="ctr"/>
          <a:lstStyle>
            <a:lvl1pPr marL="0" indent="0" defTabSz="309562">
              <a:spcBef>
                <a:spcPts val="0"/>
              </a:spcBef>
              <a:buSzTx/>
              <a:buNone/>
              <a:defRPr sz="1000">
                <a:solidFill>
                  <a:srgbClr val="FFFFFF"/>
                </a:solidFill>
              </a:defRPr>
            </a:lvl1pPr>
          </a:lstStyle>
          <a:p>
            <a:r>
              <a:t>Author and Date</a:t>
            </a:r>
          </a:p>
        </p:txBody>
      </p:sp>
      <p:sp>
        <p:nvSpPr>
          <p:cNvPr id="112" name="Body Level One…"/>
          <p:cNvSpPr txBox="1">
            <a:spLocks noGrp="1"/>
          </p:cNvSpPr>
          <p:nvPr>
            <p:ph type="body" sz="quarter" idx="1" hasCustomPrompt="1"/>
          </p:nvPr>
        </p:nvSpPr>
        <p:spPr>
          <a:xfrm>
            <a:off x="452437" y="3845716"/>
            <a:ext cx="8239126" cy="418857"/>
          </a:xfrm>
          <a:prstGeom prst="rect">
            <a:avLst/>
          </a:prstGeom>
        </p:spPr>
        <p:txBody>
          <a:bodyPr/>
          <a:lstStyle>
            <a:lvl1pPr marL="0" indent="0" defTabSz="309562">
              <a:spcBef>
                <a:spcPts val="0"/>
              </a:spcBef>
              <a:buSzTx/>
              <a:buNone/>
              <a:defRPr sz="2000" b="1">
                <a:solidFill>
                  <a:srgbClr val="E0592A"/>
                </a:solidFill>
              </a:defRPr>
            </a:lvl1pPr>
            <a:lvl2pPr marL="0" indent="457200" defTabSz="309562">
              <a:spcBef>
                <a:spcPts val="0"/>
              </a:spcBef>
              <a:buSzTx/>
              <a:buNone/>
              <a:defRPr sz="2000" b="1">
                <a:solidFill>
                  <a:srgbClr val="E0592A"/>
                </a:solidFill>
              </a:defRPr>
            </a:lvl2pPr>
            <a:lvl3pPr marL="0" indent="914400" defTabSz="309562">
              <a:spcBef>
                <a:spcPts val="0"/>
              </a:spcBef>
              <a:buSzTx/>
              <a:buNone/>
              <a:defRPr sz="2000" b="1">
                <a:solidFill>
                  <a:srgbClr val="E0592A"/>
                </a:solidFill>
              </a:defRPr>
            </a:lvl3pPr>
            <a:lvl4pPr marL="0" indent="1371600" defTabSz="309562">
              <a:spcBef>
                <a:spcPts val="0"/>
              </a:spcBef>
              <a:buSzTx/>
              <a:buNone/>
              <a:defRPr sz="2000" b="1">
                <a:solidFill>
                  <a:srgbClr val="E0592A"/>
                </a:solidFill>
              </a:defRPr>
            </a:lvl4pPr>
            <a:lvl5pPr marL="0" indent="1828800" defTabSz="309562">
              <a:spcBef>
                <a:spcPts val="0"/>
              </a:spcBef>
              <a:buSzTx/>
              <a:buNone/>
              <a:defRPr sz="2000" b="1">
                <a:solidFill>
                  <a:srgbClr val="E0592A"/>
                </a:solidFill>
              </a:defRPr>
            </a:lvl5pPr>
          </a:lstStyle>
          <a:p>
            <a:r>
              <a:t>Presentation Subtitle</a:t>
            </a:r>
          </a:p>
          <a:p>
            <a:pPr lvl="1"/>
            <a:endParaRPr/>
          </a:p>
          <a:p>
            <a:pPr lvl="2"/>
            <a:endParaRPr/>
          </a:p>
          <a:p>
            <a:pPr lvl="3"/>
            <a:endParaRPr/>
          </a:p>
          <a:p>
            <a:pPr lvl="4"/>
            <a:endParaRPr/>
          </a:p>
        </p:txBody>
      </p:sp>
      <p:sp>
        <p:nvSpPr>
          <p:cNvPr id="113" name="Slide Number"/>
          <p:cNvSpPr txBox="1">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amp; Photo Alt">
    <p:spTree>
      <p:nvGrpSpPr>
        <p:cNvPr id="1" name=""/>
        <p:cNvGrpSpPr/>
        <p:nvPr/>
      </p:nvGrpSpPr>
      <p:grpSpPr>
        <a:xfrm>
          <a:off x="0" y="0"/>
          <a:ext cx="0" cy="0"/>
          <a:chOff x="0" y="0"/>
          <a:chExt cx="0" cy="0"/>
        </a:xfrm>
      </p:grpSpPr>
      <p:sp>
        <p:nvSpPr>
          <p:cNvPr id="120" name="Bowl with salmon cakes, salad and houmous"/>
          <p:cNvSpPr>
            <a:spLocks noGrp="1"/>
          </p:cNvSpPr>
          <p:nvPr>
            <p:ph type="pic" idx="21"/>
          </p:nvPr>
        </p:nvSpPr>
        <p:spPr>
          <a:xfrm>
            <a:off x="3758777" y="-5615"/>
            <a:ext cx="7720188" cy="5146792"/>
          </a:xfrm>
          <a:prstGeom prst="rect">
            <a:avLst/>
          </a:prstGeom>
        </p:spPr>
        <p:txBody>
          <a:bodyPr lIns="91439" tIns="45719" rIns="91439" bIns="45719">
            <a:noAutofit/>
          </a:bodyPr>
          <a:lstStyle/>
          <a:p>
            <a:endParaRPr dirty="0"/>
          </a:p>
        </p:txBody>
      </p:sp>
      <p:sp>
        <p:nvSpPr>
          <p:cNvPr id="121" name="Slide Title"/>
          <p:cNvSpPr txBox="1">
            <a:spLocks noGrp="1"/>
          </p:cNvSpPr>
          <p:nvPr>
            <p:ph type="title" hasCustomPrompt="1"/>
          </p:nvPr>
        </p:nvSpPr>
        <p:spPr>
          <a:xfrm>
            <a:off x="452437" y="476250"/>
            <a:ext cx="5143501" cy="2159000"/>
          </a:xfrm>
          <a:prstGeom prst="rect">
            <a:avLst/>
          </a:prstGeom>
        </p:spPr>
        <p:txBody>
          <a:bodyPr anchor="b"/>
          <a:lstStyle/>
          <a:p>
            <a:r>
              <a:t>Slide Title</a:t>
            </a:r>
          </a:p>
        </p:txBody>
      </p:sp>
      <p:sp>
        <p:nvSpPr>
          <p:cNvPr id="122" name="Body Level One…"/>
          <p:cNvSpPr txBox="1">
            <a:spLocks noGrp="1"/>
          </p:cNvSpPr>
          <p:nvPr>
            <p:ph type="body" sz="half" idx="1" hasCustomPrompt="1"/>
          </p:nvPr>
        </p:nvSpPr>
        <p:spPr>
          <a:xfrm>
            <a:off x="452437" y="2647716"/>
            <a:ext cx="5143501" cy="2019534"/>
          </a:xfrm>
          <a:prstGeom prst="rect">
            <a:avLst/>
          </a:prstGeom>
        </p:spPr>
        <p:txBody>
          <a:bodyPr/>
          <a:lstStyle>
            <a:lvl1pPr marL="0" indent="0" defTabSz="309562">
              <a:spcBef>
                <a:spcPts val="0"/>
              </a:spcBef>
              <a:buSzTx/>
              <a:buNone/>
              <a:defRPr sz="2000" b="1">
                <a:solidFill>
                  <a:srgbClr val="E0592A"/>
                </a:solidFill>
              </a:defRPr>
            </a:lvl1pPr>
            <a:lvl2pPr marL="0" indent="457200" defTabSz="309562">
              <a:spcBef>
                <a:spcPts val="0"/>
              </a:spcBef>
              <a:buSzTx/>
              <a:buNone/>
              <a:defRPr sz="2000" b="1">
                <a:solidFill>
                  <a:srgbClr val="E0592A"/>
                </a:solidFill>
              </a:defRPr>
            </a:lvl2pPr>
            <a:lvl3pPr marL="0" indent="914400" defTabSz="309562">
              <a:spcBef>
                <a:spcPts val="0"/>
              </a:spcBef>
              <a:buSzTx/>
              <a:buNone/>
              <a:defRPr sz="2000" b="1">
                <a:solidFill>
                  <a:srgbClr val="E0592A"/>
                </a:solidFill>
              </a:defRPr>
            </a:lvl3pPr>
            <a:lvl4pPr marL="0" indent="1371600" defTabSz="309562">
              <a:spcBef>
                <a:spcPts val="0"/>
              </a:spcBef>
              <a:buSzTx/>
              <a:buNone/>
              <a:defRPr sz="2000" b="1">
                <a:solidFill>
                  <a:srgbClr val="E0592A"/>
                </a:solidFill>
              </a:defRPr>
            </a:lvl4pPr>
            <a:lvl5pPr marL="0" indent="1828800" defTabSz="309562">
              <a:spcBef>
                <a:spcPts val="0"/>
              </a:spcBef>
              <a:buSzTx/>
              <a:buNone/>
              <a:defRPr sz="2000" b="1">
                <a:solidFill>
                  <a:srgbClr val="E0592A"/>
                </a:solidFill>
              </a:defRPr>
            </a:lvl5pPr>
          </a:lstStyle>
          <a:p>
            <a:r>
              <a:t>Slide Subtitle</a:t>
            </a:r>
          </a:p>
          <a:p>
            <a:pPr lvl="1"/>
            <a:endParaRPr/>
          </a:p>
          <a:p>
            <a:pPr lvl="2"/>
            <a:endParaRPr/>
          </a:p>
          <a:p>
            <a:pPr lvl="3"/>
            <a:endParaRPr/>
          </a:p>
          <a:p>
            <a:pPr lvl="4"/>
            <a:endParaRPr/>
          </a:p>
        </p:txBody>
      </p:sp>
      <p:sp>
        <p:nvSpPr>
          <p:cNvPr id="123" name="Freeform 208"/>
          <p:cNvSpPr/>
          <p:nvPr/>
        </p:nvSpPr>
        <p:spPr>
          <a:xfrm>
            <a:off x="6500826" y="161552"/>
            <a:ext cx="2190737" cy="129818"/>
          </a:xfrm>
          <a:custGeom>
            <a:avLst/>
            <a:gdLst/>
            <a:ahLst/>
            <a:cxnLst>
              <a:cxn ang="0">
                <a:pos x="wd2" y="hd2"/>
              </a:cxn>
              <a:cxn ang="5400000">
                <a:pos x="wd2" y="hd2"/>
              </a:cxn>
              <a:cxn ang="10800000">
                <a:pos x="wd2" y="hd2"/>
              </a:cxn>
              <a:cxn ang="16200000">
                <a:pos x="wd2" y="hd2"/>
              </a:cxn>
            </a:cxnLst>
            <a:rect l="0" t="0" r="r" b="b"/>
            <a:pathLst>
              <a:path w="21600" h="21552" extrusionOk="0">
                <a:moveTo>
                  <a:pt x="12004" y="5"/>
                </a:moveTo>
                <a:cubicBezTo>
                  <a:pt x="11943" y="-10"/>
                  <a:pt x="11885" y="137"/>
                  <a:pt x="11828" y="501"/>
                </a:cubicBezTo>
                <a:cubicBezTo>
                  <a:pt x="11779" y="810"/>
                  <a:pt x="11737" y="1396"/>
                  <a:pt x="11707" y="2099"/>
                </a:cubicBezTo>
                <a:cubicBezTo>
                  <a:pt x="11679" y="2776"/>
                  <a:pt x="11664" y="3542"/>
                  <a:pt x="11664" y="4358"/>
                </a:cubicBezTo>
                <a:cubicBezTo>
                  <a:pt x="11663" y="5047"/>
                  <a:pt x="11676" y="5752"/>
                  <a:pt x="11697" y="6342"/>
                </a:cubicBezTo>
                <a:cubicBezTo>
                  <a:pt x="11721" y="6985"/>
                  <a:pt x="11753" y="7483"/>
                  <a:pt x="11792" y="7885"/>
                </a:cubicBezTo>
                <a:cubicBezTo>
                  <a:pt x="11843" y="8361"/>
                  <a:pt x="11895" y="8827"/>
                  <a:pt x="11949" y="9208"/>
                </a:cubicBezTo>
                <a:cubicBezTo>
                  <a:pt x="12015" y="9611"/>
                  <a:pt x="12078" y="10208"/>
                  <a:pt x="12132" y="10971"/>
                </a:cubicBezTo>
                <a:cubicBezTo>
                  <a:pt x="12153" y="11357"/>
                  <a:pt x="12165" y="11827"/>
                  <a:pt x="12165" y="12349"/>
                </a:cubicBezTo>
                <a:cubicBezTo>
                  <a:pt x="12164" y="13129"/>
                  <a:pt x="12140" y="13867"/>
                  <a:pt x="12103" y="14333"/>
                </a:cubicBezTo>
                <a:cubicBezTo>
                  <a:pt x="12051" y="14961"/>
                  <a:pt x="11986" y="15284"/>
                  <a:pt x="11923" y="15214"/>
                </a:cubicBezTo>
                <a:cubicBezTo>
                  <a:pt x="11874" y="15226"/>
                  <a:pt x="11827" y="15076"/>
                  <a:pt x="11782" y="14773"/>
                </a:cubicBezTo>
                <a:cubicBezTo>
                  <a:pt x="11746" y="14548"/>
                  <a:pt x="11716" y="14121"/>
                  <a:pt x="11697" y="13561"/>
                </a:cubicBezTo>
                <a:cubicBezTo>
                  <a:pt x="11679" y="13022"/>
                  <a:pt x="11670" y="12414"/>
                  <a:pt x="11671" y="11798"/>
                </a:cubicBezTo>
                <a:lnTo>
                  <a:pt x="11671" y="11247"/>
                </a:lnTo>
                <a:lnTo>
                  <a:pt x="11543" y="11412"/>
                </a:lnTo>
                <a:cubicBezTo>
                  <a:pt x="11535" y="13077"/>
                  <a:pt x="11576" y="14734"/>
                  <a:pt x="11654" y="15765"/>
                </a:cubicBezTo>
                <a:cubicBezTo>
                  <a:pt x="11735" y="16628"/>
                  <a:pt x="11830" y="17049"/>
                  <a:pt x="11926" y="16978"/>
                </a:cubicBezTo>
                <a:cubicBezTo>
                  <a:pt x="11993" y="16996"/>
                  <a:pt x="12057" y="16742"/>
                  <a:pt x="12119" y="16316"/>
                </a:cubicBezTo>
                <a:cubicBezTo>
                  <a:pt x="12172" y="15949"/>
                  <a:pt x="12219" y="15338"/>
                  <a:pt x="12253" y="14553"/>
                </a:cubicBezTo>
                <a:cubicBezTo>
                  <a:pt x="12285" y="13846"/>
                  <a:pt x="12302" y="13012"/>
                  <a:pt x="12302" y="12128"/>
                </a:cubicBezTo>
                <a:cubicBezTo>
                  <a:pt x="12303" y="11457"/>
                  <a:pt x="12292" y="10788"/>
                  <a:pt x="12273" y="10199"/>
                </a:cubicBezTo>
                <a:cubicBezTo>
                  <a:pt x="12253" y="9618"/>
                  <a:pt x="12225" y="9123"/>
                  <a:pt x="12191" y="8767"/>
                </a:cubicBezTo>
                <a:cubicBezTo>
                  <a:pt x="12144" y="8300"/>
                  <a:pt x="12094" y="7909"/>
                  <a:pt x="12044" y="7554"/>
                </a:cubicBezTo>
                <a:cubicBezTo>
                  <a:pt x="11958" y="6902"/>
                  <a:pt x="11906" y="6443"/>
                  <a:pt x="11883" y="6232"/>
                </a:cubicBezTo>
                <a:cubicBezTo>
                  <a:pt x="11857" y="6018"/>
                  <a:pt x="11832" y="5695"/>
                  <a:pt x="11815" y="5295"/>
                </a:cubicBezTo>
                <a:cubicBezTo>
                  <a:pt x="11802" y="4976"/>
                  <a:pt x="11795" y="4630"/>
                  <a:pt x="11795" y="4248"/>
                </a:cubicBezTo>
                <a:cubicBezTo>
                  <a:pt x="11793" y="3611"/>
                  <a:pt x="11811" y="2987"/>
                  <a:pt x="11841" y="2595"/>
                </a:cubicBezTo>
                <a:cubicBezTo>
                  <a:pt x="11889" y="2007"/>
                  <a:pt x="11949" y="1705"/>
                  <a:pt x="12008" y="1768"/>
                </a:cubicBezTo>
                <a:cubicBezTo>
                  <a:pt x="12043" y="1773"/>
                  <a:pt x="12078" y="1917"/>
                  <a:pt x="12112" y="2099"/>
                </a:cubicBezTo>
                <a:cubicBezTo>
                  <a:pt x="12141" y="2254"/>
                  <a:pt x="12165" y="2471"/>
                  <a:pt x="12188" y="2815"/>
                </a:cubicBezTo>
                <a:cubicBezTo>
                  <a:pt x="12206" y="3145"/>
                  <a:pt x="12222" y="3537"/>
                  <a:pt x="12230" y="3972"/>
                </a:cubicBezTo>
                <a:cubicBezTo>
                  <a:pt x="12236" y="4322"/>
                  <a:pt x="12238" y="4712"/>
                  <a:pt x="12237" y="5075"/>
                </a:cubicBezTo>
                <a:lnTo>
                  <a:pt x="12361" y="4909"/>
                </a:lnTo>
                <a:cubicBezTo>
                  <a:pt x="12361" y="4750"/>
                  <a:pt x="12361" y="4579"/>
                  <a:pt x="12361" y="4579"/>
                </a:cubicBezTo>
                <a:cubicBezTo>
                  <a:pt x="12360" y="3819"/>
                  <a:pt x="12348" y="3080"/>
                  <a:pt x="12325" y="2429"/>
                </a:cubicBezTo>
                <a:cubicBezTo>
                  <a:pt x="12298" y="1647"/>
                  <a:pt x="12257" y="1029"/>
                  <a:pt x="12207" y="666"/>
                </a:cubicBezTo>
                <a:cubicBezTo>
                  <a:pt x="12144" y="184"/>
                  <a:pt x="12074" y="-37"/>
                  <a:pt x="12004" y="5"/>
                </a:cubicBezTo>
                <a:close/>
                <a:moveTo>
                  <a:pt x="8064" y="60"/>
                </a:moveTo>
                <a:cubicBezTo>
                  <a:pt x="8003" y="28"/>
                  <a:pt x="7942" y="198"/>
                  <a:pt x="7884" y="556"/>
                </a:cubicBezTo>
                <a:cubicBezTo>
                  <a:pt x="7835" y="865"/>
                  <a:pt x="7794" y="1450"/>
                  <a:pt x="7763" y="2154"/>
                </a:cubicBezTo>
                <a:cubicBezTo>
                  <a:pt x="7736" y="2831"/>
                  <a:pt x="7720" y="3597"/>
                  <a:pt x="7720" y="4413"/>
                </a:cubicBezTo>
                <a:cubicBezTo>
                  <a:pt x="7720" y="5102"/>
                  <a:pt x="7732" y="5807"/>
                  <a:pt x="7753" y="6397"/>
                </a:cubicBezTo>
                <a:cubicBezTo>
                  <a:pt x="7779" y="7036"/>
                  <a:pt x="7813" y="7533"/>
                  <a:pt x="7851" y="7940"/>
                </a:cubicBezTo>
                <a:cubicBezTo>
                  <a:pt x="7902" y="8421"/>
                  <a:pt x="7955" y="8887"/>
                  <a:pt x="8008" y="9263"/>
                </a:cubicBezTo>
                <a:cubicBezTo>
                  <a:pt x="8075" y="9667"/>
                  <a:pt x="8134" y="10264"/>
                  <a:pt x="8188" y="11026"/>
                </a:cubicBezTo>
                <a:cubicBezTo>
                  <a:pt x="8209" y="11416"/>
                  <a:pt x="8221" y="11884"/>
                  <a:pt x="8221" y="12404"/>
                </a:cubicBezTo>
                <a:cubicBezTo>
                  <a:pt x="8219" y="13165"/>
                  <a:pt x="8198" y="13876"/>
                  <a:pt x="8162" y="14333"/>
                </a:cubicBezTo>
                <a:cubicBezTo>
                  <a:pt x="8111" y="14958"/>
                  <a:pt x="8046" y="15281"/>
                  <a:pt x="7982" y="15214"/>
                </a:cubicBezTo>
                <a:cubicBezTo>
                  <a:pt x="7933" y="15229"/>
                  <a:pt x="7887" y="15079"/>
                  <a:pt x="7841" y="14773"/>
                </a:cubicBezTo>
                <a:cubicBezTo>
                  <a:pt x="7805" y="14549"/>
                  <a:pt x="7772" y="14122"/>
                  <a:pt x="7753" y="13561"/>
                </a:cubicBezTo>
                <a:cubicBezTo>
                  <a:pt x="7735" y="13022"/>
                  <a:pt x="7726" y="12414"/>
                  <a:pt x="7727" y="11798"/>
                </a:cubicBezTo>
                <a:lnTo>
                  <a:pt x="7727" y="11247"/>
                </a:lnTo>
                <a:lnTo>
                  <a:pt x="7603" y="11412"/>
                </a:lnTo>
                <a:cubicBezTo>
                  <a:pt x="7591" y="13092"/>
                  <a:pt x="7629" y="14754"/>
                  <a:pt x="7707" y="15820"/>
                </a:cubicBezTo>
                <a:cubicBezTo>
                  <a:pt x="7788" y="16681"/>
                  <a:pt x="7884" y="17101"/>
                  <a:pt x="7979" y="17033"/>
                </a:cubicBezTo>
                <a:cubicBezTo>
                  <a:pt x="8046" y="17051"/>
                  <a:pt x="8110" y="16852"/>
                  <a:pt x="8172" y="16427"/>
                </a:cubicBezTo>
                <a:cubicBezTo>
                  <a:pt x="8225" y="16064"/>
                  <a:pt x="8273" y="15452"/>
                  <a:pt x="8306" y="14663"/>
                </a:cubicBezTo>
                <a:cubicBezTo>
                  <a:pt x="8338" y="13956"/>
                  <a:pt x="8356" y="13122"/>
                  <a:pt x="8355" y="12238"/>
                </a:cubicBezTo>
                <a:cubicBezTo>
                  <a:pt x="8356" y="11568"/>
                  <a:pt x="8345" y="10898"/>
                  <a:pt x="8326" y="10310"/>
                </a:cubicBezTo>
                <a:cubicBezTo>
                  <a:pt x="8306" y="9728"/>
                  <a:pt x="8278" y="9233"/>
                  <a:pt x="8244" y="8877"/>
                </a:cubicBezTo>
                <a:cubicBezTo>
                  <a:pt x="8198" y="8405"/>
                  <a:pt x="8150" y="7959"/>
                  <a:pt x="8100" y="7609"/>
                </a:cubicBezTo>
                <a:cubicBezTo>
                  <a:pt x="8013" y="6957"/>
                  <a:pt x="7959" y="6554"/>
                  <a:pt x="7936" y="6342"/>
                </a:cubicBezTo>
                <a:cubicBezTo>
                  <a:pt x="7910" y="6124"/>
                  <a:pt x="7885" y="5801"/>
                  <a:pt x="7868" y="5405"/>
                </a:cubicBezTo>
                <a:cubicBezTo>
                  <a:pt x="7855" y="5086"/>
                  <a:pt x="7851" y="4740"/>
                  <a:pt x="7851" y="4358"/>
                </a:cubicBezTo>
                <a:cubicBezTo>
                  <a:pt x="7850" y="3721"/>
                  <a:pt x="7864" y="3097"/>
                  <a:pt x="7894" y="2705"/>
                </a:cubicBezTo>
                <a:cubicBezTo>
                  <a:pt x="7942" y="2118"/>
                  <a:pt x="8002" y="1815"/>
                  <a:pt x="8061" y="1878"/>
                </a:cubicBezTo>
                <a:cubicBezTo>
                  <a:pt x="8098" y="1875"/>
                  <a:pt x="8133" y="1963"/>
                  <a:pt x="8169" y="2154"/>
                </a:cubicBezTo>
                <a:cubicBezTo>
                  <a:pt x="8197" y="2307"/>
                  <a:pt x="8225" y="2580"/>
                  <a:pt x="8247" y="2925"/>
                </a:cubicBezTo>
                <a:cubicBezTo>
                  <a:pt x="8266" y="3250"/>
                  <a:pt x="8279" y="3644"/>
                  <a:pt x="8287" y="4083"/>
                </a:cubicBezTo>
                <a:cubicBezTo>
                  <a:pt x="8292" y="4433"/>
                  <a:pt x="8297" y="4822"/>
                  <a:pt x="8296" y="5185"/>
                </a:cubicBezTo>
                <a:lnTo>
                  <a:pt x="8421" y="5019"/>
                </a:lnTo>
                <a:cubicBezTo>
                  <a:pt x="8421" y="4908"/>
                  <a:pt x="8421" y="4800"/>
                  <a:pt x="8421" y="4689"/>
                </a:cubicBezTo>
                <a:cubicBezTo>
                  <a:pt x="8419" y="3932"/>
                  <a:pt x="8407" y="3194"/>
                  <a:pt x="8385" y="2540"/>
                </a:cubicBezTo>
                <a:cubicBezTo>
                  <a:pt x="8357" y="1759"/>
                  <a:pt x="8313" y="1144"/>
                  <a:pt x="8264" y="776"/>
                </a:cubicBezTo>
                <a:cubicBezTo>
                  <a:pt x="8201" y="295"/>
                  <a:pt x="8133" y="20"/>
                  <a:pt x="8064" y="60"/>
                </a:cubicBezTo>
                <a:close/>
                <a:moveTo>
                  <a:pt x="17048" y="60"/>
                </a:moveTo>
                <a:cubicBezTo>
                  <a:pt x="16987" y="45"/>
                  <a:pt x="16928" y="192"/>
                  <a:pt x="16871" y="556"/>
                </a:cubicBezTo>
                <a:cubicBezTo>
                  <a:pt x="16823" y="865"/>
                  <a:pt x="16780" y="1451"/>
                  <a:pt x="16750" y="2154"/>
                </a:cubicBezTo>
                <a:cubicBezTo>
                  <a:pt x="16723" y="2831"/>
                  <a:pt x="16707" y="3597"/>
                  <a:pt x="16707" y="4413"/>
                </a:cubicBezTo>
                <a:cubicBezTo>
                  <a:pt x="16707" y="5102"/>
                  <a:pt x="16719" y="5807"/>
                  <a:pt x="16740" y="6397"/>
                </a:cubicBezTo>
                <a:cubicBezTo>
                  <a:pt x="16765" y="7037"/>
                  <a:pt x="16796" y="7535"/>
                  <a:pt x="16835" y="7940"/>
                </a:cubicBezTo>
                <a:cubicBezTo>
                  <a:pt x="16886" y="8417"/>
                  <a:pt x="16938" y="8882"/>
                  <a:pt x="16992" y="9263"/>
                </a:cubicBezTo>
                <a:cubicBezTo>
                  <a:pt x="17058" y="9661"/>
                  <a:pt x="17122" y="10259"/>
                  <a:pt x="17175" y="11026"/>
                </a:cubicBezTo>
                <a:cubicBezTo>
                  <a:pt x="17196" y="11412"/>
                  <a:pt x="17208" y="11882"/>
                  <a:pt x="17208" y="12404"/>
                </a:cubicBezTo>
                <a:cubicBezTo>
                  <a:pt x="17206" y="13162"/>
                  <a:pt x="17185" y="13874"/>
                  <a:pt x="17149" y="14333"/>
                </a:cubicBezTo>
                <a:cubicBezTo>
                  <a:pt x="17097" y="14961"/>
                  <a:pt x="17033" y="15284"/>
                  <a:pt x="16969" y="15214"/>
                </a:cubicBezTo>
                <a:cubicBezTo>
                  <a:pt x="16921" y="15228"/>
                  <a:pt x="16873" y="15078"/>
                  <a:pt x="16828" y="14773"/>
                </a:cubicBezTo>
                <a:cubicBezTo>
                  <a:pt x="16792" y="14554"/>
                  <a:pt x="16759" y="14127"/>
                  <a:pt x="16740" y="13561"/>
                </a:cubicBezTo>
                <a:cubicBezTo>
                  <a:pt x="16722" y="13022"/>
                  <a:pt x="16713" y="12414"/>
                  <a:pt x="16714" y="11798"/>
                </a:cubicBezTo>
                <a:lnTo>
                  <a:pt x="16714" y="11247"/>
                </a:lnTo>
                <a:lnTo>
                  <a:pt x="16586" y="11412"/>
                </a:lnTo>
                <a:cubicBezTo>
                  <a:pt x="16577" y="13092"/>
                  <a:pt x="16619" y="14775"/>
                  <a:pt x="16697" y="15820"/>
                </a:cubicBezTo>
                <a:cubicBezTo>
                  <a:pt x="16778" y="16681"/>
                  <a:pt x="16874" y="17101"/>
                  <a:pt x="16969" y="17033"/>
                </a:cubicBezTo>
                <a:cubicBezTo>
                  <a:pt x="17036" y="17051"/>
                  <a:pt x="17100" y="16797"/>
                  <a:pt x="17162" y="16371"/>
                </a:cubicBezTo>
                <a:cubicBezTo>
                  <a:pt x="17215" y="16005"/>
                  <a:pt x="17263" y="15393"/>
                  <a:pt x="17296" y="14608"/>
                </a:cubicBezTo>
                <a:cubicBezTo>
                  <a:pt x="17328" y="13901"/>
                  <a:pt x="17346" y="13067"/>
                  <a:pt x="17345" y="12183"/>
                </a:cubicBezTo>
                <a:cubicBezTo>
                  <a:pt x="17346" y="11512"/>
                  <a:pt x="17335" y="10843"/>
                  <a:pt x="17316" y="10255"/>
                </a:cubicBezTo>
                <a:cubicBezTo>
                  <a:pt x="17296" y="9673"/>
                  <a:pt x="17268" y="9178"/>
                  <a:pt x="17234" y="8822"/>
                </a:cubicBezTo>
                <a:cubicBezTo>
                  <a:pt x="17187" y="8355"/>
                  <a:pt x="17140" y="7964"/>
                  <a:pt x="17090" y="7609"/>
                </a:cubicBezTo>
                <a:cubicBezTo>
                  <a:pt x="17004" y="6957"/>
                  <a:pt x="16950" y="6498"/>
                  <a:pt x="16927" y="6287"/>
                </a:cubicBezTo>
                <a:cubicBezTo>
                  <a:pt x="16900" y="6073"/>
                  <a:pt x="16875" y="5750"/>
                  <a:pt x="16858" y="5350"/>
                </a:cubicBezTo>
                <a:cubicBezTo>
                  <a:pt x="16845" y="5031"/>
                  <a:pt x="16838" y="4685"/>
                  <a:pt x="16838" y="4303"/>
                </a:cubicBezTo>
                <a:cubicBezTo>
                  <a:pt x="16837" y="3666"/>
                  <a:pt x="16854" y="3042"/>
                  <a:pt x="16884" y="2650"/>
                </a:cubicBezTo>
                <a:cubicBezTo>
                  <a:pt x="16932" y="2062"/>
                  <a:pt x="16992" y="1760"/>
                  <a:pt x="17051" y="1823"/>
                </a:cubicBezTo>
                <a:cubicBezTo>
                  <a:pt x="17086" y="1828"/>
                  <a:pt x="17122" y="1972"/>
                  <a:pt x="17156" y="2154"/>
                </a:cubicBezTo>
                <a:cubicBezTo>
                  <a:pt x="17185" y="2303"/>
                  <a:pt x="17209" y="2521"/>
                  <a:pt x="17231" y="2870"/>
                </a:cubicBezTo>
                <a:cubicBezTo>
                  <a:pt x="17250" y="3195"/>
                  <a:pt x="17266" y="3589"/>
                  <a:pt x="17273" y="4027"/>
                </a:cubicBezTo>
                <a:cubicBezTo>
                  <a:pt x="17279" y="4377"/>
                  <a:pt x="17281" y="4767"/>
                  <a:pt x="17280" y="5130"/>
                </a:cubicBezTo>
                <a:lnTo>
                  <a:pt x="17408" y="4964"/>
                </a:lnTo>
                <a:cubicBezTo>
                  <a:pt x="17408" y="4806"/>
                  <a:pt x="17408" y="4634"/>
                  <a:pt x="17408" y="4634"/>
                </a:cubicBezTo>
                <a:cubicBezTo>
                  <a:pt x="17406" y="3874"/>
                  <a:pt x="17392" y="3135"/>
                  <a:pt x="17368" y="2484"/>
                </a:cubicBezTo>
                <a:cubicBezTo>
                  <a:pt x="17341" y="1702"/>
                  <a:pt x="17300" y="1085"/>
                  <a:pt x="17251" y="721"/>
                </a:cubicBezTo>
                <a:cubicBezTo>
                  <a:pt x="17187" y="239"/>
                  <a:pt x="17117" y="18"/>
                  <a:pt x="17048" y="60"/>
                </a:cubicBezTo>
                <a:close/>
                <a:moveTo>
                  <a:pt x="43" y="335"/>
                </a:moveTo>
                <a:lnTo>
                  <a:pt x="10" y="3091"/>
                </a:lnTo>
                <a:lnTo>
                  <a:pt x="0" y="6122"/>
                </a:lnTo>
                <a:lnTo>
                  <a:pt x="75" y="6122"/>
                </a:lnTo>
                <a:lnTo>
                  <a:pt x="144" y="3091"/>
                </a:lnTo>
                <a:lnTo>
                  <a:pt x="180" y="335"/>
                </a:lnTo>
                <a:lnTo>
                  <a:pt x="43" y="335"/>
                </a:lnTo>
                <a:close/>
                <a:moveTo>
                  <a:pt x="308" y="335"/>
                </a:moveTo>
                <a:lnTo>
                  <a:pt x="272" y="3091"/>
                </a:lnTo>
                <a:lnTo>
                  <a:pt x="262" y="6122"/>
                </a:lnTo>
                <a:lnTo>
                  <a:pt x="337" y="6122"/>
                </a:lnTo>
                <a:lnTo>
                  <a:pt x="409" y="3091"/>
                </a:lnTo>
                <a:lnTo>
                  <a:pt x="442" y="335"/>
                </a:lnTo>
                <a:lnTo>
                  <a:pt x="308" y="335"/>
                </a:lnTo>
                <a:close/>
                <a:moveTo>
                  <a:pt x="615" y="335"/>
                </a:moveTo>
                <a:lnTo>
                  <a:pt x="412" y="16702"/>
                </a:lnTo>
                <a:lnTo>
                  <a:pt x="763" y="16702"/>
                </a:lnTo>
                <a:cubicBezTo>
                  <a:pt x="816" y="16716"/>
                  <a:pt x="870" y="16659"/>
                  <a:pt x="923" y="16482"/>
                </a:cubicBezTo>
                <a:cubicBezTo>
                  <a:pt x="976" y="16282"/>
                  <a:pt x="1025" y="15924"/>
                  <a:pt x="1070" y="15435"/>
                </a:cubicBezTo>
                <a:cubicBezTo>
                  <a:pt x="1116" y="14898"/>
                  <a:pt x="1157" y="14254"/>
                  <a:pt x="1191" y="13506"/>
                </a:cubicBezTo>
                <a:cubicBezTo>
                  <a:pt x="1277" y="11658"/>
                  <a:pt x="1321" y="9344"/>
                  <a:pt x="1319" y="7003"/>
                </a:cubicBezTo>
                <a:cubicBezTo>
                  <a:pt x="1320" y="5983"/>
                  <a:pt x="1310" y="4989"/>
                  <a:pt x="1289" y="4027"/>
                </a:cubicBezTo>
                <a:cubicBezTo>
                  <a:pt x="1272" y="3184"/>
                  <a:pt x="1243" y="2440"/>
                  <a:pt x="1204" y="1823"/>
                </a:cubicBezTo>
                <a:cubicBezTo>
                  <a:pt x="1166" y="1227"/>
                  <a:pt x="1121" y="770"/>
                  <a:pt x="1070" y="556"/>
                </a:cubicBezTo>
                <a:cubicBezTo>
                  <a:pt x="1017" y="367"/>
                  <a:pt x="964" y="311"/>
                  <a:pt x="910" y="335"/>
                </a:cubicBezTo>
                <a:lnTo>
                  <a:pt x="615" y="335"/>
                </a:lnTo>
                <a:close/>
                <a:moveTo>
                  <a:pt x="3770" y="335"/>
                </a:moveTo>
                <a:lnTo>
                  <a:pt x="3567" y="16702"/>
                </a:lnTo>
                <a:lnTo>
                  <a:pt x="3688" y="16702"/>
                </a:lnTo>
                <a:lnTo>
                  <a:pt x="3891" y="335"/>
                </a:lnTo>
                <a:lnTo>
                  <a:pt x="3770" y="335"/>
                </a:lnTo>
                <a:close/>
                <a:moveTo>
                  <a:pt x="5567" y="335"/>
                </a:moveTo>
                <a:lnTo>
                  <a:pt x="5537" y="2650"/>
                </a:lnTo>
                <a:lnTo>
                  <a:pt x="5655" y="2650"/>
                </a:lnTo>
                <a:lnTo>
                  <a:pt x="5685" y="335"/>
                </a:lnTo>
                <a:lnTo>
                  <a:pt x="5567" y="335"/>
                </a:lnTo>
                <a:close/>
                <a:moveTo>
                  <a:pt x="8656" y="335"/>
                </a:moveTo>
                <a:lnTo>
                  <a:pt x="8453" y="16702"/>
                </a:lnTo>
                <a:lnTo>
                  <a:pt x="8571" y="16757"/>
                </a:lnTo>
                <a:lnTo>
                  <a:pt x="8620" y="12790"/>
                </a:lnTo>
                <a:lnTo>
                  <a:pt x="8768" y="10640"/>
                </a:lnTo>
                <a:lnTo>
                  <a:pt x="8908" y="16702"/>
                </a:lnTo>
                <a:lnTo>
                  <a:pt x="9039" y="16702"/>
                </a:lnTo>
                <a:lnTo>
                  <a:pt x="8859" y="9263"/>
                </a:lnTo>
                <a:lnTo>
                  <a:pt x="9160" y="4854"/>
                </a:lnTo>
                <a:lnTo>
                  <a:pt x="9000" y="4854"/>
                </a:lnTo>
                <a:lnTo>
                  <a:pt x="8650" y="10530"/>
                </a:lnTo>
                <a:lnTo>
                  <a:pt x="8774" y="335"/>
                </a:lnTo>
                <a:lnTo>
                  <a:pt x="8656" y="335"/>
                </a:lnTo>
                <a:close/>
                <a:moveTo>
                  <a:pt x="9337" y="335"/>
                </a:moveTo>
                <a:lnTo>
                  <a:pt x="9308" y="2650"/>
                </a:lnTo>
                <a:lnTo>
                  <a:pt x="9425" y="2650"/>
                </a:lnTo>
                <a:lnTo>
                  <a:pt x="9455" y="335"/>
                </a:lnTo>
                <a:lnTo>
                  <a:pt x="9337" y="335"/>
                </a:lnTo>
                <a:close/>
                <a:moveTo>
                  <a:pt x="9638" y="335"/>
                </a:moveTo>
                <a:lnTo>
                  <a:pt x="9435" y="16702"/>
                </a:lnTo>
                <a:lnTo>
                  <a:pt x="9556" y="16702"/>
                </a:lnTo>
                <a:lnTo>
                  <a:pt x="9759" y="335"/>
                </a:lnTo>
                <a:lnTo>
                  <a:pt x="9638" y="335"/>
                </a:lnTo>
                <a:close/>
                <a:moveTo>
                  <a:pt x="9949" y="335"/>
                </a:moveTo>
                <a:lnTo>
                  <a:pt x="9746" y="16702"/>
                </a:lnTo>
                <a:lnTo>
                  <a:pt x="9867" y="16702"/>
                </a:lnTo>
                <a:lnTo>
                  <a:pt x="10070" y="335"/>
                </a:lnTo>
                <a:lnTo>
                  <a:pt x="9949" y="335"/>
                </a:lnTo>
                <a:close/>
                <a:moveTo>
                  <a:pt x="14554" y="335"/>
                </a:moveTo>
                <a:lnTo>
                  <a:pt x="14524" y="2650"/>
                </a:lnTo>
                <a:lnTo>
                  <a:pt x="14642" y="2650"/>
                </a:lnTo>
                <a:lnTo>
                  <a:pt x="14672" y="335"/>
                </a:lnTo>
                <a:lnTo>
                  <a:pt x="14554" y="335"/>
                </a:lnTo>
                <a:close/>
                <a:moveTo>
                  <a:pt x="19113" y="335"/>
                </a:moveTo>
                <a:lnTo>
                  <a:pt x="19083" y="2650"/>
                </a:lnTo>
                <a:lnTo>
                  <a:pt x="19201" y="2650"/>
                </a:lnTo>
                <a:lnTo>
                  <a:pt x="19231" y="335"/>
                </a:lnTo>
                <a:lnTo>
                  <a:pt x="19113" y="335"/>
                </a:lnTo>
                <a:close/>
                <a:moveTo>
                  <a:pt x="21204" y="335"/>
                </a:moveTo>
                <a:lnTo>
                  <a:pt x="21171" y="3091"/>
                </a:lnTo>
                <a:lnTo>
                  <a:pt x="21161" y="6122"/>
                </a:lnTo>
                <a:lnTo>
                  <a:pt x="21237" y="6122"/>
                </a:lnTo>
                <a:lnTo>
                  <a:pt x="21305" y="3091"/>
                </a:lnTo>
                <a:lnTo>
                  <a:pt x="21341" y="335"/>
                </a:lnTo>
                <a:lnTo>
                  <a:pt x="21204" y="335"/>
                </a:lnTo>
                <a:close/>
                <a:moveTo>
                  <a:pt x="21466" y="335"/>
                </a:moveTo>
                <a:lnTo>
                  <a:pt x="21430" y="3091"/>
                </a:lnTo>
                <a:lnTo>
                  <a:pt x="21420" y="6122"/>
                </a:lnTo>
                <a:lnTo>
                  <a:pt x="21495" y="6122"/>
                </a:lnTo>
                <a:lnTo>
                  <a:pt x="21567" y="3091"/>
                </a:lnTo>
                <a:lnTo>
                  <a:pt x="21600" y="335"/>
                </a:lnTo>
                <a:lnTo>
                  <a:pt x="21466" y="335"/>
                </a:lnTo>
                <a:close/>
                <a:moveTo>
                  <a:pt x="20297" y="556"/>
                </a:moveTo>
                <a:lnTo>
                  <a:pt x="20160" y="1933"/>
                </a:lnTo>
                <a:lnTo>
                  <a:pt x="20124" y="4854"/>
                </a:lnTo>
                <a:lnTo>
                  <a:pt x="20029" y="4854"/>
                </a:lnTo>
                <a:lnTo>
                  <a:pt x="20009" y="6452"/>
                </a:lnTo>
                <a:lnTo>
                  <a:pt x="20104" y="6452"/>
                </a:lnTo>
                <a:lnTo>
                  <a:pt x="20019" y="13341"/>
                </a:lnTo>
                <a:cubicBezTo>
                  <a:pt x="20011" y="13920"/>
                  <a:pt x="20006" y="14510"/>
                  <a:pt x="20003" y="15104"/>
                </a:cubicBezTo>
                <a:cubicBezTo>
                  <a:pt x="20002" y="15573"/>
                  <a:pt x="20014" y="16021"/>
                  <a:pt x="20036" y="16316"/>
                </a:cubicBezTo>
                <a:cubicBezTo>
                  <a:pt x="20068" y="16736"/>
                  <a:pt x="20109" y="16955"/>
                  <a:pt x="20150" y="16923"/>
                </a:cubicBezTo>
                <a:cubicBezTo>
                  <a:pt x="20178" y="16916"/>
                  <a:pt x="20205" y="16880"/>
                  <a:pt x="20232" y="16757"/>
                </a:cubicBezTo>
                <a:lnTo>
                  <a:pt x="20252" y="15104"/>
                </a:lnTo>
                <a:cubicBezTo>
                  <a:pt x="20228" y="15211"/>
                  <a:pt x="20207" y="15260"/>
                  <a:pt x="20183" y="15269"/>
                </a:cubicBezTo>
                <a:cubicBezTo>
                  <a:pt x="20168" y="15288"/>
                  <a:pt x="20152" y="15193"/>
                  <a:pt x="20140" y="15049"/>
                </a:cubicBezTo>
                <a:cubicBezTo>
                  <a:pt x="20132" y="14900"/>
                  <a:pt x="20130" y="14699"/>
                  <a:pt x="20131" y="14498"/>
                </a:cubicBezTo>
                <a:cubicBezTo>
                  <a:pt x="20134" y="13994"/>
                  <a:pt x="20137" y="13505"/>
                  <a:pt x="20144" y="13010"/>
                </a:cubicBezTo>
                <a:lnTo>
                  <a:pt x="20225" y="6452"/>
                </a:lnTo>
                <a:lnTo>
                  <a:pt x="20343" y="6452"/>
                </a:lnTo>
                <a:lnTo>
                  <a:pt x="20363" y="4854"/>
                </a:lnTo>
                <a:lnTo>
                  <a:pt x="20245" y="4854"/>
                </a:lnTo>
                <a:lnTo>
                  <a:pt x="20297" y="556"/>
                </a:lnTo>
                <a:close/>
                <a:moveTo>
                  <a:pt x="723" y="2264"/>
                </a:moveTo>
                <a:lnTo>
                  <a:pt x="893" y="2264"/>
                </a:lnTo>
                <a:cubicBezTo>
                  <a:pt x="943" y="2236"/>
                  <a:pt x="993" y="2347"/>
                  <a:pt x="1041" y="2540"/>
                </a:cubicBezTo>
                <a:cubicBezTo>
                  <a:pt x="1085" y="2791"/>
                  <a:pt x="1122" y="3302"/>
                  <a:pt x="1145" y="3972"/>
                </a:cubicBezTo>
                <a:cubicBezTo>
                  <a:pt x="1176" y="4904"/>
                  <a:pt x="1192" y="5942"/>
                  <a:pt x="1188" y="7003"/>
                </a:cubicBezTo>
                <a:cubicBezTo>
                  <a:pt x="1189" y="8087"/>
                  <a:pt x="1179" y="9172"/>
                  <a:pt x="1159" y="10199"/>
                </a:cubicBezTo>
                <a:cubicBezTo>
                  <a:pt x="1139" y="11101"/>
                  <a:pt x="1112" y="11978"/>
                  <a:pt x="1077" y="12734"/>
                </a:cubicBezTo>
                <a:cubicBezTo>
                  <a:pt x="1054" y="13266"/>
                  <a:pt x="1025" y="13703"/>
                  <a:pt x="992" y="14057"/>
                </a:cubicBezTo>
                <a:cubicBezTo>
                  <a:pt x="965" y="14337"/>
                  <a:pt x="934" y="14504"/>
                  <a:pt x="903" y="14608"/>
                </a:cubicBezTo>
                <a:cubicBezTo>
                  <a:pt x="843" y="14846"/>
                  <a:pt x="782" y="14954"/>
                  <a:pt x="720" y="14939"/>
                </a:cubicBezTo>
                <a:lnTo>
                  <a:pt x="566" y="14939"/>
                </a:lnTo>
                <a:lnTo>
                  <a:pt x="723" y="2264"/>
                </a:lnTo>
                <a:close/>
                <a:moveTo>
                  <a:pt x="5076" y="4523"/>
                </a:moveTo>
                <a:cubicBezTo>
                  <a:pt x="5040" y="4518"/>
                  <a:pt x="5004" y="4681"/>
                  <a:pt x="4971" y="4964"/>
                </a:cubicBezTo>
                <a:cubicBezTo>
                  <a:pt x="4930" y="5361"/>
                  <a:pt x="4892" y="5856"/>
                  <a:pt x="4860" y="6452"/>
                </a:cubicBezTo>
                <a:lnTo>
                  <a:pt x="4880" y="4799"/>
                </a:lnTo>
                <a:lnTo>
                  <a:pt x="4768" y="4799"/>
                </a:lnTo>
                <a:lnTo>
                  <a:pt x="4565" y="21221"/>
                </a:lnTo>
                <a:lnTo>
                  <a:pt x="4683" y="21221"/>
                </a:lnTo>
                <a:lnTo>
                  <a:pt x="4768" y="14773"/>
                </a:lnTo>
                <a:cubicBezTo>
                  <a:pt x="4802" y="16085"/>
                  <a:pt x="4880" y="16916"/>
                  <a:pt x="4965" y="16923"/>
                </a:cubicBezTo>
                <a:cubicBezTo>
                  <a:pt x="5003" y="16921"/>
                  <a:pt x="5041" y="16759"/>
                  <a:pt x="5076" y="16482"/>
                </a:cubicBezTo>
                <a:cubicBezTo>
                  <a:pt x="5115" y="16127"/>
                  <a:pt x="5151" y="15659"/>
                  <a:pt x="5181" y="15104"/>
                </a:cubicBezTo>
                <a:cubicBezTo>
                  <a:pt x="5220" y="14391"/>
                  <a:pt x="5252" y="13585"/>
                  <a:pt x="5272" y="12679"/>
                </a:cubicBezTo>
                <a:cubicBezTo>
                  <a:pt x="5297" y="11599"/>
                  <a:pt x="5309" y="10419"/>
                  <a:pt x="5308" y="9263"/>
                </a:cubicBezTo>
                <a:cubicBezTo>
                  <a:pt x="5313" y="7990"/>
                  <a:pt x="5290" y="6733"/>
                  <a:pt x="5243" y="5736"/>
                </a:cubicBezTo>
                <a:cubicBezTo>
                  <a:pt x="5201" y="4927"/>
                  <a:pt x="5140" y="4496"/>
                  <a:pt x="5076" y="4523"/>
                </a:cubicBezTo>
                <a:close/>
                <a:moveTo>
                  <a:pt x="6791" y="4523"/>
                </a:moveTo>
                <a:cubicBezTo>
                  <a:pt x="6733" y="4534"/>
                  <a:pt x="6675" y="4809"/>
                  <a:pt x="6627" y="5350"/>
                </a:cubicBezTo>
                <a:cubicBezTo>
                  <a:pt x="6571" y="6020"/>
                  <a:pt x="6525" y="6907"/>
                  <a:pt x="6493" y="7940"/>
                </a:cubicBezTo>
                <a:cubicBezTo>
                  <a:pt x="6455" y="9059"/>
                  <a:pt x="6437" y="10339"/>
                  <a:pt x="6437" y="11632"/>
                </a:cubicBezTo>
                <a:cubicBezTo>
                  <a:pt x="6432" y="12994"/>
                  <a:pt x="6457" y="14332"/>
                  <a:pt x="6509" y="15380"/>
                </a:cubicBezTo>
                <a:cubicBezTo>
                  <a:pt x="6555" y="16240"/>
                  <a:pt x="6618" y="16724"/>
                  <a:pt x="6686" y="16702"/>
                </a:cubicBezTo>
                <a:cubicBezTo>
                  <a:pt x="6763" y="16658"/>
                  <a:pt x="6835" y="16083"/>
                  <a:pt x="6886" y="15104"/>
                </a:cubicBezTo>
                <a:lnTo>
                  <a:pt x="6876" y="16096"/>
                </a:lnTo>
                <a:cubicBezTo>
                  <a:pt x="6868" y="17076"/>
                  <a:pt x="6847" y="18005"/>
                  <a:pt x="6817" y="18851"/>
                </a:cubicBezTo>
                <a:cubicBezTo>
                  <a:pt x="6776" y="19552"/>
                  <a:pt x="6718" y="19886"/>
                  <a:pt x="6660" y="19788"/>
                </a:cubicBezTo>
                <a:cubicBezTo>
                  <a:pt x="6631" y="19813"/>
                  <a:pt x="6601" y="19755"/>
                  <a:pt x="6575" y="19568"/>
                </a:cubicBezTo>
                <a:cubicBezTo>
                  <a:pt x="6560" y="19462"/>
                  <a:pt x="6547" y="19254"/>
                  <a:pt x="6539" y="19017"/>
                </a:cubicBezTo>
                <a:cubicBezTo>
                  <a:pt x="6531" y="18689"/>
                  <a:pt x="6527" y="18324"/>
                  <a:pt x="6529" y="17970"/>
                </a:cubicBezTo>
                <a:lnTo>
                  <a:pt x="6408" y="17804"/>
                </a:lnTo>
                <a:cubicBezTo>
                  <a:pt x="6406" y="17985"/>
                  <a:pt x="6405" y="18172"/>
                  <a:pt x="6405" y="18355"/>
                </a:cubicBezTo>
                <a:cubicBezTo>
                  <a:pt x="6404" y="18940"/>
                  <a:pt x="6414" y="19528"/>
                  <a:pt x="6434" y="20009"/>
                </a:cubicBezTo>
                <a:cubicBezTo>
                  <a:pt x="6458" y="20515"/>
                  <a:pt x="6489" y="20862"/>
                  <a:pt x="6526" y="21056"/>
                </a:cubicBezTo>
                <a:cubicBezTo>
                  <a:pt x="6573" y="21319"/>
                  <a:pt x="6623" y="21459"/>
                  <a:pt x="6673" y="21441"/>
                </a:cubicBezTo>
                <a:cubicBezTo>
                  <a:pt x="6727" y="21459"/>
                  <a:pt x="6782" y="21235"/>
                  <a:pt x="6830" y="20835"/>
                </a:cubicBezTo>
                <a:cubicBezTo>
                  <a:pt x="6874" y="20468"/>
                  <a:pt x="6910" y="19941"/>
                  <a:pt x="6935" y="19237"/>
                </a:cubicBezTo>
                <a:cubicBezTo>
                  <a:pt x="6965" y="18321"/>
                  <a:pt x="6987" y="17294"/>
                  <a:pt x="6997" y="16261"/>
                </a:cubicBezTo>
                <a:lnTo>
                  <a:pt x="7138" y="4799"/>
                </a:lnTo>
                <a:lnTo>
                  <a:pt x="7027" y="4799"/>
                </a:lnTo>
                <a:lnTo>
                  <a:pt x="7004" y="6728"/>
                </a:lnTo>
                <a:cubicBezTo>
                  <a:pt x="6963" y="5354"/>
                  <a:pt x="6882" y="4508"/>
                  <a:pt x="6791" y="4523"/>
                </a:cubicBezTo>
                <a:close/>
                <a:moveTo>
                  <a:pt x="15778" y="4523"/>
                </a:moveTo>
                <a:cubicBezTo>
                  <a:pt x="15720" y="4534"/>
                  <a:pt x="15662" y="4809"/>
                  <a:pt x="15614" y="5350"/>
                </a:cubicBezTo>
                <a:cubicBezTo>
                  <a:pt x="15557" y="6024"/>
                  <a:pt x="15513" y="6910"/>
                  <a:pt x="15480" y="7940"/>
                </a:cubicBezTo>
                <a:cubicBezTo>
                  <a:pt x="15442" y="9064"/>
                  <a:pt x="15420" y="10342"/>
                  <a:pt x="15421" y="11632"/>
                </a:cubicBezTo>
                <a:cubicBezTo>
                  <a:pt x="15415" y="12994"/>
                  <a:pt x="15444" y="14332"/>
                  <a:pt x="15496" y="15380"/>
                </a:cubicBezTo>
                <a:cubicBezTo>
                  <a:pt x="15542" y="16240"/>
                  <a:pt x="15605" y="16724"/>
                  <a:pt x="15673" y="16702"/>
                </a:cubicBezTo>
                <a:cubicBezTo>
                  <a:pt x="15750" y="16654"/>
                  <a:pt x="15822" y="16080"/>
                  <a:pt x="15873" y="15104"/>
                </a:cubicBezTo>
                <a:lnTo>
                  <a:pt x="15863" y="16096"/>
                </a:lnTo>
                <a:cubicBezTo>
                  <a:pt x="15855" y="17076"/>
                  <a:pt x="15834" y="18005"/>
                  <a:pt x="15804" y="18851"/>
                </a:cubicBezTo>
                <a:cubicBezTo>
                  <a:pt x="15763" y="19545"/>
                  <a:pt x="15705" y="19879"/>
                  <a:pt x="15647" y="19788"/>
                </a:cubicBezTo>
                <a:cubicBezTo>
                  <a:pt x="15618" y="19811"/>
                  <a:pt x="15589" y="19753"/>
                  <a:pt x="15562" y="19568"/>
                </a:cubicBezTo>
                <a:cubicBezTo>
                  <a:pt x="15547" y="19460"/>
                  <a:pt x="15534" y="19253"/>
                  <a:pt x="15526" y="19017"/>
                </a:cubicBezTo>
                <a:cubicBezTo>
                  <a:pt x="15518" y="18689"/>
                  <a:pt x="15514" y="18324"/>
                  <a:pt x="15516" y="17970"/>
                </a:cubicBezTo>
                <a:lnTo>
                  <a:pt x="15395" y="17804"/>
                </a:lnTo>
                <a:cubicBezTo>
                  <a:pt x="15389" y="17977"/>
                  <a:pt x="15385" y="18165"/>
                  <a:pt x="15382" y="18355"/>
                </a:cubicBezTo>
                <a:cubicBezTo>
                  <a:pt x="15381" y="18942"/>
                  <a:pt x="15391" y="19530"/>
                  <a:pt x="15411" y="20009"/>
                </a:cubicBezTo>
                <a:cubicBezTo>
                  <a:pt x="15435" y="20519"/>
                  <a:pt x="15466" y="20866"/>
                  <a:pt x="15503" y="21056"/>
                </a:cubicBezTo>
                <a:cubicBezTo>
                  <a:pt x="15550" y="21319"/>
                  <a:pt x="15600" y="21459"/>
                  <a:pt x="15650" y="21441"/>
                </a:cubicBezTo>
                <a:cubicBezTo>
                  <a:pt x="15704" y="21460"/>
                  <a:pt x="15759" y="21235"/>
                  <a:pt x="15807" y="20835"/>
                </a:cubicBezTo>
                <a:cubicBezTo>
                  <a:pt x="15851" y="20468"/>
                  <a:pt x="15887" y="19941"/>
                  <a:pt x="15912" y="19237"/>
                </a:cubicBezTo>
                <a:cubicBezTo>
                  <a:pt x="15942" y="18318"/>
                  <a:pt x="15963" y="17292"/>
                  <a:pt x="15974" y="16261"/>
                </a:cubicBezTo>
                <a:lnTo>
                  <a:pt x="16115" y="4799"/>
                </a:lnTo>
                <a:lnTo>
                  <a:pt x="16010" y="4799"/>
                </a:lnTo>
                <a:lnTo>
                  <a:pt x="15987" y="6728"/>
                </a:lnTo>
                <a:cubicBezTo>
                  <a:pt x="15948" y="5377"/>
                  <a:pt x="15867" y="4533"/>
                  <a:pt x="15778" y="4523"/>
                </a:cubicBezTo>
                <a:close/>
                <a:moveTo>
                  <a:pt x="1790" y="4579"/>
                </a:moveTo>
                <a:cubicBezTo>
                  <a:pt x="1725" y="4577"/>
                  <a:pt x="1662" y="4882"/>
                  <a:pt x="1607" y="5460"/>
                </a:cubicBezTo>
                <a:cubicBezTo>
                  <a:pt x="1546" y="6126"/>
                  <a:pt x="1496" y="7098"/>
                  <a:pt x="1466" y="8216"/>
                </a:cubicBezTo>
                <a:cubicBezTo>
                  <a:pt x="1431" y="9390"/>
                  <a:pt x="1411" y="10645"/>
                  <a:pt x="1411" y="11963"/>
                </a:cubicBezTo>
                <a:cubicBezTo>
                  <a:pt x="1410" y="12878"/>
                  <a:pt x="1423" y="13784"/>
                  <a:pt x="1447" y="14608"/>
                </a:cubicBezTo>
                <a:cubicBezTo>
                  <a:pt x="1468" y="15355"/>
                  <a:pt x="1502" y="15972"/>
                  <a:pt x="1545" y="16371"/>
                </a:cubicBezTo>
                <a:cubicBezTo>
                  <a:pt x="1589" y="16774"/>
                  <a:pt x="1639" y="16987"/>
                  <a:pt x="1689" y="16978"/>
                </a:cubicBezTo>
                <a:cubicBezTo>
                  <a:pt x="1768" y="17002"/>
                  <a:pt x="1848" y="16575"/>
                  <a:pt x="1908" y="15710"/>
                </a:cubicBezTo>
                <a:cubicBezTo>
                  <a:pt x="1962" y="14989"/>
                  <a:pt x="2001" y="14006"/>
                  <a:pt x="2023" y="12900"/>
                </a:cubicBezTo>
                <a:lnTo>
                  <a:pt x="1905" y="12679"/>
                </a:lnTo>
                <a:cubicBezTo>
                  <a:pt x="1885" y="13436"/>
                  <a:pt x="1854" y="14089"/>
                  <a:pt x="1813" y="14553"/>
                </a:cubicBezTo>
                <a:cubicBezTo>
                  <a:pt x="1778" y="14984"/>
                  <a:pt x="1736" y="15209"/>
                  <a:pt x="1692" y="15214"/>
                </a:cubicBezTo>
                <a:cubicBezTo>
                  <a:pt x="1649" y="15224"/>
                  <a:pt x="1608" y="14944"/>
                  <a:pt x="1581" y="14388"/>
                </a:cubicBezTo>
                <a:cubicBezTo>
                  <a:pt x="1548" y="13656"/>
                  <a:pt x="1532" y="12715"/>
                  <a:pt x="1535" y="11798"/>
                </a:cubicBezTo>
                <a:cubicBezTo>
                  <a:pt x="1534" y="11592"/>
                  <a:pt x="1534" y="11397"/>
                  <a:pt x="1535" y="11191"/>
                </a:cubicBezTo>
                <a:lnTo>
                  <a:pt x="2059" y="11191"/>
                </a:lnTo>
                <a:cubicBezTo>
                  <a:pt x="2065" y="10609"/>
                  <a:pt x="2065" y="10019"/>
                  <a:pt x="2065" y="9428"/>
                </a:cubicBezTo>
                <a:cubicBezTo>
                  <a:pt x="2068" y="8132"/>
                  <a:pt x="2041" y="6866"/>
                  <a:pt x="1990" y="5901"/>
                </a:cubicBezTo>
                <a:cubicBezTo>
                  <a:pt x="1937" y="4999"/>
                  <a:pt x="1866" y="4518"/>
                  <a:pt x="1790" y="4579"/>
                </a:cubicBezTo>
                <a:close/>
                <a:moveTo>
                  <a:pt x="3227" y="4579"/>
                </a:moveTo>
                <a:cubicBezTo>
                  <a:pt x="3162" y="4577"/>
                  <a:pt x="3099" y="4882"/>
                  <a:pt x="3044" y="5460"/>
                </a:cubicBezTo>
                <a:cubicBezTo>
                  <a:pt x="2983" y="6126"/>
                  <a:pt x="2933" y="7098"/>
                  <a:pt x="2903" y="8216"/>
                </a:cubicBezTo>
                <a:cubicBezTo>
                  <a:pt x="2868" y="9386"/>
                  <a:pt x="2851" y="10652"/>
                  <a:pt x="2851" y="11963"/>
                </a:cubicBezTo>
                <a:cubicBezTo>
                  <a:pt x="2850" y="12878"/>
                  <a:pt x="2860" y="13784"/>
                  <a:pt x="2883" y="14608"/>
                </a:cubicBezTo>
                <a:cubicBezTo>
                  <a:pt x="2905" y="15355"/>
                  <a:pt x="2942" y="15972"/>
                  <a:pt x="2985" y="16371"/>
                </a:cubicBezTo>
                <a:cubicBezTo>
                  <a:pt x="3029" y="16776"/>
                  <a:pt x="3078" y="16989"/>
                  <a:pt x="3129" y="16978"/>
                </a:cubicBezTo>
                <a:cubicBezTo>
                  <a:pt x="3208" y="17002"/>
                  <a:pt x="3285" y="16575"/>
                  <a:pt x="3345" y="15710"/>
                </a:cubicBezTo>
                <a:cubicBezTo>
                  <a:pt x="3399" y="14988"/>
                  <a:pt x="3438" y="14006"/>
                  <a:pt x="3459" y="12900"/>
                </a:cubicBezTo>
                <a:lnTo>
                  <a:pt x="3345" y="12679"/>
                </a:lnTo>
                <a:cubicBezTo>
                  <a:pt x="3325" y="13445"/>
                  <a:pt x="3291" y="14086"/>
                  <a:pt x="3250" y="14553"/>
                </a:cubicBezTo>
                <a:cubicBezTo>
                  <a:pt x="3214" y="14984"/>
                  <a:pt x="3172" y="15265"/>
                  <a:pt x="3129" y="15269"/>
                </a:cubicBezTo>
                <a:cubicBezTo>
                  <a:pt x="3086" y="15280"/>
                  <a:pt x="3045" y="14944"/>
                  <a:pt x="3017" y="14388"/>
                </a:cubicBezTo>
                <a:cubicBezTo>
                  <a:pt x="2984" y="13656"/>
                  <a:pt x="2968" y="12770"/>
                  <a:pt x="2972" y="11853"/>
                </a:cubicBezTo>
                <a:cubicBezTo>
                  <a:pt x="2971" y="11647"/>
                  <a:pt x="2971" y="11397"/>
                  <a:pt x="2972" y="11191"/>
                </a:cubicBezTo>
                <a:lnTo>
                  <a:pt x="3495" y="11191"/>
                </a:lnTo>
                <a:cubicBezTo>
                  <a:pt x="3501" y="10609"/>
                  <a:pt x="3505" y="10019"/>
                  <a:pt x="3505" y="9428"/>
                </a:cubicBezTo>
                <a:cubicBezTo>
                  <a:pt x="3508" y="8132"/>
                  <a:pt x="3478" y="6866"/>
                  <a:pt x="3427" y="5901"/>
                </a:cubicBezTo>
                <a:cubicBezTo>
                  <a:pt x="3373" y="4999"/>
                  <a:pt x="3302" y="4518"/>
                  <a:pt x="3227" y="4579"/>
                </a:cubicBezTo>
                <a:close/>
                <a:moveTo>
                  <a:pt x="4287" y="4579"/>
                </a:moveTo>
                <a:cubicBezTo>
                  <a:pt x="4187" y="4513"/>
                  <a:pt x="4089" y="5202"/>
                  <a:pt x="4022" y="6452"/>
                </a:cubicBezTo>
                <a:cubicBezTo>
                  <a:pt x="3940" y="8048"/>
                  <a:pt x="3897" y="10128"/>
                  <a:pt x="3901" y="12238"/>
                </a:cubicBezTo>
                <a:cubicBezTo>
                  <a:pt x="3902" y="13090"/>
                  <a:pt x="3916" y="13916"/>
                  <a:pt x="3940" y="14663"/>
                </a:cubicBezTo>
                <a:cubicBezTo>
                  <a:pt x="3964" y="15415"/>
                  <a:pt x="4000" y="16030"/>
                  <a:pt x="4045" y="16427"/>
                </a:cubicBezTo>
                <a:cubicBezTo>
                  <a:pt x="4091" y="16822"/>
                  <a:pt x="4144" y="16990"/>
                  <a:pt x="4196" y="16978"/>
                </a:cubicBezTo>
                <a:cubicBezTo>
                  <a:pt x="4263" y="16980"/>
                  <a:pt x="4329" y="16653"/>
                  <a:pt x="4385" y="16041"/>
                </a:cubicBezTo>
                <a:cubicBezTo>
                  <a:pt x="4447" y="15403"/>
                  <a:pt x="4497" y="14459"/>
                  <a:pt x="4526" y="13341"/>
                </a:cubicBezTo>
                <a:cubicBezTo>
                  <a:pt x="4559" y="12147"/>
                  <a:pt x="4576" y="10853"/>
                  <a:pt x="4575" y="9538"/>
                </a:cubicBezTo>
                <a:cubicBezTo>
                  <a:pt x="4579" y="8198"/>
                  <a:pt x="4551" y="6882"/>
                  <a:pt x="4497" y="5901"/>
                </a:cubicBezTo>
                <a:cubicBezTo>
                  <a:pt x="4442" y="4969"/>
                  <a:pt x="4365" y="4499"/>
                  <a:pt x="4287" y="4579"/>
                </a:cubicBezTo>
                <a:close/>
                <a:moveTo>
                  <a:pt x="6159" y="4579"/>
                </a:moveTo>
                <a:cubicBezTo>
                  <a:pt x="6115" y="4578"/>
                  <a:pt x="6070" y="4814"/>
                  <a:pt x="6032" y="5185"/>
                </a:cubicBezTo>
                <a:cubicBezTo>
                  <a:pt x="5982" y="5649"/>
                  <a:pt x="5939" y="6245"/>
                  <a:pt x="5901" y="6948"/>
                </a:cubicBezTo>
                <a:lnTo>
                  <a:pt x="5927" y="4854"/>
                </a:lnTo>
                <a:lnTo>
                  <a:pt x="5816" y="4854"/>
                </a:lnTo>
                <a:lnTo>
                  <a:pt x="5668" y="16702"/>
                </a:lnTo>
                <a:lnTo>
                  <a:pt x="5789" y="16757"/>
                </a:lnTo>
                <a:lnTo>
                  <a:pt x="5858" y="11247"/>
                </a:lnTo>
                <a:cubicBezTo>
                  <a:pt x="5869" y="9815"/>
                  <a:pt x="5905" y="8460"/>
                  <a:pt x="5963" y="7389"/>
                </a:cubicBezTo>
                <a:cubicBezTo>
                  <a:pt x="6007" y="6670"/>
                  <a:pt x="6065" y="6236"/>
                  <a:pt x="6127" y="6232"/>
                </a:cubicBezTo>
                <a:cubicBezTo>
                  <a:pt x="6152" y="6208"/>
                  <a:pt x="6179" y="6355"/>
                  <a:pt x="6199" y="6618"/>
                </a:cubicBezTo>
                <a:cubicBezTo>
                  <a:pt x="6214" y="6868"/>
                  <a:pt x="6222" y="7243"/>
                  <a:pt x="6221" y="7609"/>
                </a:cubicBezTo>
                <a:cubicBezTo>
                  <a:pt x="6220" y="8156"/>
                  <a:pt x="6216" y="8676"/>
                  <a:pt x="6208" y="9208"/>
                </a:cubicBezTo>
                <a:lnTo>
                  <a:pt x="6113" y="16757"/>
                </a:lnTo>
                <a:lnTo>
                  <a:pt x="6235" y="16757"/>
                </a:lnTo>
                <a:lnTo>
                  <a:pt x="6326" y="9538"/>
                </a:lnTo>
                <a:cubicBezTo>
                  <a:pt x="6336" y="8855"/>
                  <a:pt x="6341" y="8145"/>
                  <a:pt x="6343" y="7444"/>
                </a:cubicBezTo>
                <a:cubicBezTo>
                  <a:pt x="6345" y="6661"/>
                  <a:pt x="6326" y="5903"/>
                  <a:pt x="6293" y="5350"/>
                </a:cubicBezTo>
                <a:cubicBezTo>
                  <a:pt x="6256" y="4807"/>
                  <a:pt x="6209" y="4533"/>
                  <a:pt x="6159" y="4579"/>
                </a:cubicBezTo>
                <a:close/>
                <a:moveTo>
                  <a:pt x="10417" y="4579"/>
                </a:moveTo>
                <a:cubicBezTo>
                  <a:pt x="10350" y="4511"/>
                  <a:pt x="10283" y="4857"/>
                  <a:pt x="10231" y="5570"/>
                </a:cubicBezTo>
                <a:cubicBezTo>
                  <a:pt x="10189" y="6173"/>
                  <a:pt x="10165" y="7066"/>
                  <a:pt x="10165" y="7995"/>
                </a:cubicBezTo>
                <a:cubicBezTo>
                  <a:pt x="10164" y="8499"/>
                  <a:pt x="10172" y="9000"/>
                  <a:pt x="10188" y="9428"/>
                </a:cubicBezTo>
                <a:cubicBezTo>
                  <a:pt x="10205" y="9875"/>
                  <a:pt x="10229" y="10271"/>
                  <a:pt x="10257" y="10530"/>
                </a:cubicBezTo>
                <a:cubicBezTo>
                  <a:pt x="10296" y="10899"/>
                  <a:pt x="10336" y="11189"/>
                  <a:pt x="10378" y="11467"/>
                </a:cubicBezTo>
                <a:cubicBezTo>
                  <a:pt x="10422" y="11726"/>
                  <a:pt x="10460" y="12114"/>
                  <a:pt x="10496" y="12624"/>
                </a:cubicBezTo>
                <a:cubicBezTo>
                  <a:pt x="10510" y="12895"/>
                  <a:pt x="10521" y="13250"/>
                  <a:pt x="10522" y="13616"/>
                </a:cubicBezTo>
                <a:cubicBezTo>
                  <a:pt x="10521" y="14122"/>
                  <a:pt x="10507" y="14591"/>
                  <a:pt x="10483" y="14884"/>
                </a:cubicBezTo>
                <a:cubicBezTo>
                  <a:pt x="10447" y="15283"/>
                  <a:pt x="10404" y="15480"/>
                  <a:pt x="10361" y="15435"/>
                </a:cubicBezTo>
                <a:cubicBezTo>
                  <a:pt x="10327" y="15445"/>
                  <a:pt x="10291" y="15325"/>
                  <a:pt x="10260" y="15049"/>
                </a:cubicBezTo>
                <a:cubicBezTo>
                  <a:pt x="10234" y="14848"/>
                  <a:pt x="10216" y="14503"/>
                  <a:pt x="10204" y="14057"/>
                </a:cubicBezTo>
                <a:cubicBezTo>
                  <a:pt x="10192" y="13591"/>
                  <a:pt x="10184" y="13078"/>
                  <a:pt x="10185" y="12569"/>
                </a:cubicBezTo>
                <a:lnTo>
                  <a:pt x="10067" y="12679"/>
                </a:lnTo>
                <a:cubicBezTo>
                  <a:pt x="10057" y="13950"/>
                  <a:pt x="10088" y="15222"/>
                  <a:pt x="10149" y="15986"/>
                </a:cubicBezTo>
                <a:cubicBezTo>
                  <a:pt x="10211" y="16682"/>
                  <a:pt x="10284" y="17020"/>
                  <a:pt x="10358" y="16978"/>
                </a:cubicBezTo>
                <a:cubicBezTo>
                  <a:pt x="10411" y="17002"/>
                  <a:pt x="10463" y="16831"/>
                  <a:pt x="10512" y="16482"/>
                </a:cubicBezTo>
                <a:cubicBezTo>
                  <a:pt x="10552" y="16202"/>
                  <a:pt x="10586" y="15720"/>
                  <a:pt x="10610" y="15104"/>
                </a:cubicBezTo>
                <a:cubicBezTo>
                  <a:pt x="10631" y="14585"/>
                  <a:pt x="10643" y="13970"/>
                  <a:pt x="10643" y="13341"/>
                </a:cubicBezTo>
                <a:cubicBezTo>
                  <a:pt x="10644" y="12488"/>
                  <a:pt x="10624" y="11666"/>
                  <a:pt x="10587" y="11081"/>
                </a:cubicBezTo>
                <a:cubicBezTo>
                  <a:pt x="10534" y="10416"/>
                  <a:pt x="10476" y="9870"/>
                  <a:pt x="10414" y="9483"/>
                </a:cubicBezTo>
                <a:cubicBezTo>
                  <a:pt x="10377" y="9258"/>
                  <a:pt x="10342" y="8973"/>
                  <a:pt x="10309" y="8601"/>
                </a:cubicBezTo>
                <a:cubicBezTo>
                  <a:pt x="10291" y="8367"/>
                  <a:pt x="10277" y="7999"/>
                  <a:pt x="10276" y="7609"/>
                </a:cubicBezTo>
                <a:cubicBezTo>
                  <a:pt x="10278" y="7192"/>
                  <a:pt x="10292" y="6801"/>
                  <a:pt x="10312" y="6562"/>
                </a:cubicBezTo>
                <a:cubicBezTo>
                  <a:pt x="10341" y="6218"/>
                  <a:pt x="10376" y="6085"/>
                  <a:pt x="10411" y="6122"/>
                </a:cubicBezTo>
                <a:cubicBezTo>
                  <a:pt x="10454" y="6080"/>
                  <a:pt x="10494" y="6288"/>
                  <a:pt x="10528" y="6728"/>
                </a:cubicBezTo>
                <a:cubicBezTo>
                  <a:pt x="10558" y="7179"/>
                  <a:pt x="10575" y="7822"/>
                  <a:pt x="10574" y="8491"/>
                </a:cubicBezTo>
                <a:lnTo>
                  <a:pt x="10692" y="8326"/>
                </a:lnTo>
                <a:cubicBezTo>
                  <a:pt x="10693" y="7286"/>
                  <a:pt x="10667" y="6307"/>
                  <a:pt x="10620" y="5626"/>
                </a:cubicBezTo>
                <a:cubicBezTo>
                  <a:pt x="10563" y="4863"/>
                  <a:pt x="10490" y="4485"/>
                  <a:pt x="10417" y="4579"/>
                </a:cubicBezTo>
                <a:close/>
                <a:moveTo>
                  <a:pt x="12819" y="4579"/>
                </a:moveTo>
                <a:cubicBezTo>
                  <a:pt x="12754" y="4577"/>
                  <a:pt x="12691" y="4882"/>
                  <a:pt x="12636" y="5460"/>
                </a:cubicBezTo>
                <a:cubicBezTo>
                  <a:pt x="12575" y="6126"/>
                  <a:pt x="12525" y="7098"/>
                  <a:pt x="12495" y="8216"/>
                </a:cubicBezTo>
                <a:cubicBezTo>
                  <a:pt x="12460" y="9386"/>
                  <a:pt x="12443" y="10652"/>
                  <a:pt x="12443" y="11963"/>
                </a:cubicBezTo>
                <a:cubicBezTo>
                  <a:pt x="12442" y="12878"/>
                  <a:pt x="12455" y="13784"/>
                  <a:pt x="12479" y="14608"/>
                </a:cubicBezTo>
                <a:cubicBezTo>
                  <a:pt x="12500" y="15355"/>
                  <a:pt x="12534" y="15972"/>
                  <a:pt x="12577" y="16371"/>
                </a:cubicBezTo>
                <a:cubicBezTo>
                  <a:pt x="12621" y="16776"/>
                  <a:pt x="12671" y="16989"/>
                  <a:pt x="12721" y="16978"/>
                </a:cubicBezTo>
                <a:cubicBezTo>
                  <a:pt x="12800" y="17002"/>
                  <a:pt x="12877" y="16575"/>
                  <a:pt x="12937" y="15710"/>
                </a:cubicBezTo>
                <a:cubicBezTo>
                  <a:pt x="12991" y="14988"/>
                  <a:pt x="13033" y="14006"/>
                  <a:pt x="13055" y="12900"/>
                </a:cubicBezTo>
                <a:lnTo>
                  <a:pt x="12937" y="12679"/>
                </a:lnTo>
                <a:cubicBezTo>
                  <a:pt x="12917" y="13445"/>
                  <a:pt x="12884" y="14086"/>
                  <a:pt x="12842" y="14553"/>
                </a:cubicBezTo>
                <a:cubicBezTo>
                  <a:pt x="12807" y="14984"/>
                  <a:pt x="12765" y="15265"/>
                  <a:pt x="12721" y="15269"/>
                </a:cubicBezTo>
                <a:cubicBezTo>
                  <a:pt x="12678" y="15280"/>
                  <a:pt x="12637" y="14944"/>
                  <a:pt x="12610" y="14388"/>
                </a:cubicBezTo>
                <a:cubicBezTo>
                  <a:pt x="12577" y="13656"/>
                  <a:pt x="12561" y="12770"/>
                  <a:pt x="12564" y="11853"/>
                </a:cubicBezTo>
                <a:cubicBezTo>
                  <a:pt x="12563" y="11647"/>
                  <a:pt x="12563" y="11397"/>
                  <a:pt x="12564" y="11191"/>
                </a:cubicBezTo>
                <a:lnTo>
                  <a:pt x="13088" y="11191"/>
                </a:lnTo>
                <a:cubicBezTo>
                  <a:pt x="13094" y="10609"/>
                  <a:pt x="13097" y="10019"/>
                  <a:pt x="13097" y="9428"/>
                </a:cubicBezTo>
                <a:cubicBezTo>
                  <a:pt x="13101" y="8132"/>
                  <a:pt x="13074" y="6866"/>
                  <a:pt x="13022" y="5901"/>
                </a:cubicBezTo>
                <a:cubicBezTo>
                  <a:pt x="12969" y="4999"/>
                  <a:pt x="12895" y="4518"/>
                  <a:pt x="12819" y="4579"/>
                </a:cubicBezTo>
                <a:close/>
                <a:moveTo>
                  <a:pt x="13608" y="4579"/>
                </a:moveTo>
                <a:cubicBezTo>
                  <a:pt x="13570" y="4596"/>
                  <a:pt x="13533" y="4835"/>
                  <a:pt x="13503" y="5240"/>
                </a:cubicBezTo>
                <a:cubicBezTo>
                  <a:pt x="13462" y="5819"/>
                  <a:pt x="13426" y="6504"/>
                  <a:pt x="13399" y="7279"/>
                </a:cubicBezTo>
                <a:lnTo>
                  <a:pt x="13428" y="4854"/>
                </a:lnTo>
                <a:lnTo>
                  <a:pt x="13323" y="4854"/>
                </a:lnTo>
                <a:lnTo>
                  <a:pt x="13176" y="16702"/>
                </a:lnTo>
                <a:lnTo>
                  <a:pt x="13284" y="16702"/>
                </a:lnTo>
                <a:lnTo>
                  <a:pt x="13343" y="11963"/>
                </a:lnTo>
                <a:cubicBezTo>
                  <a:pt x="13355" y="10412"/>
                  <a:pt x="13391" y="8965"/>
                  <a:pt x="13448" y="7720"/>
                </a:cubicBezTo>
                <a:cubicBezTo>
                  <a:pt x="13479" y="7035"/>
                  <a:pt x="13527" y="6575"/>
                  <a:pt x="13579" y="6507"/>
                </a:cubicBezTo>
                <a:cubicBezTo>
                  <a:pt x="13603" y="6508"/>
                  <a:pt x="13627" y="6653"/>
                  <a:pt x="13647" y="6893"/>
                </a:cubicBezTo>
                <a:lnTo>
                  <a:pt x="13696" y="5019"/>
                </a:lnTo>
                <a:cubicBezTo>
                  <a:pt x="13669" y="4759"/>
                  <a:pt x="13639" y="4608"/>
                  <a:pt x="13608" y="4579"/>
                </a:cubicBezTo>
                <a:close/>
                <a:moveTo>
                  <a:pt x="15140" y="4579"/>
                </a:moveTo>
                <a:cubicBezTo>
                  <a:pt x="15096" y="4578"/>
                  <a:pt x="15053" y="4814"/>
                  <a:pt x="15015" y="5185"/>
                </a:cubicBezTo>
                <a:cubicBezTo>
                  <a:pt x="14966" y="5649"/>
                  <a:pt x="14920" y="6245"/>
                  <a:pt x="14881" y="6948"/>
                </a:cubicBezTo>
                <a:lnTo>
                  <a:pt x="14907" y="4854"/>
                </a:lnTo>
                <a:lnTo>
                  <a:pt x="14803" y="4854"/>
                </a:lnTo>
                <a:lnTo>
                  <a:pt x="14655" y="16702"/>
                </a:lnTo>
                <a:lnTo>
                  <a:pt x="14773" y="16757"/>
                </a:lnTo>
                <a:lnTo>
                  <a:pt x="14842" y="11247"/>
                </a:lnTo>
                <a:cubicBezTo>
                  <a:pt x="14853" y="9815"/>
                  <a:pt x="14889" y="8460"/>
                  <a:pt x="14947" y="7389"/>
                </a:cubicBezTo>
                <a:cubicBezTo>
                  <a:pt x="14991" y="6670"/>
                  <a:pt x="15049" y="6236"/>
                  <a:pt x="15110" y="6232"/>
                </a:cubicBezTo>
                <a:cubicBezTo>
                  <a:pt x="15135" y="6208"/>
                  <a:pt x="15162" y="6355"/>
                  <a:pt x="15182" y="6618"/>
                </a:cubicBezTo>
                <a:cubicBezTo>
                  <a:pt x="15198" y="6868"/>
                  <a:pt x="15206" y="7243"/>
                  <a:pt x="15205" y="7609"/>
                </a:cubicBezTo>
                <a:cubicBezTo>
                  <a:pt x="15204" y="8156"/>
                  <a:pt x="15200" y="8676"/>
                  <a:pt x="15192" y="9208"/>
                </a:cubicBezTo>
                <a:lnTo>
                  <a:pt x="15097" y="16757"/>
                </a:lnTo>
                <a:lnTo>
                  <a:pt x="15218" y="16757"/>
                </a:lnTo>
                <a:lnTo>
                  <a:pt x="15307" y="9538"/>
                </a:lnTo>
                <a:cubicBezTo>
                  <a:pt x="15316" y="8855"/>
                  <a:pt x="15321" y="8145"/>
                  <a:pt x="15323" y="7444"/>
                </a:cubicBezTo>
                <a:cubicBezTo>
                  <a:pt x="15325" y="6661"/>
                  <a:pt x="15310" y="5903"/>
                  <a:pt x="15277" y="5350"/>
                </a:cubicBezTo>
                <a:cubicBezTo>
                  <a:pt x="15240" y="4808"/>
                  <a:pt x="15189" y="4535"/>
                  <a:pt x="15140" y="4579"/>
                </a:cubicBezTo>
                <a:close/>
                <a:moveTo>
                  <a:pt x="17869" y="4579"/>
                </a:moveTo>
                <a:cubicBezTo>
                  <a:pt x="17769" y="4509"/>
                  <a:pt x="17674" y="5199"/>
                  <a:pt x="17607" y="6452"/>
                </a:cubicBezTo>
                <a:cubicBezTo>
                  <a:pt x="17524" y="8042"/>
                  <a:pt x="17479" y="10124"/>
                  <a:pt x="17483" y="12238"/>
                </a:cubicBezTo>
                <a:cubicBezTo>
                  <a:pt x="17484" y="13090"/>
                  <a:pt x="17498" y="13916"/>
                  <a:pt x="17522" y="14663"/>
                </a:cubicBezTo>
                <a:cubicBezTo>
                  <a:pt x="17546" y="15415"/>
                  <a:pt x="17582" y="16030"/>
                  <a:pt x="17627" y="16427"/>
                </a:cubicBezTo>
                <a:cubicBezTo>
                  <a:pt x="17673" y="16822"/>
                  <a:pt x="17725" y="16990"/>
                  <a:pt x="17777" y="16978"/>
                </a:cubicBezTo>
                <a:cubicBezTo>
                  <a:pt x="17845" y="16982"/>
                  <a:pt x="17910" y="16655"/>
                  <a:pt x="17967" y="16041"/>
                </a:cubicBezTo>
                <a:cubicBezTo>
                  <a:pt x="18029" y="15403"/>
                  <a:pt x="18079" y="14459"/>
                  <a:pt x="18108" y="13341"/>
                </a:cubicBezTo>
                <a:cubicBezTo>
                  <a:pt x="18141" y="12147"/>
                  <a:pt x="18157" y="10853"/>
                  <a:pt x="18157" y="9538"/>
                </a:cubicBezTo>
                <a:cubicBezTo>
                  <a:pt x="18161" y="8198"/>
                  <a:pt x="18133" y="6882"/>
                  <a:pt x="18079" y="5901"/>
                </a:cubicBezTo>
                <a:cubicBezTo>
                  <a:pt x="18023" y="4969"/>
                  <a:pt x="17947" y="4499"/>
                  <a:pt x="17869" y="4579"/>
                </a:cubicBezTo>
                <a:close/>
                <a:moveTo>
                  <a:pt x="18635" y="4579"/>
                </a:moveTo>
                <a:cubicBezTo>
                  <a:pt x="18565" y="4558"/>
                  <a:pt x="18496" y="4919"/>
                  <a:pt x="18439" y="5570"/>
                </a:cubicBezTo>
                <a:cubicBezTo>
                  <a:pt x="18379" y="6286"/>
                  <a:pt x="18333" y="7279"/>
                  <a:pt x="18308" y="8436"/>
                </a:cubicBezTo>
                <a:cubicBezTo>
                  <a:pt x="18278" y="9648"/>
                  <a:pt x="18262" y="10925"/>
                  <a:pt x="18262" y="12238"/>
                </a:cubicBezTo>
                <a:cubicBezTo>
                  <a:pt x="18257" y="13527"/>
                  <a:pt x="18283" y="14796"/>
                  <a:pt x="18334" y="15765"/>
                </a:cubicBezTo>
                <a:cubicBezTo>
                  <a:pt x="18383" y="16614"/>
                  <a:pt x="18450" y="17085"/>
                  <a:pt x="18520" y="17033"/>
                </a:cubicBezTo>
                <a:cubicBezTo>
                  <a:pt x="18589" y="17046"/>
                  <a:pt x="18656" y="16640"/>
                  <a:pt x="18710" y="15931"/>
                </a:cubicBezTo>
                <a:cubicBezTo>
                  <a:pt x="18772" y="15064"/>
                  <a:pt x="18815" y="13919"/>
                  <a:pt x="18838" y="12624"/>
                </a:cubicBezTo>
                <a:lnTo>
                  <a:pt x="18720" y="12404"/>
                </a:lnTo>
                <a:cubicBezTo>
                  <a:pt x="18703" y="13281"/>
                  <a:pt x="18670" y="14065"/>
                  <a:pt x="18628" y="14663"/>
                </a:cubicBezTo>
                <a:cubicBezTo>
                  <a:pt x="18598" y="15133"/>
                  <a:pt x="18559" y="15416"/>
                  <a:pt x="18517" y="15435"/>
                </a:cubicBezTo>
                <a:cubicBezTo>
                  <a:pt x="18479" y="15441"/>
                  <a:pt x="18443" y="15159"/>
                  <a:pt x="18419" y="14663"/>
                </a:cubicBezTo>
                <a:cubicBezTo>
                  <a:pt x="18389" y="14018"/>
                  <a:pt x="18376" y="13221"/>
                  <a:pt x="18380" y="12404"/>
                </a:cubicBezTo>
                <a:cubicBezTo>
                  <a:pt x="18380" y="11373"/>
                  <a:pt x="18390" y="10351"/>
                  <a:pt x="18409" y="9373"/>
                </a:cubicBezTo>
                <a:cubicBezTo>
                  <a:pt x="18424" y="8481"/>
                  <a:pt x="18455" y="7648"/>
                  <a:pt x="18494" y="7003"/>
                </a:cubicBezTo>
                <a:cubicBezTo>
                  <a:pt x="18529" y="6495"/>
                  <a:pt x="18572" y="6223"/>
                  <a:pt x="18619" y="6232"/>
                </a:cubicBezTo>
                <a:cubicBezTo>
                  <a:pt x="18657" y="6180"/>
                  <a:pt x="18696" y="6428"/>
                  <a:pt x="18723" y="6893"/>
                </a:cubicBezTo>
                <a:cubicBezTo>
                  <a:pt x="18750" y="7366"/>
                  <a:pt x="18765" y="8004"/>
                  <a:pt x="18763" y="8656"/>
                </a:cubicBezTo>
                <a:lnTo>
                  <a:pt x="18880" y="8491"/>
                </a:lnTo>
                <a:cubicBezTo>
                  <a:pt x="18883" y="7426"/>
                  <a:pt x="18860" y="6435"/>
                  <a:pt x="18815" y="5681"/>
                </a:cubicBezTo>
                <a:cubicBezTo>
                  <a:pt x="18766" y="4934"/>
                  <a:pt x="18701" y="4520"/>
                  <a:pt x="18635" y="4579"/>
                </a:cubicBezTo>
                <a:close/>
                <a:moveTo>
                  <a:pt x="19610" y="4579"/>
                </a:moveTo>
                <a:cubicBezTo>
                  <a:pt x="19545" y="4577"/>
                  <a:pt x="19482" y="4883"/>
                  <a:pt x="19427" y="5460"/>
                </a:cubicBezTo>
                <a:cubicBezTo>
                  <a:pt x="19366" y="6135"/>
                  <a:pt x="19317" y="7104"/>
                  <a:pt x="19286" y="8216"/>
                </a:cubicBezTo>
                <a:cubicBezTo>
                  <a:pt x="19251" y="9386"/>
                  <a:pt x="19234" y="10653"/>
                  <a:pt x="19234" y="11963"/>
                </a:cubicBezTo>
                <a:cubicBezTo>
                  <a:pt x="19233" y="12878"/>
                  <a:pt x="19246" y="13784"/>
                  <a:pt x="19270" y="14608"/>
                </a:cubicBezTo>
                <a:cubicBezTo>
                  <a:pt x="19293" y="15365"/>
                  <a:pt x="19330" y="15982"/>
                  <a:pt x="19375" y="16371"/>
                </a:cubicBezTo>
                <a:cubicBezTo>
                  <a:pt x="19419" y="16776"/>
                  <a:pt x="19468" y="16989"/>
                  <a:pt x="19519" y="16978"/>
                </a:cubicBezTo>
                <a:cubicBezTo>
                  <a:pt x="19598" y="17005"/>
                  <a:pt x="19675" y="16578"/>
                  <a:pt x="19735" y="15710"/>
                </a:cubicBezTo>
                <a:cubicBezTo>
                  <a:pt x="19789" y="14988"/>
                  <a:pt x="19828" y="14006"/>
                  <a:pt x="19849" y="12900"/>
                </a:cubicBezTo>
                <a:lnTo>
                  <a:pt x="19731" y="12679"/>
                </a:lnTo>
                <a:cubicBezTo>
                  <a:pt x="19710" y="13455"/>
                  <a:pt x="19676" y="14098"/>
                  <a:pt x="19633" y="14553"/>
                </a:cubicBezTo>
                <a:cubicBezTo>
                  <a:pt x="19597" y="14981"/>
                  <a:pt x="19556" y="15261"/>
                  <a:pt x="19512" y="15269"/>
                </a:cubicBezTo>
                <a:cubicBezTo>
                  <a:pt x="19469" y="15277"/>
                  <a:pt x="19428" y="14942"/>
                  <a:pt x="19401" y="14388"/>
                </a:cubicBezTo>
                <a:cubicBezTo>
                  <a:pt x="19368" y="13655"/>
                  <a:pt x="19351" y="12768"/>
                  <a:pt x="19355" y="11853"/>
                </a:cubicBezTo>
                <a:cubicBezTo>
                  <a:pt x="19354" y="11647"/>
                  <a:pt x="19354" y="11397"/>
                  <a:pt x="19355" y="11191"/>
                </a:cubicBezTo>
                <a:lnTo>
                  <a:pt x="19879" y="11191"/>
                </a:lnTo>
                <a:cubicBezTo>
                  <a:pt x="19884" y="10608"/>
                  <a:pt x="19888" y="10018"/>
                  <a:pt x="19888" y="9428"/>
                </a:cubicBezTo>
                <a:cubicBezTo>
                  <a:pt x="19892" y="8132"/>
                  <a:pt x="19865" y="6866"/>
                  <a:pt x="19813" y="5901"/>
                </a:cubicBezTo>
                <a:cubicBezTo>
                  <a:pt x="19760" y="5002"/>
                  <a:pt x="19685" y="4521"/>
                  <a:pt x="19610" y="4579"/>
                </a:cubicBezTo>
                <a:close/>
                <a:moveTo>
                  <a:pt x="2216" y="4854"/>
                </a:moveTo>
                <a:lnTo>
                  <a:pt x="2330" y="16702"/>
                </a:lnTo>
                <a:lnTo>
                  <a:pt x="2464" y="16757"/>
                </a:lnTo>
                <a:lnTo>
                  <a:pt x="2870" y="4854"/>
                </a:lnTo>
                <a:lnTo>
                  <a:pt x="2743" y="4854"/>
                </a:lnTo>
                <a:lnTo>
                  <a:pt x="2507" y="12018"/>
                </a:lnTo>
                <a:cubicBezTo>
                  <a:pt x="2471" y="13146"/>
                  <a:pt x="2442" y="14092"/>
                  <a:pt x="2419" y="14939"/>
                </a:cubicBezTo>
                <a:cubicBezTo>
                  <a:pt x="2408" y="13299"/>
                  <a:pt x="2400" y="12135"/>
                  <a:pt x="2392" y="11412"/>
                </a:cubicBezTo>
                <a:lnTo>
                  <a:pt x="2333" y="4854"/>
                </a:lnTo>
                <a:lnTo>
                  <a:pt x="2216" y="4854"/>
                </a:lnTo>
                <a:close/>
                <a:moveTo>
                  <a:pt x="5508" y="4854"/>
                </a:moveTo>
                <a:lnTo>
                  <a:pt x="5361" y="16702"/>
                </a:lnTo>
                <a:lnTo>
                  <a:pt x="5482" y="16702"/>
                </a:lnTo>
                <a:lnTo>
                  <a:pt x="5629" y="4854"/>
                </a:lnTo>
                <a:lnTo>
                  <a:pt x="5508" y="4854"/>
                </a:lnTo>
                <a:close/>
                <a:moveTo>
                  <a:pt x="9278" y="4854"/>
                </a:moveTo>
                <a:lnTo>
                  <a:pt x="9131" y="16702"/>
                </a:lnTo>
                <a:lnTo>
                  <a:pt x="9252" y="16702"/>
                </a:lnTo>
                <a:lnTo>
                  <a:pt x="9399" y="4854"/>
                </a:lnTo>
                <a:lnTo>
                  <a:pt x="9278" y="4854"/>
                </a:lnTo>
                <a:close/>
                <a:moveTo>
                  <a:pt x="13729" y="4854"/>
                </a:moveTo>
                <a:lnTo>
                  <a:pt x="13847" y="16702"/>
                </a:lnTo>
                <a:lnTo>
                  <a:pt x="13981" y="16757"/>
                </a:lnTo>
                <a:lnTo>
                  <a:pt x="14384" y="4854"/>
                </a:lnTo>
                <a:lnTo>
                  <a:pt x="14256" y="4854"/>
                </a:lnTo>
                <a:lnTo>
                  <a:pt x="14020" y="12018"/>
                </a:lnTo>
                <a:cubicBezTo>
                  <a:pt x="13984" y="13146"/>
                  <a:pt x="13955" y="14092"/>
                  <a:pt x="13932" y="14939"/>
                </a:cubicBezTo>
                <a:cubicBezTo>
                  <a:pt x="13923" y="13299"/>
                  <a:pt x="13915" y="12135"/>
                  <a:pt x="13909" y="11412"/>
                </a:cubicBezTo>
                <a:lnTo>
                  <a:pt x="13847" y="4854"/>
                </a:lnTo>
                <a:lnTo>
                  <a:pt x="13729" y="4854"/>
                </a:lnTo>
                <a:close/>
                <a:moveTo>
                  <a:pt x="14495" y="4854"/>
                </a:moveTo>
                <a:lnTo>
                  <a:pt x="14348" y="16702"/>
                </a:lnTo>
                <a:lnTo>
                  <a:pt x="14469" y="16702"/>
                </a:lnTo>
                <a:lnTo>
                  <a:pt x="14616" y="4854"/>
                </a:lnTo>
                <a:lnTo>
                  <a:pt x="14495" y="4854"/>
                </a:lnTo>
                <a:close/>
                <a:moveTo>
                  <a:pt x="19054" y="4854"/>
                </a:moveTo>
                <a:lnTo>
                  <a:pt x="18907" y="16702"/>
                </a:lnTo>
                <a:lnTo>
                  <a:pt x="19028" y="16702"/>
                </a:lnTo>
                <a:lnTo>
                  <a:pt x="19175" y="4854"/>
                </a:lnTo>
                <a:lnTo>
                  <a:pt x="19054" y="4854"/>
                </a:lnTo>
                <a:close/>
                <a:moveTo>
                  <a:pt x="20945" y="4854"/>
                </a:moveTo>
                <a:lnTo>
                  <a:pt x="20631" y="14443"/>
                </a:lnTo>
                <a:cubicBezTo>
                  <a:pt x="20624" y="13297"/>
                  <a:pt x="20616" y="12097"/>
                  <a:pt x="20605" y="10916"/>
                </a:cubicBezTo>
                <a:lnTo>
                  <a:pt x="20553" y="4909"/>
                </a:lnTo>
                <a:lnTo>
                  <a:pt x="20435" y="4909"/>
                </a:lnTo>
                <a:lnTo>
                  <a:pt x="20553" y="16812"/>
                </a:lnTo>
                <a:lnTo>
                  <a:pt x="20513" y="17970"/>
                </a:lnTo>
                <a:cubicBezTo>
                  <a:pt x="20498" y="18497"/>
                  <a:pt x="20474" y="18954"/>
                  <a:pt x="20448" y="19347"/>
                </a:cubicBezTo>
                <a:cubicBezTo>
                  <a:pt x="20430" y="19540"/>
                  <a:pt x="20410" y="19688"/>
                  <a:pt x="20389" y="19678"/>
                </a:cubicBezTo>
                <a:cubicBezTo>
                  <a:pt x="20365" y="19669"/>
                  <a:pt x="20341" y="19565"/>
                  <a:pt x="20317" y="19457"/>
                </a:cubicBezTo>
                <a:lnTo>
                  <a:pt x="20307" y="21221"/>
                </a:lnTo>
                <a:cubicBezTo>
                  <a:pt x="20333" y="21410"/>
                  <a:pt x="20361" y="21518"/>
                  <a:pt x="20389" y="21552"/>
                </a:cubicBezTo>
                <a:cubicBezTo>
                  <a:pt x="20431" y="21563"/>
                  <a:pt x="20473" y="21368"/>
                  <a:pt x="20507" y="20945"/>
                </a:cubicBezTo>
                <a:cubicBezTo>
                  <a:pt x="20555" y="20200"/>
                  <a:pt x="20592" y="19335"/>
                  <a:pt x="20621" y="18355"/>
                </a:cubicBezTo>
                <a:lnTo>
                  <a:pt x="21073" y="4854"/>
                </a:lnTo>
                <a:lnTo>
                  <a:pt x="20945" y="4854"/>
                </a:lnTo>
                <a:close/>
                <a:moveTo>
                  <a:pt x="1790" y="6122"/>
                </a:moveTo>
                <a:cubicBezTo>
                  <a:pt x="1834" y="6103"/>
                  <a:pt x="1878" y="6413"/>
                  <a:pt x="1908" y="6948"/>
                </a:cubicBezTo>
                <a:cubicBezTo>
                  <a:pt x="1940" y="7602"/>
                  <a:pt x="1957" y="8468"/>
                  <a:pt x="1954" y="9318"/>
                </a:cubicBezTo>
                <a:lnTo>
                  <a:pt x="1954" y="9759"/>
                </a:lnTo>
                <a:lnTo>
                  <a:pt x="1555" y="9759"/>
                </a:lnTo>
                <a:cubicBezTo>
                  <a:pt x="1569" y="8718"/>
                  <a:pt x="1602" y="7775"/>
                  <a:pt x="1649" y="7058"/>
                </a:cubicBezTo>
                <a:cubicBezTo>
                  <a:pt x="1688" y="6477"/>
                  <a:pt x="1738" y="6119"/>
                  <a:pt x="1790" y="6122"/>
                </a:cubicBezTo>
                <a:close/>
                <a:moveTo>
                  <a:pt x="4281" y="6122"/>
                </a:moveTo>
                <a:cubicBezTo>
                  <a:pt x="4327" y="6102"/>
                  <a:pt x="4371" y="6425"/>
                  <a:pt x="4402" y="7003"/>
                </a:cubicBezTo>
                <a:cubicBezTo>
                  <a:pt x="4436" y="7702"/>
                  <a:pt x="4455" y="8630"/>
                  <a:pt x="4451" y="9538"/>
                </a:cubicBezTo>
                <a:cubicBezTo>
                  <a:pt x="4451" y="10262"/>
                  <a:pt x="4444" y="10997"/>
                  <a:pt x="4431" y="11687"/>
                </a:cubicBezTo>
                <a:cubicBezTo>
                  <a:pt x="4422" y="12204"/>
                  <a:pt x="4411" y="12708"/>
                  <a:pt x="4395" y="13175"/>
                </a:cubicBezTo>
                <a:cubicBezTo>
                  <a:pt x="4381" y="13628"/>
                  <a:pt x="4362" y="14034"/>
                  <a:pt x="4340" y="14388"/>
                </a:cubicBezTo>
                <a:cubicBezTo>
                  <a:pt x="4320" y="14736"/>
                  <a:pt x="4294" y="14972"/>
                  <a:pt x="4268" y="15159"/>
                </a:cubicBezTo>
                <a:cubicBezTo>
                  <a:pt x="4243" y="15333"/>
                  <a:pt x="4219" y="15434"/>
                  <a:pt x="4192" y="15435"/>
                </a:cubicBezTo>
                <a:cubicBezTo>
                  <a:pt x="4146" y="15454"/>
                  <a:pt x="4102" y="15131"/>
                  <a:pt x="4071" y="14553"/>
                </a:cubicBezTo>
                <a:cubicBezTo>
                  <a:pt x="4036" y="13845"/>
                  <a:pt x="4018" y="12938"/>
                  <a:pt x="4022" y="12018"/>
                </a:cubicBezTo>
                <a:cubicBezTo>
                  <a:pt x="4022" y="11322"/>
                  <a:pt x="4028" y="10654"/>
                  <a:pt x="4039" y="9979"/>
                </a:cubicBezTo>
                <a:cubicBezTo>
                  <a:pt x="4049" y="9249"/>
                  <a:pt x="4068" y="8549"/>
                  <a:pt x="4094" y="7940"/>
                </a:cubicBezTo>
                <a:cubicBezTo>
                  <a:pt x="4116" y="7402"/>
                  <a:pt x="4143" y="6908"/>
                  <a:pt x="4176" y="6562"/>
                </a:cubicBezTo>
                <a:cubicBezTo>
                  <a:pt x="4208" y="6258"/>
                  <a:pt x="4244" y="6106"/>
                  <a:pt x="4281" y="6122"/>
                </a:cubicBezTo>
                <a:close/>
                <a:moveTo>
                  <a:pt x="5040" y="6122"/>
                </a:moveTo>
                <a:cubicBezTo>
                  <a:pt x="5080" y="6115"/>
                  <a:pt x="5119" y="6373"/>
                  <a:pt x="5145" y="6893"/>
                </a:cubicBezTo>
                <a:cubicBezTo>
                  <a:pt x="5176" y="7556"/>
                  <a:pt x="5191" y="8418"/>
                  <a:pt x="5187" y="9263"/>
                </a:cubicBezTo>
                <a:cubicBezTo>
                  <a:pt x="5187" y="10667"/>
                  <a:pt x="5166" y="12011"/>
                  <a:pt x="5125" y="13230"/>
                </a:cubicBezTo>
                <a:cubicBezTo>
                  <a:pt x="5097" y="14379"/>
                  <a:pt x="5029" y="15171"/>
                  <a:pt x="4955" y="15214"/>
                </a:cubicBezTo>
                <a:cubicBezTo>
                  <a:pt x="4892" y="15227"/>
                  <a:pt x="4837" y="14604"/>
                  <a:pt x="4814" y="13616"/>
                </a:cubicBezTo>
                <a:cubicBezTo>
                  <a:pt x="4806" y="13040"/>
                  <a:pt x="4803" y="12446"/>
                  <a:pt x="4804" y="11853"/>
                </a:cubicBezTo>
                <a:lnTo>
                  <a:pt x="4804" y="11742"/>
                </a:lnTo>
                <a:cubicBezTo>
                  <a:pt x="4809" y="10306"/>
                  <a:pt x="4837" y="8929"/>
                  <a:pt x="4883" y="7720"/>
                </a:cubicBezTo>
                <a:cubicBezTo>
                  <a:pt x="4901" y="7230"/>
                  <a:pt x="4926" y="6819"/>
                  <a:pt x="4955" y="6507"/>
                </a:cubicBezTo>
                <a:cubicBezTo>
                  <a:pt x="4980" y="6235"/>
                  <a:pt x="5010" y="6114"/>
                  <a:pt x="5040" y="6122"/>
                </a:cubicBezTo>
                <a:close/>
                <a:moveTo>
                  <a:pt x="17863" y="6122"/>
                </a:moveTo>
                <a:cubicBezTo>
                  <a:pt x="17909" y="6102"/>
                  <a:pt x="17956" y="6425"/>
                  <a:pt x="17987" y="7003"/>
                </a:cubicBezTo>
                <a:cubicBezTo>
                  <a:pt x="18022" y="7702"/>
                  <a:pt x="18036" y="8630"/>
                  <a:pt x="18033" y="9538"/>
                </a:cubicBezTo>
                <a:cubicBezTo>
                  <a:pt x="18033" y="10262"/>
                  <a:pt x="18026" y="10997"/>
                  <a:pt x="18013" y="11687"/>
                </a:cubicBezTo>
                <a:cubicBezTo>
                  <a:pt x="18004" y="12204"/>
                  <a:pt x="17993" y="12708"/>
                  <a:pt x="17977" y="13175"/>
                </a:cubicBezTo>
                <a:cubicBezTo>
                  <a:pt x="17963" y="13628"/>
                  <a:pt x="17944" y="14034"/>
                  <a:pt x="17921" y="14388"/>
                </a:cubicBezTo>
                <a:cubicBezTo>
                  <a:pt x="17902" y="14736"/>
                  <a:pt x="17876" y="14972"/>
                  <a:pt x="17849" y="15159"/>
                </a:cubicBezTo>
                <a:cubicBezTo>
                  <a:pt x="17825" y="15333"/>
                  <a:pt x="17800" y="15434"/>
                  <a:pt x="17774" y="15435"/>
                </a:cubicBezTo>
                <a:cubicBezTo>
                  <a:pt x="17728" y="15454"/>
                  <a:pt x="17684" y="15131"/>
                  <a:pt x="17653" y="14553"/>
                </a:cubicBezTo>
                <a:cubicBezTo>
                  <a:pt x="17618" y="13845"/>
                  <a:pt x="17600" y="12938"/>
                  <a:pt x="17604" y="12018"/>
                </a:cubicBezTo>
                <a:cubicBezTo>
                  <a:pt x="17604" y="11322"/>
                  <a:pt x="17610" y="10654"/>
                  <a:pt x="17620" y="9979"/>
                </a:cubicBezTo>
                <a:cubicBezTo>
                  <a:pt x="17631" y="9249"/>
                  <a:pt x="17650" y="8549"/>
                  <a:pt x="17676" y="7940"/>
                </a:cubicBezTo>
                <a:cubicBezTo>
                  <a:pt x="17698" y="7402"/>
                  <a:pt x="17725" y="6908"/>
                  <a:pt x="17758" y="6562"/>
                </a:cubicBezTo>
                <a:cubicBezTo>
                  <a:pt x="17790" y="6258"/>
                  <a:pt x="17826" y="6106"/>
                  <a:pt x="17863" y="6122"/>
                </a:cubicBezTo>
                <a:close/>
                <a:moveTo>
                  <a:pt x="19617" y="6122"/>
                </a:moveTo>
                <a:cubicBezTo>
                  <a:pt x="19661" y="6096"/>
                  <a:pt x="19705" y="6408"/>
                  <a:pt x="19735" y="6948"/>
                </a:cubicBezTo>
                <a:cubicBezTo>
                  <a:pt x="19767" y="7600"/>
                  <a:pt x="19784" y="8465"/>
                  <a:pt x="19780" y="9318"/>
                </a:cubicBezTo>
                <a:cubicBezTo>
                  <a:pt x="19780" y="9406"/>
                  <a:pt x="19780" y="9547"/>
                  <a:pt x="19780" y="9759"/>
                </a:cubicBezTo>
                <a:lnTo>
                  <a:pt x="19384" y="9759"/>
                </a:lnTo>
                <a:cubicBezTo>
                  <a:pt x="19400" y="8748"/>
                  <a:pt x="19433" y="7804"/>
                  <a:pt x="19479" y="7113"/>
                </a:cubicBezTo>
                <a:cubicBezTo>
                  <a:pt x="19516" y="6512"/>
                  <a:pt x="19565" y="6156"/>
                  <a:pt x="19617" y="6122"/>
                </a:cubicBezTo>
                <a:close/>
                <a:moveTo>
                  <a:pt x="3230" y="6177"/>
                </a:moveTo>
                <a:cubicBezTo>
                  <a:pt x="3274" y="6158"/>
                  <a:pt x="3315" y="6413"/>
                  <a:pt x="3345" y="6948"/>
                </a:cubicBezTo>
                <a:cubicBezTo>
                  <a:pt x="3377" y="7602"/>
                  <a:pt x="3394" y="8468"/>
                  <a:pt x="3391" y="9318"/>
                </a:cubicBezTo>
                <a:lnTo>
                  <a:pt x="3391" y="9759"/>
                </a:lnTo>
                <a:lnTo>
                  <a:pt x="2995" y="9759"/>
                </a:lnTo>
                <a:cubicBezTo>
                  <a:pt x="3009" y="8718"/>
                  <a:pt x="3042" y="7774"/>
                  <a:pt x="3089" y="7058"/>
                </a:cubicBezTo>
                <a:cubicBezTo>
                  <a:pt x="3128" y="6477"/>
                  <a:pt x="3178" y="6174"/>
                  <a:pt x="3230" y="6177"/>
                </a:cubicBezTo>
                <a:close/>
                <a:moveTo>
                  <a:pt x="12826" y="6177"/>
                </a:moveTo>
                <a:cubicBezTo>
                  <a:pt x="12870" y="6158"/>
                  <a:pt x="12910" y="6413"/>
                  <a:pt x="12940" y="6948"/>
                </a:cubicBezTo>
                <a:cubicBezTo>
                  <a:pt x="12973" y="7602"/>
                  <a:pt x="12990" y="8468"/>
                  <a:pt x="12986" y="9318"/>
                </a:cubicBezTo>
                <a:cubicBezTo>
                  <a:pt x="12986" y="9406"/>
                  <a:pt x="12986" y="9547"/>
                  <a:pt x="12986" y="9759"/>
                </a:cubicBezTo>
                <a:lnTo>
                  <a:pt x="12587" y="9759"/>
                </a:lnTo>
                <a:cubicBezTo>
                  <a:pt x="12603" y="8711"/>
                  <a:pt x="12637" y="7767"/>
                  <a:pt x="12685" y="7058"/>
                </a:cubicBezTo>
                <a:cubicBezTo>
                  <a:pt x="12724" y="6477"/>
                  <a:pt x="12774" y="6174"/>
                  <a:pt x="12826" y="6177"/>
                </a:cubicBezTo>
                <a:close/>
                <a:moveTo>
                  <a:pt x="6794" y="6287"/>
                </a:moveTo>
                <a:cubicBezTo>
                  <a:pt x="6840" y="6271"/>
                  <a:pt x="6881" y="6549"/>
                  <a:pt x="6912" y="7113"/>
                </a:cubicBezTo>
                <a:cubicBezTo>
                  <a:pt x="6943" y="7725"/>
                  <a:pt x="6961" y="8509"/>
                  <a:pt x="6961" y="9318"/>
                </a:cubicBezTo>
                <a:cubicBezTo>
                  <a:pt x="6960" y="10283"/>
                  <a:pt x="6948" y="11243"/>
                  <a:pt x="6925" y="12128"/>
                </a:cubicBezTo>
                <a:cubicBezTo>
                  <a:pt x="6906" y="12983"/>
                  <a:pt x="6873" y="13769"/>
                  <a:pt x="6830" y="14333"/>
                </a:cubicBezTo>
                <a:cubicBezTo>
                  <a:pt x="6796" y="14759"/>
                  <a:pt x="6755" y="14973"/>
                  <a:pt x="6712" y="14994"/>
                </a:cubicBezTo>
                <a:cubicBezTo>
                  <a:pt x="6683" y="15003"/>
                  <a:pt x="6654" y="14848"/>
                  <a:pt x="6631" y="14553"/>
                </a:cubicBezTo>
                <a:cubicBezTo>
                  <a:pt x="6604" y="14214"/>
                  <a:pt x="6583" y="13755"/>
                  <a:pt x="6572" y="13230"/>
                </a:cubicBezTo>
                <a:cubicBezTo>
                  <a:pt x="6562" y="12658"/>
                  <a:pt x="6558" y="12063"/>
                  <a:pt x="6559" y="11467"/>
                </a:cubicBezTo>
                <a:cubicBezTo>
                  <a:pt x="6561" y="10904"/>
                  <a:pt x="6568" y="10351"/>
                  <a:pt x="6578" y="9814"/>
                </a:cubicBezTo>
                <a:cubicBezTo>
                  <a:pt x="6588" y="9113"/>
                  <a:pt x="6605" y="8464"/>
                  <a:pt x="6631" y="7885"/>
                </a:cubicBezTo>
                <a:cubicBezTo>
                  <a:pt x="6651" y="7396"/>
                  <a:pt x="6676" y="6986"/>
                  <a:pt x="6706" y="6673"/>
                </a:cubicBezTo>
                <a:cubicBezTo>
                  <a:pt x="6732" y="6420"/>
                  <a:pt x="6764" y="6289"/>
                  <a:pt x="6794" y="6287"/>
                </a:cubicBezTo>
                <a:close/>
                <a:moveTo>
                  <a:pt x="15778" y="6287"/>
                </a:moveTo>
                <a:cubicBezTo>
                  <a:pt x="15823" y="6264"/>
                  <a:pt x="15869" y="6543"/>
                  <a:pt x="15899" y="7113"/>
                </a:cubicBezTo>
                <a:cubicBezTo>
                  <a:pt x="15931" y="7722"/>
                  <a:pt x="15945" y="8508"/>
                  <a:pt x="15945" y="9318"/>
                </a:cubicBezTo>
                <a:cubicBezTo>
                  <a:pt x="15944" y="10282"/>
                  <a:pt x="15935" y="11242"/>
                  <a:pt x="15912" y="12128"/>
                </a:cubicBezTo>
                <a:cubicBezTo>
                  <a:pt x="15893" y="12988"/>
                  <a:pt x="15857" y="13775"/>
                  <a:pt x="15814" y="14333"/>
                </a:cubicBezTo>
                <a:cubicBezTo>
                  <a:pt x="15780" y="14763"/>
                  <a:pt x="15742" y="14978"/>
                  <a:pt x="15699" y="14994"/>
                </a:cubicBezTo>
                <a:cubicBezTo>
                  <a:pt x="15670" y="15003"/>
                  <a:pt x="15641" y="14848"/>
                  <a:pt x="15617" y="14553"/>
                </a:cubicBezTo>
                <a:cubicBezTo>
                  <a:pt x="15591" y="14214"/>
                  <a:pt x="15570" y="13755"/>
                  <a:pt x="15559" y="13230"/>
                </a:cubicBezTo>
                <a:cubicBezTo>
                  <a:pt x="15548" y="12659"/>
                  <a:pt x="15544" y="12063"/>
                  <a:pt x="15545" y="11467"/>
                </a:cubicBezTo>
                <a:cubicBezTo>
                  <a:pt x="15548" y="10905"/>
                  <a:pt x="15552" y="10353"/>
                  <a:pt x="15562" y="9814"/>
                </a:cubicBezTo>
                <a:cubicBezTo>
                  <a:pt x="15572" y="9115"/>
                  <a:pt x="15592" y="8467"/>
                  <a:pt x="15617" y="7885"/>
                </a:cubicBezTo>
                <a:cubicBezTo>
                  <a:pt x="15637" y="7392"/>
                  <a:pt x="15662" y="6981"/>
                  <a:pt x="15693" y="6673"/>
                </a:cubicBezTo>
                <a:cubicBezTo>
                  <a:pt x="15718" y="6418"/>
                  <a:pt x="15748" y="6286"/>
                  <a:pt x="15778" y="6287"/>
                </a:cubicBezTo>
                <a:close/>
                <a:moveTo>
                  <a:pt x="10797" y="14388"/>
                </a:moveTo>
                <a:lnTo>
                  <a:pt x="10767" y="16757"/>
                </a:lnTo>
                <a:lnTo>
                  <a:pt x="10905" y="16757"/>
                </a:lnTo>
                <a:lnTo>
                  <a:pt x="10934" y="14388"/>
                </a:lnTo>
                <a:lnTo>
                  <a:pt x="10797" y="14388"/>
                </a:lnTo>
                <a:close/>
              </a:path>
            </a:pathLst>
          </a:custGeom>
          <a:solidFill>
            <a:srgbClr val="FFFFFF"/>
          </a:solidFill>
          <a:ln w="3175">
            <a:miter lim="400000"/>
          </a:ln>
        </p:spPr>
        <p:txBody>
          <a:bodyPr lIns="45719" rIns="45719" anchor="ctr"/>
          <a:lstStyle/>
          <a:p>
            <a:pPr defTabSz="914400">
              <a:defRPr sz="1800">
                <a:solidFill>
                  <a:srgbClr val="000000"/>
                </a:solidFill>
                <a:latin typeface="Calibri"/>
                <a:ea typeface="Calibri"/>
                <a:cs typeface="Calibri"/>
                <a:sym typeface="Calibri"/>
              </a:defRPr>
            </a:pPr>
            <a:endParaRPr dirty="0"/>
          </a:p>
        </p:txBody>
      </p:sp>
      <p:grpSp>
        <p:nvGrpSpPr>
          <p:cNvPr id="186" name="Group"/>
          <p:cNvGrpSpPr/>
          <p:nvPr/>
        </p:nvGrpSpPr>
        <p:grpSpPr>
          <a:xfrm>
            <a:off x="7641659" y="462566"/>
            <a:ext cx="1049904" cy="613119"/>
            <a:chOff x="0" y="0"/>
            <a:chExt cx="1049903" cy="613117"/>
          </a:xfrm>
        </p:grpSpPr>
        <p:sp>
          <p:nvSpPr>
            <p:cNvPr id="124" name="Freeform 209"/>
            <p:cNvSpPr/>
            <p:nvPr/>
          </p:nvSpPr>
          <p:spPr>
            <a:xfrm>
              <a:off x="1696" y="582543"/>
              <a:ext cx="19735" cy="30074"/>
            </a:xfrm>
            <a:custGeom>
              <a:avLst/>
              <a:gdLst/>
              <a:ahLst/>
              <a:cxnLst>
                <a:cxn ang="0">
                  <a:pos x="wd2" y="hd2"/>
                </a:cxn>
                <a:cxn ang="5400000">
                  <a:pos x="wd2" y="hd2"/>
                </a:cxn>
                <a:cxn ang="10800000">
                  <a:pos x="wd2" y="hd2"/>
                </a:cxn>
                <a:cxn ang="16200000">
                  <a:pos x="wd2" y="hd2"/>
                </a:cxn>
              </a:cxnLst>
              <a:rect l="0" t="0" r="r" b="b"/>
              <a:pathLst>
                <a:path w="20990" h="21454" extrusionOk="0">
                  <a:moveTo>
                    <a:pt x="67" y="7367"/>
                  </a:moveTo>
                  <a:cubicBezTo>
                    <a:pt x="-562" y="3745"/>
                    <a:pt x="3307" y="466"/>
                    <a:pt x="8709" y="44"/>
                  </a:cubicBezTo>
                  <a:cubicBezTo>
                    <a:pt x="9436" y="-13"/>
                    <a:pt x="10171" y="-15"/>
                    <a:pt x="10899" y="37"/>
                  </a:cubicBezTo>
                  <a:cubicBezTo>
                    <a:pt x="13267" y="-1"/>
                    <a:pt x="15586" y="487"/>
                    <a:pt x="17498" y="1424"/>
                  </a:cubicBezTo>
                  <a:cubicBezTo>
                    <a:pt x="19712" y="2873"/>
                    <a:pt x="20864" y="4901"/>
                    <a:pt x="20649" y="6971"/>
                  </a:cubicBezTo>
                  <a:lnTo>
                    <a:pt x="14051" y="6971"/>
                  </a:lnTo>
                  <a:cubicBezTo>
                    <a:pt x="14051" y="5980"/>
                    <a:pt x="14051" y="3735"/>
                    <a:pt x="10604" y="3735"/>
                  </a:cubicBezTo>
                  <a:cubicBezTo>
                    <a:pt x="9664" y="3754"/>
                    <a:pt x="8760" y="3986"/>
                    <a:pt x="8044" y="4395"/>
                  </a:cubicBezTo>
                  <a:cubicBezTo>
                    <a:pt x="7214" y="5003"/>
                    <a:pt x="6819" y="5822"/>
                    <a:pt x="6961" y="6641"/>
                  </a:cubicBezTo>
                  <a:lnTo>
                    <a:pt x="6961" y="14366"/>
                  </a:lnTo>
                  <a:cubicBezTo>
                    <a:pt x="6961" y="15489"/>
                    <a:pt x="6961" y="17602"/>
                    <a:pt x="10604" y="17602"/>
                  </a:cubicBezTo>
                  <a:cubicBezTo>
                    <a:pt x="14248" y="17602"/>
                    <a:pt x="14149" y="16083"/>
                    <a:pt x="14149" y="13904"/>
                  </a:cubicBezTo>
                  <a:lnTo>
                    <a:pt x="20846" y="13904"/>
                  </a:lnTo>
                  <a:cubicBezTo>
                    <a:pt x="21038" y="14735"/>
                    <a:pt x="21038" y="15582"/>
                    <a:pt x="20846" y="16413"/>
                  </a:cubicBezTo>
                  <a:cubicBezTo>
                    <a:pt x="20590" y="17864"/>
                    <a:pt x="19449" y="19179"/>
                    <a:pt x="17695" y="20045"/>
                  </a:cubicBezTo>
                  <a:cubicBezTo>
                    <a:pt x="15767" y="20961"/>
                    <a:pt x="13458" y="21446"/>
                    <a:pt x="11097" y="21432"/>
                  </a:cubicBezTo>
                  <a:cubicBezTo>
                    <a:pt x="8200" y="21585"/>
                    <a:pt x="5340" y="20914"/>
                    <a:pt x="3218" y="19583"/>
                  </a:cubicBezTo>
                  <a:cubicBezTo>
                    <a:pt x="1938" y="18790"/>
                    <a:pt x="362" y="17668"/>
                    <a:pt x="362" y="13508"/>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25" name="Freeform 210"/>
            <p:cNvSpPr/>
            <p:nvPr/>
          </p:nvSpPr>
          <p:spPr>
            <a:xfrm>
              <a:off x="27220" y="582648"/>
              <a:ext cx="20215" cy="30424"/>
            </a:xfrm>
            <a:custGeom>
              <a:avLst/>
              <a:gdLst/>
              <a:ahLst/>
              <a:cxnLst>
                <a:cxn ang="0">
                  <a:pos x="wd2" y="hd2"/>
                </a:cxn>
                <a:cxn ang="5400000">
                  <a:pos x="wd2" y="hd2"/>
                </a:cxn>
                <a:cxn ang="10800000">
                  <a:pos x="wd2" y="hd2"/>
                </a:cxn>
                <a:cxn ang="16200000">
                  <a:pos x="wd2" y="hd2"/>
                </a:cxn>
              </a:cxnLst>
              <a:rect l="0" t="0" r="r" b="b"/>
              <a:pathLst>
                <a:path w="21232" h="21266" extrusionOk="0">
                  <a:moveTo>
                    <a:pt x="389" y="7468"/>
                  </a:moveTo>
                  <a:cubicBezTo>
                    <a:pt x="194" y="5461"/>
                    <a:pt x="1130" y="3477"/>
                    <a:pt x="3014" y="1904"/>
                  </a:cubicBezTo>
                  <a:cubicBezTo>
                    <a:pt x="5046" y="610"/>
                    <a:pt x="7791" y="-68"/>
                    <a:pt x="10599" y="27"/>
                  </a:cubicBezTo>
                  <a:cubicBezTo>
                    <a:pt x="13531" y="-152"/>
                    <a:pt x="16428" y="562"/>
                    <a:pt x="18476" y="1968"/>
                  </a:cubicBezTo>
                  <a:cubicBezTo>
                    <a:pt x="20650" y="3794"/>
                    <a:pt x="21600" y="6134"/>
                    <a:pt x="21103" y="8439"/>
                  </a:cubicBezTo>
                  <a:lnTo>
                    <a:pt x="21103" y="13292"/>
                  </a:lnTo>
                  <a:cubicBezTo>
                    <a:pt x="21462" y="15430"/>
                    <a:pt x="20516" y="17575"/>
                    <a:pt x="18476" y="19245"/>
                  </a:cubicBezTo>
                  <a:cubicBezTo>
                    <a:pt x="16365" y="20634"/>
                    <a:pt x="13467" y="21362"/>
                    <a:pt x="10502" y="21250"/>
                  </a:cubicBezTo>
                  <a:cubicBezTo>
                    <a:pt x="6272" y="21448"/>
                    <a:pt x="2337" y="19799"/>
                    <a:pt x="778" y="17174"/>
                  </a:cubicBezTo>
                  <a:cubicBezTo>
                    <a:pt x="279" y="15841"/>
                    <a:pt x="17" y="14472"/>
                    <a:pt x="0" y="13097"/>
                  </a:cubicBezTo>
                  <a:close/>
                  <a:moveTo>
                    <a:pt x="7099" y="13939"/>
                  </a:moveTo>
                  <a:cubicBezTo>
                    <a:pt x="7099" y="16075"/>
                    <a:pt x="7780" y="17562"/>
                    <a:pt x="10697" y="17562"/>
                  </a:cubicBezTo>
                  <a:cubicBezTo>
                    <a:pt x="13615" y="17562"/>
                    <a:pt x="14198" y="15363"/>
                    <a:pt x="14198" y="13939"/>
                  </a:cubicBezTo>
                  <a:lnTo>
                    <a:pt x="14198" y="7016"/>
                  </a:lnTo>
                  <a:cubicBezTo>
                    <a:pt x="14198" y="5657"/>
                    <a:pt x="14198" y="3975"/>
                    <a:pt x="10794" y="3975"/>
                  </a:cubicBezTo>
                  <a:cubicBezTo>
                    <a:pt x="7391" y="3975"/>
                    <a:pt x="7099" y="6239"/>
                    <a:pt x="7099" y="7016"/>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26" name="Freeform 211"/>
            <p:cNvSpPr/>
            <p:nvPr/>
          </p:nvSpPr>
          <p:spPr>
            <a:xfrm>
              <a:off x="54162" y="583244"/>
              <a:ext cx="21110" cy="286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158" y="0"/>
                  </a:lnTo>
                  <a:lnTo>
                    <a:pt x="13642" y="10066"/>
                  </a:lnTo>
                  <a:cubicBezTo>
                    <a:pt x="14159" y="10556"/>
                    <a:pt x="14634" y="11070"/>
                    <a:pt x="15063" y="11604"/>
                  </a:cubicBezTo>
                  <a:cubicBezTo>
                    <a:pt x="15226" y="11994"/>
                    <a:pt x="15448" y="12369"/>
                    <a:pt x="15727" y="12722"/>
                  </a:cubicBezTo>
                  <a:lnTo>
                    <a:pt x="15727" y="10555"/>
                  </a:lnTo>
                  <a:cubicBezTo>
                    <a:pt x="15727" y="9088"/>
                    <a:pt x="15727" y="8878"/>
                    <a:pt x="15727" y="8109"/>
                  </a:cubicBezTo>
                  <a:lnTo>
                    <a:pt x="15727" y="70"/>
                  </a:lnTo>
                  <a:lnTo>
                    <a:pt x="21600" y="70"/>
                  </a:lnTo>
                  <a:lnTo>
                    <a:pt x="21600" y="21600"/>
                  </a:lnTo>
                  <a:lnTo>
                    <a:pt x="16295" y="21600"/>
                  </a:lnTo>
                  <a:lnTo>
                    <a:pt x="8621" y="11184"/>
                  </a:lnTo>
                  <a:cubicBezTo>
                    <a:pt x="7741" y="10040"/>
                    <a:pt x="6981" y="8849"/>
                    <a:pt x="6347" y="7619"/>
                  </a:cubicBezTo>
                  <a:cubicBezTo>
                    <a:pt x="6347" y="8249"/>
                    <a:pt x="6347" y="10974"/>
                    <a:pt x="6347" y="11534"/>
                  </a:cubicBezTo>
                  <a:lnTo>
                    <a:pt x="6347" y="21600"/>
                  </a:lnTo>
                  <a:lnTo>
                    <a:pt x="474"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27" name="Freeform 212"/>
            <p:cNvSpPr/>
            <p:nvPr/>
          </p:nvSpPr>
          <p:spPr>
            <a:xfrm>
              <a:off x="80364" y="582612"/>
              <a:ext cx="20106" cy="30050"/>
            </a:xfrm>
            <a:custGeom>
              <a:avLst/>
              <a:gdLst/>
              <a:ahLst/>
              <a:cxnLst>
                <a:cxn ang="0">
                  <a:pos x="wd2" y="hd2"/>
                </a:cxn>
                <a:cxn ang="5400000">
                  <a:pos x="wd2" y="hd2"/>
                </a:cxn>
                <a:cxn ang="10800000">
                  <a:pos x="wd2" y="hd2"/>
                </a:cxn>
                <a:cxn ang="16200000">
                  <a:pos x="wd2" y="hd2"/>
                </a:cxn>
              </a:cxnLst>
              <a:rect l="0" t="0" r="r" b="b"/>
              <a:pathLst>
                <a:path w="21427" h="21273" extrusionOk="0">
                  <a:moveTo>
                    <a:pt x="15689" y="5886"/>
                  </a:moveTo>
                  <a:cubicBezTo>
                    <a:pt x="14730" y="4532"/>
                    <a:pt x="12712" y="3647"/>
                    <a:pt x="10460" y="3593"/>
                  </a:cubicBezTo>
                  <a:cubicBezTo>
                    <a:pt x="6907" y="3593"/>
                    <a:pt x="6809" y="5362"/>
                    <a:pt x="6809" y="5559"/>
                  </a:cubicBezTo>
                  <a:cubicBezTo>
                    <a:pt x="6809" y="7001"/>
                    <a:pt x="8881" y="7590"/>
                    <a:pt x="10755" y="7983"/>
                  </a:cubicBezTo>
                  <a:lnTo>
                    <a:pt x="14604" y="8966"/>
                  </a:lnTo>
                  <a:cubicBezTo>
                    <a:pt x="16628" y="9399"/>
                    <a:pt x="18413" y="10219"/>
                    <a:pt x="19734" y="11325"/>
                  </a:cubicBezTo>
                  <a:cubicBezTo>
                    <a:pt x="20846" y="12357"/>
                    <a:pt x="21433" y="13596"/>
                    <a:pt x="21412" y="14864"/>
                  </a:cubicBezTo>
                  <a:cubicBezTo>
                    <a:pt x="21600" y="17038"/>
                    <a:pt x="19969" y="19104"/>
                    <a:pt x="17169" y="20238"/>
                  </a:cubicBezTo>
                  <a:cubicBezTo>
                    <a:pt x="15348" y="20884"/>
                    <a:pt x="13314" y="21222"/>
                    <a:pt x="11248" y="21221"/>
                  </a:cubicBezTo>
                  <a:cubicBezTo>
                    <a:pt x="6580" y="21594"/>
                    <a:pt x="2066" y="19964"/>
                    <a:pt x="0" y="17158"/>
                  </a:cubicBezTo>
                  <a:lnTo>
                    <a:pt x="5229" y="14864"/>
                  </a:lnTo>
                  <a:cubicBezTo>
                    <a:pt x="6091" y="16482"/>
                    <a:pt x="8369" y="17578"/>
                    <a:pt x="10953" y="17616"/>
                  </a:cubicBezTo>
                  <a:cubicBezTo>
                    <a:pt x="12433" y="17616"/>
                    <a:pt x="15097" y="17158"/>
                    <a:pt x="15097" y="15323"/>
                  </a:cubicBezTo>
                  <a:cubicBezTo>
                    <a:pt x="15097" y="13488"/>
                    <a:pt x="13815" y="13488"/>
                    <a:pt x="9276" y="12308"/>
                  </a:cubicBezTo>
                  <a:cubicBezTo>
                    <a:pt x="4736" y="11129"/>
                    <a:pt x="690" y="9753"/>
                    <a:pt x="690" y="5755"/>
                  </a:cubicBezTo>
                  <a:cubicBezTo>
                    <a:pt x="701" y="2570"/>
                    <a:pt x="4596" y="-6"/>
                    <a:pt x="9392" y="0"/>
                  </a:cubicBezTo>
                  <a:cubicBezTo>
                    <a:pt x="9782" y="1"/>
                    <a:pt x="10171" y="19"/>
                    <a:pt x="10558" y="54"/>
                  </a:cubicBezTo>
                  <a:cubicBezTo>
                    <a:pt x="14576" y="11"/>
                    <a:pt x="18329" y="1381"/>
                    <a:pt x="20426" y="3658"/>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28" name="Freeform 213"/>
            <p:cNvSpPr/>
            <p:nvPr/>
          </p:nvSpPr>
          <p:spPr>
            <a:xfrm>
              <a:off x="103787" y="583244"/>
              <a:ext cx="20925" cy="285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1" y="3927"/>
                  </a:lnTo>
                  <a:lnTo>
                    <a:pt x="14241" y="21600"/>
                  </a:lnTo>
                  <a:lnTo>
                    <a:pt x="7455" y="21600"/>
                  </a:lnTo>
                  <a:lnTo>
                    <a:pt x="7455" y="3927"/>
                  </a:lnTo>
                  <a:lnTo>
                    <a:pt x="0" y="3927"/>
                  </a:lnTo>
                  <a:lnTo>
                    <a:pt x="0" y="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29" name="Freeform 214"/>
            <p:cNvSpPr/>
            <p:nvPr/>
          </p:nvSpPr>
          <p:spPr>
            <a:xfrm>
              <a:off x="129434" y="583244"/>
              <a:ext cx="20555" cy="28511"/>
            </a:xfrm>
            <a:custGeom>
              <a:avLst/>
              <a:gdLst/>
              <a:ahLst/>
              <a:cxnLst>
                <a:cxn ang="0">
                  <a:pos x="wd2" y="hd2"/>
                </a:cxn>
                <a:cxn ang="5400000">
                  <a:pos x="wd2" y="hd2"/>
                </a:cxn>
                <a:cxn ang="10800000">
                  <a:pos x="wd2" y="hd2"/>
                </a:cxn>
                <a:cxn ang="16200000">
                  <a:pos x="wd2" y="hd2"/>
                </a:cxn>
              </a:cxnLst>
              <a:rect l="0" t="0" r="r" b="b"/>
              <a:pathLst>
                <a:path w="21600" h="21600" extrusionOk="0">
                  <a:moveTo>
                    <a:pt x="6519" y="21600"/>
                  </a:moveTo>
                  <a:lnTo>
                    <a:pt x="0" y="21600"/>
                  </a:lnTo>
                  <a:lnTo>
                    <a:pt x="0" y="0"/>
                  </a:lnTo>
                  <a:lnTo>
                    <a:pt x="9730" y="0"/>
                  </a:lnTo>
                  <a:cubicBezTo>
                    <a:pt x="14594" y="0"/>
                    <a:pt x="20724" y="491"/>
                    <a:pt x="20724" y="6242"/>
                  </a:cubicBezTo>
                  <a:cubicBezTo>
                    <a:pt x="21110" y="8931"/>
                    <a:pt x="18643" y="11402"/>
                    <a:pt x="14983" y="11992"/>
                  </a:cubicBezTo>
                  <a:lnTo>
                    <a:pt x="21600" y="21600"/>
                  </a:lnTo>
                  <a:lnTo>
                    <a:pt x="14205" y="21600"/>
                  </a:lnTo>
                  <a:lnTo>
                    <a:pt x="8562" y="12764"/>
                  </a:lnTo>
                  <a:lnTo>
                    <a:pt x="6324" y="12764"/>
                  </a:lnTo>
                  <a:close/>
                  <a:moveTo>
                    <a:pt x="6519" y="9327"/>
                  </a:moveTo>
                  <a:cubicBezTo>
                    <a:pt x="8260" y="9513"/>
                    <a:pt x="10031" y="9513"/>
                    <a:pt x="11773" y="9327"/>
                  </a:cubicBezTo>
                  <a:cubicBezTo>
                    <a:pt x="13816" y="8766"/>
                    <a:pt x="14010" y="7574"/>
                    <a:pt x="14010" y="6382"/>
                  </a:cubicBezTo>
                  <a:cubicBezTo>
                    <a:pt x="14236" y="5301"/>
                    <a:pt x="13442" y="4244"/>
                    <a:pt x="12064" y="3787"/>
                  </a:cubicBezTo>
                  <a:cubicBezTo>
                    <a:pt x="10225" y="3611"/>
                    <a:pt x="8359" y="3611"/>
                    <a:pt x="6519" y="378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30" name="Freeform 215"/>
            <p:cNvSpPr/>
            <p:nvPr/>
          </p:nvSpPr>
          <p:spPr>
            <a:xfrm>
              <a:off x="155682" y="583244"/>
              <a:ext cx="20832" cy="28993"/>
            </a:xfrm>
            <a:custGeom>
              <a:avLst/>
              <a:gdLst/>
              <a:ahLst/>
              <a:cxnLst>
                <a:cxn ang="0">
                  <a:pos x="wd2" y="hd2"/>
                </a:cxn>
                <a:cxn ang="5400000">
                  <a:pos x="wd2" y="hd2"/>
                </a:cxn>
                <a:cxn ang="10800000">
                  <a:pos x="wd2" y="hd2"/>
                </a:cxn>
                <a:cxn ang="16200000">
                  <a:pos x="wd2" y="hd2"/>
                </a:cxn>
              </a:cxnLst>
              <a:rect l="0" t="0" r="r" b="b"/>
              <a:pathLst>
                <a:path w="21112" h="21497" extrusionOk="0">
                  <a:moveTo>
                    <a:pt x="46" y="0"/>
                  </a:moveTo>
                  <a:lnTo>
                    <a:pt x="6613" y="0"/>
                  </a:lnTo>
                  <a:lnTo>
                    <a:pt x="6613" y="13727"/>
                  </a:lnTo>
                  <a:cubicBezTo>
                    <a:pt x="6613" y="15031"/>
                    <a:pt x="6613" y="17639"/>
                    <a:pt x="10555" y="17639"/>
                  </a:cubicBezTo>
                  <a:cubicBezTo>
                    <a:pt x="11774" y="17639"/>
                    <a:pt x="14589" y="17639"/>
                    <a:pt x="14589" y="13796"/>
                  </a:cubicBezTo>
                  <a:lnTo>
                    <a:pt x="14589" y="69"/>
                  </a:lnTo>
                  <a:lnTo>
                    <a:pt x="21064" y="69"/>
                  </a:lnTo>
                  <a:lnTo>
                    <a:pt x="21064" y="13796"/>
                  </a:lnTo>
                  <a:cubicBezTo>
                    <a:pt x="21359" y="16058"/>
                    <a:pt x="20257" y="18298"/>
                    <a:pt x="18061" y="19905"/>
                  </a:cubicBezTo>
                  <a:cubicBezTo>
                    <a:pt x="15998" y="21007"/>
                    <a:pt x="13483" y="21564"/>
                    <a:pt x="10931" y="21483"/>
                  </a:cubicBezTo>
                  <a:cubicBezTo>
                    <a:pt x="8081" y="21600"/>
                    <a:pt x="5263" y="20994"/>
                    <a:pt x="2955" y="19767"/>
                  </a:cubicBezTo>
                  <a:cubicBezTo>
                    <a:pt x="817" y="18081"/>
                    <a:pt x="-241" y="15811"/>
                    <a:pt x="46" y="13521"/>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31" name="Freeform 216"/>
            <p:cNvSpPr/>
            <p:nvPr/>
          </p:nvSpPr>
          <p:spPr>
            <a:xfrm>
              <a:off x="183349" y="582553"/>
              <a:ext cx="19698" cy="30064"/>
            </a:xfrm>
            <a:custGeom>
              <a:avLst/>
              <a:gdLst/>
              <a:ahLst/>
              <a:cxnLst>
                <a:cxn ang="0">
                  <a:pos x="wd2" y="hd2"/>
                </a:cxn>
                <a:cxn ang="5400000">
                  <a:pos x="wd2" y="hd2"/>
                </a:cxn>
                <a:cxn ang="10800000">
                  <a:pos x="wd2" y="hd2"/>
                </a:cxn>
                <a:cxn ang="16200000">
                  <a:pos x="wd2" y="hd2"/>
                </a:cxn>
              </a:cxnLst>
              <a:rect l="0" t="0" r="r" b="b"/>
              <a:pathLst>
                <a:path w="21005" h="21451" extrusionOk="0">
                  <a:moveTo>
                    <a:pt x="66" y="7361"/>
                  </a:moveTo>
                  <a:cubicBezTo>
                    <a:pt x="-559" y="3738"/>
                    <a:pt x="3325" y="462"/>
                    <a:pt x="8742" y="43"/>
                  </a:cubicBezTo>
                  <a:cubicBezTo>
                    <a:pt x="9435" y="-10"/>
                    <a:pt x="10134" y="-15"/>
                    <a:pt x="10828" y="31"/>
                  </a:cubicBezTo>
                  <a:cubicBezTo>
                    <a:pt x="13234" y="-18"/>
                    <a:pt x="15596" y="470"/>
                    <a:pt x="17542" y="1417"/>
                  </a:cubicBezTo>
                  <a:cubicBezTo>
                    <a:pt x="19762" y="2867"/>
                    <a:pt x="20917" y="4895"/>
                    <a:pt x="20702" y="6965"/>
                  </a:cubicBezTo>
                  <a:lnTo>
                    <a:pt x="13987" y="6965"/>
                  </a:lnTo>
                  <a:cubicBezTo>
                    <a:pt x="13987" y="5974"/>
                    <a:pt x="13987" y="3729"/>
                    <a:pt x="10532" y="3729"/>
                  </a:cubicBezTo>
                  <a:cubicBezTo>
                    <a:pt x="9623" y="3762"/>
                    <a:pt x="8756" y="3994"/>
                    <a:pt x="8064" y="4389"/>
                  </a:cubicBezTo>
                  <a:cubicBezTo>
                    <a:pt x="7218" y="4994"/>
                    <a:pt x="6788" y="5808"/>
                    <a:pt x="6879" y="6635"/>
                  </a:cubicBezTo>
                  <a:lnTo>
                    <a:pt x="6879" y="14362"/>
                  </a:lnTo>
                  <a:cubicBezTo>
                    <a:pt x="6879" y="15484"/>
                    <a:pt x="6879" y="17598"/>
                    <a:pt x="10631" y="17598"/>
                  </a:cubicBezTo>
                  <a:cubicBezTo>
                    <a:pt x="14382" y="17598"/>
                    <a:pt x="14185" y="16079"/>
                    <a:pt x="14185" y="13899"/>
                  </a:cubicBezTo>
                  <a:lnTo>
                    <a:pt x="20899" y="13899"/>
                  </a:lnTo>
                  <a:cubicBezTo>
                    <a:pt x="21041" y="14734"/>
                    <a:pt x="21041" y="15575"/>
                    <a:pt x="20899" y="16409"/>
                  </a:cubicBezTo>
                  <a:cubicBezTo>
                    <a:pt x="20599" y="17851"/>
                    <a:pt x="19465" y="19155"/>
                    <a:pt x="17740" y="20041"/>
                  </a:cubicBezTo>
                  <a:cubicBezTo>
                    <a:pt x="15807" y="20958"/>
                    <a:pt x="13493" y="21443"/>
                    <a:pt x="11125" y="21429"/>
                  </a:cubicBezTo>
                  <a:cubicBezTo>
                    <a:pt x="8220" y="21582"/>
                    <a:pt x="5353" y="20911"/>
                    <a:pt x="3226" y="19579"/>
                  </a:cubicBezTo>
                  <a:cubicBezTo>
                    <a:pt x="1942" y="18787"/>
                    <a:pt x="362" y="17664"/>
                    <a:pt x="362" y="13503"/>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32" name="Freeform 217"/>
            <p:cNvSpPr/>
            <p:nvPr/>
          </p:nvSpPr>
          <p:spPr>
            <a:xfrm>
              <a:off x="207576" y="583244"/>
              <a:ext cx="20925" cy="285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1" y="3927"/>
                  </a:lnTo>
                  <a:lnTo>
                    <a:pt x="14241" y="21600"/>
                  </a:lnTo>
                  <a:lnTo>
                    <a:pt x="7455" y="21600"/>
                  </a:lnTo>
                  <a:lnTo>
                    <a:pt x="7455" y="3927"/>
                  </a:lnTo>
                  <a:lnTo>
                    <a:pt x="0" y="3927"/>
                  </a:lnTo>
                  <a:lnTo>
                    <a:pt x="0" y="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33" name="Freeform 218"/>
            <p:cNvSpPr/>
            <p:nvPr/>
          </p:nvSpPr>
          <p:spPr>
            <a:xfrm>
              <a:off x="230907" y="583244"/>
              <a:ext cx="13055" cy="28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15" y="19706"/>
                  </a:lnTo>
                  <a:lnTo>
                    <a:pt x="5515" y="1894"/>
                  </a:lnTo>
                  <a:lnTo>
                    <a:pt x="0" y="1894"/>
                  </a:lnTo>
                  <a:lnTo>
                    <a:pt x="0" y="0"/>
                  </a:lnTo>
                  <a:lnTo>
                    <a:pt x="21600" y="0"/>
                  </a:lnTo>
                  <a:lnTo>
                    <a:pt x="21600" y="1894"/>
                  </a:lnTo>
                  <a:lnTo>
                    <a:pt x="16085" y="1894"/>
                  </a:lnTo>
                  <a:lnTo>
                    <a:pt x="16085" y="19636"/>
                  </a:lnTo>
                  <a:lnTo>
                    <a:pt x="21600" y="19636"/>
                  </a:lnTo>
                  <a:lnTo>
                    <a:pt x="21600"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34" name="Freeform 219"/>
            <p:cNvSpPr/>
            <p:nvPr/>
          </p:nvSpPr>
          <p:spPr>
            <a:xfrm>
              <a:off x="247665" y="582648"/>
              <a:ext cx="20308" cy="30470"/>
            </a:xfrm>
            <a:custGeom>
              <a:avLst/>
              <a:gdLst/>
              <a:ahLst/>
              <a:cxnLst>
                <a:cxn ang="0">
                  <a:pos x="wd2" y="hd2"/>
                </a:cxn>
                <a:cxn ang="5400000">
                  <a:pos x="wd2" y="hd2"/>
                </a:cxn>
                <a:cxn ang="10800000">
                  <a:pos x="wd2" y="hd2"/>
                </a:cxn>
                <a:cxn ang="16200000">
                  <a:pos x="wd2" y="hd2"/>
                </a:cxn>
              </a:cxnLst>
              <a:rect l="0" t="0" r="r" b="b"/>
              <a:pathLst>
                <a:path w="21234" h="21137" extrusionOk="0">
                  <a:moveTo>
                    <a:pt x="484" y="7412"/>
                  </a:moveTo>
                  <a:cubicBezTo>
                    <a:pt x="290" y="5419"/>
                    <a:pt x="1221" y="3450"/>
                    <a:pt x="3098" y="1889"/>
                  </a:cubicBezTo>
                  <a:cubicBezTo>
                    <a:pt x="5120" y="605"/>
                    <a:pt x="7853" y="-68"/>
                    <a:pt x="10649" y="27"/>
                  </a:cubicBezTo>
                  <a:cubicBezTo>
                    <a:pt x="13568" y="-151"/>
                    <a:pt x="16451" y="557"/>
                    <a:pt x="18490" y="1953"/>
                  </a:cubicBezTo>
                  <a:cubicBezTo>
                    <a:pt x="20655" y="3765"/>
                    <a:pt x="21600" y="6087"/>
                    <a:pt x="21105" y="8375"/>
                  </a:cubicBezTo>
                  <a:lnTo>
                    <a:pt x="21105" y="13191"/>
                  </a:lnTo>
                  <a:cubicBezTo>
                    <a:pt x="21463" y="15313"/>
                    <a:pt x="20521" y="17441"/>
                    <a:pt x="18491" y="19098"/>
                  </a:cubicBezTo>
                  <a:cubicBezTo>
                    <a:pt x="16388" y="20477"/>
                    <a:pt x="13504" y="21199"/>
                    <a:pt x="10552" y="21089"/>
                  </a:cubicBezTo>
                  <a:cubicBezTo>
                    <a:pt x="6283" y="21449"/>
                    <a:pt x="2225" y="19754"/>
                    <a:pt x="872" y="17043"/>
                  </a:cubicBezTo>
                  <a:cubicBezTo>
                    <a:pt x="301" y="15728"/>
                    <a:pt x="7" y="14367"/>
                    <a:pt x="0" y="12998"/>
                  </a:cubicBezTo>
                  <a:close/>
                  <a:moveTo>
                    <a:pt x="7164" y="13833"/>
                  </a:moveTo>
                  <a:cubicBezTo>
                    <a:pt x="7164" y="15952"/>
                    <a:pt x="7842" y="17429"/>
                    <a:pt x="10746" y="17429"/>
                  </a:cubicBezTo>
                  <a:cubicBezTo>
                    <a:pt x="13651" y="17429"/>
                    <a:pt x="14328" y="15246"/>
                    <a:pt x="14328" y="13833"/>
                  </a:cubicBezTo>
                  <a:lnTo>
                    <a:pt x="14328" y="6962"/>
                  </a:lnTo>
                  <a:cubicBezTo>
                    <a:pt x="14328" y="5613"/>
                    <a:pt x="14328" y="3944"/>
                    <a:pt x="10843" y="3944"/>
                  </a:cubicBezTo>
                  <a:cubicBezTo>
                    <a:pt x="7358" y="3944"/>
                    <a:pt x="7164" y="6192"/>
                    <a:pt x="7164" y="6962"/>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35" name="Freeform 220"/>
            <p:cNvSpPr/>
            <p:nvPr/>
          </p:nvSpPr>
          <p:spPr>
            <a:xfrm>
              <a:off x="274699" y="583244"/>
              <a:ext cx="20740" cy="285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268" y="0"/>
                  </a:lnTo>
                  <a:lnTo>
                    <a:pt x="13885" y="10099"/>
                  </a:lnTo>
                  <a:cubicBezTo>
                    <a:pt x="14276" y="10575"/>
                    <a:pt x="14631" y="11067"/>
                    <a:pt x="14946" y="11571"/>
                  </a:cubicBezTo>
                  <a:cubicBezTo>
                    <a:pt x="15112" y="11963"/>
                    <a:pt x="15339" y="12339"/>
                    <a:pt x="15622" y="12694"/>
                  </a:cubicBezTo>
                  <a:lnTo>
                    <a:pt x="15622" y="10519"/>
                  </a:lnTo>
                  <a:cubicBezTo>
                    <a:pt x="15622" y="9047"/>
                    <a:pt x="15622" y="8836"/>
                    <a:pt x="15622" y="8065"/>
                  </a:cubicBezTo>
                  <a:lnTo>
                    <a:pt x="15622" y="0"/>
                  </a:lnTo>
                  <a:lnTo>
                    <a:pt x="21600" y="0"/>
                  </a:lnTo>
                  <a:lnTo>
                    <a:pt x="21600" y="21600"/>
                  </a:lnTo>
                  <a:lnTo>
                    <a:pt x="16104" y="21600"/>
                  </a:lnTo>
                  <a:lnTo>
                    <a:pt x="8293" y="11151"/>
                  </a:lnTo>
                  <a:cubicBezTo>
                    <a:pt x="7398" y="10003"/>
                    <a:pt x="6624" y="8807"/>
                    <a:pt x="5978" y="7574"/>
                  </a:cubicBezTo>
                  <a:cubicBezTo>
                    <a:pt x="5978" y="8205"/>
                    <a:pt x="5978" y="10940"/>
                    <a:pt x="5978" y="11501"/>
                  </a:cubicBezTo>
                  <a:lnTo>
                    <a:pt x="5978"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36" name="Freeform 221"/>
            <p:cNvSpPr/>
            <p:nvPr/>
          </p:nvSpPr>
          <p:spPr>
            <a:xfrm>
              <a:off x="313215" y="583244"/>
              <a:ext cx="20092" cy="285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605" y="0"/>
                  </a:lnTo>
                  <a:lnTo>
                    <a:pt x="20605" y="3927"/>
                  </a:lnTo>
                  <a:lnTo>
                    <a:pt x="6669" y="3927"/>
                  </a:lnTo>
                  <a:lnTo>
                    <a:pt x="6669" y="8556"/>
                  </a:lnTo>
                  <a:lnTo>
                    <a:pt x="16324" y="8556"/>
                  </a:lnTo>
                  <a:lnTo>
                    <a:pt x="16324" y="12483"/>
                  </a:lnTo>
                  <a:lnTo>
                    <a:pt x="6768" y="12483"/>
                  </a:lnTo>
                  <a:lnTo>
                    <a:pt x="6768" y="17603"/>
                  </a:lnTo>
                  <a:lnTo>
                    <a:pt x="21600" y="17603"/>
                  </a:lnTo>
                  <a:lnTo>
                    <a:pt x="21600" y="21600"/>
                  </a:lnTo>
                  <a:lnTo>
                    <a:pt x="0" y="2160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37" name="Freeform 222"/>
            <p:cNvSpPr/>
            <p:nvPr/>
          </p:nvSpPr>
          <p:spPr>
            <a:xfrm>
              <a:off x="338862" y="583244"/>
              <a:ext cx="19780" cy="28511"/>
            </a:xfrm>
            <a:custGeom>
              <a:avLst/>
              <a:gdLst/>
              <a:ahLst/>
              <a:cxnLst>
                <a:cxn ang="0">
                  <a:pos x="wd2" y="hd2"/>
                </a:cxn>
                <a:cxn ang="5400000">
                  <a:pos x="wd2" y="hd2"/>
                </a:cxn>
                <a:cxn ang="10800000">
                  <a:pos x="wd2" y="hd2"/>
                </a:cxn>
                <a:cxn ang="16200000">
                  <a:pos x="wd2" y="hd2"/>
                </a:cxn>
              </a:cxnLst>
              <a:rect l="0" t="0" r="r" b="b"/>
              <a:pathLst>
                <a:path w="21248" h="21600" extrusionOk="0">
                  <a:moveTo>
                    <a:pt x="0" y="0"/>
                  </a:moveTo>
                  <a:lnTo>
                    <a:pt x="7460" y="0"/>
                  </a:lnTo>
                  <a:cubicBezTo>
                    <a:pt x="14919" y="0"/>
                    <a:pt x="17405" y="982"/>
                    <a:pt x="19394" y="2805"/>
                  </a:cubicBezTo>
                  <a:cubicBezTo>
                    <a:pt x="21384" y="4629"/>
                    <a:pt x="21185" y="5680"/>
                    <a:pt x="21185" y="10519"/>
                  </a:cubicBezTo>
                  <a:lnTo>
                    <a:pt x="21185" y="14237"/>
                  </a:lnTo>
                  <a:cubicBezTo>
                    <a:pt x="21600" y="16726"/>
                    <a:pt x="19933" y="19160"/>
                    <a:pt x="16908" y="20478"/>
                  </a:cubicBezTo>
                  <a:cubicBezTo>
                    <a:pt x="14855" y="21170"/>
                    <a:pt x="12619" y="21553"/>
                    <a:pt x="10343" y="21600"/>
                  </a:cubicBezTo>
                  <a:lnTo>
                    <a:pt x="398" y="21600"/>
                  </a:lnTo>
                  <a:close/>
                  <a:moveTo>
                    <a:pt x="6863" y="17743"/>
                  </a:moveTo>
                  <a:lnTo>
                    <a:pt x="8851" y="17743"/>
                  </a:lnTo>
                  <a:cubicBezTo>
                    <a:pt x="11538" y="17743"/>
                    <a:pt x="14322" y="17392"/>
                    <a:pt x="14322" y="13254"/>
                  </a:cubicBezTo>
                  <a:lnTo>
                    <a:pt x="14322" y="10589"/>
                  </a:lnTo>
                  <a:cubicBezTo>
                    <a:pt x="14670" y="8730"/>
                    <a:pt x="14292" y="6839"/>
                    <a:pt x="13228" y="5120"/>
                  </a:cubicBezTo>
                  <a:cubicBezTo>
                    <a:pt x="11936" y="3787"/>
                    <a:pt x="10444" y="3787"/>
                    <a:pt x="6863" y="378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38" name="Freeform 223"/>
            <p:cNvSpPr/>
            <p:nvPr/>
          </p:nvSpPr>
          <p:spPr>
            <a:xfrm>
              <a:off x="365096" y="583244"/>
              <a:ext cx="20754" cy="28990"/>
            </a:xfrm>
            <a:custGeom>
              <a:avLst/>
              <a:gdLst/>
              <a:ahLst/>
              <a:cxnLst>
                <a:cxn ang="0">
                  <a:pos x="wd2" y="hd2"/>
                </a:cxn>
                <a:cxn ang="5400000">
                  <a:pos x="wd2" y="hd2"/>
                </a:cxn>
                <a:cxn ang="10800000">
                  <a:pos x="wd2" y="hd2"/>
                </a:cxn>
                <a:cxn ang="16200000">
                  <a:pos x="wd2" y="hd2"/>
                </a:cxn>
              </a:cxnLst>
              <a:rect l="0" t="0" r="r" b="b"/>
              <a:pathLst>
                <a:path w="21076" h="21505" extrusionOk="0">
                  <a:moveTo>
                    <a:pt x="61" y="0"/>
                  </a:moveTo>
                  <a:lnTo>
                    <a:pt x="6643" y="0"/>
                  </a:lnTo>
                  <a:lnTo>
                    <a:pt x="6643" y="13734"/>
                  </a:lnTo>
                  <a:cubicBezTo>
                    <a:pt x="6643" y="15038"/>
                    <a:pt x="6643" y="17648"/>
                    <a:pt x="10498" y="17648"/>
                  </a:cubicBezTo>
                  <a:cubicBezTo>
                    <a:pt x="11720" y="17648"/>
                    <a:pt x="14634" y="17648"/>
                    <a:pt x="14634" y="13802"/>
                  </a:cubicBezTo>
                  <a:lnTo>
                    <a:pt x="14634" y="69"/>
                  </a:lnTo>
                  <a:lnTo>
                    <a:pt x="21029" y="69"/>
                  </a:lnTo>
                  <a:lnTo>
                    <a:pt x="21029" y="13802"/>
                  </a:lnTo>
                  <a:cubicBezTo>
                    <a:pt x="21324" y="16065"/>
                    <a:pt x="20221" y="18306"/>
                    <a:pt x="18020" y="19914"/>
                  </a:cubicBezTo>
                  <a:cubicBezTo>
                    <a:pt x="15959" y="21027"/>
                    <a:pt x="13434" y="21585"/>
                    <a:pt x="10874" y="21493"/>
                  </a:cubicBezTo>
                  <a:cubicBezTo>
                    <a:pt x="8049" y="21600"/>
                    <a:pt x="5260" y="20994"/>
                    <a:pt x="2976" y="19776"/>
                  </a:cubicBezTo>
                  <a:cubicBezTo>
                    <a:pt x="790" y="18109"/>
                    <a:pt x="-276" y="15822"/>
                    <a:pt x="61" y="1352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39" name="Freeform 224"/>
            <p:cNvSpPr/>
            <p:nvPr/>
          </p:nvSpPr>
          <p:spPr>
            <a:xfrm>
              <a:off x="392868" y="582543"/>
              <a:ext cx="19756" cy="30074"/>
            </a:xfrm>
            <a:custGeom>
              <a:avLst/>
              <a:gdLst/>
              <a:ahLst/>
              <a:cxnLst>
                <a:cxn ang="0">
                  <a:pos x="wd2" y="hd2"/>
                </a:cxn>
                <a:cxn ang="5400000">
                  <a:pos x="wd2" y="hd2"/>
                </a:cxn>
                <a:cxn ang="10800000">
                  <a:pos x="wd2" y="hd2"/>
                </a:cxn>
                <a:cxn ang="16200000">
                  <a:pos x="wd2" y="hd2"/>
                </a:cxn>
              </a:cxnLst>
              <a:rect l="0" t="0" r="r" b="b"/>
              <a:pathLst>
                <a:path w="21015" h="21454" extrusionOk="0">
                  <a:moveTo>
                    <a:pt x="67" y="7367"/>
                  </a:moveTo>
                  <a:cubicBezTo>
                    <a:pt x="-562" y="3745"/>
                    <a:pt x="3308" y="466"/>
                    <a:pt x="8710" y="44"/>
                  </a:cubicBezTo>
                  <a:cubicBezTo>
                    <a:pt x="9438" y="-13"/>
                    <a:pt x="10172" y="-15"/>
                    <a:pt x="10901" y="37"/>
                  </a:cubicBezTo>
                  <a:cubicBezTo>
                    <a:pt x="13297" y="9"/>
                    <a:pt x="15644" y="494"/>
                    <a:pt x="17599" y="1424"/>
                  </a:cubicBezTo>
                  <a:cubicBezTo>
                    <a:pt x="19788" y="2880"/>
                    <a:pt x="20907" y="4910"/>
                    <a:pt x="20652" y="6971"/>
                  </a:cubicBezTo>
                  <a:lnTo>
                    <a:pt x="14053" y="6971"/>
                  </a:lnTo>
                  <a:cubicBezTo>
                    <a:pt x="14053" y="5980"/>
                    <a:pt x="14053" y="3735"/>
                    <a:pt x="10606" y="3735"/>
                  </a:cubicBezTo>
                  <a:cubicBezTo>
                    <a:pt x="9665" y="3754"/>
                    <a:pt x="8761" y="3986"/>
                    <a:pt x="8045" y="4395"/>
                  </a:cubicBezTo>
                  <a:cubicBezTo>
                    <a:pt x="7215" y="5003"/>
                    <a:pt x="6820" y="5822"/>
                    <a:pt x="6962" y="6641"/>
                  </a:cubicBezTo>
                  <a:lnTo>
                    <a:pt x="6962" y="14366"/>
                  </a:lnTo>
                  <a:cubicBezTo>
                    <a:pt x="6962" y="15489"/>
                    <a:pt x="6962" y="17602"/>
                    <a:pt x="10606" y="17602"/>
                  </a:cubicBezTo>
                  <a:cubicBezTo>
                    <a:pt x="14250" y="17602"/>
                    <a:pt x="14151" y="16083"/>
                    <a:pt x="14151" y="13904"/>
                  </a:cubicBezTo>
                  <a:lnTo>
                    <a:pt x="20948" y="13904"/>
                  </a:lnTo>
                  <a:cubicBezTo>
                    <a:pt x="21038" y="14739"/>
                    <a:pt x="21038" y="15578"/>
                    <a:pt x="20948" y="16413"/>
                  </a:cubicBezTo>
                  <a:cubicBezTo>
                    <a:pt x="20593" y="17857"/>
                    <a:pt x="19431" y="19156"/>
                    <a:pt x="17697" y="20045"/>
                  </a:cubicBezTo>
                  <a:cubicBezTo>
                    <a:pt x="15770" y="20961"/>
                    <a:pt x="13460" y="21446"/>
                    <a:pt x="11098" y="21432"/>
                  </a:cubicBezTo>
                  <a:cubicBezTo>
                    <a:pt x="8201" y="21585"/>
                    <a:pt x="5341" y="20914"/>
                    <a:pt x="3219" y="19583"/>
                  </a:cubicBezTo>
                  <a:cubicBezTo>
                    <a:pt x="1939" y="18790"/>
                    <a:pt x="362" y="17668"/>
                    <a:pt x="362" y="13508"/>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40" name="Freeform 225"/>
            <p:cNvSpPr/>
            <p:nvPr/>
          </p:nvSpPr>
          <p:spPr>
            <a:xfrm>
              <a:off x="415615" y="583244"/>
              <a:ext cx="24259" cy="28511"/>
            </a:xfrm>
            <a:custGeom>
              <a:avLst/>
              <a:gdLst/>
              <a:ahLst/>
              <a:cxnLst>
                <a:cxn ang="0">
                  <a:pos x="wd2" y="hd2"/>
                </a:cxn>
                <a:cxn ang="5400000">
                  <a:pos x="wd2" y="hd2"/>
                </a:cxn>
                <a:cxn ang="10800000">
                  <a:pos x="wd2" y="hd2"/>
                </a:cxn>
                <a:cxn ang="16200000">
                  <a:pos x="wd2" y="hd2"/>
                </a:cxn>
              </a:cxnLst>
              <a:rect l="0" t="0" r="r" b="b"/>
              <a:pathLst>
                <a:path w="21600" h="21600" extrusionOk="0">
                  <a:moveTo>
                    <a:pt x="14262" y="0"/>
                  </a:moveTo>
                  <a:lnTo>
                    <a:pt x="21600" y="21600"/>
                  </a:lnTo>
                  <a:lnTo>
                    <a:pt x="16241" y="21600"/>
                  </a:lnTo>
                  <a:lnTo>
                    <a:pt x="14922" y="17322"/>
                  </a:lnTo>
                  <a:lnTo>
                    <a:pt x="6678" y="17322"/>
                  </a:lnTo>
                  <a:lnTo>
                    <a:pt x="5359" y="21600"/>
                  </a:lnTo>
                  <a:lnTo>
                    <a:pt x="0" y="21600"/>
                  </a:lnTo>
                  <a:lnTo>
                    <a:pt x="7090" y="0"/>
                  </a:lnTo>
                  <a:close/>
                  <a:moveTo>
                    <a:pt x="11047" y="3857"/>
                  </a:moveTo>
                  <a:lnTo>
                    <a:pt x="8244" y="13605"/>
                  </a:lnTo>
                  <a:lnTo>
                    <a:pt x="13932" y="13605"/>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41" name="Freeform 226"/>
            <p:cNvSpPr/>
            <p:nvPr/>
          </p:nvSpPr>
          <p:spPr>
            <a:xfrm>
              <a:off x="440797" y="583244"/>
              <a:ext cx="20925" cy="285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1" y="3927"/>
                  </a:lnTo>
                  <a:lnTo>
                    <a:pt x="14241" y="21600"/>
                  </a:lnTo>
                  <a:lnTo>
                    <a:pt x="7551" y="21600"/>
                  </a:lnTo>
                  <a:lnTo>
                    <a:pt x="7551" y="3927"/>
                  </a:lnTo>
                  <a:lnTo>
                    <a:pt x="0" y="3927"/>
                  </a:lnTo>
                  <a:lnTo>
                    <a:pt x="0" y="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42" name="Freeform 227"/>
            <p:cNvSpPr/>
            <p:nvPr/>
          </p:nvSpPr>
          <p:spPr>
            <a:xfrm>
              <a:off x="464222" y="583244"/>
              <a:ext cx="13056" cy="28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15" y="19706"/>
                  </a:lnTo>
                  <a:lnTo>
                    <a:pt x="5515" y="1894"/>
                  </a:lnTo>
                  <a:lnTo>
                    <a:pt x="0" y="1894"/>
                  </a:lnTo>
                  <a:lnTo>
                    <a:pt x="0" y="0"/>
                  </a:lnTo>
                  <a:lnTo>
                    <a:pt x="21600" y="0"/>
                  </a:lnTo>
                  <a:lnTo>
                    <a:pt x="21600" y="1894"/>
                  </a:lnTo>
                  <a:lnTo>
                    <a:pt x="15931" y="1894"/>
                  </a:lnTo>
                  <a:lnTo>
                    <a:pt x="15931" y="19636"/>
                  </a:lnTo>
                  <a:lnTo>
                    <a:pt x="21600" y="19636"/>
                  </a:lnTo>
                  <a:lnTo>
                    <a:pt x="21600"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43" name="Freeform 228"/>
            <p:cNvSpPr/>
            <p:nvPr/>
          </p:nvSpPr>
          <p:spPr>
            <a:xfrm>
              <a:off x="480978" y="582655"/>
              <a:ext cx="20237" cy="30362"/>
            </a:xfrm>
            <a:custGeom>
              <a:avLst/>
              <a:gdLst/>
              <a:ahLst/>
              <a:cxnLst>
                <a:cxn ang="0">
                  <a:pos x="wd2" y="hd2"/>
                </a:cxn>
                <a:cxn ang="5400000">
                  <a:pos x="wd2" y="hd2"/>
                </a:cxn>
                <a:cxn ang="10800000">
                  <a:pos x="wd2" y="hd2"/>
                </a:cxn>
                <a:cxn ang="16200000">
                  <a:pos x="wd2" y="hd2"/>
                </a:cxn>
              </a:cxnLst>
              <a:rect l="0" t="0" r="r" b="b"/>
              <a:pathLst>
                <a:path w="21177" h="20696" extrusionOk="0">
                  <a:moveTo>
                    <a:pt x="487" y="7278"/>
                  </a:moveTo>
                  <a:cubicBezTo>
                    <a:pt x="243" y="5317"/>
                    <a:pt x="1181" y="3371"/>
                    <a:pt x="3103" y="1852"/>
                  </a:cubicBezTo>
                  <a:cubicBezTo>
                    <a:pt x="7501" y="-617"/>
                    <a:pt x="14012" y="-617"/>
                    <a:pt x="18411" y="1852"/>
                  </a:cubicBezTo>
                  <a:cubicBezTo>
                    <a:pt x="20620" y="3617"/>
                    <a:pt x="21571" y="5912"/>
                    <a:pt x="21026" y="8162"/>
                  </a:cubicBezTo>
                  <a:lnTo>
                    <a:pt x="21026" y="12894"/>
                  </a:lnTo>
                  <a:cubicBezTo>
                    <a:pt x="21369" y="14968"/>
                    <a:pt x="20467" y="17048"/>
                    <a:pt x="18508" y="18699"/>
                  </a:cubicBezTo>
                  <a:cubicBezTo>
                    <a:pt x="16360" y="20050"/>
                    <a:pt x="13447" y="20758"/>
                    <a:pt x="10466" y="20655"/>
                  </a:cubicBezTo>
                  <a:cubicBezTo>
                    <a:pt x="6201" y="20983"/>
                    <a:pt x="2163" y="19327"/>
                    <a:pt x="777" y="16680"/>
                  </a:cubicBezTo>
                  <a:cubicBezTo>
                    <a:pt x="232" y="15386"/>
                    <a:pt x="-29" y="14047"/>
                    <a:pt x="3" y="12705"/>
                  </a:cubicBezTo>
                  <a:close/>
                  <a:moveTo>
                    <a:pt x="7172" y="13588"/>
                  </a:moveTo>
                  <a:cubicBezTo>
                    <a:pt x="7172" y="15670"/>
                    <a:pt x="7753" y="17121"/>
                    <a:pt x="10660" y="17121"/>
                  </a:cubicBezTo>
                  <a:cubicBezTo>
                    <a:pt x="13566" y="17121"/>
                    <a:pt x="14244" y="14977"/>
                    <a:pt x="14244" y="13588"/>
                  </a:cubicBezTo>
                  <a:lnTo>
                    <a:pt x="14244" y="6837"/>
                  </a:lnTo>
                  <a:cubicBezTo>
                    <a:pt x="14244" y="5511"/>
                    <a:pt x="14244" y="3871"/>
                    <a:pt x="10756" y="3871"/>
                  </a:cubicBezTo>
                  <a:cubicBezTo>
                    <a:pt x="7268" y="3871"/>
                    <a:pt x="7172" y="6080"/>
                    <a:pt x="7172" y="683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44" name="Freeform 229"/>
            <p:cNvSpPr/>
            <p:nvPr/>
          </p:nvSpPr>
          <p:spPr>
            <a:xfrm>
              <a:off x="508015" y="583244"/>
              <a:ext cx="20740" cy="285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172" y="0"/>
                  </a:lnTo>
                  <a:lnTo>
                    <a:pt x="13885" y="10099"/>
                  </a:lnTo>
                  <a:cubicBezTo>
                    <a:pt x="14246" y="10575"/>
                    <a:pt x="14568" y="11067"/>
                    <a:pt x="14850" y="11571"/>
                  </a:cubicBezTo>
                  <a:cubicBezTo>
                    <a:pt x="14850" y="11571"/>
                    <a:pt x="15428" y="12553"/>
                    <a:pt x="15525" y="12694"/>
                  </a:cubicBezTo>
                  <a:lnTo>
                    <a:pt x="15525" y="10519"/>
                  </a:lnTo>
                  <a:cubicBezTo>
                    <a:pt x="15453" y="9702"/>
                    <a:pt x="15453" y="8882"/>
                    <a:pt x="15525" y="8065"/>
                  </a:cubicBezTo>
                  <a:lnTo>
                    <a:pt x="15525" y="0"/>
                  </a:lnTo>
                  <a:lnTo>
                    <a:pt x="21600" y="0"/>
                  </a:lnTo>
                  <a:lnTo>
                    <a:pt x="21600" y="21600"/>
                  </a:lnTo>
                  <a:lnTo>
                    <a:pt x="16200" y="21600"/>
                  </a:lnTo>
                  <a:lnTo>
                    <a:pt x="8293" y="11151"/>
                  </a:lnTo>
                  <a:cubicBezTo>
                    <a:pt x="7450" y="9994"/>
                    <a:pt x="6709" y="8799"/>
                    <a:pt x="6075" y="7574"/>
                  </a:cubicBezTo>
                  <a:cubicBezTo>
                    <a:pt x="6075" y="8205"/>
                    <a:pt x="6075" y="10940"/>
                    <a:pt x="6075" y="11501"/>
                  </a:cubicBezTo>
                  <a:lnTo>
                    <a:pt x="6075" y="21600"/>
                  </a:lnTo>
                  <a:lnTo>
                    <a:pt x="96"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45" name="Freeform 230"/>
            <p:cNvSpPr/>
            <p:nvPr/>
          </p:nvSpPr>
          <p:spPr>
            <a:xfrm>
              <a:off x="542086" y="583244"/>
              <a:ext cx="24351" cy="28511"/>
            </a:xfrm>
            <a:custGeom>
              <a:avLst/>
              <a:gdLst/>
              <a:ahLst/>
              <a:cxnLst>
                <a:cxn ang="0">
                  <a:pos x="wd2" y="hd2"/>
                </a:cxn>
                <a:cxn ang="5400000">
                  <a:pos x="wd2" y="hd2"/>
                </a:cxn>
                <a:cxn ang="10800000">
                  <a:pos x="wd2" y="hd2"/>
                </a:cxn>
                <a:cxn ang="16200000">
                  <a:pos x="wd2" y="hd2"/>
                </a:cxn>
              </a:cxnLst>
              <a:rect l="0" t="0" r="r" b="b"/>
              <a:pathLst>
                <a:path w="21600" h="21600" extrusionOk="0">
                  <a:moveTo>
                    <a:pt x="14290" y="0"/>
                  </a:moveTo>
                  <a:lnTo>
                    <a:pt x="21600" y="21600"/>
                  </a:lnTo>
                  <a:lnTo>
                    <a:pt x="16180" y="21600"/>
                  </a:lnTo>
                  <a:lnTo>
                    <a:pt x="14948" y="17322"/>
                  </a:lnTo>
                  <a:lnTo>
                    <a:pt x="6734" y="17322"/>
                  </a:lnTo>
                  <a:lnTo>
                    <a:pt x="5420" y="21600"/>
                  </a:lnTo>
                  <a:lnTo>
                    <a:pt x="0" y="21600"/>
                  </a:lnTo>
                  <a:lnTo>
                    <a:pt x="7145" y="0"/>
                  </a:lnTo>
                  <a:close/>
                  <a:moveTo>
                    <a:pt x="11005" y="3857"/>
                  </a:moveTo>
                  <a:lnTo>
                    <a:pt x="8295" y="13605"/>
                  </a:lnTo>
                  <a:lnTo>
                    <a:pt x="13961" y="13605"/>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46" name="Freeform 231"/>
            <p:cNvSpPr/>
            <p:nvPr/>
          </p:nvSpPr>
          <p:spPr>
            <a:xfrm>
              <a:off x="571158" y="583244"/>
              <a:ext cx="20740" cy="285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268" y="0"/>
                  </a:lnTo>
                  <a:lnTo>
                    <a:pt x="13982" y="10099"/>
                  </a:lnTo>
                  <a:lnTo>
                    <a:pt x="14947" y="11571"/>
                  </a:lnTo>
                  <a:lnTo>
                    <a:pt x="15622" y="12694"/>
                  </a:lnTo>
                  <a:lnTo>
                    <a:pt x="15622" y="10519"/>
                  </a:lnTo>
                  <a:cubicBezTo>
                    <a:pt x="15622" y="9047"/>
                    <a:pt x="15622" y="8836"/>
                    <a:pt x="15622" y="8065"/>
                  </a:cubicBezTo>
                  <a:lnTo>
                    <a:pt x="15622" y="0"/>
                  </a:lnTo>
                  <a:lnTo>
                    <a:pt x="21600" y="0"/>
                  </a:lnTo>
                  <a:lnTo>
                    <a:pt x="21600" y="21600"/>
                  </a:lnTo>
                  <a:lnTo>
                    <a:pt x="16296" y="21600"/>
                  </a:lnTo>
                  <a:lnTo>
                    <a:pt x="8389" y="11151"/>
                  </a:lnTo>
                  <a:cubicBezTo>
                    <a:pt x="7546" y="9994"/>
                    <a:pt x="6806" y="8799"/>
                    <a:pt x="6172" y="7574"/>
                  </a:cubicBezTo>
                  <a:cubicBezTo>
                    <a:pt x="6172" y="8205"/>
                    <a:pt x="6172" y="10940"/>
                    <a:pt x="6172" y="11501"/>
                  </a:cubicBezTo>
                  <a:lnTo>
                    <a:pt x="6172" y="21600"/>
                  </a:lnTo>
                  <a:lnTo>
                    <a:pt x="96"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47" name="Freeform 232"/>
            <p:cNvSpPr/>
            <p:nvPr/>
          </p:nvSpPr>
          <p:spPr>
            <a:xfrm>
              <a:off x="598655" y="583244"/>
              <a:ext cx="20058" cy="28511"/>
            </a:xfrm>
            <a:custGeom>
              <a:avLst/>
              <a:gdLst/>
              <a:ahLst/>
              <a:cxnLst>
                <a:cxn ang="0">
                  <a:pos x="wd2" y="hd2"/>
                </a:cxn>
                <a:cxn ang="5400000">
                  <a:pos x="wd2" y="hd2"/>
                </a:cxn>
                <a:cxn ang="10800000">
                  <a:pos x="wd2" y="hd2"/>
                </a:cxn>
                <a:cxn ang="16200000">
                  <a:pos x="wd2" y="hd2"/>
                </a:cxn>
              </a:cxnLst>
              <a:rect l="0" t="0" r="r" b="b"/>
              <a:pathLst>
                <a:path w="21253" h="21600" extrusionOk="0">
                  <a:moveTo>
                    <a:pt x="0" y="0"/>
                  </a:moveTo>
                  <a:lnTo>
                    <a:pt x="7652" y="0"/>
                  </a:lnTo>
                  <a:cubicBezTo>
                    <a:pt x="15108" y="0"/>
                    <a:pt x="17462" y="982"/>
                    <a:pt x="19425" y="2805"/>
                  </a:cubicBezTo>
                  <a:cubicBezTo>
                    <a:pt x="21387" y="4629"/>
                    <a:pt x="21191" y="5680"/>
                    <a:pt x="21191" y="10519"/>
                  </a:cubicBezTo>
                  <a:lnTo>
                    <a:pt x="21191" y="14237"/>
                  </a:lnTo>
                  <a:cubicBezTo>
                    <a:pt x="21600" y="16726"/>
                    <a:pt x="19955" y="19160"/>
                    <a:pt x="16972" y="20478"/>
                  </a:cubicBezTo>
                  <a:cubicBezTo>
                    <a:pt x="14947" y="21170"/>
                    <a:pt x="12742" y="21553"/>
                    <a:pt x="10497" y="21600"/>
                  </a:cubicBezTo>
                  <a:lnTo>
                    <a:pt x="686" y="21600"/>
                  </a:lnTo>
                  <a:close/>
                  <a:moveTo>
                    <a:pt x="6770" y="17743"/>
                  </a:moveTo>
                  <a:lnTo>
                    <a:pt x="8731" y="17743"/>
                  </a:lnTo>
                  <a:cubicBezTo>
                    <a:pt x="11380" y="17743"/>
                    <a:pt x="14127" y="17392"/>
                    <a:pt x="14127" y="13254"/>
                  </a:cubicBezTo>
                  <a:cubicBezTo>
                    <a:pt x="14127" y="12553"/>
                    <a:pt x="14127" y="11361"/>
                    <a:pt x="14127" y="10589"/>
                  </a:cubicBezTo>
                  <a:cubicBezTo>
                    <a:pt x="14444" y="8724"/>
                    <a:pt x="14037" y="6831"/>
                    <a:pt x="12950" y="5120"/>
                  </a:cubicBezTo>
                  <a:cubicBezTo>
                    <a:pt x="11674" y="3787"/>
                    <a:pt x="10301" y="3787"/>
                    <a:pt x="6671" y="378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48" name="Freeform 233"/>
            <p:cNvSpPr/>
            <p:nvPr/>
          </p:nvSpPr>
          <p:spPr>
            <a:xfrm>
              <a:off x="630505" y="583244"/>
              <a:ext cx="21018" cy="285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72" y="3927"/>
                  </a:lnTo>
                  <a:lnTo>
                    <a:pt x="14272" y="21600"/>
                  </a:lnTo>
                  <a:lnTo>
                    <a:pt x="7517" y="21600"/>
                  </a:lnTo>
                  <a:lnTo>
                    <a:pt x="7517" y="3927"/>
                  </a:lnTo>
                  <a:lnTo>
                    <a:pt x="0" y="3927"/>
                  </a:lnTo>
                  <a:lnTo>
                    <a:pt x="0" y="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49" name="Freeform 234"/>
            <p:cNvSpPr/>
            <p:nvPr/>
          </p:nvSpPr>
          <p:spPr>
            <a:xfrm>
              <a:off x="656244" y="583244"/>
              <a:ext cx="20555" cy="28511"/>
            </a:xfrm>
            <a:custGeom>
              <a:avLst/>
              <a:gdLst/>
              <a:ahLst/>
              <a:cxnLst>
                <a:cxn ang="0">
                  <a:pos x="wd2" y="hd2"/>
                </a:cxn>
                <a:cxn ang="5400000">
                  <a:pos x="wd2" y="hd2"/>
                </a:cxn>
                <a:cxn ang="10800000">
                  <a:pos x="wd2" y="hd2"/>
                </a:cxn>
                <a:cxn ang="16200000">
                  <a:pos x="wd2" y="hd2"/>
                </a:cxn>
              </a:cxnLst>
              <a:rect l="0" t="0" r="r" b="b"/>
              <a:pathLst>
                <a:path w="21600" h="21600" extrusionOk="0">
                  <a:moveTo>
                    <a:pt x="6519" y="21600"/>
                  </a:moveTo>
                  <a:lnTo>
                    <a:pt x="0" y="21600"/>
                  </a:lnTo>
                  <a:lnTo>
                    <a:pt x="0" y="0"/>
                  </a:lnTo>
                  <a:lnTo>
                    <a:pt x="9730" y="0"/>
                  </a:lnTo>
                  <a:cubicBezTo>
                    <a:pt x="14594" y="0"/>
                    <a:pt x="20821" y="491"/>
                    <a:pt x="20821" y="6242"/>
                  </a:cubicBezTo>
                  <a:cubicBezTo>
                    <a:pt x="21164" y="8922"/>
                    <a:pt x="18715" y="11374"/>
                    <a:pt x="15081" y="11992"/>
                  </a:cubicBezTo>
                  <a:lnTo>
                    <a:pt x="21600" y="21600"/>
                  </a:lnTo>
                  <a:lnTo>
                    <a:pt x="14497" y="21600"/>
                  </a:lnTo>
                  <a:lnTo>
                    <a:pt x="8757" y="12764"/>
                  </a:lnTo>
                  <a:lnTo>
                    <a:pt x="6616" y="12764"/>
                  </a:lnTo>
                  <a:close/>
                  <a:moveTo>
                    <a:pt x="6519" y="9327"/>
                  </a:moveTo>
                  <a:cubicBezTo>
                    <a:pt x="8228" y="9522"/>
                    <a:pt x="9967" y="9522"/>
                    <a:pt x="11676" y="9327"/>
                  </a:cubicBezTo>
                  <a:cubicBezTo>
                    <a:pt x="13816" y="8766"/>
                    <a:pt x="14010" y="7574"/>
                    <a:pt x="14010" y="6382"/>
                  </a:cubicBezTo>
                  <a:cubicBezTo>
                    <a:pt x="14258" y="5279"/>
                    <a:pt x="13408" y="4200"/>
                    <a:pt x="11967" y="3787"/>
                  </a:cubicBezTo>
                  <a:cubicBezTo>
                    <a:pt x="10159" y="3609"/>
                    <a:pt x="8327" y="3609"/>
                    <a:pt x="6519" y="378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50" name="Freeform 235"/>
            <p:cNvSpPr/>
            <p:nvPr/>
          </p:nvSpPr>
          <p:spPr>
            <a:xfrm>
              <a:off x="679945" y="583244"/>
              <a:ext cx="23796" cy="28511"/>
            </a:xfrm>
            <a:custGeom>
              <a:avLst/>
              <a:gdLst/>
              <a:ahLst/>
              <a:cxnLst>
                <a:cxn ang="0">
                  <a:pos x="wd2" y="hd2"/>
                </a:cxn>
                <a:cxn ang="5400000">
                  <a:pos x="wd2" y="hd2"/>
                </a:cxn>
                <a:cxn ang="10800000">
                  <a:pos x="wd2" y="hd2"/>
                </a:cxn>
                <a:cxn ang="16200000">
                  <a:pos x="wd2" y="hd2"/>
                </a:cxn>
              </a:cxnLst>
              <a:rect l="0" t="0" r="r" b="b"/>
              <a:pathLst>
                <a:path w="21600" h="21600" extrusionOk="0">
                  <a:moveTo>
                    <a:pt x="14120" y="0"/>
                  </a:moveTo>
                  <a:lnTo>
                    <a:pt x="21600" y="21600"/>
                  </a:lnTo>
                  <a:lnTo>
                    <a:pt x="16137" y="21600"/>
                  </a:lnTo>
                  <a:lnTo>
                    <a:pt x="14792" y="17322"/>
                  </a:lnTo>
                  <a:lnTo>
                    <a:pt x="6808" y="17322"/>
                  </a:lnTo>
                  <a:lnTo>
                    <a:pt x="5463" y="21600"/>
                  </a:lnTo>
                  <a:lnTo>
                    <a:pt x="0" y="21600"/>
                  </a:lnTo>
                  <a:lnTo>
                    <a:pt x="7312" y="0"/>
                  </a:lnTo>
                  <a:close/>
                  <a:moveTo>
                    <a:pt x="10758" y="3857"/>
                  </a:moveTo>
                  <a:lnTo>
                    <a:pt x="7901" y="13605"/>
                  </a:lnTo>
                  <a:lnTo>
                    <a:pt x="13699" y="13605"/>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51" name="Freeform 236"/>
            <p:cNvSpPr/>
            <p:nvPr/>
          </p:nvSpPr>
          <p:spPr>
            <a:xfrm>
              <a:off x="705869" y="583244"/>
              <a:ext cx="13056" cy="28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15" y="19706"/>
                  </a:lnTo>
                  <a:lnTo>
                    <a:pt x="5515" y="1894"/>
                  </a:lnTo>
                  <a:lnTo>
                    <a:pt x="0" y="1894"/>
                  </a:lnTo>
                  <a:lnTo>
                    <a:pt x="0" y="0"/>
                  </a:lnTo>
                  <a:lnTo>
                    <a:pt x="21600" y="0"/>
                  </a:lnTo>
                  <a:lnTo>
                    <a:pt x="21600" y="1894"/>
                  </a:lnTo>
                  <a:lnTo>
                    <a:pt x="15931" y="1894"/>
                  </a:lnTo>
                  <a:lnTo>
                    <a:pt x="15931" y="19636"/>
                  </a:lnTo>
                  <a:lnTo>
                    <a:pt x="21600" y="19636"/>
                  </a:lnTo>
                  <a:lnTo>
                    <a:pt x="21600"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52" name="Freeform 237"/>
            <p:cNvSpPr/>
            <p:nvPr/>
          </p:nvSpPr>
          <p:spPr>
            <a:xfrm>
              <a:off x="723646" y="583244"/>
              <a:ext cx="21110" cy="285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158" y="0"/>
                  </a:lnTo>
                  <a:lnTo>
                    <a:pt x="13642" y="10099"/>
                  </a:lnTo>
                  <a:cubicBezTo>
                    <a:pt x="14026" y="10575"/>
                    <a:pt x="14374" y="11067"/>
                    <a:pt x="14685" y="11571"/>
                  </a:cubicBezTo>
                  <a:cubicBezTo>
                    <a:pt x="14847" y="11963"/>
                    <a:pt x="15070" y="12339"/>
                    <a:pt x="15347" y="12694"/>
                  </a:cubicBezTo>
                  <a:lnTo>
                    <a:pt x="15347" y="10519"/>
                  </a:lnTo>
                  <a:cubicBezTo>
                    <a:pt x="15347" y="9047"/>
                    <a:pt x="15347" y="8836"/>
                    <a:pt x="15347" y="8065"/>
                  </a:cubicBezTo>
                  <a:lnTo>
                    <a:pt x="15347" y="0"/>
                  </a:lnTo>
                  <a:lnTo>
                    <a:pt x="21600" y="0"/>
                  </a:lnTo>
                  <a:lnTo>
                    <a:pt x="21600" y="21600"/>
                  </a:lnTo>
                  <a:lnTo>
                    <a:pt x="16389" y="21600"/>
                  </a:lnTo>
                  <a:lnTo>
                    <a:pt x="8621" y="11151"/>
                  </a:lnTo>
                  <a:cubicBezTo>
                    <a:pt x="7741" y="10003"/>
                    <a:pt x="6982" y="8807"/>
                    <a:pt x="6347" y="7574"/>
                  </a:cubicBezTo>
                  <a:cubicBezTo>
                    <a:pt x="6347" y="8205"/>
                    <a:pt x="6347" y="10940"/>
                    <a:pt x="6347" y="11501"/>
                  </a:cubicBezTo>
                  <a:lnTo>
                    <a:pt x="6347" y="21600"/>
                  </a:lnTo>
                  <a:lnTo>
                    <a:pt x="474"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53" name="Freeform 238"/>
            <p:cNvSpPr/>
            <p:nvPr/>
          </p:nvSpPr>
          <p:spPr>
            <a:xfrm>
              <a:off x="749107" y="583244"/>
              <a:ext cx="13055" cy="28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15" y="19706"/>
                  </a:lnTo>
                  <a:lnTo>
                    <a:pt x="5515" y="1894"/>
                  </a:lnTo>
                  <a:lnTo>
                    <a:pt x="0" y="1894"/>
                  </a:lnTo>
                  <a:lnTo>
                    <a:pt x="0" y="0"/>
                  </a:lnTo>
                  <a:lnTo>
                    <a:pt x="21600" y="0"/>
                  </a:lnTo>
                  <a:lnTo>
                    <a:pt x="21600" y="1894"/>
                  </a:lnTo>
                  <a:lnTo>
                    <a:pt x="15931" y="1894"/>
                  </a:lnTo>
                  <a:lnTo>
                    <a:pt x="15931" y="19636"/>
                  </a:lnTo>
                  <a:lnTo>
                    <a:pt x="21600" y="19636"/>
                  </a:lnTo>
                  <a:lnTo>
                    <a:pt x="21600"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54" name="Freeform 239"/>
            <p:cNvSpPr/>
            <p:nvPr/>
          </p:nvSpPr>
          <p:spPr>
            <a:xfrm>
              <a:off x="766605" y="583244"/>
              <a:ext cx="20648" cy="28511"/>
            </a:xfrm>
            <a:custGeom>
              <a:avLst/>
              <a:gdLst/>
              <a:ahLst/>
              <a:cxnLst>
                <a:cxn ang="0">
                  <a:pos x="wd2" y="hd2"/>
                </a:cxn>
                <a:cxn ang="5400000">
                  <a:pos x="wd2" y="hd2"/>
                </a:cxn>
                <a:cxn ang="10800000">
                  <a:pos x="wd2" y="hd2"/>
                </a:cxn>
                <a:cxn ang="16200000">
                  <a:pos x="wd2" y="hd2"/>
                </a:cxn>
              </a:cxnLst>
              <a:rect l="0" t="0" r="r" b="b"/>
              <a:pathLst>
                <a:path w="21600" h="21600" extrusionOk="0">
                  <a:moveTo>
                    <a:pt x="291" y="0"/>
                  </a:moveTo>
                  <a:lnTo>
                    <a:pt x="6199" y="0"/>
                  </a:lnTo>
                  <a:lnTo>
                    <a:pt x="13851" y="10099"/>
                  </a:lnTo>
                  <a:cubicBezTo>
                    <a:pt x="14244" y="10575"/>
                    <a:pt x="14600" y="11067"/>
                    <a:pt x="14916" y="11571"/>
                  </a:cubicBezTo>
                  <a:cubicBezTo>
                    <a:pt x="15083" y="11963"/>
                    <a:pt x="15310" y="12339"/>
                    <a:pt x="15595" y="12694"/>
                  </a:cubicBezTo>
                  <a:lnTo>
                    <a:pt x="15595" y="10519"/>
                  </a:lnTo>
                  <a:cubicBezTo>
                    <a:pt x="15595" y="9047"/>
                    <a:pt x="15595" y="8836"/>
                    <a:pt x="15595" y="8065"/>
                  </a:cubicBezTo>
                  <a:lnTo>
                    <a:pt x="15595" y="0"/>
                  </a:lnTo>
                  <a:lnTo>
                    <a:pt x="21600" y="0"/>
                  </a:lnTo>
                  <a:lnTo>
                    <a:pt x="21600" y="21600"/>
                  </a:lnTo>
                  <a:lnTo>
                    <a:pt x="16272" y="21600"/>
                  </a:lnTo>
                  <a:lnTo>
                    <a:pt x="8330" y="11151"/>
                  </a:lnTo>
                  <a:cubicBezTo>
                    <a:pt x="7431" y="10003"/>
                    <a:pt x="6654" y="8807"/>
                    <a:pt x="6005" y="7574"/>
                  </a:cubicBezTo>
                  <a:cubicBezTo>
                    <a:pt x="6005" y="8205"/>
                    <a:pt x="6005" y="10940"/>
                    <a:pt x="6005" y="11501"/>
                  </a:cubicBezTo>
                  <a:lnTo>
                    <a:pt x="6005"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55" name="Freeform 240"/>
            <p:cNvSpPr/>
            <p:nvPr/>
          </p:nvSpPr>
          <p:spPr>
            <a:xfrm>
              <a:off x="793940" y="582171"/>
              <a:ext cx="19920" cy="30771"/>
            </a:xfrm>
            <a:custGeom>
              <a:avLst/>
              <a:gdLst/>
              <a:ahLst/>
              <a:cxnLst>
                <a:cxn ang="0">
                  <a:pos x="wd2" y="hd2"/>
                </a:cxn>
                <a:cxn ang="5400000">
                  <a:pos x="wd2" y="hd2"/>
                </a:cxn>
                <a:cxn ang="10800000">
                  <a:pos x="wd2" y="hd2"/>
                </a:cxn>
                <a:cxn ang="16200000">
                  <a:pos x="wd2" y="hd2"/>
                </a:cxn>
              </a:cxnLst>
              <a:rect l="0" t="0" r="r" b="b"/>
              <a:pathLst>
                <a:path w="21227" h="21144" extrusionOk="0">
                  <a:moveTo>
                    <a:pt x="173" y="7987"/>
                  </a:moveTo>
                  <a:cubicBezTo>
                    <a:pt x="-361" y="5666"/>
                    <a:pt x="806" y="3317"/>
                    <a:pt x="3331" y="1627"/>
                  </a:cubicBezTo>
                  <a:cubicBezTo>
                    <a:pt x="5547" y="416"/>
                    <a:pt x="8433" y="-158"/>
                    <a:pt x="11323" y="37"/>
                  </a:cubicBezTo>
                  <a:cubicBezTo>
                    <a:pt x="16314" y="-258"/>
                    <a:pt x="20732" y="2113"/>
                    <a:pt x="21188" y="5331"/>
                  </a:cubicBezTo>
                  <a:cubicBezTo>
                    <a:pt x="21239" y="5686"/>
                    <a:pt x="21239" y="6042"/>
                    <a:pt x="21188" y="6397"/>
                  </a:cubicBezTo>
                  <a:lnTo>
                    <a:pt x="14578" y="6397"/>
                  </a:lnTo>
                  <a:cubicBezTo>
                    <a:pt x="14578" y="4680"/>
                    <a:pt x="12999" y="3853"/>
                    <a:pt x="10730" y="3853"/>
                  </a:cubicBezTo>
                  <a:cubicBezTo>
                    <a:pt x="8461" y="3853"/>
                    <a:pt x="6981" y="5761"/>
                    <a:pt x="6981" y="6906"/>
                  </a:cubicBezTo>
                  <a:lnTo>
                    <a:pt x="6981" y="13267"/>
                  </a:lnTo>
                  <a:cubicBezTo>
                    <a:pt x="6981" y="15875"/>
                    <a:pt x="7770" y="17465"/>
                    <a:pt x="11026" y="17465"/>
                  </a:cubicBezTo>
                  <a:cubicBezTo>
                    <a:pt x="14282" y="17465"/>
                    <a:pt x="14578" y="15620"/>
                    <a:pt x="14578" y="14857"/>
                  </a:cubicBezTo>
                  <a:lnTo>
                    <a:pt x="14578" y="13521"/>
                  </a:lnTo>
                  <a:lnTo>
                    <a:pt x="10928" y="13521"/>
                  </a:lnTo>
                  <a:lnTo>
                    <a:pt x="10928" y="10278"/>
                  </a:lnTo>
                  <a:lnTo>
                    <a:pt x="20793" y="10278"/>
                  </a:lnTo>
                  <a:lnTo>
                    <a:pt x="20793" y="20773"/>
                  </a:lnTo>
                  <a:lnTo>
                    <a:pt x="17833" y="20773"/>
                  </a:lnTo>
                  <a:lnTo>
                    <a:pt x="16946" y="19374"/>
                  </a:lnTo>
                  <a:cubicBezTo>
                    <a:pt x="15273" y="20690"/>
                    <a:pt x="12650" y="21342"/>
                    <a:pt x="10039" y="21091"/>
                  </a:cubicBezTo>
                  <a:cubicBezTo>
                    <a:pt x="7035" y="21184"/>
                    <a:pt x="4129" y="20387"/>
                    <a:pt x="2146" y="18928"/>
                  </a:cubicBezTo>
                  <a:cubicBezTo>
                    <a:pt x="485" y="17317"/>
                    <a:pt x="-249" y="15381"/>
                    <a:pt x="74" y="13458"/>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56" name="Freeform 241"/>
            <p:cNvSpPr/>
            <p:nvPr/>
          </p:nvSpPr>
          <p:spPr>
            <a:xfrm>
              <a:off x="827433" y="583244"/>
              <a:ext cx="23888" cy="28511"/>
            </a:xfrm>
            <a:custGeom>
              <a:avLst/>
              <a:gdLst/>
              <a:ahLst/>
              <a:cxnLst>
                <a:cxn ang="0">
                  <a:pos x="wd2" y="hd2"/>
                </a:cxn>
                <a:cxn ang="5400000">
                  <a:pos x="wd2" y="hd2"/>
                </a:cxn>
                <a:cxn ang="10800000">
                  <a:pos x="wd2" y="hd2"/>
                </a:cxn>
                <a:cxn ang="16200000">
                  <a:pos x="wd2" y="hd2"/>
                </a:cxn>
              </a:cxnLst>
              <a:rect l="0" t="0" r="r" b="b"/>
              <a:pathLst>
                <a:path w="21600" h="21600" extrusionOk="0">
                  <a:moveTo>
                    <a:pt x="14148" y="0"/>
                  </a:moveTo>
                  <a:lnTo>
                    <a:pt x="21600" y="21600"/>
                  </a:lnTo>
                  <a:lnTo>
                    <a:pt x="16074" y="21600"/>
                  </a:lnTo>
                  <a:lnTo>
                    <a:pt x="14735" y="17322"/>
                  </a:lnTo>
                  <a:lnTo>
                    <a:pt x="6865" y="17322"/>
                  </a:lnTo>
                  <a:lnTo>
                    <a:pt x="5526" y="21600"/>
                  </a:lnTo>
                  <a:lnTo>
                    <a:pt x="0" y="21600"/>
                  </a:lnTo>
                  <a:lnTo>
                    <a:pt x="7284" y="0"/>
                  </a:lnTo>
                  <a:close/>
                  <a:moveTo>
                    <a:pt x="10800" y="3857"/>
                  </a:moveTo>
                  <a:lnTo>
                    <a:pt x="8037" y="13605"/>
                  </a:lnTo>
                  <a:lnTo>
                    <a:pt x="13814" y="13605"/>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57" name="Freeform 242"/>
            <p:cNvSpPr/>
            <p:nvPr/>
          </p:nvSpPr>
          <p:spPr>
            <a:xfrm>
              <a:off x="855797" y="583244"/>
              <a:ext cx="20755" cy="28990"/>
            </a:xfrm>
            <a:custGeom>
              <a:avLst/>
              <a:gdLst/>
              <a:ahLst/>
              <a:cxnLst>
                <a:cxn ang="0">
                  <a:pos x="wd2" y="hd2"/>
                </a:cxn>
                <a:cxn ang="5400000">
                  <a:pos x="wd2" y="hd2"/>
                </a:cxn>
                <a:cxn ang="10800000">
                  <a:pos x="wd2" y="hd2"/>
                </a:cxn>
                <a:cxn ang="16200000">
                  <a:pos x="wd2" y="hd2"/>
                </a:cxn>
              </a:cxnLst>
              <a:rect l="0" t="0" r="r" b="b"/>
              <a:pathLst>
                <a:path w="21076" h="21505" extrusionOk="0">
                  <a:moveTo>
                    <a:pt x="61" y="0"/>
                  </a:moveTo>
                  <a:lnTo>
                    <a:pt x="6643" y="0"/>
                  </a:lnTo>
                  <a:lnTo>
                    <a:pt x="6643" y="13734"/>
                  </a:lnTo>
                  <a:cubicBezTo>
                    <a:pt x="6643" y="15038"/>
                    <a:pt x="6643" y="17648"/>
                    <a:pt x="10592" y="17648"/>
                  </a:cubicBezTo>
                  <a:cubicBezTo>
                    <a:pt x="11814" y="17648"/>
                    <a:pt x="14635" y="17648"/>
                    <a:pt x="14635" y="13802"/>
                  </a:cubicBezTo>
                  <a:lnTo>
                    <a:pt x="14635" y="69"/>
                  </a:lnTo>
                  <a:lnTo>
                    <a:pt x="21029" y="69"/>
                  </a:lnTo>
                  <a:lnTo>
                    <a:pt x="21029" y="13802"/>
                  </a:lnTo>
                  <a:cubicBezTo>
                    <a:pt x="21324" y="16065"/>
                    <a:pt x="20221" y="18306"/>
                    <a:pt x="18019" y="19914"/>
                  </a:cubicBezTo>
                  <a:cubicBezTo>
                    <a:pt x="15967" y="21037"/>
                    <a:pt x="13436" y="21597"/>
                    <a:pt x="10874" y="21493"/>
                  </a:cubicBezTo>
                  <a:cubicBezTo>
                    <a:pt x="8049" y="21600"/>
                    <a:pt x="5260" y="20994"/>
                    <a:pt x="2976" y="19776"/>
                  </a:cubicBezTo>
                  <a:cubicBezTo>
                    <a:pt x="790" y="18109"/>
                    <a:pt x="-276" y="15822"/>
                    <a:pt x="61" y="1352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58" name="Freeform 243"/>
            <p:cNvSpPr/>
            <p:nvPr/>
          </p:nvSpPr>
          <p:spPr>
            <a:xfrm>
              <a:off x="881874" y="583244"/>
              <a:ext cx="20926" cy="285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0" y="3927"/>
                  </a:lnTo>
                  <a:lnTo>
                    <a:pt x="14240" y="21600"/>
                  </a:lnTo>
                  <a:lnTo>
                    <a:pt x="7551" y="21600"/>
                  </a:lnTo>
                  <a:lnTo>
                    <a:pt x="7551" y="3927"/>
                  </a:lnTo>
                  <a:lnTo>
                    <a:pt x="0" y="3927"/>
                  </a:lnTo>
                  <a:lnTo>
                    <a:pt x="0" y="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59" name="Freeform 244"/>
            <p:cNvSpPr/>
            <p:nvPr/>
          </p:nvSpPr>
          <p:spPr>
            <a:xfrm>
              <a:off x="907890" y="583244"/>
              <a:ext cx="20740" cy="285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557" y="0"/>
                  </a:lnTo>
                  <a:lnTo>
                    <a:pt x="6557" y="8205"/>
                  </a:lnTo>
                  <a:lnTo>
                    <a:pt x="14947" y="8205"/>
                  </a:lnTo>
                  <a:lnTo>
                    <a:pt x="14947" y="0"/>
                  </a:lnTo>
                  <a:lnTo>
                    <a:pt x="21600" y="0"/>
                  </a:lnTo>
                  <a:lnTo>
                    <a:pt x="21600" y="21600"/>
                  </a:lnTo>
                  <a:lnTo>
                    <a:pt x="15043" y="21600"/>
                  </a:lnTo>
                  <a:lnTo>
                    <a:pt x="15043" y="12273"/>
                  </a:lnTo>
                  <a:lnTo>
                    <a:pt x="6654" y="12273"/>
                  </a:lnTo>
                  <a:lnTo>
                    <a:pt x="6654" y="21600"/>
                  </a:lnTo>
                  <a:lnTo>
                    <a:pt x="0" y="2160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60" name="Freeform 245"/>
            <p:cNvSpPr/>
            <p:nvPr/>
          </p:nvSpPr>
          <p:spPr>
            <a:xfrm>
              <a:off x="935445" y="582655"/>
              <a:ext cx="19789" cy="30325"/>
            </a:xfrm>
            <a:custGeom>
              <a:avLst/>
              <a:gdLst/>
              <a:ahLst/>
              <a:cxnLst>
                <a:cxn ang="0">
                  <a:pos x="wd2" y="hd2"/>
                </a:cxn>
                <a:cxn ang="5400000">
                  <a:pos x="wd2" y="hd2"/>
                </a:cxn>
                <a:cxn ang="10800000">
                  <a:pos x="wd2" y="hd2"/>
                </a:cxn>
                <a:cxn ang="16200000">
                  <a:pos x="wd2" y="hd2"/>
                </a:cxn>
              </a:cxnLst>
              <a:rect l="0" t="0" r="r" b="b"/>
              <a:pathLst>
                <a:path w="21019" h="20796" extrusionOk="0">
                  <a:moveTo>
                    <a:pt x="38" y="7322"/>
                  </a:moveTo>
                  <a:cubicBezTo>
                    <a:pt x="-209" y="5349"/>
                    <a:pt x="744" y="3391"/>
                    <a:pt x="2694" y="1863"/>
                  </a:cubicBezTo>
                  <a:cubicBezTo>
                    <a:pt x="7158" y="-621"/>
                    <a:pt x="13768" y="-621"/>
                    <a:pt x="18233" y="1863"/>
                  </a:cubicBezTo>
                  <a:cubicBezTo>
                    <a:pt x="20431" y="3654"/>
                    <a:pt x="21391" y="5949"/>
                    <a:pt x="20888" y="8211"/>
                  </a:cubicBezTo>
                  <a:lnTo>
                    <a:pt x="20888" y="12972"/>
                  </a:lnTo>
                  <a:cubicBezTo>
                    <a:pt x="21236" y="15058"/>
                    <a:pt x="20320" y="17151"/>
                    <a:pt x="18331" y="18812"/>
                  </a:cubicBezTo>
                  <a:cubicBezTo>
                    <a:pt x="16151" y="20171"/>
                    <a:pt x="13194" y="20884"/>
                    <a:pt x="10168" y="20780"/>
                  </a:cubicBezTo>
                  <a:cubicBezTo>
                    <a:pt x="6004" y="20979"/>
                    <a:pt x="2160" y="19334"/>
                    <a:pt x="825" y="16780"/>
                  </a:cubicBezTo>
                  <a:cubicBezTo>
                    <a:pt x="271" y="15478"/>
                    <a:pt x="6" y="14132"/>
                    <a:pt x="38" y="12781"/>
                  </a:cubicBezTo>
                  <a:close/>
                  <a:moveTo>
                    <a:pt x="6824" y="13670"/>
                  </a:moveTo>
                  <a:cubicBezTo>
                    <a:pt x="6824" y="15765"/>
                    <a:pt x="7414" y="17225"/>
                    <a:pt x="10365" y="17225"/>
                  </a:cubicBezTo>
                  <a:cubicBezTo>
                    <a:pt x="13315" y="17225"/>
                    <a:pt x="14003" y="15067"/>
                    <a:pt x="14003" y="13670"/>
                  </a:cubicBezTo>
                  <a:lnTo>
                    <a:pt x="14003" y="6878"/>
                  </a:lnTo>
                  <a:cubicBezTo>
                    <a:pt x="14003" y="5545"/>
                    <a:pt x="14003" y="3894"/>
                    <a:pt x="10463" y="3894"/>
                  </a:cubicBezTo>
                  <a:cubicBezTo>
                    <a:pt x="6922" y="3894"/>
                    <a:pt x="6824" y="6116"/>
                    <a:pt x="6824" y="6878"/>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61" name="Freeform 246"/>
            <p:cNvSpPr/>
            <p:nvPr/>
          </p:nvSpPr>
          <p:spPr>
            <a:xfrm>
              <a:off x="961589" y="583244"/>
              <a:ext cx="20556" cy="28511"/>
            </a:xfrm>
            <a:custGeom>
              <a:avLst/>
              <a:gdLst/>
              <a:ahLst/>
              <a:cxnLst>
                <a:cxn ang="0">
                  <a:pos x="wd2" y="hd2"/>
                </a:cxn>
                <a:cxn ang="5400000">
                  <a:pos x="wd2" y="hd2"/>
                </a:cxn>
                <a:cxn ang="10800000">
                  <a:pos x="wd2" y="hd2"/>
                </a:cxn>
                <a:cxn ang="16200000">
                  <a:pos x="wd2" y="hd2"/>
                </a:cxn>
              </a:cxnLst>
              <a:rect l="0" t="0" r="r" b="b"/>
              <a:pathLst>
                <a:path w="21600" h="21600" extrusionOk="0">
                  <a:moveTo>
                    <a:pt x="6519" y="21600"/>
                  </a:moveTo>
                  <a:lnTo>
                    <a:pt x="0" y="21600"/>
                  </a:lnTo>
                  <a:lnTo>
                    <a:pt x="0" y="0"/>
                  </a:lnTo>
                  <a:lnTo>
                    <a:pt x="9730" y="0"/>
                  </a:lnTo>
                  <a:cubicBezTo>
                    <a:pt x="14594" y="0"/>
                    <a:pt x="20724" y="491"/>
                    <a:pt x="20724" y="6242"/>
                  </a:cubicBezTo>
                  <a:cubicBezTo>
                    <a:pt x="21119" y="8909"/>
                    <a:pt x="18701" y="11372"/>
                    <a:pt x="15081" y="11992"/>
                  </a:cubicBezTo>
                  <a:lnTo>
                    <a:pt x="21600" y="21600"/>
                  </a:lnTo>
                  <a:lnTo>
                    <a:pt x="14400" y="21600"/>
                  </a:lnTo>
                  <a:lnTo>
                    <a:pt x="8757" y="12764"/>
                  </a:lnTo>
                  <a:lnTo>
                    <a:pt x="6519" y="12764"/>
                  </a:lnTo>
                  <a:close/>
                  <a:moveTo>
                    <a:pt x="6519" y="9327"/>
                  </a:moveTo>
                  <a:cubicBezTo>
                    <a:pt x="8260" y="9513"/>
                    <a:pt x="10031" y="9513"/>
                    <a:pt x="11773" y="9327"/>
                  </a:cubicBezTo>
                  <a:cubicBezTo>
                    <a:pt x="13816" y="8766"/>
                    <a:pt x="14010" y="7574"/>
                    <a:pt x="14010" y="6382"/>
                  </a:cubicBezTo>
                  <a:cubicBezTo>
                    <a:pt x="14236" y="5301"/>
                    <a:pt x="13442" y="4244"/>
                    <a:pt x="12064" y="3787"/>
                  </a:cubicBezTo>
                  <a:cubicBezTo>
                    <a:pt x="10225" y="3611"/>
                    <a:pt x="8359" y="3611"/>
                    <a:pt x="6519" y="378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62" name="Freeform 247"/>
            <p:cNvSpPr/>
            <p:nvPr/>
          </p:nvSpPr>
          <p:spPr>
            <a:xfrm>
              <a:off x="985292" y="583244"/>
              <a:ext cx="12963" cy="28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54" y="19706"/>
                  </a:lnTo>
                  <a:lnTo>
                    <a:pt x="5554" y="1894"/>
                  </a:lnTo>
                  <a:lnTo>
                    <a:pt x="0" y="1894"/>
                  </a:lnTo>
                  <a:lnTo>
                    <a:pt x="0" y="0"/>
                  </a:lnTo>
                  <a:lnTo>
                    <a:pt x="21600" y="0"/>
                  </a:lnTo>
                  <a:lnTo>
                    <a:pt x="21600" y="1894"/>
                  </a:lnTo>
                  <a:lnTo>
                    <a:pt x="16046" y="1894"/>
                  </a:lnTo>
                  <a:lnTo>
                    <a:pt x="16046" y="19636"/>
                  </a:lnTo>
                  <a:lnTo>
                    <a:pt x="21600" y="19636"/>
                  </a:lnTo>
                  <a:lnTo>
                    <a:pt x="21600"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63" name="Freeform 248"/>
            <p:cNvSpPr/>
            <p:nvPr/>
          </p:nvSpPr>
          <p:spPr>
            <a:xfrm>
              <a:off x="1000846" y="583244"/>
              <a:ext cx="20925" cy="285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1" y="3927"/>
                  </a:lnTo>
                  <a:lnTo>
                    <a:pt x="14241" y="21600"/>
                  </a:lnTo>
                  <a:lnTo>
                    <a:pt x="7455" y="21600"/>
                  </a:lnTo>
                  <a:lnTo>
                    <a:pt x="7455" y="3927"/>
                  </a:lnTo>
                  <a:lnTo>
                    <a:pt x="0" y="3927"/>
                  </a:lnTo>
                  <a:lnTo>
                    <a:pt x="0" y="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64" name="Freeform 249"/>
            <p:cNvSpPr/>
            <p:nvPr/>
          </p:nvSpPr>
          <p:spPr>
            <a:xfrm>
              <a:off x="1023900" y="583244"/>
              <a:ext cx="23702" cy="28511"/>
            </a:xfrm>
            <a:custGeom>
              <a:avLst/>
              <a:gdLst/>
              <a:ahLst/>
              <a:cxnLst>
                <a:cxn ang="0">
                  <a:pos x="wd2" y="hd2"/>
                </a:cxn>
                <a:cxn ang="5400000">
                  <a:pos x="wd2" y="hd2"/>
                </a:cxn>
                <a:cxn ang="10800000">
                  <a:pos x="wd2" y="hd2"/>
                </a:cxn>
                <a:cxn ang="16200000">
                  <a:pos x="wd2" y="hd2"/>
                </a:cxn>
              </a:cxnLst>
              <a:rect l="0" t="0" r="r" b="b"/>
              <a:pathLst>
                <a:path w="21600" h="21600" extrusionOk="0">
                  <a:moveTo>
                    <a:pt x="8438" y="21600"/>
                  </a:moveTo>
                  <a:lnTo>
                    <a:pt x="8438" y="13044"/>
                  </a:lnTo>
                  <a:lnTo>
                    <a:pt x="0" y="0"/>
                  </a:lnTo>
                  <a:lnTo>
                    <a:pt x="6075" y="0"/>
                  </a:lnTo>
                  <a:lnTo>
                    <a:pt x="9366" y="5400"/>
                  </a:lnTo>
                  <a:cubicBezTo>
                    <a:pt x="9366" y="5821"/>
                    <a:pt x="10716" y="7644"/>
                    <a:pt x="10884" y="8065"/>
                  </a:cubicBezTo>
                  <a:cubicBezTo>
                    <a:pt x="11334" y="7178"/>
                    <a:pt x="11841" y="6312"/>
                    <a:pt x="12403" y="5470"/>
                  </a:cubicBezTo>
                  <a:lnTo>
                    <a:pt x="15525" y="0"/>
                  </a:lnTo>
                  <a:lnTo>
                    <a:pt x="21600" y="0"/>
                  </a:lnTo>
                  <a:lnTo>
                    <a:pt x="13753" y="12904"/>
                  </a:lnTo>
                  <a:lnTo>
                    <a:pt x="13753"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65" name="Freeform 250"/>
            <p:cNvSpPr/>
            <p:nvPr/>
          </p:nvSpPr>
          <p:spPr>
            <a:xfrm>
              <a:off x="0" y="195539"/>
              <a:ext cx="234191" cy="357992"/>
            </a:xfrm>
            <a:custGeom>
              <a:avLst/>
              <a:gdLst/>
              <a:ahLst/>
              <a:cxnLst>
                <a:cxn ang="0">
                  <a:pos x="wd2" y="hd2"/>
                </a:cxn>
                <a:cxn ang="5400000">
                  <a:pos x="wd2" y="hd2"/>
                </a:cxn>
                <a:cxn ang="10800000">
                  <a:pos x="wd2" y="hd2"/>
                </a:cxn>
                <a:cxn ang="16200000">
                  <a:pos x="wd2" y="hd2"/>
                </a:cxn>
              </a:cxnLst>
              <a:rect l="0" t="0" r="r" b="b"/>
              <a:pathLst>
                <a:path w="21578" h="21558" extrusionOk="0">
                  <a:moveTo>
                    <a:pt x="0" y="7372"/>
                  </a:moveTo>
                  <a:cubicBezTo>
                    <a:pt x="0" y="2667"/>
                    <a:pt x="3864" y="2"/>
                    <a:pt x="11192" y="2"/>
                  </a:cubicBezTo>
                  <a:cubicBezTo>
                    <a:pt x="13664" y="-42"/>
                    <a:pt x="16090" y="441"/>
                    <a:pt x="18102" y="1379"/>
                  </a:cubicBezTo>
                  <a:cubicBezTo>
                    <a:pt x="20926" y="2834"/>
                    <a:pt x="21276" y="5354"/>
                    <a:pt x="21361" y="7009"/>
                  </a:cubicBezTo>
                  <a:lnTo>
                    <a:pt x="14451" y="7009"/>
                  </a:lnTo>
                  <a:cubicBezTo>
                    <a:pt x="14451" y="6000"/>
                    <a:pt x="14323" y="3760"/>
                    <a:pt x="10894" y="3760"/>
                  </a:cubicBezTo>
                  <a:cubicBezTo>
                    <a:pt x="9931" y="3765"/>
                    <a:pt x="9003" y="3994"/>
                    <a:pt x="8275" y="4406"/>
                  </a:cubicBezTo>
                  <a:cubicBezTo>
                    <a:pt x="7433" y="5012"/>
                    <a:pt x="7016" y="5820"/>
                    <a:pt x="7123" y="6636"/>
                  </a:cubicBezTo>
                  <a:lnTo>
                    <a:pt x="7123" y="14440"/>
                  </a:lnTo>
                  <a:cubicBezTo>
                    <a:pt x="7123" y="15555"/>
                    <a:pt x="7123" y="17717"/>
                    <a:pt x="10936" y="17717"/>
                  </a:cubicBezTo>
                  <a:cubicBezTo>
                    <a:pt x="13769" y="17717"/>
                    <a:pt x="14622" y="16207"/>
                    <a:pt x="14622" y="13994"/>
                  </a:cubicBezTo>
                  <a:lnTo>
                    <a:pt x="21574" y="13994"/>
                  </a:lnTo>
                  <a:cubicBezTo>
                    <a:pt x="21600" y="14838"/>
                    <a:pt x="21500" y="15682"/>
                    <a:pt x="21276" y="16513"/>
                  </a:cubicBezTo>
                  <a:cubicBezTo>
                    <a:pt x="20934" y="17969"/>
                    <a:pt x="19753" y="19283"/>
                    <a:pt x="17974" y="20187"/>
                  </a:cubicBezTo>
                  <a:cubicBezTo>
                    <a:pt x="15739" y="21363"/>
                    <a:pt x="12481" y="21558"/>
                    <a:pt x="11150" y="21558"/>
                  </a:cubicBezTo>
                  <a:cubicBezTo>
                    <a:pt x="7507" y="21558"/>
                    <a:pt x="4973" y="21001"/>
                    <a:pt x="3003" y="19735"/>
                  </a:cubicBezTo>
                  <a:cubicBezTo>
                    <a:pt x="1715" y="18921"/>
                    <a:pt x="43" y="17745"/>
                    <a:pt x="43" y="13542"/>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66" name="Freeform 251"/>
            <p:cNvSpPr/>
            <p:nvPr/>
          </p:nvSpPr>
          <p:spPr>
            <a:xfrm>
              <a:off x="312752" y="203084"/>
              <a:ext cx="240167" cy="341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642" y="0"/>
                  </a:lnTo>
                  <a:lnTo>
                    <a:pt x="20642" y="3940"/>
                  </a:lnTo>
                  <a:lnTo>
                    <a:pt x="6703" y="3940"/>
                  </a:lnTo>
                  <a:lnTo>
                    <a:pt x="6703" y="8529"/>
                  </a:lnTo>
                  <a:lnTo>
                    <a:pt x="16287" y="8529"/>
                  </a:lnTo>
                  <a:lnTo>
                    <a:pt x="16287" y="12474"/>
                  </a:lnTo>
                  <a:lnTo>
                    <a:pt x="6786" y="12474"/>
                  </a:lnTo>
                  <a:lnTo>
                    <a:pt x="6786" y="17567"/>
                  </a:lnTo>
                  <a:lnTo>
                    <a:pt x="21600" y="17567"/>
                  </a:lnTo>
                  <a:lnTo>
                    <a:pt x="21600" y="21600"/>
                  </a:lnTo>
                  <a:lnTo>
                    <a:pt x="0" y="2160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67" name="Freeform 252"/>
            <p:cNvSpPr/>
            <p:nvPr/>
          </p:nvSpPr>
          <p:spPr>
            <a:xfrm>
              <a:off x="646707" y="30637"/>
              <a:ext cx="53330" cy="53319"/>
            </a:xfrm>
            <a:prstGeom prst="ellipse">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68" name="Freeform 253"/>
            <p:cNvSpPr/>
            <p:nvPr/>
          </p:nvSpPr>
          <p:spPr>
            <a:xfrm>
              <a:off x="659762" y="0"/>
              <a:ext cx="27684" cy="83955"/>
            </a:xfrm>
            <a:custGeom>
              <a:avLst/>
              <a:gdLst/>
              <a:ahLst/>
              <a:cxnLst>
                <a:cxn ang="0">
                  <a:pos x="wd2" y="hd2"/>
                </a:cxn>
                <a:cxn ang="5400000">
                  <a:pos x="wd2" y="hd2"/>
                </a:cxn>
                <a:cxn ang="10800000">
                  <a:pos x="wd2" y="hd2"/>
                </a:cxn>
                <a:cxn ang="16200000">
                  <a:pos x="wd2" y="hd2"/>
                </a:cxn>
              </a:cxnLst>
              <a:rect l="0" t="0" r="r" b="b"/>
              <a:pathLst>
                <a:path w="21600" h="21600" extrusionOk="0">
                  <a:moveTo>
                    <a:pt x="10619" y="21600"/>
                  </a:moveTo>
                  <a:lnTo>
                    <a:pt x="0" y="0"/>
                  </a:lnTo>
                  <a:lnTo>
                    <a:pt x="21600" y="0"/>
                  </a:lnTo>
                  <a:lnTo>
                    <a:pt x="10619"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69" name="Freeform 254"/>
            <p:cNvSpPr/>
            <p:nvPr/>
          </p:nvSpPr>
          <p:spPr>
            <a:xfrm>
              <a:off x="555419" y="192604"/>
              <a:ext cx="259980" cy="12352"/>
            </a:xfrm>
            <a:prstGeom prst="rect">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70" name="Freeform 255"/>
            <p:cNvSpPr/>
            <p:nvPr/>
          </p:nvSpPr>
          <p:spPr>
            <a:xfrm>
              <a:off x="555419" y="260731"/>
              <a:ext cx="259980" cy="12353"/>
            </a:xfrm>
            <a:prstGeom prst="rect">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71" name="Freeform 256"/>
            <p:cNvSpPr/>
            <p:nvPr/>
          </p:nvSpPr>
          <p:spPr>
            <a:xfrm>
              <a:off x="555419" y="227315"/>
              <a:ext cx="136564" cy="12353"/>
            </a:xfrm>
            <a:prstGeom prst="rect">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72" name="Freeform 257"/>
            <p:cNvSpPr/>
            <p:nvPr/>
          </p:nvSpPr>
          <p:spPr>
            <a:xfrm>
              <a:off x="711517" y="227315"/>
              <a:ext cx="56200" cy="12353"/>
            </a:xfrm>
            <a:prstGeom prst="rect">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73" name="Freeform 258"/>
            <p:cNvSpPr/>
            <p:nvPr/>
          </p:nvSpPr>
          <p:spPr>
            <a:xfrm>
              <a:off x="793640" y="227315"/>
              <a:ext cx="21759" cy="12353"/>
            </a:xfrm>
            <a:prstGeom prst="rect">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74" name="Freeform 259"/>
            <p:cNvSpPr/>
            <p:nvPr/>
          </p:nvSpPr>
          <p:spPr>
            <a:xfrm>
              <a:off x="758758" y="203003"/>
              <a:ext cx="291146" cy="354237"/>
            </a:xfrm>
            <a:custGeom>
              <a:avLst/>
              <a:gdLst/>
              <a:ahLst/>
              <a:cxnLst>
                <a:cxn ang="0">
                  <a:pos x="wd2" y="hd2"/>
                </a:cxn>
                <a:cxn ang="5400000">
                  <a:pos x="wd2" y="hd2"/>
                </a:cxn>
                <a:cxn ang="10800000">
                  <a:pos x="wd2" y="hd2"/>
                </a:cxn>
                <a:cxn ang="16200000">
                  <a:pos x="wd2" y="hd2"/>
                </a:cxn>
              </a:cxnLst>
              <a:rect l="0" t="0" r="r" b="b"/>
              <a:pathLst>
                <a:path w="21600" h="21600" extrusionOk="0">
                  <a:moveTo>
                    <a:pt x="7351" y="0"/>
                  </a:moveTo>
                  <a:lnTo>
                    <a:pt x="6539" y="2342"/>
                  </a:lnTo>
                  <a:lnTo>
                    <a:pt x="14909" y="2342"/>
                  </a:lnTo>
                  <a:lnTo>
                    <a:pt x="14083" y="0"/>
                  </a:lnTo>
                  <a:lnTo>
                    <a:pt x="7351" y="0"/>
                  </a:lnTo>
                  <a:close/>
                  <a:moveTo>
                    <a:pt x="6388" y="2795"/>
                  </a:moveTo>
                  <a:lnTo>
                    <a:pt x="5135" y="6449"/>
                  </a:lnTo>
                  <a:lnTo>
                    <a:pt x="9857" y="6449"/>
                  </a:lnTo>
                  <a:lnTo>
                    <a:pt x="10655" y="3723"/>
                  </a:lnTo>
                  <a:lnTo>
                    <a:pt x="10793" y="3723"/>
                  </a:lnTo>
                  <a:lnTo>
                    <a:pt x="11605" y="6449"/>
                  </a:lnTo>
                  <a:lnTo>
                    <a:pt x="13629" y="6449"/>
                  </a:lnTo>
                  <a:lnTo>
                    <a:pt x="13629" y="2795"/>
                  </a:lnTo>
                  <a:lnTo>
                    <a:pt x="6388" y="2795"/>
                  </a:lnTo>
                  <a:close/>
                  <a:moveTo>
                    <a:pt x="14180" y="2795"/>
                  </a:moveTo>
                  <a:lnTo>
                    <a:pt x="14180" y="6449"/>
                  </a:lnTo>
                  <a:lnTo>
                    <a:pt x="16341" y="6449"/>
                  </a:lnTo>
                  <a:lnTo>
                    <a:pt x="15061" y="2795"/>
                  </a:lnTo>
                  <a:lnTo>
                    <a:pt x="14180" y="2795"/>
                  </a:lnTo>
                  <a:close/>
                  <a:moveTo>
                    <a:pt x="4984" y="6902"/>
                  </a:moveTo>
                  <a:lnTo>
                    <a:pt x="3731" y="10545"/>
                  </a:lnTo>
                  <a:lnTo>
                    <a:pt x="5452" y="10545"/>
                  </a:lnTo>
                  <a:lnTo>
                    <a:pt x="5452" y="6902"/>
                  </a:lnTo>
                  <a:lnTo>
                    <a:pt x="4984" y="6902"/>
                  </a:lnTo>
                  <a:close/>
                  <a:moveTo>
                    <a:pt x="5989" y="6902"/>
                  </a:moveTo>
                  <a:lnTo>
                    <a:pt x="5989" y="10545"/>
                  </a:lnTo>
                  <a:lnTo>
                    <a:pt x="8659" y="10545"/>
                  </a:lnTo>
                  <a:lnTo>
                    <a:pt x="9733" y="6902"/>
                  </a:lnTo>
                  <a:lnTo>
                    <a:pt x="5989" y="6902"/>
                  </a:lnTo>
                  <a:close/>
                  <a:moveTo>
                    <a:pt x="11743" y="6902"/>
                  </a:moveTo>
                  <a:lnTo>
                    <a:pt x="12831" y="10545"/>
                  </a:lnTo>
                  <a:lnTo>
                    <a:pt x="17787" y="10545"/>
                  </a:lnTo>
                  <a:lnTo>
                    <a:pt x="16506" y="6902"/>
                  </a:lnTo>
                  <a:lnTo>
                    <a:pt x="11743" y="6902"/>
                  </a:lnTo>
                  <a:close/>
                  <a:moveTo>
                    <a:pt x="3566" y="10998"/>
                  </a:moveTo>
                  <a:lnTo>
                    <a:pt x="2327" y="14653"/>
                  </a:lnTo>
                  <a:lnTo>
                    <a:pt x="19218" y="14653"/>
                  </a:lnTo>
                  <a:lnTo>
                    <a:pt x="17952" y="10998"/>
                  </a:lnTo>
                  <a:lnTo>
                    <a:pt x="12954" y="10998"/>
                  </a:lnTo>
                  <a:lnTo>
                    <a:pt x="13602" y="13137"/>
                  </a:lnTo>
                  <a:lnTo>
                    <a:pt x="7902" y="13137"/>
                  </a:lnTo>
                  <a:lnTo>
                    <a:pt x="8535" y="10998"/>
                  </a:lnTo>
                  <a:lnTo>
                    <a:pt x="3566" y="10998"/>
                  </a:lnTo>
                  <a:close/>
                  <a:moveTo>
                    <a:pt x="2161" y="15105"/>
                  </a:moveTo>
                  <a:lnTo>
                    <a:pt x="909" y="18760"/>
                  </a:lnTo>
                  <a:lnTo>
                    <a:pt x="5176" y="18760"/>
                  </a:lnTo>
                  <a:lnTo>
                    <a:pt x="5176" y="15105"/>
                  </a:lnTo>
                  <a:lnTo>
                    <a:pt x="2161" y="15105"/>
                  </a:lnTo>
                  <a:close/>
                  <a:moveTo>
                    <a:pt x="5727" y="15105"/>
                  </a:moveTo>
                  <a:lnTo>
                    <a:pt x="5727" y="18760"/>
                  </a:lnTo>
                  <a:lnTo>
                    <a:pt x="6264" y="18760"/>
                  </a:lnTo>
                  <a:lnTo>
                    <a:pt x="6925" y="16689"/>
                  </a:lnTo>
                  <a:lnTo>
                    <a:pt x="14703" y="16689"/>
                  </a:lnTo>
                  <a:lnTo>
                    <a:pt x="15350" y="18760"/>
                  </a:lnTo>
                  <a:lnTo>
                    <a:pt x="15887" y="18760"/>
                  </a:lnTo>
                  <a:lnTo>
                    <a:pt x="15887" y="15105"/>
                  </a:lnTo>
                  <a:lnTo>
                    <a:pt x="5727" y="15105"/>
                  </a:lnTo>
                  <a:close/>
                  <a:moveTo>
                    <a:pt x="16437" y="15105"/>
                  </a:moveTo>
                  <a:lnTo>
                    <a:pt x="16437" y="18760"/>
                  </a:lnTo>
                  <a:lnTo>
                    <a:pt x="20664" y="18760"/>
                  </a:lnTo>
                  <a:lnTo>
                    <a:pt x="19384" y="15105"/>
                  </a:lnTo>
                  <a:lnTo>
                    <a:pt x="16437" y="15105"/>
                  </a:lnTo>
                  <a:close/>
                  <a:moveTo>
                    <a:pt x="757" y="19201"/>
                  </a:moveTo>
                  <a:lnTo>
                    <a:pt x="275" y="20616"/>
                  </a:lnTo>
                  <a:lnTo>
                    <a:pt x="5686" y="20616"/>
                  </a:lnTo>
                  <a:lnTo>
                    <a:pt x="6126" y="19201"/>
                  </a:lnTo>
                  <a:lnTo>
                    <a:pt x="757" y="19201"/>
                  </a:lnTo>
                  <a:close/>
                  <a:moveTo>
                    <a:pt x="15488" y="19201"/>
                  </a:moveTo>
                  <a:lnTo>
                    <a:pt x="15928" y="20616"/>
                  </a:lnTo>
                  <a:lnTo>
                    <a:pt x="21325" y="20616"/>
                  </a:lnTo>
                  <a:lnTo>
                    <a:pt x="20829" y="19201"/>
                  </a:lnTo>
                  <a:lnTo>
                    <a:pt x="15488" y="19201"/>
                  </a:lnTo>
                  <a:close/>
                  <a:moveTo>
                    <a:pt x="110" y="20842"/>
                  </a:moveTo>
                  <a:lnTo>
                    <a:pt x="0" y="21600"/>
                  </a:lnTo>
                  <a:lnTo>
                    <a:pt x="5438" y="21600"/>
                  </a:lnTo>
                  <a:lnTo>
                    <a:pt x="5534" y="20842"/>
                  </a:lnTo>
                  <a:lnTo>
                    <a:pt x="110" y="20842"/>
                  </a:lnTo>
                  <a:close/>
                  <a:moveTo>
                    <a:pt x="16066" y="20842"/>
                  </a:moveTo>
                  <a:lnTo>
                    <a:pt x="16176" y="21600"/>
                  </a:lnTo>
                  <a:lnTo>
                    <a:pt x="21600" y="21600"/>
                  </a:lnTo>
                  <a:lnTo>
                    <a:pt x="21490" y="20842"/>
                  </a:lnTo>
                  <a:lnTo>
                    <a:pt x="16066" y="20842"/>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75" name="Freeform 273"/>
            <p:cNvSpPr/>
            <p:nvPr/>
          </p:nvSpPr>
          <p:spPr>
            <a:xfrm>
              <a:off x="628005" y="59055"/>
              <a:ext cx="62866" cy="9182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2597" y="0"/>
                  </a:lnTo>
                  <a:lnTo>
                    <a:pt x="0" y="21600"/>
                  </a:lnTo>
                  <a:lnTo>
                    <a:pt x="9003" y="2160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76" name="Freeform 274"/>
            <p:cNvSpPr/>
            <p:nvPr/>
          </p:nvSpPr>
          <p:spPr>
            <a:xfrm>
              <a:off x="600692" y="175778"/>
              <a:ext cx="31851" cy="20827"/>
            </a:xfrm>
            <a:prstGeom prst="rect">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77" name="Freeform 275"/>
            <p:cNvSpPr/>
            <p:nvPr/>
          </p:nvSpPr>
          <p:spPr>
            <a:xfrm>
              <a:off x="613654" y="481423"/>
              <a:ext cx="43146" cy="72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3396" y="0"/>
                  </a:lnTo>
                  <a:lnTo>
                    <a:pt x="0" y="0"/>
                  </a:lnTo>
                  <a:lnTo>
                    <a:pt x="0" y="1164"/>
                  </a:lnTo>
                  <a:lnTo>
                    <a:pt x="2160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78" name="Freeform 276"/>
            <p:cNvSpPr/>
            <p:nvPr/>
          </p:nvSpPr>
          <p:spPr>
            <a:xfrm>
              <a:off x="656336" y="59055"/>
              <a:ext cx="62867" cy="918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03" y="0"/>
                  </a:lnTo>
                  <a:lnTo>
                    <a:pt x="21600" y="21600"/>
                  </a:lnTo>
                  <a:lnTo>
                    <a:pt x="12597" y="2160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79" name="Freeform 277"/>
            <p:cNvSpPr/>
            <p:nvPr/>
          </p:nvSpPr>
          <p:spPr>
            <a:xfrm>
              <a:off x="714573" y="175778"/>
              <a:ext cx="31850" cy="20827"/>
            </a:xfrm>
            <a:prstGeom prst="rect">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80" name="Freeform 278"/>
            <p:cNvSpPr/>
            <p:nvPr/>
          </p:nvSpPr>
          <p:spPr>
            <a:xfrm>
              <a:off x="690407" y="481423"/>
              <a:ext cx="43053" cy="7210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222" y="0"/>
                  </a:lnTo>
                  <a:lnTo>
                    <a:pt x="21600" y="0"/>
                  </a:lnTo>
                  <a:lnTo>
                    <a:pt x="21600" y="1164"/>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81" name="Freeform 279"/>
            <p:cNvSpPr/>
            <p:nvPr/>
          </p:nvSpPr>
          <p:spPr>
            <a:xfrm>
              <a:off x="736700" y="449581"/>
              <a:ext cx="13056" cy="274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76" y="1168"/>
                  </a:lnTo>
                  <a:lnTo>
                    <a:pt x="21600" y="5108"/>
                  </a:lnTo>
                  <a:lnTo>
                    <a:pt x="21600" y="15689"/>
                  </a:lnTo>
                  <a:lnTo>
                    <a:pt x="12714" y="19922"/>
                  </a:lnTo>
                  <a:lnTo>
                    <a:pt x="0" y="2160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82" name="Freeform 280"/>
            <p:cNvSpPr/>
            <p:nvPr/>
          </p:nvSpPr>
          <p:spPr>
            <a:xfrm>
              <a:off x="699481" y="269082"/>
              <a:ext cx="33980" cy="2123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649" y="21600"/>
                  </a:lnTo>
                  <a:lnTo>
                    <a:pt x="21600" y="21600"/>
                  </a:lnTo>
                  <a:lnTo>
                    <a:pt x="21600" y="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83" name="Freeform 281"/>
            <p:cNvSpPr/>
            <p:nvPr/>
          </p:nvSpPr>
          <p:spPr>
            <a:xfrm>
              <a:off x="695685" y="159672"/>
              <a:ext cx="37776" cy="3693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741" y="21600"/>
                  </a:lnTo>
                  <a:lnTo>
                    <a:pt x="2160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84" name="Freeform 282"/>
            <p:cNvSpPr/>
            <p:nvPr/>
          </p:nvSpPr>
          <p:spPr>
            <a:xfrm>
              <a:off x="613654" y="159672"/>
              <a:ext cx="37868" cy="36934"/>
            </a:xfrm>
            <a:custGeom>
              <a:avLst/>
              <a:gdLst/>
              <a:ahLst/>
              <a:cxnLst>
                <a:cxn ang="0">
                  <a:pos x="wd2" y="hd2"/>
                </a:cxn>
                <a:cxn ang="5400000">
                  <a:pos x="wd2" y="hd2"/>
                </a:cxn>
                <a:cxn ang="10800000">
                  <a:pos x="wd2" y="hd2"/>
                </a:cxn>
                <a:cxn ang="16200000">
                  <a:pos x="wd2" y="hd2"/>
                </a:cxn>
              </a:cxnLst>
              <a:rect l="0" t="0" r="r" b="b"/>
              <a:pathLst>
                <a:path w="21600" h="21600" extrusionOk="0">
                  <a:moveTo>
                    <a:pt x="20861" y="21600"/>
                  </a:moveTo>
                  <a:lnTo>
                    <a:pt x="21600" y="0"/>
                  </a:lnTo>
                  <a:lnTo>
                    <a:pt x="0" y="0"/>
                  </a:lnTo>
                  <a:lnTo>
                    <a:pt x="0" y="21600"/>
                  </a:lnTo>
                  <a:lnTo>
                    <a:pt x="20861"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85" name="Freeform 283"/>
            <p:cNvSpPr/>
            <p:nvPr/>
          </p:nvSpPr>
          <p:spPr>
            <a:xfrm>
              <a:off x="613654" y="269082"/>
              <a:ext cx="34072" cy="2123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6963" y="21600"/>
                  </a:lnTo>
                  <a:lnTo>
                    <a:pt x="21600" y="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grpSp>
      <p:sp>
        <p:nvSpPr>
          <p:cNvPr id="187" name="Freeform 172"/>
          <p:cNvSpPr/>
          <p:nvPr/>
        </p:nvSpPr>
        <p:spPr>
          <a:xfrm>
            <a:off x="0" y="-1"/>
            <a:ext cx="68130" cy="1016001"/>
          </a:xfrm>
          <a:prstGeom prst="rect">
            <a:avLst/>
          </a:prstGeom>
          <a:solidFill>
            <a:srgbClr val="E0592A"/>
          </a:solidFill>
          <a:ln w="3175">
            <a:miter lim="400000"/>
          </a:ln>
        </p:spPr>
        <p:txBody>
          <a:bodyPr lIns="34289" tIns="34289" rIns="34289" bIns="34289" anchor="ctr"/>
          <a:lstStyle/>
          <a:p>
            <a:pPr defTabSz="685800">
              <a:defRPr sz="1200">
                <a:solidFill>
                  <a:srgbClr val="000000"/>
                </a:solidFill>
                <a:latin typeface="Calibri"/>
                <a:ea typeface="Calibri"/>
                <a:cs typeface="Calibri"/>
                <a:sym typeface="Calibri"/>
              </a:defRPr>
            </a:pPr>
            <a:endParaRPr dirty="0"/>
          </a:p>
        </p:txBody>
      </p:sp>
      <p:sp>
        <p:nvSpPr>
          <p:cNvPr id="188" name="Freeform 172"/>
          <p:cNvSpPr/>
          <p:nvPr/>
        </p:nvSpPr>
        <p:spPr>
          <a:xfrm>
            <a:off x="9075870" y="-1"/>
            <a:ext cx="68130" cy="1016001"/>
          </a:xfrm>
          <a:prstGeom prst="rect">
            <a:avLst/>
          </a:prstGeom>
          <a:solidFill>
            <a:srgbClr val="E0592A"/>
          </a:solidFill>
          <a:ln w="3175">
            <a:miter lim="400000"/>
          </a:ln>
        </p:spPr>
        <p:txBody>
          <a:bodyPr lIns="34289" tIns="34289" rIns="34289" bIns="34289" anchor="ctr"/>
          <a:lstStyle/>
          <a:p>
            <a:pPr defTabSz="685800">
              <a:defRPr sz="1200">
                <a:solidFill>
                  <a:srgbClr val="000000"/>
                </a:solidFill>
                <a:latin typeface="Calibri"/>
                <a:ea typeface="Calibri"/>
                <a:cs typeface="Calibri"/>
                <a:sym typeface="Calibri"/>
              </a:defRPr>
            </a:pPr>
            <a:endParaRPr dirty="0"/>
          </a:p>
        </p:txBody>
      </p:sp>
      <p:sp>
        <p:nvSpPr>
          <p:cNvPr id="189" name="Slide Number"/>
          <p:cNvSpPr txBox="1">
            <a:spLocks noGrp="1"/>
          </p:cNvSpPr>
          <p:nvPr>
            <p:ph type="sldNum" sz="quarter" idx="2"/>
          </p:nvPr>
        </p:nvSpPr>
        <p:spPr>
          <a:xfrm>
            <a:off x="4501889" y="4920437"/>
            <a:ext cx="135535" cy="127001"/>
          </a:xfrm>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96" name="Slide Title"/>
          <p:cNvSpPr txBox="1">
            <a:spLocks noGrp="1"/>
          </p:cNvSpPr>
          <p:nvPr>
            <p:ph type="title" hasCustomPrompt="1"/>
          </p:nvPr>
        </p:nvSpPr>
        <p:spPr>
          <a:prstGeom prst="rect">
            <a:avLst/>
          </a:prstGeom>
        </p:spPr>
        <p:txBody>
          <a:bodyPr/>
          <a:lstStyle/>
          <a:p>
            <a:r>
              <a:t>Slide Title</a:t>
            </a:r>
          </a:p>
        </p:txBody>
      </p:sp>
      <p:sp>
        <p:nvSpPr>
          <p:cNvPr id="197" name="Slide Subtitle"/>
          <p:cNvSpPr txBox="1">
            <a:spLocks noGrp="1"/>
          </p:cNvSpPr>
          <p:nvPr>
            <p:ph type="body" sz="quarter" idx="21" hasCustomPrompt="1"/>
          </p:nvPr>
        </p:nvSpPr>
        <p:spPr>
          <a:xfrm>
            <a:off x="452437" y="940660"/>
            <a:ext cx="8239126" cy="350544"/>
          </a:xfrm>
          <a:prstGeom prst="rect">
            <a:avLst/>
          </a:prstGeom>
        </p:spPr>
        <p:txBody>
          <a:bodyPr lIns="17144" tIns="17144" rIns="17144" bIns="17144"/>
          <a:lstStyle>
            <a:lvl1pPr marL="0" indent="0" defTabSz="309562">
              <a:spcBef>
                <a:spcPts val="0"/>
              </a:spcBef>
              <a:buSzTx/>
              <a:buNone/>
              <a:defRPr sz="2000" b="1">
                <a:solidFill>
                  <a:srgbClr val="E0592A"/>
                </a:solidFill>
              </a:defRPr>
            </a:lvl1pPr>
          </a:lstStyle>
          <a:p>
            <a:r>
              <a:t>Slide Subtitle</a:t>
            </a:r>
          </a:p>
        </p:txBody>
      </p:sp>
      <p:sp>
        <p:nvSpPr>
          <p:cNvPr id="198"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199" name="Slide Number"/>
          <p:cNvSpPr txBox="1">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444" name="bowl of salad with fried rice, boiled eggs and chopsticks"/>
          <p:cNvSpPr>
            <a:spLocks noGrp="1"/>
          </p:cNvSpPr>
          <p:nvPr>
            <p:ph type="pic" idx="21"/>
          </p:nvPr>
        </p:nvSpPr>
        <p:spPr>
          <a:xfrm>
            <a:off x="0" y="-476250"/>
            <a:ext cx="9144000" cy="6096000"/>
          </a:xfrm>
          <a:prstGeom prst="rect">
            <a:avLst/>
          </a:prstGeom>
        </p:spPr>
        <p:txBody>
          <a:bodyPr lIns="91439" tIns="45719" rIns="91439" bIns="45719">
            <a:noAutofit/>
          </a:bodyPr>
          <a:lstStyle/>
          <a:p>
            <a:endParaRPr dirty="0"/>
          </a:p>
        </p:txBody>
      </p:sp>
      <p:sp>
        <p:nvSpPr>
          <p:cNvPr id="445" name="Freeform 208"/>
          <p:cNvSpPr/>
          <p:nvPr/>
        </p:nvSpPr>
        <p:spPr>
          <a:xfrm>
            <a:off x="6500826" y="161552"/>
            <a:ext cx="2190737" cy="129818"/>
          </a:xfrm>
          <a:custGeom>
            <a:avLst/>
            <a:gdLst/>
            <a:ahLst/>
            <a:cxnLst>
              <a:cxn ang="0">
                <a:pos x="wd2" y="hd2"/>
              </a:cxn>
              <a:cxn ang="5400000">
                <a:pos x="wd2" y="hd2"/>
              </a:cxn>
              <a:cxn ang="10800000">
                <a:pos x="wd2" y="hd2"/>
              </a:cxn>
              <a:cxn ang="16200000">
                <a:pos x="wd2" y="hd2"/>
              </a:cxn>
            </a:cxnLst>
            <a:rect l="0" t="0" r="r" b="b"/>
            <a:pathLst>
              <a:path w="21600" h="21552" extrusionOk="0">
                <a:moveTo>
                  <a:pt x="12004" y="5"/>
                </a:moveTo>
                <a:cubicBezTo>
                  <a:pt x="11943" y="-10"/>
                  <a:pt x="11885" y="137"/>
                  <a:pt x="11828" y="501"/>
                </a:cubicBezTo>
                <a:cubicBezTo>
                  <a:pt x="11779" y="810"/>
                  <a:pt x="11737" y="1396"/>
                  <a:pt x="11707" y="2099"/>
                </a:cubicBezTo>
                <a:cubicBezTo>
                  <a:pt x="11679" y="2776"/>
                  <a:pt x="11664" y="3542"/>
                  <a:pt x="11664" y="4358"/>
                </a:cubicBezTo>
                <a:cubicBezTo>
                  <a:pt x="11663" y="5047"/>
                  <a:pt x="11676" y="5752"/>
                  <a:pt x="11697" y="6342"/>
                </a:cubicBezTo>
                <a:cubicBezTo>
                  <a:pt x="11721" y="6985"/>
                  <a:pt x="11753" y="7483"/>
                  <a:pt x="11792" y="7885"/>
                </a:cubicBezTo>
                <a:cubicBezTo>
                  <a:pt x="11843" y="8361"/>
                  <a:pt x="11895" y="8827"/>
                  <a:pt x="11949" y="9208"/>
                </a:cubicBezTo>
                <a:cubicBezTo>
                  <a:pt x="12015" y="9611"/>
                  <a:pt x="12078" y="10208"/>
                  <a:pt x="12132" y="10971"/>
                </a:cubicBezTo>
                <a:cubicBezTo>
                  <a:pt x="12153" y="11357"/>
                  <a:pt x="12165" y="11827"/>
                  <a:pt x="12165" y="12349"/>
                </a:cubicBezTo>
                <a:cubicBezTo>
                  <a:pt x="12164" y="13129"/>
                  <a:pt x="12140" y="13867"/>
                  <a:pt x="12103" y="14333"/>
                </a:cubicBezTo>
                <a:cubicBezTo>
                  <a:pt x="12051" y="14961"/>
                  <a:pt x="11986" y="15284"/>
                  <a:pt x="11923" y="15214"/>
                </a:cubicBezTo>
                <a:cubicBezTo>
                  <a:pt x="11874" y="15226"/>
                  <a:pt x="11827" y="15076"/>
                  <a:pt x="11782" y="14773"/>
                </a:cubicBezTo>
                <a:cubicBezTo>
                  <a:pt x="11746" y="14548"/>
                  <a:pt x="11716" y="14121"/>
                  <a:pt x="11697" y="13561"/>
                </a:cubicBezTo>
                <a:cubicBezTo>
                  <a:pt x="11679" y="13022"/>
                  <a:pt x="11670" y="12414"/>
                  <a:pt x="11671" y="11798"/>
                </a:cubicBezTo>
                <a:lnTo>
                  <a:pt x="11671" y="11247"/>
                </a:lnTo>
                <a:lnTo>
                  <a:pt x="11543" y="11412"/>
                </a:lnTo>
                <a:cubicBezTo>
                  <a:pt x="11535" y="13077"/>
                  <a:pt x="11576" y="14734"/>
                  <a:pt x="11654" y="15765"/>
                </a:cubicBezTo>
                <a:cubicBezTo>
                  <a:pt x="11735" y="16628"/>
                  <a:pt x="11830" y="17049"/>
                  <a:pt x="11926" y="16978"/>
                </a:cubicBezTo>
                <a:cubicBezTo>
                  <a:pt x="11993" y="16996"/>
                  <a:pt x="12057" y="16742"/>
                  <a:pt x="12119" y="16316"/>
                </a:cubicBezTo>
                <a:cubicBezTo>
                  <a:pt x="12172" y="15949"/>
                  <a:pt x="12219" y="15338"/>
                  <a:pt x="12253" y="14553"/>
                </a:cubicBezTo>
                <a:cubicBezTo>
                  <a:pt x="12285" y="13846"/>
                  <a:pt x="12302" y="13012"/>
                  <a:pt x="12302" y="12128"/>
                </a:cubicBezTo>
                <a:cubicBezTo>
                  <a:pt x="12303" y="11457"/>
                  <a:pt x="12292" y="10788"/>
                  <a:pt x="12273" y="10199"/>
                </a:cubicBezTo>
                <a:cubicBezTo>
                  <a:pt x="12253" y="9618"/>
                  <a:pt x="12225" y="9123"/>
                  <a:pt x="12191" y="8767"/>
                </a:cubicBezTo>
                <a:cubicBezTo>
                  <a:pt x="12144" y="8300"/>
                  <a:pt x="12094" y="7909"/>
                  <a:pt x="12044" y="7554"/>
                </a:cubicBezTo>
                <a:cubicBezTo>
                  <a:pt x="11958" y="6902"/>
                  <a:pt x="11906" y="6443"/>
                  <a:pt x="11883" y="6232"/>
                </a:cubicBezTo>
                <a:cubicBezTo>
                  <a:pt x="11857" y="6018"/>
                  <a:pt x="11832" y="5695"/>
                  <a:pt x="11815" y="5295"/>
                </a:cubicBezTo>
                <a:cubicBezTo>
                  <a:pt x="11802" y="4976"/>
                  <a:pt x="11795" y="4630"/>
                  <a:pt x="11795" y="4248"/>
                </a:cubicBezTo>
                <a:cubicBezTo>
                  <a:pt x="11793" y="3611"/>
                  <a:pt x="11811" y="2987"/>
                  <a:pt x="11841" y="2595"/>
                </a:cubicBezTo>
                <a:cubicBezTo>
                  <a:pt x="11889" y="2007"/>
                  <a:pt x="11949" y="1705"/>
                  <a:pt x="12008" y="1768"/>
                </a:cubicBezTo>
                <a:cubicBezTo>
                  <a:pt x="12043" y="1773"/>
                  <a:pt x="12078" y="1917"/>
                  <a:pt x="12112" y="2099"/>
                </a:cubicBezTo>
                <a:cubicBezTo>
                  <a:pt x="12141" y="2254"/>
                  <a:pt x="12165" y="2471"/>
                  <a:pt x="12188" y="2815"/>
                </a:cubicBezTo>
                <a:cubicBezTo>
                  <a:pt x="12206" y="3145"/>
                  <a:pt x="12222" y="3537"/>
                  <a:pt x="12230" y="3972"/>
                </a:cubicBezTo>
                <a:cubicBezTo>
                  <a:pt x="12236" y="4322"/>
                  <a:pt x="12238" y="4712"/>
                  <a:pt x="12237" y="5075"/>
                </a:cubicBezTo>
                <a:lnTo>
                  <a:pt x="12361" y="4909"/>
                </a:lnTo>
                <a:cubicBezTo>
                  <a:pt x="12361" y="4750"/>
                  <a:pt x="12361" y="4579"/>
                  <a:pt x="12361" y="4579"/>
                </a:cubicBezTo>
                <a:cubicBezTo>
                  <a:pt x="12360" y="3819"/>
                  <a:pt x="12348" y="3080"/>
                  <a:pt x="12325" y="2429"/>
                </a:cubicBezTo>
                <a:cubicBezTo>
                  <a:pt x="12298" y="1647"/>
                  <a:pt x="12257" y="1029"/>
                  <a:pt x="12207" y="666"/>
                </a:cubicBezTo>
                <a:cubicBezTo>
                  <a:pt x="12144" y="184"/>
                  <a:pt x="12074" y="-37"/>
                  <a:pt x="12004" y="5"/>
                </a:cubicBezTo>
                <a:close/>
                <a:moveTo>
                  <a:pt x="8064" y="60"/>
                </a:moveTo>
                <a:cubicBezTo>
                  <a:pt x="8003" y="28"/>
                  <a:pt x="7942" y="198"/>
                  <a:pt x="7884" y="556"/>
                </a:cubicBezTo>
                <a:cubicBezTo>
                  <a:pt x="7835" y="865"/>
                  <a:pt x="7794" y="1450"/>
                  <a:pt x="7763" y="2154"/>
                </a:cubicBezTo>
                <a:cubicBezTo>
                  <a:pt x="7736" y="2831"/>
                  <a:pt x="7720" y="3597"/>
                  <a:pt x="7720" y="4413"/>
                </a:cubicBezTo>
                <a:cubicBezTo>
                  <a:pt x="7720" y="5102"/>
                  <a:pt x="7732" y="5807"/>
                  <a:pt x="7753" y="6397"/>
                </a:cubicBezTo>
                <a:cubicBezTo>
                  <a:pt x="7779" y="7036"/>
                  <a:pt x="7813" y="7533"/>
                  <a:pt x="7851" y="7940"/>
                </a:cubicBezTo>
                <a:cubicBezTo>
                  <a:pt x="7902" y="8421"/>
                  <a:pt x="7955" y="8887"/>
                  <a:pt x="8008" y="9263"/>
                </a:cubicBezTo>
                <a:cubicBezTo>
                  <a:pt x="8075" y="9667"/>
                  <a:pt x="8134" y="10264"/>
                  <a:pt x="8188" y="11026"/>
                </a:cubicBezTo>
                <a:cubicBezTo>
                  <a:pt x="8209" y="11416"/>
                  <a:pt x="8221" y="11884"/>
                  <a:pt x="8221" y="12404"/>
                </a:cubicBezTo>
                <a:cubicBezTo>
                  <a:pt x="8219" y="13165"/>
                  <a:pt x="8198" y="13876"/>
                  <a:pt x="8162" y="14333"/>
                </a:cubicBezTo>
                <a:cubicBezTo>
                  <a:pt x="8111" y="14958"/>
                  <a:pt x="8046" y="15281"/>
                  <a:pt x="7982" y="15214"/>
                </a:cubicBezTo>
                <a:cubicBezTo>
                  <a:pt x="7933" y="15229"/>
                  <a:pt x="7887" y="15079"/>
                  <a:pt x="7841" y="14773"/>
                </a:cubicBezTo>
                <a:cubicBezTo>
                  <a:pt x="7805" y="14549"/>
                  <a:pt x="7772" y="14122"/>
                  <a:pt x="7753" y="13561"/>
                </a:cubicBezTo>
                <a:cubicBezTo>
                  <a:pt x="7735" y="13022"/>
                  <a:pt x="7726" y="12414"/>
                  <a:pt x="7727" y="11798"/>
                </a:cubicBezTo>
                <a:lnTo>
                  <a:pt x="7727" y="11247"/>
                </a:lnTo>
                <a:lnTo>
                  <a:pt x="7603" y="11412"/>
                </a:lnTo>
                <a:cubicBezTo>
                  <a:pt x="7591" y="13092"/>
                  <a:pt x="7629" y="14754"/>
                  <a:pt x="7707" y="15820"/>
                </a:cubicBezTo>
                <a:cubicBezTo>
                  <a:pt x="7788" y="16681"/>
                  <a:pt x="7884" y="17101"/>
                  <a:pt x="7979" y="17033"/>
                </a:cubicBezTo>
                <a:cubicBezTo>
                  <a:pt x="8046" y="17051"/>
                  <a:pt x="8110" y="16852"/>
                  <a:pt x="8172" y="16427"/>
                </a:cubicBezTo>
                <a:cubicBezTo>
                  <a:pt x="8225" y="16064"/>
                  <a:pt x="8273" y="15452"/>
                  <a:pt x="8306" y="14663"/>
                </a:cubicBezTo>
                <a:cubicBezTo>
                  <a:pt x="8338" y="13956"/>
                  <a:pt x="8356" y="13122"/>
                  <a:pt x="8355" y="12238"/>
                </a:cubicBezTo>
                <a:cubicBezTo>
                  <a:pt x="8356" y="11568"/>
                  <a:pt x="8345" y="10898"/>
                  <a:pt x="8326" y="10310"/>
                </a:cubicBezTo>
                <a:cubicBezTo>
                  <a:pt x="8306" y="9728"/>
                  <a:pt x="8278" y="9233"/>
                  <a:pt x="8244" y="8877"/>
                </a:cubicBezTo>
                <a:cubicBezTo>
                  <a:pt x="8198" y="8405"/>
                  <a:pt x="8150" y="7959"/>
                  <a:pt x="8100" y="7609"/>
                </a:cubicBezTo>
                <a:cubicBezTo>
                  <a:pt x="8013" y="6957"/>
                  <a:pt x="7959" y="6554"/>
                  <a:pt x="7936" y="6342"/>
                </a:cubicBezTo>
                <a:cubicBezTo>
                  <a:pt x="7910" y="6124"/>
                  <a:pt x="7885" y="5801"/>
                  <a:pt x="7868" y="5405"/>
                </a:cubicBezTo>
                <a:cubicBezTo>
                  <a:pt x="7855" y="5086"/>
                  <a:pt x="7851" y="4740"/>
                  <a:pt x="7851" y="4358"/>
                </a:cubicBezTo>
                <a:cubicBezTo>
                  <a:pt x="7850" y="3721"/>
                  <a:pt x="7864" y="3097"/>
                  <a:pt x="7894" y="2705"/>
                </a:cubicBezTo>
                <a:cubicBezTo>
                  <a:pt x="7942" y="2118"/>
                  <a:pt x="8002" y="1815"/>
                  <a:pt x="8061" y="1878"/>
                </a:cubicBezTo>
                <a:cubicBezTo>
                  <a:pt x="8098" y="1875"/>
                  <a:pt x="8133" y="1963"/>
                  <a:pt x="8169" y="2154"/>
                </a:cubicBezTo>
                <a:cubicBezTo>
                  <a:pt x="8197" y="2307"/>
                  <a:pt x="8225" y="2580"/>
                  <a:pt x="8247" y="2925"/>
                </a:cubicBezTo>
                <a:cubicBezTo>
                  <a:pt x="8266" y="3250"/>
                  <a:pt x="8279" y="3644"/>
                  <a:pt x="8287" y="4083"/>
                </a:cubicBezTo>
                <a:cubicBezTo>
                  <a:pt x="8292" y="4433"/>
                  <a:pt x="8297" y="4822"/>
                  <a:pt x="8296" y="5185"/>
                </a:cubicBezTo>
                <a:lnTo>
                  <a:pt x="8421" y="5019"/>
                </a:lnTo>
                <a:cubicBezTo>
                  <a:pt x="8421" y="4908"/>
                  <a:pt x="8421" y="4800"/>
                  <a:pt x="8421" y="4689"/>
                </a:cubicBezTo>
                <a:cubicBezTo>
                  <a:pt x="8419" y="3932"/>
                  <a:pt x="8407" y="3194"/>
                  <a:pt x="8385" y="2540"/>
                </a:cubicBezTo>
                <a:cubicBezTo>
                  <a:pt x="8357" y="1759"/>
                  <a:pt x="8313" y="1144"/>
                  <a:pt x="8264" y="776"/>
                </a:cubicBezTo>
                <a:cubicBezTo>
                  <a:pt x="8201" y="295"/>
                  <a:pt x="8133" y="20"/>
                  <a:pt x="8064" y="60"/>
                </a:cubicBezTo>
                <a:close/>
                <a:moveTo>
                  <a:pt x="17048" y="60"/>
                </a:moveTo>
                <a:cubicBezTo>
                  <a:pt x="16987" y="45"/>
                  <a:pt x="16928" y="192"/>
                  <a:pt x="16871" y="556"/>
                </a:cubicBezTo>
                <a:cubicBezTo>
                  <a:pt x="16823" y="865"/>
                  <a:pt x="16780" y="1451"/>
                  <a:pt x="16750" y="2154"/>
                </a:cubicBezTo>
                <a:cubicBezTo>
                  <a:pt x="16723" y="2831"/>
                  <a:pt x="16707" y="3597"/>
                  <a:pt x="16707" y="4413"/>
                </a:cubicBezTo>
                <a:cubicBezTo>
                  <a:pt x="16707" y="5102"/>
                  <a:pt x="16719" y="5807"/>
                  <a:pt x="16740" y="6397"/>
                </a:cubicBezTo>
                <a:cubicBezTo>
                  <a:pt x="16765" y="7037"/>
                  <a:pt x="16796" y="7535"/>
                  <a:pt x="16835" y="7940"/>
                </a:cubicBezTo>
                <a:cubicBezTo>
                  <a:pt x="16886" y="8417"/>
                  <a:pt x="16938" y="8882"/>
                  <a:pt x="16992" y="9263"/>
                </a:cubicBezTo>
                <a:cubicBezTo>
                  <a:pt x="17058" y="9661"/>
                  <a:pt x="17122" y="10259"/>
                  <a:pt x="17175" y="11026"/>
                </a:cubicBezTo>
                <a:cubicBezTo>
                  <a:pt x="17196" y="11412"/>
                  <a:pt x="17208" y="11882"/>
                  <a:pt x="17208" y="12404"/>
                </a:cubicBezTo>
                <a:cubicBezTo>
                  <a:pt x="17206" y="13162"/>
                  <a:pt x="17185" y="13874"/>
                  <a:pt x="17149" y="14333"/>
                </a:cubicBezTo>
                <a:cubicBezTo>
                  <a:pt x="17097" y="14961"/>
                  <a:pt x="17033" y="15284"/>
                  <a:pt x="16969" y="15214"/>
                </a:cubicBezTo>
                <a:cubicBezTo>
                  <a:pt x="16921" y="15228"/>
                  <a:pt x="16873" y="15078"/>
                  <a:pt x="16828" y="14773"/>
                </a:cubicBezTo>
                <a:cubicBezTo>
                  <a:pt x="16792" y="14554"/>
                  <a:pt x="16759" y="14127"/>
                  <a:pt x="16740" y="13561"/>
                </a:cubicBezTo>
                <a:cubicBezTo>
                  <a:pt x="16722" y="13022"/>
                  <a:pt x="16713" y="12414"/>
                  <a:pt x="16714" y="11798"/>
                </a:cubicBezTo>
                <a:lnTo>
                  <a:pt x="16714" y="11247"/>
                </a:lnTo>
                <a:lnTo>
                  <a:pt x="16586" y="11412"/>
                </a:lnTo>
                <a:cubicBezTo>
                  <a:pt x="16577" y="13092"/>
                  <a:pt x="16619" y="14775"/>
                  <a:pt x="16697" y="15820"/>
                </a:cubicBezTo>
                <a:cubicBezTo>
                  <a:pt x="16778" y="16681"/>
                  <a:pt x="16874" y="17101"/>
                  <a:pt x="16969" y="17033"/>
                </a:cubicBezTo>
                <a:cubicBezTo>
                  <a:pt x="17036" y="17051"/>
                  <a:pt x="17100" y="16797"/>
                  <a:pt x="17162" y="16371"/>
                </a:cubicBezTo>
                <a:cubicBezTo>
                  <a:pt x="17215" y="16005"/>
                  <a:pt x="17263" y="15393"/>
                  <a:pt x="17296" y="14608"/>
                </a:cubicBezTo>
                <a:cubicBezTo>
                  <a:pt x="17328" y="13901"/>
                  <a:pt x="17346" y="13067"/>
                  <a:pt x="17345" y="12183"/>
                </a:cubicBezTo>
                <a:cubicBezTo>
                  <a:pt x="17346" y="11512"/>
                  <a:pt x="17335" y="10843"/>
                  <a:pt x="17316" y="10255"/>
                </a:cubicBezTo>
                <a:cubicBezTo>
                  <a:pt x="17296" y="9673"/>
                  <a:pt x="17268" y="9178"/>
                  <a:pt x="17234" y="8822"/>
                </a:cubicBezTo>
                <a:cubicBezTo>
                  <a:pt x="17187" y="8355"/>
                  <a:pt x="17140" y="7964"/>
                  <a:pt x="17090" y="7609"/>
                </a:cubicBezTo>
                <a:cubicBezTo>
                  <a:pt x="17004" y="6957"/>
                  <a:pt x="16950" y="6498"/>
                  <a:pt x="16927" y="6287"/>
                </a:cubicBezTo>
                <a:cubicBezTo>
                  <a:pt x="16900" y="6073"/>
                  <a:pt x="16875" y="5750"/>
                  <a:pt x="16858" y="5350"/>
                </a:cubicBezTo>
                <a:cubicBezTo>
                  <a:pt x="16845" y="5031"/>
                  <a:pt x="16838" y="4685"/>
                  <a:pt x="16838" y="4303"/>
                </a:cubicBezTo>
                <a:cubicBezTo>
                  <a:pt x="16837" y="3666"/>
                  <a:pt x="16854" y="3042"/>
                  <a:pt x="16884" y="2650"/>
                </a:cubicBezTo>
                <a:cubicBezTo>
                  <a:pt x="16932" y="2062"/>
                  <a:pt x="16992" y="1760"/>
                  <a:pt x="17051" y="1823"/>
                </a:cubicBezTo>
                <a:cubicBezTo>
                  <a:pt x="17086" y="1828"/>
                  <a:pt x="17122" y="1972"/>
                  <a:pt x="17156" y="2154"/>
                </a:cubicBezTo>
                <a:cubicBezTo>
                  <a:pt x="17185" y="2303"/>
                  <a:pt x="17209" y="2521"/>
                  <a:pt x="17231" y="2870"/>
                </a:cubicBezTo>
                <a:cubicBezTo>
                  <a:pt x="17250" y="3195"/>
                  <a:pt x="17266" y="3589"/>
                  <a:pt x="17273" y="4027"/>
                </a:cubicBezTo>
                <a:cubicBezTo>
                  <a:pt x="17279" y="4377"/>
                  <a:pt x="17281" y="4767"/>
                  <a:pt x="17280" y="5130"/>
                </a:cubicBezTo>
                <a:lnTo>
                  <a:pt x="17408" y="4964"/>
                </a:lnTo>
                <a:cubicBezTo>
                  <a:pt x="17408" y="4806"/>
                  <a:pt x="17408" y="4634"/>
                  <a:pt x="17408" y="4634"/>
                </a:cubicBezTo>
                <a:cubicBezTo>
                  <a:pt x="17406" y="3874"/>
                  <a:pt x="17392" y="3135"/>
                  <a:pt x="17368" y="2484"/>
                </a:cubicBezTo>
                <a:cubicBezTo>
                  <a:pt x="17341" y="1702"/>
                  <a:pt x="17300" y="1085"/>
                  <a:pt x="17251" y="721"/>
                </a:cubicBezTo>
                <a:cubicBezTo>
                  <a:pt x="17187" y="239"/>
                  <a:pt x="17117" y="18"/>
                  <a:pt x="17048" y="60"/>
                </a:cubicBezTo>
                <a:close/>
                <a:moveTo>
                  <a:pt x="43" y="335"/>
                </a:moveTo>
                <a:lnTo>
                  <a:pt x="10" y="3091"/>
                </a:lnTo>
                <a:lnTo>
                  <a:pt x="0" y="6122"/>
                </a:lnTo>
                <a:lnTo>
                  <a:pt x="75" y="6122"/>
                </a:lnTo>
                <a:lnTo>
                  <a:pt x="144" y="3091"/>
                </a:lnTo>
                <a:lnTo>
                  <a:pt x="180" y="335"/>
                </a:lnTo>
                <a:lnTo>
                  <a:pt x="43" y="335"/>
                </a:lnTo>
                <a:close/>
                <a:moveTo>
                  <a:pt x="308" y="335"/>
                </a:moveTo>
                <a:lnTo>
                  <a:pt x="272" y="3091"/>
                </a:lnTo>
                <a:lnTo>
                  <a:pt x="262" y="6122"/>
                </a:lnTo>
                <a:lnTo>
                  <a:pt x="337" y="6122"/>
                </a:lnTo>
                <a:lnTo>
                  <a:pt x="409" y="3091"/>
                </a:lnTo>
                <a:lnTo>
                  <a:pt x="442" y="335"/>
                </a:lnTo>
                <a:lnTo>
                  <a:pt x="308" y="335"/>
                </a:lnTo>
                <a:close/>
                <a:moveTo>
                  <a:pt x="615" y="335"/>
                </a:moveTo>
                <a:lnTo>
                  <a:pt x="412" y="16702"/>
                </a:lnTo>
                <a:lnTo>
                  <a:pt x="763" y="16702"/>
                </a:lnTo>
                <a:cubicBezTo>
                  <a:pt x="816" y="16716"/>
                  <a:pt x="870" y="16659"/>
                  <a:pt x="923" y="16482"/>
                </a:cubicBezTo>
                <a:cubicBezTo>
                  <a:pt x="976" y="16282"/>
                  <a:pt x="1025" y="15924"/>
                  <a:pt x="1070" y="15435"/>
                </a:cubicBezTo>
                <a:cubicBezTo>
                  <a:pt x="1116" y="14898"/>
                  <a:pt x="1157" y="14254"/>
                  <a:pt x="1191" y="13506"/>
                </a:cubicBezTo>
                <a:cubicBezTo>
                  <a:pt x="1277" y="11658"/>
                  <a:pt x="1321" y="9344"/>
                  <a:pt x="1319" y="7003"/>
                </a:cubicBezTo>
                <a:cubicBezTo>
                  <a:pt x="1320" y="5983"/>
                  <a:pt x="1310" y="4989"/>
                  <a:pt x="1289" y="4027"/>
                </a:cubicBezTo>
                <a:cubicBezTo>
                  <a:pt x="1272" y="3184"/>
                  <a:pt x="1243" y="2440"/>
                  <a:pt x="1204" y="1823"/>
                </a:cubicBezTo>
                <a:cubicBezTo>
                  <a:pt x="1166" y="1227"/>
                  <a:pt x="1121" y="770"/>
                  <a:pt x="1070" y="556"/>
                </a:cubicBezTo>
                <a:cubicBezTo>
                  <a:pt x="1017" y="367"/>
                  <a:pt x="964" y="311"/>
                  <a:pt x="910" y="335"/>
                </a:cubicBezTo>
                <a:lnTo>
                  <a:pt x="615" y="335"/>
                </a:lnTo>
                <a:close/>
                <a:moveTo>
                  <a:pt x="3770" y="335"/>
                </a:moveTo>
                <a:lnTo>
                  <a:pt x="3567" y="16702"/>
                </a:lnTo>
                <a:lnTo>
                  <a:pt x="3688" y="16702"/>
                </a:lnTo>
                <a:lnTo>
                  <a:pt x="3891" y="335"/>
                </a:lnTo>
                <a:lnTo>
                  <a:pt x="3770" y="335"/>
                </a:lnTo>
                <a:close/>
                <a:moveTo>
                  <a:pt x="5567" y="335"/>
                </a:moveTo>
                <a:lnTo>
                  <a:pt x="5537" y="2650"/>
                </a:lnTo>
                <a:lnTo>
                  <a:pt x="5655" y="2650"/>
                </a:lnTo>
                <a:lnTo>
                  <a:pt x="5685" y="335"/>
                </a:lnTo>
                <a:lnTo>
                  <a:pt x="5567" y="335"/>
                </a:lnTo>
                <a:close/>
                <a:moveTo>
                  <a:pt x="8656" y="335"/>
                </a:moveTo>
                <a:lnTo>
                  <a:pt x="8453" y="16702"/>
                </a:lnTo>
                <a:lnTo>
                  <a:pt x="8571" y="16757"/>
                </a:lnTo>
                <a:lnTo>
                  <a:pt x="8620" y="12790"/>
                </a:lnTo>
                <a:lnTo>
                  <a:pt x="8768" y="10640"/>
                </a:lnTo>
                <a:lnTo>
                  <a:pt x="8908" y="16702"/>
                </a:lnTo>
                <a:lnTo>
                  <a:pt x="9039" y="16702"/>
                </a:lnTo>
                <a:lnTo>
                  <a:pt x="8859" y="9263"/>
                </a:lnTo>
                <a:lnTo>
                  <a:pt x="9160" y="4854"/>
                </a:lnTo>
                <a:lnTo>
                  <a:pt x="9000" y="4854"/>
                </a:lnTo>
                <a:lnTo>
                  <a:pt x="8650" y="10530"/>
                </a:lnTo>
                <a:lnTo>
                  <a:pt x="8774" y="335"/>
                </a:lnTo>
                <a:lnTo>
                  <a:pt x="8656" y="335"/>
                </a:lnTo>
                <a:close/>
                <a:moveTo>
                  <a:pt x="9337" y="335"/>
                </a:moveTo>
                <a:lnTo>
                  <a:pt x="9308" y="2650"/>
                </a:lnTo>
                <a:lnTo>
                  <a:pt x="9425" y="2650"/>
                </a:lnTo>
                <a:lnTo>
                  <a:pt x="9455" y="335"/>
                </a:lnTo>
                <a:lnTo>
                  <a:pt x="9337" y="335"/>
                </a:lnTo>
                <a:close/>
                <a:moveTo>
                  <a:pt x="9638" y="335"/>
                </a:moveTo>
                <a:lnTo>
                  <a:pt x="9435" y="16702"/>
                </a:lnTo>
                <a:lnTo>
                  <a:pt x="9556" y="16702"/>
                </a:lnTo>
                <a:lnTo>
                  <a:pt x="9759" y="335"/>
                </a:lnTo>
                <a:lnTo>
                  <a:pt x="9638" y="335"/>
                </a:lnTo>
                <a:close/>
                <a:moveTo>
                  <a:pt x="9949" y="335"/>
                </a:moveTo>
                <a:lnTo>
                  <a:pt x="9746" y="16702"/>
                </a:lnTo>
                <a:lnTo>
                  <a:pt x="9867" y="16702"/>
                </a:lnTo>
                <a:lnTo>
                  <a:pt x="10070" y="335"/>
                </a:lnTo>
                <a:lnTo>
                  <a:pt x="9949" y="335"/>
                </a:lnTo>
                <a:close/>
                <a:moveTo>
                  <a:pt x="14554" y="335"/>
                </a:moveTo>
                <a:lnTo>
                  <a:pt x="14524" y="2650"/>
                </a:lnTo>
                <a:lnTo>
                  <a:pt x="14642" y="2650"/>
                </a:lnTo>
                <a:lnTo>
                  <a:pt x="14672" y="335"/>
                </a:lnTo>
                <a:lnTo>
                  <a:pt x="14554" y="335"/>
                </a:lnTo>
                <a:close/>
                <a:moveTo>
                  <a:pt x="19113" y="335"/>
                </a:moveTo>
                <a:lnTo>
                  <a:pt x="19083" y="2650"/>
                </a:lnTo>
                <a:lnTo>
                  <a:pt x="19201" y="2650"/>
                </a:lnTo>
                <a:lnTo>
                  <a:pt x="19231" y="335"/>
                </a:lnTo>
                <a:lnTo>
                  <a:pt x="19113" y="335"/>
                </a:lnTo>
                <a:close/>
                <a:moveTo>
                  <a:pt x="21204" y="335"/>
                </a:moveTo>
                <a:lnTo>
                  <a:pt x="21171" y="3091"/>
                </a:lnTo>
                <a:lnTo>
                  <a:pt x="21161" y="6122"/>
                </a:lnTo>
                <a:lnTo>
                  <a:pt x="21237" y="6122"/>
                </a:lnTo>
                <a:lnTo>
                  <a:pt x="21305" y="3091"/>
                </a:lnTo>
                <a:lnTo>
                  <a:pt x="21341" y="335"/>
                </a:lnTo>
                <a:lnTo>
                  <a:pt x="21204" y="335"/>
                </a:lnTo>
                <a:close/>
                <a:moveTo>
                  <a:pt x="21466" y="335"/>
                </a:moveTo>
                <a:lnTo>
                  <a:pt x="21430" y="3091"/>
                </a:lnTo>
                <a:lnTo>
                  <a:pt x="21420" y="6122"/>
                </a:lnTo>
                <a:lnTo>
                  <a:pt x="21495" y="6122"/>
                </a:lnTo>
                <a:lnTo>
                  <a:pt x="21567" y="3091"/>
                </a:lnTo>
                <a:lnTo>
                  <a:pt x="21600" y="335"/>
                </a:lnTo>
                <a:lnTo>
                  <a:pt x="21466" y="335"/>
                </a:lnTo>
                <a:close/>
                <a:moveTo>
                  <a:pt x="20297" y="556"/>
                </a:moveTo>
                <a:lnTo>
                  <a:pt x="20160" y="1933"/>
                </a:lnTo>
                <a:lnTo>
                  <a:pt x="20124" y="4854"/>
                </a:lnTo>
                <a:lnTo>
                  <a:pt x="20029" y="4854"/>
                </a:lnTo>
                <a:lnTo>
                  <a:pt x="20009" y="6452"/>
                </a:lnTo>
                <a:lnTo>
                  <a:pt x="20104" y="6452"/>
                </a:lnTo>
                <a:lnTo>
                  <a:pt x="20019" y="13341"/>
                </a:lnTo>
                <a:cubicBezTo>
                  <a:pt x="20011" y="13920"/>
                  <a:pt x="20006" y="14510"/>
                  <a:pt x="20003" y="15104"/>
                </a:cubicBezTo>
                <a:cubicBezTo>
                  <a:pt x="20002" y="15573"/>
                  <a:pt x="20014" y="16021"/>
                  <a:pt x="20036" y="16316"/>
                </a:cubicBezTo>
                <a:cubicBezTo>
                  <a:pt x="20068" y="16736"/>
                  <a:pt x="20109" y="16955"/>
                  <a:pt x="20150" y="16923"/>
                </a:cubicBezTo>
                <a:cubicBezTo>
                  <a:pt x="20178" y="16916"/>
                  <a:pt x="20205" y="16880"/>
                  <a:pt x="20232" y="16757"/>
                </a:cubicBezTo>
                <a:lnTo>
                  <a:pt x="20252" y="15104"/>
                </a:lnTo>
                <a:cubicBezTo>
                  <a:pt x="20228" y="15211"/>
                  <a:pt x="20207" y="15260"/>
                  <a:pt x="20183" y="15269"/>
                </a:cubicBezTo>
                <a:cubicBezTo>
                  <a:pt x="20168" y="15288"/>
                  <a:pt x="20152" y="15193"/>
                  <a:pt x="20140" y="15049"/>
                </a:cubicBezTo>
                <a:cubicBezTo>
                  <a:pt x="20132" y="14900"/>
                  <a:pt x="20130" y="14699"/>
                  <a:pt x="20131" y="14498"/>
                </a:cubicBezTo>
                <a:cubicBezTo>
                  <a:pt x="20134" y="13994"/>
                  <a:pt x="20137" y="13505"/>
                  <a:pt x="20144" y="13010"/>
                </a:cubicBezTo>
                <a:lnTo>
                  <a:pt x="20225" y="6452"/>
                </a:lnTo>
                <a:lnTo>
                  <a:pt x="20343" y="6452"/>
                </a:lnTo>
                <a:lnTo>
                  <a:pt x="20363" y="4854"/>
                </a:lnTo>
                <a:lnTo>
                  <a:pt x="20245" y="4854"/>
                </a:lnTo>
                <a:lnTo>
                  <a:pt x="20297" y="556"/>
                </a:lnTo>
                <a:close/>
                <a:moveTo>
                  <a:pt x="723" y="2264"/>
                </a:moveTo>
                <a:lnTo>
                  <a:pt x="893" y="2264"/>
                </a:lnTo>
                <a:cubicBezTo>
                  <a:pt x="943" y="2236"/>
                  <a:pt x="993" y="2347"/>
                  <a:pt x="1041" y="2540"/>
                </a:cubicBezTo>
                <a:cubicBezTo>
                  <a:pt x="1085" y="2791"/>
                  <a:pt x="1122" y="3302"/>
                  <a:pt x="1145" y="3972"/>
                </a:cubicBezTo>
                <a:cubicBezTo>
                  <a:pt x="1176" y="4904"/>
                  <a:pt x="1192" y="5942"/>
                  <a:pt x="1188" y="7003"/>
                </a:cubicBezTo>
                <a:cubicBezTo>
                  <a:pt x="1189" y="8087"/>
                  <a:pt x="1179" y="9172"/>
                  <a:pt x="1159" y="10199"/>
                </a:cubicBezTo>
                <a:cubicBezTo>
                  <a:pt x="1139" y="11101"/>
                  <a:pt x="1112" y="11978"/>
                  <a:pt x="1077" y="12734"/>
                </a:cubicBezTo>
                <a:cubicBezTo>
                  <a:pt x="1054" y="13266"/>
                  <a:pt x="1025" y="13703"/>
                  <a:pt x="992" y="14057"/>
                </a:cubicBezTo>
                <a:cubicBezTo>
                  <a:pt x="965" y="14337"/>
                  <a:pt x="934" y="14504"/>
                  <a:pt x="903" y="14608"/>
                </a:cubicBezTo>
                <a:cubicBezTo>
                  <a:pt x="843" y="14846"/>
                  <a:pt x="782" y="14954"/>
                  <a:pt x="720" y="14939"/>
                </a:cubicBezTo>
                <a:lnTo>
                  <a:pt x="566" y="14939"/>
                </a:lnTo>
                <a:lnTo>
                  <a:pt x="723" y="2264"/>
                </a:lnTo>
                <a:close/>
                <a:moveTo>
                  <a:pt x="5076" y="4523"/>
                </a:moveTo>
                <a:cubicBezTo>
                  <a:pt x="5040" y="4518"/>
                  <a:pt x="5004" y="4681"/>
                  <a:pt x="4971" y="4964"/>
                </a:cubicBezTo>
                <a:cubicBezTo>
                  <a:pt x="4930" y="5361"/>
                  <a:pt x="4892" y="5856"/>
                  <a:pt x="4860" y="6452"/>
                </a:cubicBezTo>
                <a:lnTo>
                  <a:pt x="4880" y="4799"/>
                </a:lnTo>
                <a:lnTo>
                  <a:pt x="4768" y="4799"/>
                </a:lnTo>
                <a:lnTo>
                  <a:pt x="4565" y="21221"/>
                </a:lnTo>
                <a:lnTo>
                  <a:pt x="4683" y="21221"/>
                </a:lnTo>
                <a:lnTo>
                  <a:pt x="4768" y="14773"/>
                </a:lnTo>
                <a:cubicBezTo>
                  <a:pt x="4802" y="16085"/>
                  <a:pt x="4880" y="16916"/>
                  <a:pt x="4965" y="16923"/>
                </a:cubicBezTo>
                <a:cubicBezTo>
                  <a:pt x="5003" y="16921"/>
                  <a:pt x="5041" y="16759"/>
                  <a:pt x="5076" y="16482"/>
                </a:cubicBezTo>
                <a:cubicBezTo>
                  <a:pt x="5115" y="16127"/>
                  <a:pt x="5151" y="15659"/>
                  <a:pt x="5181" y="15104"/>
                </a:cubicBezTo>
                <a:cubicBezTo>
                  <a:pt x="5220" y="14391"/>
                  <a:pt x="5252" y="13585"/>
                  <a:pt x="5272" y="12679"/>
                </a:cubicBezTo>
                <a:cubicBezTo>
                  <a:pt x="5297" y="11599"/>
                  <a:pt x="5309" y="10419"/>
                  <a:pt x="5308" y="9263"/>
                </a:cubicBezTo>
                <a:cubicBezTo>
                  <a:pt x="5313" y="7990"/>
                  <a:pt x="5290" y="6733"/>
                  <a:pt x="5243" y="5736"/>
                </a:cubicBezTo>
                <a:cubicBezTo>
                  <a:pt x="5201" y="4927"/>
                  <a:pt x="5140" y="4496"/>
                  <a:pt x="5076" y="4523"/>
                </a:cubicBezTo>
                <a:close/>
                <a:moveTo>
                  <a:pt x="6791" y="4523"/>
                </a:moveTo>
                <a:cubicBezTo>
                  <a:pt x="6733" y="4534"/>
                  <a:pt x="6675" y="4809"/>
                  <a:pt x="6627" y="5350"/>
                </a:cubicBezTo>
                <a:cubicBezTo>
                  <a:pt x="6571" y="6020"/>
                  <a:pt x="6525" y="6907"/>
                  <a:pt x="6493" y="7940"/>
                </a:cubicBezTo>
                <a:cubicBezTo>
                  <a:pt x="6455" y="9059"/>
                  <a:pt x="6437" y="10339"/>
                  <a:pt x="6437" y="11632"/>
                </a:cubicBezTo>
                <a:cubicBezTo>
                  <a:pt x="6432" y="12994"/>
                  <a:pt x="6457" y="14332"/>
                  <a:pt x="6509" y="15380"/>
                </a:cubicBezTo>
                <a:cubicBezTo>
                  <a:pt x="6555" y="16240"/>
                  <a:pt x="6618" y="16724"/>
                  <a:pt x="6686" y="16702"/>
                </a:cubicBezTo>
                <a:cubicBezTo>
                  <a:pt x="6763" y="16658"/>
                  <a:pt x="6835" y="16083"/>
                  <a:pt x="6886" y="15104"/>
                </a:cubicBezTo>
                <a:lnTo>
                  <a:pt x="6876" y="16096"/>
                </a:lnTo>
                <a:cubicBezTo>
                  <a:pt x="6868" y="17076"/>
                  <a:pt x="6847" y="18005"/>
                  <a:pt x="6817" y="18851"/>
                </a:cubicBezTo>
                <a:cubicBezTo>
                  <a:pt x="6776" y="19552"/>
                  <a:pt x="6718" y="19886"/>
                  <a:pt x="6660" y="19788"/>
                </a:cubicBezTo>
                <a:cubicBezTo>
                  <a:pt x="6631" y="19813"/>
                  <a:pt x="6601" y="19755"/>
                  <a:pt x="6575" y="19568"/>
                </a:cubicBezTo>
                <a:cubicBezTo>
                  <a:pt x="6560" y="19462"/>
                  <a:pt x="6547" y="19254"/>
                  <a:pt x="6539" y="19017"/>
                </a:cubicBezTo>
                <a:cubicBezTo>
                  <a:pt x="6531" y="18689"/>
                  <a:pt x="6527" y="18324"/>
                  <a:pt x="6529" y="17970"/>
                </a:cubicBezTo>
                <a:lnTo>
                  <a:pt x="6408" y="17804"/>
                </a:lnTo>
                <a:cubicBezTo>
                  <a:pt x="6406" y="17985"/>
                  <a:pt x="6405" y="18172"/>
                  <a:pt x="6405" y="18355"/>
                </a:cubicBezTo>
                <a:cubicBezTo>
                  <a:pt x="6404" y="18940"/>
                  <a:pt x="6414" y="19528"/>
                  <a:pt x="6434" y="20009"/>
                </a:cubicBezTo>
                <a:cubicBezTo>
                  <a:pt x="6458" y="20515"/>
                  <a:pt x="6489" y="20862"/>
                  <a:pt x="6526" y="21056"/>
                </a:cubicBezTo>
                <a:cubicBezTo>
                  <a:pt x="6573" y="21319"/>
                  <a:pt x="6623" y="21459"/>
                  <a:pt x="6673" y="21441"/>
                </a:cubicBezTo>
                <a:cubicBezTo>
                  <a:pt x="6727" y="21459"/>
                  <a:pt x="6782" y="21235"/>
                  <a:pt x="6830" y="20835"/>
                </a:cubicBezTo>
                <a:cubicBezTo>
                  <a:pt x="6874" y="20468"/>
                  <a:pt x="6910" y="19941"/>
                  <a:pt x="6935" y="19237"/>
                </a:cubicBezTo>
                <a:cubicBezTo>
                  <a:pt x="6965" y="18321"/>
                  <a:pt x="6987" y="17294"/>
                  <a:pt x="6997" y="16261"/>
                </a:cubicBezTo>
                <a:lnTo>
                  <a:pt x="7138" y="4799"/>
                </a:lnTo>
                <a:lnTo>
                  <a:pt x="7027" y="4799"/>
                </a:lnTo>
                <a:lnTo>
                  <a:pt x="7004" y="6728"/>
                </a:lnTo>
                <a:cubicBezTo>
                  <a:pt x="6963" y="5354"/>
                  <a:pt x="6882" y="4508"/>
                  <a:pt x="6791" y="4523"/>
                </a:cubicBezTo>
                <a:close/>
                <a:moveTo>
                  <a:pt x="15778" y="4523"/>
                </a:moveTo>
                <a:cubicBezTo>
                  <a:pt x="15720" y="4534"/>
                  <a:pt x="15662" y="4809"/>
                  <a:pt x="15614" y="5350"/>
                </a:cubicBezTo>
                <a:cubicBezTo>
                  <a:pt x="15557" y="6024"/>
                  <a:pt x="15513" y="6910"/>
                  <a:pt x="15480" y="7940"/>
                </a:cubicBezTo>
                <a:cubicBezTo>
                  <a:pt x="15442" y="9064"/>
                  <a:pt x="15420" y="10342"/>
                  <a:pt x="15421" y="11632"/>
                </a:cubicBezTo>
                <a:cubicBezTo>
                  <a:pt x="15415" y="12994"/>
                  <a:pt x="15444" y="14332"/>
                  <a:pt x="15496" y="15380"/>
                </a:cubicBezTo>
                <a:cubicBezTo>
                  <a:pt x="15542" y="16240"/>
                  <a:pt x="15605" y="16724"/>
                  <a:pt x="15673" y="16702"/>
                </a:cubicBezTo>
                <a:cubicBezTo>
                  <a:pt x="15750" y="16654"/>
                  <a:pt x="15822" y="16080"/>
                  <a:pt x="15873" y="15104"/>
                </a:cubicBezTo>
                <a:lnTo>
                  <a:pt x="15863" y="16096"/>
                </a:lnTo>
                <a:cubicBezTo>
                  <a:pt x="15855" y="17076"/>
                  <a:pt x="15834" y="18005"/>
                  <a:pt x="15804" y="18851"/>
                </a:cubicBezTo>
                <a:cubicBezTo>
                  <a:pt x="15763" y="19545"/>
                  <a:pt x="15705" y="19879"/>
                  <a:pt x="15647" y="19788"/>
                </a:cubicBezTo>
                <a:cubicBezTo>
                  <a:pt x="15618" y="19811"/>
                  <a:pt x="15589" y="19753"/>
                  <a:pt x="15562" y="19568"/>
                </a:cubicBezTo>
                <a:cubicBezTo>
                  <a:pt x="15547" y="19460"/>
                  <a:pt x="15534" y="19253"/>
                  <a:pt x="15526" y="19017"/>
                </a:cubicBezTo>
                <a:cubicBezTo>
                  <a:pt x="15518" y="18689"/>
                  <a:pt x="15514" y="18324"/>
                  <a:pt x="15516" y="17970"/>
                </a:cubicBezTo>
                <a:lnTo>
                  <a:pt x="15395" y="17804"/>
                </a:lnTo>
                <a:cubicBezTo>
                  <a:pt x="15389" y="17977"/>
                  <a:pt x="15385" y="18165"/>
                  <a:pt x="15382" y="18355"/>
                </a:cubicBezTo>
                <a:cubicBezTo>
                  <a:pt x="15381" y="18942"/>
                  <a:pt x="15391" y="19530"/>
                  <a:pt x="15411" y="20009"/>
                </a:cubicBezTo>
                <a:cubicBezTo>
                  <a:pt x="15435" y="20519"/>
                  <a:pt x="15466" y="20866"/>
                  <a:pt x="15503" y="21056"/>
                </a:cubicBezTo>
                <a:cubicBezTo>
                  <a:pt x="15550" y="21319"/>
                  <a:pt x="15600" y="21459"/>
                  <a:pt x="15650" y="21441"/>
                </a:cubicBezTo>
                <a:cubicBezTo>
                  <a:pt x="15704" y="21460"/>
                  <a:pt x="15759" y="21235"/>
                  <a:pt x="15807" y="20835"/>
                </a:cubicBezTo>
                <a:cubicBezTo>
                  <a:pt x="15851" y="20468"/>
                  <a:pt x="15887" y="19941"/>
                  <a:pt x="15912" y="19237"/>
                </a:cubicBezTo>
                <a:cubicBezTo>
                  <a:pt x="15942" y="18318"/>
                  <a:pt x="15963" y="17292"/>
                  <a:pt x="15974" y="16261"/>
                </a:cubicBezTo>
                <a:lnTo>
                  <a:pt x="16115" y="4799"/>
                </a:lnTo>
                <a:lnTo>
                  <a:pt x="16010" y="4799"/>
                </a:lnTo>
                <a:lnTo>
                  <a:pt x="15987" y="6728"/>
                </a:lnTo>
                <a:cubicBezTo>
                  <a:pt x="15948" y="5377"/>
                  <a:pt x="15867" y="4533"/>
                  <a:pt x="15778" y="4523"/>
                </a:cubicBezTo>
                <a:close/>
                <a:moveTo>
                  <a:pt x="1790" y="4579"/>
                </a:moveTo>
                <a:cubicBezTo>
                  <a:pt x="1725" y="4577"/>
                  <a:pt x="1662" y="4882"/>
                  <a:pt x="1607" y="5460"/>
                </a:cubicBezTo>
                <a:cubicBezTo>
                  <a:pt x="1546" y="6126"/>
                  <a:pt x="1496" y="7098"/>
                  <a:pt x="1466" y="8216"/>
                </a:cubicBezTo>
                <a:cubicBezTo>
                  <a:pt x="1431" y="9390"/>
                  <a:pt x="1411" y="10645"/>
                  <a:pt x="1411" y="11963"/>
                </a:cubicBezTo>
                <a:cubicBezTo>
                  <a:pt x="1410" y="12878"/>
                  <a:pt x="1423" y="13784"/>
                  <a:pt x="1447" y="14608"/>
                </a:cubicBezTo>
                <a:cubicBezTo>
                  <a:pt x="1468" y="15355"/>
                  <a:pt x="1502" y="15972"/>
                  <a:pt x="1545" y="16371"/>
                </a:cubicBezTo>
                <a:cubicBezTo>
                  <a:pt x="1589" y="16774"/>
                  <a:pt x="1639" y="16987"/>
                  <a:pt x="1689" y="16978"/>
                </a:cubicBezTo>
                <a:cubicBezTo>
                  <a:pt x="1768" y="17002"/>
                  <a:pt x="1848" y="16575"/>
                  <a:pt x="1908" y="15710"/>
                </a:cubicBezTo>
                <a:cubicBezTo>
                  <a:pt x="1962" y="14989"/>
                  <a:pt x="2001" y="14006"/>
                  <a:pt x="2023" y="12900"/>
                </a:cubicBezTo>
                <a:lnTo>
                  <a:pt x="1905" y="12679"/>
                </a:lnTo>
                <a:cubicBezTo>
                  <a:pt x="1885" y="13436"/>
                  <a:pt x="1854" y="14089"/>
                  <a:pt x="1813" y="14553"/>
                </a:cubicBezTo>
                <a:cubicBezTo>
                  <a:pt x="1778" y="14984"/>
                  <a:pt x="1736" y="15209"/>
                  <a:pt x="1692" y="15214"/>
                </a:cubicBezTo>
                <a:cubicBezTo>
                  <a:pt x="1649" y="15224"/>
                  <a:pt x="1608" y="14944"/>
                  <a:pt x="1581" y="14388"/>
                </a:cubicBezTo>
                <a:cubicBezTo>
                  <a:pt x="1548" y="13656"/>
                  <a:pt x="1532" y="12715"/>
                  <a:pt x="1535" y="11798"/>
                </a:cubicBezTo>
                <a:cubicBezTo>
                  <a:pt x="1534" y="11592"/>
                  <a:pt x="1534" y="11397"/>
                  <a:pt x="1535" y="11191"/>
                </a:cubicBezTo>
                <a:lnTo>
                  <a:pt x="2059" y="11191"/>
                </a:lnTo>
                <a:cubicBezTo>
                  <a:pt x="2065" y="10609"/>
                  <a:pt x="2065" y="10019"/>
                  <a:pt x="2065" y="9428"/>
                </a:cubicBezTo>
                <a:cubicBezTo>
                  <a:pt x="2068" y="8132"/>
                  <a:pt x="2041" y="6866"/>
                  <a:pt x="1990" y="5901"/>
                </a:cubicBezTo>
                <a:cubicBezTo>
                  <a:pt x="1937" y="4999"/>
                  <a:pt x="1866" y="4518"/>
                  <a:pt x="1790" y="4579"/>
                </a:cubicBezTo>
                <a:close/>
                <a:moveTo>
                  <a:pt x="3227" y="4579"/>
                </a:moveTo>
                <a:cubicBezTo>
                  <a:pt x="3162" y="4577"/>
                  <a:pt x="3099" y="4882"/>
                  <a:pt x="3044" y="5460"/>
                </a:cubicBezTo>
                <a:cubicBezTo>
                  <a:pt x="2983" y="6126"/>
                  <a:pt x="2933" y="7098"/>
                  <a:pt x="2903" y="8216"/>
                </a:cubicBezTo>
                <a:cubicBezTo>
                  <a:pt x="2868" y="9386"/>
                  <a:pt x="2851" y="10652"/>
                  <a:pt x="2851" y="11963"/>
                </a:cubicBezTo>
                <a:cubicBezTo>
                  <a:pt x="2850" y="12878"/>
                  <a:pt x="2860" y="13784"/>
                  <a:pt x="2883" y="14608"/>
                </a:cubicBezTo>
                <a:cubicBezTo>
                  <a:pt x="2905" y="15355"/>
                  <a:pt x="2942" y="15972"/>
                  <a:pt x="2985" y="16371"/>
                </a:cubicBezTo>
                <a:cubicBezTo>
                  <a:pt x="3029" y="16776"/>
                  <a:pt x="3078" y="16989"/>
                  <a:pt x="3129" y="16978"/>
                </a:cubicBezTo>
                <a:cubicBezTo>
                  <a:pt x="3208" y="17002"/>
                  <a:pt x="3285" y="16575"/>
                  <a:pt x="3345" y="15710"/>
                </a:cubicBezTo>
                <a:cubicBezTo>
                  <a:pt x="3399" y="14988"/>
                  <a:pt x="3438" y="14006"/>
                  <a:pt x="3459" y="12900"/>
                </a:cubicBezTo>
                <a:lnTo>
                  <a:pt x="3345" y="12679"/>
                </a:lnTo>
                <a:cubicBezTo>
                  <a:pt x="3325" y="13445"/>
                  <a:pt x="3291" y="14086"/>
                  <a:pt x="3250" y="14553"/>
                </a:cubicBezTo>
                <a:cubicBezTo>
                  <a:pt x="3214" y="14984"/>
                  <a:pt x="3172" y="15265"/>
                  <a:pt x="3129" y="15269"/>
                </a:cubicBezTo>
                <a:cubicBezTo>
                  <a:pt x="3086" y="15280"/>
                  <a:pt x="3045" y="14944"/>
                  <a:pt x="3017" y="14388"/>
                </a:cubicBezTo>
                <a:cubicBezTo>
                  <a:pt x="2984" y="13656"/>
                  <a:pt x="2968" y="12770"/>
                  <a:pt x="2972" y="11853"/>
                </a:cubicBezTo>
                <a:cubicBezTo>
                  <a:pt x="2971" y="11647"/>
                  <a:pt x="2971" y="11397"/>
                  <a:pt x="2972" y="11191"/>
                </a:cubicBezTo>
                <a:lnTo>
                  <a:pt x="3495" y="11191"/>
                </a:lnTo>
                <a:cubicBezTo>
                  <a:pt x="3501" y="10609"/>
                  <a:pt x="3505" y="10019"/>
                  <a:pt x="3505" y="9428"/>
                </a:cubicBezTo>
                <a:cubicBezTo>
                  <a:pt x="3508" y="8132"/>
                  <a:pt x="3478" y="6866"/>
                  <a:pt x="3427" y="5901"/>
                </a:cubicBezTo>
                <a:cubicBezTo>
                  <a:pt x="3373" y="4999"/>
                  <a:pt x="3302" y="4518"/>
                  <a:pt x="3227" y="4579"/>
                </a:cubicBezTo>
                <a:close/>
                <a:moveTo>
                  <a:pt x="4287" y="4579"/>
                </a:moveTo>
                <a:cubicBezTo>
                  <a:pt x="4187" y="4513"/>
                  <a:pt x="4089" y="5202"/>
                  <a:pt x="4022" y="6452"/>
                </a:cubicBezTo>
                <a:cubicBezTo>
                  <a:pt x="3940" y="8048"/>
                  <a:pt x="3897" y="10128"/>
                  <a:pt x="3901" y="12238"/>
                </a:cubicBezTo>
                <a:cubicBezTo>
                  <a:pt x="3902" y="13090"/>
                  <a:pt x="3916" y="13916"/>
                  <a:pt x="3940" y="14663"/>
                </a:cubicBezTo>
                <a:cubicBezTo>
                  <a:pt x="3964" y="15415"/>
                  <a:pt x="4000" y="16030"/>
                  <a:pt x="4045" y="16427"/>
                </a:cubicBezTo>
                <a:cubicBezTo>
                  <a:pt x="4091" y="16822"/>
                  <a:pt x="4144" y="16990"/>
                  <a:pt x="4196" y="16978"/>
                </a:cubicBezTo>
                <a:cubicBezTo>
                  <a:pt x="4263" y="16980"/>
                  <a:pt x="4329" y="16653"/>
                  <a:pt x="4385" y="16041"/>
                </a:cubicBezTo>
                <a:cubicBezTo>
                  <a:pt x="4447" y="15403"/>
                  <a:pt x="4497" y="14459"/>
                  <a:pt x="4526" y="13341"/>
                </a:cubicBezTo>
                <a:cubicBezTo>
                  <a:pt x="4559" y="12147"/>
                  <a:pt x="4576" y="10853"/>
                  <a:pt x="4575" y="9538"/>
                </a:cubicBezTo>
                <a:cubicBezTo>
                  <a:pt x="4579" y="8198"/>
                  <a:pt x="4551" y="6882"/>
                  <a:pt x="4497" y="5901"/>
                </a:cubicBezTo>
                <a:cubicBezTo>
                  <a:pt x="4442" y="4969"/>
                  <a:pt x="4365" y="4499"/>
                  <a:pt x="4287" y="4579"/>
                </a:cubicBezTo>
                <a:close/>
                <a:moveTo>
                  <a:pt x="6159" y="4579"/>
                </a:moveTo>
                <a:cubicBezTo>
                  <a:pt x="6115" y="4578"/>
                  <a:pt x="6070" y="4814"/>
                  <a:pt x="6032" y="5185"/>
                </a:cubicBezTo>
                <a:cubicBezTo>
                  <a:pt x="5982" y="5649"/>
                  <a:pt x="5939" y="6245"/>
                  <a:pt x="5901" y="6948"/>
                </a:cubicBezTo>
                <a:lnTo>
                  <a:pt x="5927" y="4854"/>
                </a:lnTo>
                <a:lnTo>
                  <a:pt x="5816" y="4854"/>
                </a:lnTo>
                <a:lnTo>
                  <a:pt x="5668" y="16702"/>
                </a:lnTo>
                <a:lnTo>
                  <a:pt x="5789" y="16757"/>
                </a:lnTo>
                <a:lnTo>
                  <a:pt x="5858" y="11247"/>
                </a:lnTo>
                <a:cubicBezTo>
                  <a:pt x="5869" y="9815"/>
                  <a:pt x="5905" y="8460"/>
                  <a:pt x="5963" y="7389"/>
                </a:cubicBezTo>
                <a:cubicBezTo>
                  <a:pt x="6007" y="6670"/>
                  <a:pt x="6065" y="6236"/>
                  <a:pt x="6127" y="6232"/>
                </a:cubicBezTo>
                <a:cubicBezTo>
                  <a:pt x="6152" y="6208"/>
                  <a:pt x="6179" y="6355"/>
                  <a:pt x="6199" y="6618"/>
                </a:cubicBezTo>
                <a:cubicBezTo>
                  <a:pt x="6214" y="6868"/>
                  <a:pt x="6222" y="7243"/>
                  <a:pt x="6221" y="7609"/>
                </a:cubicBezTo>
                <a:cubicBezTo>
                  <a:pt x="6220" y="8156"/>
                  <a:pt x="6216" y="8676"/>
                  <a:pt x="6208" y="9208"/>
                </a:cubicBezTo>
                <a:lnTo>
                  <a:pt x="6113" y="16757"/>
                </a:lnTo>
                <a:lnTo>
                  <a:pt x="6235" y="16757"/>
                </a:lnTo>
                <a:lnTo>
                  <a:pt x="6326" y="9538"/>
                </a:lnTo>
                <a:cubicBezTo>
                  <a:pt x="6336" y="8855"/>
                  <a:pt x="6341" y="8145"/>
                  <a:pt x="6343" y="7444"/>
                </a:cubicBezTo>
                <a:cubicBezTo>
                  <a:pt x="6345" y="6661"/>
                  <a:pt x="6326" y="5903"/>
                  <a:pt x="6293" y="5350"/>
                </a:cubicBezTo>
                <a:cubicBezTo>
                  <a:pt x="6256" y="4807"/>
                  <a:pt x="6209" y="4533"/>
                  <a:pt x="6159" y="4579"/>
                </a:cubicBezTo>
                <a:close/>
                <a:moveTo>
                  <a:pt x="10417" y="4579"/>
                </a:moveTo>
                <a:cubicBezTo>
                  <a:pt x="10350" y="4511"/>
                  <a:pt x="10283" y="4857"/>
                  <a:pt x="10231" y="5570"/>
                </a:cubicBezTo>
                <a:cubicBezTo>
                  <a:pt x="10189" y="6173"/>
                  <a:pt x="10165" y="7066"/>
                  <a:pt x="10165" y="7995"/>
                </a:cubicBezTo>
                <a:cubicBezTo>
                  <a:pt x="10164" y="8499"/>
                  <a:pt x="10172" y="9000"/>
                  <a:pt x="10188" y="9428"/>
                </a:cubicBezTo>
                <a:cubicBezTo>
                  <a:pt x="10205" y="9875"/>
                  <a:pt x="10229" y="10271"/>
                  <a:pt x="10257" y="10530"/>
                </a:cubicBezTo>
                <a:cubicBezTo>
                  <a:pt x="10296" y="10899"/>
                  <a:pt x="10336" y="11189"/>
                  <a:pt x="10378" y="11467"/>
                </a:cubicBezTo>
                <a:cubicBezTo>
                  <a:pt x="10422" y="11726"/>
                  <a:pt x="10460" y="12114"/>
                  <a:pt x="10496" y="12624"/>
                </a:cubicBezTo>
                <a:cubicBezTo>
                  <a:pt x="10510" y="12895"/>
                  <a:pt x="10521" y="13250"/>
                  <a:pt x="10522" y="13616"/>
                </a:cubicBezTo>
                <a:cubicBezTo>
                  <a:pt x="10521" y="14122"/>
                  <a:pt x="10507" y="14591"/>
                  <a:pt x="10483" y="14884"/>
                </a:cubicBezTo>
                <a:cubicBezTo>
                  <a:pt x="10447" y="15283"/>
                  <a:pt x="10404" y="15480"/>
                  <a:pt x="10361" y="15435"/>
                </a:cubicBezTo>
                <a:cubicBezTo>
                  <a:pt x="10327" y="15445"/>
                  <a:pt x="10291" y="15325"/>
                  <a:pt x="10260" y="15049"/>
                </a:cubicBezTo>
                <a:cubicBezTo>
                  <a:pt x="10234" y="14848"/>
                  <a:pt x="10216" y="14503"/>
                  <a:pt x="10204" y="14057"/>
                </a:cubicBezTo>
                <a:cubicBezTo>
                  <a:pt x="10192" y="13591"/>
                  <a:pt x="10184" y="13078"/>
                  <a:pt x="10185" y="12569"/>
                </a:cubicBezTo>
                <a:lnTo>
                  <a:pt x="10067" y="12679"/>
                </a:lnTo>
                <a:cubicBezTo>
                  <a:pt x="10057" y="13950"/>
                  <a:pt x="10088" y="15222"/>
                  <a:pt x="10149" y="15986"/>
                </a:cubicBezTo>
                <a:cubicBezTo>
                  <a:pt x="10211" y="16682"/>
                  <a:pt x="10284" y="17020"/>
                  <a:pt x="10358" y="16978"/>
                </a:cubicBezTo>
                <a:cubicBezTo>
                  <a:pt x="10411" y="17002"/>
                  <a:pt x="10463" y="16831"/>
                  <a:pt x="10512" y="16482"/>
                </a:cubicBezTo>
                <a:cubicBezTo>
                  <a:pt x="10552" y="16202"/>
                  <a:pt x="10586" y="15720"/>
                  <a:pt x="10610" y="15104"/>
                </a:cubicBezTo>
                <a:cubicBezTo>
                  <a:pt x="10631" y="14585"/>
                  <a:pt x="10643" y="13970"/>
                  <a:pt x="10643" y="13341"/>
                </a:cubicBezTo>
                <a:cubicBezTo>
                  <a:pt x="10644" y="12488"/>
                  <a:pt x="10624" y="11666"/>
                  <a:pt x="10587" y="11081"/>
                </a:cubicBezTo>
                <a:cubicBezTo>
                  <a:pt x="10534" y="10416"/>
                  <a:pt x="10476" y="9870"/>
                  <a:pt x="10414" y="9483"/>
                </a:cubicBezTo>
                <a:cubicBezTo>
                  <a:pt x="10377" y="9258"/>
                  <a:pt x="10342" y="8973"/>
                  <a:pt x="10309" y="8601"/>
                </a:cubicBezTo>
                <a:cubicBezTo>
                  <a:pt x="10291" y="8367"/>
                  <a:pt x="10277" y="7999"/>
                  <a:pt x="10276" y="7609"/>
                </a:cubicBezTo>
                <a:cubicBezTo>
                  <a:pt x="10278" y="7192"/>
                  <a:pt x="10292" y="6801"/>
                  <a:pt x="10312" y="6562"/>
                </a:cubicBezTo>
                <a:cubicBezTo>
                  <a:pt x="10341" y="6218"/>
                  <a:pt x="10376" y="6085"/>
                  <a:pt x="10411" y="6122"/>
                </a:cubicBezTo>
                <a:cubicBezTo>
                  <a:pt x="10454" y="6080"/>
                  <a:pt x="10494" y="6288"/>
                  <a:pt x="10528" y="6728"/>
                </a:cubicBezTo>
                <a:cubicBezTo>
                  <a:pt x="10558" y="7179"/>
                  <a:pt x="10575" y="7822"/>
                  <a:pt x="10574" y="8491"/>
                </a:cubicBezTo>
                <a:lnTo>
                  <a:pt x="10692" y="8326"/>
                </a:lnTo>
                <a:cubicBezTo>
                  <a:pt x="10693" y="7286"/>
                  <a:pt x="10667" y="6307"/>
                  <a:pt x="10620" y="5626"/>
                </a:cubicBezTo>
                <a:cubicBezTo>
                  <a:pt x="10563" y="4863"/>
                  <a:pt x="10490" y="4485"/>
                  <a:pt x="10417" y="4579"/>
                </a:cubicBezTo>
                <a:close/>
                <a:moveTo>
                  <a:pt x="12819" y="4579"/>
                </a:moveTo>
                <a:cubicBezTo>
                  <a:pt x="12754" y="4577"/>
                  <a:pt x="12691" y="4882"/>
                  <a:pt x="12636" y="5460"/>
                </a:cubicBezTo>
                <a:cubicBezTo>
                  <a:pt x="12575" y="6126"/>
                  <a:pt x="12525" y="7098"/>
                  <a:pt x="12495" y="8216"/>
                </a:cubicBezTo>
                <a:cubicBezTo>
                  <a:pt x="12460" y="9386"/>
                  <a:pt x="12443" y="10652"/>
                  <a:pt x="12443" y="11963"/>
                </a:cubicBezTo>
                <a:cubicBezTo>
                  <a:pt x="12442" y="12878"/>
                  <a:pt x="12455" y="13784"/>
                  <a:pt x="12479" y="14608"/>
                </a:cubicBezTo>
                <a:cubicBezTo>
                  <a:pt x="12500" y="15355"/>
                  <a:pt x="12534" y="15972"/>
                  <a:pt x="12577" y="16371"/>
                </a:cubicBezTo>
                <a:cubicBezTo>
                  <a:pt x="12621" y="16776"/>
                  <a:pt x="12671" y="16989"/>
                  <a:pt x="12721" y="16978"/>
                </a:cubicBezTo>
                <a:cubicBezTo>
                  <a:pt x="12800" y="17002"/>
                  <a:pt x="12877" y="16575"/>
                  <a:pt x="12937" y="15710"/>
                </a:cubicBezTo>
                <a:cubicBezTo>
                  <a:pt x="12991" y="14988"/>
                  <a:pt x="13033" y="14006"/>
                  <a:pt x="13055" y="12900"/>
                </a:cubicBezTo>
                <a:lnTo>
                  <a:pt x="12937" y="12679"/>
                </a:lnTo>
                <a:cubicBezTo>
                  <a:pt x="12917" y="13445"/>
                  <a:pt x="12884" y="14086"/>
                  <a:pt x="12842" y="14553"/>
                </a:cubicBezTo>
                <a:cubicBezTo>
                  <a:pt x="12807" y="14984"/>
                  <a:pt x="12765" y="15265"/>
                  <a:pt x="12721" y="15269"/>
                </a:cubicBezTo>
                <a:cubicBezTo>
                  <a:pt x="12678" y="15280"/>
                  <a:pt x="12637" y="14944"/>
                  <a:pt x="12610" y="14388"/>
                </a:cubicBezTo>
                <a:cubicBezTo>
                  <a:pt x="12577" y="13656"/>
                  <a:pt x="12561" y="12770"/>
                  <a:pt x="12564" y="11853"/>
                </a:cubicBezTo>
                <a:cubicBezTo>
                  <a:pt x="12563" y="11647"/>
                  <a:pt x="12563" y="11397"/>
                  <a:pt x="12564" y="11191"/>
                </a:cubicBezTo>
                <a:lnTo>
                  <a:pt x="13088" y="11191"/>
                </a:lnTo>
                <a:cubicBezTo>
                  <a:pt x="13094" y="10609"/>
                  <a:pt x="13097" y="10019"/>
                  <a:pt x="13097" y="9428"/>
                </a:cubicBezTo>
                <a:cubicBezTo>
                  <a:pt x="13101" y="8132"/>
                  <a:pt x="13074" y="6866"/>
                  <a:pt x="13022" y="5901"/>
                </a:cubicBezTo>
                <a:cubicBezTo>
                  <a:pt x="12969" y="4999"/>
                  <a:pt x="12895" y="4518"/>
                  <a:pt x="12819" y="4579"/>
                </a:cubicBezTo>
                <a:close/>
                <a:moveTo>
                  <a:pt x="13608" y="4579"/>
                </a:moveTo>
                <a:cubicBezTo>
                  <a:pt x="13570" y="4596"/>
                  <a:pt x="13533" y="4835"/>
                  <a:pt x="13503" y="5240"/>
                </a:cubicBezTo>
                <a:cubicBezTo>
                  <a:pt x="13462" y="5819"/>
                  <a:pt x="13426" y="6504"/>
                  <a:pt x="13399" y="7279"/>
                </a:cubicBezTo>
                <a:lnTo>
                  <a:pt x="13428" y="4854"/>
                </a:lnTo>
                <a:lnTo>
                  <a:pt x="13323" y="4854"/>
                </a:lnTo>
                <a:lnTo>
                  <a:pt x="13176" y="16702"/>
                </a:lnTo>
                <a:lnTo>
                  <a:pt x="13284" y="16702"/>
                </a:lnTo>
                <a:lnTo>
                  <a:pt x="13343" y="11963"/>
                </a:lnTo>
                <a:cubicBezTo>
                  <a:pt x="13355" y="10412"/>
                  <a:pt x="13391" y="8965"/>
                  <a:pt x="13448" y="7720"/>
                </a:cubicBezTo>
                <a:cubicBezTo>
                  <a:pt x="13479" y="7035"/>
                  <a:pt x="13527" y="6575"/>
                  <a:pt x="13579" y="6507"/>
                </a:cubicBezTo>
                <a:cubicBezTo>
                  <a:pt x="13603" y="6508"/>
                  <a:pt x="13627" y="6653"/>
                  <a:pt x="13647" y="6893"/>
                </a:cubicBezTo>
                <a:lnTo>
                  <a:pt x="13696" y="5019"/>
                </a:lnTo>
                <a:cubicBezTo>
                  <a:pt x="13669" y="4759"/>
                  <a:pt x="13639" y="4608"/>
                  <a:pt x="13608" y="4579"/>
                </a:cubicBezTo>
                <a:close/>
                <a:moveTo>
                  <a:pt x="15140" y="4579"/>
                </a:moveTo>
                <a:cubicBezTo>
                  <a:pt x="15096" y="4578"/>
                  <a:pt x="15053" y="4814"/>
                  <a:pt x="15015" y="5185"/>
                </a:cubicBezTo>
                <a:cubicBezTo>
                  <a:pt x="14966" y="5649"/>
                  <a:pt x="14920" y="6245"/>
                  <a:pt x="14881" y="6948"/>
                </a:cubicBezTo>
                <a:lnTo>
                  <a:pt x="14907" y="4854"/>
                </a:lnTo>
                <a:lnTo>
                  <a:pt x="14803" y="4854"/>
                </a:lnTo>
                <a:lnTo>
                  <a:pt x="14655" y="16702"/>
                </a:lnTo>
                <a:lnTo>
                  <a:pt x="14773" y="16757"/>
                </a:lnTo>
                <a:lnTo>
                  <a:pt x="14842" y="11247"/>
                </a:lnTo>
                <a:cubicBezTo>
                  <a:pt x="14853" y="9815"/>
                  <a:pt x="14889" y="8460"/>
                  <a:pt x="14947" y="7389"/>
                </a:cubicBezTo>
                <a:cubicBezTo>
                  <a:pt x="14991" y="6670"/>
                  <a:pt x="15049" y="6236"/>
                  <a:pt x="15110" y="6232"/>
                </a:cubicBezTo>
                <a:cubicBezTo>
                  <a:pt x="15135" y="6208"/>
                  <a:pt x="15162" y="6355"/>
                  <a:pt x="15182" y="6618"/>
                </a:cubicBezTo>
                <a:cubicBezTo>
                  <a:pt x="15198" y="6868"/>
                  <a:pt x="15206" y="7243"/>
                  <a:pt x="15205" y="7609"/>
                </a:cubicBezTo>
                <a:cubicBezTo>
                  <a:pt x="15204" y="8156"/>
                  <a:pt x="15200" y="8676"/>
                  <a:pt x="15192" y="9208"/>
                </a:cubicBezTo>
                <a:lnTo>
                  <a:pt x="15097" y="16757"/>
                </a:lnTo>
                <a:lnTo>
                  <a:pt x="15218" y="16757"/>
                </a:lnTo>
                <a:lnTo>
                  <a:pt x="15307" y="9538"/>
                </a:lnTo>
                <a:cubicBezTo>
                  <a:pt x="15316" y="8855"/>
                  <a:pt x="15321" y="8145"/>
                  <a:pt x="15323" y="7444"/>
                </a:cubicBezTo>
                <a:cubicBezTo>
                  <a:pt x="15325" y="6661"/>
                  <a:pt x="15310" y="5903"/>
                  <a:pt x="15277" y="5350"/>
                </a:cubicBezTo>
                <a:cubicBezTo>
                  <a:pt x="15240" y="4808"/>
                  <a:pt x="15189" y="4535"/>
                  <a:pt x="15140" y="4579"/>
                </a:cubicBezTo>
                <a:close/>
                <a:moveTo>
                  <a:pt x="17869" y="4579"/>
                </a:moveTo>
                <a:cubicBezTo>
                  <a:pt x="17769" y="4509"/>
                  <a:pt x="17674" y="5199"/>
                  <a:pt x="17607" y="6452"/>
                </a:cubicBezTo>
                <a:cubicBezTo>
                  <a:pt x="17524" y="8042"/>
                  <a:pt x="17479" y="10124"/>
                  <a:pt x="17483" y="12238"/>
                </a:cubicBezTo>
                <a:cubicBezTo>
                  <a:pt x="17484" y="13090"/>
                  <a:pt x="17498" y="13916"/>
                  <a:pt x="17522" y="14663"/>
                </a:cubicBezTo>
                <a:cubicBezTo>
                  <a:pt x="17546" y="15415"/>
                  <a:pt x="17582" y="16030"/>
                  <a:pt x="17627" y="16427"/>
                </a:cubicBezTo>
                <a:cubicBezTo>
                  <a:pt x="17673" y="16822"/>
                  <a:pt x="17725" y="16990"/>
                  <a:pt x="17777" y="16978"/>
                </a:cubicBezTo>
                <a:cubicBezTo>
                  <a:pt x="17845" y="16982"/>
                  <a:pt x="17910" y="16655"/>
                  <a:pt x="17967" y="16041"/>
                </a:cubicBezTo>
                <a:cubicBezTo>
                  <a:pt x="18029" y="15403"/>
                  <a:pt x="18079" y="14459"/>
                  <a:pt x="18108" y="13341"/>
                </a:cubicBezTo>
                <a:cubicBezTo>
                  <a:pt x="18141" y="12147"/>
                  <a:pt x="18157" y="10853"/>
                  <a:pt x="18157" y="9538"/>
                </a:cubicBezTo>
                <a:cubicBezTo>
                  <a:pt x="18161" y="8198"/>
                  <a:pt x="18133" y="6882"/>
                  <a:pt x="18079" y="5901"/>
                </a:cubicBezTo>
                <a:cubicBezTo>
                  <a:pt x="18023" y="4969"/>
                  <a:pt x="17947" y="4499"/>
                  <a:pt x="17869" y="4579"/>
                </a:cubicBezTo>
                <a:close/>
                <a:moveTo>
                  <a:pt x="18635" y="4579"/>
                </a:moveTo>
                <a:cubicBezTo>
                  <a:pt x="18565" y="4558"/>
                  <a:pt x="18496" y="4919"/>
                  <a:pt x="18439" y="5570"/>
                </a:cubicBezTo>
                <a:cubicBezTo>
                  <a:pt x="18379" y="6286"/>
                  <a:pt x="18333" y="7279"/>
                  <a:pt x="18308" y="8436"/>
                </a:cubicBezTo>
                <a:cubicBezTo>
                  <a:pt x="18278" y="9648"/>
                  <a:pt x="18262" y="10925"/>
                  <a:pt x="18262" y="12238"/>
                </a:cubicBezTo>
                <a:cubicBezTo>
                  <a:pt x="18257" y="13527"/>
                  <a:pt x="18283" y="14796"/>
                  <a:pt x="18334" y="15765"/>
                </a:cubicBezTo>
                <a:cubicBezTo>
                  <a:pt x="18383" y="16614"/>
                  <a:pt x="18450" y="17085"/>
                  <a:pt x="18520" y="17033"/>
                </a:cubicBezTo>
                <a:cubicBezTo>
                  <a:pt x="18589" y="17046"/>
                  <a:pt x="18656" y="16640"/>
                  <a:pt x="18710" y="15931"/>
                </a:cubicBezTo>
                <a:cubicBezTo>
                  <a:pt x="18772" y="15064"/>
                  <a:pt x="18815" y="13919"/>
                  <a:pt x="18838" y="12624"/>
                </a:cubicBezTo>
                <a:lnTo>
                  <a:pt x="18720" y="12404"/>
                </a:lnTo>
                <a:cubicBezTo>
                  <a:pt x="18703" y="13281"/>
                  <a:pt x="18670" y="14065"/>
                  <a:pt x="18628" y="14663"/>
                </a:cubicBezTo>
                <a:cubicBezTo>
                  <a:pt x="18598" y="15133"/>
                  <a:pt x="18559" y="15416"/>
                  <a:pt x="18517" y="15435"/>
                </a:cubicBezTo>
                <a:cubicBezTo>
                  <a:pt x="18479" y="15441"/>
                  <a:pt x="18443" y="15159"/>
                  <a:pt x="18419" y="14663"/>
                </a:cubicBezTo>
                <a:cubicBezTo>
                  <a:pt x="18389" y="14018"/>
                  <a:pt x="18376" y="13221"/>
                  <a:pt x="18380" y="12404"/>
                </a:cubicBezTo>
                <a:cubicBezTo>
                  <a:pt x="18380" y="11373"/>
                  <a:pt x="18390" y="10351"/>
                  <a:pt x="18409" y="9373"/>
                </a:cubicBezTo>
                <a:cubicBezTo>
                  <a:pt x="18424" y="8481"/>
                  <a:pt x="18455" y="7648"/>
                  <a:pt x="18494" y="7003"/>
                </a:cubicBezTo>
                <a:cubicBezTo>
                  <a:pt x="18529" y="6495"/>
                  <a:pt x="18572" y="6223"/>
                  <a:pt x="18619" y="6232"/>
                </a:cubicBezTo>
                <a:cubicBezTo>
                  <a:pt x="18657" y="6180"/>
                  <a:pt x="18696" y="6428"/>
                  <a:pt x="18723" y="6893"/>
                </a:cubicBezTo>
                <a:cubicBezTo>
                  <a:pt x="18750" y="7366"/>
                  <a:pt x="18765" y="8004"/>
                  <a:pt x="18763" y="8656"/>
                </a:cubicBezTo>
                <a:lnTo>
                  <a:pt x="18880" y="8491"/>
                </a:lnTo>
                <a:cubicBezTo>
                  <a:pt x="18883" y="7426"/>
                  <a:pt x="18860" y="6435"/>
                  <a:pt x="18815" y="5681"/>
                </a:cubicBezTo>
                <a:cubicBezTo>
                  <a:pt x="18766" y="4934"/>
                  <a:pt x="18701" y="4520"/>
                  <a:pt x="18635" y="4579"/>
                </a:cubicBezTo>
                <a:close/>
                <a:moveTo>
                  <a:pt x="19610" y="4579"/>
                </a:moveTo>
                <a:cubicBezTo>
                  <a:pt x="19545" y="4577"/>
                  <a:pt x="19482" y="4883"/>
                  <a:pt x="19427" y="5460"/>
                </a:cubicBezTo>
                <a:cubicBezTo>
                  <a:pt x="19366" y="6135"/>
                  <a:pt x="19317" y="7104"/>
                  <a:pt x="19286" y="8216"/>
                </a:cubicBezTo>
                <a:cubicBezTo>
                  <a:pt x="19251" y="9386"/>
                  <a:pt x="19234" y="10653"/>
                  <a:pt x="19234" y="11963"/>
                </a:cubicBezTo>
                <a:cubicBezTo>
                  <a:pt x="19233" y="12878"/>
                  <a:pt x="19246" y="13784"/>
                  <a:pt x="19270" y="14608"/>
                </a:cubicBezTo>
                <a:cubicBezTo>
                  <a:pt x="19293" y="15365"/>
                  <a:pt x="19330" y="15982"/>
                  <a:pt x="19375" y="16371"/>
                </a:cubicBezTo>
                <a:cubicBezTo>
                  <a:pt x="19419" y="16776"/>
                  <a:pt x="19468" y="16989"/>
                  <a:pt x="19519" y="16978"/>
                </a:cubicBezTo>
                <a:cubicBezTo>
                  <a:pt x="19598" y="17005"/>
                  <a:pt x="19675" y="16578"/>
                  <a:pt x="19735" y="15710"/>
                </a:cubicBezTo>
                <a:cubicBezTo>
                  <a:pt x="19789" y="14988"/>
                  <a:pt x="19828" y="14006"/>
                  <a:pt x="19849" y="12900"/>
                </a:cubicBezTo>
                <a:lnTo>
                  <a:pt x="19731" y="12679"/>
                </a:lnTo>
                <a:cubicBezTo>
                  <a:pt x="19710" y="13455"/>
                  <a:pt x="19676" y="14098"/>
                  <a:pt x="19633" y="14553"/>
                </a:cubicBezTo>
                <a:cubicBezTo>
                  <a:pt x="19597" y="14981"/>
                  <a:pt x="19556" y="15261"/>
                  <a:pt x="19512" y="15269"/>
                </a:cubicBezTo>
                <a:cubicBezTo>
                  <a:pt x="19469" y="15277"/>
                  <a:pt x="19428" y="14942"/>
                  <a:pt x="19401" y="14388"/>
                </a:cubicBezTo>
                <a:cubicBezTo>
                  <a:pt x="19368" y="13655"/>
                  <a:pt x="19351" y="12768"/>
                  <a:pt x="19355" y="11853"/>
                </a:cubicBezTo>
                <a:cubicBezTo>
                  <a:pt x="19354" y="11647"/>
                  <a:pt x="19354" y="11397"/>
                  <a:pt x="19355" y="11191"/>
                </a:cubicBezTo>
                <a:lnTo>
                  <a:pt x="19879" y="11191"/>
                </a:lnTo>
                <a:cubicBezTo>
                  <a:pt x="19884" y="10608"/>
                  <a:pt x="19888" y="10018"/>
                  <a:pt x="19888" y="9428"/>
                </a:cubicBezTo>
                <a:cubicBezTo>
                  <a:pt x="19892" y="8132"/>
                  <a:pt x="19865" y="6866"/>
                  <a:pt x="19813" y="5901"/>
                </a:cubicBezTo>
                <a:cubicBezTo>
                  <a:pt x="19760" y="5002"/>
                  <a:pt x="19685" y="4521"/>
                  <a:pt x="19610" y="4579"/>
                </a:cubicBezTo>
                <a:close/>
                <a:moveTo>
                  <a:pt x="2216" y="4854"/>
                </a:moveTo>
                <a:lnTo>
                  <a:pt x="2330" y="16702"/>
                </a:lnTo>
                <a:lnTo>
                  <a:pt x="2464" y="16757"/>
                </a:lnTo>
                <a:lnTo>
                  <a:pt x="2870" y="4854"/>
                </a:lnTo>
                <a:lnTo>
                  <a:pt x="2743" y="4854"/>
                </a:lnTo>
                <a:lnTo>
                  <a:pt x="2507" y="12018"/>
                </a:lnTo>
                <a:cubicBezTo>
                  <a:pt x="2471" y="13146"/>
                  <a:pt x="2442" y="14092"/>
                  <a:pt x="2419" y="14939"/>
                </a:cubicBezTo>
                <a:cubicBezTo>
                  <a:pt x="2408" y="13299"/>
                  <a:pt x="2400" y="12135"/>
                  <a:pt x="2392" y="11412"/>
                </a:cubicBezTo>
                <a:lnTo>
                  <a:pt x="2333" y="4854"/>
                </a:lnTo>
                <a:lnTo>
                  <a:pt x="2216" y="4854"/>
                </a:lnTo>
                <a:close/>
                <a:moveTo>
                  <a:pt x="5508" y="4854"/>
                </a:moveTo>
                <a:lnTo>
                  <a:pt x="5361" y="16702"/>
                </a:lnTo>
                <a:lnTo>
                  <a:pt x="5482" y="16702"/>
                </a:lnTo>
                <a:lnTo>
                  <a:pt x="5629" y="4854"/>
                </a:lnTo>
                <a:lnTo>
                  <a:pt x="5508" y="4854"/>
                </a:lnTo>
                <a:close/>
                <a:moveTo>
                  <a:pt x="9278" y="4854"/>
                </a:moveTo>
                <a:lnTo>
                  <a:pt x="9131" y="16702"/>
                </a:lnTo>
                <a:lnTo>
                  <a:pt x="9252" y="16702"/>
                </a:lnTo>
                <a:lnTo>
                  <a:pt x="9399" y="4854"/>
                </a:lnTo>
                <a:lnTo>
                  <a:pt x="9278" y="4854"/>
                </a:lnTo>
                <a:close/>
                <a:moveTo>
                  <a:pt x="13729" y="4854"/>
                </a:moveTo>
                <a:lnTo>
                  <a:pt x="13847" y="16702"/>
                </a:lnTo>
                <a:lnTo>
                  <a:pt x="13981" y="16757"/>
                </a:lnTo>
                <a:lnTo>
                  <a:pt x="14384" y="4854"/>
                </a:lnTo>
                <a:lnTo>
                  <a:pt x="14256" y="4854"/>
                </a:lnTo>
                <a:lnTo>
                  <a:pt x="14020" y="12018"/>
                </a:lnTo>
                <a:cubicBezTo>
                  <a:pt x="13984" y="13146"/>
                  <a:pt x="13955" y="14092"/>
                  <a:pt x="13932" y="14939"/>
                </a:cubicBezTo>
                <a:cubicBezTo>
                  <a:pt x="13923" y="13299"/>
                  <a:pt x="13915" y="12135"/>
                  <a:pt x="13909" y="11412"/>
                </a:cubicBezTo>
                <a:lnTo>
                  <a:pt x="13847" y="4854"/>
                </a:lnTo>
                <a:lnTo>
                  <a:pt x="13729" y="4854"/>
                </a:lnTo>
                <a:close/>
                <a:moveTo>
                  <a:pt x="14495" y="4854"/>
                </a:moveTo>
                <a:lnTo>
                  <a:pt x="14348" y="16702"/>
                </a:lnTo>
                <a:lnTo>
                  <a:pt x="14469" y="16702"/>
                </a:lnTo>
                <a:lnTo>
                  <a:pt x="14616" y="4854"/>
                </a:lnTo>
                <a:lnTo>
                  <a:pt x="14495" y="4854"/>
                </a:lnTo>
                <a:close/>
                <a:moveTo>
                  <a:pt x="19054" y="4854"/>
                </a:moveTo>
                <a:lnTo>
                  <a:pt x="18907" y="16702"/>
                </a:lnTo>
                <a:lnTo>
                  <a:pt x="19028" y="16702"/>
                </a:lnTo>
                <a:lnTo>
                  <a:pt x="19175" y="4854"/>
                </a:lnTo>
                <a:lnTo>
                  <a:pt x="19054" y="4854"/>
                </a:lnTo>
                <a:close/>
                <a:moveTo>
                  <a:pt x="20945" y="4854"/>
                </a:moveTo>
                <a:lnTo>
                  <a:pt x="20631" y="14443"/>
                </a:lnTo>
                <a:cubicBezTo>
                  <a:pt x="20624" y="13297"/>
                  <a:pt x="20616" y="12097"/>
                  <a:pt x="20605" y="10916"/>
                </a:cubicBezTo>
                <a:lnTo>
                  <a:pt x="20553" y="4909"/>
                </a:lnTo>
                <a:lnTo>
                  <a:pt x="20435" y="4909"/>
                </a:lnTo>
                <a:lnTo>
                  <a:pt x="20553" y="16812"/>
                </a:lnTo>
                <a:lnTo>
                  <a:pt x="20513" y="17970"/>
                </a:lnTo>
                <a:cubicBezTo>
                  <a:pt x="20498" y="18497"/>
                  <a:pt x="20474" y="18954"/>
                  <a:pt x="20448" y="19347"/>
                </a:cubicBezTo>
                <a:cubicBezTo>
                  <a:pt x="20430" y="19540"/>
                  <a:pt x="20410" y="19688"/>
                  <a:pt x="20389" y="19678"/>
                </a:cubicBezTo>
                <a:cubicBezTo>
                  <a:pt x="20365" y="19669"/>
                  <a:pt x="20341" y="19565"/>
                  <a:pt x="20317" y="19457"/>
                </a:cubicBezTo>
                <a:lnTo>
                  <a:pt x="20307" y="21221"/>
                </a:lnTo>
                <a:cubicBezTo>
                  <a:pt x="20333" y="21410"/>
                  <a:pt x="20361" y="21518"/>
                  <a:pt x="20389" y="21552"/>
                </a:cubicBezTo>
                <a:cubicBezTo>
                  <a:pt x="20431" y="21563"/>
                  <a:pt x="20473" y="21368"/>
                  <a:pt x="20507" y="20945"/>
                </a:cubicBezTo>
                <a:cubicBezTo>
                  <a:pt x="20555" y="20200"/>
                  <a:pt x="20592" y="19335"/>
                  <a:pt x="20621" y="18355"/>
                </a:cubicBezTo>
                <a:lnTo>
                  <a:pt x="21073" y="4854"/>
                </a:lnTo>
                <a:lnTo>
                  <a:pt x="20945" y="4854"/>
                </a:lnTo>
                <a:close/>
                <a:moveTo>
                  <a:pt x="1790" y="6122"/>
                </a:moveTo>
                <a:cubicBezTo>
                  <a:pt x="1834" y="6103"/>
                  <a:pt x="1878" y="6413"/>
                  <a:pt x="1908" y="6948"/>
                </a:cubicBezTo>
                <a:cubicBezTo>
                  <a:pt x="1940" y="7602"/>
                  <a:pt x="1957" y="8468"/>
                  <a:pt x="1954" y="9318"/>
                </a:cubicBezTo>
                <a:lnTo>
                  <a:pt x="1954" y="9759"/>
                </a:lnTo>
                <a:lnTo>
                  <a:pt x="1555" y="9759"/>
                </a:lnTo>
                <a:cubicBezTo>
                  <a:pt x="1569" y="8718"/>
                  <a:pt x="1602" y="7775"/>
                  <a:pt x="1649" y="7058"/>
                </a:cubicBezTo>
                <a:cubicBezTo>
                  <a:pt x="1688" y="6477"/>
                  <a:pt x="1738" y="6119"/>
                  <a:pt x="1790" y="6122"/>
                </a:cubicBezTo>
                <a:close/>
                <a:moveTo>
                  <a:pt x="4281" y="6122"/>
                </a:moveTo>
                <a:cubicBezTo>
                  <a:pt x="4327" y="6102"/>
                  <a:pt x="4371" y="6425"/>
                  <a:pt x="4402" y="7003"/>
                </a:cubicBezTo>
                <a:cubicBezTo>
                  <a:pt x="4436" y="7702"/>
                  <a:pt x="4455" y="8630"/>
                  <a:pt x="4451" y="9538"/>
                </a:cubicBezTo>
                <a:cubicBezTo>
                  <a:pt x="4451" y="10262"/>
                  <a:pt x="4444" y="10997"/>
                  <a:pt x="4431" y="11687"/>
                </a:cubicBezTo>
                <a:cubicBezTo>
                  <a:pt x="4422" y="12204"/>
                  <a:pt x="4411" y="12708"/>
                  <a:pt x="4395" y="13175"/>
                </a:cubicBezTo>
                <a:cubicBezTo>
                  <a:pt x="4381" y="13628"/>
                  <a:pt x="4362" y="14034"/>
                  <a:pt x="4340" y="14388"/>
                </a:cubicBezTo>
                <a:cubicBezTo>
                  <a:pt x="4320" y="14736"/>
                  <a:pt x="4294" y="14972"/>
                  <a:pt x="4268" y="15159"/>
                </a:cubicBezTo>
                <a:cubicBezTo>
                  <a:pt x="4243" y="15333"/>
                  <a:pt x="4219" y="15434"/>
                  <a:pt x="4192" y="15435"/>
                </a:cubicBezTo>
                <a:cubicBezTo>
                  <a:pt x="4146" y="15454"/>
                  <a:pt x="4102" y="15131"/>
                  <a:pt x="4071" y="14553"/>
                </a:cubicBezTo>
                <a:cubicBezTo>
                  <a:pt x="4036" y="13845"/>
                  <a:pt x="4018" y="12938"/>
                  <a:pt x="4022" y="12018"/>
                </a:cubicBezTo>
                <a:cubicBezTo>
                  <a:pt x="4022" y="11322"/>
                  <a:pt x="4028" y="10654"/>
                  <a:pt x="4039" y="9979"/>
                </a:cubicBezTo>
                <a:cubicBezTo>
                  <a:pt x="4049" y="9249"/>
                  <a:pt x="4068" y="8549"/>
                  <a:pt x="4094" y="7940"/>
                </a:cubicBezTo>
                <a:cubicBezTo>
                  <a:pt x="4116" y="7402"/>
                  <a:pt x="4143" y="6908"/>
                  <a:pt x="4176" y="6562"/>
                </a:cubicBezTo>
                <a:cubicBezTo>
                  <a:pt x="4208" y="6258"/>
                  <a:pt x="4244" y="6106"/>
                  <a:pt x="4281" y="6122"/>
                </a:cubicBezTo>
                <a:close/>
                <a:moveTo>
                  <a:pt x="5040" y="6122"/>
                </a:moveTo>
                <a:cubicBezTo>
                  <a:pt x="5080" y="6115"/>
                  <a:pt x="5119" y="6373"/>
                  <a:pt x="5145" y="6893"/>
                </a:cubicBezTo>
                <a:cubicBezTo>
                  <a:pt x="5176" y="7556"/>
                  <a:pt x="5191" y="8418"/>
                  <a:pt x="5187" y="9263"/>
                </a:cubicBezTo>
                <a:cubicBezTo>
                  <a:pt x="5187" y="10667"/>
                  <a:pt x="5166" y="12011"/>
                  <a:pt x="5125" y="13230"/>
                </a:cubicBezTo>
                <a:cubicBezTo>
                  <a:pt x="5097" y="14379"/>
                  <a:pt x="5029" y="15171"/>
                  <a:pt x="4955" y="15214"/>
                </a:cubicBezTo>
                <a:cubicBezTo>
                  <a:pt x="4892" y="15227"/>
                  <a:pt x="4837" y="14604"/>
                  <a:pt x="4814" y="13616"/>
                </a:cubicBezTo>
                <a:cubicBezTo>
                  <a:pt x="4806" y="13040"/>
                  <a:pt x="4803" y="12446"/>
                  <a:pt x="4804" y="11853"/>
                </a:cubicBezTo>
                <a:lnTo>
                  <a:pt x="4804" y="11742"/>
                </a:lnTo>
                <a:cubicBezTo>
                  <a:pt x="4809" y="10306"/>
                  <a:pt x="4837" y="8929"/>
                  <a:pt x="4883" y="7720"/>
                </a:cubicBezTo>
                <a:cubicBezTo>
                  <a:pt x="4901" y="7230"/>
                  <a:pt x="4926" y="6819"/>
                  <a:pt x="4955" y="6507"/>
                </a:cubicBezTo>
                <a:cubicBezTo>
                  <a:pt x="4980" y="6235"/>
                  <a:pt x="5010" y="6114"/>
                  <a:pt x="5040" y="6122"/>
                </a:cubicBezTo>
                <a:close/>
                <a:moveTo>
                  <a:pt x="17863" y="6122"/>
                </a:moveTo>
                <a:cubicBezTo>
                  <a:pt x="17909" y="6102"/>
                  <a:pt x="17956" y="6425"/>
                  <a:pt x="17987" y="7003"/>
                </a:cubicBezTo>
                <a:cubicBezTo>
                  <a:pt x="18022" y="7702"/>
                  <a:pt x="18036" y="8630"/>
                  <a:pt x="18033" y="9538"/>
                </a:cubicBezTo>
                <a:cubicBezTo>
                  <a:pt x="18033" y="10262"/>
                  <a:pt x="18026" y="10997"/>
                  <a:pt x="18013" y="11687"/>
                </a:cubicBezTo>
                <a:cubicBezTo>
                  <a:pt x="18004" y="12204"/>
                  <a:pt x="17993" y="12708"/>
                  <a:pt x="17977" y="13175"/>
                </a:cubicBezTo>
                <a:cubicBezTo>
                  <a:pt x="17963" y="13628"/>
                  <a:pt x="17944" y="14034"/>
                  <a:pt x="17921" y="14388"/>
                </a:cubicBezTo>
                <a:cubicBezTo>
                  <a:pt x="17902" y="14736"/>
                  <a:pt x="17876" y="14972"/>
                  <a:pt x="17849" y="15159"/>
                </a:cubicBezTo>
                <a:cubicBezTo>
                  <a:pt x="17825" y="15333"/>
                  <a:pt x="17800" y="15434"/>
                  <a:pt x="17774" y="15435"/>
                </a:cubicBezTo>
                <a:cubicBezTo>
                  <a:pt x="17728" y="15454"/>
                  <a:pt x="17684" y="15131"/>
                  <a:pt x="17653" y="14553"/>
                </a:cubicBezTo>
                <a:cubicBezTo>
                  <a:pt x="17618" y="13845"/>
                  <a:pt x="17600" y="12938"/>
                  <a:pt x="17604" y="12018"/>
                </a:cubicBezTo>
                <a:cubicBezTo>
                  <a:pt x="17604" y="11322"/>
                  <a:pt x="17610" y="10654"/>
                  <a:pt x="17620" y="9979"/>
                </a:cubicBezTo>
                <a:cubicBezTo>
                  <a:pt x="17631" y="9249"/>
                  <a:pt x="17650" y="8549"/>
                  <a:pt x="17676" y="7940"/>
                </a:cubicBezTo>
                <a:cubicBezTo>
                  <a:pt x="17698" y="7402"/>
                  <a:pt x="17725" y="6908"/>
                  <a:pt x="17758" y="6562"/>
                </a:cubicBezTo>
                <a:cubicBezTo>
                  <a:pt x="17790" y="6258"/>
                  <a:pt x="17826" y="6106"/>
                  <a:pt x="17863" y="6122"/>
                </a:cubicBezTo>
                <a:close/>
                <a:moveTo>
                  <a:pt x="19617" y="6122"/>
                </a:moveTo>
                <a:cubicBezTo>
                  <a:pt x="19661" y="6096"/>
                  <a:pt x="19705" y="6408"/>
                  <a:pt x="19735" y="6948"/>
                </a:cubicBezTo>
                <a:cubicBezTo>
                  <a:pt x="19767" y="7600"/>
                  <a:pt x="19784" y="8465"/>
                  <a:pt x="19780" y="9318"/>
                </a:cubicBezTo>
                <a:cubicBezTo>
                  <a:pt x="19780" y="9406"/>
                  <a:pt x="19780" y="9547"/>
                  <a:pt x="19780" y="9759"/>
                </a:cubicBezTo>
                <a:lnTo>
                  <a:pt x="19384" y="9759"/>
                </a:lnTo>
                <a:cubicBezTo>
                  <a:pt x="19400" y="8748"/>
                  <a:pt x="19433" y="7804"/>
                  <a:pt x="19479" y="7113"/>
                </a:cubicBezTo>
                <a:cubicBezTo>
                  <a:pt x="19516" y="6512"/>
                  <a:pt x="19565" y="6156"/>
                  <a:pt x="19617" y="6122"/>
                </a:cubicBezTo>
                <a:close/>
                <a:moveTo>
                  <a:pt x="3230" y="6177"/>
                </a:moveTo>
                <a:cubicBezTo>
                  <a:pt x="3274" y="6158"/>
                  <a:pt x="3315" y="6413"/>
                  <a:pt x="3345" y="6948"/>
                </a:cubicBezTo>
                <a:cubicBezTo>
                  <a:pt x="3377" y="7602"/>
                  <a:pt x="3394" y="8468"/>
                  <a:pt x="3391" y="9318"/>
                </a:cubicBezTo>
                <a:lnTo>
                  <a:pt x="3391" y="9759"/>
                </a:lnTo>
                <a:lnTo>
                  <a:pt x="2995" y="9759"/>
                </a:lnTo>
                <a:cubicBezTo>
                  <a:pt x="3009" y="8718"/>
                  <a:pt x="3042" y="7774"/>
                  <a:pt x="3089" y="7058"/>
                </a:cubicBezTo>
                <a:cubicBezTo>
                  <a:pt x="3128" y="6477"/>
                  <a:pt x="3178" y="6174"/>
                  <a:pt x="3230" y="6177"/>
                </a:cubicBezTo>
                <a:close/>
                <a:moveTo>
                  <a:pt x="12826" y="6177"/>
                </a:moveTo>
                <a:cubicBezTo>
                  <a:pt x="12870" y="6158"/>
                  <a:pt x="12910" y="6413"/>
                  <a:pt x="12940" y="6948"/>
                </a:cubicBezTo>
                <a:cubicBezTo>
                  <a:pt x="12973" y="7602"/>
                  <a:pt x="12990" y="8468"/>
                  <a:pt x="12986" y="9318"/>
                </a:cubicBezTo>
                <a:cubicBezTo>
                  <a:pt x="12986" y="9406"/>
                  <a:pt x="12986" y="9547"/>
                  <a:pt x="12986" y="9759"/>
                </a:cubicBezTo>
                <a:lnTo>
                  <a:pt x="12587" y="9759"/>
                </a:lnTo>
                <a:cubicBezTo>
                  <a:pt x="12603" y="8711"/>
                  <a:pt x="12637" y="7767"/>
                  <a:pt x="12685" y="7058"/>
                </a:cubicBezTo>
                <a:cubicBezTo>
                  <a:pt x="12724" y="6477"/>
                  <a:pt x="12774" y="6174"/>
                  <a:pt x="12826" y="6177"/>
                </a:cubicBezTo>
                <a:close/>
                <a:moveTo>
                  <a:pt x="6794" y="6287"/>
                </a:moveTo>
                <a:cubicBezTo>
                  <a:pt x="6840" y="6271"/>
                  <a:pt x="6881" y="6549"/>
                  <a:pt x="6912" y="7113"/>
                </a:cubicBezTo>
                <a:cubicBezTo>
                  <a:pt x="6943" y="7725"/>
                  <a:pt x="6961" y="8509"/>
                  <a:pt x="6961" y="9318"/>
                </a:cubicBezTo>
                <a:cubicBezTo>
                  <a:pt x="6960" y="10283"/>
                  <a:pt x="6948" y="11243"/>
                  <a:pt x="6925" y="12128"/>
                </a:cubicBezTo>
                <a:cubicBezTo>
                  <a:pt x="6906" y="12983"/>
                  <a:pt x="6873" y="13769"/>
                  <a:pt x="6830" y="14333"/>
                </a:cubicBezTo>
                <a:cubicBezTo>
                  <a:pt x="6796" y="14759"/>
                  <a:pt x="6755" y="14973"/>
                  <a:pt x="6712" y="14994"/>
                </a:cubicBezTo>
                <a:cubicBezTo>
                  <a:pt x="6683" y="15003"/>
                  <a:pt x="6654" y="14848"/>
                  <a:pt x="6631" y="14553"/>
                </a:cubicBezTo>
                <a:cubicBezTo>
                  <a:pt x="6604" y="14214"/>
                  <a:pt x="6583" y="13755"/>
                  <a:pt x="6572" y="13230"/>
                </a:cubicBezTo>
                <a:cubicBezTo>
                  <a:pt x="6562" y="12658"/>
                  <a:pt x="6558" y="12063"/>
                  <a:pt x="6559" y="11467"/>
                </a:cubicBezTo>
                <a:cubicBezTo>
                  <a:pt x="6561" y="10904"/>
                  <a:pt x="6568" y="10351"/>
                  <a:pt x="6578" y="9814"/>
                </a:cubicBezTo>
                <a:cubicBezTo>
                  <a:pt x="6588" y="9113"/>
                  <a:pt x="6605" y="8464"/>
                  <a:pt x="6631" y="7885"/>
                </a:cubicBezTo>
                <a:cubicBezTo>
                  <a:pt x="6651" y="7396"/>
                  <a:pt x="6676" y="6986"/>
                  <a:pt x="6706" y="6673"/>
                </a:cubicBezTo>
                <a:cubicBezTo>
                  <a:pt x="6732" y="6420"/>
                  <a:pt x="6764" y="6289"/>
                  <a:pt x="6794" y="6287"/>
                </a:cubicBezTo>
                <a:close/>
                <a:moveTo>
                  <a:pt x="15778" y="6287"/>
                </a:moveTo>
                <a:cubicBezTo>
                  <a:pt x="15823" y="6264"/>
                  <a:pt x="15869" y="6543"/>
                  <a:pt x="15899" y="7113"/>
                </a:cubicBezTo>
                <a:cubicBezTo>
                  <a:pt x="15931" y="7722"/>
                  <a:pt x="15945" y="8508"/>
                  <a:pt x="15945" y="9318"/>
                </a:cubicBezTo>
                <a:cubicBezTo>
                  <a:pt x="15944" y="10282"/>
                  <a:pt x="15935" y="11242"/>
                  <a:pt x="15912" y="12128"/>
                </a:cubicBezTo>
                <a:cubicBezTo>
                  <a:pt x="15893" y="12988"/>
                  <a:pt x="15857" y="13775"/>
                  <a:pt x="15814" y="14333"/>
                </a:cubicBezTo>
                <a:cubicBezTo>
                  <a:pt x="15780" y="14763"/>
                  <a:pt x="15742" y="14978"/>
                  <a:pt x="15699" y="14994"/>
                </a:cubicBezTo>
                <a:cubicBezTo>
                  <a:pt x="15670" y="15003"/>
                  <a:pt x="15641" y="14848"/>
                  <a:pt x="15617" y="14553"/>
                </a:cubicBezTo>
                <a:cubicBezTo>
                  <a:pt x="15591" y="14214"/>
                  <a:pt x="15570" y="13755"/>
                  <a:pt x="15559" y="13230"/>
                </a:cubicBezTo>
                <a:cubicBezTo>
                  <a:pt x="15548" y="12659"/>
                  <a:pt x="15544" y="12063"/>
                  <a:pt x="15545" y="11467"/>
                </a:cubicBezTo>
                <a:cubicBezTo>
                  <a:pt x="15548" y="10905"/>
                  <a:pt x="15552" y="10353"/>
                  <a:pt x="15562" y="9814"/>
                </a:cubicBezTo>
                <a:cubicBezTo>
                  <a:pt x="15572" y="9115"/>
                  <a:pt x="15592" y="8467"/>
                  <a:pt x="15617" y="7885"/>
                </a:cubicBezTo>
                <a:cubicBezTo>
                  <a:pt x="15637" y="7392"/>
                  <a:pt x="15662" y="6981"/>
                  <a:pt x="15693" y="6673"/>
                </a:cubicBezTo>
                <a:cubicBezTo>
                  <a:pt x="15718" y="6418"/>
                  <a:pt x="15748" y="6286"/>
                  <a:pt x="15778" y="6287"/>
                </a:cubicBezTo>
                <a:close/>
                <a:moveTo>
                  <a:pt x="10797" y="14388"/>
                </a:moveTo>
                <a:lnTo>
                  <a:pt x="10767" y="16757"/>
                </a:lnTo>
                <a:lnTo>
                  <a:pt x="10905" y="16757"/>
                </a:lnTo>
                <a:lnTo>
                  <a:pt x="10934" y="14388"/>
                </a:lnTo>
                <a:lnTo>
                  <a:pt x="10797" y="14388"/>
                </a:lnTo>
                <a:close/>
              </a:path>
            </a:pathLst>
          </a:custGeom>
          <a:solidFill>
            <a:srgbClr val="636569"/>
          </a:solidFill>
          <a:ln w="3175">
            <a:miter lim="400000"/>
          </a:ln>
        </p:spPr>
        <p:txBody>
          <a:bodyPr lIns="45719" rIns="45719" anchor="ctr"/>
          <a:lstStyle/>
          <a:p>
            <a:pPr defTabSz="914400">
              <a:defRPr sz="1800">
                <a:solidFill>
                  <a:srgbClr val="000000"/>
                </a:solidFill>
                <a:latin typeface="Calibri"/>
                <a:ea typeface="Calibri"/>
                <a:cs typeface="Calibri"/>
                <a:sym typeface="Calibri"/>
              </a:defRPr>
            </a:pPr>
            <a:endParaRPr dirty="0"/>
          </a:p>
        </p:txBody>
      </p:sp>
      <p:sp>
        <p:nvSpPr>
          <p:cNvPr id="446"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a:pPr/>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453" name="Slide Number"/>
          <p:cNvSpPr txBox="1">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cSld name="Cover 0">
    <p:spTree>
      <p:nvGrpSpPr>
        <p:cNvPr id="1" name=""/>
        <p:cNvGrpSpPr/>
        <p:nvPr/>
      </p:nvGrpSpPr>
      <p:grpSpPr>
        <a:xfrm>
          <a:off x="0" y="0"/>
          <a:ext cx="0" cy="0"/>
          <a:chOff x="0" y="0"/>
          <a:chExt cx="0" cy="0"/>
        </a:xfrm>
      </p:grpSpPr>
      <p:sp>
        <p:nvSpPr>
          <p:cNvPr id="77" name="Author and Date"/>
          <p:cNvSpPr txBox="1">
            <a:spLocks noGrp="1"/>
          </p:cNvSpPr>
          <p:nvPr>
            <p:ph type="body" sz="quarter" idx="21" hasCustomPrompt="1"/>
          </p:nvPr>
        </p:nvSpPr>
        <p:spPr>
          <a:xfrm>
            <a:off x="450502" y="4447448"/>
            <a:ext cx="8239127" cy="238868"/>
          </a:xfrm>
          <a:prstGeom prst="rect">
            <a:avLst/>
          </a:prstGeom>
        </p:spPr>
        <p:txBody>
          <a:bodyPr lIns="17144" tIns="17144" rIns="17144" bIns="17144"/>
          <a:lstStyle>
            <a:lvl1pPr marL="0" indent="0" defTabSz="309562">
              <a:spcBef>
                <a:spcPts val="0"/>
              </a:spcBef>
              <a:buSzTx/>
              <a:buNone/>
              <a:defRPr sz="1000">
                <a:solidFill>
                  <a:srgbClr val="FFFFFF"/>
                </a:solidFill>
              </a:defRPr>
            </a:lvl1pPr>
          </a:lstStyle>
          <a:p>
            <a:r>
              <a:t>Author and Date</a:t>
            </a:r>
          </a:p>
        </p:txBody>
      </p:sp>
      <p:sp>
        <p:nvSpPr>
          <p:cNvPr id="78" name="Presentation Title"/>
          <p:cNvSpPr txBox="1">
            <a:spLocks noGrp="1"/>
          </p:cNvSpPr>
          <p:nvPr>
            <p:ph type="title" hasCustomPrompt="1"/>
          </p:nvPr>
        </p:nvSpPr>
        <p:spPr>
          <a:xfrm>
            <a:off x="452436" y="965621"/>
            <a:ext cx="8239127" cy="1743076"/>
          </a:xfrm>
          <a:prstGeom prst="rect">
            <a:avLst/>
          </a:prstGeom>
        </p:spPr>
        <p:txBody>
          <a:bodyPr anchor="b"/>
          <a:lstStyle>
            <a:lvl1pPr>
              <a:lnSpc>
                <a:spcPct val="80000"/>
              </a:lnSpc>
              <a:defRPr sz="4200" spc="0">
                <a:solidFill>
                  <a:srgbClr val="79242F"/>
                </a:solidFill>
                <a:latin typeface="+mj-lt"/>
                <a:ea typeface="+mj-ea"/>
                <a:cs typeface="+mj-cs"/>
                <a:sym typeface="Helvetica Neue"/>
              </a:defRPr>
            </a:lvl1pPr>
          </a:lstStyle>
          <a:p>
            <a:r>
              <a:t>Presentation Title</a:t>
            </a:r>
          </a:p>
        </p:txBody>
      </p:sp>
      <p:sp>
        <p:nvSpPr>
          <p:cNvPr id="79" name="Body Level One…"/>
          <p:cNvSpPr txBox="1">
            <a:spLocks noGrp="1"/>
          </p:cNvSpPr>
          <p:nvPr>
            <p:ph type="body" sz="quarter" idx="1" hasCustomPrompt="1"/>
          </p:nvPr>
        </p:nvSpPr>
        <p:spPr>
          <a:xfrm>
            <a:off x="450503" y="2708696"/>
            <a:ext cx="8239126" cy="714376"/>
          </a:xfrm>
          <a:prstGeom prst="rect">
            <a:avLst/>
          </a:prstGeom>
        </p:spPr>
        <p:txBody>
          <a:bodyPr/>
          <a:lstStyle>
            <a:lvl1pPr marL="0" indent="0" defTabSz="309562">
              <a:spcBef>
                <a:spcPts val="0"/>
              </a:spcBef>
              <a:buSzTx/>
              <a:buNone/>
              <a:defRPr sz="2000" b="1">
                <a:solidFill>
                  <a:srgbClr val="E0592A"/>
                </a:solidFill>
              </a:defRPr>
            </a:lvl1pPr>
            <a:lvl2pPr marL="0" indent="457200" defTabSz="309562">
              <a:spcBef>
                <a:spcPts val="0"/>
              </a:spcBef>
              <a:buSzTx/>
              <a:buNone/>
              <a:defRPr sz="2000" b="1">
                <a:solidFill>
                  <a:srgbClr val="E0592A"/>
                </a:solidFill>
              </a:defRPr>
            </a:lvl2pPr>
            <a:lvl3pPr marL="0" indent="914400" defTabSz="309562">
              <a:spcBef>
                <a:spcPts val="0"/>
              </a:spcBef>
              <a:buSzTx/>
              <a:buNone/>
              <a:defRPr sz="2000" b="1">
                <a:solidFill>
                  <a:srgbClr val="E0592A"/>
                </a:solidFill>
              </a:defRPr>
            </a:lvl3pPr>
            <a:lvl4pPr marL="0" indent="1371600" defTabSz="309562">
              <a:spcBef>
                <a:spcPts val="0"/>
              </a:spcBef>
              <a:buSzTx/>
              <a:buNone/>
              <a:defRPr sz="2000" b="1">
                <a:solidFill>
                  <a:srgbClr val="E0592A"/>
                </a:solidFill>
              </a:defRPr>
            </a:lvl4pPr>
            <a:lvl5pPr marL="0" indent="1828800" defTabSz="309562">
              <a:spcBef>
                <a:spcPts val="0"/>
              </a:spcBef>
              <a:buSzTx/>
              <a:buNone/>
              <a:defRPr sz="2000" b="1">
                <a:solidFill>
                  <a:srgbClr val="E0592A"/>
                </a:solidFill>
              </a:defRPr>
            </a:lvl5pPr>
          </a:lstStyle>
          <a:p>
            <a:r>
              <a:t>Presentation Subtitle</a:t>
            </a:r>
          </a:p>
          <a:p>
            <a:pPr lvl="1"/>
            <a:endParaRPr/>
          </a:p>
          <a:p>
            <a:pPr lvl="2"/>
            <a:endParaRPr/>
          </a:p>
          <a:p>
            <a:pPr lvl="3"/>
            <a:endParaRPr/>
          </a:p>
          <a:p>
            <a:pPr lvl="4"/>
            <a:endParaRP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xmlns="" val="193199118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p:nvPr>
        </p:nvSpPr>
        <p:spPr>
          <a:xfrm>
            <a:off x="452437" y="404812"/>
            <a:ext cx="8239126" cy="53743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 tIns="19050" rIns="19050" bIns="19050">
            <a:normAutofit/>
          </a:bodyPr>
          <a:lstStyle/>
          <a:p>
            <a:r>
              <a:t>Slide Title</a:t>
            </a:r>
          </a:p>
        </p:txBody>
      </p:sp>
      <p:sp>
        <p:nvSpPr>
          <p:cNvPr id="3" name="Body Level One…"/>
          <p:cNvSpPr txBox="1">
            <a:spLocks noGrp="1"/>
          </p:cNvSpPr>
          <p:nvPr>
            <p:ph type="body" idx="1"/>
          </p:nvPr>
        </p:nvSpPr>
        <p:spPr>
          <a:xfrm>
            <a:off x="452437" y="1593189"/>
            <a:ext cx="8239126" cy="3096005"/>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 tIns="19050" rIns="19050" bIns="19050">
            <a:normAutofit/>
          </a:bodyPr>
          <a:lstStyle/>
          <a:p>
            <a:r>
              <a:t>Slide bullet text</a:t>
            </a:r>
          </a:p>
          <a:p>
            <a:pPr lvl="1"/>
            <a:endParaRPr/>
          </a:p>
          <a:p>
            <a:pPr lvl="2"/>
            <a:endParaRPr/>
          </a:p>
          <a:p>
            <a:pPr lvl="3"/>
            <a:endParaRPr/>
          </a:p>
          <a:p>
            <a:pPr lvl="4"/>
            <a:endParaRPr/>
          </a:p>
        </p:txBody>
      </p:sp>
      <p:sp>
        <p:nvSpPr>
          <p:cNvPr id="4" name="Freeform 208"/>
          <p:cNvSpPr/>
          <p:nvPr/>
        </p:nvSpPr>
        <p:spPr>
          <a:xfrm>
            <a:off x="6500826" y="161552"/>
            <a:ext cx="2190737" cy="129818"/>
          </a:xfrm>
          <a:custGeom>
            <a:avLst/>
            <a:gdLst/>
            <a:ahLst/>
            <a:cxnLst>
              <a:cxn ang="0">
                <a:pos x="wd2" y="hd2"/>
              </a:cxn>
              <a:cxn ang="5400000">
                <a:pos x="wd2" y="hd2"/>
              </a:cxn>
              <a:cxn ang="10800000">
                <a:pos x="wd2" y="hd2"/>
              </a:cxn>
              <a:cxn ang="16200000">
                <a:pos x="wd2" y="hd2"/>
              </a:cxn>
            </a:cxnLst>
            <a:rect l="0" t="0" r="r" b="b"/>
            <a:pathLst>
              <a:path w="21600" h="21552" extrusionOk="0">
                <a:moveTo>
                  <a:pt x="12004" y="5"/>
                </a:moveTo>
                <a:cubicBezTo>
                  <a:pt x="11943" y="-10"/>
                  <a:pt x="11885" y="137"/>
                  <a:pt x="11828" y="501"/>
                </a:cubicBezTo>
                <a:cubicBezTo>
                  <a:pt x="11779" y="810"/>
                  <a:pt x="11737" y="1396"/>
                  <a:pt x="11707" y="2099"/>
                </a:cubicBezTo>
                <a:cubicBezTo>
                  <a:pt x="11679" y="2776"/>
                  <a:pt x="11664" y="3542"/>
                  <a:pt x="11664" y="4358"/>
                </a:cubicBezTo>
                <a:cubicBezTo>
                  <a:pt x="11663" y="5047"/>
                  <a:pt x="11676" y="5752"/>
                  <a:pt x="11697" y="6342"/>
                </a:cubicBezTo>
                <a:cubicBezTo>
                  <a:pt x="11721" y="6985"/>
                  <a:pt x="11753" y="7483"/>
                  <a:pt x="11792" y="7885"/>
                </a:cubicBezTo>
                <a:cubicBezTo>
                  <a:pt x="11843" y="8361"/>
                  <a:pt x="11895" y="8827"/>
                  <a:pt x="11949" y="9208"/>
                </a:cubicBezTo>
                <a:cubicBezTo>
                  <a:pt x="12015" y="9611"/>
                  <a:pt x="12078" y="10208"/>
                  <a:pt x="12132" y="10971"/>
                </a:cubicBezTo>
                <a:cubicBezTo>
                  <a:pt x="12153" y="11357"/>
                  <a:pt x="12165" y="11827"/>
                  <a:pt x="12165" y="12349"/>
                </a:cubicBezTo>
                <a:cubicBezTo>
                  <a:pt x="12164" y="13129"/>
                  <a:pt x="12140" y="13867"/>
                  <a:pt x="12103" y="14333"/>
                </a:cubicBezTo>
                <a:cubicBezTo>
                  <a:pt x="12051" y="14961"/>
                  <a:pt x="11986" y="15284"/>
                  <a:pt x="11923" y="15214"/>
                </a:cubicBezTo>
                <a:cubicBezTo>
                  <a:pt x="11874" y="15226"/>
                  <a:pt x="11827" y="15076"/>
                  <a:pt x="11782" y="14773"/>
                </a:cubicBezTo>
                <a:cubicBezTo>
                  <a:pt x="11746" y="14548"/>
                  <a:pt x="11716" y="14121"/>
                  <a:pt x="11697" y="13561"/>
                </a:cubicBezTo>
                <a:cubicBezTo>
                  <a:pt x="11679" y="13022"/>
                  <a:pt x="11670" y="12414"/>
                  <a:pt x="11671" y="11798"/>
                </a:cubicBezTo>
                <a:lnTo>
                  <a:pt x="11671" y="11247"/>
                </a:lnTo>
                <a:lnTo>
                  <a:pt x="11543" y="11412"/>
                </a:lnTo>
                <a:cubicBezTo>
                  <a:pt x="11535" y="13077"/>
                  <a:pt x="11576" y="14734"/>
                  <a:pt x="11654" y="15765"/>
                </a:cubicBezTo>
                <a:cubicBezTo>
                  <a:pt x="11735" y="16628"/>
                  <a:pt x="11830" y="17049"/>
                  <a:pt x="11926" y="16978"/>
                </a:cubicBezTo>
                <a:cubicBezTo>
                  <a:pt x="11993" y="16996"/>
                  <a:pt x="12057" y="16742"/>
                  <a:pt x="12119" y="16316"/>
                </a:cubicBezTo>
                <a:cubicBezTo>
                  <a:pt x="12172" y="15949"/>
                  <a:pt x="12219" y="15338"/>
                  <a:pt x="12253" y="14553"/>
                </a:cubicBezTo>
                <a:cubicBezTo>
                  <a:pt x="12285" y="13846"/>
                  <a:pt x="12302" y="13012"/>
                  <a:pt x="12302" y="12128"/>
                </a:cubicBezTo>
                <a:cubicBezTo>
                  <a:pt x="12303" y="11457"/>
                  <a:pt x="12292" y="10788"/>
                  <a:pt x="12273" y="10199"/>
                </a:cubicBezTo>
                <a:cubicBezTo>
                  <a:pt x="12253" y="9618"/>
                  <a:pt x="12225" y="9123"/>
                  <a:pt x="12191" y="8767"/>
                </a:cubicBezTo>
                <a:cubicBezTo>
                  <a:pt x="12144" y="8300"/>
                  <a:pt x="12094" y="7909"/>
                  <a:pt x="12044" y="7554"/>
                </a:cubicBezTo>
                <a:cubicBezTo>
                  <a:pt x="11958" y="6902"/>
                  <a:pt x="11906" y="6443"/>
                  <a:pt x="11883" y="6232"/>
                </a:cubicBezTo>
                <a:cubicBezTo>
                  <a:pt x="11857" y="6018"/>
                  <a:pt x="11832" y="5695"/>
                  <a:pt x="11815" y="5295"/>
                </a:cubicBezTo>
                <a:cubicBezTo>
                  <a:pt x="11802" y="4976"/>
                  <a:pt x="11795" y="4630"/>
                  <a:pt x="11795" y="4248"/>
                </a:cubicBezTo>
                <a:cubicBezTo>
                  <a:pt x="11793" y="3611"/>
                  <a:pt x="11811" y="2987"/>
                  <a:pt x="11841" y="2595"/>
                </a:cubicBezTo>
                <a:cubicBezTo>
                  <a:pt x="11889" y="2007"/>
                  <a:pt x="11949" y="1705"/>
                  <a:pt x="12008" y="1768"/>
                </a:cubicBezTo>
                <a:cubicBezTo>
                  <a:pt x="12043" y="1773"/>
                  <a:pt x="12078" y="1917"/>
                  <a:pt x="12112" y="2099"/>
                </a:cubicBezTo>
                <a:cubicBezTo>
                  <a:pt x="12141" y="2254"/>
                  <a:pt x="12165" y="2471"/>
                  <a:pt x="12188" y="2815"/>
                </a:cubicBezTo>
                <a:cubicBezTo>
                  <a:pt x="12206" y="3145"/>
                  <a:pt x="12222" y="3537"/>
                  <a:pt x="12230" y="3972"/>
                </a:cubicBezTo>
                <a:cubicBezTo>
                  <a:pt x="12236" y="4322"/>
                  <a:pt x="12238" y="4712"/>
                  <a:pt x="12237" y="5075"/>
                </a:cubicBezTo>
                <a:lnTo>
                  <a:pt x="12361" y="4909"/>
                </a:lnTo>
                <a:cubicBezTo>
                  <a:pt x="12361" y="4750"/>
                  <a:pt x="12361" y="4579"/>
                  <a:pt x="12361" y="4579"/>
                </a:cubicBezTo>
                <a:cubicBezTo>
                  <a:pt x="12360" y="3819"/>
                  <a:pt x="12348" y="3080"/>
                  <a:pt x="12325" y="2429"/>
                </a:cubicBezTo>
                <a:cubicBezTo>
                  <a:pt x="12298" y="1647"/>
                  <a:pt x="12257" y="1029"/>
                  <a:pt x="12207" y="666"/>
                </a:cubicBezTo>
                <a:cubicBezTo>
                  <a:pt x="12144" y="184"/>
                  <a:pt x="12074" y="-37"/>
                  <a:pt x="12004" y="5"/>
                </a:cubicBezTo>
                <a:close/>
                <a:moveTo>
                  <a:pt x="8064" y="60"/>
                </a:moveTo>
                <a:cubicBezTo>
                  <a:pt x="8003" y="28"/>
                  <a:pt x="7942" y="198"/>
                  <a:pt x="7884" y="556"/>
                </a:cubicBezTo>
                <a:cubicBezTo>
                  <a:pt x="7835" y="865"/>
                  <a:pt x="7794" y="1450"/>
                  <a:pt x="7763" y="2154"/>
                </a:cubicBezTo>
                <a:cubicBezTo>
                  <a:pt x="7736" y="2831"/>
                  <a:pt x="7720" y="3597"/>
                  <a:pt x="7720" y="4413"/>
                </a:cubicBezTo>
                <a:cubicBezTo>
                  <a:pt x="7720" y="5102"/>
                  <a:pt x="7732" y="5807"/>
                  <a:pt x="7753" y="6397"/>
                </a:cubicBezTo>
                <a:cubicBezTo>
                  <a:pt x="7779" y="7036"/>
                  <a:pt x="7813" y="7533"/>
                  <a:pt x="7851" y="7940"/>
                </a:cubicBezTo>
                <a:cubicBezTo>
                  <a:pt x="7902" y="8421"/>
                  <a:pt x="7955" y="8887"/>
                  <a:pt x="8008" y="9263"/>
                </a:cubicBezTo>
                <a:cubicBezTo>
                  <a:pt x="8075" y="9667"/>
                  <a:pt x="8134" y="10264"/>
                  <a:pt x="8188" y="11026"/>
                </a:cubicBezTo>
                <a:cubicBezTo>
                  <a:pt x="8209" y="11416"/>
                  <a:pt x="8221" y="11884"/>
                  <a:pt x="8221" y="12404"/>
                </a:cubicBezTo>
                <a:cubicBezTo>
                  <a:pt x="8219" y="13165"/>
                  <a:pt x="8198" y="13876"/>
                  <a:pt x="8162" y="14333"/>
                </a:cubicBezTo>
                <a:cubicBezTo>
                  <a:pt x="8111" y="14958"/>
                  <a:pt x="8046" y="15281"/>
                  <a:pt x="7982" y="15214"/>
                </a:cubicBezTo>
                <a:cubicBezTo>
                  <a:pt x="7933" y="15229"/>
                  <a:pt x="7887" y="15079"/>
                  <a:pt x="7841" y="14773"/>
                </a:cubicBezTo>
                <a:cubicBezTo>
                  <a:pt x="7805" y="14549"/>
                  <a:pt x="7772" y="14122"/>
                  <a:pt x="7753" y="13561"/>
                </a:cubicBezTo>
                <a:cubicBezTo>
                  <a:pt x="7735" y="13022"/>
                  <a:pt x="7726" y="12414"/>
                  <a:pt x="7727" y="11798"/>
                </a:cubicBezTo>
                <a:lnTo>
                  <a:pt x="7727" y="11247"/>
                </a:lnTo>
                <a:lnTo>
                  <a:pt x="7603" y="11412"/>
                </a:lnTo>
                <a:cubicBezTo>
                  <a:pt x="7591" y="13092"/>
                  <a:pt x="7629" y="14754"/>
                  <a:pt x="7707" y="15820"/>
                </a:cubicBezTo>
                <a:cubicBezTo>
                  <a:pt x="7788" y="16681"/>
                  <a:pt x="7884" y="17101"/>
                  <a:pt x="7979" y="17033"/>
                </a:cubicBezTo>
                <a:cubicBezTo>
                  <a:pt x="8046" y="17051"/>
                  <a:pt x="8110" y="16852"/>
                  <a:pt x="8172" y="16427"/>
                </a:cubicBezTo>
                <a:cubicBezTo>
                  <a:pt x="8225" y="16064"/>
                  <a:pt x="8273" y="15452"/>
                  <a:pt x="8306" y="14663"/>
                </a:cubicBezTo>
                <a:cubicBezTo>
                  <a:pt x="8338" y="13956"/>
                  <a:pt x="8356" y="13122"/>
                  <a:pt x="8355" y="12238"/>
                </a:cubicBezTo>
                <a:cubicBezTo>
                  <a:pt x="8356" y="11568"/>
                  <a:pt x="8345" y="10898"/>
                  <a:pt x="8326" y="10310"/>
                </a:cubicBezTo>
                <a:cubicBezTo>
                  <a:pt x="8306" y="9728"/>
                  <a:pt x="8278" y="9233"/>
                  <a:pt x="8244" y="8877"/>
                </a:cubicBezTo>
                <a:cubicBezTo>
                  <a:pt x="8198" y="8405"/>
                  <a:pt x="8150" y="7959"/>
                  <a:pt x="8100" y="7609"/>
                </a:cubicBezTo>
                <a:cubicBezTo>
                  <a:pt x="8013" y="6957"/>
                  <a:pt x="7959" y="6554"/>
                  <a:pt x="7936" y="6342"/>
                </a:cubicBezTo>
                <a:cubicBezTo>
                  <a:pt x="7910" y="6124"/>
                  <a:pt x="7885" y="5801"/>
                  <a:pt x="7868" y="5405"/>
                </a:cubicBezTo>
                <a:cubicBezTo>
                  <a:pt x="7855" y="5086"/>
                  <a:pt x="7851" y="4740"/>
                  <a:pt x="7851" y="4358"/>
                </a:cubicBezTo>
                <a:cubicBezTo>
                  <a:pt x="7850" y="3721"/>
                  <a:pt x="7864" y="3097"/>
                  <a:pt x="7894" y="2705"/>
                </a:cubicBezTo>
                <a:cubicBezTo>
                  <a:pt x="7942" y="2118"/>
                  <a:pt x="8002" y="1815"/>
                  <a:pt x="8061" y="1878"/>
                </a:cubicBezTo>
                <a:cubicBezTo>
                  <a:pt x="8098" y="1875"/>
                  <a:pt x="8133" y="1963"/>
                  <a:pt x="8169" y="2154"/>
                </a:cubicBezTo>
                <a:cubicBezTo>
                  <a:pt x="8197" y="2307"/>
                  <a:pt x="8225" y="2580"/>
                  <a:pt x="8247" y="2925"/>
                </a:cubicBezTo>
                <a:cubicBezTo>
                  <a:pt x="8266" y="3250"/>
                  <a:pt x="8279" y="3644"/>
                  <a:pt x="8287" y="4083"/>
                </a:cubicBezTo>
                <a:cubicBezTo>
                  <a:pt x="8292" y="4433"/>
                  <a:pt x="8297" y="4822"/>
                  <a:pt x="8296" y="5185"/>
                </a:cubicBezTo>
                <a:lnTo>
                  <a:pt x="8421" y="5019"/>
                </a:lnTo>
                <a:cubicBezTo>
                  <a:pt x="8421" y="4908"/>
                  <a:pt x="8421" y="4800"/>
                  <a:pt x="8421" y="4689"/>
                </a:cubicBezTo>
                <a:cubicBezTo>
                  <a:pt x="8419" y="3932"/>
                  <a:pt x="8407" y="3194"/>
                  <a:pt x="8385" y="2540"/>
                </a:cubicBezTo>
                <a:cubicBezTo>
                  <a:pt x="8357" y="1759"/>
                  <a:pt x="8313" y="1144"/>
                  <a:pt x="8264" y="776"/>
                </a:cubicBezTo>
                <a:cubicBezTo>
                  <a:pt x="8201" y="295"/>
                  <a:pt x="8133" y="20"/>
                  <a:pt x="8064" y="60"/>
                </a:cubicBezTo>
                <a:close/>
                <a:moveTo>
                  <a:pt x="17048" y="60"/>
                </a:moveTo>
                <a:cubicBezTo>
                  <a:pt x="16987" y="45"/>
                  <a:pt x="16928" y="192"/>
                  <a:pt x="16871" y="556"/>
                </a:cubicBezTo>
                <a:cubicBezTo>
                  <a:pt x="16823" y="865"/>
                  <a:pt x="16780" y="1451"/>
                  <a:pt x="16750" y="2154"/>
                </a:cubicBezTo>
                <a:cubicBezTo>
                  <a:pt x="16723" y="2831"/>
                  <a:pt x="16707" y="3597"/>
                  <a:pt x="16707" y="4413"/>
                </a:cubicBezTo>
                <a:cubicBezTo>
                  <a:pt x="16707" y="5102"/>
                  <a:pt x="16719" y="5807"/>
                  <a:pt x="16740" y="6397"/>
                </a:cubicBezTo>
                <a:cubicBezTo>
                  <a:pt x="16765" y="7037"/>
                  <a:pt x="16796" y="7535"/>
                  <a:pt x="16835" y="7940"/>
                </a:cubicBezTo>
                <a:cubicBezTo>
                  <a:pt x="16886" y="8417"/>
                  <a:pt x="16938" y="8882"/>
                  <a:pt x="16992" y="9263"/>
                </a:cubicBezTo>
                <a:cubicBezTo>
                  <a:pt x="17058" y="9661"/>
                  <a:pt x="17122" y="10259"/>
                  <a:pt x="17175" y="11026"/>
                </a:cubicBezTo>
                <a:cubicBezTo>
                  <a:pt x="17196" y="11412"/>
                  <a:pt x="17208" y="11882"/>
                  <a:pt x="17208" y="12404"/>
                </a:cubicBezTo>
                <a:cubicBezTo>
                  <a:pt x="17206" y="13162"/>
                  <a:pt x="17185" y="13874"/>
                  <a:pt x="17149" y="14333"/>
                </a:cubicBezTo>
                <a:cubicBezTo>
                  <a:pt x="17097" y="14961"/>
                  <a:pt x="17033" y="15284"/>
                  <a:pt x="16969" y="15214"/>
                </a:cubicBezTo>
                <a:cubicBezTo>
                  <a:pt x="16921" y="15228"/>
                  <a:pt x="16873" y="15078"/>
                  <a:pt x="16828" y="14773"/>
                </a:cubicBezTo>
                <a:cubicBezTo>
                  <a:pt x="16792" y="14554"/>
                  <a:pt x="16759" y="14127"/>
                  <a:pt x="16740" y="13561"/>
                </a:cubicBezTo>
                <a:cubicBezTo>
                  <a:pt x="16722" y="13022"/>
                  <a:pt x="16713" y="12414"/>
                  <a:pt x="16714" y="11798"/>
                </a:cubicBezTo>
                <a:lnTo>
                  <a:pt x="16714" y="11247"/>
                </a:lnTo>
                <a:lnTo>
                  <a:pt x="16586" y="11412"/>
                </a:lnTo>
                <a:cubicBezTo>
                  <a:pt x="16577" y="13092"/>
                  <a:pt x="16619" y="14775"/>
                  <a:pt x="16697" y="15820"/>
                </a:cubicBezTo>
                <a:cubicBezTo>
                  <a:pt x="16778" y="16681"/>
                  <a:pt x="16874" y="17101"/>
                  <a:pt x="16969" y="17033"/>
                </a:cubicBezTo>
                <a:cubicBezTo>
                  <a:pt x="17036" y="17051"/>
                  <a:pt x="17100" y="16797"/>
                  <a:pt x="17162" y="16371"/>
                </a:cubicBezTo>
                <a:cubicBezTo>
                  <a:pt x="17215" y="16005"/>
                  <a:pt x="17263" y="15393"/>
                  <a:pt x="17296" y="14608"/>
                </a:cubicBezTo>
                <a:cubicBezTo>
                  <a:pt x="17328" y="13901"/>
                  <a:pt x="17346" y="13067"/>
                  <a:pt x="17345" y="12183"/>
                </a:cubicBezTo>
                <a:cubicBezTo>
                  <a:pt x="17346" y="11512"/>
                  <a:pt x="17335" y="10843"/>
                  <a:pt x="17316" y="10255"/>
                </a:cubicBezTo>
                <a:cubicBezTo>
                  <a:pt x="17296" y="9673"/>
                  <a:pt x="17268" y="9178"/>
                  <a:pt x="17234" y="8822"/>
                </a:cubicBezTo>
                <a:cubicBezTo>
                  <a:pt x="17187" y="8355"/>
                  <a:pt x="17140" y="7964"/>
                  <a:pt x="17090" y="7609"/>
                </a:cubicBezTo>
                <a:cubicBezTo>
                  <a:pt x="17004" y="6957"/>
                  <a:pt x="16950" y="6498"/>
                  <a:pt x="16927" y="6287"/>
                </a:cubicBezTo>
                <a:cubicBezTo>
                  <a:pt x="16900" y="6073"/>
                  <a:pt x="16875" y="5750"/>
                  <a:pt x="16858" y="5350"/>
                </a:cubicBezTo>
                <a:cubicBezTo>
                  <a:pt x="16845" y="5031"/>
                  <a:pt x="16838" y="4685"/>
                  <a:pt x="16838" y="4303"/>
                </a:cubicBezTo>
                <a:cubicBezTo>
                  <a:pt x="16837" y="3666"/>
                  <a:pt x="16854" y="3042"/>
                  <a:pt x="16884" y="2650"/>
                </a:cubicBezTo>
                <a:cubicBezTo>
                  <a:pt x="16932" y="2062"/>
                  <a:pt x="16992" y="1760"/>
                  <a:pt x="17051" y="1823"/>
                </a:cubicBezTo>
                <a:cubicBezTo>
                  <a:pt x="17086" y="1828"/>
                  <a:pt x="17122" y="1972"/>
                  <a:pt x="17156" y="2154"/>
                </a:cubicBezTo>
                <a:cubicBezTo>
                  <a:pt x="17185" y="2303"/>
                  <a:pt x="17209" y="2521"/>
                  <a:pt x="17231" y="2870"/>
                </a:cubicBezTo>
                <a:cubicBezTo>
                  <a:pt x="17250" y="3195"/>
                  <a:pt x="17266" y="3589"/>
                  <a:pt x="17273" y="4027"/>
                </a:cubicBezTo>
                <a:cubicBezTo>
                  <a:pt x="17279" y="4377"/>
                  <a:pt x="17281" y="4767"/>
                  <a:pt x="17280" y="5130"/>
                </a:cubicBezTo>
                <a:lnTo>
                  <a:pt x="17408" y="4964"/>
                </a:lnTo>
                <a:cubicBezTo>
                  <a:pt x="17408" y="4806"/>
                  <a:pt x="17408" y="4634"/>
                  <a:pt x="17408" y="4634"/>
                </a:cubicBezTo>
                <a:cubicBezTo>
                  <a:pt x="17406" y="3874"/>
                  <a:pt x="17392" y="3135"/>
                  <a:pt x="17368" y="2484"/>
                </a:cubicBezTo>
                <a:cubicBezTo>
                  <a:pt x="17341" y="1702"/>
                  <a:pt x="17300" y="1085"/>
                  <a:pt x="17251" y="721"/>
                </a:cubicBezTo>
                <a:cubicBezTo>
                  <a:pt x="17187" y="239"/>
                  <a:pt x="17117" y="18"/>
                  <a:pt x="17048" y="60"/>
                </a:cubicBezTo>
                <a:close/>
                <a:moveTo>
                  <a:pt x="43" y="335"/>
                </a:moveTo>
                <a:lnTo>
                  <a:pt x="10" y="3091"/>
                </a:lnTo>
                <a:lnTo>
                  <a:pt x="0" y="6122"/>
                </a:lnTo>
                <a:lnTo>
                  <a:pt x="75" y="6122"/>
                </a:lnTo>
                <a:lnTo>
                  <a:pt x="144" y="3091"/>
                </a:lnTo>
                <a:lnTo>
                  <a:pt x="180" y="335"/>
                </a:lnTo>
                <a:lnTo>
                  <a:pt x="43" y="335"/>
                </a:lnTo>
                <a:close/>
                <a:moveTo>
                  <a:pt x="308" y="335"/>
                </a:moveTo>
                <a:lnTo>
                  <a:pt x="272" y="3091"/>
                </a:lnTo>
                <a:lnTo>
                  <a:pt x="262" y="6122"/>
                </a:lnTo>
                <a:lnTo>
                  <a:pt x="337" y="6122"/>
                </a:lnTo>
                <a:lnTo>
                  <a:pt x="409" y="3091"/>
                </a:lnTo>
                <a:lnTo>
                  <a:pt x="442" y="335"/>
                </a:lnTo>
                <a:lnTo>
                  <a:pt x="308" y="335"/>
                </a:lnTo>
                <a:close/>
                <a:moveTo>
                  <a:pt x="615" y="335"/>
                </a:moveTo>
                <a:lnTo>
                  <a:pt x="412" y="16702"/>
                </a:lnTo>
                <a:lnTo>
                  <a:pt x="763" y="16702"/>
                </a:lnTo>
                <a:cubicBezTo>
                  <a:pt x="816" y="16716"/>
                  <a:pt x="870" y="16659"/>
                  <a:pt x="923" y="16482"/>
                </a:cubicBezTo>
                <a:cubicBezTo>
                  <a:pt x="976" y="16282"/>
                  <a:pt x="1025" y="15924"/>
                  <a:pt x="1070" y="15435"/>
                </a:cubicBezTo>
                <a:cubicBezTo>
                  <a:pt x="1116" y="14898"/>
                  <a:pt x="1157" y="14254"/>
                  <a:pt x="1191" y="13506"/>
                </a:cubicBezTo>
                <a:cubicBezTo>
                  <a:pt x="1277" y="11658"/>
                  <a:pt x="1321" y="9344"/>
                  <a:pt x="1319" y="7003"/>
                </a:cubicBezTo>
                <a:cubicBezTo>
                  <a:pt x="1320" y="5983"/>
                  <a:pt x="1310" y="4989"/>
                  <a:pt x="1289" y="4027"/>
                </a:cubicBezTo>
                <a:cubicBezTo>
                  <a:pt x="1272" y="3184"/>
                  <a:pt x="1243" y="2440"/>
                  <a:pt x="1204" y="1823"/>
                </a:cubicBezTo>
                <a:cubicBezTo>
                  <a:pt x="1166" y="1227"/>
                  <a:pt x="1121" y="770"/>
                  <a:pt x="1070" y="556"/>
                </a:cubicBezTo>
                <a:cubicBezTo>
                  <a:pt x="1017" y="367"/>
                  <a:pt x="964" y="311"/>
                  <a:pt x="910" y="335"/>
                </a:cubicBezTo>
                <a:lnTo>
                  <a:pt x="615" y="335"/>
                </a:lnTo>
                <a:close/>
                <a:moveTo>
                  <a:pt x="3770" y="335"/>
                </a:moveTo>
                <a:lnTo>
                  <a:pt x="3567" y="16702"/>
                </a:lnTo>
                <a:lnTo>
                  <a:pt x="3688" y="16702"/>
                </a:lnTo>
                <a:lnTo>
                  <a:pt x="3891" y="335"/>
                </a:lnTo>
                <a:lnTo>
                  <a:pt x="3770" y="335"/>
                </a:lnTo>
                <a:close/>
                <a:moveTo>
                  <a:pt x="5567" y="335"/>
                </a:moveTo>
                <a:lnTo>
                  <a:pt x="5537" y="2650"/>
                </a:lnTo>
                <a:lnTo>
                  <a:pt x="5655" y="2650"/>
                </a:lnTo>
                <a:lnTo>
                  <a:pt x="5685" y="335"/>
                </a:lnTo>
                <a:lnTo>
                  <a:pt x="5567" y="335"/>
                </a:lnTo>
                <a:close/>
                <a:moveTo>
                  <a:pt x="8656" y="335"/>
                </a:moveTo>
                <a:lnTo>
                  <a:pt x="8453" y="16702"/>
                </a:lnTo>
                <a:lnTo>
                  <a:pt x="8571" y="16757"/>
                </a:lnTo>
                <a:lnTo>
                  <a:pt x="8620" y="12790"/>
                </a:lnTo>
                <a:lnTo>
                  <a:pt x="8768" y="10640"/>
                </a:lnTo>
                <a:lnTo>
                  <a:pt x="8908" y="16702"/>
                </a:lnTo>
                <a:lnTo>
                  <a:pt x="9039" y="16702"/>
                </a:lnTo>
                <a:lnTo>
                  <a:pt x="8859" y="9263"/>
                </a:lnTo>
                <a:lnTo>
                  <a:pt x="9160" y="4854"/>
                </a:lnTo>
                <a:lnTo>
                  <a:pt x="9000" y="4854"/>
                </a:lnTo>
                <a:lnTo>
                  <a:pt x="8650" y="10530"/>
                </a:lnTo>
                <a:lnTo>
                  <a:pt x="8774" y="335"/>
                </a:lnTo>
                <a:lnTo>
                  <a:pt x="8656" y="335"/>
                </a:lnTo>
                <a:close/>
                <a:moveTo>
                  <a:pt x="9337" y="335"/>
                </a:moveTo>
                <a:lnTo>
                  <a:pt x="9308" y="2650"/>
                </a:lnTo>
                <a:lnTo>
                  <a:pt x="9425" y="2650"/>
                </a:lnTo>
                <a:lnTo>
                  <a:pt x="9455" y="335"/>
                </a:lnTo>
                <a:lnTo>
                  <a:pt x="9337" y="335"/>
                </a:lnTo>
                <a:close/>
                <a:moveTo>
                  <a:pt x="9638" y="335"/>
                </a:moveTo>
                <a:lnTo>
                  <a:pt x="9435" y="16702"/>
                </a:lnTo>
                <a:lnTo>
                  <a:pt x="9556" y="16702"/>
                </a:lnTo>
                <a:lnTo>
                  <a:pt x="9759" y="335"/>
                </a:lnTo>
                <a:lnTo>
                  <a:pt x="9638" y="335"/>
                </a:lnTo>
                <a:close/>
                <a:moveTo>
                  <a:pt x="9949" y="335"/>
                </a:moveTo>
                <a:lnTo>
                  <a:pt x="9746" y="16702"/>
                </a:lnTo>
                <a:lnTo>
                  <a:pt x="9867" y="16702"/>
                </a:lnTo>
                <a:lnTo>
                  <a:pt x="10070" y="335"/>
                </a:lnTo>
                <a:lnTo>
                  <a:pt x="9949" y="335"/>
                </a:lnTo>
                <a:close/>
                <a:moveTo>
                  <a:pt x="14554" y="335"/>
                </a:moveTo>
                <a:lnTo>
                  <a:pt x="14524" y="2650"/>
                </a:lnTo>
                <a:lnTo>
                  <a:pt x="14642" y="2650"/>
                </a:lnTo>
                <a:lnTo>
                  <a:pt x="14672" y="335"/>
                </a:lnTo>
                <a:lnTo>
                  <a:pt x="14554" y="335"/>
                </a:lnTo>
                <a:close/>
                <a:moveTo>
                  <a:pt x="19113" y="335"/>
                </a:moveTo>
                <a:lnTo>
                  <a:pt x="19083" y="2650"/>
                </a:lnTo>
                <a:lnTo>
                  <a:pt x="19201" y="2650"/>
                </a:lnTo>
                <a:lnTo>
                  <a:pt x="19231" y="335"/>
                </a:lnTo>
                <a:lnTo>
                  <a:pt x="19113" y="335"/>
                </a:lnTo>
                <a:close/>
                <a:moveTo>
                  <a:pt x="21204" y="335"/>
                </a:moveTo>
                <a:lnTo>
                  <a:pt x="21171" y="3091"/>
                </a:lnTo>
                <a:lnTo>
                  <a:pt x="21161" y="6122"/>
                </a:lnTo>
                <a:lnTo>
                  <a:pt x="21237" y="6122"/>
                </a:lnTo>
                <a:lnTo>
                  <a:pt x="21305" y="3091"/>
                </a:lnTo>
                <a:lnTo>
                  <a:pt x="21341" y="335"/>
                </a:lnTo>
                <a:lnTo>
                  <a:pt x="21204" y="335"/>
                </a:lnTo>
                <a:close/>
                <a:moveTo>
                  <a:pt x="21466" y="335"/>
                </a:moveTo>
                <a:lnTo>
                  <a:pt x="21430" y="3091"/>
                </a:lnTo>
                <a:lnTo>
                  <a:pt x="21420" y="6122"/>
                </a:lnTo>
                <a:lnTo>
                  <a:pt x="21495" y="6122"/>
                </a:lnTo>
                <a:lnTo>
                  <a:pt x="21567" y="3091"/>
                </a:lnTo>
                <a:lnTo>
                  <a:pt x="21600" y="335"/>
                </a:lnTo>
                <a:lnTo>
                  <a:pt x="21466" y="335"/>
                </a:lnTo>
                <a:close/>
                <a:moveTo>
                  <a:pt x="20297" y="556"/>
                </a:moveTo>
                <a:lnTo>
                  <a:pt x="20160" y="1933"/>
                </a:lnTo>
                <a:lnTo>
                  <a:pt x="20124" y="4854"/>
                </a:lnTo>
                <a:lnTo>
                  <a:pt x="20029" y="4854"/>
                </a:lnTo>
                <a:lnTo>
                  <a:pt x="20009" y="6452"/>
                </a:lnTo>
                <a:lnTo>
                  <a:pt x="20104" y="6452"/>
                </a:lnTo>
                <a:lnTo>
                  <a:pt x="20019" y="13341"/>
                </a:lnTo>
                <a:cubicBezTo>
                  <a:pt x="20011" y="13920"/>
                  <a:pt x="20006" y="14510"/>
                  <a:pt x="20003" y="15104"/>
                </a:cubicBezTo>
                <a:cubicBezTo>
                  <a:pt x="20002" y="15573"/>
                  <a:pt x="20014" y="16021"/>
                  <a:pt x="20036" y="16316"/>
                </a:cubicBezTo>
                <a:cubicBezTo>
                  <a:pt x="20068" y="16736"/>
                  <a:pt x="20109" y="16955"/>
                  <a:pt x="20150" y="16923"/>
                </a:cubicBezTo>
                <a:cubicBezTo>
                  <a:pt x="20178" y="16916"/>
                  <a:pt x="20205" y="16880"/>
                  <a:pt x="20232" y="16757"/>
                </a:cubicBezTo>
                <a:lnTo>
                  <a:pt x="20252" y="15104"/>
                </a:lnTo>
                <a:cubicBezTo>
                  <a:pt x="20228" y="15211"/>
                  <a:pt x="20207" y="15260"/>
                  <a:pt x="20183" y="15269"/>
                </a:cubicBezTo>
                <a:cubicBezTo>
                  <a:pt x="20168" y="15288"/>
                  <a:pt x="20152" y="15193"/>
                  <a:pt x="20140" y="15049"/>
                </a:cubicBezTo>
                <a:cubicBezTo>
                  <a:pt x="20132" y="14900"/>
                  <a:pt x="20130" y="14699"/>
                  <a:pt x="20131" y="14498"/>
                </a:cubicBezTo>
                <a:cubicBezTo>
                  <a:pt x="20134" y="13994"/>
                  <a:pt x="20137" y="13505"/>
                  <a:pt x="20144" y="13010"/>
                </a:cubicBezTo>
                <a:lnTo>
                  <a:pt x="20225" y="6452"/>
                </a:lnTo>
                <a:lnTo>
                  <a:pt x="20343" y="6452"/>
                </a:lnTo>
                <a:lnTo>
                  <a:pt x="20363" y="4854"/>
                </a:lnTo>
                <a:lnTo>
                  <a:pt x="20245" y="4854"/>
                </a:lnTo>
                <a:lnTo>
                  <a:pt x="20297" y="556"/>
                </a:lnTo>
                <a:close/>
                <a:moveTo>
                  <a:pt x="723" y="2264"/>
                </a:moveTo>
                <a:lnTo>
                  <a:pt x="893" y="2264"/>
                </a:lnTo>
                <a:cubicBezTo>
                  <a:pt x="943" y="2236"/>
                  <a:pt x="993" y="2347"/>
                  <a:pt x="1041" y="2540"/>
                </a:cubicBezTo>
                <a:cubicBezTo>
                  <a:pt x="1085" y="2791"/>
                  <a:pt x="1122" y="3302"/>
                  <a:pt x="1145" y="3972"/>
                </a:cubicBezTo>
                <a:cubicBezTo>
                  <a:pt x="1176" y="4904"/>
                  <a:pt x="1192" y="5942"/>
                  <a:pt x="1188" y="7003"/>
                </a:cubicBezTo>
                <a:cubicBezTo>
                  <a:pt x="1189" y="8087"/>
                  <a:pt x="1179" y="9172"/>
                  <a:pt x="1159" y="10199"/>
                </a:cubicBezTo>
                <a:cubicBezTo>
                  <a:pt x="1139" y="11101"/>
                  <a:pt x="1112" y="11978"/>
                  <a:pt x="1077" y="12734"/>
                </a:cubicBezTo>
                <a:cubicBezTo>
                  <a:pt x="1054" y="13266"/>
                  <a:pt x="1025" y="13703"/>
                  <a:pt x="992" y="14057"/>
                </a:cubicBezTo>
                <a:cubicBezTo>
                  <a:pt x="965" y="14337"/>
                  <a:pt x="934" y="14504"/>
                  <a:pt x="903" y="14608"/>
                </a:cubicBezTo>
                <a:cubicBezTo>
                  <a:pt x="843" y="14846"/>
                  <a:pt x="782" y="14954"/>
                  <a:pt x="720" y="14939"/>
                </a:cubicBezTo>
                <a:lnTo>
                  <a:pt x="566" y="14939"/>
                </a:lnTo>
                <a:lnTo>
                  <a:pt x="723" y="2264"/>
                </a:lnTo>
                <a:close/>
                <a:moveTo>
                  <a:pt x="5076" y="4523"/>
                </a:moveTo>
                <a:cubicBezTo>
                  <a:pt x="5040" y="4518"/>
                  <a:pt x="5004" y="4681"/>
                  <a:pt x="4971" y="4964"/>
                </a:cubicBezTo>
                <a:cubicBezTo>
                  <a:pt x="4930" y="5361"/>
                  <a:pt x="4892" y="5856"/>
                  <a:pt x="4860" y="6452"/>
                </a:cubicBezTo>
                <a:lnTo>
                  <a:pt x="4880" y="4799"/>
                </a:lnTo>
                <a:lnTo>
                  <a:pt x="4768" y="4799"/>
                </a:lnTo>
                <a:lnTo>
                  <a:pt x="4565" y="21221"/>
                </a:lnTo>
                <a:lnTo>
                  <a:pt x="4683" y="21221"/>
                </a:lnTo>
                <a:lnTo>
                  <a:pt x="4768" y="14773"/>
                </a:lnTo>
                <a:cubicBezTo>
                  <a:pt x="4802" y="16085"/>
                  <a:pt x="4880" y="16916"/>
                  <a:pt x="4965" y="16923"/>
                </a:cubicBezTo>
                <a:cubicBezTo>
                  <a:pt x="5003" y="16921"/>
                  <a:pt x="5041" y="16759"/>
                  <a:pt x="5076" y="16482"/>
                </a:cubicBezTo>
                <a:cubicBezTo>
                  <a:pt x="5115" y="16127"/>
                  <a:pt x="5151" y="15659"/>
                  <a:pt x="5181" y="15104"/>
                </a:cubicBezTo>
                <a:cubicBezTo>
                  <a:pt x="5220" y="14391"/>
                  <a:pt x="5252" y="13585"/>
                  <a:pt x="5272" y="12679"/>
                </a:cubicBezTo>
                <a:cubicBezTo>
                  <a:pt x="5297" y="11599"/>
                  <a:pt x="5309" y="10419"/>
                  <a:pt x="5308" y="9263"/>
                </a:cubicBezTo>
                <a:cubicBezTo>
                  <a:pt x="5313" y="7990"/>
                  <a:pt x="5290" y="6733"/>
                  <a:pt x="5243" y="5736"/>
                </a:cubicBezTo>
                <a:cubicBezTo>
                  <a:pt x="5201" y="4927"/>
                  <a:pt x="5140" y="4496"/>
                  <a:pt x="5076" y="4523"/>
                </a:cubicBezTo>
                <a:close/>
                <a:moveTo>
                  <a:pt x="6791" y="4523"/>
                </a:moveTo>
                <a:cubicBezTo>
                  <a:pt x="6733" y="4534"/>
                  <a:pt x="6675" y="4809"/>
                  <a:pt x="6627" y="5350"/>
                </a:cubicBezTo>
                <a:cubicBezTo>
                  <a:pt x="6571" y="6020"/>
                  <a:pt x="6525" y="6907"/>
                  <a:pt x="6493" y="7940"/>
                </a:cubicBezTo>
                <a:cubicBezTo>
                  <a:pt x="6455" y="9059"/>
                  <a:pt x="6437" y="10339"/>
                  <a:pt x="6437" y="11632"/>
                </a:cubicBezTo>
                <a:cubicBezTo>
                  <a:pt x="6432" y="12994"/>
                  <a:pt x="6457" y="14332"/>
                  <a:pt x="6509" y="15380"/>
                </a:cubicBezTo>
                <a:cubicBezTo>
                  <a:pt x="6555" y="16240"/>
                  <a:pt x="6618" y="16724"/>
                  <a:pt x="6686" y="16702"/>
                </a:cubicBezTo>
                <a:cubicBezTo>
                  <a:pt x="6763" y="16658"/>
                  <a:pt x="6835" y="16083"/>
                  <a:pt x="6886" y="15104"/>
                </a:cubicBezTo>
                <a:lnTo>
                  <a:pt x="6876" y="16096"/>
                </a:lnTo>
                <a:cubicBezTo>
                  <a:pt x="6868" y="17076"/>
                  <a:pt x="6847" y="18005"/>
                  <a:pt x="6817" y="18851"/>
                </a:cubicBezTo>
                <a:cubicBezTo>
                  <a:pt x="6776" y="19552"/>
                  <a:pt x="6718" y="19886"/>
                  <a:pt x="6660" y="19788"/>
                </a:cubicBezTo>
                <a:cubicBezTo>
                  <a:pt x="6631" y="19813"/>
                  <a:pt x="6601" y="19755"/>
                  <a:pt x="6575" y="19568"/>
                </a:cubicBezTo>
                <a:cubicBezTo>
                  <a:pt x="6560" y="19462"/>
                  <a:pt x="6547" y="19254"/>
                  <a:pt x="6539" y="19017"/>
                </a:cubicBezTo>
                <a:cubicBezTo>
                  <a:pt x="6531" y="18689"/>
                  <a:pt x="6527" y="18324"/>
                  <a:pt x="6529" y="17970"/>
                </a:cubicBezTo>
                <a:lnTo>
                  <a:pt x="6408" y="17804"/>
                </a:lnTo>
                <a:cubicBezTo>
                  <a:pt x="6406" y="17985"/>
                  <a:pt x="6405" y="18172"/>
                  <a:pt x="6405" y="18355"/>
                </a:cubicBezTo>
                <a:cubicBezTo>
                  <a:pt x="6404" y="18940"/>
                  <a:pt x="6414" y="19528"/>
                  <a:pt x="6434" y="20009"/>
                </a:cubicBezTo>
                <a:cubicBezTo>
                  <a:pt x="6458" y="20515"/>
                  <a:pt x="6489" y="20862"/>
                  <a:pt x="6526" y="21056"/>
                </a:cubicBezTo>
                <a:cubicBezTo>
                  <a:pt x="6573" y="21319"/>
                  <a:pt x="6623" y="21459"/>
                  <a:pt x="6673" y="21441"/>
                </a:cubicBezTo>
                <a:cubicBezTo>
                  <a:pt x="6727" y="21459"/>
                  <a:pt x="6782" y="21235"/>
                  <a:pt x="6830" y="20835"/>
                </a:cubicBezTo>
                <a:cubicBezTo>
                  <a:pt x="6874" y="20468"/>
                  <a:pt x="6910" y="19941"/>
                  <a:pt x="6935" y="19237"/>
                </a:cubicBezTo>
                <a:cubicBezTo>
                  <a:pt x="6965" y="18321"/>
                  <a:pt x="6987" y="17294"/>
                  <a:pt x="6997" y="16261"/>
                </a:cubicBezTo>
                <a:lnTo>
                  <a:pt x="7138" y="4799"/>
                </a:lnTo>
                <a:lnTo>
                  <a:pt x="7027" y="4799"/>
                </a:lnTo>
                <a:lnTo>
                  <a:pt x="7004" y="6728"/>
                </a:lnTo>
                <a:cubicBezTo>
                  <a:pt x="6963" y="5354"/>
                  <a:pt x="6882" y="4508"/>
                  <a:pt x="6791" y="4523"/>
                </a:cubicBezTo>
                <a:close/>
                <a:moveTo>
                  <a:pt x="15778" y="4523"/>
                </a:moveTo>
                <a:cubicBezTo>
                  <a:pt x="15720" y="4534"/>
                  <a:pt x="15662" y="4809"/>
                  <a:pt x="15614" y="5350"/>
                </a:cubicBezTo>
                <a:cubicBezTo>
                  <a:pt x="15557" y="6024"/>
                  <a:pt x="15513" y="6910"/>
                  <a:pt x="15480" y="7940"/>
                </a:cubicBezTo>
                <a:cubicBezTo>
                  <a:pt x="15442" y="9064"/>
                  <a:pt x="15420" y="10342"/>
                  <a:pt x="15421" y="11632"/>
                </a:cubicBezTo>
                <a:cubicBezTo>
                  <a:pt x="15415" y="12994"/>
                  <a:pt x="15444" y="14332"/>
                  <a:pt x="15496" y="15380"/>
                </a:cubicBezTo>
                <a:cubicBezTo>
                  <a:pt x="15542" y="16240"/>
                  <a:pt x="15605" y="16724"/>
                  <a:pt x="15673" y="16702"/>
                </a:cubicBezTo>
                <a:cubicBezTo>
                  <a:pt x="15750" y="16654"/>
                  <a:pt x="15822" y="16080"/>
                  <a:pt x="15873" y="15104"/>
                </a:cubicBezTo>
                <a:lnTo>
                  <a:pt x="15863" y="16096"/>
                </a:lnTo>
                <a:cubicBezTo>
                  <a:pt x="15855" y="17076"/>
                  <a:pt x="15834" y="18005"/>
                  <a:pt x="15804" y="18851"/>
                </a:cubicBezTo>
                <a:cubicBezTo>
                  <a:pt x="15763" y="19545"/>
                  <a:pt x="15705" y="19879"/>
                  <a:pt x="15647" y="19788"/>
                </a:cubicBezTo>
                <a:cubicBezTo>
                  <a:pt x="15618" y="19811"/>
                  <a:pt x="15589" y="19753"/>
                  <a:pt x="15562" y="19568"/>
                </a:cubicBezTo>
                <a:cubicBezTo>
                  <a:pt x="15547" y="19460"/>
                  <a:pt x="15534" y="19253"/>
                  <a:pt x="15526" y="19017"/>
                </a:cubicBezTo>
                <a:cubicBezTo>
                  <a:pt x="15518" y="18689"/>
                  <a:pt x="15514" y="18324"/>
                  <a:pt x="15516" y="17970"/>
                </a:cubicBezTo>
                <a:lnTo>
                  <a:pt x="15395" y="17804"/>
                </a:lnTo>
                <a:cubicBezTo>
                  <a:pt x="15389" y="17977"/>
                  <a:pt x="15385" y="18165"/>
                  <a:pt x="15382" y="18355"/>
                </a:cubicBezTo>
                <a:cubicBezTo>
                  <a:pt x="15381" y="18942"/>
                  <a:pt x="15391" y="19530"/>
                  <a:pt x="15411" y="20009"/>
                </a:cubicBezTo>
                <a:cubicBezTo>
                  <a:pt x="15435" y="20519"/>
                  <a:pt x="15466" y="20866"/>
                  <a:pt x="15503" y="21056"/>
                </a:cubicBezTo>
                <a:cubicBezTo>
                  <a:pt x="15550" y="21319"/>
                  <a:pt x="15600" y="21459"/>
                  <a:pt x="15650" y="21441"/>
                </a:cubicBezTo>
                <a:cubicBezTo>
                  <a:pt x="15704" y="21460"/>
                  <a:pt x="15759" y="21235"/>
                  <a:pt x="15807" y="20835"/>
                </a:cubicBezTo>
                <a:cubicBezTo>
                  <a:pt x="15851" y="20468"/>
                  <a:pt x="15887" y="19941"/>
                  <a:pt x="15912" y="19237"/>
                </a:cubicBezTo>
                <a:cubicBezTo>
                  <a:pt x="15942" y="18318"/>
                  <a:pt x="15963" y="17292"/>
                  <a:pt x="15974" y="16261"/>
                </a:cubicBezTo>
                <a:lnTo>
                  <a:pt x="16115" y="4799"/>
                </a:lnTo>
                <a:lnTo>
                  <a:pt x="16010" y="4799"/>
                </a:lnTo>
                <a:lnTo>
                  <a:pt x="15987" y="6728"/>
                </a:lnTo>
                <a:cubicBezTo>
                  <a:pt x="15948" y="5377"/>
                  <a:pt x="15867" y="4533"/>
                  <a:pt x="15778" y="4523"/>
                </a:cubicBezTo>
                <a:close/>
                <a:moveTo>
                  <a:pt x="1790" y="4579"/>
                </a:moveTo>
                <a:cubicBezTo>
                  <a:pt x="1725" y="4577"/>
                  <a:pt x="1662" y="4882"/>
                  <a:pt x="1607" y="5460"/>
                </a:cubicBezTo>
                <a:cubicBezTo>
                  <a:pt x="1546" y="6126"/>
                  <a:pt x="1496" y="7098"/>
                  <a:pt x="1466" y="8216"/>
                </a:cubicBezTo>
                <a:cubicBezTo>
                  <a:pt x="1431" y="9390"/>
                  <a:pt x="1411" y="10645"/>
                  <a:pt x="1411" y="11963"/>
                </a:cubicBezTo>
                <a:cubicBezTo>
                  <a:pt x="1410" y="12878"/>
                  <a:pt x="1423" y="13784"/>
                  <a:pt x="1447" y="14608"/>
                </a:cubicBezTo>
                <a:cubicBezTo>
                  <a:pt x="1468" y="15355"/>
                  <a:pt x="1502" y="15972"/>
                  <a:pt x="1545" y="16371"/>
                </a:cubicBezTo>
                <a:cubicBezTo>
                  <a:pt x="1589" y="16774"/>
                  <a:pt x="1639" y="16987"/>
                  <a:pt x="1689" y="16978"/>
                </a:cubicBezTo>
                <a:cubicBezTo>
                  <a:pt x="1768" y="17002"/>
                  <a:pt x="1848" y="16575"/>
                  <a:pt x="1908" y="15710"/>
                </a:cubicBezTo>
                <a:cubicBezTo>
                  <a:pt x="1962" y="14989"/>
                  <a:pt x="2001" y="14006"/>
                  <a:pt x="2023" y="12900"/>
                </a:cubicBezTo>
                <a:lnTo>
                  <a:pt x="1905" y="12679"/>
                </a:lnTo>
                <a:cubicBezTo>
                  <a:pt x="1885" y="13436"/>
                  <a:pt x="1854" y="14089"/>
                  <a:pt x="1813" y="14553"/>
                </a:cubicBezTo>
                <a:cubicBezTo>
                  <a:pt x="1778" y="14984"/>
                  <a:pt x="1736" y="15209"/>
                  <a:pt x="1692" y="15214"/>
                </a:cubicBezTo>
                <a:cubicBezTo>
                  <a:pt x="1649" y="15224"/>
                  <a:pt x="1608" y="14944"/>
                  <a:pt x="1581" y="14388"/>
                </a:cubicBezTo>
                <a:cubicBezTo>
                  <a:pt x="1548" y="13656"/>
                  <a:pt x="1532" y="12715"/>
                  <a:pt x="1535" y="11798"/>
                </a:cubicBezTo>
                <a:cubicBezTo>
                  <a:pt x="1534" y="11592"/>
                  <a:pt x="1534" y="11397"/>
                  <a:pt x="1535" y="11191"/>
                </a:cubicBezTo>
                <a:lnTo>
                  <a:pt x="2059" y="11191"/>
                </a:lnTo>
                <a:cubicBezTo>
                  <a:pt x="2065" y="10609"/>
                  <a:pt x="2065" y="10019"/>
                  <a:pt x="2065" y="9428"/>
                </a:cubicBezTo>
                <a:cubicBezTo>
                  <a:pt x="2068" y="8132"/>
                  <a:pt x="2041" y="6866"/>
                  <a:pt x="1990" y="5901"/>
                </a:cubicBezTo>
                <a:cubicBezTo>
                  <a:pt x="1937" y="4999"/>
                  <a:pt x="1866" y="4518"/>
                  <a:pt x="1790" y="4579"/>
                </a:cubicBezTo>
                <a:close/>
                <a:moveTo>
                  <a:pt x="3227" y="4579"/>
                </a:moveTo>
                <a:cubicBezTo>
                  <a:pt x="3162" y="4577"/>
                  <a:pt x="3099" y="4882"/>
                  <a:pt x="3044" y="5460"/>
                </a:cubicBezTo>
                <a:cubicBezTo>
                  <a:pt x="2983" y="6126"/>
                  <a:pt x="2933" y="7098"/>
                  <a:pt x="2903" y="8216"/>
                </a:cubicBezTo>
                <a:cubicBezTo>
                  <a:pt x="2868" y="9386"/>
                  <a:pt x="2851" y="10652"/>
                  <a:pt x="2851" y="11963"/>
                </a:cubicBezTo>
                <a:cubicBezTo>
                  <a:pt x="2850" y="12878"/>
                  <a:pt x="2860" y="13784"/>
                  <a:pt x="2883" y="14608"/>
                </a:cubicBezTo>
                <a:cubicBezTo>
                  <a:pt x="2905" y="15355"/>
                  <a:pt x="2942" y="15972"/>
                  <a:pt x="2985" y="16371"/>
                </a:cubicBezTo>
                <a:cubicBezTo>
                  <a:pt x="3029" y="16776"/>
                  <a:pt x="3078" y="16989"/>
                  <a:pt x="3129" y="16978"/>
                </a:cubicBezTo>
                <a:cubicBezTo>
                  <a:pt x="3208" y="17002"/>
                  <a:pt x="3285" y="16575"/>
                  <a:pt x="3345" y="15710"/>
                </a:cubicBezTo>
                <a:cubicBezTo>
                  <a:pt x="3399" y="14988"/>
                  <a:pt x="3438" y="14006"/>
                  <a:pt x="3459" y="12900"/>
                </a:cubicBezTo>
                <a:lnTo>
                  <a:pt x="3345" y="12679"/>
                </a:lnTo>
                <a:cubicBezTo>
                  <a:pt x="3325" y="13445"/>
                  <a:pt x="3291" y="14086"/>
                  <a:pt x="3250" y="14553"/>
                </a:cubicBezTo>
                <a:cubicBezTo>
                  <a:pt x="3214" y="14984"/>
                  <a:pt x="3172" y="15265"/>
                  <a:pt x="3129" y="15269"/>
                </a:cubicBezTo>
                <a:cubicBezTo>
                  <a:pt x="3086" y="15280"/>
                  <a:pt x="3045" y="14944"/>
                  <a:pt x="3017" y="14388"/>
                </a:cubicBezTo>
                <a:cubicBezTo>
                  <a:pt x="2984" y="13656"/>
                  <a:pt x="2968" y="12770"/>
                  <a:pt x="2972" y="11853"/>
                </a:cubicBezTo>
                <a:cubicBezTo>
                  <a:pt x="2971" y="11647"/>
                  <a:pt x="2971" y="11397"/>
                  <a:pt x="2972" y="11191"/>
                </a:cubicBezTo>
                <a:lnTo>
                  <a:pt x="3495" y="11191"/>
                </a:lnTo>
                <a:cubicBezTo>
                  <a:pt x="3501" y="10609"/>
                  <a:pt x="3505" y="10019"/>
                  <a:pt x="3505" y="9428"/>
                </a:cubicBezTo>
                <a:cubicBezTo>
                  <a:pt x="3508" y="8132"/>
                  <a:pt x="3478" y="6866"/>
                  <a:pt x="3427" y="5901"/>
                </a:cubicBezTo>
                <a:cubicBezTo>
                  <a:pt x="3373" y="4999"/>
                  <a:pt x="3302" y="4518"/>
                  <a:pt x="3227" y="4579"/>
                </a:cubicBezTo>
                <a:close/>
                <a:moveTo>
                  <a:pt x="4287" y="4579"/>
                </a:moveTo>
                <a:cubicBezTo>
                  <a:pt x="4187" y="4513"/>
                  <a:pt x="4089" y="5202"/>
                  <a:pt x="4022" y="6452"/>
                </a:cubicBezTo>
                <a:cubicBezTo>
                  <a:pt x="3940" y="8048"/>
                  <a:pt x="3897" y="10128"/>
                  <a:pt x="3901" y="12238"/>
                </a:cubicBezTo>
                <a:cubicBezTo>
                  <a:pt x="3902" y="13090"/>
                  <a:pt x="3916" y="13916"/>
                  <a:pt x="3940" y="14663"/>
                </a:cubicBezTo>
                <a:cubicBezTo>
                  <a:pt x="3964" y="15415"/>
                  <a:pt x="4000" y="16030"/>
                  <a:pt x="4045" y="16427"/>
                </a:cubicBezTo>
                <a:cubicBezTo>
                  <a:pt x="4091" y="16822"/>
                  <a:pt x="4144" y="16990"/>
                  <a:pt x="4196" y="16978"/>
                </a:cubicBezTo>
                <a:cubicBezTo>
                  <a:pt x="4263" y="16980"/>
                  <a:pt x="4329" y="16653"/>
                  <a:pt x="4385" y="16041"/>
                </a:cubicBezTo>
                <a:cubicBezTo>
                  <a:pt x="4447" y="15403"/>
                  <a:pt x="4497" y="14459"/>
                  <a:pt x="4526" y="13341"/>
                </a:cubicBezTo>
                <a:cubicBezTo>
                  <a:pt x="4559" y="12147"/>
                  <a:pt x="4576" y="10853"/>
                  <a:pt x="4575" y="9538"/>
                </a:cubicBezTo>
                <a:cubicBezTo>
                  <a:pt x="4579" y="8198"/>
                  <a:pt x="4551" y="6882"/>
                  <a:pt x="4497" y="5901"/>
                </a:cubicBezTo>
                <a:cubicBezTo>
                  <a:pt x="4442" y="4969"/>
                  <a:pt x="4365" y="4499"/>
                  <a:pt x="4287" y="4579"/>
                </a:cubicBezTo>
                <a:close/>
                <a:moveTo>
                  <a:pt x="6159" y="4579"/>
                </a:moveTo>
                <a:cubicBezTo>
                  <a:pt x="6115" y="4578"/>
                  <a:pt x="6070" y="4814"/>
                  <a:pt x="6032" y="5185"/>
                </a:cubicBezTo>
                <a:cubicBezTo>
                  <a:pt x="5982" y="5649"/>
                  <a:pt x="5939" y="6245"/>
                  <a:pt x="5901" y="6948"/>
                </a:cubicBezTo>
                <a:lnTo>
                  <a:pt x="5927" y="4854"/>
                </a:lnTo>
                <a:lnTo>
                  <a:pt x="5816" y="4854"/>
                </a:lnTo>
                <a:lnTo>
                  <a:pt x="5668" y="16702"/>
                </a:lnTo>
                <a:lnTo>
                  <a:pt x="5789" y="16757"/>
                </a:lnTo>
                <a:lnTo>
                  <a:pt x="5858" y="11247"/>
                </a:lnTo>
                <a:cubicBezTo>
                  <a:pt x="5869" y="9815"/>
                  <a:pt x="5905" y="8460"/>
                  <a:pt x="5963" y="7389"/>
                </a:cubicBezTo>
                <a:cubicBezTo>
                  <a:pt x="6007" y="6670"/>
                  <a:pt x="6065" y="6236"/>
                  <a:pt x="6127" y="6232"/>
                </a:cubicBezTo>
                <a:cubicBezTo>
                  <a:pt x="6152" y="6208"/>
                  <a:pt x="6179" y="6355"/>
                  <a:pt x="6199" y="6618"/>
                </a:cubicBezTo>
                <a:cubicBezTo>
                  <a:pt x="6214" y="6868"/>
                  <a:pt x="6222" y="7243"/>
                  <a:pt x="6221" y="7609"/>
                </a:cubicBezTo>
                <a:cubicBezTo>
                  <a:pt x="6220" y="8156"/>
                  <a:pt x="6216" y="8676"/>
                  <a:pt x="6208" y="9208"/>
                </a:cubicBezTo>
                <a:lnTo>
                  <a:pt x="6113" y="16757"/>
                </a:lnTo>
                <a:lnTo>
                  <a:pt x="6235" y="16757"/>
                </a:lnTo>
                <a:lnTo>
                  <a:pt x="6326" y="9538"/>
                </a:lnTo>
                <a:cubicBezTo>
                  <a:pt x="6336" y="8855"/>
                  <a:pt x="6341" y="8145"/>
                  <a:pt x="6343" y="7444"/>
                </a:cubicBezTo>
                <a:cubicBezTo>
                  <a:pt x="6345" y="6661"/>
                  <a:pt x="6326" y="5903"/>
                  <a:pt x="6293" y="5350"/>
                </a:cubicBezTo>
                <a:cubicBezTo>
                  <a:pt x="6256" y="4807"/>
                  <a:pt x="6209" y="4533"/>
                  <a:pt x="6159" y="4579"/>
                </a:cubicBezTo>
                <a:close/>
                <a:moveTo>
                  <a:pt x="10417" y="4579"/>
                </a:moveTo>
                <a:cubicBezTo>
                  <a:pt x="10350" y="4511"/>
                  <a:pt x="10283" y="4857"/>
                  <a:pt x="10231" y="5570"/>
                </a:cubicBezTo>
                <a:cubicBezTo>
                  <a:pt x="10189" y="6173"/>
                  <a:pt x="10165" y="7066"/>
                  <a:pt x="10165" y="7995"/>
                </a:cubicBezTo>
                <a:cubicBezTo>
                  <a:pt x="10164" y="8499"/>
                  <a:pt x="10172" y="9000"/>
                  <a:pt x="10188" y="9428"/>
                </a:cubicBezTo>
                <a:cubicBezTo>
                  <a:pt x="10205" y="9875"/>
                  <a:pt x="10229" y="10271"/>
                  <a:pt x="10257" y="10530"/>
                </a:cubicBezTo>
                <a:cubicBezTo>
                  <a:pt x="10296" y="10899"/>
                  <a:pt x="10336" y="11189"/>
                  <a:pt x="10378" y="11467"/>
                </a:cubicBezTo>
                <a:cubicBezTo>
                  <a:pt x="10422" y="11726"/>
                  <a:pt x="10460" y="12114"/>
                  <a:pt x="10496" y="12624"/>
                </a:cubicBezTo>
                <a:cubicBezTo>
                  <a:pt x="10510" y="12895"/>
                  <a:pt x="10521" y="13250"/>
                  <a:pt x="10522" y="13616"/>
                </a:cubicBezTo>
                <a:cubicBezTo>
                  <a:pt x="10521" y="14122"/>
                  <a:pt x="10507" y="14591"/>
                  <a:pt x="10483" y="14884"/>
                </a:cubicBezTo>
                <a:cubicBezTo>
                  <a:pt x="10447" y="15283"/>
                  <a:pt x="10404" y="15480"/>
                  <a:pt x="10361" y="15435"/>
                </a:cubicBezTo>
                <a:cubicBezTo>
                  <a:pt x="10327" y="15445"/>
                  <a:pt x="10291" y="15325"/>
                  <a:pt x="10260" y="15049"/>
                </a:cubicBezTo>
                <a:cubicBezTo>
                  <a:pt x="10234" y="14848"/>
                  <a:pt x="10216" y="14503"/>
                  <a:pt x="10204" y="14057"/>
                </a:cubicBezTo>
                <a:cubicBezTo>
                  <a:pt x="10192" y="13591"/>
                  <a:pt x="10184" y="13078"/>
                  <a:pt x="10185" y="12569"/>
                </a:cubicBezTo>
                <a:lnTo>
                  <a:pt x="10067" y="12679"/>
                </a:lnTo>
                <a:cubicBezTo>
                  <a:pt x="10057" y="13950"/>
                  <a:pt x="10088" y="15222"/>
                  <a:pt x="10149" y="15986"/>
                </a:cubicBezTo>
                <a:cubicBezTo>
                  <a:pt x="10211" y="16682"/>
                  <a:pt x="10284" y="17020"/>
                  <a:pt x="10358" y="16978"/>
                </a:cubicBezTo>
                <a:cubicBezTo>
                  <a:pt x="10411" y="17002"/>
                  <a:pt x="10463" y="16831"/>
                  <a:pt x="10512" y="16482"/>
                </a:cubicBezTo>
                <a:cubicBezTo>
                  <a:pt x="10552" y="16202"/>
                  <a:pt x="10586" y="15720"/>
                  <a:pt x="10610" y="15104"/>
                </a:cubicBezTo>
                <a:cubicBezTo>
                  <a:pt x="10631" y="14585"/>
                  <a:pt x="10643" y="13970"/>
                  <a:pt x="10643" y="13341"/>
                </a:cubicBezTo>
                <a:cubicBezTo>
                  <a:pt x="10644" y="12488"/>
                  <a:pt x="10624" y="11666"/>
                  <a:pt x="10587" y="11081"/>
                </a:cubicBezTo>
                <a:cubicBezTo>
                  <a:pt x="10534" y="10416"/>
                  <a:pt x="10476" y="9870"/>
                  <a:pt x="10414" y="9483"/>
                </a:cubicBezTo>
                <a:cubicBezTo>
                  <a:pt x="10377" y="9258"/>
                  <a:pt x="10342" y="8973"/>
                  <a:pt x="10309" y="8601"/>
                </a:cubicBezTo>
                <a:cubicBezTo>
                  <a:pt x="10291" y="8367"/>
                  <a:pt x="10277" y="7999"/>
                  <a:pt x="10276" y="7609"/>
                </a:cubicBezTo>
                <a:cubicBezTo>
                  <a:pt x="10278" y="7192"/>
                  <a:pt x="10292" y="6801"/>
                  <a:pt x="10312" y="6562"/>
                </a:cubicBezTo>
                <a:cubicBezTo>
                  <a:pt x="10341" y="6218"/>
                  <a:pt x="10376" y="6085"/>
                  <a:pt x="10411" y="6122"/>
                </a:cubicBezTo>
                <a:cubicBezTo>
                  <a:pt x="10454" y="6080"/>
                  <a:pt x="10494" y="6288"/>
                  <a:pt x="10528" y="6728"/>
                </a:cubicBezTo>
                <a:cubicBezTo>
                  <a:pt x="10558" y="7179"/>
                  <a:pt x="10575" y="7822"/>
                  <a:pt x="10574" y="8491"/>
                </a:cubicBezTo>
                <a:lnTo>
                  <a:pt x="10692" y="8326"/>
                </a:lnTo>
                <a:cubicBezTo>
                  <a:pt x="10693" y="7286"/>
                  <a:pt x="10667" y="6307"/>
                  <a:pt x="10620" y="5626"/>
                </a:cubicBezTo>
                <a:cubicBezTo>
                  <a:pt x="10563" y="4863"/>
                  <a:pt x="10490" y="4485"/>
                  <a:pt x="10417" y="4579"/>
                </a:cubicBezTo>
                <a:close/>
                <a:moveTo>
                  <a:pt x="12819" y="4579"/>
                </a:moveTo>
                <a:cubicBezTo>
                  <a:pt x="12754" y="4577"/>
                  <a:pt x="12691" y="4882"/>
                  <a:pt x="12636" y="5460"/>
                </a:cubicBezTo>
                <a:cubicBezTo>
                  <a:pt x="12575" y="6126"/>
                  <a:pt x="12525" y="7098"/>
                  <a:pt x="12495" y="8216"/>
                </a:cubicBezTo>
                <a:cubicBezTo>
                  <a:pt x="12460" y="9386"/>
                  <a:pt x="12443" y="10652"/>
                  <a:pt x="12443" y="11963"/>
                </a:cubicBezTo>
                <a:cubicBezTo>
                  <a:pt x="12442" y="12878"/>
                  <a:pt x="12455" y="13784"/>
                  <a:pt x="12479" y="14608"/>
                </a:cubicBezTo>
                <a:cubicBezTo>
                  <a:pt x="12500" y="15355"/>
                  <a:pt x="12534" y="15972"/>
                  <a:pt x="12577" y="16371"/>
                </a:cubicBezTo>
                <a:cubicBezTo>
                  <a:pt x="12621" y="16776"/>
                  <a:pt x="12671" y="16989"/>
                  <a:pt x="12721" y="16978"/>
                </a:cubicBezTo>
                <a:cubicBezTo>
                  <a:pt x="12800" y="17002"/>
                  <a:pt x="12877" y="16575"/>
                  <a:pt x="12937" y="15710"/>
                </a:cubicBezTo>
                <a:cubicBezTo>
                  <a:pt x="12991" y="14988"/>
                  <a:pt x="13033" y="14006"/>
                  <a:pt x="13055" y="12900"/>
                </a:cubicBezTo>
                <a:lnTo>
                  <a:pt x="12937" y="12679"/>
                </a:lnTo>
                <a:cubicBezTo>
                  <a:pt x="12917" y="13445"/>
                  <a:pt x="12884" y="14086"/>
                  <a:pt x="12842" y="14553"/>
                </a:cubicBezTo>
                <a:cubicBezTo>
                  <a:pt x="12807" y="14984"/>
                  <a:pt x="12765" y="15265"/>
                  <a:pt x="12721" y="15269"/>
                </a:cubicBezTo>
                <a:cubicBezTo>
                  <a:pt x="12678" y="15280"/>
                  <a:pt x="12637" y="14944"/>
                  <a:pt x="12610" y="14388"/>
                </a:cubicBezTo>
                <a:cubicBezTo>
                  <a:pt x="12577" y="13656"/>
                  <a:pt x="12561" y="12770"/>
                  <a:pt x="12564" y="11853"/>
                </a:cubicBezTo>
                <a:cubicBezTo>
                  <a:pt x="12563" y="11647"/>
                  <a:pt x="12563" y="11397"/>
                  <a:pt x="12564" y="11191"/>
                </a:cubicBezTo>
                <a:lnTo>
                  <a:pt x="13088" y="11191"/>
                </a:lnTo>
                <a:cubicBezTo>
                  <a:pt x="13094" y="10609"/>
                  <a:pt x="13097" y="10019"/>
                  <a:pt x="13097" y="9428"/>
                </a:cubicBezTo>
                <a:cubicBezTo>
                  <a:pt x="13101" y="8132"/>
                  <a:pt x="13074" y="6866"/>
                  <a:pt x="13022" y="5901"/>
                </a:cubicBezTo>
                <a:cubicBezTo>
                  <a:pt x="12969" y="4999"/>
                  <a:pt x="12895" y="4518"/>
                  <a:pt x="12819" y="4579"/>
                </a:cubicBezTo>
                <a:close/>
                <a:moveTo>
                  <a:pt x="13608" y="4579"/>
                </a:moveTo>
                <a:cubicBezTo>
                  <a:pt x="13570" y="4596"/>
                  <a:pt x="13533" y="4835"/>
                  <a:pt x="13503" y="5240"/>
                </a:cubicBezTo>
                <a:cubicBezTo>
                  <a:pt x="13462" y="5819"/>
                  <a:pt x="13426" y="6504"/>
                  <a:pt x="13399" y="7279"/>
                </a:cubicBezTo>
                <a:lnTo>
                  <a:pt x="13428" y="4854"/>
                </a:lnTo>
                <a:lnTo>
                  <a:pt x="13323" y="4854"/>
                </a:lnTo>
                <a:lnTo>
                  <a:pt x="13176" y="16702"/>
                </a:lnTo>
                <a:lnTo>
                  <a:pt x="13284" y="16702"/>
                </a:lnTo>
                <a:lnTo>
                  <a:pt x="13343" y="11963"/>
                </a:lnTo>
                <a:cubicBezTo>
                  <a:pt x="13355" y="10412"/>
                  <a:pt x="13391" y="8965"/>
                  <a:pt x="13448" y="7720"/>
                </a:cubicBezTo>
                <a:cubicBezTo>
                  <a:pt x="13479" y="7035"/>
                  <a:pt x="13527" y="6575"/>
                  <a:pt x="13579" y="6507"/>
                </a:cubicBezTo>
                <a:cubicBezTo>
                  <a:pt x="13603" y="6508"/>
                  <a:pt x="13627" y="6653"/>
                  <a:pt x="13647" y="6893"/>
                </a:cubicBezTo>
                <a:lnTo>
                  <a:pt x="13696" y="5019"/>
                </a:lnTo>
                <a:cubicBezTo>
                  <a:pt x="13669" y="4759"/>
                  <a:pt x="13639" y="4608"/>
                  <a:pt x="13608" y="4579"/>
                </a:cubicBezTo>
                <a:close/>
                <a:moveTo>
                  <a:pt x="15140" y="4579"/>
                </a:moveTo>
                <a:cubicBezTo>
                  <a:pt x="15096" y="4578"/>
                  <a:pt x="15053" y="4814"/>
                  <a:pt x="15015" y="5185"/>
                </a:cubicBezTo>
                <a:cubicBezTo>
                  <a:pt x="14966" y="5649"/>
                  <a:pt x="14920" y="6245"/>
                  <a:pt x="14881" y="6948"/>
                </a:cubicBezTo>
                <a:lnTo>
                  <a:pt x="14907" y="4854"/>
                </a:lnTo>
                <a:lnTo>
                  <a:pt x="14803" y="4854"/>
                </a:lnTo>
                <a:lnTo>
                  <a:pt x="14655" y="16702"/>
                </a:lnTo>
                <a:lnTo>
                  <a:pt x="14773" y="16757"/>
                </a:lnTo>
                <a:lnTo>
                  <a:pt x="14842" y="11247"/>
                </a:lnTo>
                <a:cubicBezTo>
                  <a:pt x="14853" y="9815"/>
                  <a:pt x="14889" y="8460"/>
                  <a:pt x="14947" y="7389"/>
                </a:cubicBezTo>
                <a:cubicBezTo>
                  <a:pt x="14991" y="6670"/>
                  <a:pt x="15049" y="6236"/>
                  <a:pt x="15110" y="6232"/>
                </a:cubicBezTo>
                <a:cubicBezTo>
                  <a:pt x="15135" y="6208"/>
                  <a:pt x="15162" y="6355"/>
                  <a:pt x="15182" y="6618"/>
                </a:cubicBezTo>
                <a:cubicBezTo>
                  <a:pt x="15198" y="6868"/>
                  <a:pt x="15206" y="7243"/>
                  <a:pt x="15205" y="7609"/>
                </a:cubicBezTo>
                <a:cubicBezTo>
                  <a:pt x="15204" y="8156"/>
                  <a:pt x="15200" y="8676"/>
                  <a:pt x="15192" y="9208"/>
                </a:cubicBezTo>
                <a:lnTo>
                  <a:pt x="15097" y="16757"/>
                </a:lnTo>
                <a:lnTo>
                  <a:pt x="15218" y="16757"/>
                </a:lnTo>
                <a:lnTo>
                  <a:pt x="15307" y="9538"/>
                </a:lnTo>
                <a:cubicBezTo>
                  <a:pt x="15316" y="8855"/>
                  <a:pt x="15321" y="8145"/>
                  <a:pt x="15323" y="7444"/>
                </a:cubicBezTo>
                <a:cubicBezTo>
                  <a:pt x="15325" y="6661"/>
                  <a:pt x="15310" y="5903"/>
                  <a:pt x="15277" y="5350"/>
                </a:cubicBezTo>
                <a:cubicBezTo>
                  <a:pt x="15240" y="4808"/>
                  <a:pt x="15189" y="4535"/>
                  <a:pt x="15140" y="4579"/>
                </a:cubicBezTo>
                <a:close/>
                <a:moveTo>
                  <a:pt x="17869" y="4579"/>
                </a:moveTo>
                <a:cubicBezTo>
                  <a:pt x="17769" y="4509"/>
                  <a:pt x="17674" y="5199"/>
                  <a:pt x="17607" y="6452"/>
                </a:cubicBezTo>
                <a:cubicBezTo>
                  <a:pt x="17524" y="8042"/>
                  <a:pt x="17479" y="10124"/>
                  <a:pt x="17483" y="12238"/>
                </a:cubicBezTo>
                <a:cubicBezTo>
                  <a:pt x="17484" y="13090"/>
                  <a:pt x="17498" y="13916"/>
                  <a:pt x="17522" y="14663"/>
                </a:cubicBezTo>
                <a:cubicBezTo>
                  <a:pt x="17546" y="15415"/>
                  <a:pt x="17582" y="16030"/>
                  <a:pt x="17627" y="16427"/>
                </a:cubicBezTo>
                <a:cubicBezTo>
                  <a:pt x="17673" y="16822"/>
                  <a:pt x="17725" y="16990"/>
                  <a:pt x="17777" y="16978"/>
                </a:cubicBezTo>
                <a:cubicBezTo>
                  <a:pt x="17845" y="16982"/>
                  <a:pt x="17910" y="16655"/>
                  <a:pt x="17967" y="16041"/>
                </a:cubicBezTo>
                <a:cubicBezTo>
                  <a:pt x="18029" y="15403"/>
                  <a:pt x="18079" y="14459"/>
                  <a:pt x="18108" y="13341"/>
                </a:cubicBezTo>
                <a:cubicBezTo>
                  <a:pt x="18141" y="12147"/>
                  <a:pt x="18157" y="10853"/>
                  <a:pt x="18157" y="9538"/>
                </a:cubicBezTo>
                <a:cubicBezTo>
                  <a:pt x="18161" y="8198"/>
                  <a:pt x="18133" y="6882"/>
                  <a:pt x="18079" y="5901"/>
                </a:cubicBezTo>
                <a:cubicBezTo>
                  <a:pt x="18023" y="4969"/>
                  <a:pt x="17947" y="4499"/>
                  <a:pt x="17869" y="4579"/>
                </a:cubicBezTo>
                <a:close/>
                <a:moveTo>
                  <a:pt x="18635" y="4579"/>
                </a:moveTo>
                <a:cubicBezTo>
                  <a:pt x="18565" y="4558"/>
                  <a:pt x="18496" y="4919"/>
                  <a:pt x="18439" y="5570"/>
                </a:cubicBezTo>
                <a:cubicBezTo>
                  <a:pt x="18379" y="6286"/>
                  <a:pt x="18333" y="7279"/>
                  <a:pt x="18308" y="8436"/>
                </a:cubicBezTo>
                <a:cubicBezTo>
                  <a:pt x="18278" y="9648"/>
                  <a:pt x="18262" y="10925"/>
                  <a:pt x="18262" y="12238"/>
                </a:cubicBezTo>
                <a:cubicBezTo>
                  <a:pt x="18257" y="13527"/>
                  <a:pt x="18283" y="14796"/>
                  <a:pt x="18334" y="15765"/>
                </a:cubicBezTo>
                <a:cubicBezTo>
                  <a:pt x="18383" y="16614"/>
                  <a:pt x="18450" y="17085"/>
                  <a:pt x="18520" y="17033"/>
                </a:cubicBezTo>
                <a:cubicBezTo>
                  <a:pt x="18589" y="17046"/>
                  <a:pt x="18656" y="16640"/>
                  <a:pt x="18710" y="15931"/>
                </a:cubicBezTo>
                <a:cubicBezTo>
                  <a:pt x="18772" y="15064"/>
                  <a:pt x="18815" y="13919"/>
                  <a:pt x="18838" y="12624"/>
                </a:cubicBezTo>
                <a:lnTo>
                  <a:pt x="18720" y="12404"/>
                </a:lnTo>
                <a:cubicBezTo>
                  <a:pt x="18703" y="13281"/>
                  <a:pt x="18670" y="14065"/>
                  <a:pt x="18628" y="14663"/>
                </a:cubicBezTo>
                <a:cubicBezTo>
                  <a:pt x="18598" y="15133"/>
                  <a:pt x="18559" y="15416"/>
                  <a:pt x="18517" y="15435"/>
                </a:cubicBezTo>
                <a:cubicBezTo>
                  <a:pt x="18479" y="15441"/>
                  <a:pt x="18443" y="15159"/>
                  <a:pt x="18419" y="14663"/>
                </a:cubicBezTo>
                <a:cubicBezTo>
                  <a:pt x="18389" y="14018"/>
                  <a:pt x="18376" y="13221"/>
                  <a:pt x="18380" y="12404"/>
                </a:cubicBezTo>
                <a:cubicBezTo>
                  <a:pt x="18380" y="11373"/>
                  <a:pt x="18390" y="10351"/>
                  <a:pt x="18409" y="9373"/>
                </a:cubicBezTo>
                <a:cubicBezTo>
                  <a:pt x="18424" y="8481"/>
                  <a:pt x="18455" y="7648"/>
                  <a:pt x="18494" y="7003"/>
                </a:cubicBezTo>
                <a:cubicBezTo>
                  <a:pt x="18529" y="6495"/>
                  <a:pt x="18572" y="6223"/>
                  <a:pt x="18619" y="6232"/>
                </a:cubicBezTo>
                <a:cubicBezTo>
                  <a:pt x="18657" y="6180"/>
                  <a:pt x="18696" y="6428"/>
                  <a:pt x="18723" y="6893"/>
                </a:cubicBezTo>
                <a:cubicBezTo>
                  <a:pt x="18750" y="7366"/>
                  <a:pt x="18765" y="8004"/>
                  <a:pt x="18763" y="8656"/>
                </a:cubicBezTo>
                <a:lnTo>
                  <a:pt x="18880" y="8491"/>
                </a:lnTo>
                <a:cubicBezTo>
                  <a:pt x="18883" y="7426"/>
                  <a:pt x="18860" y="6435"/>
                  <a:pt x="18815" y="5681"/>
                </a:cubicBezTo>
                <a:cubicBezTo>
                  <a:pt x="18766" y="4934"/>
                  <a:pt x="18701" y="4520"/>
                  <a:pt x="18635" y="4579"/>
                </a:cubicBezTo>
                <a:close/>
                <a:moveTo>
                  <a:pt x="19610" y="4579"/>
                </a:moveTo>
                <a:cubicBezTo>
                  <a:pt x="19545" y="4577"/>
                  <a:pt x="19482" y="4883"/>
                  <a:pt x="19427" y="5460"/>
                </a:cubicBezTo>
                <a:cubicBezTo>
                  <a:pt x="19366" y="6135"/>
                  <a:pt x="19317" y="7104"/>
                  <a:pt x="19286" y="8216"/>
                </a:cubicBezTo>
                <a:cubicBezTo>
                  <a:pt x="19251" y="9386"/>
                  <a:pt x="19234" y="10653"/>
                  <a:pt x="19234" y="11963"/>
                </a:cubicBezTo>
                <a:cubicBezTo>
                  <a:pt x="19233" y="12878"/>
                  <a:pt x="19246" y="13784"/>
                  <a:pt x="19270" y="14608"/>
                </a:cubicBezTo>
                <a:cubicBezTo>
                  <a:pt x="19293" y="15365"/>
                  <a:pt x="19330" y="15982"/>
                  <a:pt x="19375" y="16371"/>
                </a:cubicBezTo>
                <a:cubicBezTo>
                  <a:pt x="19419" y="16776"/>
                  <a:pt x="19468" y="16989"/>
                  <a:pt x="19519" y="16978"/>
                </a:cubicBezTo>
                <a:cubicBezTo>
                  <a:pt x="19598" y="17005"/>
                  <a:pt x="19675" y="16578"/>
                  <a:pt x="19735" y="15710"/>
                </a:cubicBezTo>
                <a:cubicBezTo>
                  <a:pt x="19789" y="14988"/>
                  <a:pt x="19828" y="14006"/>
                  <a:pt x="19849" y="12900"/>
                </a:cubicBezTo>
                <a:lnTo>
                  <a:pt x="19731" y="12679"/>
                </a:lnTo>
                <a:cubicBezTo>
                  <a:pt x="19710" y="13455"/>
                  <a:pt x="19676" y="14098"/>
                  <a:pt x="19633" y="14553"/>
                </a:cubicBezTo>
                <a:cubicBezTo>
                  <a:pt x="19597" y="14981"/>
                  <a:pt x="19556" y="15261"/>
                  <a:pt x="19512" y="15269"/>
                </a:cubicBezTo>
                <a:cubicBezTo>
                  <a:pt x="19469" y="15277"/>
                  <a:pt x="19428" y="14942"/>
                  <a:pt x="19401" y="14388"/>
                </a:cubicBezTo>
                <a:cubicBezTo>
                  <a:pt x="19368" y="13655"/>
                  <a:pt x="19351" y="12768"/>
                  <a:pt x="19355" y="11853"/>
                </a:cubicBezTo>
                <a:cubicBezTo>
                  <a:pt x="19354" y="11647"/>
                  <a:pt x="19354" y="11397"/>
                  <a:pt x="19355" y="11191"/>
                </a:cubicBezTo>
                <a:lnTo>
                  <a:pt x="19879" y="11191"/>
                </a:lnTo>
                <a:cubicBezTo>
                  <a:pt x="19884" y="10608"/>
                  <a:pt x="19888" y="10018"/>
                  <a:pt x="19888" y="9428"/>
                </a:cubicBezTo>
                <a:cubicBezTo>
                  <a:pt x="19892" y="8132"/>
                  <a:pt x="19865" y="6866"/>
                  <a:pt x="19813" y="5901"/>
                </a:cubicBezTo>
                <a:cubicBezTo>
                  <a:pt x="19760" y="5002"/>
                  <a:pt x="19685" y="4521"/>
                  <a:pt x="19610" y="4579"/>
                </a:cubicBezTo>
                <a:close/>
                <a:moveTo>
                  <a:pt x="2216" y="4854"/>
                </a:moveTo>
                <a:lnTo>
                  <a:pt x="2330" y="16702"/>
                </a:lnTo>
                <a:lnTo>
                  <a:pt x="2464" y="16757"/>
                </a:lnTo>
                <a:lnTo>
                  <a:pt x="2870" y="4854"/>
                </a:lnTo>
                <a:lnTo>
                  <a:pt x="2743" y="4854"/>
                </a:lnTo>
                <a:lnTo>
                  <a:pt x="2507" y="12018"/>
                </a:lnTo>
                <a:cubicBezTo>
                  <a:pt x="2471" y="13146"/>
                  <a:pt x="2442" y="14092"/>
                  <a:pt x="2419" y="14939"/>
                </a:cubicBezTo>
                <a:cubicBezTo>
                  <a:pt x="2408" y="13299"/>
                  <a:pt x="2400" y="12135"/>
                  <a:pt x="2392" y="11412"/>
                </a:cubicBezTo>
                <a:lnTo>
                  <a:pt x="2333" y="4854"/>
                </a:lnTo>
                <a:lnTo>
                  <a:pt x="2216" y="4854"/>
                </a:lnTo>
                <a:close/>
                <a:moveTo>
                  <a:pt x="5508" y="4854"/>
                </a:moveTo>
                <a:lnTo>
                  <a:pt x="5361" y="16702"/>
                </a:lnTo>
                <a:lnTo>
                  <a:pt x="5482" y="16702"/>
                </a:lnTo>
                <a:lnTo>
                  <a:pt x="5629" y="4854"/>
                </a:lnTo>
                <a:lnTo>
                  <a:pt x="5508" y="4854"/>
                </a:lnTo>
                <a:close/>
                <a:moveTo>
                  <a:pt x="9278" y="4854"/>
                </a:moveTo>
                <a:lnTo>
                  <a:pt x="9131" y="16702"/>
                </a:lnTo>
                <a:lnTo>
                  <a:pt x="9252" y="16702"/>
                </a:lnTo>
                <a:lnTo>
                  <a:pt x="9399" y="4854"/>
                </a:lnTo>
                <a:lnTo>
                  <a:pt x="9278" y="4854"/>
                </a:lnTo>
                <a:close/>
                <a:moveTo>
                  <a:pt x="13729" y="4854"/>
                </a:moveTo>
                <a:lnTo>
                  <a:pt x="13847" y="16702"/>
                </a:lnTo>
                <a:lnTo>
                  <a:pt x="13981" y="16757"/>
                </a:lnTo>
                <a:lnTo>
                  <a:pt x="14384" y="4854"/>
                </a:lnTo>
                <a:lnTo>
                  <a:pt x="14256" y="4854"/>
                </a:lnTo>
                <a:lnTo>
                  <a:pt x="14020" y="12018"/>
                </a:lnTo>
                <a:cubicBezTo>
                  <a:pt x="13984" y="13146"/>
                  <a:pt x="13955" y="14092"/>
                  <a:pt x="13932" y="14939"/>
                </a:cubicBezTo>
                <a:cubicBezTo>
                  <a:pt x="13923" y="13299"/>
                  <a:pt x="13915" y="12135"/>
                  <a:pt x="13909" y="11412"/>
                </a:cubicBezTo>
                <a:lnTo>
                  <a:pt x="13847" y="4854"/>
                </a:lnTo>
                <a:lnTo>
                  <a:pt x="13729" y="4854"/>
                </a:lnTo>
                <a:close/>
                <a:moveTo>
                  <a:pt x="14495" y="4854"/>
                </a:moveTo>
                <a:lnTo>
                  <a:pt x="14348" y="16702"/>
                </a:lnTo>
                <a:lnTo>
                  <a:pt x="14469" y="16702"/>
                </a:lnTo>
                <a:lnTo>
                  <a:pt x="14616" y="4854"/>
                </a:lnTo>
                <a:lnTo>
                  <a:pt x="14495" y="4854"/>
                </a:lnTo>
                <a:close/>
                <a:moveTo>
                  <a:pt x="19054" y="4854"/>
                </a:moveTo>
                <a:lnTo>
                  <a:pt x="18907" y="16702"/>
                </a:lnTo>
                <a:lnTo>
                  <a:pt x="19028" y="16702"/>
                </a:lnTo>
                <a:lnTo>
                  <a:pt x="19175" y="4854"/>
                </a:lnTo>
                <a:lnTo>
                  <a:pt x="19054" y="4854"/>
                </a:lnTo>
                <a:close/>
                <a:moveTo>
                  <a:pt x="20945" y="4854"/>
                </a:moveTo>
                <a:lnTo>
                  <a:pt x="20631" y="14443"/>
                </a:lnTo>
                <a:cubicBezTo>
                  <a:pt x="20624" y="13297"/>
                  <a:pt x="20616" y="12097"/>
                  <a:pt x="20605" y="10916"/>
                </a:cubicBezTo>
                <a:lnTo>
                  <a:pt x="20553" y="4909"/>
                </a:lnTo>
                <a:lnTo>
                  <a:pt x="20435" y="4909"/>
                </a:lnTo>
                <a:lnTo>
                  <a:pt x="20553" y="16812"/>
                </a:lnTo>
                <a:lnTo>
                  <a:pt x="20513" y="17970"/>
                </a:lnTo>
                <a:cubicBezTo>
                  <a:pt x="20498" y="18497"/>
                  <a:pt x="20474" y="18954"/>
                  <a:pt x="20448" y="19347"/>
                </a:cubicBezTo>
                <a:cubicBezTo>
                  <a:pt x="20430" y="19540"/>
                  <a:pt x="20410" y="19688"/>
                  <a:pt x="20389" y="19678"/>
                </a:cubicBezTo>
                <a:cubicBezTo>
                  <a:pt x="20365" y="19669"/>
                  <a:pt x="20341" y="19565"/>
                  <a:pt x="20317" y="19457"/>
                </a:cubicBezTo>
                <a:lnTo>
                  <a:pt x="20307" y="21221"/>
                </a:lnTo>
                <a:cubicBezTo>
                  <a:pt x="20333" y="21410"/>
                  <a:pt x="20361" y="21518"/>
                  <a:pt x="20389" y="21552"/>
                </a:cubicBezTo>
                <a:cubicBezTo>
                  <a:pt x="20431" y="21563"/>
                  <a:pt x="20473" y="21368"/>
                  <a:pt x="20507" y="20945"/>
                </a:cubicBezTo>
                <a:cubicBezTo>
                  <a:pt x="20555" y="20200"/>
                  <a:pt x="20592" y="19335"/>
                  <a:pt x="20621" y="18355"/>
                </a:cubicBezTo>
                <a:lnTo>
                  <a:pt x="21073" y="4854"/>
                </a:lnTo>
                <a:lnTo>
                  <a:pt x="20945" y="4854"/>
                </a:lnTo>
                <a:close/>
                <a:moveTo>
                  <a:pt x="1790" y="6122"/>
                </a:moveTo>
                <a:cubicBezTo>
                  <a:pt x="1834" y="6103"/>
                  <a:pt x="1878" y="6413"/>
                  <a:pt x="1908" y="6948"/>
                </a:cubicBezTo>
                <a:cubicBezTo>
                  <a:pt x="1940" y="7602"/>
                  <a:pt x="1957" y="8468"/>
                  <a:pt x="1954" y="9318"/>
                </a:cubicBezTo>
                <a:lnTo>
                  <a:pt x="1954" y="9759"/>
                </a:lnTo>
                <a:lnTo>
                  <a:pt x="1555" y="9759"/>
                </a:lnTo>
                <a:cubicBezTo>
                  <a:pt x="1569" y="8718"/>
                  <a:pt x="1602" y="7775"/>
                  <a:pt x="1649" y="7058"/>
                </a:cubicBezTo>
                <a:cubicBezTo>
                  <a:pt x="1688" y="6477"/>
                  <a:pt x="1738" y="6119"/>
                  <a:pt x="1790" y="6122"/>
                </a:cubicBezTo>
                <a:close/>
                <a:moveTo>
                  <a:pt x="4281" y="6122"/>
                </a:moveTo>
                <a:cubicBezTo>
                  <a:pt x="4327" y="6102"/>
                  <a:pt x="4371" y="6425"/>
                  <a:pt x="4402" y="7003"/>
                </a:cubicBezTo>
                <a:cubicBezTo>
                  <a:pt x="4436" y="7702"/>
                  <a:pt x="4455" y="8630"/>
                  <a:pt x="4451" y="9538"/>
                </a:cubicBezTo>
                <a:cubicBezTo>
                  <a:pt x="4451" y="10262"/>
                  <a:pt x="4444" y="10997"/>
                  <a:pt x="4431" y="11687"/>
                </a:cubicBezTo>
                <a:cubicBezTo>
                  <a:pt x="4422" y="12204"/>
                  <a:pt x="4411" y="12708"/>
                  <a:pt x="4395" y="13175"/>
                </a:cubicBezTo>
                <a:cubicBezTo>
                  <a:pt x="4381" y="13628"/>
                  <a:pt x="4362" y="14034"/>
                  <a:pt x="4340" y="14388"/>
                </a:cubicBezTo>
                <a:cubicBezTo>
                  <a:pt x="4320" y="14736"/>
                  <a:pt x="4294" y="14972"/>
                  <a:pt x="4268" y="15159"/>
                </a:cubicBezTo>
                <a:cubicBezTo>
                  <a:pt x="4243" y="15333"/>
                  <a:pt x="4219" y="15434"/>
                  <a:pt x="4192" y="15435"/>
                </a:cubicBezTo>
                <a:cubicBezTo>
                  <a:pt x="4146" y="15454"/>
                  <a:pt x="4102" y="15131"/>
                  <a:pt x="4071" y="14553"/>
                </a:cubicBezTo>
                <a:cubicBezTo>
                  <a:pt x="4036" y="13845"/>
                  <a:pt x="4018" y="12938"/>
                  <a:pt x="4022" y="12018"/>
                </a:cubicBezTo>
                <a:cubicBezTo>
                  <a:pt x="4022" y="11322"/>
                  <a:pt x="4028" y="10654"/>
                  <a:pt x="4039" y="9979"/>
                </a:cubicBezTo>
                <a:cubicBezTo>
                  <a:pt x="4049" y="9249"/>
                  <a:pt x="4068" y="8549"/>
                  <a:pt x="4094" y="7940"/>
                </a:cubicBezTo>
                <a:cubicBezTo>
                  <a:pt x="4116" y="7402"/>
                  <a:pt x="4143" y="6908"/>
                  <a:pt x="4176" y="6562"/>
                </a:cubicBezTo>
                <a:cubicBezTo>
                  <a:pt x="4208" y="6258"/>
                  <a:pt x="4244" y="6106"/>
                  <a:pt x="4281" y="6122"/>
                </a:cubicBezTo>
                <a:close/>
                <a:moveTo>
                  <a:pt x="5040" y="6122"/>
                </a:moveTo>
                <a:cubicBezTo>
                  <a:pt x="5080" y="6115"/>
                  <a:pt x="5119" y="6373"/>
                  <a:pt x="5145" y="6893"/>
                </a:cubicBezTo>
                <a:cubicBezTo>
                  <a:pt x="5176" y="7556"/>
                  <a:pt x="5191" y="8418"/>
                  <a:pt x="5187" y="9263"/>
                </a:cubicBezTo>
                <a:cubicBezTo>
                  <a:pt x="5187" y="10667"/>
                  <a:pt x="5166" y="12011"/>
                  <a:pt x="5125" y="13230"/>
                </a:cubicBezTo>
                <a:cubicBezTo>
                  <a:pt x="5097" y="14379"/>
                  <a:pt x="5029" y="15171"/>
                  <a:pt x="4955" y="15214"/>
                </a:cubicBezTo>
                <a:cubicBezTo>
                  <a:pt x="4892" y="15227"/>
                  <a:pt x="4837" y="14604"/>
                  <a:pt x="4814" y="13616"/>
                </a:cubicBezTo>
                <a:cubicBezTo>
                  <a:pt x="4806" y="13040"/>
                  <a:pt x="4803" y="12446"/>
                  <a:pt x="4804" y="11853"/>
                </a:cubicBezTo>
                <a:lnTo>
                  <a:pt x="4804" y="11742"/>
                </a:lnTo>
                <a:cubicBezTo>
                  <a:pt x="4809" y="10306"/>
                  <a:pt x="4837" y="8929"/>
                  <a:pt x="4883" y="7720"/>
                </a:cubicBezTo>
                <a:cubicBezTo>
                  <a:pt x="4901" y="7230"/>
                  <a:pt x="4926" y="6819"/>
                  <a:pt x="4955" y="6507"/>
                </a:cubicBezTo>
                <a:cubicBezTo>
                  <a:pt x="4980" y="6235"/>
                  <a:pt x="5010" y="6114"/>
                  <a:pt x="5040" y="6122"/>
                </a:cubicBezTo>
                <a:close/>
                <a:moveTo>
                  <a:pt x="17863" y="6122"/>
                </a:moveTo>
                <a:cubicBezTo>
                  <a:pt x="17909" y="6102"/>
                  <a:pt x="17956" y="6425"/>
                  <a:pt x="17987" y="7003"/>
                </a:cubicBezTo>
                <a:cubicBezTo>
                  <a:pt x="18022" y="7702"/>
                  <a:pt x="18036" y="8630"/>
                  <a:pt x="18033" y="9538"/>
                </a:cubicBezTo>
                <a:cubicBezTo>
                  <a:pt x="18033" y="10262"/>
                  <a:pt x="18026" y="10997"/>
                  <a:pt x="18013" y="11687"/>
                </a:cubicBezTo>
                <a:cubicBezTo>
                  <a:pt x="18004" y="12204"/>
                  <a:pt x="17993" y="12708"/>
                  <a:pt x="17977" y="13175"/>
                </a:cubicBezTo>
                <a:cubicBezTo>
                  <a:pt x="17963" y="13628"/>
                  <a:pt x="17944" y="14034"/>
                  <a:pt x="17921" y="14388"/>
                </a:cubicBezTo>
                <a:cubicBezTo>
                  <a:pt x="17902" y="14736"/>
                  <a:pt x="17876" y="14972"/>
                  <a:pt x="17849" y="15159"/>
                </a:cubicBezTo>
                <a:cubicBezTo>
                  <a:pt x="17825" y="15333"/>
                  <a:pt x="17800" y="15434"/>
                  <a:pt x="17774" y="15435"/>
                </a:cubicBezTo>
                <a:cubicBezTo>
                  <a:pt x="17728" y="15454"/>
                  <a:pt x="17684" y="15131"/>
                  <a:pt x="17653" y="14553"/>
                </a:cubicBezTo>
                <a:cubicBezTo>
                  <a:pt x="17618" y="13845"/>
                  <a:pt x="17600" y="12938"/>
                  <a:pt x="17604" y="12018"/>
                </a:cubicBezTo>
                <a:cubicBezTo>
                  <a:pt x="17604" y="11322"/>
                  <a:pt x="17610" y="10654"/>
                  <a:pt x="17620" y="9979"/>
                </a:cubicBezTo>
                <a:cubicBezTo>
                  <a:pt x="17631" y="9249"/>
                  <a:pt x="17650" y="8549"/>
                  <a:pt x="17676" y="7940"/>
                </a:cubicBezTo>
                <a:cubicBezTo>
                  <a:pt x="17698" y="7402"/>
                  <a:pt x="17725" y="6908"/>
                  <a:pt x="17758" y="6562"/>
                </a:cubicBezTo>
                <a:cubicBezTo>
                  <a:pt x="17790" y="6258"/>
                  <a:pt x="17826" y="6106"/>
                  <a:pt x="17863" y="6122"/>
                </a:cubicBezTo>
                <a:close/>
                <a:moveTo>
                  <a:pt x="19617" y="6122"/>
                </a:moveTo>
                <a:cubicBezTo>
                  <a:pt x="19661" y="6096"/>
                  <a:pt x="19705" y="6408"/>
                  <a:pt x="19735" y="6948"/>
                </a:cubicBezTo>
                <a:cubicBezTo>
                  <a:pt x="19767" y="7600"/>
                  <a:pt x="19784" y="8465"/>
                  <a:pt x="19780" y="9318"/>
                </a:cubicBezTo>
                <a:cubicBezTo>
                  <a:pt x="19780" y="9406"/>
                  <a:pt x="19780" y="9547"/>
                  <a:pt x="19780" y="9759"/>
                </a:cubicBezTo>
                <a:lnTo>
                  <a:pt x="19384" y="9759"/>
                </a:lnTo>
                <a:cubicBezTo>
                  <a:pt x="19400" y="8748"/>
                  <a:pt x="19433" y="7804"/>
                  <a:pt x="19479" y="7113"/>
                </a:cubicBezTo>
                <a:cubicBezTo>
                  <a:pt x="19516" y="6512"/>
                  <a:pt x="19565" y="6156"/>
                  <a:pt x="19617" y="6122"/>
                </a:cubicBezTo>
                <a:close/>
                <a:moveTo>
                  <a:pt x="3230" y="6177"/>
                </a:moveTo>
                <a:cubicBezTo>
                  <a:pt x="3274" y="6158"/>
                  <a:pt x="3315" y="6413"/>
                  <a:pt x="3345" y="6948"/>
                </a:cubicBezTo>
                <a:cubicBezTo>
                  <a:pt x="3377" y="7602"/>
                  <a:pt x="3394" y="8468"/>
                  <a:pt x="3391" y="9318"/>
                </a:cubicBezTo>
                <a:lnTo>
                  <a:pt x="3391" y="9759"/>
                </a:lnTo>
                <a:lnTo>
                  <a:pt x="2995" y="9759"/>
                </a:lnTo>
                <a:cubicBezTo>
                  <a:pt x="3009" y="8718"/>
                  <a:pt x="3042" y="7774"/>
                  <a:pt x="3089" y="7058"/>
                </a:cubicBezTo>
                <a:cubicBezTo>
                  <a:pt x="3128" y="6477"/>
                  <a:pt x="3178" y="6174"/>
                  <a:pt x="3230" y="6177"/>
                </a:cubicBezTo>
                <a:close/>
                <a:moveTo>
                  <a:pt x="12826" y="6177"/>
                </a:moveTo>
                <a:cubicBezTo>
                  <a:pt x="12870" y="6158"/>
                  <a:pt x="12910" y="6413"/>
                  <a:pt x="12940" y="6948"/>
                </a:cubicBezTo>
                <a:cubicBezTo>
                  <a:pt x="12973" y="7602"/>
                  <a:pt x="12990" y="8468"/>
                  <a:pt x="12986" y="9318"/>
                </a:cubicBezTo>
                <a:cubicBezTo>
                  <a:pt x="12986" y="9406"/>
                  <a:pt x="12986" y="9547"/>
                  <a:pt x="12986" y="9759"/>
                </a:cubicBezTo>
                <a:lnTo>
                  <a:pt x="12587" y="9759"/>
                </a:lnTo>
                <a:cubicBezTo>
                  <a:pt x="12603" y="8711"/>
                  <a:pt x="12637" y="7767"/>
                  <a:pt x="12685" y="7058"/>
                </a:cubicBezTo>
                <a:cubicBezTo>
                  <a:pt x="12724" y="6477"/>
                  <a:pt x="12774" y="6174"/>
                  <a:pt x="12826" y="6177"/>
                </a:cubicBezTo>
                <a:close/>
                <a:moveTo>
                  <a:pt x="6794" y="6287"/>
                </a:moveTo>
                <a:cubicBezTo>
                  <a:pt x="6840" y="6271"/>
                  <a:pt x="6881" y="6549"/>
                  <a:pt x="6912" y="7113"/>
                </a:cubicBezTo>
                <a:cubicBezTo>
                  <a:pt x="6943" y="7725"/>
                  <a:pt x="6961" y="8509"/>
                  <a:pt x="6961" y="9318"/>
                </a:cubicBezTo>
                <a:cubicBezTo>
                  <a:pt x="6960" y="10283"/>
                  <a:pt x="6948" y="11243"/>
                  <a:pt x="6925" y="12128"/>
                </a:cubicBezTo>
                <a:cubicBezTo>
                  <a:pt x="6906" y="12983"/>
                  <a:pt x="6873" y="13769"/>
                  <a:pt x="6830" y="14333"/>
                </a:cubicBezTo>
                <a:cubicBezTo>
                  <a:pt x="6796" y="14759"/>
                  <a:pt x="6755" y="14973"/>
                  <a:pt x="6712" y="14994"/>
                </a:cubicBezTo>
                <a:cubicBezTo>
                  <a:pt x="6683" y="15003"/>
                  <a:pt x="6654" y="14848"/>
                  <a:pt x="6631" y="14553"/>
                </a:cubicBezTo>
                <a:cubicBezTo>
                  <a:pt x="6604" y="14214"/>
                  <a:pt x="6583" y="13755"/>
                  <a:pt x="6572" y="13230"/>
                </a:cubicBezTo>
                <a:cubicBezTo>
                  <a:pt x="6562" y="12658"/>
                  <a:pt x="6558" y="12063"/>
                  <a:pt x="6559" y="11467"/>
                </a:cubicBezTo>
                <a:cubicBezTo>
                  <a:pt x="6561" y="10904"/>
                  <a:pt x="6568" y="10351"/>
                  <a:pt x="6578" y="9814"/>
                </a:cubicBezTo>
                <a:cubicBezTo>
                  <a:pt x="6588" y="9113"/>
                  <a:pt x="6605" y="8464"/>
                  <a:pt x="6631" y="7885"/>
                </a:cubicBezTo>
                <a:cubicBezTo>
                  <a:pt x="6651" y="7396"/>
                  <a:pt x="6676" y="6986"/>
                  <a:pt x="6706" y="6673"/>
                </a:cubicBezTo>
                <a:cubicBezTo>
                  <a:pt x="6732" y="6420"/>
                  <a:pt x="6764" y="6289"/>
                  <a:pt x="6794" y="6287"/>
                </a:cubicBezTo>
                <a:close/>
                <a:moveTo>
                  <a:pt x="15778" y="6287"/>
                </a:moveTo>
                <a:cubicBezTo>
                  <a:pt x="15823" y="6264"/>
                  <a:pt x="15869" y="6543"/>
                  <a:pt x="15899" y="7113"/>
                </a:cubicBezTo>
                <a:cubicBezTo>
                  <a:pt x="15931" y="7722"/>
                  <a:pt x="15945" y="8508"/>
                  <a:pt x="15945" y="9318"/>
                </a:cubicBezTo>
                <a:cubicBezTo>
                  <a:pt x="15944" y="10282"/>
                  <a:pt x="15935" y="11242"/>
                  <a:pt x="15912" y="12128"/>
                </a:cubicBezTo>
                <a:cubicBezTo>
                  <a:pt x="15893" y="12988"/>
                  <a:pt x="15857" y="13775"/>
                  <a:pt x="15814" y="14333"/>
                </a:cubicBezTo>
                <a:cubicBezTo>
                  <a:pt x="15780" y="14763"/>
                  <a:pt x="15742" y="14978"/>
                  <a:pt x="15699" y="14994"/>
                </a:cubicBezTo>
                <a:cubicBezTo>
                  <a:pt x="15670" y="15003"/>
                  <a:pt x="15641" y="14848"/>
                  <a:pt x="15617" y="14553"/>
                </a:cubicBezTo>
                <a:cubicBezTo>
                  <a:pt x="15591" y="14214"/>
                  <a:pt x="15570" y="13755"/>
                  <a:pt x="15559" y="13230"/>
                </a:cubicBezTo>
                <a:cubicBezTo>
                  <a:pt x="15548" y="12659"/>
                  <a:pt x="15544" y="12063"/>
                  <a:pt x="15545" y="11467"/>
                </a:cubicBezTo>
                <a:cubicBezTo>
                  <a:pt x="15548" y="10905"/>
                  <a:pt x="15552" y="10353"/>
                  <a:pt x="15562" y="9814"/>
                </a:cubicBezTo>
                <a:cubicBezTo>
                  <a:pt x="15572" y="9115"/>
                  <a:pt x="15592" y="8467"/>
                  <a:pt x="15617" y="7885"/>
                </a:cubicBezTo>
                <a:cubicBezTo>
                  <a:pt x="15637" y="7392"/>
                  <a:pt x="15662" y="6981"/>
                  <a:pt x="15693" y="6673"/>
                </a:cubicBezTo>
                <a:cubicBezTo>
                  <a:pt x="15718" y="6418"/>
                  <a:pt x="15748" y="6286"/>
                  <a:pt x="15778" y="6287"/>
                </a:cubicBezTo>
                <a:close/>
                <a:moveTo>
                  <a:pt x="10797" y="14388"/>
                </a:moveTo>
                <a:lnTo>
                  <a:pt x="10767" y="16757"/>
                </a:lnTo>
                <a:lnTo>
                  <a:pt x="10905" y="16757"/>
                </a:lnTo>
                <a:lnTo>
                  <a:pt x="10934" y="14388"/>
                </a:lnTo>
                <a:lnTo>
                  <a:pt x="10797" y="14388"/>
                </a:lnTo>
                <a:close/>
              </a:path>
            </a:pathLst>
          </a:custGeom>
          <a:solidFill>
            <a:srgbClr val="636569"/>
          </a:solidFill>
          <a:ln w="3175">
            <a:miter lim="400000"/>
          </a:ln>
        </p:spPr>
        <p:txBody>
          <a:bodyPr lIns="45719" rIns="45719" anchor="ctr"/>
          <a:lstStyle/>
          <a:p>
            <a:pPr defTabSz="914400">
              <a:defRPr sz="1800">
                <a:solidFill>
                  <a:srgbClr val="000000"/>
                </a:solidFill>
                <a:latin typeface="Calibri"/>
                <a:ea typeface="Calibri"/>
                <a:cs typeface="Calibri"/>
                <a:sym typeface="Calibri"/>
              </a:defRPr>
            </a:pPr>
            <a:endParaRPr dirty="0"/>
          </a:p>
        </p:txBody>
      </p:sp>
      <p:grpSp>
        <p:nvGrpSpPr>
          <p:cNvPr id="67" name="Group"/>
          <p:cNvGrpSpPr/>
          <p:nvPr/>
        </p:nvGrpSpPr>
        <p:grpSpPr>
          <a:xfrm>
            <a:off x="7641659" y="462566"/>
            <a:ext cx="1049904" cy="613119"/>
            <a:chOff x="0" y="0"/>
            <a:chExt cx="1049903" cy="613117"/>
          </a:xfrm>
        </p:grpSpPr>
        <p:sp>
          <p:nvSpPr>
            <p:cNvPr id="5" name="Freeform 209"/>
            <p:cNvSpPr/>
            <p:nvPr/>
          </p:nvSpPr>
          <p:spPr>
            <a:xfrm>
              <a:off x="1696" y="582543"/>
              <a:ext cx="19735" cy="30074"/>
            </a:xfrm>
            <a:custGeom>
              <a:avLst/>
              <a:gdLst/>
              <a:ahLst/>
              <a:cxnLst>
                <a:cxn ang="0">
                  <a:pos x="wd2" y="hd2"/>
                </a:cxn>
                <a:cxn ang="5400000">
                  <a:pos x="wd2" y="hd2"/>
                </a:cxn>
                <a:cxn ang="10800000">
                  <a:pos x="wd2" y="hd2"/>
                </a:cxn>
                <a:cxn ang="16200000">
                  <a:pos x="wd2" y="hd2"/>
                </a:cxn>
              </a:cxnLst>
              <a:rect l="0" t="0" r="r" b="b"/>
              <a:pathLst>
                <a:path w="20990" h="21454" extrusionOk="0">
                  <a:moveTo>
                    <a:pt x="67" y="7367"/>
                  </a:moveTo>
                  <a:cubicBezTo>
                    <a:pt x="-562" y="3745"/>
                    <a:pt x="3307" y="466"/>
                    <a:pt x="8709" y="44"/>
                  </a:cubicBezTo>
                  <a:cubicBezTo>
                    <a:pt x="9436" y="-13"/>
                    <a:pt x="10171" y="-15"/>
                    <a:pt x="10899" y="37"/>
                  </a:cubicBezTo>
                  <a:cubicBezTo>
                    <a:pt x="13267" y="-1"/>
                    <a:pt x="15586" y="487"/>
                    <a:pt x="17498" y="1424"/>
                  </a:cubicBezTo>
                  <a:cubicBezTo>
                    <a:pt x="19712" y="2873"/>
                    <a:pt x="20864" y="4901"/>
                    <a:pt x="20649" y="6971"/>
                  </a:cubicBezTo>
                  <a:lnTo>
                    <a:pt x="14051" y="6971"/>
                  </a:lnTo>
                  <a:cubicBezTo>
                    <a:pt x="14051" y="5980"/>
                    <a:pt x="14051" y="3735"/>
                    <a:pt x="10604" y="3735"/>
                  </a:cubicBezTo>
                  <a:cubicBezTo>
                    <a:pt x="9664" y="3754"/>
                    <a:pt x="8760" y="3986"/>
                    <a:pt x="8044" y="4395"/>
                  </a:cubicBezTo>
                  <a:cubicBezTo>
                    <a:pt x="7214" y="5003"/>
                    <a:pt x="6819" y="5822"/>
                    <a:pt x="6961" y="6641"/>
                  </a:cubicBezTo>
                  <a:lnTo>
                    <a:pt x="6961" y="14366"/>
                  </a:lnTo>
                  <a:cubicBezTo>
                    <a:pt x="6961" y="15489"/>
                    <a:pt x="6961" y="17602"/>
                    <a:pt x="10604" y="17602"/>
                  </a:cubicBezTo>
                  <a:cubicBezTo>
                    <a:pt x="14248" y="17602"/>
                    <a:pt x="14149" y="16083"/>
                    <a:pt x="14149" y="13904"/>
                  </a:cubicBezTo>
                  <a:lnTo>
                    <a:pt x="20846" y="13904"/>
                  </a:lnTo>
                  <a:cubicBezTo>
                    <a:pt x="21038" y="14735"/>
                    <a:pt x="21038" y="15582"/>
                    <a:pt x="20846" y="16413"/>
                  </a:cubicBezTo>
                  <a:cubicBezTo>
                    <a:pt x="20590" y="17864"/>
                    <a:pt x="19449" y="19179"/>
                    <a:pt x="17695" y="20045"/>
                  </a:cubicBezTo>
                  <a:cubicBezTo>
                    <a:pt x="15767" y="20961"/>
                    <a:pt x="13458" y="21446"/>
                    <a:pt x="11097" y="21432"/>
                  </a:cubicBezTo>
                  <a:cubicBezTo>
                    <a:pt x="8200" y="21585"/>
                    <a:pt x="5340" y="20914"/>
                    <a:pt x="3218" y="19583"/>
                  </a:cubicBezTo>
                  <a:cubicBezTo>
                    <a:pt x="1938" y="18790"/>
                    <a:pt x="362" y="17668"/>
                    <a:pt x="362" y="13508"/>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 name="Freeform 210"/>
            <p:cNvSpPr/>
            <p:nvPr/>
          </p:nvSpPr>
          <p:spPr>
            <a:xfrm>
              <a:off x="27220" y="582648"/>
              <a:ext cx="20215" cy="30424"/>
            </a:xfrm>
            <a:custGeom>
              <a:avLst/>
              <a:gdLst/>
              <a:ahLst/>
              <a:cxnLst>
                <a:cxn ang="0">
                  <a:pos x="wd2" y="hd2"/>
                </a:cxn>
                <a:cxn ang="5400000">
                  <a:pos x="wd2" y="hd2"/>
                </a:cxn>
                <a:cxn ang="10800000">
                  <a:pos x="wd2" y="hd2"/>
                </a:cxn>
                <a:cxn ang="16200000">
                  <a:pos x="wd2" y="hd2"/>
                </a:cxn>
              </a:cxnLst>
              <a:rect l="0" t="0" r="r" b="b"/>
              <a:pathLst>
                <a:path w="21232" h="21266" extrusionOk="0">
                  <a:moveTo>
                    <a:pt x="389" y="7468"/>
                  </a:moveTo>
                  <a:cubicBezTo>
                    <a:pt x="194" y="5461"/>
                    <a:pt x="1130" y="3477"/>
                    <a:pt x="3014" y="1904"/>
                  </a:cubicBezTo>
                  <a:cubicBezTo>
                    <a:pt x="5046" y="610"/>
                    <a:pt x="7791" y="-68"/>
                    <a:pt x="10599" y="27"/>
                  </a:cubicBezTo>
                  <a:cubicBezTo>
                    <a:pt x="13531" y="-152"/>
                    <a:pt x="16428" y="562"/>
                    <a:pt x="18476" y="1968"/>
                  </a:cubicBezTo>
                  <a:cubicBezTo>
                    <a:pt x="20650" y="3794"/>
                    <a:pt x="21600" y="6134"/>
                    <a:pt x="21103" y="8439"/>
                  </a:cubicBezTo>
                  <a:lnTo>
                    <a:pt x="21103" y="13292"/>
                  </a:lnTo>
                  <a:cubicBezTo>
                    <a:pt x="21462" y="15430"/>
                    <a:pt x="20516" y="17575"/>
                    <a:pt x="18476" y="19245"/>
                  </a:cubicBezTo>
                  <a:cubicBezTo>
                    <a:pt x="16365" y="20634"/>
                    <a:pt x="13467" y="21362"/>
                    <a:pt x="10502" y="21250"/>
                  </a:cubicBezTo>
                  <a:cubicBezTo>
                    <a:pt x="6272" y="21448"/>
                    <a:pt x="2337" y="19799"/>
                    <a:pt x="778" y="17174"/>
                  </a:cubicBezTo>
                  <a:cubicBezTo>
                    <a:pt x="279" y="15841"/>
                    <a:pt x="17" y="14472"/>
                    <a:pt x="0" y="13097"/>
                  </a:cubicBezTo>
                  <a:close/>
                  <a:moveTo>
                    <a:pt x="7099" y="13939"/>
                  </a:moveTo>
                  <a:cubicBezTo>
                    <a:pt x="7099" y="16075"/>
                    <a:pt x="7780" y="17562"/>
                    <a:pt x="10697" y="17562"/>
                  </a:cubicBezTo>
                  <a:cubicBezTo>
                    <a:pt x="13615" y="17562"/>
                    <a:pt x="14198" y="15363"/>
                    <a:pt x="14198" y="13939"/>
                  </a:cubicBezTo>
                  <a:lnTo>
                    <a:pt x="14198" y="7016"/>
                  </a:lnTo>
                  <a:cubicBezTo>
                    <a:pt x="14198" y="5657"/>
                    <a:pt x="14198" y="3975"/>
                    <a:pt x="10794" y="3975"/>
                  </a:cubicBezTo>
                  <a:cubicBezTo>
                    <a:pt x="7391" y="3975"/>
                    <a:pt x="7099" y="6239"/>
                    <a:pt x="7099" y="7016"/>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7" name="Freeform 211"/>
            <p:cNvSpPr/>
            <p:nvPr/>
          </p:nvSpPr>
          <p:spPr>
            <a:xfrm>
              <a:off x="54162" y="583244"/>
              <a:ext cx="21110" cy="286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158" y="0"/>
                  </a:lnTo>
                  <a:lnTo>
                    <a:pt x="13642" y="10066"/>
                  </a:lnTo>
                  <a:cubicBezTo>
                    <a:pt x="14159" y="10556"/>
                    <a:pt x="14634" y="11070"/>
                    <a:pt x="15063" y="11604"/>
                  </a:cubicBezTo>
                  <a:cubicBezTo>
                    <a:pt x="15226" y="11994"/>
                    <a:pt x="15448" y="12369"/>
                    <a:pt x="15727" y="12722"/>
                  </a:cubicBezTo>
                  <a:lnTo>
                    <a:pt x="15727" y="10555"/>
                  </a:lnTo>
                  <a:cubicBezTo>
                    <a:pt x="15727" y="9088"/>
                    <a:pt x="15727" y="8878"/>
                    <a:pt x="15727" y="8109"/>
                  </a:cubicBezTo>
                  <a:lnTo>
                    <a:pt x="15727" y="70"/>
                  </a:lnTo>
                  <a:lnTo>
                    <a:pt x="21600" y="70"/>
                  </a:lnTo>
                  <a:lnTo>
                    <a:pt x="21600" y="21600"/>
                  </a:lnTo>
                  <a:lnTo>
                    <a:pt x="16295" y="21600"/>
                  </a:lnTo>
                  <a:lnTo>
                    <a:pt x="8621" y="11184"/>
                  </a:lnTo>
                  <a:cubicBezTo>
                    <a:pt x="7741" y="10040"/>
                    <a:pt x="6981" y="8849"/>
                    <a:pt x="6347" y="7619"/>
                  </a:cubicBezTo>
                  <a:cubicBezTo>
                    <a:pt x="6347" y="8249"/>
                    <a:pt x="6347" y="10974"/>
                    <a:pt x="6347" y="11534"/>
                  </a:cubicBezTo>
                  <a:lnTo>
                    <a:pt x="6347" y="21600"/>
                  </a:lnTo>
                  <a:lnTo>
                    <a:pt x="474" y="2160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8" name="Freeform 212"/>
            <p:cNvSpPr/>
            <p:nvPr/>
          </p:nvSpPr>
          <p:spPr>
            <a:xfrm>
              <a:off x="80364" y="582612"/>
              <a:ext cx="20106" cy="30050"/>
            </a:xfrm>
            <a:custGeom>
              <a:avLst/>
              <a:gdLst/>
              <a:ahLst/>
              <a:cxnLst>
                <a:cxn ang="0">
                  <a:pos x="wd2" y="hd2"/>
                </a:cxn>
                <a:cxn ang="5400000">
                  <a:pos x="wd2" y="hd2"/>
                </a:cxn>
                <a:cxn ang="10800000">
                  <a:pos x="wd2" y="hd2"/>
                </a:cxn>
                <a:cxn ang="16200000">
                  <a:pos x="wd2" y="hd2"/>
                </a:cxn>
              </a:cxnLst>
              <a:rect l="0" t="0" r="r" b="b"/>
              <a:pathLst>
                <a:path w="21427" h="21273" extrusionOk="0">
                  <a:moveTo>
                    <a:pt x="15689" y="5886"/>
                  </a:moveTo>
                  <a:cubicBezTo>
                    <a:pt x="14730" y="4532"/>
                    <a:pt x="12712" y="3647"/>
                    <a:pt x="10460" y="3593"/>
                  </a:cubicBezTo>
                  <a:cubicBezTo>
                    <a:pt x="6907" y="3593"/>
                    <a:pt x="6809" y="5362"/>
                    <a:pt x="6809" y="5559"/>
                  </a:cubicBezTo>
                  <a:cubicBezTo>
                    <a:pt x="6809" y="7001"/>
                    <a:pt x="8881" y="7590"/>
                    <a:pt x="10755" y="7983"/>
                  </a:cubicBezTo>
                  <a:lnTo>
                    <a:pt x="14604" y="8966"/>
                  </a:lnTo>
                  <a:cubicBezTo>
                    <a:pt x="16628" y="9399"/>
                    <a:pt x="18413" y="10219"/>
                    <a:pt x="19734" y="11325"/>
                  </a:cubicBezTo>
                  <a:cubicBezTo>
                    <a:pt x="20846" y="12357"/>
                    <a:pt x="21433" y="13596"/>
                    <a:pt x="21412" y="14864"/>
                  </a:cubicBezTo>
                  <a:cubicBezTo>
                    <a:pt x="21600" y="17038"/>
                    <a:pt x="19969" y="19104"/>
                    <a:pt x="17169" y="20238"/>
                  </a:cubicBezTo>
                  <a:cubicBezTo>
                    <a:pt x="15348" y="20884"/>
                    <a:pt x="13314" y="21222"/>
                    <a:pt x="11248" y="21221"/>
                  </a:cubicBezTo>
                  <a:cubicBezTo>
                    <a:pt x="6580" y="21594"/>
                    <a:pt x="2066" y="19964"/>
                    <a:pt x="0" y="17158"/>
                  </a:cubicBezTo>
                  <a:lnTo>
                    <a:pt x="5229" y="14864"/>
                  </a:lnTo>
                  <a:cubicBezTo>
                    <a:pt x="6091" y="16482"/>
                    <a:pt x="8369" y="17578"/>
                    <a:pt x="10953" y="17616"/>
                  </a:cubicBezTo>
                  <a:cubicBezTo>
                    <a:pt x="12433" y="17616"/>
                    <a:pt x="15097" y="17158"/>
                    <a:pt x="15097" y="15323"/>
                  </a:cubicBezTo>
                  <a:cubicBezTo>
                    <a:pt x="15097" y="13488"/>
                    <a:pt x="13815" y="13488"/>
                    <a:pt x="9276" y="12308"/>
                  </a:cubicBezTo>
                  <a:cubicBezTo>
                    <a:pt x="4736" y="11129"/>
                    <a:pt x="690" y="9753"/>
                    <a:pt x="690" y="5755"/>
                  </a:cubicBezTo>
                  <a:cubicBezTo>
                    <a:pt x="701" y="2570"/>
                    <a:pt x="4596" y="-6"/>
                    <a:pt x="9392" y="0"/>
                  </a:cubicBezTo>
                  <a:cubicBezTo>
                    <a:pt x="9782" y="1"/>
                    <a:pt x="10171" y="19"/>
                    <a:pt x="10558" y="54"/>
                  </a:cubicBezTo>
                  <a:cubicBezTo>
                    <a:pt x="14576" y="11"/>
                    <a:pt x="18329" y="1381"/>
                    <a:pt x="20426" y="3658"/>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9" name="Freeform 213"/>
            <p:cNvSpPr/>
            <p:nvPr/>
          </p:nvSpPr>
          <p:spPr>
            <a:xfrm>
              <a:off x="103787" y="583244"/>
              <a:ext cx="20925" cy="285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1" y="3927"/>
                  </a:lnTo>
                  <a:lnTo>
                    <a:pt x="14241" y="21600"/>
                  </a:lnTo>
                  <a:lnTo>
                    <a:pt x="7455" y="21600"/>
                  </a:lnTo>
                  <a:lnTo>
                    <a:pt x="7455" y="3927"/>
                  </a:lnTo>
                  <a:lnTo>
                    <a:pt x="0" y="3927"/>
                  </a:lnTo>
                  <a:lnTo>
                    <a:pt x="0" y="0"/>
                  </a:lnTo>
                  <a:lnTo>
                    <a:pt x="21600" y="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0" name="Freeform 214"/>
            <p:cNvSpPr/>
            <p:nvPr/>
          </p:nvSpPr>
          <p:spPr>
            <a:xfrm>
              <a:off x="129434" y="583244"/>
              <a:ext cx="20555" cy="28511"/>
            </a:xfrm>
            <a:custGeom>
              <a:avLst/>
              <a:gdLst/>
              <a:ahLst/>
              <a:cxnLst>
                <a:cxn ang="0">
                  <a:pos x="wd2" y="hd2"/>
                </a:cxn>
                <a:cxn ang="5400000">
                  <a:pos x="wd2" y="hd2"/>
                </a:cxn>
                <a:cxn ang="10800000">
                  <a:pos x="wd2" y="hd2"/>
                </a:cxn>
                <a:cxn ang="16200000">
                  <a:pos x="wd2" y="hd2"/>
                </a:cxn>
              </a:cxnLst>
              <a:rect l="0" t="0" r="r" b="b"/>
              <a:pathLst>
                <a:path w="21600" h="21600" extrusionOk="0">
                  <a:moveTo>
                    <a:pt x="6519" y="21600"/>
                  </a:moveTo>
                  <a:lnTo>
                    <a:pt x="0" y="21600"/>
                  </a:lnTo>
                  <a:lnTo>
                    <a:pt x="0" y="0"/>
                  </a:lnTo>
                  <a:lnTo>
                    <a:pt x="9730" y="0"/>
                  </a:lnTo>
                  <a:cubicBezTo>
                    <a:pt x="14594" y="0"/>
                    <a:pt x="20724" y="491"/>
                    <a:pt x="20724" y="6242"/>
                  </a:cubicBezTo>
                  <a:cubicBezTo>
                    <a:pt x="21110" y="8931"/>
                    <a:pt x="18643" y="11402"/>
                    <a:pt x="14983" y="11992"/>
                  </a:cubicBezTo>
                  <a:lnTo>
                    <a:pt x="21600" y="21600"/>
                  </a:lnTo>
                  <a:lnTo>
                    <a:pt x="14205" y="21600"/>
                  </a:lnTo>
                  <a:lnTo>
                    <a:pt x="8562" y="12764"/>
                  </a:lnTo>
                  <a:lnTo>
                    <a:pt x="6324" y="12764"/>
                  </a:lnTo>
                  <a:close/>
                  <a:moveTo>
                    <a:pt x="6519" y="9327"/>
                  </a:moveTo>
                  <a:cubicBezTo>
                    <a:pt x="8260" y="9513"/>
                    <a:pt x="10031" y="9513"/>
                    <a:pt x="11773" y="9327"/>
                  </a:cubicBezTo>
                  <a:cubicBezTo>
                    <a:pt x="13816" y="8766"/>
                    <a:pt x="14010" y="7574"/>
                    <a:pt x="14010" y="6382"/>
                  </a:cubicBezTo>
                  <a:cubicBezTo>
                    <a:pt x="14236" y="5301"/>
                    <a:pt x="13442" y="4244"/>
                    <a:pt x="12064" y="3787"/>
                  </a:cubicBezTo>
                  <a:cubicBezTo>
                    <a:pt x="10225" y="3611"/>
                    <a:pt x="8359" y="3611"/>
                    <a:pt x="6519" y="3787"/>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1" name="Freeform 215"/>
            <p:cNvSpPr/>
            <p:nvPr/>
          </p:nvSpPr>
          <p:spPr>
            <a:xfrm>
              <a:off x="155682" y="583244"/>
              <a:ext cx="20832" cy="28993"/>
            </a:xfrm>
            <a:custGeom>
              <a:avLst/>
              <a:gdLst/>
              <a:ahLst/>
              <a:cxnLst>
                <a:cxn ang="0">
                  <a:pos x="wd2" y="hd2"/>
                </a:cxn>
                <a:cxn ang="5400000">
                  <a:pos x="wd2" y="hd2"/>
                </a:cxn>
                <a:cxn ang="10800000">
                  <a:pos x="wd2" y="hd2"/>
                </a:cxn>
                <a:cxn ang="16200000">
                  <a:pos x="wd2" y="hd2"/>
                </a:cxn>
              </a:cxnLst>
              <a:rect l="0" t="0" r="r" b="b"/>
              <a:pathLst>
                <a:path w="21112" h="21497" extrusionOk="0">
                  <a:moveTo>
                    <a:pt x="46" y="0"/>
                  </a:moveTo>
                  <a:lnTo>
                    <a:pt x="6613" y="0"/>
                  </a:lnTo>
                  <a:lnTo>
                    <a:pt x="6613" y="13727"/>
                  </a:lnTo>
                  <a:cubicBezTo>
                    <a:pt x="6613" y="15031"/>
                    <a:pt x="6613" y="17639"/>
                    <a:pt x="10555" y="17639"/>
                  </a:cubicBezTo>
                  <a:cubicBezTo>
                    <a:pt x="11774" y="17639"/>
                    <a:pt x="14589" y="17639"/>
                    <a:pt x="14589" y="13796"/>
                  </a:cubicBezTo>
                  <a:lnTo>
                    <a:pt x="14589" y="69"/>
                  </a:lnTo>
                  <a:lnTo>
                    <a:pt x="21064" y="69"/>
                  </a:lnTo>
                  <a:lnTo>
                    <a:pt x="21064" y="13796"/>
                  </a:lnTo>
                  <a:cubicBezTo>
                    <a:pt x="21359" y="16058"/>
                    <a:pt x="20257" y="18298"/>
                    <a:pt x="18061" y="19905"/>
                  </a:cubicBezTo>
                  <a:cubicBezTo>
                    <a:pt x="15998" y="21007"/>
                    <a:pt x="13483" y="21564"/>
                    <a:pt x="10931" y="21483"/>
                  </a:cubicBezTo>
                  <a:cubicBezTo>
                    <a:pt x="8081" y="21600"/>
                    <a:pt x="5263" y="20994"/>
                    <a:pt x="2955" y="19767"/>
                  </a:cubicBezTo>
                  <a:cubicBezTo>
                    <a:pt x="817" y="18081"/>
                    <a:pt x="-241" y="15811"/>
                    <a:pt x="46" y="13521"/>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2" name="Freeform 216"/>
            <p:cNvSpPr/>
            <p:nvPr/>
          </p:nvSpPr>
          <p:spPr>
            <a:xfrm>
              <a:off x="183349" y="582553"/>
              <a:ext cx="19698" cy="30064"/>
            </a:xfrm>
            <a:custGeom>
              <a:avLst/>
              <a:gdLst/>
              <a:ahLst/>
              <a:cxnLst>
                <a:cxn ang="0">
                  <a:pos x="wd2" y="hd2"/>
                </a:cxn>
                <a:cxn ang="5400000">
                  <a:pos x="wd2" y="hd2"/>
                </a:cxn>
                <a:cxn ang="10800000">
                  <a:pos x="wd2" y="hd2"/>
                </a:cxn>
                <a:cxn ang="16200000">
                  <a:pos x="wd2" y="hd2"/>
                </a:cxn>
              </a:cxnLst>
              <a:rect l="0" t="0" r="r" b="b"/>
              <a:pathLst>
                <a:path w="21005" h="21451" extrusionOk="0">
                  <a:moveTo>
                    <a:pt x="66" y="7361"/>
                  </a:moveTo>
                  <a:cubicBezTo>
                    <a:pt x="-559" y="3738"/>
                    <a:pt x="3325" y="462"/>
                    <a:pt x="8742" y="43"/>
                  </a:cubicBezTo>
                  <a:cubicBezTo>
                    <a:pt x="9435" y="-10"/>
                    <a:pt x="10134" y="-15"/>
                    <a:pt x="10828" y="31"/>
                  </a:cubicBezTo>
                  <a:cubicBezTo>
                    <a:pt x="13234" y="-18"/>
                    <a:pt x="15596" y="470"/>
                    <a:pt x="17542" y="1417"/>
                  </a:cubicBezTo>
                  <a:cubicBezTo>
                    <a:pt x="19762" y="2867"/>
                    <a:pt x="20917" y="4895"/>
                    <a:pt x="20702" y="6965"/>
                  </a:cubicBezTo>
                  <a:lnTo>
                    <a:pt x="13987" y="6965"/>
                  </a:lnTo>
                  <a:cubicBezTo>
                    <a:pt x="13987" y="5974"/>
                    <a:pt x="13987" y="3729"/>
                    <a:pt x="10532" y="3729"/>
                  </a:cubicBezTo>
                  <a:cubicBezTo>
                    <a:pt x="9623" y="3762"/>
                    <a:pt x="8756" y="3994"/>
                    <a:pt x="8064" y="4389"/>
                  </a:cubicBezTo>
                  <a:cubicBezTo>
                    <a:pt x="7218" y="4994"/>
                    <a:pt x="6788" y="5808"/>
                    <a:pt x="6879" y="6635"/>
                  </a:cubicBezTo>
                  <a:lnTo>
                    <a:pt x="6879" y="14362"/>
                  </a:lnTo>
                  <a:cubicBezTo>
                    <a:pt x="6879" y="15484"/>
                    <a:pt x="6879" y="17598"/>
                    <a:pt x="10631" y="17598"/>
                  </a:cubicBezTo>
                  <a:cubicBezTo>
                    <a:pt x="14382" y="17598"/>
                    <a:pt x="14185" y="16079"/>
                    <a:pt x="14185" y="13899"/>
                  </a:cubicBezTo>
                  <a:lnTo>
                    <a:pt x="20899" y="13899"/>
                  </a:lnTo>
                  <a:cubicBezTo>
                    <a:pt x="21041" y="14734"/>
                    <a:pt x="21041" y="15575"/>
                    <a:pt x="20899" y="16409"/>
                  </a:cubicBezTo>
                  <a:cubicBezTo>
                    <a:pt x="20599" y="17851"/>
                    <a:pt x="19465" y="19155"/>
                    <a:pt x="17740" y="20041"/>
                  </a:cubicBezTo>
                  <a:cubicBezTo>
                    <a:pt x="15807" y="20958"/>
                    <a:pt x="13493" y="21443"/>
                    <a:pt x="11125" y="21429"/>
                  </a:cubicBezTo>
                  <a:cubicBezTo>
                    <a:pt x="8220" y="21582"/>
                    <a:pt x="5353" y="20911"/>
                    <a:pt x="3226" y="19579"/>
                  </a:cubicBezTo>
                  <a:cubicBezTo>
                    <a:pt x="1942" y="18787"/>
                    <a:pt x="362" y="17664"/>
                    <a:pt x="362" y="13503"/>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3" name="Freeform 217"/>
            <p:cNvSpPr/>
            <p:nvPr/>
          </p:nvSpPr>
          <p:spPr>
            <a:xfrm>
              <a:off x="207576" y="583244"/>
              <a:ext cx="20925" cy="285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1" y="3927"/>
                  </a:lnTo>
                  <a:lnTo>
                    <a:pt x="14241" y="21600"/>
                  </a:lnTo>
                  <a:lnTo>
                    <a:pt x="7455" y="21600"/>
                  </a:lnTo>
                  <a:lnTo>
                    <a:pt x="7455" y="3927"/>
                  </a:lnTo>
                  <a:lnTo>
                    <a:pt x="0" y="3927"/>
                  </a:lnTo>
                  <a:lnTo>
                    <a:pt x="0" y="0"/>
                  </a:lnTo>
                  <a:lnTo>
                    <a:pt x="21600" y="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4" name="Freeform 218"/>
            <p:cNvSpPr/>
            <p:nvPr/>
          </p:nvSpPr>
          <p:spPr>
            <a:xfrm>
              <a:off x="230907" y="583244"/>
              <a:ext cx="13055" cy="28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15" y="19706"/>
                  </a:lnTo>
                  <a:lnTo>
                    <a:pt x="5515" y="1894"/>
                  </a:lnTo>
                  <a:lnTo>
                    <a:pt x="0" y="1894"/>
                  </a:lnTo>
                  <a:lnTo>
                    <a:pt x="0" y="0"/>
                  </a:lnTo>
                  <a:lnTo>
                    <a:pt x="21600" y="0"/>
                  </a:lnTo>
                  <a:lnTo>
                    <a:pt x="21600" y="1894"/>
                  </a:lnTo>
                  <a:lnTo>
                    <a:pt x="16085" y="1894"/>
                  </a:lnTo>
                  <a:lnTo>
                    <a:pt x="16085" y="19636"/>
                  </a:lnTo>
                  <a:lnTo>
                    <a:pt x="21600" y="19636"/>
                  </a:lnTo>
                  <a:lnTo>
                    <a:pt x="21600" y="21600"/>
                  </a:lnTo>
                  <a:lnTo>
                    <a:pt x="0" y="2160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5" name="Freeform 219"/>
            <p:cNvSpPr/>
            <p:nvPr/>
          </p:nvSpPr>
          <p:spPr>
            <a:xfrm>
              <a:off x="247665" y="582648"/>
              <a:ext cx="20308" cy="30470"/>
            </a:xfrm>
            <a:custGeom>
              <a:avLst/>
              <a:gdLst/>
              <a:ahLst/>
              <a:cxnLst>
                <a:cxn ang="0">
                  <a:pos x="wd2" y="hd2"/>
                </a:cxn>
                <a:cxn ang="5400000">
                  <a:pos x="wd2" y="hd2"/>
                </a:cxn>
                <a:cxn ang="10800000">
                  <a:pos x="wd2" y="hd2"/>
                </a:cxn>
                <a:cxn ang="16200000">
                  <a:pos x="wd2" y="hd2"/>
                </a:cxn>
              </a:cxnLst>
              <a:rect l="0" t="0" r="r" b="b"/>
              <a:pathLst>
                <a:path w="21234" h="21137" extrusionOk="0">
                  <a:moveTo>
                    <a:pt x="484" y="7412"/>
                  </a:moveTo>
                  <a:cubicBezTo>
                    <a:pt x="290" y="5419"/>
                    <a:pt x="1221" y="3450"/>
                    <a:pt x="3098" y="1889"/>
                  </a:cubicBezTo>
                  <a:cubicBezTo>
                    <a:pt x="5120" y="605"/>
                    <a:pt x="7853" y="-68"/>
                    <a:pt x="10649" y="27"/>
                  </a:cubicBezTo>
                  <a:cubicBezTo>
                    <a:pt x="13568" y="-151"/>
                    <a:pt x="16451" y="557"/>
                    <a:pt x="18490" y="1953"/>
                  </a:cubicBezTo>
                  <a:cubicBezTo>
                    <a:pt x="20655" y="3765"/>
                    <a:pt x="21600" y="6087"/>
                    <a:pt x="21105" y="8375"/>
                  </a:cubicBezTo>
                  <a:lnTo>
                    <a:pt x="21105" y="13191"/>
                  </a:lnTo>
                  <a:cubicBezTo>
                    <a:pt x="21463" y="15313"/>
                    <a:pt x="20521" y="17441"/>
                    <a:pt x="18491" y="19098"/>
                  </a:cubicBezTo>
                  <a:cubicBezTo>
                    <a:pt x="16388" y="20477"/>
                    <a:pt x="13504" y="21199"/>
                    <a:pt x="10552" y="21089"/>
                  </a:cubicBezTo>
                  <a:cubicBezTo>
                    <a:pt x="6283" y="21449"/>
                    <a:pt x="2225" y="19754"/>
                    <a:pt x="872" y="17043"/>
                  </a:cubicBezTo>
                  <a:cubicBezTo>
                    <a:pt x="301" y="15728"/>
                    <a:pt x="7" y="14367"/>
                    <a:pt x="0" y="12998"/>
                  </a:cubicBezTo>
                  <a:close/>
                  <a:moveTo>
                    <a:pt x="7164" y="13833"/>
                  </a:moveTo>
                  <a:cubicBezTo>
                    <a:pt x="7164" y="15952"/>
                    <a:pt x="7842" y="17429"/>
                    <a:pt x="10746" y="17429"/>
                  </a:cubicBezTo>
                  <a:cubicBezTo>
                    <a:pt x="13651" y="17429"/>
                    <a:pt x="14328" y="15246"/>
                    <a:pt x="14328" y="13833"/>
                  </a:cubicBezTo>
                  <a:lnTo>
                    <a:pt x="14328" y="6962"/>
                  </a:lnTo>
                  <a:cubicBezTo>
                    <a:pt x="14328" y="5613"/>
                    <a:pt x="14328" y="3944"/>
                    <a:pt x="10843" y="3944"/>
                  </a:cubicBezTo>
                  <a:cubicBezTo>
                    <a:pt x="7358" y="3944"/>
                    <a:pt x="7164" y="6192"/>
                    <a:pt x="7164" y="6962"/>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6" name="Freeform 220"/>
            <p:cNvSpPr/>
            <p:nvPr/>
          </p:nvSpPr>
          <p:spPr>
            <a:xfrm>
              <a:off x="274699" y="583244"/>
              <a:ext cx="20740" cy="285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268" y="0"/>
                  </a:lnTo>
                  <a:lnTo>
                    <a:pt x="13885" y="10099"/>
                  </a:lnTo>
                  <a:cubicBezTo>
                    <a:pt x="14276" y="10575"/>
                    <a:pt x="14631" y="11067"/>
                    <a:pt x="14946" y="11571"/>
                  </a:cubicBezTo>
                  <a:cubicBezTo>
                    <a:pt x="15112" y="11963"/>
                    <a:pt x="15339" y="12339"/>
                    <a:pt x="15622" y="12694"/>
                  </a:cubicBezTo>
                  <a:lnTo>
                    <a:pt x="15622" y="10519"/>
                  </a:lnTo>
                  <a:cubicBezTo>
                    <a:pt x="15622" y="9047"/>
                    <a:pt x="15622" y="8836"/>
                    <a:pt x="15622" y="8065"/>
                  </a:cubicBezTo>
                  <a:lnTo>
                    <a:pt x="15622" y="0"/>
                  </a:lnTo>
                  <a:lnTo>
                    <a:pt x="21600" y="0"/>
                  </a:lnTo>
                  <a:lnTo>
                    <a:pt x="21600" y="21600"/>
                  </a:lnTo>
                  <a:lnTo>
                    <a:pt x="16104" y="21600"/>
                  </a:lnTo>
                  <a:lnTo>
                    <a:pt x="8293" y="11151"/>
                  </a:lnTo>
                  <a:cubicBezTo>
                    <a:pt x="7398" y="10003"/>
                    <a:pt x="6624" y="8807"/>
                    <a:pt x="5978" y="7574"/>
                  </a:cubicBezTo>
                  <a:cubicBezTo>
                    <a:pt x="5978" y="8205"/>
                    <a:pt x="5978" y="10940"/>
                    <a:pt x="5978" y="11501"/>
                  </a:cubicBezTo>
                  <a:lnTo>
                    <a:pt x="5978" y="21600"/>
                  </a:lnTo>
                  <a:lnTo>
                    <a:pt x="0" y="2160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7" name="Freeform 221"/>
            <p:cNvSpPr/>
            <p:nvPr/>
          </p:nvSpPr>
          <p:spPr>
            <a:xfrm>
              <a:off x="313215" y="583244"/>
              <a:ext cx="20092" cy="285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605" y="0"/>
                  </a:lnTo>
                  <a:lnTo>
                    <a:pt x="20605" y="3927"/>
                  </a:lnTo>
                  <a:lnTo>
                    <a:pt x="6669" y="3927"/>
                  </a:lnTo>
                  <a:lnTo>
                    <a:pt x="6669" y="8556"/>
                  </a:lnTo>
                  <a:lnTo>
                    <a:pt x="16324" y="8556"/>
                  </a:lnTo>
                  <a:lnTo>
                    <a:pt x="16324" y="12483"/>
                  </a:lnTo>
                  <a:lnTo>
                    <a:pt x="6768" y="12483"/>
                  </a:lnTo>
                  <a:lnTo>
                    <a:pt x="6768" y="17603"/>
                  </a:lnTo>
                  <a:lnTo>
                    <a:pt x="21600" y="17603"/>
                  </a:lnTo>
                  <a:lnTo>
                    <a:pt x="21600" y="21600"/>
                  </a:lnTo>
                  <a:lnTo>
                    <a:pt x="0" y="21600"/>
                  </a:lnTo>
                  <a:lnTo>
                    <a:pt x="0" y="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8" name="Freeform 222"/>
            <p:cNvSpPr/>
            <p:nvPr/>
          </p:nvSpPr>
          <p:spPr>
            <a:xfrm>
              <a:off x="338862" y="583244"/>
              <a:ext cx="19780" cy="28511"/>
            </a:xfrm>
            <a:custGeom>
              <a:avLst/>
              <a:gdLst/>
              <a:ahLst/>
              <a:cxnLst>
                <a:cxn ang="0">
                  <a:pos x="wd2" y="hd2"/>
                </a:cxn>
                <a:cxn ang="5400000">
                  <a:pos x="wd2" y="hd2"/>
                </a:cxn>
                <a:cxn ang="10800000">
                  <a:pos x="wd2" y="hd2"/>
                </a:cxn>
                <a:cxn ang="16200000">
                  <a:pos x="wd2" y="hd2"/>
                </a:cxn>
              </a:cxnLst>
              <a:rect l="0" t="0" r="r" b="b"/>
              <a:pathLst>
                <a:path w="21248" h="21600" extrusionOk="0">
                  <a:moveTo>
                    <a:pt x="0" y="0"/>
                  </a:moveTo>
                  <a:lnTo>
                    <a:pt x="7460" y="0"/>
                  </a:lnTo>
                  <a:cubicBezTo>
                    <a:pt x="14919" y="0"/>
                    <a:pt x="17405" y="982"/>
                    <a:pt x="19394" y="2805"/>
                  </a:cubicBezTo>
                  <a:cubicBezTo>
                    <a:pt x="21384" y="4629"/>
                    <a:pt x="21185" y="5680"/>
                    <a:pt x="21185" y="10519"/>
                  </a:cubicBezTo>
                  <a:lnTo>
                    <a:pt x="21185" y="14237"/>
                  </a:lnTo>
                  <a:cubicBezTo>
                    <a:pt x="21600" y="16726"/>
                    <a:pt x="19933" y="19160"/>
                    <a:pt x="16908" y="20478"/>
                  </a:cubicBezTo>
                  <a:cubicBezTo>
                    <a:pt x="14855" y="21170"/>
                    <a:pt x="12619" y="21553"/>
                    <a:pt x="10343" y="21600"/>
                  </a:cubicBezTo>
                  <a:lnTo>
                    <a:pt x="398" y="21600"/>
                  </a:lnTo>
                  <a:close/>
                  <a:moveTo>
                    <a:pt x="6863" y="17743"/>
                  </a:moveTo>
                  <a:lnTo>
                    <a:pt x="8851" y="17743"/>
                  </a:lnTo>
                  <a:cubicBezTo>
                    <a:pt x="11538" y="17743"/>
                    <a:pt x="14322" y="17392"/>
                    <a:pt x="14322" y="13254"/>
                  </a:cubicBezTo>
                  <a:lnTo>
                    <a:pt x="14322" y="10589"/>
                  </a:lnTo>
                  <a:cubicBezTo>
                    <a:pt x="14670" y="8730"/>
                    <a:pt x="14292" y="6839"/>
                    <a:pt x="13228" y="5120"/>
                  </a:cubicBezTo>
                  <a:cubicBezTo>
                    <a:pt x="11936" y="3787"/>
                    <a:pt x="10444" y="3787"/>
                    <a:pt x="6863" y="3787"/>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9" name="Freeform 223"/>
            <p:cNvSpPr/>
            <p:nvPr/>
          </p:nvSpPr>
          <p:spPr>
            <a:xfrm>
              <a:off x="365096" y="583244"/>
              <a:ext cx="20754" cy="28990"/>
            </a:xfrm>
            <a:custGeom>
              <a:avLst/>
              <a:gdLst/>
              <a:ahLst/>
              <a:cxnLst>
                <a:cxn ang="0">
                  <a:pos x="wd2" y="hd2"/>
                </a:cxn>
                <a:cxn ang="5400000">
                  <a:pos x="wd2" y="hd2"/>
                </a:cxn>
                <a:cxn ang="10800000">
                  <a:pos x="wd2" y="hd2"/>
                </a:cxn>
                <a:cxn ang="16200000">
                  <a:pos x="wd2" y="hd2"/>
                </a:cxn>
              </a:cxnLst>
              <a:rect l="0" t="0" r="r" b="b"/>
              <a:pathLst>
                <a:path w="21076" h="21505" extrusionOk="0">
                  <a:moveTo>
                    <a:pt x="61" y="0"/>
                  </a:moveTo>
                  <a:lnTo>
                    <a:pt x="6643" y="0"/>
                  </a:lnTo>
                  <a:lnTo>
                    <a:pt x="6643" y="13734"/>
                  </a:lnTo>
                  <a:cubicBezTo>
                    <a:pt x="6643" y="15038"/>
                    <a:pt x="6643" y="17648"/>
                    <a:pt x="10498" y="17648"/>
                  </a:cubicBezTo>
                  <a:cubicBezTo>
                    <a:pt x="11720" y="17648"/>
                    <a:pt x="14634" y="17648"/>
                    <a:pt x="14634" y="13802"/>
                  </a:cubicBezTo>
                  <a:lnTo>
                    <a:pt x="14634" y="69"/>
                  </a:lnTo>
                  <a:lnTo>
                    <a:pt x="21029" y="69"/>
                  </a:lnTo>
                  <a:lnTo>
                    <a:pt x="21029" y="13802"/>
                  </a:lnTo>
                  <a:cubicBezTo>
                    <a:pt x="21324" y="16065"/>
                    <a:pt x="20221" y="18306"/>
                    <a:pt x="18020" y="19914"/>
                  </a:cubicBezTo>
                  <a:cubicBezTo>
                    <a:pt x="15959" y="21027"/>
                    <a:pt x="13434" y="21585"/>
                    <a:pt x="10874" y="21493"/>
                  </a:cubicBezTo>
                  <a:cubicBezTo>
                    <a:pt x="8049" y="21600"/>
                    <a:pt x="5260" y="20994"/>
                    <a:pt x="2976" y="19776"/>
                  </a:cubicBezTo>
                  <a:cubicBezTo>
                    <a:pt x="790" y="18109"/>
                    <a:pt x="-276" y="15822"/>
                    <a:pt x="61" y="13527"/>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0" name="Freeform 224"/>
            <p:cNvSpPr/>
            <p:nvPr/>
          </p:nvSpPr>
          <p:spPr>
            <a:xfrm>
              <a:off x="392868" y="582543"/>
              <a:ext cx="19756" cy="30074"/>
            </a:xfrm>
            <a:custGeom>
              <a:avLst/>
              <a:gdLst/>
              <a:ahLst/>
              <a:cxnLst>
                <a:cxn ang="0">
                  <a:pos x="wd2" y="hd2"/>
                </a:cxn>
                <a:cxn ang="5400000">
                  <a:pos x="wd2" y="hd2"/>
                </a:cxn>
                <a:cxn ang="10800000">
                  <a:pos x="wd2" y="hd2"/>
                </a:cxn>
                <a:cxn ang="16200000">
                  <a:pos x="wd2" y="hd2"/>
                </a:cxn>
              </a:cxnLst>
              <a:rect l="0" t="0" r="r" b="b"/>
              <a:pathLst>
                <a:path w="21015" h="21454" extrusionOk="0">
                  <a:moveTo>
                    <a:pt x="67" y="7367"/>
                  </a:moveTo>
                  <a:cubicBezTo>
                    <a:pt x="-562" y="3745"/>
                    <a:pt x="3308" y="466"/>
                    <a:pt x="8710" y="44"/>
                  </a:cubicBezTo>
                  <a:cubicBezTo>
                    <a:pt x="9438" y="-13"/>
                    <a:pt x="10172" y="-15"/>
                    <a:pt x="10901" y="37"/>
                  </a:cubicBezTo>
                  <a:cubicBezTo>
                    <a:pt x="13297" y="9"/>
                    <a:pt x="15644" y="494"/>
                    <a:pt x="17599" y="1424"/>
                  </a:cubicBezTo>
                  <a:cubicBezTo>
                    <a:pt x="19788" y="2880"/>
                    <a:pt x="20907" y="4910"/>
                    <a:pt x="20652" y="6971"/>
                  </a:cubicBezTo>
                  <a:lnTo>
                    <a:pt x="14053" y="6971"/>
                  </a:lnTo>
                  <a:cubicBezTo>
                    <a:pt x="14053" y="5980"/>
                    <a:pt x="14053" y="3735"/>
                    <a:pt x="10606" y="3735"/>
                  </a:cubicBezTo>
                  <a:cubicBezTo>
                    <a:pt x="9665" y="3754"/>
                    <a:pt x="8761" y="3986"/>
                    <a:pt x="8045" y="4395"/>
                  </a:cubicBezTo>
                  <a:cubicBezTo>
                    <a:pt x="7215" y="5003"/>
                    <a:pt x="6820" y="5822"/>
                    <a:pt x="6962" y="6641"/>
                  </a:cubicBezTo>
                  <a:lnTo>
                    <a:pt x="6962" y="14366"/>
                  </a:lnTo>
                  <a:cubicBezTo>
                    <a:pt x="6962" y="15489"/>
                    <a:pt x="6962" y="17602"/>
                    <a:pt x="10606" y="17602"/>
                  </a:cubicBezTo>
                  <a:cubicBezTo>
                    <a:pt x="14250" y="17602"/>
                    <a:pt x="14151" y="16083"/>
                    <a:pt x="14151" y="13904"/>
                  </a:cubicBezTo>
                  <a:lnTo>
                    <a:pt x="20948" y="13904"/>
                  </a:lnTo>
                  <a:cubicBezTo>
                    <a:pt x="21038" y="14739"/>
                    <a:pt x="21038" y="15578"/>
                    <a:pt x="20948" y="16413"/>
                  </a:cubicBezTo>
                  <a:cubicBezTo>
                    <a:pt x="20593" y="17857"/>
                    <a:pt x="19431" y="19156"/>
                    <a:pt x="17697" y="20045"/>
                  </a:cubicBezTo>
                  <a:cubicBezTo>
                    <a:pt x="15770" y="20961"/>
                    <a:pt x="13460" y="21446"/>
                    <a:pt x="11098" y="21432"/>
                  </a:cubicBezTo>
                  <a:cubicBezTo>
                    <a:pt x="8201" y="21585"/>
                    <a:pt x="5341" y="20914"/>
                    <a:pt x="3219" y="19583"/>
                  </a:cubicBezTo>
                  <a:cubicBezTo>
                    <a:pt x="1939" y="18790"/>
                    <a:pt x="362" y="17668"/>
                    <a:pt x="362" y="13508"/>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1" name="Freeform 225"/>
            <p:cNvSpPr/>
            <p:nvPr/>
          </p:nvSpPr>
          <p:spPr>
            <a:xfrm>
              <a:off x="415615" y="583244"/>
              <a:ext cx="24259" cy="28511"/>
            </a:xfrm>
            <a:custGeom>
              <a:avLst/>
              <a:gdLst/>
              <a:ahLst/>
              <a:cxnLst>
                <a:cxn ang="0">
                  <a:pos x="wd2" y="hd2"/>
                </a:cxn>
                <a:cxn ang="5400000">
                  <a:pos x="wd2" y="hd2"/>
                </a:cxn>
                <a:cxn ang="10800000">
                  <a:pos x="wd2" y="hd2"/>
                </a:cxn>
                <a:cxn ang="16200000">
                  <a:pos x="wd2" y="hd2"/>
                </a:cxn>
              </a:cxnLst>
              <a:rect l="0" t="0" r="r" b="b"/>
              <a:pathLst>
                <a:path w="21600" h="21600" extrusionOk="0">
                  <a:moveTo>
                    <a:pt x="14262" y="0"/>
                  </a:moveTo>
                  <a:lnTo>
                    <a:pt x="21600" y="21600"/>
                  </a:lnTo>
                  <a:lnTo>
                    <a:pt x="16241" y="21600"/>
                  </a:lnTo>
                  <a:lnTo>
                    <a:pt x="14922" y="17322"/>
                  </a:lnTo>
                  <a:lnTo>
                    <a:pt x="6678" y="17322"/>
                  </a:lnTo>
                  <a:lnTo>
                    <a:pt x="5359" y="21600"/>
                  </a:lnTo>
                  <a:lnTo>
                    <a:pt x="0" y="21600"/>
                  </a:lnTo>
                  <a:lnTo>
                    <a:pt x="7090" y="0"/>
                  </a:lnTo>
                  <a:close/>
                  <a:moveTo>
                    <a:pt x="11047" y="3857"/>
                  </a:moveTo>
                  <a:lnTo>
                    <a:pt x="8244" y="13605"/>
                  </a:lnTo>
                  <a:lnTo>
                    <a:pt x="13932" y="13605"/>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2" name="Freeform 226"/>
            <p:cNvSpPr/>
            <p:nvPr/>
          </p:nvSpPr>
          <p:spPr>
            <a:xfrm>
              <a:off x="440797" y="583244"/>
              <a:ext cx="20925" cy="285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1" y="3927"/>
                  </a:lnTo>
                  <a:lnTo>
                    <a:pt x="14241" y="21600"/>
                  </a:lnTo>
                  <a:lnTo>
                    <a:pt x="7551" y="21600"/>
                  </a:lnTo>
                  <a:lnTo>
                    <a:pt x="7551" y="3927"/>
                  </a:lnTo>
                  <a:lnTo>
                    <a:pt x="0" y="3927"/>
                  </a:lnTo>
                  <a:lnTo>
                    <a:pt x="0" y="0"/>
                  </a:lnTo>
                  <a:lnTo>
                    <a:pt x="21600" y="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3" name="Freeform 227"/>
            <p:cNvSpPr/>
            <p:nvPr/>
          </p:nvSpPr>
          <p:spPr>
            <a:xfrm>
              <a:off x="464222" y="583244"/>
              <a:ext cx="13056" cy="28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15" y="19706"/>
                  </a:lnTo>
                  <a:lnTo>
                    <a:pt x="5515" y="1894"/>
                  </a:lnTo>
                  <a:lnTo>
                    <a:pt x="0" y="1894"/>
                  </a:lnTo>
                  <a:lnTo>
                    <a:pt x="0" y="0"/>
                  </a:lnTo>
                  <a:lnTo>
                    <a:pt x="21600" y="0"/>
                  </a:lnTo>
                  <a:lnTo>
                    <a:pt x="21600" y="1894"/>
                  </a:lnTo>
                  <a:lnTo>
                    <a:pt x="15931" y="1894"/>
                  </a:lnTo>
                  <a:lnTo>
                    <a:pt x="15931" y="19636"/>
                  </a:lnTo>
                  <a:lnTo>
                    <a:pt x="21600" y="19636"/>
                  </a:lnTo>
                  <a:lnTo>
                    <a:pt x="21600" y="21600"/>
                  </a:lnTo>
                  <a:lnTo>
                    <a:pt x="0" y="2160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4" name="Freeform 228"/>
            <p:cNvSpPr/>
            <p:nvPr/>
          </p:nvSpPr>
          <p:spPr>
            <a:xfrm>
              <a:off x="480978" y="582655"/>
              <a:ext cx="20237" cy="30362"/>
            </a:xfrm>
            <a:custGeom>
              <a:avLst/>
              <a:gdLst/>
              <a:ahLst/>
              <a:cxnLst>
                <a:cxn ang="0">
                  <a:pos x="wd2" y="hd2"/>
                </a:cxn>
                <a:cxn ang="5400000">
                  <a:pos x="wd2" y="hd2"/>
                </a:cxn>
                <a:cxn ang="10800000">
                  <a:pos x="wd2" y="hd2"/>
                </a:cxn>
                <a:cxn ang="16200000">
                  <a:pos x="wd2" y="hd2"/>
                </a:cxn>
              </a:cxnLst>
              <a:rect l="0" t="0" r="r" b="b"/>
              <a:pathLst>
                <a:path w="21177" h="20696" extrusionOk="0">
                  <a:moveTo>
                    <a:pt x="487" y="7278"/>
                  </a:moveTo>
                  <a:cubicBezTo>
                    <a:pt x="243" y="5317"/>
                    <a:pt x="1181" y="3371"/>
                    <a:pt x="3103" y="1852"/>
                  </a:cubicBezTo>
                  <a:cubicBezTo>
                    <a:pt x="7501" y="-617"/>
                    <a:pt x="14012" y="-617"/>
                    <a:pt x="18411" y="1852"/>
                  </a:cubicBezTo>
                  <a:cubicBezTo>
                    <a:pt x="20620" y="3617"/>
                    <a:pt x="21571" y="5912"/>
                    <a:pt x="21026" y="8162"/>
                  </a:cubicBezTo>
                  <a:lnTo>
                    <a:pt x="21026" y="12894"/>
                  </a:lnTo>
                  <a:cubicBezTo>
                    <a:pt x="21369" y="14968"/>
                    <a:pt x="20467" y="17048"/>
                    <a:pt x="18508" y="18699"/>
                  </a:cubicBezTo>
                  <a:cubicBezTo>
                    <a:pt x="16360" y="20050"/>
                    <a:pt x="13447" y="20758"/>
                    <a:pt x="10466" y="20655"/>
                  </a:cubicBezTo>
                  <a:cubicBezTo>
                    <a:pt x="6201" y="20983"/>
                    <a:pt x="2163" y="19327"/>
                    <a:pt x="777" y="16680"/>
                  </a:cubicBezTo>
                  <a:cubicBezTo>
                    <a:pt x="232" y="15386"/>
                    <a:pt x="-29" y="14047"/>
                    <a:pt x="3" y="12705"/>
                  </a:cubicBezTo>
                  <a:close/>
                  <a:moveTo>
                    <a:pt x="7172" y="13588"/>
                  </a:moveTo>
                  <a:cubicBezTo>
                    <a:pt x="7172" y="15670"/>
                    <a:pt x="7753" y="17121"/>
                    <a:pt x="10660" y="17121"/>
                  </a:cubicBezTo>
                  <a:cubicBezTo>
                    <a:pt x="13566" y="17121"/>
                    <a:pt x="14244" y="14977"/>
                    <a:pt x="14244" y="13588"/>
                  </a:cubicBezTo>
                  <a:lnTo>
                    <a:pt x="14244" y="6837"/>
                  </a:lnTo>
                  <a:cubicBezTo>
                    <a:pt x="14244" y="5511"/>
                    <a:pt x="14244" y="3871"/>
                    <a:pt x="10756" y="3871"/>
                  </a:cubicBezTo>
                  <a:cubicBezTo>
                    <a:pt x="7268" y="3871"/>
                    <a:pt x="7172" y="6080"/>
                    <a:pt x="7172" y="6837"/>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5" name="Freeform 229"/>
            <p:cNvSpPr/>
            <p:nvPr/>
          </p:nvSpPr>
          <p:spPr>
            <a:xfrm>
              <a:off x="508015" y="583244"/>
              <a:ext cx="20740" cy="285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172" y="0"/>
                  </a:lnTo>
                  <a:lnTo>
                    <a:pt x="13885" y="10099"/>
                  </a:lnTo>
                  <a:cubicBezTo>
                    <a:pt x="14246" y="10575"/>
                    <a:pt x="14568" y="11067"/>
                    <a:pt x="14850" y="11571"/>
                  </a:cubicBezTo>
                  <a:cubicBezTo>
                    <a:pt x="14850" y="11571"/>
                    <a:pt x="15428" y="12553"/>
                    <a:pt x="15525" y="12694"/>
                  </a:cubicBezTo>
                  <a:lnTo>
                    <a:pt x="15525" y="10519"/>
                  </a:lnTo>
                  <a:cubicBezTo>
                    <a:pt x="15453" y="9702"/>
                    <a:pt x="15453" y="8882"/>
                    <a:pt x="15525" y="8065"/>
                  </a:cubicBezTo>
                  <a:lnTo>
                    <a:pt x="15525" y="0"/>
                  </a:lnTo>
                  <a:lnTo>
                    <a:pt x="21600" y="0"/>
                  </a:lnTo>
                  <a:lnTo>
                    <a:pt x="21600" y="21600"/>
                  </a:lnTo>
                  <a:lnTo>
                    <a:pt x="16200" y="21600"/>
                  </a:lnTo>
                  <a:lnTo>
                    <a:pt x="8293" y="11151"/>
                  </a:lnTo>
                  <a:cubicBezTo>
                    <a:pt x="7450" y="9994"/>
                    <a:pt x="6709" y="8799"/>
                    <a:pt x="6075" y="7574"/>
                  </a:cubicBezTo>
                  <a:cubicBezTo>
                    <a:pt x="6075" y="8205"/>
                    <a:pt x="6075" y="10940"/>
                    <a:pt x="6075" y="11501"/>
                  </a:cubicBezTo>
                  <a:lnTo>
                    <a:pt x="6075" y="21600"/>
                  </a:lnTo>
                  <a:lnTo>
                    <a:pt x="96" y="2160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6" name="Freeform 230"/>
            <p:cNvSpPr/>
            <p:nvPr/>
          </p:nvSpPr>
          <p:spPr>
            <a:xfrm>
              <a:off x="542086" y="583244"/>
              <a:ext cx="24351" cy="28511"/>
            </a:xfrm>
            <a:custGeom>
              <a:avLst/>
              <a:gdLst/>
              <a:ahLst/>
              <a:cxnLst>
                <a:cxn ang="0">
                  <a:pos x="wd2" y="hd2"/>
                </a:cxn>
                <a:cxn ang="5400000">
                  <a:pos x="wd2" y="hd2"/>
                </a:cxn>
                <a:cxn ang="10800000">
                  <a:pos x="wd2" y="hd2"/>
                </a:cxn>
                <a:cxn ang="16200000">
                  <a:pos x="wd2" y="hd2"/>
                </a:cxn>
              </a:cxnLst>
              <a:rect l="0" t="0" r="r" b="b"/>
              <a:pathLst>
                <a:path w="21600" h="21600" extrusionOk="0">
                  <a:moveTo>
                    <a:pt x="14290" y="0"/>
                  </a:moveTo>
                  <a:lnTo>
                    <a:pt x="21600" y="21600"/>
                  </a:lnTo>
                  <a:lnTo>
                    <a:pt x="16180" y="21600"/>
                  </a:lnTo>
                  <a:lnTo>
                    <a:pt x="14948" y="17322"/>
                  </a:lnTo>
                  <a:lnTo>
                    <a:pt x="6734" y="17322"/>
                  </a:lnTo>
                  <a:lnTo>
                    <a:pt x="5420" y="21600"/>
                  </a:lnTo>
                  <a:lnTo>
                    <a:pt x="0" y="21600"/>
                  </a:lnTo>
                  <a:lnTo>
                    <a:pt x="7145" y="0"/>
                  </a:lnTo>
                  <a:close/>
                  <a:moveTo>
                    <a:pt x="11005" y="3857"/>
                  </a:moveTo>
                  <a:lnTo>
                    <a:pt x="8295" y="13605"/>
                  </a:lnTo>
                  <a:lnTo>
                    <a:pt x="13961" y="13605"/>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7" name="Freeform 231"/>
            <p:cNvSpPr/>
            <p:nvPr/>
          </p:nvSpPr>
          <p:spPr>
            <a:xfrm>
              <a:off x="571158" y="583244"/>
              <a:ext cx="20740" cy="285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268" y="0"/>
                  </a:lnTo>
                  <a:lnTo>
                    <a:pt x="13982" y="10099"/>
                  </a:lnTo>
                  <a:lnTo>
                    <a:pt x="14947" y="11571"/>
                  </a:lnTo>
                  <a:lnTo>
                    <a:pt x="15622" y="12694"/>
                  </a:lnTo>
                  <a:lnTo>
                    <a:pt x="15622" y="10519"/>
                  </a:lnTo>
                  <a:cubicBezTo>
                    <a:pt x="15622" y="9047"/>
                    <a:pt x="15622" y="8836"/>
                    <a:pt x="15622" y="8065"/>
                  </a:cubicBezTo>
                  <a:lnTo>
                    <a:pt x="15622" y="0"/>
                  </a:lnTo>
                  <a:lnTo>
                    <a:pt x="21600" y="0"/>
                  </a:lnTo>
                  <a:lnTo>
                    <a:pt x="21600" y="21600"/>
                  </a:lnTo>
                  <a:lnTo>
                    <a:pt x="16296" y="21600"/>
                  </a:lnTo>
                  <a:lnTo>
                    <a:pt x="8389" y="11151"/>
                  </a:lnTo>
                  <a:cubicBezTo>
                    <a:pt x="7546" y="9994"/>
                    <a:pt x="6806" y="8799"/>
                    <a:pt x="6172" y="7574"/>
                  </a:cubicBezTo>
                  <a:cubicBezTo>
                    <a:pt x="6172" y="8205"/>
                    <a:pt x="6172" y="10940"/>
                    <a:pt x="6172" y="11501"/>
                  </a:cubicBezTo>
                  <a:lnTo>
                    <a:pt x="6172" y="21600"/>
                  </a:lnTo>
                  <a:lnTo>
                    <a:pt x="96" y="2160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8" name="Freeform 232"/>
            <p:cNvSpPr/>
            <p:nvPr/>
          </p:nvSpPr>
          <p:spPr>
            <a:xfrm>
              <a:off x="598655" y="583244"/>
              <a:ext cx="20058" cy="28511"/>
            </a:xfrm>
            <a:custGeom>
              <a:avLst/>
              <a:gdLst/>
              <a:ahLst/>
              <a:cxnLst>
                <a:cxn ang="0">
                  <a:pos x="wd2" y="hd2"/>
                </a:cxn>
                <a:cxn ang="5400000">
                  <a:pos x="wd2" y="hd2"/>
                </a:cxn>
                <a:cxn ang="10800000">
                  <a:pos x="wd2" y="hd2"/>
                </a:cxn>
                <a:cxn ang="16200000">
                  <a:pos x="wd2" y="hd2"/>
                </a:cxn>
              </a:cxnLst>
              <a:rect l="0" t="0" r="r" b="b"/>
              <a:pathLst>
                <a:path w="21253" h="21600" extrusionOk="0">
                  <a:moveTo>
                    <a:pt x="0" y="0"/>
                  </a:moveTo>
                  <a:lnTo>
                    <a:pt x="7652" y="0"/>
                  </a:lnTo>
                  <a:cubicBezTo>
                    <a:pt x="15108" y="0"/>
                    <a:pt x="17462" y="982"/>
                    <a:pt x="19425" y="2805"/>
                  </a:cubicBezTo>
                  <a:cubicBezTo>
                    <a:pt x="21387" y="4629"/>
                    <a:pt x="21191" y="5680"/>
                    <a:pt x="21191" y="10519"/>
                  </a:cubicBezTo>
                  <a:lnTo>
                    <a:pt x="21191" y="14237"/>
                  </a:lnTo>
                  <a:cubicBezTo>
                    <a:pt x="21600" y="16726"/>
                    <a:pt x="19955" y="19160"/>
                    <a:pt x="16972" y="20478"/>
                  </a:cubicBezTo>
                  <a:cubicBezTo>
                    <a:pt x="14947" y="21170"/>
                    <a:pt x="12742" y="21553"/>
                    <a:pt x="10497" y="21600"/>
                  </a:cubicBezTo>
                  <a:lnTo>
                    <a:pt x="686" y="21600"/>
                  </a:lnTo>
                  <a:close/>
                  <a:moveTo>
                    <a:pt x="6770" y="17743"/>
                  </a:moveTo>
                  <a:lnTo>
                    <a:pt x="8731" y="17743"/>
                  </a:lnTo>
                  <a:cubicBezTo>
                    <a:pt x="11380" y="17743"/>
                    <a:pt x="14127" y="17392"/>
                    <a:pt x="14127" y="13254"/>
                  </a:cubicBezTo>
                  <a:cubicBezTo>
                    <a:pt x="14127" y="12553"/>
                    <a:pt x="14127" y="11361"/>
                    <a:pt x="14127" y="10589"/>
                  </a:cubicBezTo>
                  <a:cubicBezTo>
                    <a:pt x="14444" y="8724"/>
                    <a:pt x="14037" y="6831"/>
                    <a:pt x="12950" y="5120"/>
                  </a:cubicBezTo>
                  <a:cubicBezTo>
                    <a:pt x="11674" y="3787"/>
                    <a:pt x="10301" y="3787"/>
                    <a:pt x="6671" y="3787"/>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9" name="Freeform 233"/>
            <p:cNvSpPr/>
            <p:nvPr/>
          </p:nvSpPr>
          <p:spPr>
            <a:xfrm>
              <a:off x="630505" y="583244"/>
              <a:ext cx="21018" cy="285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72" y="3927"/>
                  </a:lnTo>
                  <a:lnTo>
                    <a:pt x="14272" y="21600"/>
                  </a:lnTo>
                  <a:lnTo>
                    <a:pt x="7517" y="21600"/>
                  </a:lnTo>
                  <a:lnTo>
                    <a:pt x="7517" y="3927"/>
                  </a:lnTo>
                  <a:lnTo>
                    <a:pt x="0" y="3927"/>
                  </a:lnTo>
                  <a:lnTo>
                    <a:pt x="0" y="0"/>
                  </a:lnTo>
                  <a:lnTo>
                    <a:pt x="21600" y="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30" name="Freeform 234"/>
            <p:cNvSpPr/>
            <p:nvPr/>
          </p:nvSpPr>
          <p:spPr>
            <a:xfrm>
              <a:off x="656244" y="583244"/>
              <a:ext cx="20555" cy="28511"/>
            </a:xfrm>
            <a:custGeom>
              <a:avLst/>
              <a:gdLst/>
              <a:ahLst/>
              <a:cxnLst>
                <a:cxn ang="0">
                  <a:pos x="wd2" y="hd2"/>
                </a:cxn>
                <a:cxn ang="5400000">
                  <a:pos x="wd2" y="hd2"/>
                </a:cxn>
                <a:cxn ang="10800000">
                  <a:pos x="wd2" y="hd2"/>
                </a:cxn>
                <a:cxn ang="16200000">
                  <a:pos x="wd2" y="hd2"/>
                </a:cxn>
              </a:cxnLst>
              <a:rect l="0" t="0" r="r" b="b"/>
              <a:pathLst>
                <a:path w="21600" h="21600" extrusionOk="0">
                  <a:moveTo>
                    <a:pt x="6519" y="21600"/>
                  </a:moveTo>
                  <a:lnTo>
                    <a:pt x="0" y="21600"/>
                  </a:lnTo>
                  <a:lnTo>
                    <a:pt x="0" y="0"/>
                  </a:lnTo>
                  <a:lnTo>
                    <a:pt x="9730" y="0"/>
                  </a:lnTo>
                  <a:cubicBezTo>
                    <a:pt x="14594" y="0"/>
                    <a:pt x="20821" y="491"/>
                    <a:pt x="20821" y="6242"/>
                  </a:cubicBezTo>
                  <a:cubicBezTo>
                    <a:pt x="21164" y="8922"/>
                    <a:pt x="18715" y="11374"/>
                    <a:pt x="15081" y="11992"/>
                  </a:cubicBezTo>
                  <a:lnTo>
                    <a:pt x="21600" y="21600"/>
                  </a:lnTo>
                  <a:lnTo>
                    <a:pt x="14497" y="21600"/>
                  </a:lnTo>
                  <a:lnTo>
                    <a:pt x="8757" y="12764"/>
                  </a:lnTo>
                  <a:lnTo>
                    <a:pt x="6616" y="12764"/>
                  </a:lnTo>
                  <a:close/>
                  <a:moveTo>
                    <a:pt x="6519" y="9327"/>
                  </a:moveTo>
                  <a:cubicBezTo>
                    <a:pt x="8228" y="9522"/>
                    <a:pt x="9967" y="9522"/>
                    <a:pt x="11676" y="9327"/>
                  </a:cubicBezTo>
                  <a:cubicBezTo>
                    <a:pt x="13816" y="8766"/>
                    <a:pt x="14010" y="7574"/>
                    <a:pt x="14010" y="6382"/>
                  </a:cubicBezTo>
                  <a:cubicBezTo>
                    <a:pt x="14258" y="5279"/>
                    <a:pt x="13408" y="4200"/>
                    <a:pt x="11967" y="3787"/>
                  </a:cubicBezTo>
                  <a:cubicBezTo>
                    <a:pt x="10159" y="3609"/>
                    <a:pt x="8327" y="3609"/>
                    <a:pt x="6519" y="3787"/>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31" name="Freeform 235"/>
            <p:cNvSpPr/>
            <p:nvPr/>
          </p:nvSpPr>
          <p:spPr>
            <a:xfrm>
              <a:off x="679945" y="583244"/>
              <a:ext cx="23796" cy="28511"/>
            </a:xfrm>
            <a:custGeom>
              <a:avLst/>
              <a:gdLst/>
              <a:ahLst/>
              <a:cxnLst>
                <a:cxn ang="0">
                  <a:pos x="wd2" y="hd2"/>
                </a:cxn>
                <a:cxn ang="5400000">
                  <a:pos x="wd2" y="hd2"/>
                </a:cxn>
                <a:cxn ang="10800000">
                  <a:pos x="wd2" y="hd2"/>
                </a:cxn>
                <a:cxn ang="16200000">
                  <a:pos x="wd2" y="hd2"/>
                </a:cxn>
              </a:cxnLst>
              <a:rect l="0" t="0" r="r" b="b"/>
              <a:pathLst>
                <a:path w="21600" h="21600" extrusionOk="0">
                  <a:moveTo>
                    <a:pt x="14120" y="0"/>
                  </a:moveTo>
                  <a:lnTo>
                    <a:pt x="21600" y="21600"/>
                  </a:lnTo>
                  <a:lnTo>
                    <a:pt x="16137" y="21600"/>
                  </a:lnTo>
                  <a:lnTo>
                    <a:pt x="14792" y="17322"/>
                  </a:lnTo>
                  <a:lnTo>
                    <a:pt x="6808" y="17322"/>
                  </a:lnTo>
                  <a:lnTo>
                    <a:pt x="5463" y="21600"/>
                  </a:lnTo>
                  <a:lnTo>
                    <a:pt x="0" y="21600"/>
                  </a:lnTo>
                  <a:lnTo>
                    <a:pt x="7312" y="0"/>
                  </a:lnTo>
                  <a:close/>
                  <a:moveTo>
                    <a:pt x="10758" y="3857"/>
                  </a:moveTo>
                  <a:lnTo>
                    <a:pt x="7901" y="13605"/>
                  </a:lnTo>
                  <a:lnTo>
                    <a:pt x="13699" y="13605"/>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32" name="Freeform 236"/>
            <p:cNvSpPr/>
            <p:nvPr/>
          </p:nvSpPr>
          <p:spPr>
            <a:xfrm>
              <a:off x="705869" y="583244"/>
              <a:ext cx="13056" cy="28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15" y="19706"/>
                  </a:lnTo>
                  <a:lnTo>
                    <a:pt x="5515" y="1894"/>
                  </a:lnTo>
                  <a:lnTo>
                    <a:pt x="0" y="1894"/>
                  </a:lnTo>
                  <a:lnTo>
                    <a:pt x="0" y="0"/>
                  </a:lnTo>
                  <a:lnTo>
                    <a:pt x="21600" y="0"/>
                  </a:lnTo>
                  <a:lnTo>
                    <a:pt x="21600" y="1894"/>
                  </a:lnTo>
                  <a:lnTo>
                    <a:pt x="15931" y="1894"/>
                  </a:lnTo>
                  <a:lnTo>
                    <a:pt x="15931" y="19636"/>
                  </a:lnTo>
                  <a:lnTo>
                    <a:pt x="21600" y="19636"/>
                  </a:lnTo>
                  <a:lnTo>
                    <a:pt x="21600" y="21600"/>
                  </a:lnTo>
                  <a:lnTo>
                    <a:pt x="0" y="2160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33" name="Freeform 237"/>
            <p:cNvSpPr/>
            <p:nvPr/>
          </p:nvSpPr>
          <p:spPr>
            <a:xfrm>
              <a:off x="723646" y="583244"/>
              <a:ext cx="21110" cy="285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158" y="0"/>
                  </a:lnTo>
                  <a:lnTo>
                    <a:pt x="13642" y="10099"/>
                  </a:lnTo>
                  <a:cubicBezTo>
                    <a:pt x="14026" y="10575"/>
                    <a:pt x="14374" y="11067"/>
                    <a:pt x="14685" y="11571"/>
                  </a:cubicBezTo>
                  <a:cubicBezTo>
                    <a:pt x="14847" y="11963"/>
                    <a:pt x="15070" y="12339"/>
                    <a:pt x="15347" y="12694"/>
                  </a:cubicBezTo>
                  <a:lnTo>
                    <a:pt x="15347" y="10519"/>
                  </a:lnTo>
                  <a:cubicBezTo>
                    <a:pt x="15347" y="9047"/>
                    <a:pt x="15347" y="8836"/>
                    <a:pt x="15347" y="8065"/>
                  </a:cubicBezTo>
                  <a:lnTo>
                    <a:pt x="15347" y="0"/>
                  </a:lnTo>
                  <a:lnTo>
                    <a:pt x="21600" y="0"/>
                  </a:lnTo>
                  <a:lnTo>
                    <a:pt x="21600" y="21600"/>
                  </a:lnTo>
                  <a:lnTo>
                    <a:pt x="16389" y="21600"/>
                  </a:lnTo>
                  <a:lnTo>
                    <a:pt x="8621" y="11151"/>
                  </a:lnTo>
                  <a:cubicBezTo>
                    <a:pt x="7741" y="10003"/>
                    <a:pt x="6982" y="8807"/>
                    <a:pt x="6347" y="7574"/>
                  </a:cubicBezTo>
                  <a:cubicBezTo>
                    <a:pt x="6347" y="8205"/>
                    <a:pt x="6347" y="10940"/>
                    <a:pt x="6347" y="11501"/>
                  </a:cubicBezTo>
                  <a:lnTo>
                    <a:pt x="6347" y="21600"/>
                  </a:lnTo>
                  <a:lnTo>
                    <a:pt x="474" y="2160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34" name="Freeform 238"/>
            <p:cNvSpPr/>
            <p:nvPr/>
          </p:nvSpPr>
          <p:spPr>
            <a:xfrm>
              <a:off x="749107" y="583244"/>
              <a:ext cx="13055" cy="28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15" y="19706"/>
                  </a:lnTo>
                  <a:lnTo>
                    <a:pt x="5515" y="1894"/>
                  </a:lnTo>
                  <a:lnTo>
                    <a:pt x="0" y="1894"/>
                  </a:lnTo>
                  <a:lnTo>
                    <a:pt x="0" y="0"/>
                  </a:lnTo>
                  <a:lnTo>
                    <a:pt x="21600" y="0"/>
                  </a:lnTo>
                  <a:lnTo>
                    <a:pt x="21600" y="1894"/>
                  </a:lnTo>
                  <a:lnTo>
                    <a:pt x="15931" y="1894"/>
                  </a:lnTo>
                  <a:lnTo>
                    <a:pt x="15931" y="19636"/>
                  </a:lnTo>
                  <a:lnTo>
                    <a:pt x="21600" y="19636"/>
                  </a:lnTo>
                  <a:lnTo>
                    <a:pt x="21600" y="21600"/>
                  </a:lnTo>
                  <a:lnTo>
                    <a:pt x="0" y="2160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35" name="Freeform 239"/>
            <p:cNvSpPr/>
            <p:nvPr/>
          </p:nvSpPr>
          <p:spPr>
            <a:xfrm>
              <a:off x="766605" y="583244"/>
              <a:ext cx="20648" cy="28511"/>
            </a:xfrm>
            <a:custGeom>
              <a:avLst/>
              <a:gdLst/>
              <a:ahLst/>
              <a:cxnLst>
                <a:cxn ang="0">
                  <a:pos x="wd2" y="hd2"/>
                </a:cxn>
                <a:cxn ang="5400000">
                  <a:pos x="wd2" y="hd2"/>
                </a:cxn>
                <a:cxn ang="10800000">
                  <a:pos x="wd2" y="hd2"/>
                </a:cxn>
                <a:cxn ang="16200000">
                  <a:pos x="wd2" y="hd2"/>
                </a:cxn>
              </a:cxnLst>
              <a:rect l="0" t="0" r="r" b="b"/>
              <a:pathLst>
                <a:path w="21600" h="21600" extrusionOk="0">
                  <a:moveTo>
                    <a:pt x="291" y="0"/>
                  </a:moveTo>
                  <a:lnTo>
                    <a:pt x="6199" y="0"/>
                  </a:lnTo>
                  <a:lnTo>
                    <a:pt x="13851" y="10099"/>
                  </a:lnTo>
                  <a:cubicBezTo>
                    <a:pt x="14244" y="10575"/>
                    <a:pt x="14600" y="11067"/>
                    <a:pt x="14916" y="11571"/>
                  </a:cubicBezTo>
                  <a:cubicBezTo>
                    <a:pt x="15083" y="11963"/>
                    <a:pt x="15310" y="12339"/>
                    <a:pt x="15595" y="12694"/>
                  </a:cubicBezTo>
                  <a:lnTo>
                    <a:pt x="15595" y="10519"/>
                  </a:lnTo>
                  <a:cubicBezTo>
                    <a:pt x="15595" y="9047"/>
                    <a:pt x="15595" y="8836"/>
                    <a:pt x="15595" y="8065"/>
                  </a:cubicBezTo>
                  <a:lnTo>
                    <a:pt x="15595" y="0"/>
                  </a:lnTo>
                  <a:lnTo>
                    <a:pt x="21600" y="0"/>
                  </a:lnTo>
                  <a:lnTo>
                    <a:pt x="21600" y="21600"/>
                  </a:lnTo>
                  <a:lnTo>
                    <a:pt x="16272" y="21600"/>
                  </a:lnTo>
                  <a:lnTo>
                    <a:pt x="8330" y="11151"/>
                  </a:lnTo>
                  <a:cubicBezTo>
                    <a:pt x="7431" y="10003"/>
                    <a:pt x="6654" y="8807"/>
                    <a:pt x="6005" y="7574"/>
                  </a:cubicBezTo>
                  <a:cubicBezTo>
                    <a:pt x="6005" y="8205"/>
                    <a:pt x="6005" y="10940"/>
                    <a:pt x="6005" y="11501"/>
                  </a:cubicBezTo>
                  <a:lnTo>
                    <a:pt x="6005" y="21600"/>
                  </a:lnTo>
                  <a:lnTo>
                    <a:pt x="0" y="2160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36" name="Freeform 240"/>
            <p:cNvSpPr/>
            <p:nvPr/>
          </p:nvSpPr>
          <p:spPr>
            <a:xfrm>
              <a:off x="793940" y="582171"/>
              <a:ext cx="19920" cy="30771"/>
            </a:xfrm>
            <a:custGeom>
              <a:avLst/>
              <a:gdLst/>
              <a:ahLst/>
              <a:cxnLst>
                <a:cxn ang="0">
                  <a:pos x="wd2" y="hd2"/>
                </a:cxn>
                <a:cxn ang="5400000">
                  <a:pos x="wd2" y="hd2"/>
                </a:cxn>
                <a:cxn ang="10800000">
                  <a:pos x="wd2" y="hd2"/>
                </a:cxn>
                <a:cxn ang="16200000">
                  <a:pos x="wd2" y="hd2"/>
                </a:cxn>
              </a:cxnLst>
              <a:rect l="0" t="0" r="r" b="b"/>
              <a:pathLst>
                <a:path w="21227" h="21144" extrusionOk="0">
                  <a:moveTo>
                    <a:pt x="173" y="7987"/>
                  </a:moveTo>
                  <a:cubicBezTo>
                    <a:pt x="-361" y="5666"/>
                    <a:pt x="806" y="3317"/>
                    <a:pt x="3331" y="1627"/>
                  </a:cubicBezTo>
                  <a:cubicBezTo>
                    <a:pt x="5547" y="416"/>
                    <a:pt x="8433" y="-158"/>
                    <a:pt x="11323" y="37"/>
                  </a:cubicBezTo>
                  <a:cubicBezTo>
                    <a:pt x="16314" y="-258"/>
                    <a:pt x="20732" y="2113"/>
                    <a:pt x="21188" y="5331"/>
                  </a:cubicBezTo>
                  <a:cubicBezTo>
                    <a:pt x="21239" y="5686"/>
                    <a:pt x="21239" y="6042"/>
                    <a:pt x="21188" y="6397"/>
                  </a:cubicBezTo>
                  <a:lnTo>
                    <a:pt x="14578" y="6397"/>
                  </a:lnTo>
                  <a:cubicBezTo>
                    <a:pt x="14578" y="4680"/>
                    <a:pt x="12999" y="3853"/>
                    <a:pt x="10730" y="3853"/>
                  </a:cubicBezTo>
                  <a:cubicBezTo>
                    <a:pt x="8461" y="3853"/>
                    <a:pt x="6981" y="5761"/>
                    <a:pt x="6981" y="6906"/>
                  </a:cubicBezTo>
                  <a:lnTo>
                    <a:pt x="6981" y="13267"/>
                  </a:lnTo>
                  <a:cubicBezTo>
                    <a:pt x="6981" y="15875"/>
                    <a:pt x="7770" y="17465"/>
                    <a:pt x="11026" y="17465"/>
                  </a:cubicBezTo>
                  <a:cubicBezTo>
                    <a:pt x="14282" y="17465"/>
                    <a:pt x="14578" y="15620"/>
                    <a:pt x="14578" y="14857"/>
                  </a:cubicBezTo>
                  <a:lnTo>
                    <a:pt x="14578" y="13521"/>
                  </a:lnTo>
                  <a:lnTo>
                    <a:pt x="10928" y="13521"/>
                  </a:lnTo>
                  <a:lnTo>
                    <a:pt x="10928" y="10278"/>
                  </a:lnTo>
                  <a:lnTo>
                    <a:pt x="20793" y="10278"/>
                  </a:lnTo>
                  <a:lnTo>
                    <a:pt x="20793" y="20773"/>
                  </a:lnTo>
                  <a:lnTo>
                    <a:pt x="17833" y="20773"/>
                  </a:lnTo>
                  <a:lnTo>
                    <a:pt x="16946" y="19374"/>
                  </a:lnTo>
                  <a:cubicBezTo>
                    <a:pt x="15273" y="20690"/>
                    <a:pt x="12650" y="21342"/>
                    <a:pt x="10039" y="21091"/>
                  </a:cubicBezTo>
                  <a:cubicBezTo>
                    <a:pt x="7035" y="21184"/>
                    <a:pt x="4129" y="20387"/>
                    <a:pt x="2146" y="18928"/>
                  </a:cubicBezTo>
                  <a:cubicBezTo>
                    <a:pt x="485" y="17317"/>
                    <a:pt x="-249" y="15381"/>
                    <a:pt x="74" y="13458"/>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37" name="Freeform 241"/>
            <p:cNvSpPr/>
            <p:nvPr/>
          </p:nvSpPr>
          <p:spPr>
            <a:xfrm>
              <a:off x="827433" y="583244"/>
              <a:ext cx="23888" cy="28511"/>
            </a:xfrm>
            <a:custGeom>
              <a:avLst/>
              <a:gdLst/>
              <a:ahLst/>
              <a:cxnLst>
                <a:cxn ang="0">
                  <a:pos x="wd2" y="hd2"/>
                </a:cxn>
                <a:cxn ang="5400000">
                  <a:pos x="wd2" y="hd2"/>
                </a:cxn>
                <a:cxn ang="10800000">
                  <a:pos x="wd2" y="hd2"/>
                </a:cxn>
                <a:cxn ang="16200000">
                  <a:pos x="wd2" y="hd2"/>
                </a:cxn>
              </a:cxnLst>
              <a:rect l="0" t="0" r="r" b="b"/>
              <a:pathLst>
                <a:path w="21600" h="21600" extrusionOk="0">
                  <a:moveTo>
                    <a:pt x="14148" y="0"/>
                  </a:moveTo>
                  <a:lnTo>
                    <a:pt x="21600" y="21600"/>
                  </a:lnTo>
                  <a:lnTo>
                    <a:pt x="16074" y="21600"/>
                  </a:lnTo>
                  <a:lnTo>
                    <a:pt x="14735" y="17322"/>
                  </a:lnTo>
                  <a:lnTo>
                    <a:pt x="6865" y="17322"/>
                  </a:lnTo>
                  <a:lnTo>
                    <a:pt x="5526" y="21600"/>
                  </a:lnTo>
                  <a:lnTo>
                    <a:pt x="0" y="21600"/>
                  </a:lnTo>
                  <a:lnTo>
                    <a:pt x="7284" y="0"/>
                  </a:lnTo>
                  <a:close/>
                  <a:moveTo>
                    <a:pt x="10800" y="3857"/>
                  </a:moveTo>
                  <a:lnTo>
                    <a:pt x="8037" y="13605"/>
                  </a:lnTo>
                  <a:lnTo>
                    <a:pt x="13814" y="13605"/>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38" name="Freeform 242"/>
            <p:cNvSpPr/>
            <p:nvPr/>
          </p:nvSpPr>
          <p:spPr>
            <a:xfrm>
              <a:off x="855797" y="583244"/>
              <a:ext cx="20755" cy="28990"/>
            </a:xfrm>
            <a:custGeom>
              <a:avLst/>
              <a:gdLst/>
              <a:ahLst/>
              <a:cxnLst>
                <a:cxn ang="0">
                  <a:pos x="wd2" y="hd2"/>
                </a:cxn>
                <a:cxn ang="5400000">
                  <a:pos x="wd2" y="hd2"/>
                </a:cxn>
                <a:cxn ang="10800000">
                  <a:pos x="wd2" y="hd2"/>
                </a:cxn>
                <a:cxn ang="16200000">
                  <a:pos x="wd2" y="hd2"/>
                </a:cxn>
              </a:cxnLst>
              <a:rect l="0" t="0" r="r" b="b"/>
              <a:pathLst>
                <a:path w="21076" h="21505" extrusionOk="0">
                  <a:moveTo>
                    <a:pt x="61" y="0"/>
                  </a:moveTo>
                  <a:lnTo>
                    <a:pt x="6643" y="0"/>
                  </a:lnTo>
                  <a:lnTo>
                    <a:pt x="6643" y="13734"/>
                  </a:lnTo>
                  <a:cubicBezTo>
                    <a:pt x="6643" y="15038"/>
                    <a:pt x="6643" y="17648"/>
                    <a:pt x="10592" y="17648"/>
                  </a:cubicBezTo>
                  <a:cubicBezTo>
                    <a:pt x="11814" y="17648"/>
                    <a:pt x="14635" y="17648"/>
                    <a:pt x="14635" y="13802"/>
                  </a:cubicBezTo>
                  <a:lnTo>
                    <a:pt x="14635" y="69"/>
                  </a:lnTo>
                  <a:lnTo>
                    <a:pt x="21029" y="69"/>
                  </a:lnTo>
                  <a:lnTo>
                    <a:pt x="21029" y="13802"/>
                  </a:lnTo>
                  <a:cubicBezTo>
                    <a:pt x="21324" y="16065"/>
                    <a:pt x="20221" y="18306"/>
                    <a:pt x="18019" y="19914"/>
                  </a:cubicBezTo>
                  <a:cubicBezTo>
                    <a:pt x="15967" y="21037"/>
                    <a:pt x="13436" y="21597"/>
                    <a:pt x="10874" y="21493"/>
                  </a:cubicBezTo>
                  <a:cubicBezTo>
                    <a:pt x="8049" y="21600"/>
                    <a:pt x="5260" y="20994"/>
                    <a:pt x="2976" y="19776"/>
                  </a:cubicBezTo>
                  <a:cubicBezTo>
                    <a:pt x="790" y="18109"/>
                    <a:pt x="-276" y="15822"/>
                    <a:pt x="61" y="13527"/>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39" name="Freeform 243"/>
            <p:cNvSpPr/>
            <p:nvPr/>
          </p:nvSpPr>
          <p:spPr>
            <a:xfrm>
              <a:off x="881874" y="583244"/>
              <a:ext cx="20926" cy="285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0" y="3927"/>
                  </a:lnTo>
                  <a:lnTo>
                    <a:pt x="14240" y="21600"/>
                  </a:lnTo>
                  <a:lnTo>
                    <a:pt x="7551" y="21600"/>
                  </a:lnTo>
                  <a:lnTo>
                    <a:pt x="7551" y="3927"/>
                  </a:lnTo>
                  <a:lnTo>
                    <a:pt x="0" y="3927"/>
                  </a:lnTo>
                  <a:lnTo>
                    <a:pt x="0" y="0"/>
                  </a:lnTo>
                  <a:lnTo>
                    <a:pt x="21600" y="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40" name="Freeform 244"/>
            <p:cNvSpPr/>
            <p:nvPr/>
          </p:nvSpPr>
          <p:spPr>
            <a:xfrm>
              <a:off x="907890" y="583244"/>
              <a:ext cx="20740" cy="285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557" y="0"/>
                  </a:lnTo>
                  <a:lnTo>
                    <a:pt x="6557" y="8205"/>
                  </a:lnTo>
                  <a:lnTo>
                    <a:pt x="14947" y="8205"/>
                  </a:lnTo>
                  <a:lnTo>
                    <a:pt x="14947" y="0"/>
                  </a:lnTo>
                  <a:lnTo>
                    <a:pt x="21600" y="0"/>
                  </a:lnTo>
                  <a:lnTo>
                    <a:pt x="21600" y="21600"/>
                  </a:lnTo>
                  <a:lnTo>
                    <a:pt x="15043" y="21600"/>
                  </a:lnTo>
                  <a:lnTo>
                    <a:pt x="15043" y="12273"/>
                  </a:lnTo>
                  <a:lnTo>
                    <a:pt x="6654" y="12273"/>
                  </a:lnTo>
                  <a:lnTo>
                    <a:pt x="6654" y="21600"/>
                  </a:lnTo>
                  <a:lnTo>
                    <a:pt x="0" y="21600"/>
                  </a:lnTo>
                  <a:lnTo>
                    <a:pt x="0" y="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41" name="Freeform 245"/>
            <p:cNvSpPr/>
            <p:nvPr/>
          </p:nvSpPr>
          <p:spPr>
            <a:xfrm>
              <a:off x="935445" y="582655"/>
              <a:ext cx="19789" cy="30325"/>
            </a:xfrm>
            <a:custGeom>
              <a:avLst/>
              <a:gdLst/>
              <a:ahLst/>
              <a:cxnLst>
                <a:cxn ang="0">
                  <a:pos x="wd2" y="hd2"/>
                </a:cxn>
                <a:cxn ang="5400000">
                  <a:pos x="wd2" y="hd2"/>
                </a:cxn>
                <a:cxn ang="10800000">
                  <a:pos x="wd2" y="hd2"/>
                </a:cxn>
                <a:cxn ang="16200000">
                  <a:pos x="wd2" y="hd2"/>
                </a:cxn>
              </a:cxnLst>
              <a:rect l="0" t="0" r="r" b="b"/>
              <a:pathLst>
                <a:path w="21019" h="20796" extrusionOk="0">
                  <a:moveTo>
                    <a:pt x="38" y="7322"/>
                  </a:moveTo>
                  <a:cubicBezTo>
                    <a:pt x="-209" y="5349"/>
                    <a:pt x="744" y="3391"/>
                    <a:pt x="2694" y="1863"/>
                  </a:cubicBezTo>
                  <a:cubicBezTo>
                    <a:pt x="7158" y="-621"/>
                    <a:pt x="13768" y="-621"/>
                    <a:pt x="18233" y="1863"/>
                  </a:cubicBezTo>
                  <a:cubicBezTo>
                    <a:pt x="20431" y="3654"/>
                    <a:pt x="21391" y="5949"/>
                    <a:pt x="20888" y="8211"/>
                  </a:cubicBezTo>
                  <a:lnTo>
                    <a:pt x="20888" y="12972"/>
                  </a:lnTo>
                  <a:cubicBezTo>
                    <a:pt x="21236" y="15058"/>
                    <a:pt x="20320" y="17151"/>
                    <a:pt x="18331" y="18812"/>
                  </a:cubicBezTo>
                  <a:cubicBezTo>
                    <a:pt x="16151" y="20171"/>
                    <a:pt x="13194" y="20884"/>
                    <a:pt x="10168" y="20780"/>
                  </a:cubicBezTo>
                  <a:cubicBezTo>
                    <a:pt x="6004" y="20979"/>
                    <a:pt x="2160" y="19334"/>
                    <a:pt x="825" y="16780"/>
                  </a:cubicBezTo>
                  <a:cubicBezTo>
                    <a:pt x="271" y="15478"/>
                    <a:pt x="6" y="14132"/>
                    <a:pt x="38" y="12781"/>
                  </a:cubicBezTo>
                  <a:close/>
                  <a:moveTo>
                    <a:pt x="6824" y="13670"/>
                  </a:moveTo>
                  <a:cubicBezTo>
                    <a:pt x="6824" y="15765"/>
                    <a:pt x="7414" y="17225"/>
                    <a:pt x="10365" y="17225"/>
                  </a:cubicBezTo>
                  <a:cubicBezTo>
                    <a:pt x="13315" y="17225"/>
                    <a:pt x="14003" y="15067"/>
                    <a:pt x="14003" y="13670"/>
                  </a:cubicBezTo>
                  <a:lnTo>
                    <a:pt x="14003" y="6878"/>
                  </a:lnTo>
                  <a:cubicBezTo>
                    <a:pt x="14003" y="5545"/>
                    <a:pt x="14003" y="3894"/>
                    <a:pt x="10463" y="3894"/>
                  </a:cubicBezTo>
                  <a:cubicBezTo>
                    <a:pt x="6922" y="3894"/>
                    <a:pt x="6824" y="6116"/>
                    <a:pt x="6824" y="6878"/>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42" name="Freeform 246"/>
            <p:cNvSpPr/>
            <p:nvPr/>
          </p:nvSpPr>
          <p:spPr>
            <a:xfrm>
              <a:off x="961589" y="583244"/>
              <a:ext cx="20556" cy="28511"/>
            </a:xfrm>
            <a:custGeom>
              <a:avLst/>
              <a:gdLst/>
              <a:ahLst/>
              <a:cxnLst>
                <a:cxn ang="0">
                  <a:pos x="wd2" y="hd2"/>
                </a:cxn>
                <a:cxn ang="5400000">
                  <a:pos x="wd2" y="hd2"/>
                </a:cxn>
                <a:cxn ang="10800000">
                  <a:pos x="wd2" y="hd2"/>
                </a:cxn>
                <a:cxn ang="16200000">
                  <a:pos x="wd2" y="hd2"/>
                </a:cxn>
              </a:cxnLst>
              <a:rect l="0" t="0" r="r" b="b"/>
              <a:pathLst>
                <a:path w="21600" h="21600" extrusionOk="0">
                  <a:moveTo>
                    <a:pt x="6519" y="21600"/>
                  </a:moveTo>
                  <a:lnTo>
                    <a:pt x="0" y="21600"/>
                  </a:lnTo>
                  <a:lnTo>
                    <a:pt x="0" y="0"/>
                  </a:lnTo>
                  <a:lnTo>
                    <a:pt x="9730" y="0"/>
                  </a:lnTo>
                  <a:cubicBezTo>
                    <a:pt x="14594" y="0"/>
                    <a:pt x="20724" y="491"/>
                    <a:pt x="20724" y="6242"/>
                  </a:cubicBezTo>
                  <a:cubicBezTo>
                    <a:pt x="21119" y="8909"/>
                    <a:pt x="18701" y="11372"/>
                    <a:pt x="15081" y="11992"/>
                  </a:cubicBezTo>
                  <a:lnTo>
                    <a:pt x="21600" y="21600"/>
                  </a:lnTo>
                  <a:lnTo>
                    <a:pt x="14400" y="21600"/>
                  </a:lnTo>
                  <a:lnTo>
                    <a:pt x="8757" y="12764"/>
                  </a:lnTo>
                  <a:lnTo>
                    <a:pt x="6519" y="12764"/>
                  </a:lnTo>
                  <a:close/>
                  <a:moveTo>
                    <a:pt x="6519" y="9327"/>
                  </a:moveTo>
                  <a:cubicBezTo>
                    <a:pt x="8260" y="9513"/>
                    <a:pt x="10031" y="9513"/>
                    <a:pt x="11773" y="9327"/>
                  </a:cubicBezTo>
                  <a:cubicBezTo>
                    <a:pt x="13816" y="8766"/>
                    <a:pt x="14010" y="7574"/>
                    <a:pt x="14010" y="6382"/>
                  </a:cubicBezTo>
                  <a:cubicBezTo>
                    <a:pt x="14236" y="5301"/>
                    <a:pt x="13442" y="4244"/>
                    <a:pt x="12064" y="3787"/>
                  </a:cubicBezTo>
                  <a:cubicBezTo>
                    <a:pt x="10225" y="3611"/>
                    <a:pt x="8359" y="3611"/>
                    <a:pt x="6519" y="3787"/>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43" name="Freeform 247"/>
            <p:cNvSpPr/>
            <p:nvPr/>
          </p:nvSpPr>
          <p:spPr>
            <a:xfrm>
              <a:off x="985292" y="583244"/>
              <a:ext cx="12963" cy="28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54" y="19706"/>
                  </a:lnTo>
                  <a:lnTo>
                    <a:pt x="5554" y="1894"/>
                  </a:lnTo>
                  <a:lnTo>
                    <a:pt x="0" y="1894"/>
                  </a:lnTo>
                  <a:lnTo>
                    <a:pt x="0" y="0"/>
                  </a:lnTo>
                  <a:lnTo>
                    <a:pt x="21600" y="0"/>
                  </a:lnTo>
                  <a:lnTo>
                    <a:pt x="21600" y="1894"/>
                  </a:lnTo>
                  <a:lnTo>
                    <a:pt x="16046" y="1894"/>
                  </a:lnTo>
                  <a:lnTo>
                    <a:pt x="16046" y="19636"/>
                  </a:lnTo>
                  <a:lnTo>
                    <a:pt x="21600" y="19636"/>
                  </a:lnTo>
                  <a:lnTo>
                    <a:pt x="21600" y="21600"/>
                  </a:lnTo>
                  <a:lnTo>
                    <a:pt x="0" y="2160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44" name="Freeform 248"/>
            <p:cNvSpPr/>
            <p:nvPr/>
          </p:nvSpPr>
          <p:spPr>
            <a:xfrm>
              <a:off x="1000846" y="583244"/>
              <a:ext cx="20925" cy="285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1" y="3927"/>
                  </a:lnTo>
                  <a:lnTo>
                    <a:pt x="14241" y="21600"/>
                  </a:lnTo>
                  <a:lnTo>
                    <a:pt x="7455" y="21600"/>
                  </a:lnTo>
                  <a:lnTo>
                    <a:pt x="7455" y="3927"/>
                  </a:lnTo>
                  <a:lnTo>
                    <a:pt x="0" y="3927"/>
                  </a:lnTo>
                  <a:lnTo>
                    <a:pt x="0" y="0"/>
                  </a:lnTo>
                  <a:lnTo>
                    <a:pt x="21600" y="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45" name="Freeform 249"/>
            <p:cNvSpPr/>
            <p:nvPr/>
          </p:nvSpPr>
          <p:spPr>
            <a:xfrm>
              <a:off x="1023900" y="583244"/>
              <a:ext cx="23702" cy="28511"/>
            </a:xfrm>
            <a:custGeom>
              <a:avLst/>
              <a:gdLst/>
              <a:ahLst/>
              <a:cxnLst>
                <a:cxn ang="0">
                  <a:pos x="wd2" y="hd2"/>
                </a:cxn>
                <a:cxn ang="5400000">
                  <a:pos x="wd2" y="hd2"/>
                </a:cxn>
                <a:cxn ang="10800000">
                  <a:pos x="wd2" y="hd2"/>
                </a:cxn>
                <a:cxn ang="16200000">
                  <a:pos x="wd2" y="hd2"/>
                </a:cxn>
              </a:cxnLst>
              <a:rect l="0" t="0" r="r" b="b"/>
              <a:pathLst>
                <a:path w="21600" h="21600" extrusionOk="0">
                  <a:moveTo>
                    <a:pt x="8438" y="21600"/>
                  </a:moveTo>
                  <a:lnTo>
                    <a:pt x="8438" y="13044"/>
                  </a:lnTo>
                  <a:lnTo>
                    <a:pt x="0" y="0"/>
                  </a:lnTo>
                  <a:lnTo>
                    <a:pt x="6075" y="0"/>
                  </a:lnTo>
                  <a:lnTo>
                    <a:pt x="9366" y="5400"/>
                  </a:lnTo>
                  <a:cubicBezTo>
                    <a:pt x="9366" y="5821"/>
                    <a:pt x="10716" y="7644"/>
                    <a:pt x="10884" y="8065"/>
                  </a:cubicBezTo>
                  <a:cubicBezTo>
                    <a:pt x="11334" y="7178"/>
                    <a:pt x="11841" y="6312"/>
                    <a:pt x="12403" y="5470"/>
                  </a:cubicBezTo>
                  <a:lnTo>
                    <a:pt x="15525" y="0"/>
                  </a:lnTo>
                  <a:lnTo>
                    <a:pt x="21600" y="0"/>
                  </a:lnTo>
                  <a:lnTo>
                    <a:pt x="13753" y="12904"/>
                  </a:lnTo>
                  <a:lnTo>
                    <a:pt x="13753" y="2160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46" name="Freeform 250"/>
            <p:cNvSpPr/>
            <p:nvPr/>
          </p:nvSpPr>
          <p:spPr>
            <a:xfrm>
              <a:off x="0" y="195539"/>
              <a:ext cx="234191" cy="357992"/>
            </a:xfrm>
            <a:custGeom>
              <a:avLst/>
              <a:gdLst/>
              <a:ahLst/>
              <a:cxnLst>
                <a:cxn ang="0">
                  <a:pos x="wd2" y="hd2"/>
                </a:cxn>
                <a:cxn ang="5400000">
                  <a:pos x="wd2" y="hd2"/>
                </a:cxn>
                <a:cxn ang="10800000">
                  <a:pos x="wd2" y="hd2"/>
                </a:cxn>
                <a:cxn ang="16200000">
                  <a:pos x="wd2" y="hd2"/>
                </a:cxn>
              </a:cxnLst>
              <a:rect l="0" t="0" r="r" b="b"/>
              <a:pathLst>
                <a:path w="21578" h="21558" extrusionOk="0">
                  <a:moveTo>
                    <a:pt x="0" y="7372"/>
                  </a:moveTo>
                  <a:cubicBezTo>
                    <a:pt x="0" y="2667"/>
                    <a:pt x="3864" y="2"/>
                    <a:pt x="11192" y="2"/>
                  </a:cubicBezTo>
                  <a:cubicBezTo>
                    <a:pt x="13664" y="-42"/>
                    <a:pt x="16090" y="441"/>
                    <a:pt x="18102" y="1379"/>
                  </a:cubicBezTo>
                  <a:cubicBezTo>
                    <a:pt x="20926" y="2834"/>
                    <a:pt x="21276" y="5354"/>
                    <a:pt x="21361" y="7009"/>
                  </a:cubicBezTo>
                  <a:lnTo>
                    <a:pt x="14451" y="7009"/>
                  </a:lnTo>
                  <a:cubicBezTo>
                    <a:pt x="14451" y="6000"/>
                    <a:pt x="14323" y="3760"/>
                    <a:pt x="10894" y="3760"/>
                  </a:cubicBezTo>
                  <a:cubicBezTo>
                    <a:pt x="9931" y="3765"/>
                    <a:pt x="9003" y="3994"/>
                    <a:pt x="8275" y="4406"/>
                  </a:cubicBezTo>
                  <a:cubicBezTo>
                    <a:pt x="7433" y="5012"/>
                    <a:pt x="7016" y="5820"/>
                    <a:pt x="7123" y="6636"/>
                  </a:cubicBezTo>
                  <a:lnTo>
                    <a:pt x="7123" y="14440"/>
                  </a:lnTo>
                  <a:cubicBezTo>
                    <a:pt x="7123" y="15555"/>
                    <a:pt x="7123" y="17717"/>
                    <a:pt x="10936" y="17717"/>
                  </a:cubicBezTo>
                  <a:cubicBezTo>
                    <a:pt x="13769" y="17717"/>
                    <a:pt x="14622" y="16207"/>
                    <a:pt x="14622" y="13994"/>
                  </a:cubicBezTo>
                  <a:lnTo>
                    <a:pt x="21574" y="13994"/>
                  </a:lnTo>
                  <a:cubicBezTo>
                    <a:pt x="21600" y="14838"/>
                    <a:pt x="21500" y="15682"/>
                    <a:pt x="21276" y="16513"/>
                  </a:cubicBezTo>
                  <a:cubicBezTo>
                    <a:pt x="20934" y="17969"/>
                    <a:pt x="19753" y="19283"/>
                    <a:pt x="17974" y="20187"/>
                  </a:cubicBezTo>
                  <a:cubicBezTo>
                    <a:pt x="15739" y="21363"/>
                    <a:pt x="12481" y="21558"/>
                    <a:pt x="11150" y="21558"/>
                  </a:cubicBezTo>
                  <a:cubicBezTo>
                    <a:pt x="7507" y="21558"/>
                    <a:pt x="4973" y="21001"/>
                    <a:pt x="3003" y="19735"/>
                  </a:cubicBezTo>
                  <a:cubicBezTo>
                    <a:pt x="1715" y="18921"/>
                    <a:pt x="43" y="17745"/>
                    <a:pt x="43" y="13542"/>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47" name="Freeform 251"/>
            <p:cNvSpPr/>
            <p:nvPr/>
          </p:nvSpPr>
          <p:spPr>
            <a:xfrm>
              <a:off x="312752" y="203084"/>
              <a:ext cx="240167" cy="341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642" y="0"/>
                  </a:lnTo>
                  <a:lnTo>
                    <a:pt x="20642" y="3940"/>
                  </a:lnTo>
                  <a:lnTo>
                    <a:pt x="6703" y="3940"/>
                  </a:lnTo>
                  <a:lnTo>
                    <a:pt x="6703" y="8529"/>
                  </a:lnTo>
                  <a:lnTo>
                    <a:pt x="16287" y="8529"/>
                  </a:lnTo>
                  <a:lnTo>
                    <a:pt x="16287" y="12474"/>
                  </a:lnTo>
                  <a:lnTo>
                    <a:pt x="6786" y="12474"/>
                  </a:lnTo>
                  <a:lnTo>
                    <a:pt x="6786" y="17567"/>
                  </a:lnTo>
                  <a:lnTo>
                    <a:pt x="21600" y="17567"/>
                  </a:lnTo>
                  <a:lnTo>
                    <a:pt x="21600" y="21600"/>
                  </a:lnTo>
                  <a:lnTo>
                    <a:pt x="0" y="21600"/>
                  </a:lnTo>
                  <a:lnTo>
                    <a:pt x="0" y="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48" name="Freeform 252"/>
            <p:cNvSpPr/>
            <p:nvPr/>
          </p:nvSpPr>
          <p:spPr>
            <a:xfrm>
              <a:off x="646707" y="30637"/>
              <a:ext cx="53330" cy="53319"/>
            </a:xfrm>
            <a:prstGeom prst="ellipse">
              <a:avLst/>
            </a:pr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49" name="Freeform 253"/>
            <p:cNvSpPr/>
            <p:nvPr/>
          </p:nvSpPr>
          <p:spPr>
            <a:xfrm>
              <a:off x="659762" y="0"/>
              <a:ext cx="27684" cy="83955"/>
            </a:xfrm>
            <a:custGeom>
              <a:avLst/>
              <a:gdLst/>
              <a:ahLst/>
              <a:cxnLst>
                <a:cxn ang="0">
                  <a:pos x="wd2" y="hd2"/>
                </a:cxn>
                <a:cxn ang="5400000">
                  <a:pos x="wd2" y="hd2"/>
                </a:cxn>
                <a:cxn ang="10800000">
                  <a:pos x="wd2" y="hd2"/>
                </a:cxn>
                <a:cxn ang="16200000">
                  <a:pos x="wd2" y="hd2"/>
                </a:cxn>
              </a:cxnLst>
              <a:rect l="0" t="0" r="r" b="b"/>
              <a:pathLst>
                <a:path w="21600" h="21600" extrusionOk="0">
                  <a:moveTo>
                    <a:pt x="10619" y="21600"/>
                  </a:moveTo>
                  <a:lnTo>
                    <a:pt x="0" y="0"/>
                  </a:lnTo>
                  <a:lnTo>
                    <a:pt x="21600" y="0"/>
                  </a:lnTo>
                  <a:lnTo>
                    <a:pt x="10619" y="2160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0" name="Freeform 254"/>
            <p:cNvSpPr/>
            <p:nvPr/>
          </p:nvSpPr>
          <p:spPr>
            <a:xfrm>
              <a:off x="555419" y="192604"/>
              <a:ext cx="259980" cy="12352"/>
            </a:xfrm>
            <a:prstGeom prst="rect">
              <a:avLst/>
            </a:pr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1" name="Freeform 255"/>
            <p:cNvSpPr/>
            <p:nvPr/>
          </p:nvSpPr>
          <p:spPr>
            <a:xfrm>
              <a:off x="555419" y="260731"/>
              <a:ext cx="259980" cy="12353"/>
            </a:xfrm>
            <a:prstGeom prst="rect">
              <a:avLst/>
            </a:pr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2" name="Freeform 256"/>
            <p:cNvSpPr/>
            <p:nvPr/>
          </p:nvSpPr>
          <p:spPr>
            <a:xfrm>
              <a:off x="555419" y="227315"/>
              <a:ext cx="136564" cy="12353"/>
            </a:xfrm>
            <a:prstGeom prst="rect">
              <a:avLst/>
            </a:pr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3" name="Freeform 257"/>
            <p:cNvSpPr/>
            <p:nvPr/>
          </p:nvSpPr>
          <p:spPr>
            <a:xfrm>
              <a:off x="711517" y="227315"/>
              <a:ext cx="56200" cy="12353"/>
            </a:xfrm>
            <a:prstGeom prst="rect">
              <a:avLst/>
            </a:pr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4" name="Freeform 258"/>
            <p:cNvSpPr/>
            <p:nvPr/>
          </p:nvSpPr>
          <p:spPr>
            <a:xfrm>
              <a:off x="793640" y="227315"/>
              <a:ext cx="21759" cy="12353"/>
            </a:xfrm>
            <a:prstGeom prst="rect">
              <a:avLst/>
            </a:pr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5" name="Freeform 259"/>
            <p:cNvSpPr/>
            <p:nvPr/>
          </p:nvSpPr>
          <p:spPr>
            <a:xfrm>
              <a:off x="758758" y="203003"/>
              <a:ext cx="291146" cy="354237"/>
            </a:xfrm>
            <a:custGeom>
              <a:avLst/>
              <a:gdLst/>
              <a:ahLst/>
              <a:cxnLst>
                <a:cxn ang="0">
                  <a:pos x="wd2" y="hd2"/>
                </a:cxn>
                <a:cxn ang="5400000">
                  <a:pos x="wd2" y="hd2"/>
                </a:cxn>
                <a:cxn ang="10800000">
                  <a:pos x="wd2" y="hd2"/>
                </a:cxn>
                <a:cxn ang="16200000">
                  <a:pos x="wd2" y="hd2"/>
                </a:cxn>
              </a:cxnLst>
              <a:rect l="0" t="0" r="r" b="b"/>
              <a:pathLst>
                <a:path w="21600" h="21600" extrusionOk="0">
                  <a:moveTo>
                    <a:pt x="7351" y="0"/>
                  </a:moveTo>
                  <a:lnTo>
                    <a:pt x="6539" y="2342"/>
                  </a:lnTo>
                  <a:lnTo>
                    <a:pt x="14909" y="2342"/>
                  </a:lnTo>
                  <a:lnTo>
                    <a:pt x="14083" y="0"/>
                  </a:lnTo>
                  <a:lnTo>
                    <a:pt x="7351" y="0"/>
                  </a:lnTo>
                  <a:close/>
                  <a:moveTo>
                    <a:pt x="6388" y="2795"/>
                  </a:moveTo>
                  <a:lnTo>
                    <a:pt x="5135" y="6449"/>
                  </a:lnTo>
                  <a:lnTo>
                    <a:pt x="9857" y="6449"/>
                  </a:lnTo>
                  <a:lnTo>
                    <a:pt x="10655" y="3723"/>
                  </a:lnTo>
                  <a:lnTo>
                    <a:pt x="10793" y="3723"/>
                  </a:lnTo>
                  <a:lnTo>
                    <a:pt x="11605" y="6449"/>
                  </a:lnTo>
                  <a:lnTo>
                    <a:pt x="13629" y="6449"/>
                  </a:lnTo>
                  <a:lnTo>
                    <a:pt x="13629" y="2795"/>
                  </a:lnTo>
                  <a:lnTo>
                    <a:pt x="6388" y="2795"/>
                  </a:lnTo>
                  <a:close/>
                  <a:moveTo>
                    <a:pt x="14180" y="2795"/>
                  </a:moveTo>
                  <a:lnTo>
                    <a:pt x="14180" y="6449"/>
                  </a:lnTo>
                  <a:lnTo>
                    <a:pt x="16341" y="6449"/>
                  </a:lnTo>
                  <a:lnTo>
                    <a:pt x="15061" y="2795"/>
                  </a:lnTo>
                  <a:lnTo>
                    <a:pt x="14180" y="2795"/>
                  </a:lnTo>
                  <a:close/>
                  <a:moveTo>
                    <a:pt x="4984" y="6902"/>
                  </a:moveTo>
                  <a:lnTo>
                    <a:pt x="3731" y="10545"/>
                  </a:lnTo>
                  <a:lnTo>
                    <a:pt x="5452" y="10545"/>
                  </a:lnTo>
                  <a:lnTo>
                    <a:pt x="5452" y="6902"/>
                  </a:lnTo>
                  <a:lnTo>
                    <a:pt x="4984" y="6902"/>
                  </a:lnTo>
                  <a:close/>
                  <a:moveTo>
                    <a:pt x="5989" y="6902"/>
                  </a:moveTo>
                  <a:lnTo>
                    <a:pt x="5989" y="10545"/>
                  </a:lnTo>
                  <a:lnTo>
                    <a:pt x="8659" y="10545"/>
                  </a:lnTo>
                  <a:lnTo>
                    <a:pt x="9733" y="6902"/>
                  </a:lnTo>
                  <a:lnTo>
                    <a:pt x="5989" y="6902"/>
                  </a:lnTo>
                  <a:close/>
                  <a:moveTo>
                    <a:pt x="11743" y="6902"/>
                  </a:moveTo>
                  <a:lnTo>
                    <a:pt x="12831" y="10545"/>
                  </a:lnTo>
                  <a:lnTo>
                    <a:pt x="17787" y="10545"/>
                  </a:lnTo>
                  <a:lnTo>
                    <a:pt x="16506" y="6902"/>
                  </a:lnTo>
                  <a:lnTo>
                    <a:pt x="11743" y="6902"/>
                  </a:lnTo>
                  <a:close/>
                  <a:moveTo>
                    <a:pt x="3566" y="10998"/>
                  </a:moveTo>
                  <a:lnTo>
                    <a:pt x="2327" y="14653"/>
                  </a:lnTo>
                  <a:lnTo>
                    <a:pt x="19218" y="14653"/>
                  </a:lnTo>
                  <a:lnTo>
                    <a:pt x="17952" y="10998"/>
                  </a:lnTo>
                  <a:lnTo>
                    <a:pt x="12954" y="10998"/>
                  </a:lnTo>
                  <a:lnTo>
                    <a:pt x="13602" y="13137"/>
                  </a:lnTo>
                  <a:lnTo>
                    <a:pt x="7902" y="13137"/>
                  </a:lnTo>
                  <a:lnTo>
                    <a:pt x="8535" y="10998"/>
                  </a:lnTo>
                  <a:lnTo>
                    <a:pt x="3566" y="10998"/>
                  </a:lnTo>
                  <a:close/>
                  <a:moveTo>
                    <a:pt x="2161" y="15105"/>
                  </a:moveTo>
                  <a:lnTo>
                    <a:pt x="909" y="18760"/>
                  </a:lnTo>
                  <a:lnTo>
                    <a:pt x="5176" y="18760"/>
                  </a:lnTo>
                  <a:lnTo>
                    <a:pt x="5176" y="15105"/>
                  </a:lnTo>
                  <a:lnTo>
                    <a:pt x="2161" y="15105"/>
                  </a:lnTo>
                  <a:close/>
                  <a:moveTo>
                    <a:pt x="5727" y="15105"/>
                  </a:moveTo>
                  <a:lnTo>
                    <a:pt x="5727" y="18760"/>
                  </a:lnTo>
                  <a:lnTo>
                    <a:pt x="6264" y="18760"/>
                  </a:lnTo>
                  <a:lnTo>
                    <a:pt x="6925" y="16689"/>
                  </a:lnTo>
                  <a:lnTo>
                    <a:pt x="14703" y="16689"/>
                  </a:lnTo>
                  <a:lnTo>
                    <a:pt x="15350" y="18760"/>
                  </a:lnTo>
                  <a:lnTo>
                    <a:pt x="15887" y="18760"/>
                  </a:lnTo>
                  <a:lnTo>
                    <a:pt x="15887" y="15105"/>
                  </a:lnTo>
                  <a:lnTo>
                    <a:pt x="5727" y="15105"/>
                  </a:lnTo>
                  <a:close/>
                  <a:moveTo>
                    <a:pt x="16437" y="15105"/>
                  </a:moveTo>
                  <a:lnTo>
                    <a:pt x="16437" y="18760"/>
                  </a:lnTo>
                  <a:lnTo>
                    <a:pt x="20664" y="18760"/>
                  </a:lnTo>
                  <a:lnTo>
                    <a:pt x="19384" y="15105"/>
                  </a:lnTo>
                  <a:lnTo>
                    <a:pt x="16437" y="15105"/>
                  </a:lnTo>
                  <a:close/>
                  <a:moveTo>
                    <a:pt x="757" y="19201"/>
                  </a:moveTo>
                  <a:lnTo>
                    <a:pt x="275" y="20616"/>
                  </a:lnTo>
                  <a:lnTo>
                    <a:pt x="5686" y="20616"/>
                  </a:lnTo>
                  <a:lnTo>
                    <a:pt x="6126" y="19201"/>
                  </a:lnTo>
                  <a:lnTo>
                    <a:pt x="757" y="19201"/>
                  </a:lnTo>
                  <a:close/>
                  <a:moveTo>
                    <a:pt x="15488" y="19201"/>
                  </a:moveTo>
                  <a:lnTo>
                    <a:pt x="15928" y="20616"/>
                  </a:lnTo>
                  <a:lnTo>
                    <a:pt x="21325" y="20616"/>
                  </a:lnTo>
                  <a:lnTo>
                    <a:pt x="20829" y="19201"/>
                  </a:lnTo>
                  <a:lnTo>
                    <a:pt x="15488" y="19201"/>
                  </a:lnTo>
                  <a:close/>
                  <a:moveTo>
                    <a:pt x="110" y="20842"/>
                  </a:moveTo>
                  <a:lnTo>
                    <a:pt x="0" y="21600"/>
                  </a:lnTo>
                  <a:lnTo>
                    <a:pt x="5438" y="21600"/>
                  </a:lnTo>
                  <a:lnTo>
                    <a:pt x="5534" y="20842"/>
                  </a:lnTo>
                  <a:lnTo>
                    <a:pt x="110" y="20842"/>
                  </a:lnTo>
                  <a:close/>
                  <a:moveTo>
                    <a:pt x="16066" y="20842"/>
                  </a:moveTo>
                  <a:lnTo>
                    <a:pt x="16176" y="21600"/>
                  </a:lnTo>
                  <a:lnTo>
                    <a:pt x="21600" y="21600"/>
                  </a:lnTo>
                  <a:lnTo>
                    <a:pt x="21490" y="20842"/>
                  </a:lnTo>
                  <a:lnTo>
                    <a:pt x="16066" y="20842"/>
                  </a:lnTo>
                  <a:close/>
                </a:path>
              </a:pathLst>
            </a:custGeom>
            <a:solidFill>
              <a:srgbClr val="79242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6" name="Freeform 273"/>
            <p:cNvSpPr/>
            <p:nvPr/>
          </p:nvSpPr>
          <p:spPr>
            <a:xfrm>
              <a:off x="628005" y="59055"/>
              <a:ext cx="62866" cy="9182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2597" y="0"/>
                  </a:lnTo>
                  <a:lnTo>
                    <a:pt x="0" y="21600"/>
                  </a:lnTo>
                  <a:lnTo>
                    <a:pt x="9003" y="21600"/>
                  </a:lnTo>
                  <a:lnTo>
                    <a:pt x="21600" y="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7" name="Freeform 274"/>
            <p:cNvSpPr/>
            <p:nvPr/>
          </p:nvSpPr>
          <p:spPr>
            <a:xfrm>
              <a:off x="600692" y="175778"/>
              <a:ext cx="31851" cy="20827"/>
            </a:xfrm>
            <a:prstGeom prst="rect">
              <a:avLst/>
            </a:pr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8" name="Freeform 275"/>
            <p:cNvSpPr/>
            <p:nvPr/>
          </p:nvSpPr>
          <p:spPr>
            <a:xfrm>
              <a:off x="613654" y="481423"/>
              <a:ext cx="43146" cy="72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3396" y="0"/>
                  </a:lnTo>
                  <a:lnTo>
                    <a:pt x="0" y="0"/>
                  </a:lnTo>
                  <a:lnTo>
                    <a:pt x="0" y="1164"/>
                  </a:lnTo>
                  <a:lnTo>
                    <a:pt x="21600" y="2160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9" name="Freeform 276"/>
            <p:cNvSpPr/>
            <p:nvPr/>
          </p:nvSpPr>
          <p:spPr>
            <a:xfrm>
              <a:off x="656336" y="59055"/>
              <a:ext cx="62867" cy="918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03" y="0"/>
                  </a:lnTo>
                  <a:lnTo>
                    <a:pt x="21600" y="21600"/>
                  </a:lnTo>
                  <a:lnTo>
                    <a:pt x="12597" y="21600"/>
                  </a:lnTo>
                  <a:lnTo>
                    <a:pt x="0" y="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0" name="Freeform 277"/>
            <p:cNvSpPr/>
            <p:nvPr/>
          </p:nvSpPr>
          <p:spPr>
            <a:xfrm>
              <a:off x="714573" y="175778"/>
              <a:ext cx="31850" cy="20827"/>
            </a:xfrm>
            <a:prstGeom prst="rect">
              <a:avLst/>
            </a:pr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1" name="Freeform 278"/>
            <p:cNvSpPr/>
            <p:nvPr/>
          </p:nvSpPr>
          <p:spPr>
            <a:xfrm>
              <a:off x="690407" y="481423"/>
              <a:ext cx="43053" cy="7210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222" y="0"/>
                  </a:lnTo>
                  <a:lnTo>
                    <a:pt x="21600" y="0"/>
                  </a:lnTo>
                  <a:lnTo>
                    <a:pt x="21600" y="1164"/>
                  </a:lnTo>
                  <a:lnTo>
                    <a:pt x="0" y="2160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2" name="Freeform 279"/>
            <p:cNvSpPr/>
            <p:nvPr/>
          </p:nvSpPr>
          <p:spPr>
            <a:xfrm>
              <a:off x="736700" y="449581"/>
              <a:ext cx="13056" cy="274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76" y="1168"/>
                  </a:lnTo>
                  <a:lnTo>
                    <a:pt x="21600" y="5108"/>
                  </a:lnTo>
                  <a:lnTo>
                    <a:pt x="21600" y="15689"/>
                  </a:lnTo>
                  <a:lnTo>
                    <a:pt x="12714" y="19922"/>
                  </a:lnTo>
                  <a:lnTo>
                    <a:pt x="0" y="21600"/>
                  </a:lnTo>
                  <a:lnTo>
                    <a:pt x="0" y="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3" name="Freeform 280"/>
            <p:cNvSpPr/>
            <p:nvPr/>
          </p:nvSpPr>
          <p:spPr>
            <a:xfrm>
              <a:off x="699481" y="269082"/>
              <a:ext cx="33980" cy="2123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649" y="21600"/>
                  </a:lnTo>
                  <a:lnTo>
                    <a:pt x="21600" y="21600"/>
                  </a:lnTo>
                  <a:lnTo>
                    <a:pt x="21600" y="0"/>
                  </a:lnTo>
                  <a:lnTo>
                    <a:pt x="0" y="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4" name="Freeform 281"/>
            <p:cNvSpPr/>
            <p:nvPr/>
          </p:nvSpPr>
          <p:spPr>
            <a:xfrm>
              <a:off x="695685" y="159672"/>
              <a:ext cx="37776" cy="3693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741" y="21600"/>
                  </a:lnTo>
                  <a:lnTo>
                    <a:pt x="21600" y="2160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5" name="Freeform 282"/>
            <p:cNvSpPr/>
            <p:nvPr/>
          </p:nvSpPr>
          <p:spPr>
            <a:xfrm>
              <a:off x="613654" y="159672"/>
              <a:ext cx="37868" cy="36934"/>
            </a:xfrm>
            <a:custGeom>
              <a:avLst/>
              <a:gdLst/>
              <a:ahLst/>
              <a:cxnLst>
                <a:cxn ang="0">
                  <a:pos x="wd2" y="hd2"/>
                </a:cxn>
                <a:cxn ang="5400000">
                  <a:pos x="wd2" y="hd2"/>
                </a:cxn>
                <a:cxn ang="10800000">
                  <a:pos x="wd2" y="hd2"/>
                </a:cxn>
                <a:cxn ang="16200000">
                  <a:pos x="wd2" y="hd2"/>
                </a:cxn>
              </a:cxnLst>
              <a:rect l="0" t="0" r="r" b="b"/>
              <a:pathLst>
                <a:path w="21600" h="21600" extrusionOk="0">
                  <a:moveTo>
                    <a:pt x="20861" y="21600"/>
                  </a:moveTo>
                  <a:lnTo>
                    <a:pt x="21600" y="0"/>
                  </a:lnTo>
                  <a:lnTo>
                    <a:pt x="0" y="0"/>
                  </a:lnTo>
                  <a:lnTo>
                    <a:pt x="0" y="21600"/>
                  </a:lnTo>
                  <a:lnTo>
                    <a:pt x="20861" y="2160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6" name="Freeform 283"/>
            <p:cNvSpPr/>
            <p:nvPr/>
          </p:nvSpPr>
          <p:spPr>
            <a:xfrm>
              <a:off x="613654" y="269082"/>
              <a:ext cx="34072" cy="2123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6963" y="21600"/>
                  </a:lnTo>
                  <a:lnTo>
                    <a:pt x="21600" y="0"/>
                  </a:lnTo>
                  <a:lnTo>
                    <a:pt x="0" y="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grpSp>
      <p:sp>
        <p:nvSpPr>
          <p:cNvPr id="68" name="Freeform 172"/>
          <p:cNvSpPr/>
          <p:nvPr/>
        </p:nvSpPr>
        <p:spPr>
          <a:xfrm>
            <a:off x="0" y="-1"/>
            <a:ext cx="68130" cy="1016001"/>
          </a:xfrm>
          <a:prstGeom prst="rect">
            <a:avLst/>
          </a:prstGeom>
          <a:solidFill>
            <a:srgbClr val="E0592A"/>
          </a:solidFill>
          <a:ln w="3175">
            <a:miter lim="400000"/>
          </a:ln>
        </p:spPr>
        <p:txBody>
          <a:bodyPr lIns="34289" tIns="34289" rIns="34289" bIns="34289" anchor="ctr"/>
          <a:lstStyle/>
          <a:p>
            <a:pPr defTabSz="685800">
              <a:defRPr sz="1200">
                <a:solidFill>
                  <a:srgbClr val="000000"/>
                </a:solidFill>
                <a:latin typeface="Calibri"/>
                <a:ea typeface="Calibri"/>
                <a:cs typeface="Calibri"/>
                <a:sym typeface="Calibri"/>
              </a:defRPr>
            </a:pPr>
            <a:endParaRPr dirty="0"/>
          </a:p>
        </p:txBody>
      </p:sp>
      <p:sp>
        <p:nvSpPr>
          <p:cNvPr id="69" name="Freeform 172"/>
          <p:cNvSpPr/>
          <p:nvPr/>
        </p:nvSpPr>
        <p:spPr>
          <a:xfrm>
            <a:off x="9075870" y="-1"/>
            <a:ext cx="68130" cy="1016001"/>
          </a:xfrm>
          <a:prstGeom prst="rect">
            <a:avLst/>
          </a:prstGeom>
          <a:solidFill>
            <a:srgbClr val="E0592A"/>
          </a:solidFill>
          <a:ln w="3175">
            <a:miter lim="400000"/>
          </a:ln>
        </p:spPr>
        <p:txBody>
          <a:bodyPr lIns="34289" tIns="34289" rIns="34289" bIns="34289" anchor="ctr"/>
          <a:lstStyle/>
          <a:p>
            <a:pPr defTabSz="685800">
              <a:defRPr sz="1200">
                <a:solidFill>
                  <a:srgbClr val="000000"/>
                </a:solidFill>
                <a:latin typeface="Calibri"/>
                <a:ea typeface="Calibri"/>
                <a:cs typeface="Calibri"/>
                <a:sym typeface="Calibri"/>
              </a:defRPr>
            </a:pPr>
            <a:endParaRPr dirty="0"/>
          </a:p>
        </p:txBody>
      </p:sp>
      <p:sp>
        <p:nvSpPr>
          <p:cNvPr id="70" name="Slide Number"/>
          <p:cNvSpPr txBox="1">
            <a:spLocks noGrp="1"/>
          </p:cNvSpPr>
          <p:nvPr>
            <p:ph type="sldNum" sz="quarter" idx="2"/>
          </p:nvPr>
        </p:nvSpPr>
        <p:spPr>
          <a:xfrm>
            <a:off x="4501889" y="4918849"/>
            <a:ext cx="135535" cy="127001"/>
          </a:xfrm>
          <a:prstGeom prst="rect">
            <a:avLst/>
          </a:prstGeom>
          <a:ln w="3175">
            <a:miter lim="400000"/>
          </a:ln>
        </p:spPr>
        <p:txBody>
          <a:bodyPr wrap="none" lIns="19050" tIns="19050" rIns="19050" bIns="19050" anchor="b">
            <a:spAutoFit/>
          </a:bodyPr>
          <a:lstStyle>
            <a:lvl1pPr algn="ctr" defTabSz="219075">
              <a:defRPr sz="600">
                <a:solidFill>
                  <a:srgbClr val="000000"/>
                </a:solidFill>
                <a:latin typeface="+mj-lt"/>
                <a:ea typeface="+mj-ea"/>
                <a:cs typeface="+mj-cs"/>
                <a:sym typeface="Helvetica Neue"/>
              </a:defRPr>
            </a:lvl1pPr>
          </a:lstStyle>
          <a:p>
            <a:fld id="{86CB4B4D-7CA3-9044-876B-883B54F8677D}" type="slidenum">
              <a:rPr/>
              <a:p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6" r:id="rId7"/>
    <p:sldLayoutId id="2147483667" r:id="rId8"/>
  </p:sldLayoutIdLst>
  <p:transition spd="med"/>
  <p:txStyles>
    <p:titleStyle>
      <a:lvl1pPr marL="0" marR="0" indent="0" algn="l" defTabSz="914377" rtl="0" latinLnBrk="0">
        <a:lnSpc>
          <a:spcPct val="90000"/>
        </a:lnSpc>
        <a:spcBef>
          <a:spcPts val="0"/>
        </a:spcBef>
        <a:spcAft>
          <a:spcPts val="0"/>
        </a:spcAft>
        <a:buClrTx/>
        <a:buSzTx/>
        <a:buFontTx/>
        <a:buNone/>
        <a:tabLst/>
        <a:defRPr sz="3000" b="1" i="0" u="none" strike="noStrike" cap="none" spc="-59" baseline="0">
          <a:solidFill>
            <a:srgbClr val="636569"/>
          </a:solidFill>
          <a:uFillTx/>
          <a:latin typeface="+mn-lt"/>
          <a:ea typeface="+mn-ea"/>
          <a:cs typeface="+mn-cs"/>
          <a:sym typeface="Arial"/>
        </a:defRPr>
      </a:lvl1pPr>
      <a:lvl2pPr marL="0" marR="0" indent="457200" algn="l" defTabSz="914377" rtl="0" latinLnBrk="0">
        <a:lnSpc>
          <a:spcPct val="90000"/>
        </a:lnSpc>
        <a:spcBef>
          <a:spcPts val="0"/>
        </a:spcBef>
        <a:spcAft>
          <a:spcPts val="0"/>
        </a:spcAft>
        <a:buClrTx/>
        <a:buSzTx/>
        <a:buFontTx/>
        <a:buNone/>
        <a:tabLst/>
        <a:defRPr sz="3000" b="1" i="0" u="none" strike="noStrike" cap="none" spc="-59" baseline="0">
          <a:solidFill>
            <a:srgbClr val="636569"/>
          </a:solidFill>
          <a:uFillTx/>
          <a:latin typeface="+mn-lt"/>
          <a:ea typeface="+mn-ea"/>
          <a:cs typeface="+mn-cs"/>
          <a:sym typeface="Arial"/>
        </a:defRPr>
      </a:lvl2pPr>
      <a:lvl3pPr marL="0" marR="0" indent="914400" algn="l" defTabSz="914377" rtl="0" latinLnBrk="0">
        <a:lnSpc>
          <a:spcPct val="90000"/>
        </a:lnSpc>
        <a:spcBef>
          <a:spcPts val="0"/>
        </a:spcBef>
        <a:spcAft>
          <a:spcPts val="0"/>
        </a:spcAft>
        <a:buClrTx/>
        <a:buSzTx/>
        <a:buFontTx/>
        <a:buNone/>
        <a:tabLst/>
        <a:defRPr sz="3000" b="1" i="0" u="none" strike="noStrike" cap="none" spc="-59" baseline="0">
          <a:solidFill>
            <a:srgbClr val="636569"/>
          </a:solidFill>
          <a:uFillTx/>
          <a:latin typeface="+mn-lt"/>
          <a:ea typeface="+mn-ea"/>
          <a:cs typeface="+mn-cs"/>
          <a:sym typeface="Arial"/>
        </a:defRPr>
      </a:lvl3pPr>
      <a:lvl4pPr marL="0" marR="0" indent="1371600" algn="l" defTabSz="914377" rtl="0" latinLnBrk="0">
        <a:lnSpc>
          <a:spcPct val="90000"/>
        </a:lnSpc>
        <a:spcBef>
          <a:spcPts val="0"/>
        </a:spcBef>
        <a:spcAft>
          <a:spcPts val="0"/>
        </a:spcAft>
        <a:buClrTx/>
        <a:buSzTx/>
        <a:buFontTx/>
        <a:buNone/>
        <a:tabLst/>
        <a:defRPr sz="3000" b="1" i="0" u="none" strike="noStrike" cap="none" spc="-59" baseline="0">
          <a:solidFill>
            <a:srgbClr val="636569"/>
          </a:solidFill>
          <a:uFillTx/>
          <a:latin typeface="+mn-lt"/>
          <a:ea typeface="+mn-ea"/>
          <a:cs typeface="+mn-cs"/>
          <a:sym typeface="Arial"/>
        </a:defRPr>
      </a:lvl4pPr>
      <a:lvl5pPr marL="0" marR="0" indent="1828800" algn="l" defTabSz="914377" rtl="0" latinLnBrk="0">
        <a:lnSpc>
          <a:spcPct val="90000"/>
        </a:lnSpc>
        <a:spcBef>
          <a:spcPts val="0"/>
        </a:spcBef>
        <a:spcAft>
          <a:spcPts val="0"/>
        </a:spcAft>
        <a:buClrTx/>
        <a:buSzTx/>
        <a:buFontTx/>
        <a:buNone/>
        <a:tabLst/>
        <a:defRPr sz="3000" b="1" i="0" u="none" strike="noStrike" cap="none" spc="-59" baseline="0">
          <a:solidFill>
            <a:srgbClr val="636569"/>
          </a:solidFill>
          <a:uFillTx/>
          <a:latin typeface="+mn-lt"/>
          <a:ea typeface="+mn-ea"/>
          <a:cs typeface="+mn-cs"/>
          <a:sym typeface="Arial"/>
        </a:defRPr>
      </a:lvl5pPr>
      <a:lvl6pPr marL="0" marR="0" indent="2286000" algn="l" defTabSz="914377" rtl="0" latinLnBrk="0">
        <a:lnSpc>
          <a:spcPct val="90000"/>
        </a:lnSpc>
        <a:spcBef>
          <a:spcPts val="0"/>
        </a:spcBef>
        <a:spcAft>
          <a:spcPts val="0"/>
        </a:spcAft>
        <a:buClrTx/>
        <a:buSzTx/>
        <a:buFontTx/>
        <a:buNone/>
        <a:tabLst/>
        <a:defRPr sz="3000" b="1" i="0" u="none" strike="noStrike" cap="none" spc="-59" baseline="0">
          <a:solidFill>
            <a:srgbClr val="636569"/>
          </a:solidFill>
          <a:uFillTx/>
          <a:latin typeface="+mn-lt"/>
          <a:ea typeface="+mn-ea"/>
          <a:cs typeface="+mn-cs"/>
          <a:sym typeface="Arial"/>
        </a:defRPr>
      </a:lvl6pPr>
      <a:lvl7pPr marL="0" marR="0" indent="2743200" algn="l" defTabSz="914377" rtl="0" latinLnBrk="0">
        <a:lnSpc>
          <a:spcPct val="90000"/>
        </a:lnSpc>
        <a:spcBef>
          <a:spcPts val="0"/>
        </a:spcBef>
        <a:spcAft>
          <a:spcPts val="0"/>
        </a:spcAft>
        <a:buClrTx/>
        <a:buSzTx/>
        <a:buFontTx/>
        <a:buNone/>
        <a:tabLst/>
        <a:defRPr sz="3000" b="1" i="0" u="none" strike="noStrike" cap="none" spc="-59" baseline="0">
          <a:solidFill>
            <a:srgbClr val="636569"/>
          </a:solidFill>
          <a:uFillTx/>
          <a:latin typeface="+mn-lt"/>
          <a:ea typeface="+mn-ea"/>
          <a:cs typeface="+mn-cs"/>
          <a:sym typeface="Arial"/>
        </a:defRPr>
      </a:lvl7pPr>
      <a:lvl8pPr marL="0" marR="0" indent="3200400" algn="l" defTabSz="914377" rtl="0" latinLnBrk="0">
        <a:lnSpc>
          <a:spcPct val="90000"/>
        </a:lnSpc>
        <a:spcBef>
          <a:spcPts val="0"/>
        </a:spcBef>
        <a:spcAft>
          <a:spcPts val="0"/>
        </a:spcAft>
        <a:buClrTx/>
        <a:buSzTx/>
        <a:buFontTx/>
        <a:buNone/>
        <a:tabLst/>
        <a:defRPr sz="3000" b="1" i="0" u="none" strike="noStrike" cap="none" spc="-59" baseline="0">
          <a:solidFill>
            <a:srgbClr val="636569"/>
          </a:solidFill>
          <a:uFillTx/>
          <a:latin typeface="+mn-lt"/>
          <a:ea typeface="+mn-ea"/>
          <a:cs typeface="+mn-cs"/>
          <a:sym typeface="Arial"/>
        </a:defRPr>
      </a:lvl8pPr>
      <a:lvl9pPr marL="0" marR="0" indent="3657600" algn="l" defTabSz="914377" rtl="0" latinLnBrk="0">
        <a:lnSpc>
          <a:spcPct val="90000"/>
        </a:lnSpc>
        <a:spcBef>
          <a:spcPts val="0"/>
        </a:spcBef>
        <a:spcAft>
          <a:spcPts val="0"/>
        </a:spcAft>
        <a:buClrTx/>
        <a:buSzTx/>
        <a:buFontTx/>
        <a:buNone/>
        <a:tabLst/>
        <a:defRPr sz="3000" b="1" i="0" u="none" strike="noStrike" cap="none" spc="-59" baseline="0">
          <a:solidFill>
            <a:srgbClr val="636569"/>
          </a:solidFill>
          <a:uFillTx/>
          <a:latin typeface="+mn-lt"/>
          <a:ea typeface="+mn-ea"/>
          <a:cs typeface="+mn-cs"/>
          <a:sym typeface="Arial"/>
        </a:defRPr>
      </a:lvl9pPr>
    </p:titleStyle>
    <p:bodyStyle>
      <a:lvl1pPr marL="1778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1pPr>
      <a:lvl2pPr marL="7874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2pPr>
      <a:lvl3pPr marL="13970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3pPr>
      <a:lvl4pPr marL="20066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4pPr>
      <a:lvl5pPr marL="26162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5pPr>
      <a:lvl6pPr marL="32258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6pPr>
      <a:lvl7pPr marL="38354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7pPr>
      <a:lvl8pPr marL="44450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8pPr>
      <a:lvl9pPr marL="50546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9pPr>
    </p:bodyStyle>
    <p:otherStyle>
      <a:lvl1pPr marL="0" marR="0" indent="0" algn="ctr" defTabSz="219075" rtl="0" latinLnBrk="0">
        <a:lnSpc>
          <a:spcPct val="100000"/>
        </a:lnSpc>
        <a:spcBef>
          <a:spcPts val="0"/>
        </a:spcBef>
        <a:spcAft>
          <a:spcPts val="0"/>
        </a:spcAft>
        <a:buClrTx/>
        <a:buSzTx/>
        <a:buFontTx/>
        <a:buNone/>
        <a:tabLst/>
        <a:defRPr sz="600" b="0" i="0" u="none" strike="noStrike" cap="none" spc="0" baseline="0">
          <a:solidFill>
            <a:schemeClr val="tx1"/>
          </a:solidFill>
          <a:uFillTx/>
          <a:latin typeface="+mn-lt"/>
          <a:ea typeface="+mn-ea"/>
          <a:cs typeface="+mn-cs"/>
          <a:sym typeface="Helvetica Neue"/>
        </a:defRPr>
      </a:lvl1pPr>
      <a:lvl2pPr marL="0" marR="0" indent="457200" algn="ctr" defTabSz="219075" rtl="0" latinLnBrk="0">
        <a:lnSpc>
          <a:spcPct val="100000"/>
        </a:lnSpc>
        <a:spcBef>
          <a:spcPts val="0"/>
        </a:spcBef>
        <a:spcAft>
          <a:spcPts val="0"/>
        </a:spcAft>
        <a:buClrTx/>
        <a:buSzTx/>
        <a:buFontTx/>
        <a:buNone/>
        <a:tabLst/>
        <a:defRPr sz="600" b="0" i="0" u="none" strike="noStrike" cap="none" spc="0" baseline="0">
          <a:solidFill>
            <a:schemeClr val="tx1"/>
          </a:solidFill>
          <a:uFillTx/>
          <a:latin typeface="+mn-lt"/>
          <a:ea typeface="+mn-ea"/>
          <a:cs typeface="+mn-cs"/>
          <a:sym typeface="Helvetica Neue"/>
        </a:defRPr>
      </a:lvl2pPr>
      <a:lvl3pPr marL="0" marR="0" indent="914400" algn="ctr" defTabSz="219075" rtl="0" latinLnBrk="0">
        <a:lnSpc>
          <a:spcPct val="100000"/>
        </a:lnSpc>
        <a:spcBef>
          <a:spcPts val="0"/>
        </a:spcBef>
        <a:spcAft>
          <a:spcPts val="0"/>
        </a:spcAft>
        <a:buClrTx/>
        <a:buSzTx/>
        <a:buFontTx/>
        <a:buNone/>
        <a:tabLst/>
        <a:defRPr sz="600" b="0" i="0" u="none" strike="noStrike" cap="none" spc="0" baseline="0">
          <a:solidFill>
            <a:schemeClr val="tx1"/>
          </a:solidFill>
          <a:uFillTx/>
          <a:latin typeface="+mn-lt"/>
          <a:ea typeface="+mn-ea"/>
          <a:cs typeface="+mn-cs"/>
          <a:sym typeface="Helvetica Neue"/>
        </a:defRPr>
      </a:lvl3pPr>
      <a:lvl4pPr marL="0" marR="0" indent="1371600" algn="ctr" defTabSz="219075" rtl="0" latinLnBrk="0">
        <a:lnSpc>
          <a:spcPct val="100000"/>
        </a:lnSpc>
        <a:spcBef>
          <a:spcPts val="0"/>
        </a:spcBef>
        <a:spcAft>
          <a:spcPts val="0"/>
        </a:spcAft>
        <a:buClrTx/>
        <a:buSzTx/>
        <a:buFontTx/>
        <a:buNone/>
        <a:tabLst/>
        <a:defRPr sz="600" b="0" i="0" u="none" strike="noStrike" cap="none" spc="0" baseline="0">
          <a:solidFill>
            <a:schemeClr val="tx1"/>
          </a:solidFill>
          <a:uFillTx/>
          <a:latin typeface="+mn-lt"/>
          <a:ea typeface="+mn-ea"/>
          <a:cs typeface="+mn-cs"/>
          <a:sym typeface="Helvetica Neue"/>
        </a:defRPr>
      </a:lvl4pPr>
      <a:lvl5pPr marL="0" marR="0" indent="1828800" algn="ctr" defTabSz="219075" rtl="0" latinLnBrk="0">
        <a:lnSpc>
          <a:spcPct val="100000"/>
        </a:lnSpc>
        <a:spcBef>
          <a:spcPts val="0"/>
        </a:spcBef>
        <a:spcAft>
          <a:spcPts val="0"/>
        </a:spcAft>
        <a:buClrTx/>
        <a:buSzTx/>
        <a:buFontTx/>
        <a:buNone/>
        <a:tabLst/>
        <a:defRPr sz="600" b="0" i="0" u="none" strike="noStrike" cap="none" spc="0" baseline="0">
          <a:solidFill>
            <a:schemeClr val="tx1"/>
          </a:solidFill>
          <a:uFillTx/>
          <a:latin typeface="+mn-lt"/>
          <a:ea typeface="+mn-ea"/>
          <a:cs typeface="+mn-cs"/>
          <a:sym typeface="Helvetica Neue"/>
        </a:defRPr>
      </a:lvl5pPr>
      <a:lvl6pPr marL="0" marR="0" indent="2286000" algn="ctr" defTabSz="219075" rtl="0" latinLnBrk="0">
        <a:lnSpc>
          <a:spcPct val="100000"/>
        </a:lnSpc>
        <a:spcBef>
          <a:spcPts val="0"/>
        </a:spcBef>
        <a:spcAft>
          <a:spcPts val="0"/>
        </a:spcAft>
        <a:buClrTx/>
        <a:buSzTx/>
        <a:buFontTx/>
        <a:buNone/>
        <a:tabLst/>
        <a:defRPr sz="600" b="0" i="0" u="none" strike="noStrike" cap="none" spc="0" baseline="0">
          <a:solidFill>
            <a:schemeClr val="tx1"/>
          </a:solidFill>
          <a:uFillTx/>
          <a:latin typeface="+mn-lt"/>
          <a:ea typeface="+mn-ea"/>
          <a:cs typeface="+mn-cs"/>
          <a:sym typeface="Helvetica Neue"/>
        </a:defRPr>
      </a:lvl6pPr>
      <a:lvl7pPr marL="0" marR="0" indent="2743200" algn="ctr" defTabSz="219075" rtl="0" latinLnBrk="0">
        <a:lnSpc>
          <a:spcPct val="100000"/>
        </a:lnSpc>
        <a:spcBef>
          <a:spcPts val="0"/>
        </a:spcBef>
        <a:spcAft>
          <a:spcPts val="0"/>
        </a:spcAft>
        <a:buClrTx/>
        <a:buSzTx/>
        <a:buFontTx/>
        <a:buNone/>
        <a:tabLst/>
        <a:defRPr sz="600" b="0" i="0" u="none" strike="noStrike" cap="none" spc="0" baseline="0">
          <a:solidFill>
            <a:schemeClr val="tx1"/>
          </a:solidFill>
          <a:uFillTx/>
          <a:latin typeface="+mn-lt"/>
          <a:ea typeface="+mn-ea"/>
          <a:cs typeface="+mn-cs"/>
          <a:sym typeface="Helvetica Neue"/>
        </a:defRPr>
      </a:lvl7pPr>
      <a:lvl8pPr marL="0" marR="0" indent="3200400" algn="ctr" defTabSz="219075" rtl="0" latinLnBrk="0">
        <a:lnSpc>
          <a:spcPct val="100000"/>
        </a:lnSpc>
        <a:spcBef>
          <a:spcPts val="0"/>
        </a:spcBef>
        <a:spcAft>
          <a:spcPts val="0"/>
        </a:spcAft>
        <a:buClrTx/>
        <a:buSzTx/>
        <a:buFontTx/>
        <a:buNone/>
        <a:tabLst/>
        <a:defRPr sz="600" b="0" i="0" u="none" strike="noStrike" cap="none" spc="0" baseline="0">
          <a:solidFill>
            <a:schemeClr val="tx1"/>
          </a:solidFill>
          <a:uFillTx/>
          <a:latin typeface="+mn-lt"/>
          <a:ea typeface="+mn-ea"/>
          <a:cs typeface="+mn-cs"/>
          <a:sym typeface="Helvetica Neue"/>
        </a:defRPr>
      </a:lvl8pPr>
      <a:lvl9pPr marL="0" marR="0" indent="3657600" algn="ctr" defTabSz="219075" rtl="0" latinLnBrk="0">
        <a:lnSpc>
          <a:spcPct val="100000"/>
        </a:lnSpc>
        <a:spcBef>
          <a:spcPts val="0"/>
        </a:spcBef>
        <a:spcAft>
          <a:spcPts val="0"/>
        </a:spcAft>
        <a:buClrTx/>
        <a:buSzTx/>
        <a:buFontTx/>
        <a:buNone/>
        <a:tabLst/>
        <a:defRPr sz="600" b="0" i="0" u="none" strike="noStrike" cap="none" spc="0" baseline="0">
          <a:solidFill>
            <a:schemeClr val="tx1"/>
          </a:solidFill>
          <a:uFillTx/>
          <a:latin typeface="+mn-lt"/>
          <a:ea typeface="+mn-ea"/>
          <a:cs typeface="+mn-cs"/>
          <a:sym typeface="Helvetica Neue"/>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p:nvPr>
        </p:nvSpPr>
        <p:spPr>
          <a:xfrm>
            <a:off x="452437" y="404812"/>
            <a:ext cx="8239126" cy="53743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 tIns="19050" rIns="19050" bIns="19050">
            <a:normAutofit/>
          </a:bodyPr>
          <a:lstStyle/>
          <a:p>
            <a:r>
              <a:t>Slide Title</a:t>
            </a:r>
          </a:p>
        </p:txBody>
      </p:sp>
      <p:sp>
        <p:nvSpPr>
          <p:cNvPr id="3" name="Body Level One…"/>
          <p:cNvSpPr txBox="1">
            <a:spLocks noGrp="1"/>
          </p:cNvSpPr>
          <p:nvPr>
            <p:ph type="body" idx="1"/>
          </p:nvPr>
        </p:nvSpPr>
        <p:spPr>
          <a:xfrm>
            <a:off x="452437" y="1593189"/>
            <a:ext cx="8239126" cy="3096005"/>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 tIns="19050" rIns="19050" bIns="19050">
            <a:normAutofit/>
          </a:bodyPr>
          <a:lstStyle/>
          <a:p>
            <a:r>
              <a:t>Slide bullet text</a:t>
            </a:r>
          </a:p>
          <a:p>
            <a:pPr lvl="1"/>
            <a:endParaRPr/>
          </a:p>
          <a:p>
            <a:pPr lvl="2"/>
            <a:endParaRPr/>
          </a:p>
          <a:p>
            <a:pPr lvl="3"/>
            <a:endParaRPr/>
          </a:p>
          <a:p>
            <a:pPr lvl="4"/>
            <a:endParaRPr/>
          </a:p>
        </p:txBody>
      </p:sp>
      <p:sp>
        <p:nvSpPr>
          <p:cNvPr id="4" name="Freeform 208"/>
          <p:cNvSpPr/>
          <p:nvPr/>
        </p:nvSpPr>
        <p:spPr>
          <a:xfrm>
            <a:off x="6500826" y="161552"/>
            <a:ext cx="2190737" cy="129818"/>
          </a:xfrm>
          <a:custGeom>
            <a:avLst/>
            <a:gdLst/>
            <a:ahLst/>
            <a:cxnLst>
              <a:cxn ang="0">
                <a:pos x="wd2" y="hd2"/>
              </a:cxn>
              <a:cxn ang="5400000">
                <a:pos x="wd2" y="hd2"/>
              </a:cxn>
              <a:cxn ang="10800000">
                <a:pos x="wd2" y="hd2"/>
              </a:cxn>
              <a:cxn ang="16200000">
                <a:pos x="wd2" y="hd2"/>
              </a:cxn>
            </a:cxnLst>
            <a:rect l="0" t="0" r="r" b="b"/>
            <a:pathLst>
              <a:path w="21600" h="21552" extrusionOk="0">
                <a:moveTo>
                  <a:pt x="12004" y="5"/>
                </a:moveTo>
                <a:cubicBezTo>
                  <a:pt x="11943" y="-10"/>
                  <a:pt x="11885" y="137"/>
                  <a:pt x="11828" y="501"/>
                </a:cubicBezTo>
                <a:cubicBezTo>
                  <a:pt x="11779" y="810"/>
                  <a:pt x="11737" y="1396"/>
                  <a:pt x="11707" y="2099"/>
                </a:cubicBezTo>
                <a:cubicBezTo>
                  <a:pt x="11679" y="2776"/>
                  <a:pt x="11664" y="3542"/>
                  <a:pt x="11664" y="4358"/>
                </a:cubicBezTo>
                <a:cubicBezTo>
                  <a:pt x="11663" y="5047"/>
                  <a:pt x="11676" y="5752"/>
                  <a:pt x="11697" y="6342"/>
                </a:cubicBezTo>
                <a:cubicBezTo>
                  <a:pt x="11721" y="6985"/>
                  <a:pt x="11753" y="7483"/>
                  <a:pt x="11792" y="7885"/>
                </a:cubicBezTo>
                <a:cubicBezTo>
                  <a:pt x="11843" y="8361"/>
                  <a:pt x="11895" y="8827"/>
                  <a:pt x="11949" y="9208"/>
                </a:cubicBezTo>
                <a:cubicBezTo>
                  <a:pt x="12015" y="9611"/>
                  <a:pt x="12078" y="10208"/>
                  <a:pt x="12132" y="10971"/>
                </a:cubicBezTo>
                <a:cubicBezTo>
                  <a:pt x="12153" y="11357"/>
                  <a:pt x="12165" y="11827"/>
                  <a:pt x="12165" y="12349"/>
                </a:cubicBezTo>
                <a:cubicBezTo>
                  <a:pt x="12164" y="13129"/>
                  <a:pt x="12140" y="13867"/>
                  <a:pt x="12103" y="14333"/>
                </a:cubicBezTo>
                <a:cubicBezTo>
                  <a:pt x="12051" y="14961"/>
                  <a:pt x="11986" y="15284"/>
                  <a:pt x="11923" y="15214"/>
                </a:cubicBezTo>
                <a:cubicBezTo>
                  <a:pt x="11874" y="15226"/>
                  <a:pt x="11827" y="15076"/>
                  <a:pt x="11782" y="14773"/>
                </a:cubicBezTo>
                <a:cubicBezTo>
                  <a:pt x="11746" y="14548"/>
                  <a:pt x="11716" y="14121"/>
                  <a:pt x="11697" y="13561"/>
                </a:cubicBezTo>
                <a:cubicBezTo>
                  <a:pt x="11679" y="13022"/>
                  <a:pt x="11670" y="12414"/>
                  <a:pt x="11671" y="11798"/>
                </a:cubicBezTo>
                <a:lnTo>
                  <a:pt x="11671" y="11247"/>
                </a:lnTo>
                <a:lnTo>
                  <a:pt x="11543" y="11412"/>
                </a:lnTo>
                <a:cubicBezTo>
                  <a:pt x="11535" y="13077"/>
                  <a:pt x="11576" y="14734"/>
                  <a:pt x="11654" y="15765"/>
                </a:cubicBezTo>
                <a:cubicBezTo>
                  <a:pt x="11735" y="16628"/>
                  <a:pt x="11830" y="17049"/>
                  <a:pt x="11926" y="16978"/>
                </a:cubicBezTo>
                <a:cubicBezTo>
                  <a:pt x="11993" y="16996"/>
                  <a:pt x="12057" y="16742"/>
                  <a:pt x="12119" y="16316"/>
                </a:cubicBezTo>
                <a:cubicBezTo>
                  <a:pt x="12172" y="15949"/>
                  <a:pt x="12219" y="15338"/>
                  <a:pt x="12253" y="14553"/>
                </a:cubicBezTo>
                <a:cubicBezTo>
                  <a:pt x="12285" y="13846"/>
                  <a:pt x="12302" y="13012"/>
                  <a:pt x="12302" y="12128"/>
                </a:cubicBezTo>
                <a:cubicBezTo>
                  <a:pt x="12303" y="11457"/>
                  <a:pt x="12292" y="10788"/>
                  <a:pt x="12273" y="10199"/>
                </a:cubicBezTo>
                <a:cubicBezTo>
                  <a:pt x="12253" y="9618"/>
                  <a:pt x="12225" y="9123"/>
                  <a:pt x="12191" y="8767"/>
                </a:cubicBezTo>
                <a:cubicBezTo>
                  <a:pt x="12144" y="8300"/>
                  <a:pt x="12094" y="7909"/>
                  <a:pt x="12044" y="7554"/>
                </a:cubicBezTo>
                <a:cubicBezTo>
                  <a:pt x="11958" y="6902"/>
                  <a:pt x="11906" y="6443"/>
                  <a:pt x="11883" y="6232"/>
                </a:cubicBezTo>
                <a:cubicBezTo>
                  <a:pt x="11857" y="6018"/>
                  <a:pt x="11832" y="5695"/>
                  <a:pt x="11815" y="5295"/>
                </a:cubicBezTo>
                <a:cubicBezTo>
                  <a:pt x="11802" y="4976"/>
                  <a:pt x="11795" y="4630"/>
                  <a:pt x="11795" y="4248"/>
                </a:cubicBezTo>
                <a:cubicBezTo>
                  <a:pt x="11793" y="3611"/>
                  <a:pt x="11811" y="2987"/>
                  <a:pt x="11841" y="2595"/>
                </a:cubicBezTo>
                <a:cubicBezTo>
                  <a:pt x="11889" y="2007"/>
                  <a:pt x="11949" y="1705"/>
                  <a:pt x="12008" y="1768"/>
                </a:cubicBezTo>
                <a:cubicBezTo>
                  <a:pt x="12043" y="1773"/>
                  <a:pt x="12078" y="1917"/>
                  <a:pt x="12112" y="2099"/>
                </a:cubicBezTo>
                <a:cubicBezTo>
                  <a:pt x="12141" y="2254"/>
                  <a:pt x="12165" y="2471"/>
                  <a:pt x="12188" y="2815"/>
                </a:cubicBezTo>
                <a:cubicBezTo>
                  <a:pt x="12206" y="3145"/>
                  <a:pt x="12222" y="3537"/>
                  <a:pt x="12230" y="3972"/>
                </a:cubicBezTo>
                <a:cubicBezTo>
                  <a:pt x="12236" y="4322"/>
                  <a:pt x="12238" y="4712"/>
                  <a:pt x="12237" y="5075"/>
                </a:cubicBezTo>
                <a:lnTo>
                  <a:pt x="12361" y="4909"/>
                </a:lnTo>
                <a:cubicBezTo>
                  <a:pt x="12361" y="4750"/>
                  <a:pt x="12361" y="4579"/>
                  <a:pt x="12361" y="4579"/>
                </a:cubicBezTo>
                <a:cubicBezTo>
                  <a:pt x="12360" y="3819"/>
                  <a:pt x="12348" y="3080"/>
                  <a:pt x="12325" y="2429"/>
                </a:cubicBezTo>
                <a:cubicBezTo>
                  <a:pt x="12298" y="1647"/>
                  <a:pt x="12257" y="1029"/>
                  <a:pt x="12207" y="666"/>
                </a:cubicBezTo>
                <a:cubicBezTo>
                  <a:pt x="12144" y="184"/>
                  <a:pt x="12074" y="-37"/>
                  <a:pt x="12004" y="5"/>
                </a:cubicBezTo>
                <a:close/>
                <a:moveTo>
                  <a:pt x="8064" y="60"/>
                </a:moveTo>
                <a:cubicBezTo>
                  <a:pt x="8003" y="28"/>
                  <a:pt x="7942" y="198"/>
                  <a:pt x="7884" y="556"/>
                </a:cubicBezTo>
                <a:cubicBezTo>
                  <a:pt x="7835" y="865"/>
                  <a:pt x="7794" y="1450"/>
                  <a:pt x="7763" y="2154"/>
                </a:cubicBezTo>
                <a:cubicBezTo>
                  <a:pt x="7736" y="2831"/>
                  <a:pt x="7720" y="3597"/>
                  <a:pt x="7720" y="4413"/>
                </a:cubicBezTo>
                <a:cubicBezTo>
                  <a:pt x="7720" y="5102"/>
                  <a:pt x="7732" y="5807"/>
                  <a:pt x="7753" y="6397"/>
                </a:cubicBezTo>
                <a:cubicBezTo>
                  <a:pt x="7779" y="7036"/>
                  <a:pt x="7813" y="7533"/>
                  <a:pt x="7851" y="7940"/>
                </a:cubicBezTo>
                <a:cubicBezTo>
                  <a:pt x="7902" y="8421"/>
                  <a:pt x="7955" y="8887"/>
                  <a:pt x="8008" y="9263"/>
                </a:cubicBezTo>
                <a:cubicBezTo>
                  <a:pt x="8075" y="9667"/>
                  <a:pt x="8134" y="10264"/>
                  <a:pt x="8188" y="11026"/>
                </a:cubicBezTo>
                <a:cubicBezTo>
                  <a:pt x="8209" y="11416"/>
                  <a:pt x="8221" y="11884"/>
                  <a:pt x="8221" y="12404"/>
                </a:cubicBezTo>
                <a:cubicBezTo>
                  <a:pt x="8219" y="13165"/>
                  <a:pt x="8198" y="13876"/>
                  <a:pt x="8162" y="14333"/>
                </a:cubicBezTo>
                <a:cubicBezTo>
                  <a:pt x="8111" y="14958"/>
                  <a:pt x="8046" y="15281"/>
                  <a:pt x="7982" y="15214"/>
                </a:cubicBezTo>
                <a:cubicBezTo>
                  <a:pt x="7933" y="15229"/>
                  <a:pt x="7887" y="15079"/>
                  <a:pt x="7841" y="14773"/>
                </a:cubicBezTo>
                <a:cubicBezTo>
                  <a:pt x="7805" y="14549"/>
                  <a:pt x="7772" y="14122"/>
                  <a:pt x="7753" y="13561"/>
                </a:cubicBezTo>
                <a:cubicBezTo>
                  <a:pt x="7735" y="13022"/>
                  <a:pt x="7726" y="12414"/>
                  <a:pt x="7727" y="11798"/>
                </a:cubicBezTo>
                <a:lnTo>
                  <a:pt x="7727" y="11247"/>
                </a:lnTo>
                <a:lnTo>
                  <a:pt x="7603" y="11412"/>
                </a:lnTo>
                <a:cubicBezTo>
                  <a:pt x="7591" y="13092"/>
                  <a:pt x="7629" y="14754"/>
                  <a:pt x="7707" y="15820"/>
                </a:cubicBezTo>
                <a:cubicBezTo>
                  <a:pt x="7788" y="16681"/>
                  <a:pt x="7884" y="17101"/>
                  <a:pt x="7979" y="17033"/>
                </a:cubicBezTo>
                <a:cubicBezTo>
                  <a:pt x="8046" y="17051"/>
                  <a:pt x="8110" y="16852"/>
                  <a:pt x="8172" y="16427"/>
                </a:cubicBezTo>
                <a:cubicBezTo>
                  <a:pt x="8225" y="16064"/>
                  <a:pt x="8273" y="15452"/>
                  <a:pt x="8306" y="14663"/>
                </a:cubicBezTo>
                <a:cubicBezTo>
                  <a:pt x="8338" y="13956"/>
                  <a:pt x="8356" y="13122"/>
                  <a:pt x="8355" y="12238"/>
                </a:cubicBezTo>
                <a:cubicBezTo>
                  <a:pt x="8356" y="11568"/>
                  <a:pt x="8345" y="10898"/>
                  <a:pt x="8326" y="10310"/>
                </a:cubicBezTo>
                <a:cubicBezTo>
                  <a:pt x="8306" y="9728"/>
                  <a:pt x="8278" y="9233"/>
                  <a:pt x="8244" y="8877"/>
                </a:cubicBezTo>
                <a:cubicBezTo>
                  <a:pt x="8198" y="8405"/>
                  <a:pt x="8150" y="7959"/>
                  <a:pt x="8100" y="7609"/>
                </a:cubicBezTo>
                <a:cubicBezTo>
                  <a:pt x="8013" y="6957"/>
                  <a:pt x="7959" y="6554"/>
                  <a:pt x="7936" y="6342"/>
                </a:cubicBezTo>
                <a:cubicBezTo>
                  <a:pt x="7910" y="6124"/>
                  <a:pt x="7885" y="5801"/>
                  <a:pt x="7868" y="5405"/>
                </a:cubicBezTo>
                <a:cubicBezTo>
                  <a:pt x="7855" y="5086"/>
                  <a:pt x="7851" y="4740"/>
                  <a:pt x="7851" y="4358"/>
                </a:cubicBezTo>
                <a:cubicBezTo>
                  <a:pt x="7850" y="3721"/>
                  <a:pt x="7864" y="3097"/>
                  <a:pt x="7894" y="2705"/>
                </a:cubicBezTo>
                <a:cubicBezTo>
                  <a:pt x="7942" y="2118"/>
                  <a:pt x="8002" y="1815"/>
                  <a:pt x="8061" y="1878"/>
                </a:cubicBezTo>
                <a:cubicBezTo>
                  <a:pt x="8098" y="1875"/>
                  <a:pt x="8133" y="1963"/>
                  <a:pt x="8169" y="2154"/>
                </a:cubicBezTo>
                <a:cubicBezTo>
                  <a:pt x="8197" y="2307"/>
                  <a:pt x="8225" y="2580"/>
                  <a:pt x="8247" y="2925"/>
                </a:cubicBezTo>
                <a:cubicBezTo>
                  <a:pt x="8266" y="3250"/>
                  <a:pt x="8279" y="3644"/>
                  <a:pt x="8287" y="4083"/>
                </a:cubicBezTo>
                <a:cubicBezTo>
                  <a:pt x="8292" y="4433"/>
                  <a:pt x="8297" y="4822"/>
                  <a:pt x="8296" y="5185"/>
                </a:cubicBezTo>
                <a:lnTo>
                  <a:pt x="8421" y="5019"/>
                </a:lnTo>
                <a:cubicBezTo>
                  <a:pt x="8421" y="4908"/>
                  <a:pt x="8421" y="4800"/>
                  <a:pt x="8421" y="4689"/>
                </a:cubicBezTo>
                <a:cubicBezTo>
                  <a:pt x="8419" y="3932"/>
                  <a:pt x="8407" y="3194"/>
                  <a:pt x="8385" y="2540"/>
                </a:cubicBezTo>
                <a:cubicBezTo>
                  <a:pt x="8357" y="1759"/>
                  <a:pt x="8313" y="1144"/>
                  <a:pt x="8264" y="776"/>
                </a:cubicBezTo>
                <a:cubicBezTo>
                  <a:pt x="8201" y="295"/>
                  <a:pt x="8133" y="20"/>
                  <a:pt x="8064" y="60"/>
                </a:cubicBezTo>
                <a:close/>
                <a:moveTo>
                  <a:pt x="17048" y="60"/>
                </a:moveTo>
                <a:cubicBezTo>
                  <a:pt x="16987" y="45"/>
                  <a:pt x="16928" y="192"/>
                  <a:pt x="16871" y="556"/>
                </a:cubicBezTo>
                <a:cubicBezTo>
                  <a:pt x="16823" y="865"/>
                  <a:pt x="16780" y="1451"/>
                  <a:pt x="16750" y="2154"/>
                </a:cubicBezTo>
                <a:cubicBezTo>
                  <a:pt x="16723" y="2831"/>
                  <a:pt x="16707" y="3597"/>
                  <a:pt x="16707" y="4413"/>
                </a:cubicBezTo>
                <a:cubicBezTo>
                  <a:pt x="16707" y="5102"/>
                  <a:pt x="16719" y="5807"/>
                  <a:pt x="16740" y="6397"/>
                </a:cubicBezTo>
                <a:cubicBezTo>
                  <a:pt x="16765" y="7037"/>
                  <a:pt x="16796" y="7535"/>
                  <a:pt x="16835" y="7940"/>
                </a:cubicBezTo>
                <a:cubicBezTo>
                  <a:pt x="16886" y="8417"/>
                  <a:pt x="16938" y="8882"/>
                  <a:pt x="16992" y="9263"/>
                </a:cubicBezTo>
                <a:cubicBezTo>
                  <a:pt x="17058" y="9661"/>
                  <a:pt x="17122" y="10259"/>
                  <a:pt x="17175" y="11026"/>
                </a:cubicBezTo>
                <a:cubicBezTo>
                  <a:pt x="17196" y="11412"/>
                  <a:pt x="17208" y="11882"/>
                  <a:pt x="17208" y="12404"/>
                </a:cubicBezTo>
                <a:cubicBezTo>
                  <a:pt x="17206" y="13162"/>
                  <a:pt x="17185" y="13874"/>
                  <a:pt x="17149" y="14333"/>
                </a:cubicBezTo>
                <a:cubicBezTo>
                  <a:pt x="17097" y="14961"/>
                  <a:pt x="17033" y="15284"/>
                  <a:pt x="16969" y="15214"/>
                </a:cubicBezTo>
                <a:cubicBezTo>
                  <a:pt x="16921" y="15228"/>
                  <a:pt x="16873" y="15078"/>
                  <a:pt x="16828" y="14773"/>
                </a:cubicBezTo>
                <a:cubicBezTo>
                  <a:pt x="16792" y="14554"/>
                  <a:pt x="16759" y="14127"/>
                  <a:pt x="16740" y="13561"/>
                </a:cubicBezTo>
                <a:cubicBezTo>
                  <a:pt x="16722" y="13022"/>
                  <a:pt x="16713" y="12414"/>
                  <a:pt x="16714" y="11798"/>
                </a:cubicBezTo>
                <a:lnTo>
                  <a:pt x="16714" y="11247"/>
                </a:lnTo>
                <a:lnTo>
                  <a:pt x="16586" y="11412"/>
                </a:lnTo>
                <a:cubicBezTo>
                  <a:pt x="16577" y="13092"/>
                  <a:pt x="16619" y="14775"/>
                  <a:pt x="16697" y="15820"/>
                </a:cubicBezTo>
                <a:cubicBezTo>
                  <a:pt x="16778" y="16681"/>
                  <a:pt x="16874" y="17101"/>
                  <a:pt x="16969" y="17033"/>
                </a:cubicBezTo>
                <a:cubicBezTo>
                  <a:pt x="17036" y="17051"/>
                  <a:pt x="17100" y="16797"/>
                  <a:pt x="17162" y="16371"/>
                </a:cubicBezTo>
                <a:cubicBezTo>
                  <a:pt x="17215" y="16005"/>
                  <a:pt x="17263" y="15393"/>
                  <a:pt x="17296" y="14608"/>
                </a:cubicBezTo>
                <a:cubicBezTo>
                  <a:pt x="17328" y="13901"/>
                  <a:pt x="17346" y="13067"/>
                  <a:pt x="17345" y="12183"/>
                </a:cubicBezTo>
                <a:cubicBezTo>
                  <a:pt x="17346" y="11512"/>
                  <a:pt x="17335" y="10843"/>
                  <a:pt x="17316" y="10255"/>
                </a:cubicBezTo>
                <a:cubicBezTo>
                  <a:pt x="17296" y="9673"/>
                  <a:pt x="17268" y="9178"/>
                  <a:pt x="17234" y="8822"/>
                </a:cubicBezTo>
                <a:cubicBezTo>
                  <a:pt x="17187" y="8355"/>
                  <a:pt x="17140" y="7964"/>
                  <a:pt x="17090" y="7609"/>
                </a:cubicBezTo>
                <a:cubicBezTo>
                  <a:pt x="17004" y="6957"/>
                  <a:pt x="16950" y="6498"/>
                  <a:pt x="16927" y="6287"/>
                </a:cubicBezTo>
                <a:cubicBezTo>
                  <a:pt x="16900" y="6073"/>
                  <a:pt x="16875" y="5750"/>
                  <a:pt x="16858" y="5350"/>
                </a:cubicBezTo>
                <a:cubicBezTo>
                  <a:pt x="16845" y="5031"/>
                  <a:pt x="16838" y="4685"/>
                  <a:pt x="16838" y="4303"/>
                </a:cubicBezTo>
                <a:cubicBezTo>
                  <a:pt x="16837" y="3666"/>
                  <a:pt x="16854" y="3042"/>
                  <a:pt x="16884" y="2650"/>
                </a:cubicBezTo>
                <a:cubicBezTo>
                  <a:pt x="16932" y="2062"/>
                  <a:pt x="16992" y="1760"/>
                  <a:pt x="17051" y="1823"/>
                </a:cubicBezTo>
                <a:cubicBezTo>
                  <a:pt x="17086" y="1828"/>
                  <a:pt x="17122" y="1972"/>
                  <a:pt x="17156" y="2154"/>
                </a:cubicBezTo>
                <a:cubicBezTo>
                  <a:pt x="17185" y="2303"/>
                  <a:pt x="17209" y="2521"/>
                  <a:pt x="17231" y="2870"/>
                </a:cubicBezTo>
                <a:cubicBezTo>
                  <a:pt x="17250" y="3195"/>
                  <a:pt x="17266" y="3589"/>
                  <a:pt x="17273" y="4027"/>
                </a:cubicBezTo>
                <a:cubicBezTo>
                  <a:pt x="17279" y="4377"/>
                  <a:pt x="17281" y="4767"/>
                  <a:pt x="17280" y="5130"/>
                </a:cubicBezTo>
                <a:lnTo>
                  <a:pt x="17408" y="4964"/>
                </a:lnTo>
                <a:cubicBezTo>
                  <a:pt x="17408" y="4806"/>
                  <a:pt x="17408" y="4634"/>
                  <a:pt x="17408" y="4634"/>
                </a:cubicBezTo>
                <a:cubicBezTo>
                  <a:pt x="17406" y="3874"/>
                  <a:pt x="17392" y="3135"/>
                  <a:pt x="17368" y="2484"/>
                </a:cubicBezTo>
                <a:cubicBezTo>
                  <a:pt x="17341" y="1702"/>
                  <a:pt x="17300" y="1085"/>
                  <a:pt x="17251" y="721"/>
                </a:cubicBezTo>
                <a:cubicBezTo>
                  <a:pt x="17187" y="239"/>
                  <a:pt x="17117" y="18"/>
                  <a:pt x="17048" y="60"/>
                </a:cubicBezTo>
                <a:close/>
                <a:moveTo>
                  <a:pt x="43" y="335"/>
                </a:moveTo>
                <a:lnTo>
                  <a:pt x="10" y="3091"/>
                </a:lnTo>
                <a:lnTo>
                  <a:pt x="0" y="6122"/>
                </a:lnTo>
                <a:lnTo>
                  <a:pt x="75" y="6122"/>
                </a:lnTo>
                <a:lnTo>
                  <a:pt x="144" y="3091"/>
                </a:lnTo>
                <a:lnTo>
                  <a:pt x="180" y="335"/>
                </a:lnTo>
                <a:lnTo>
                  <a:pt x="43" y="335"/>
                </a:lnTo>
                <a:close/>
                <a:moveTo>
                  <a:pt x="308" y="335"/>
                </a:moveTo>
                <a:lnTo>
                  <a:pt x="272" y="3091"/>
                </a:lnTo>
                <a:lnTo>
                  <a:pt x="262" y="6122"/>
                </a:lnTo>
                <a:lnTo>
                  <a:pt x="337" y="6122"/>
                </a:lnTo>
                <a:lnTo>
                  <a:pt x="409" y="3091"/>
                </a:lnTo>
                <a:lnTo>
                  <a:pt x="442" y="335"/>
                </a:lnTo>
                <a:lnTo>
                  <a:pt x="308" y="335"/>
                </a:lnTo>
                <a:close/>
                <a:moveTo>
                  <a:pt x="615" y="335"/>
                </a:moveTo>
                <a:lnTo>
                  <a:pt x="412" y="16702"/>
                </a:lnTo>
                <a:lnTo>
                  <a:pt x="763" y="16702"/>
                </a:lnTo>
                <a:cubicBezTo>
                  <a:pt x="816" y="16716"/>
                  <a:pt x="870" y="16659"/>
                  <a:pt x="923" y="16482"/>
                </a:cubicBezTo>
                <a:cubicBezTo>
                  <a:pt x="976" y="16282"/>
                  <a:pt x="1025" y="15924"/>
                  <a:pt x="1070" y="15435"/>
                </a:cubicBezTo>
                <a:cubicBezTo>
                  <a:pt x="1116" y="14898"/>
                  <a:pt x="1157" y="14254"/>
                  <a:pt x="1191" y="13506"/>
                </a:cubicBezTo>
                <a:cubicBezTo>
                  <a:pt x="1277" y="11658"/>
                  <a:pt x="1321" y="9344"/>
                  <a:pt x="1319" y="7003"/>
                </a:cubicBezTo>
                <a:cubicBezTo>
                  <a:pt x="1320" y="5983"/>
                  <a:pt x="1310" y="4989"/>
                  <a:pt x="1289" y="4027"/>
                </a:cubicBezTo>
                <a:cubicBezTo>
                  <a:pt x="1272" y="3184"/>
                  <a:pt x="1243" y="2440"/>
                  <a:pt x="1204" y="1823"/>
                </a:cubicBezTo>
                <a:cubicBezTo>
                  <a:pt x="1166" y="1227"/>
                  <a:pt x="1121" y="770"/>
                  <a:pt x="1070" y="556"/>
                </a:cubicBezTo>
                <a:cubicBezTo>
                  <a:pt x="1017" y="367"/>
                  <a:pt x="964" y="311"/>
                  <a:pt x="910" y="335"/>
                </a:cubicBezTo>
                <a:lnTo>
                  <a:pt x="615" y="335"/>
                </a:lnTo>
                <a:close/>
                <a:moveTo>
                  <a:pt x="3770" y="335"/>
                </a:moveTo>
                <a:lnTo>
                  <a:pt x="3567" y="16702"/>
                </a:lnTo>
                <a:lnTo>
                  <a:pt x="3688" y="16702"/>
                </a:lnTo>
                <a:lnTo>
                  <a:pt x="3891" y="335"/>
                </a:lnTo>
                <a:lnTo>
                  <a:pt x="3770" y="335"/>
                </a:lnTo>
                <a:close/>
                <a:moveTo>
                  <a:pt x="5567" y="335"/>
                </a:moveTo>
                <a:lnTo>
                  <a:pt x="5537" y="2650"/>
                </a:lnTo>
                <a:lnTo>
                  <a:pt x="5655" y="2650"/>
                </a:lnTo>
                <a:lnTo>
                  <a:pt x="5685" y="335"/>
                </a:lnTo>
                <a:lnTo>
                  <a:pt x="5567" y="335"/>
                </a:lnTo>
                <a:close/>
                <a:moveTo>
                  <a:pt x="8656" y="335"/>
                </a:moveTo>
                <a:lnTo>
                  <a:pt x="8453" y="16702"/>
                </a:lnTo>
                <a:lnTo>
                  <a:pt x="8571" y="16757"/>
                </a:lnTo>
                <a:lnTo>
                  <a:pt x="8620" y="12790"/>
                </a:lnTo>
                <a:lnTo>
                  <a:pt x="8768" y="10640"/>
                </a:lnTo>
                <a:lnTo>
                  <a:pt x="8908" y="16702"/>
                </a:lnTo>
                <a:lnTo>
                  <a:pt x="9039" y="16702"/>
                </a:lnTo>
                <a:lnTo>
                  <a:pt x="8859" y="9263"/>
                </a:lnTo>
                <a:lnTo>
                  <a:pt x="9160" y="4854"/>
                </a:lnTo>
                <a:lnTo>
                  <a:pt x="9000" y="4854"/>
                </a:lnTo>
                <a:lnTo>
                  <a:pt x="8650" y="10530"/>
                </a:lnTo>
                <a:lnTo>
                  <a:pt x="8774" y="335"/>
                </a:lnTo>
                <a:lnTo>
                  <a:pt x="8656" y="335"/>
                </a:lnTo>
                <a:close/>
                <a:moveTo>
                  <a:pt x="9337" y="335"/>
                </a:moveTo>
                <a:lnTo>
                  <a:pt x="9308" y="2650"/>
                </a:lnTo>
                <a:lnTo>
                  <a:pt x="9425" y="2650"/>
                </a:lnTo>
                <a:lnTo>
                  <a:pt x="9455" y="335"/>
                </a:lnTo>
                <a:lnTo>
                  <a:pt x="9337" y="335"/>
                </a:lnTo>
                <a:close/>
                <a:moveTo>
                  <a:pt x="9638" y="335"/>
                </a:moveTo>
                <a:lnTo>
                  <a:pt x="9435" y="16702"/>
                </a:lnTo>
                <a:lnTo>
                  <a:pt x="9556" y="16702"/>
                </a:lnTo>
                <a:lnTo>
                  <a:pt x="9759" y="335"/>
                </a:lnTo>
                <a:lnTo>
                  <a:pt x="9638" y="335"/>
                </a:lnTo>
                <a:close/>
                <a:moveTo>
                  <a:pt x="9949" y="335"/>
                </a:moveTo>
                <a:lnTo>
                  <a:pt x="9746" y="16702"/>
                </a:lnTo>
                <a:lnTo>
                  <a:pt x="9867" y="16702"/>
                </a:lnTo>
                <a:lnTo>
                  <a:pt x="10070" y="335"/>
                </a:lnTo>
                <a:lnTo>
                  <a:pt x="9949" y="335"/>
                </a:lnTo>
                <a:close/>
                <a:moveTo>
                  <a:pt x="14554" y="335"/>
                </a:moveTo>
                <a:lnTo>
                  <a:pt x="14524" y="2650"/>
                </a:lnTo>
                <a:lnTo>
                  <a:pt x="14642" y="2650"/>
                </a:lnTo>
                <a:lnTo>
                  <a:pt x="14672" y="335"/>
                </a:lnTo>
                <a:lnTo>
                  <a:pt x="14554" y="335"/>
                </a:lnTo>
                <a:close/>
                <a:moveTo>
                  <a:pt x="19113" y="335"/>
                </a:moveTo>
                <a:lnTo>
                  <a:pt x="19083" y="2650"/>
                </a:lnTo>
                <a:lnTo>
                  <a:pt x="19201" y="2650"/>
                </a:lnTo>
                <a:lnTo>
                  <a:pt x="19231" y="335"/>
                </a:lnTo>
                <a:lnTo>
                  <a:pt x="19113" y="335"/>
                </a:lnTo>
                <a:close/>
                <a:moveTo>
                  <a:pt x="21204" y="335"/>
                </a:moveTo>
                <a:lnTo>
                  <a:pt x="21171" y="3091"/>
                </a:lnTo>
                <a:lnTo>
                  <a:pt x="21161" y="6122"/>
                </a:lnTo>
                <a:lnTo>
                  <a:pt x="21237" y="6122"/>
                </a:lnTo>
                <a:lnTo>
                  <a:pt x="21305" y="3091"/>
                </a:lnTo>
                <a:lnTo>
                  <a:pt x="21341" y="335"/>
                </a:lnTo>
                <a:lnTo>
                  <a:pt x="21204" y="335"/>
                </a:lnTo>
                <a:close/>
                <a:moveTo>
                  <a:pt x="21466" y="335"/>
                </a:moveTo>
                <a:lnTo>
                  <a:pt x="21430" y="3091"/>
                </a:lnTo>
                <a:lnTo>
                  <a:pt x="21420" y="6122"/>
                </a:lnTo>
                <a:lnTo>
                  <a:pt x="21495" y="6122"/>
                </a:lnTo>
                <a:lnTo>
                  <a:pt x="21567" y="3091"/>
                </a:lnTo>
                <a:lnTo>
                  <a:pt x="21600" y="335"/>
                </a:lnTo>
                <a:lnTo>
                  <a:pt x="21466" y="335"/>
                </a:lnTo>
                <a:close/>
                <a:moveTo>
                  <a:pt x="20297" y="556"/>
                </a:moveTo>
                <a:lnTo>
                  <a:pt x="20160" y="1933"/>
                </a:lnTo>
                <a:lnTo>
                  <a:pt x="20124" y="4854"/>
                </a:lnTo>
                <a:lnTo>
                  <a:pt x="20029" y="4854"/>
                </a:lnTo>
                <a:lnTo>
                  <a:pt x="20009" y="6452"/>
                </a:lnTo>
                <a:lnTo>
                  <a:pt x="20104" y="6452"/>
                </a:lnTo>
                <a:lnTo>
                  <a:pt x="20019" y="13341"/>
                </a:lnTo>
                <a:cubicBezTo>
                  <a:pt x="20011" y="13920"/>
                  <a:pt x="20006" y="14510"/>
                  <a:pt x="20003" y="15104"/>
                </a:cubicBezTo>
                <a:cubicBezTo>
                  <a:pt x="20002" y="15573"/>
                  <a:pt x="20014" y="16021"/>
                  <a:pt x="20036" y="16316"/>
                </a:cubicBezTo>
                <a:cubicBezTo>
                  <a:pt x="20068" y="16736"/>
                  <a:pt x="20109" y="16955"/>
                  <a:pt x="20150" y="16923"/>
                </a:cubicBezTo>
                <a:cubicBezTo>
                  <a:pt x="20178" y="16916"/>
                  <a:pt x="20205" y="16880"/>
                  <a:pt x="20232" y="16757"/>
                </a:cubicBezTo>
                <a:lnTo>
                  <a:pt x="20252" y="15104"/>
                </a:lnTo>
                <a:cubicBezTo>
                  <a:pt x="20228" y="15211"/>
                  <a:pt x="20207" y="15260"/>
                  <a:pt x="20183" y="15269"/>
                </a:cubicBezTo>
                <a:cubicBezTo>
                  <a:pt x="20168" y="15288"/>
                  <a:pt x="20152" y="15193"/>
                  <a:pt x="20140" y="15049"/>
                </a:cubicBezTo>
                <a:cubicBezTo>
                  <a:pt x="20132" y="14900"/>
                  <a:pt x="20130" y="14699"/>
                  <a:pt x="20131" y="14498"/>
                </a:cubicBezTo>
                <a:cubicBezTo>
                  <a:pt x="20134" y="13994"/>
                  <a:pt x="20137" y="13505"/>
                  <a:pt x="20144" y="13010"/>
                </a:cubicBezTo>
                <a:lnTo>
                  <a:pt x="20225" y="6452"/>
                </a:lnTo>
                <a:lnTo>
                  <a:pt x="20343" y="6452"/>
                </a:lnTo>
                <a:lnTo>
                  <a:pt x="20363" y="4854"/>
                </a:lnTo>
                <a:lnTo>
                  <a:pt x="20245" y="4854"/>
                </a:lnTo>
                <a:lnTo>
                  <a:pt x="20297" y="556"/>
                </a:lnTo>
                <a:close/>
                <a:moveTo>
                  <a:pt x="723" y="2264"/>
                </a:moveTo>
                <a:lnTo>
                  <a:pt x="893" y="2264"/>
                </a:lnTo>
                <a:cubicBezTo>
                  <a:pt x="943" y="2236"/>
                  <a:pt x="993" y="2347"/>
                  <a:pt x="1041" y="2540"/>
                </a:cubicBezTo>
                <a:cubicBezTo>
                  <a:pt x="1085" y="2791"/>
                  <a:pt x="1122" y="3302"/>
                  <a:pt x="1145" y="3972"/>
                </a:cubicBezTo>
                <a:cubicBezTo>
                  <a:pt x="1176" y="4904"/>
                  <a:pt x="1192" y="5942"/>
                  <a:pt x="1188" y="7003"/>
                </a:cubicBezTo>
                <a:cubicBezTo>
                  <a:pt x="1189" y="8087"/>
                  <a:pt x="1179" y="9172"/>
                  <a:pt x="1159" y="10199"/>
                </a:cubicBezTo>
                <a:cubicBezTo>
                  <a:pt x="1139" y="11101"/>
                  <a:pt x="1112" y="11978"/>
                  <a:pt x="1077" y="12734"/>
                </a:cubicBezTo>
                <a:cubicBezTo>
                  <a:pt x="1054" y="13266"/>
                  <a:pt x="1025" y="13703"/>
                  <a:pt x="992" y="14057"/>
                </a:cubicBezTo>
                <a:cubicBezTo>
                  <a:pt x="965" y="14337"/>
                  <a:pt x="934" y="14504"/>
                  <a:pt x="903" y="14608"/>
                </a:cubicBezTo>
                <a:cubicBezTo>
                  <a:pt x="843" y="14846"/>
                  <a:pt x="782" y="14954"/>
                  <a:pt x="720" y="14939"/>
                </a:cubicBezTo>
                <a:lnTo>
                  <a:pt x="566" y="14939"/>
                </a:lnTo>
                <a:lnTo>
                  <a:pt x="723" y="2264"/>
                </a:lnTo>
                <a:close/>
                <a:moveTo>
                  <a:pt x="5076" y="4523"/>
                </a:moveTo>
                <a:cubicBezTo>
                  <a:pt x="5040" y="4518"/>
                  <a:pt x="5004" y="4681"/>
                  <a:pt x="4971" y="4964"/>
                </a:cubicBezTo>
                <a:cubicBezTo>
                  <a:pt x="4930" y="5361"/>
                  <a:pt x="4892" y="5856"/>
                  <a:pt x="4860" y="6452"/>
                </a:cubicBezTo>
                <a:lnTo>
                  <a:pt x="4880" y="4799"/>
                </a:lnTo>
                <a:lnTo>
                  <a:pt x="4768" y="4799"/>
                </a:lnTo>
                <a:lnTo>
                  <a:pt x="4565" y="21221"/>
                </a:lnTo>
                <a:lnTo>
                  <a:pt x="4683" y="21221"/>
                </a:lnTo>
                <a:lnTo>
                  <a:pt x="4768" y="14773"/>
                </a:lnTo>
                <a:cubicBezTo>
                  <a:pt x="4802" y="16085"/>
                  <a:pt x="4880" y="16916"/>
                  <a:pt x="4965" y="16923"/>
                </a:cubicBezTo>
                <a:cubicBezTo>
                  <a:pt x="5003" y="16921"/>
                  <a:pt x="5041" y="16759"/>
                  <a:pt x="5076" y="16482"/>
                </a:cubicBezTo>
                <a:cubicBezTo>
                  <a:pt x="5115" y="16127"/>
                  <a:pt x="5151" y="15659"/>
                  <a:pt x="5181" y="15104"/>
                </a:cubicBezTo>
                <a:cubicBezTo>
                  <a:pt x="5220" y="14391"/>
                  <a:pt x="5252" y="13585"/>
                  <a:pt x="5272" y="12679"/>
                </a:cubicBezTo>
                <a:cubicBezTo>
                  <a:pt x="5297" y="11599"/>
                  <a:pt x="5309" y="10419"/>
                  <a:pt x="5308" y="9263"/>
                </a:cubicBezTo>
                <a:cubicBezTo>
                  <a:pt x="5313" y="7990"/>
                  <a:pt x="5290" y="6733"/>
                  <a:pt x="5243" y="5736"/>
                </a:cubicBezTo>
                <a:cubicBezTo>
                  <a:pt x="5201" y="4927"/>
                  <a:pt x="5140" y="4496"/>
                  <a:pt x="5076" y="4523"/>
                </a:cubicBezTo>
                <a:close/>
                <a:moveTo>
                  <a:pt x="6791" y="4523"/>
                </a:moveTo>
                <a:cubicBezTo>
                  <a:pt x="6733" y="4534"/>
                  <a:pt x="6675" y="4809"/>
                  <a:pt x="6627" y="5350"/>
                </a:cubicBezTo>
                <a:cubicBezTo>
                  <a:pt x="6571" y="6020"/>
                  <a:pt x="6525" y="6907"/>
                  <a:pt x="6493" y="7940"/>
                </a:cubicBezTo>
                <a:cubicBezTo>
                  <a:pt x="6455" y="9059"/>
                  <a:pt x="6437" y="10339"/>
                  <a:pt x="6437" y="11632"/>
                </a:cubicBezTo>
                <a:cubicBezTo>
                  <a:pt x="6432" y="12994"/>
                  <a:pt x="6457" y="14332"/>
                  <a:pt x="6509" y="15380"/>
                </a:cubicBezTo>
                <a:cubicBezTo>
                  <a:pt x="6555" y="16240"/>
                  <a:pt x="6618" y="16724"/>
                  <a:pt x="6686" y="16702"/>
                </a:cubicBezTo>
                <a:cubicBezTo>
                  <a:pt x="6763" y="16658"/>
                  <a:pt x="6835" y="16083"/>
                  <a:pt x="6886" y="15104"/>
                </a:cubicBezTo>
                <a:lnTo>
                  <a:pt x="6876" y="16096"/>
                </a:lnTo>
                <a:cubicBezTo>
                  <a:pt x="6868" y="17076"/>
                  <a:pt x="6847" y="18005"/>
                  <a:pt x="6817" y="18851"/>
                </a:cubicBezTo>
                <a:cubicBezTo>
                  <a:pt x="6776" y="19552"/>
                  <a:pt x="6718" y="19886"/>
                  <a:pt x="6660" y="19788"/>
                </a:cubicBezTo>
                <a:cubicBezTo>
                  <a:pt x="6631" y="19813"/>
                  <a:pt x="6601" y="19755"/>
                  <a:pt x="6575" y="19568"/>
                </a:cubicBezTo>
                <a:cubicBezTo>
                  <a:pt x="6560" y="19462"/>
                  <a:pt x="6547" y="19254"/>
                  <a:pt x="6539" y="19017"/>
                </a:cubicBezTo>
                <a:cubicBezTo>
                  <a:pt x="6531" y="18689"/>
                  <a:pt x="6527" y="18324"/>
                  <a:pt x="6529" y="17970"/>
                </a:cubicBezTo>
                <a:lnTo>
                  <a:pt x="6408" y="17804"/>
                </a:lnTo>
                <a:cubicBezTo>
                  <a:pt x="6406" y="17985"/>
                  <a:pt x="6405" y="18172"/>
                  <a:pt x="6405" y="18355"/>
                </a:cubicBezTo>
                <a:cubicBezTo>
                  <a:pt x="6404" y="18940"/>
                  <a:pt x="6414" y="19528"/>
                  <a:pt x="6434" y="20009"/>
                </a:cubicBezTo>
                <a:cubicBezTo>
                  <a:pt x="6458" y="20515"/>
                  <a:pt x="6489" y="20862"/>
                  <a:pt x="6526" y="21056"/>
                </a:cubicBezTo>
                <a:cubicBezTo>
                  <a:pt x="6573" y="21319"/>
                  <a:pt x="6623" y="21459"/>
                  <a:pt x="6673" y="21441"/>
                </a:cubicBezTo>
                <a:cubicBezTo>
                  <a:pt x="6727" y="21459"/>
                  <a:pt x="6782" y="21235"/>
                  <a:pt x="6830" y="20835"/>
                </a:cubicBezTo>
                <a:cubicBezTo>
                  <a:pt x="6874" y="20468"/>
                  <a:pt x="6910" y="19941"/>
                  <a:pt x="6935" y="19237"/>
                </a:cubicBezTo>
                <a:cubicBezTo>
                  <a:pt x="6965" y="18321"/>
                  <a:pt x="6987" y="17294"/>
                  <a:pt x="6997" y="16261"/>
                </a:cubicBezTo>
                <a:lnTo>
                  <a:pt x="7138" y="4799"/>
                </a:lnTo>
                <a:lnTo>
                  <a:pt x="7027" y="4799"/>
                </a:lnTo>
                <a:lnTo>
                  <a:pt x="7004" y="6728"/>
                </a:lnTo>
                <a:cubicBezTo>
                  <a:pt x="6963" y="5354"/>
                  <a:pt x="6882" y="4508"/>
                  <a:pt x="6791" y="4523"/>
                </a:cubicBezTo>
                <a:close/>
                <a:moveTo>
                  <a:pt x="15778" y="4523"/>
                </a:moveTo>
                <a:cubicBezTo>
                  <a:pt x="15720" y="4534"/>
                  <a:pt x="15662" y="4809"/>
                  <a:pt x="15614" y="5350"/>
                </a:cubicBezTo>
                <a:cubicBezTo>
                  <a:pt x="15557" y="6024"/>
                  <a:pt x="15513" y="6910"/>
                  <a:pt x="15480" y="7940"/>
                </a:cubicBezTo>
                <a:cubicBezTo>
                  <a:pt x="15442" y="9064"/>
                  <a:pt x="15420" y="10342"/>
                  <a:pt x="15421" y="11632"/>
                </a:cubicBezTo>
                <a:cubicBezTo>
                  <a:pt x="15415" y="12994"/>
                  <a:pt x="15444" y="14332"/>
                  <a:pt x="15496" y="15380"/>
                </a:cubicBezTo>
                <a:cubicBezTo>
                  <a:pt x="15542" y="16240"/>
                  <a:pt x="15605" y="16724"/>
                  <a:pt x="15673" y="16702"/>
                </a:cubicBezTo>
                <a:cubicBezTo>
                  <a:pt x="15750" y="16654"/>
                  <a:pt x="15822" y="16080"/>
                  <a:pt x="15873" y="15104"/>
                </a:cubicBezTo>
                <a:lnTo>
                  <a:pt x="15863" y="16096"/>
                </a:lnTo>
                <a:cubicBezTo>
                  <a:pt x="15855" y="17076"/>
                  <a:pt x="15834" y="18005"/>
                  <a:pt x="15804" y="18851"/>
                </a:cubicBezTo>
                <a:cubicBezTo>
                  <a:pt x="15763" y="19545"/>
                  <a:pt x="15705" y="19879"/>
                  <a:pt x="15647" y="19788"/>
                </a:cubicBezTo>
                <a:cubicBezTo>
                  <a:pt x="15618" y="19811"/>
                  <a:pt x="15589" y="19753"/>
                  <a:pt x="15562" y="19568"/>
                </a:cubicBezTo>
                <a:cubicBezTo>
                  <a:pt x="15547" y="19460"/>
                  <a:pt x="15534" y="19253"/>
                  <a:pt x="15526" y="19017"/>
                </a:cubicBezTo>
                <a:cubicBezTo>
                  <a:pt x="15518" y="18689"/>
                  <a:pt x="15514" y="18324"/>
                  <a:pt x="15516" y="17970"/>
                </a:cubicBezTo>
                <a:lnTo>
                  <a:pt x="15395" y="17804"/>
                </a:lnTo>
                <a:cubicBezTo>
                  <a:pt x="15389" y="17977"/>
                  <a:pt x="15385" y="18165"/>
                  <a:pt x="15382" y="18355"/>
                </a:cubicBezTo>
                <a:cubicBezTo>
                  <a:pt x="15381" y="18942"/>
                  <a:pt x="15391" y="19530"/>
                  <a:pt x="15411" y="20009"/>
                </a:cubicBezTo>
                <a:cubicBezTo>
                  <a:pt x="15435" y="20519"/>
                  <a:pt x="15466" y="20866"/>
                  <a:pt x="15503" y="21056"/>
                </a:cubicBezTo>
                <a:cubicBezTo>
                  <a:pt x="15550" y="21319"/>
                  <a:pt x="15600" y="21459"/>
                  <a:pt x="15650" y="21441"/>
                </a:cubicBezTo>
                <a:cubicBezTo>
                  <a:pt x="15704" y="21460"/>
                  <a:pt x="15759" y="21235"/>
                  <a:pt x="15807" y="20835"/>
                </a:cubicBezTo>
                <a:cubicBezTo>
                  <a:pt x="15851" y="20468"/>
                  <a:pt x="15887" y="19941"/>
                  <a:pt x="15912" y="19237"/>
                </a:cubicBezTo>
                <a:cubicBezTo>
                  <a:pt x="15942" y="18318"/>
                  <a:pt x="15963" y="17292"/>
                  <a:pt x="15974" y="16261"/>
                </a:cubicBezTo>
                <a:lnTo>
                  <a:pt x="16115" y="4799"/>
                </a:lnTo>
                <a:lnTo>
                  <a:pt x="16010" y="4799"/>
                </a:lnTo>
                <a:lnTo>
                  <a:pt x="15987" y="6728"/>
                </a:lnTo>
                <a:cubicBezTo>
                  <a:pt x="15948" y="5377"/>
                  <a:pt x="15867" y="4533"/>
                  <a:pt x="15778" y="4523"/>
                </a:cubicBezTo>
                <a:close/>
                <a:moveTo>
                  <a:pt x="1790" y="4579"/>
                </a:moveTo>
                <a:cubicBezTo>
                  <a:pt x="1725" y="4577"/>
                  <a:pt x="1662" y="4882"/>
                  <a:pt x="1607" y="5460"/>
                </a:cubicBezTo>
                <a:cubicBezTo>
                  <a:pt x="1546" y="6126"/>
                  <a:pt x="1496" y="7098"/>
                  <a:pt x="1466" y="8216"/>
                </a:cubicBezTo>
                <a:cubicBezTo>
                  <a:pt x="1431" y="9390"/>
                  <a:pt x="1411" y="10645"/>
                  <a:pt x="1411" y="11963"/>
                </a:cubicBezTo>
                <a:cubicBezTo>
                  <a:pt x="1410" y="12878"/>
                  <a:pt x="1423" y="13784"/>
                  <a:pt x="1447" y="14608"/>
                </a:cubicBezTo>
                <a:cubicBezTo>
                  <a:pt x="1468" y="15355"/>
                  <a:pt x="1502" y="15972"/>
                  <a:pt x="1545" y="16371"/>
                </a:cubicBezTo>
                <a:cubicBezTo>
                  <a:pt x="1589" y="16774"/>
                  <a:pt x="1639" y="16987"/>
                  <a:pt x="1689" y="16978"/>
                </a:cubicBezTo>
                <a:cubicBezTo>
                  <a:pt x="1768" y="17002"/>
                  <a:pt x="1848" y="16575"/>
                  <a:pt x="1908" y="15710"/>
                </a:cubicBezTo>
                <a:cubicBezTo>
                  <a:pt x="1962" y="14989"/>
                  <a:pt x="2001" y="14006"/>
                  <a:pt x="2023" y="12900"/>
                </a:cubicBezTo>
                <a:lnTo>
                  <a:pt x="1905" y="12679"/>
                </a:lnTo>
                <a:cubicBezTo>
                  <a:pt x="1885" y="13436"/>
                  <a:pt x="1854" y="14089"/>
                  <a:pt x="1813" y="14553"/>
                </a:cubicBezTo>
                <a:cubicBezTo>
                  <a:pt x="1778" y="14984"/>
                  <a:pt x="1736" y="15209"/>
                  <a:pt x="1692" y="15214"/>
                </a:cubicBezTo>
                <a:cubicBezTo>
                  <a:pt x="1649" y="15224"/>
                  <a:pt x="1608" y="14944"/>
                  <a:pt x="1581" y="14388"/>
                </a:cubicBezTo>
                <a:cubicBezTo>
                  <a:pt x="1548" y="13656"/>
                  <a:pt x="1532" y="12715"/>
                  <a:pt x="1535" y="11798"/>
                </a:cubicBezTo>
                <a:cubicBezTo>
                  <a:pt x="1534" y="11592"/>
                  <a:pt x="1534" y="11397"/>
                  <a:pt x="1535" y="11191"/>
                </a:cubicBezTo>
                <a:lnTo>
                  <a:pt x="2059" y="11191"/>
                </a:lnTo>
                <a:cubicBezTo>
                  <a:pt x="2065" y="10609"/>
                  <a:pt x="2065" y="10019"/>
                  <a:pt x="2065" y="9428"/>
                </a:cubicBezTo>
                <a:cubicBezTo>
                  <a:pt x="2068" y="8132"/>
                  <a:pt x="2041" y="6866"/>
                  <a:pt x="1990" y="5901"/>
                </a:cubicBezTo>
                <a:cubicBezTo>
                  <a:pt x="1937" y="4999"/>
                  <a:pt x="1866" y="4518"/>
                  <a:pt x="1790" y="4579"/>
                </a:cubicBezTo>
                <a:close/>
                <a:moveTo>
                  <a:pt x="3227" y="4579"/>
                </a:moveTo>
                <a:cubicBezTo>
                  <a:pt x="3162" y="4577"/>
                  <a:pt x="3099" y="4882"/>
                  <a:pt x="3044" y="5460"/>
                </a:cubicBezTo>
                <a:cubicBezTo>
                  <a:pt x="2983" y="6126"/>
                  <a:pt x="2933" y="7098"/>
                  <a:pt x="2903" y="8216"/>
                </a:cubicBezTo>
                <a:cubicBezTo>
                  <a:pt x="2868" y="9386"/>
                  <a:pt x="2851" y="10652"/>
                  <a:pt x="2851" y="11963"/>
                </a:cubicBezTo>
                <a:cubicBezTo>
                  <a:pt x="2850" y="12878"/>
                  <a:pt x="2860" y="13784"/>
                  <a:pt x="2883" y="14608"/>
                </a:cubicBezTo>
                <a:cubicBezTo>
                  <a:pt x="2905" y="15355"/>
                  <a:pt x="2942" y="15972"/>
                  <a:pt x="2985" y="16371"/>
                </a:cubicBezTo>
                <a:cubicBezTo>
                  <a:pt x="3029" y="16776"/>
                  <a:pt x="3078" y="16989"/>
                  <a:pt x="3129" y="16978"/>
                </a:cubicBezTo>
                <a:cubicBezTo>
                  <a:pt x="3208" y="17002"/>
                  <a:pt x="3285" y="16575"/>
                  <a:pt x="3345" y="15710"/>
                </a:cubicBezTo>
                <a:cubicBezTo>
                  <a:pt x="3399" y="14988"/>
                  <a:pt x="3438" y="14006"/>
                  <a:pt x="3459" y="12900"/>
                </a:cubicBezTo>
                <a:lnTo>
                  <a:pt x="3345" y="12679"/>
                </a:lnTo>
                <a:cubicBezTo>
                  <a:pt x="3325" y="13445"/>
                  <a:pt x="3291" y="14086"/>
                  <a:pt x="3250" y="14553"/>
                </a:cubicBezTo>
                <a:cubicBezTo>
                  <a:pt x="3214" y="14984"/>
                  <a:pt x="3172" y="15265"/>
                  <a:pt x="3129" y="15269"/>
                </a:cubicBezTo>
                <a:cubicBezTo>
                  <a:pt x="3086" y="15280"/>
                  <a:pt x="3045" y="14944"/>
                  <a:pt x="3017" y="14388"/>
                </a:cubicBezTo>
                <a:cubicBezTo>
                  <a:pt x="2984" y="13656"/>
                  <a:pt x="2968" y="12770"/>
                  <a:pt x="2972" y="11853"/>
                </a:cubicBezTo>
                <a:cubicBezTo>
                  <a:pt x="2971" y="11647"/>
                  <a:pt x="2971" y="11397"/>
                  <a:pt x="2972" y="11191"/>
                </a:cubicBezTo>
                <a:lnTo>
                  <a:pt x="3495" y="11191"/>
                </a:lnTo>
                <a:cubicBezTo>
                  <a:pt x="3501" y="10609"/>
                  <a:pt x="3505" y="10019"/>
                  <a:pt x="3505" y="9428"/>
                </a:cubicBezTo>
                <a:cubicBezTo>
                  <a:pt x="3508" y="8132"/>
                  <a:pt x="3478" y="6866"/>
                  <a:pt x="3427" y="5901"/>
                </a:cubicBezTo>
                <a:cubicBezTo>
                  <a:pt x="3373" y="4999"/>
                  <a:pt x="3302" y="4518"/>
                  <a:pt x="3227" y="4579"/>
                </a:cubicBezTo>
                <a:close/>
                <a:moveTo>
                  <a:pt x="4287" y="4579"/>
                </a:moveTo>
                <a:cubicBezTo>
                  <a:pt x="4187" y="4513"/>
                  <a:pt x="4089" y="5202"/>
                  <a:pt x="4022" y="6452"/>
                </a:cubicBezTo>
                <a:cubicBezTo>
                  <a:pt x="3940" y="8048"/>
                  <a:pt x="3897" y="10128"/>
                  <a:pt x="3901" y="12238"/>
                </a:cubicBezTo>
                <a:cubicBezTo>
                  <a:pt x="3902" y="13090"/>
                  <a:pt x="3916" y="13916"/>
                  <a:pt x="3940" y="14663"/>
                </a:cubicBezTo>
                <a:cubicBezTo>
                  <a:pt x="3964" y="15415"/>
                  <a:pt x="4000" y="16030"/>
                  <a:pt x="4045" y="16427"/>
                </a:cubicBezTo>
                <a:cubicBezTo>
                  <a:pt x="4091" y="16822"/>
                  <a:pt x="4144" y="16990"/>
                  <a:pt x="4196" y="16978"/>
                </a:cubicBezTo>
                <a:cubicBezTo>
                  <a:pt x="4263" y="16980"/>
                  <a:pt x="4329" y="16653"/>
                  <a:pt x="4385" y="16041"/>
                </a:cubicBezTo>
                <a:cubicBezTo>
                  <a:pt x="4447" y="15403"/>
                  <a:pt x="4497" y="14459"/>
                  <a:pt x="4526" y="13341"/>
                </a:cubicBezTo>
                <a:cubicBezTo>
                  <a:pt x="4559" y="12147"/>
                  <a:pt x="4576" y="10853"/>
                  <a:pt x="4575" y="9538"/>
                </a:cubicBezTo>
                <a:cubicBezTo>
                  <a:pt x="4579" y="8198"/>
                  <a:pt x="4551" y="6882"/>
                  <a:pt x="4497" y="5901"/>
                </a:cubicBezTo>
                <a:cubicBezTo>
                  <a:pt x="4442" y="4969"/>
                  <a:pt x="4365" y="4499"/>
                  <a:pt x="4287" y="4579"/>
                </a:cubicBezTo>
                <a:close/>
                <a:moveTo>
                  <a:pt x="6159" y="4579"/>
                </a:moveTo>
                <a:cubicBezTo>
                  <a:pt x="6115" y="4578"/>
                  <a:pt x="6070" y="4814"/>
                  <a:pt x="6032" y="5185"/>
                </a:cubicBezTo>
                <a:cubicBezTo>
                  <a:pt x="5982" y="5649"/>
                  <a:pt x="5939" y="6245"/>
                  <a:pt x="5901" y="6948"/>
                </a:cubicBezTo>
                <a:lnTo>
                  <a:pt x="5927" y="4854"/>
                </a:lnTo>
                <a:lnTo>
                  <a:pt x="5816" y="4854"/>
                </a:lnTo>
                <a:lnTo>
                  <a:pt x="5668" y="16702"/>
                </a:lnTo>
                <a:lnTo>
                  <a:pt x="5789" y="16757"/>
                </a:lnTo>
                <a:lnTo>
                  <a:pt x="5858" y="11247"/>
                </a:lnTo>
                <a:cubicBezTo>
                  <a:pt x="5869" y="9815"/>
                  <a:pt x="5905" y="8460"/>
                  <a:pt x="5963" y="7389"/>
                </a:cubicBezTo>
                <a:cubicBezTo>
                  <a:pt x="6007" y="6670"/>
                  <a:pt x="6065" y="6236"/>
                  <a:pt x="6127" y="6232"/>
                </a:cubicBezTo>
                <a:cubicBezTo>
                  <a:pt x="6152" y="6208"/>
                  <a:pt x="6179" y="6355"/>
                  <a:pt x="6199" y="6618"/>
                </a:cubicBezTo>
                <a:cubicBezTo>
                  <a:pt x="6214" y="6868"/>
                  <a:pt x="6222" y="7243"/>
                  <a:pt x="6221" y="7609"/>
                </a:cubicBezTo>
                <a:cubicBezTo>
                  <a:pt x="6220" y="8156"/>
                  <a:pt x="6216" y="8676"/>
                  <a:pt x="6208" y="9208"/>
                </a:cubicBezTo>
                <a:lnTo>
                  <a:pt x="6113" y="16757"/>
                </a:lnTo>
                <a:lnTo>
                  <a:pt x="6235" y="16757"/>
                </a:lnTo>
                <a:lnTo>
                  <a:pt x="6326" y="9538"/>
                </a:lnTo>
                <a:cubicBezTo>
                  <a:pt x="6336" y="8855"/>
                  <a:pt x="6341" y="8145"/>
                  <a:pt x="6343" y="7444"/>
                </a:cubicBezTo>
                <a:cubicBezTo>
                  <a:pt x="6345" y="6661"/>
                  <a:pt x="6326" y="5903"/>
                  <a:pt x="6293" y="5350"/>
                </a:cubicBezTo>
                <a:cubicBezTo>
                  <a:pt x="6256" y="4807"/>
                  <a:pt x="6209" y="4533"/>
                  <a:pt x="6159" y="4579"/>
                </a:cubicBezTo>
                <a:close/>
                <a:moveTo>
                  <a:pt x="10417" y="4579"/>
                </a:moveTo>
                <a:cubicBezTo>
                  <a:pt x="10350" y="4511"/>
                  <a:pt x="10283" y="4857"/>
                  <a:pt x="10231" y="5570"/>
                </a:cubicBezTo>
                <a:cubicBezTo>
                  <a:pt x="10189" y="6173"/>
                  <a:pt x="10165" y="7066"/>
                  <a:pt x="10165" y="7995"/>
                </a:cubicBezTo>
                <a:cubicBezTo>
                  <a:pt x="10164" y="8499"/>
                  <a:pt x="10172" y="9000"/>
                  <a:pt x="10188" y="9428"/>
                </a:cubicBezTo>
                <a:cubicBezTo>
                  <a:pt x="10205" y="9875"/>
                  <a:pt x="10229" y="10271"/>
                  <a:pt x="10257" y="10530"/>
                </a:cubicBezTo>
                <a:cubicBezTo>
                  <a:pt x="10296" y="10899"/>
                  <a:pt x="10336" y="11189"/>
                  <a:pt x="10378" y="11467"/>
                </a:cubicBezTo>
                <a:cubicBezTo>
                  <a:pt x="10422" y="11726"/>
                  <a:pt x="10460" y="12114"/>
                  <a:pt x="10496" y="12624"/>
                </a:cubicBezTo>
                <a:cubicBezTo>
                  <a:pt x="10510" y="12895"/>
                  <a:pt x="10521" y="13250"/>
                  <a:pt x="10522" y="13616"/>
                </a:cubicBezTo>
                <a:cubicBezTo>
                  <a:pt x="10521" y="14122"/>
                  <a:pt x="10507" y="14591"/>
                  <a:pt x="10483" y="14884"/>
                </a:cubicBezTo>
                <a:cubicBezTo>
                  <a:pt x="10447" y="15283"/>
                  <a:pt x="10404" y="15480"/>
                  <a:pt x="10361" y="15435"/>
                </a:cubicBezTo>
                <a:cubicBezTo>
                  <a:pt x="10327" y="15445"/>
                  <a:pt x="10291" y="15325"/>
                  <a:pt x="10260" y="15049"/>
                </a:cubicBezTo>
                <a:cubicBezTo>
                  <a:pt x="10234" y="14848"/>
                  <a:pt x="10216" y="14503"/>
                  <a:pt x="10204" y="14057"/>
                </a:cubicBezTo>
                <a:cubicBezTo>
                  <a:pt x="10192" y="13591"/>
                  <a:pt x="10184" y="13078"/>
                  <a:pt x="10185" y="12569"/>
                </a:cubicBezTo>
                <a:lnTo>
                  <a:pt x="10067" y="12679"/>
                </a:lnTo>
                <a:cubicBezTo>
                  <a:pt x="10057" y="13950"/>
                  <a:pt x="10088" y="15222"/>
                  <a:pt x="10149" y="15986"/>
                </a:cubicBezTo>
                <a:cubicBezTo>
                  <a:pt x="10211" y="16682"/>
                  <a:pt x="10284" y="17020"/>
                  <a:pt x="10358" y="16978"/>
                </a:cubicBezTo>
                <a:cubicBezTo>
                  <a:pt x="10411" y="17002"/>
                  <a:pt x="10463" y="16831"/>
                  <a:pt x="10512" y="16482"/>
                </a:cubicBezTo>
                <a:cubicBezTo>
                  <a:pt x="10552" y="16202"/>
                  <a:pt x="10586" y="15720"/>
                  <a:pt x="10610" y="15104"/>
                </a:cubicBezTo>
                <a:cubicBezTo>
                  <a:pt x="10631" y="14585"/>
                  <a:pt x="10643" y="13970"/>
                  <a:pt x="10643" y="13341"/>
                </a:cubicBezTo>
                <a:cubicBezTo>
                  <a:pt x="10644" y="12488"/>
                  <a:pt x="10624" y="11666"/>
                  <a:pt x="10587" y="11081"/>
                </a:cubicBezTo>
                <a:cubicBezTo>
                  <a:pt x="10534" y="10416"/>
                  <a:pt x="10476" y="9870"/>
                  <a:pt x="10414" y="9483"/>
                </a:cubicBezTo>
                <a:cubicBezTo>
                  <a:pt x="10377" y="9258"/>
                  <a:pt x="10342" y="8973"/>
                  <a:pt x="10309" y="8601"/>
                </a:cubicBezTo>
                <a:cubicBezTo>
                  <a:pt x="10291" y="8367"/>
                  <a:pt x="10277" y="7999"/>
                  <a:pt x="10276" y="7609"/>
                </a:cubicBezTo>
                <a:cubicBezTo>
                  <a:pt x="10278" y="7192"/>
                  <a:pt x="10292" y="6801"/>
                  <a:pt x="10312" y="6562"/>
                </a:cubicBezTo>
                <a:cubicBezTo>
                  <a:pt x="10341" y="6218"/>
                  <a:pt x="10376" y="6085"/>
                  <a:pt x="10411" y="6122"/>
                </a:cubicBezTo>
                <a:cubicBezTo>
                  <a:pt x="10454" y="6080"/>
                  <a:pt x="10494" y="6288"/>
                  <a:pt x="10528" y="6728"/>
                </a:cubicBezTo>
                <a:cubicBezTo>
                  <a:pt x="10558" y="7179"/>
                  <a:pt x="10575" y="7822"/>
                  <a:pt x="10574" y="8491"/>
                </a:cubicBezTo>
                <a:lnTo>
                  <a:pt x="10692" y="8326"/>
                </a:lnTo>
                <a:cubicBezTo>
                  <a:pt x="10693" y="7286"/>
                  <a:pt x="10667" y="6307"/>
                  <a:pt x="10620" y="5626"/>
                </a:cubicBezTo>
                <a:cubicBezTo>
                  <a:pt x="10563" y="4863"/>
                  <a:pt x="10490" y="4485"/>
                  <a:pt x="10417" y="4579"/>
                </a:cubicBezTo>
                <a:close/>
                <a:moveTo>
                  <a:pt x="12819" y="4579"/>
                </a:moveTo>
                <a:cubicBezTo>
                  <a:pt x="12754" y="4577"/>
                  <a:pt x="12691" y="4882"/>
                  <a:pt x="12636" y="5460"/>
                </a:cubicBezTo>
                <a:cubicBezTo>
                  <a:pt x="12575" y="6126"/>
                  <a:pt x="12525" y="7098"/>
                  <a:pt x="12495" y="8216"/>
                </a:cubicBezTo>
                <a:cubicBezTo>
                  <a:pt x="12460" y="9386"/>
                  <a:pt x="12443" y="10652"/>
                  <a:pt x="12443" y="11963"/>
                </a:cubicBezTo>
                <a:cubicBezTo>
                  <a:pt x="12442" y="12878"/>
                  <a:pt x="12455" y="13784"/>
                  <a:pt x="12479" y="14608"/>
                </a:cubicBezTo>
                <a:cubicBezTo>
                  <a:pt x="12500" y="15355"/>
                  <a:pt x="12534" y="15972"/>
                  <a:pt x="12577" y="16371"/>
                </a:cubicBezTo>
                <a:cubicBezTo>
                  <a:pt x="12621" y="16776"/>
                  <a:pt x="12671" y="16989"/>
                  <a:pt x="12721" y="16978"/>
                </a:cubicBezTo>
                <a:cubicBezTo>
                  <a:pt x="12800" y="17002"/>
                  <a:pt x="12877" y="16575"/>
                  <a:pt x="12937" y="15710"/>
                </a:cubicBezTo>
                <a:cubicBezTo>
                  <a:pt x="12991" y="14988"/>
                  <a:pt x="13033" y="14006"/>
                  <a:pt x="13055" y="12900"/>
                </a:cubicBezTo>
                <a:lnTo>
                  <a:pt x="12937" y="12679"/>
                </a:lnTo>
                <a:cubicBezTo>
                  <a:pt x="12917" y="13445"/>
                  <a:pt x="12884" y="14086"/>
                  <a:pt x="12842" y="14553"/>
                </a:cubicBezTo>
                <a:cubicBezTo>
                  <a:pt x="12807" y="14984"/>
                  <a:pt x="12765" y="15265"/>
                  <a:pt x="12721" y="15269"/>
                </a:cubicBezTo>
                <a:cubicBezTo>
                  <a:pt x="12678" y="15280"/>
                  <a:pt x="12637" y="14944"/>
                  <a:pt x="12610" y="14388"/>
                </a:cubicBezTo>
                <a:cubicBezTo>
                  <a:pt x="12577" y="13656"/>
                  <a:pt x="12561" y="12770"/>
                  <a:pt x="12564" y="11853"/>
                </a:cubicBezTo>
                <a:cubicBezTo>
                  <a:pt x="12563" y="11647"/>
                  <a:pt x="12563" y="11397"/>
                  <a:pt x="12564" y="11191"/>
                </a:cubicBezTo>
                <a:lnTo>
                  <a:pt x="13088" y="11191"/>
                </a:lnTo>
                <a:cubicBezTo>
                  <a:pt x="13094" y="10609"/>
                  <a:pt x="13097" y="10019"/>
                  <a:pt x="13097" y="9428"/>
                </a:cubicBezTo>
                <a:cubicBezTo>
                  <a:pt x="13101" y="8132"/>
                  <a:pt x="13074" y="6866"/>
                  <a:pt x="13022" y="5901"/>
                </a:cubicBezTo>
                <a:cubicBezTo>
                  <a:pt x="12969" y="4999"/>
                  <a:pt x="12895" y="4518"/>
                  <a:pt x="12819" y="4579"/>
                </a:cubicBezTo>
                <a:close/>
                <a:moveTo>
                  <a:pt x="13608" y="4579"/>
                </a:moveTo>
                <a:cubicBezTo>
                  <a:pt x="13570" y="4596"/>
                  <a:pt x="13533" y="4835"/>
                  <a:pt x="13503" y="5240"/>
                </a:cubicBezTo>
                <a:cubicBezTo>
                  <a:pt x="13462" y="5819"/>
                  <a:pt x="13426" y="6504"/>
                  <a:pt x="13399" y="7279"/>
                </a:cubicBezTo>
                <a:lnTo>
                  <a:pt x="13428" y="4854"/>
                </a:lnTo>
                <a:lnTo>
                  <a:pt x="13323" y="4854"/>
                </a:lnTo>
                <a:lnTo>
                  <a:pt x="13176" y="16702"/>
                </a:lnTo>
                <a:lnTo>
                  <a:pt x="13284" y="16702"/>
                </a:lnTo>
                <a:lnTo>
                  <a:pt x="13343" y="11963"/>
                </a:lnTo>
                <a:cubicBezTo>
                  <a:pt x="13355" y="10412"/>
                  <a:pt x="13391" y="8965"/>
                  <a:pt x="13448" y="7720"/>
                </a:cubicBezTo>
                <a:cubicBezTo>
                  <a:pt x="13479" y="7035"/>
                  <a:pt x="13527" y="6575"/>
                  <a:pt x="13579" y="6507"/>
                </a:cubicBezTo>
                <a:cubicBezTo>
                  <a:pt x="13603" y="6508"/>
                  <a:pt x="13627" y="6653"/>
                  <a:pt x="13647" y="6893"/>
                </a:cubicBezTo>
                <a:lnTo>
                  <a:pt x="13696" y="5019"/>
                </a:lnTo>
                <a:cubicBezTo>
                  <a:pt x="13669" y="4759"/>
                  <a:pt x="13639" y="4608"/>
                  <a:pt x="13608" y="4579"/>
                </a:cubicBezTo>
                <a:close/>
                <a:moveTo>
                  <a:pt x="15140" y="4579"/>
                </a:moveTo>
                <a:cubicBezTo>
                  <a:pt x="15096" y="4578"/>
                  <a:pt x="15053" y="4814"/>
                  <a:pt x="15015" y="5185"/>
                </a:cubicBezTo>
                <a:cubicBezTo>
                  <a:pt x="14966" y="5649"/>
                  <a:pt x="14920" y="6245"/>
                  <a:pt x="14881" y="6948"/>
                </a:cubicBezTo>
                <a:lnTo>
                  <a:pt x="14907" y="4854"/>
                </a:lnTo>
                <a:lnTo>
                  <a:pt x="14803" y="4854"/>
                </a:lnTo>
                <a:lnTo>
                  <a:pt x="14655" y="16702"/>
                </a:lnTo>
                <a:lnTo>
                  <a:pt x="14773" y="16757"/>
                </a:lnTo>
                <a:lnTo>
                  <a:pt x="14842" y="11247"/>
                </a:lnTo>
                <a:cubicBezTo>
                  <a:pt x="14853" y="9815"/>
                  <a:pt x="14889" y="8460"/>
                  <a:pt x="14947" y="7389"/>
                </a:cubicBezTo>
                <a:cubicBezTo>
                  <a:pt x="14991" y="6670"/>
                  <a:pt x="15049" y="6236"/>
                  <a:pt x="15110" y="6232"/>
                </a:cubicBezTo>
                <a:cubicBezTo>
                  <a:pt x="15135" y="6208"/>
                  <a:pt x="15162" y="6355"/>
                  <a:pt x="15182" y="6618"/>
                </a:cubicBezTo>
                <a:cubicBezTo>
                  <a:pt x="15198" y="6868"/>
                  <a:pt x="15206" y="7243"/>
                  <a:pt x="15205" y="7609"/>
                </a:cubicBezTo>
                <a:cubicBezTo>
                  <a:pt x="15204" y="8156"/>
                  <a:pt x="15200" y="8676"/>
                  <a:pt x="15192" y="9208"/>
                </a:cubicBezTo>
                <a:lnTo>
                  <a:pt x="15097" y="16757"/>
                </a:lnTo>
                <a:lnTo>
                  <a:pt x="15218" y="16757"/>
                </a:lnTo>
                <a:lnTo>
                  <a:pt x="15307" y="9538"/>
                </a:lnTo>
                <a:cubicBezTo>
                  <a:pt x="15316" y="8855"/>
                  <a:pt x="15321" y="8145"/>
                  <a:pt x="15323" y="7444"/>
                </a:cubicBezTo>
                <a:cubicBezTo>
                  <a:pt x="15325" y="6661"/>
                  <a:pt x="15310" y="5903"/>
                  <a:pt x="15277" y="5350"/>
                </a:cubicBezTo>
                <a:cubicBezTo>
                  <a:pt x="15240" y="4808"/>
                  <a:pt x="15189" y="4535"/>
                  <a:pt x="15140" y="4579"/>
                </a:cubicBezTo>
                <a:close/>
                <a:moveTo>
                  <a:pt x="17869" y="4579"/>
                </a:moveTo>
                <a:cubicBezTo>
                  <a:pt x="17769" y="4509"/>
                  <a:pt x="17674" y="5199"/>
                  <a:pt x="17607" y="6452"/>
                </a:cubicBezTo>
                <a:cubicBezTo>
                  <a:pt x="17524" y="8042"/>
                  <a:pt x="17479" y="10124"/>
                  <a:pt x="17483" y="12238"/>
                </a:cubicBezTo>
                <a:cubicBezTo>
                  <a:pt x="17484" y="13090"/>
                  <a:pt x="17498" y="13916"/>
                  <a:pt x="17522" y="14663"/>
                </a:cubicBezTo>
                <a:cubicBezTo>
                  <a:pt x="17546" y="15415"/>
                  <a:pt x="17582" y="16030"/>
                  <a:pt x="17627" y="16427"/>
                </a:cubicBezTo>
                <a:cubicBezTo>
                  <a:pt x="17673" y="16822"/>
                  <a:pt x="17725" y="16990"/>
                  <a:pt x="17777" y="16978"/>
                </a:cubicBezTo>
                <a:cubicBezTo>
                  <a:pt x="17845" y="16982"/>
                  <a:pt x="17910" y="16655"/>
                  <a:pt x="17967" y="16041"/>
                </a:cubicBezTo>
                <a:cubicBezTo>
                  <a:pt x="18029" y="15403"/>
                  <a:pt x="18079" y="14459"/>
                  <a:pt x="18108" y="13341"/>
                </a:cubicBezTo>
                <a:cubicBezTo>
                  <a:pt x="18141" y="12147"/>
                  <a:pt x="18157" y="10853"/>
                  <a:pt x="18157" y="9538"/>
                </a:cubicBezTo>
                <a:cubicBezTo>
                  <a:pt x="18161" y="8198"/>
                  <a:pt x="18133" y="6882"/>
                  <a:pt x="18079" y="5901"/>
                </a:cubicBezTo>
                <a:cubicBezTo>
                  <a:pt x="18023" y="4969"/>
                  <a:pt x="17947" y="4499"/>
                  <a:pt x="17869" y="4579"/>
                </a:cubicBezTo>
                <a:close/>
                <a:moveTo>
                  <a:pt x="18635" y="4579"/>
                </a:moveTo>
                <a:cubicBezTo>
                  <a:pt x="18565" y="4558"/>
                  <a:pt x="18496" y="4919"/>
                  <a:pt x="18439" y="5570"/>
                </a:cubicBezTo>
                <a:cubicBezTo>
                  <a:pt x="18379" y="6286"/>
                  <a:pt x="18333" y="7279"/>
                  <a:pt x="18308" y="8436"/>
                </a:cubicBezTo>
                <a:cubicBezTo>
                  <a:pt x="18278" y="9648"/>
                  <a:pt x="18262" y="10925"/>
                  <a:pt x="18262" y="12238"/>
                </a:cubicBezTo>
                <a:cubicBezTo>
                  <a:pt x="18257" y="13527"/>
                  <a:pt x="18283" y="14796"/>
                  <a:pt x="18334" y="15765"/>
                </a:cubicBezTo>
                <a:cubicBezTo>
                  <a:pt x="18383" y="16614"/>
                  <a:pt x="18450" y="17085"/>
                  <a:pt x="18520" y="17033"/>
                </a:cubicBezTo>
                <a:cubicBezTo>
                  <a:pt x="18589" y="17046"/>
                  <a:pt x="18656" y="16640"/>
                  <a:pt x="18710" y="15931"/>
                </a:cubicBezTo>
                <a:cubicBezTo>
                  <a:pt x="18772" y="15064"/>
                  <a:pt x="18815" y="13919"/>
                  <a:pt x="18838" y="12624"/>
                </a:cubicBezTo>
                <a:lnTo>
                  <a:pt x="18720" y="12404"/>
                </a:lnTo>
                <a:cubicBezTo>
                  <a:pt x="18703" y="13281"/>
                  <a:pt x="18670" y="14065"/>
                  <a:pt x="18628" y="14663"/>
                </a:cubicBezTo>
                <a:cubicBezTo>
                  <a:pt x="18598" y="15133"/>
                  <a:pt x="18559" y="15416"/>
                  <a:pt x="18517" y="15435"/>
                </a:cubicBezTo>
                <a:cubicBezTo>
                  <a:pt x="18479" y="15441"/>
                  <a:pt x="18443" y="15159"/>
                  <a:pt x="18419" y="14663"/>
                </a:cubicBezTo>
                <a:cubicBezTo>
                  <a:pt x="18389" y="14018"/>
                  <a:pt x="18376" y="13221"/>
                  <a:pt x="18380" y="12404"/>
                </a:cubicBezTo>
                <a:cubicBezTo>
                  <a:pt x="18380" y="11373"/>
                  <a:pt x="18390" y="10351"/>
                  <a:pt x="18409" y="9373"/>
                </a:cubicBezTo>
                <a:cubicBezTo>
                  <a:pt x="18424" y="8481"/>
                  <a:pt x="18455" y="7648"/>
                  <a:pt x="18494" y="7003"/>
                </a:cubicBezTo>
                <a:cubicBezTo>
                  <a:pt x="18529" y="6495"/>
                  <a:pt x="18572" y="6223"/>
                  <a:pt x="18619" y="6232"/>
                </a:cubicBezTo>
                <a:cubicBezTo>
                  <a:pt x="18657" y="6180"/>
                  <a:pt x="18696" y="6428"/>
                  <a:pt x="18723" y="6893"/>
                </a:cubicBezTo>
                <a:cubicBezTo>
                  <a:pt x="18750" y="7366"/>
                  <a:pt x="18765" y="8004"/>
                  <a:pt x="18763" y="8656"/>
                </a:cubicBezTo>
                <a:lnTo>
                  <a:pt x="18880" y="8491"/>
                </a:lnTo>
                <a:cubicBezTo>
                  <a:pt x="18883" y="7426"/>
                  <a:pt x="18860" y="6435"/>
                  <a:pt x="18815" y="5681"/>
                </a:cubicBezTo>
                <a:cubicBezTo>
                  <a:pt x="18766" y="4934"/>
                  <a:pt x="18701" y="4520"/>
                  <a:pt x="18635" y="4579"/>
                </a:cubicBezTo>
                <a:close/>
                <a:moveTo>
                  <a:pt x="19610" y="4579"/>
                </a:moveTo>
                <a:cubicBezTo>
                  <a:pt x="19545" y="4577"/>
                  <a:pt x="19482" y="4883"/>
                  <a:pt x="19427" y="5460"/>
                </a:cubicBezTo>
                <a:cubicBezTo>
                  <a:pt x="19366" y="6135"/>
                  <a:pt x="19317" y="7104"/>
                  <a:pt x="19286" y="8216"/>
                </a:cubicBezTo>
                <a:cubicBezTo>
                  <a:pt x="19251" y="9386"/>
                  <a:pt x="19234" y="10653"/>
                  <a:pt x="19234" y="11963"/>
                </a:cubicBezTo>
                <a:cubicBezTo>
                  <a:pt x="19233" y="12878"/>
                  <a:pt x="19246" y="13784"/>
                  <a:pt x="19270" y="14608"/>
                </a:cubicBezTo>
                <a:cubicBezTo>
                  <a:pt x="19293" y="15365"/>
                  <a:pt x="19330" y="15982"/>
                  <a:pt x="19375" y="16371"/>
                </a:cubicBezTo>
                <a:cubicBezTo>
                  <a:pt x="19419" y="16776"/>
                  <a:pt x="19468" y="16989"/>
                  <a:pt x="19519" y="16978"/>
                </a:cubicBezTo>
                <a:cubicBezTo>
                  <a:pt x="19598" y="17005"/>
                  <a:pt x="19675" y="16578"/>
                  <a:pt x="19735" y="15710"/>
                </a:cubicBezTo>
                <a:cubicBezTo>
                  <a:pt x="19789" y="14988"/>
                  <a:pt x="19828" y="14006"/>
                  <a:pt x="19849" y="12900"/>
                </a:cubicBezTo>
                <a:lnTo>
                  <a:pt x="19731" y="12679"/>
                </a:lnTo>
                <a:cubicBezTo>
                  <a:pt x="19710" y="13455"/>
                  <a:pt x="19676" y="14098"/>
                  <a:pt x="19633" y="14553"/>
                </a:cubicBezTo>
                <a:cubicBezTo>
                  <a:pt x="19597" y="14981"/>
                  <a:pt x="19556" y="15261"/>
                  <a:pt x="19512" y="15269"/>
                </a:cubicBezTo>
                <a:cubicBezTo>
                  <a:pt x="19469" y="15277"/>
                  <a:pt x="19428" y="14942"/>
                  <a:pt x="19401" y="14388"/>
                </a:cubicBezTo>
                <a:cubicBezTo>
                  <a:pt x="19368" y="13655"/>
                  <a:pt x="19351" y="12768"/>
                  <a:pt x="19355" y="11853"/>
                </a:cubicBezTo>
                <a:cubicBezTo>
                  <a:pt x="19354" y="11647"/>
                  <a:pt x="19354" y="11397"/>
                  <a:pt x="19355" y="11191"/>
                </a:cubicBezTo>
                <a:lnTo>
                  <a:pt x="19879" y="11191"/>
                </a:lnTo>
                <a:cubicBezTo>
                  <a:pt x="19884" y="10608"/>
                  <a:pt x="19888" y="10018"/>
                  <a:pt x="19888" y="9428"/>
                </a:cubicBezTo>
                <a:cubicBezTo>
                  <a:pt x="19892" y="8132"/>
                  <a:pt x="19865" y="6866"/>
                  <a:pt x="19813" y="5901"/>
                </a:cubicBezTo>
                <a:cubicBezTo>
                  <a:pt x="19760" y="5002"/>
                  <a:pt x="19685" y="4521"/>
                  <a:pt x="19610" y="4579"/>
                </a:cubicBezTo>
                <a:close/>
                <a:moveTo>
                  <a:pt x="2216" y="4854"/>
                </a:moveTo>
                <a:lnTo>
                  <a:pt x="2330" y="16702"/>
                </a:lnTo>
                <a:lnTo>
                  <a:pt x="2464" y="16757"/>
                </a:lnTo>
                <a:lnTo>
                  <a:pt x="2870" y="4854"/>
                </a:lnTo>
                <a:lnTo>
                  <a:pt x="2743" y="4854"/>
                </a:lnTo>
                <a:lnTo>
                  <a:pt x="2507" y="12018"/>
                </a:lnTo>
                <a:cubicBezTo>
                  <a:pt x="2471" y="13146"/>
                  <a:pt x="2442" y="14092"/>
                  <a:pt x="2419" y="14939"/>
                </a:cubicBezTo>
                <a:cubicBezTo>
                  <a:pt x="2408" y="13299"/>
                  <a:pt x="2400" y="12135"/>
                  <a:pt x="2392" y="11412"/>
                </a:cubicBezTo>
                <a:lnTo>
                  <a:pt x="2333" y="4854"/>
                </a:lnTo>
                <a:lnTo>
                  <a:pt x="2216" y="4854"/>
                </a:lnTo>
                <a:close/>
                <a:moveTo>
                  <a:pt x="5508" y="4854"/>
                </a:moveTo>
                <a:lnTo>
                  <a:pt x="5361" y="16702"/>
                </a:lnTo>
                <a:lnTo>
                  <a:pt x="5482" y="16702"/>
                </a:lnTo>
                <a:lnTo>
                  <a:pt x="5629" y="4854"/>
                </a:lnTo>
                <a:lnTo>
                  <a:pt x="5508" y="4854"/>
                </a:lnTo>
                <a:close/>
                <a:moveTo>
                  <a:pt x="9278" y="4854"/>
                </a:moveTo>
                <a:lnTo>
                  <a:pt x="9131" y="16702"/>
                </a:lnTo>
                <a:lnTo>
                  <a:pt x="9252" y="16702"/>
                </a:lnTo>
                <a:lnTo>
                  <a:pt x="9399" y="4854"/>
                </a:lnTo>
                <a:lnTo>
                  <a:pt x="9278" y="4854"/>
                </a:lnTo>
                <a:close/>
                <a:moveTo>
                  <a:pt x="13729" y="4854"/>
                </a:moveTo>
                <a:lnTo>
                  <a:pt x="13847" y="16702"/>
                </a:lnTo>
                <a:lnTo>
                  <a:pt x="13981" y="16757"/>
                </a:lnTo>
                <a:lnTo>
                  <a:pt x="14384" y="4854"/>
                </a:lnTo>
                <a:lnTo>
                  <a:pt x="14256" y="4854"/>
                </a:lnTo>
                <a:lnTo>
                  <a:pt x="14020" y="12018"/>
                </a:lnTo>
                <a:cubicBezTo>
                  <a:pt x="13984" y="13146"/>
                  <a:pt x="13955" y="14092"/>
                  <a:pt x="13932" y="14939"/>
                </a:cubicBezTo>
                <a:cubicBezTo>
                  <a:pt x="13923" y="13299"/>
                  <a:pt x="13915" y="12135"/>
                  <a:pt x="13909" y="11412"/>
                </a:cubicBezTo>
                <a:lnTo>
                  <a:pt x="13847" y="4854"/>
                </a:lnTo>
                <a:lnTo>
                  <a:pt x="13729" y="4854"/>
                </a:lnTo>
                <a:close/>
                <a:moveTo>
                  <a:pt x="14495" y="4854"/>
                </a:moveTo>
                <a:lnTo>
                  <a:pt x="14348" y="16702"/>
                </a:lnTo>
                <a:lnTo>
                  <a:pt x="14469" y="16702"/>
                </a:lnTo>
                <a:lnTo>
                  <a:pt x="14616" y="4854"/>
                </a:lnTo>
                <a:lnTo>
                  <a:pt x="14495" y="4854"/>
                </a:lnTo>
                <a:close/>
                <a:moveTo>
                  <a:pt x="19054" y="4854"/>
                </a:moveTo>
                <a:lnTo>
                  <a:pt x="18907" y="16702"/>
                </a:lnTo>
                <a:lnTo>
                  <a:pt x="19028" y="16702"/>
                </a:lnTo>
                <a:lnTo>
                  <a:pt x="19175" y="4854"/>
                </a:lnTo>
                <a:lnTo>
                  <a:pt x="19054" y="4854"/>
                </a:lnTo>
                <a:close/>
                <a:moveTo>
                  <a:pt x="20945" y="4854"/>
                </a:moveTo>
                <a:lnTo>
                  <a:pt x="20631" y="14443"/>
                </a:lnTo>
                <a:cubicBezTo>
                  <a:pt x="20624" y="13297"/>
                  <a:pt x="20616" y="12097"/>
                  <a:pt x="20605" y="10916"/>
                </a:cubicBezTo>
                <a:lnTo>
                  <a:pt x="20553" y="4909"/>
                </a:lnTo>
                <a:lnTo>
                  <a:pt x="20435" y="4909"/>
                </a:lnTo>
                <a:lnTo>
                  <a:pt x="20553" y="16812"/>
                </a:lnTo>
                <a:lnTo>
                  <a:pt x="20513" y="17970"/>
                </a:lnTo>
                <a:cubicBezTo>
                  <a:pt x="20498" y="18497"/>
                  <a:pt x="20474" y="18954"/>
                  <a:pt x="20448" y="19347"/>
                </a:cubicBezTo>
                <a:cubicBezTo>
                  <a:pt x="20430" y="19540"/>
                  <a:pt x="20410" y="19688"/>
                  <a:pt x="20389" y="19678"/>
                </a:cubicBezTo>
                <a:cubicBezTo>
                  <a:pt x="20365" y="19669"/>
                  <a:pt x="20341" y="19565"/>
                  <a:pt x="20317" y="19457"/>
                </a:cubicBezTo>
                <a:lnTo>
                  <a:pt x="20307" y="21221"/>
                </a:lnTo>
                <a:cubicBezTo>
                  <a:pt x="20333" y="21410"/>
                  <a:pt x="20361" y="21518"/>
                  <a:pt x="20389" y="21552"/>
                </a:cubicBezTo>
                <a:cubicBezTo>
                  <a:pt x="20431" y="21563"/>
                  <a:pt x="20473" y="21368"/>
                  <a:pt x="20507" y="20945"/>
                </a:cubicBezTo>
                <a:cubicBezTo>
                  <a:pt x="20555" y="20200"/>
                  <a:pt x="20592" y="19335"/>
                  <a:pt x="20621" y="18355"/>
                </a:cubicBezTo>
                <a:lnTo>
                  <a:pt x="21073" y="4854"/>
                </a:lnTo>
                <a:lnTo>
                  <a:pt x="20945" y="4854"/>
                </a:lnTo>
                <a:close/>
                <a:moveTo>
                  <a:pt x="1790" y="6122"/>
                </a:moveTo>
                <a:cubicBezTo>
                  <a:pt x="1834" y="6103"/>
                  <a:pt x="1878" y="6413"/>
                  <a:pt x="1908" y="6948"/>
                </a:cubicBezTo>
                <a:cubicBezTo>
                  <a:pt x="1940" y="7602"/>
                  <a:pt x="1957" y="8468"/>
                  <a:pt x="1954" y="9318"/>
                </a:cubicBezTo>
                <a:lnTo>
                  <a:pt x="1954" y="9759"/>
                </a:lnTo>
                <a:lnTo>
                  <a:pt x="1555" y="9759"/>
                </a:lnTo>
                <a:cubicBezTo>
                  <a:pt x="1569" y="8718"/>
                  <a:pt x="1602" y="7775"/>
                  <a:pt x="1649" y="7058"/>
                </a:cubicBezTo>
                <a:cubicBezTo>
                  <a:pt x="1688" y="6477"/>
                  <a:pt x="1738" y="6119"/>
                  <a:pt x="1790" y="6122"/>
                </a:cubicBezTo>
                <a:close/>
                <a:moveTo>
                  <a:pt x="4281" y="6122"/>
                </a:moveTo>
                <a:cubicBezTo>
                  <a:pt x="4327" y="6102"/>
                  <a:pt x="4371" y="6425"/>
                  <a:pt x="4402" y="7003"/>
                </a:cubicBezTo>
                <a:cubicBezTo>
                  <a:pt x="4436" y="7702"/>
                  <a:pt x="4455" y="8630"/>
                  <a:pt x="4451" y="9538"/>
                </a:cubicBezTo>
                <a:cubicBezTo>
                  <a:pt x="4451" y="10262"/>
                  <a:pt x="4444" y="10997"/>
                  <a:pt x="4431" y="11687"/>
                </a:cubicBezTo>
                <a:cubicBezTo>
                  <a:pt x="4422" y="12204"/>
                  <a:pt x="4411" y="12708"/>
                  <a:pt x="4395" y="13175"/>
                </a:cubicBezTo>
                <a:cubicBezTo>
                  <a:pt x="4381" y="13628"/>
                  <a:pt x="4362" y="14034"/>
                  <a:pt x="4340" y="14388"/>
                </a:cubicBezTo>
                <a:cubicBezTo>
                  <a:pt x="4320" y="14736"/>
                  <a:pt x="4294" y="14972"/>
                  <a:pt x="4268" y="15159"/>
                </a:cubicBezTo>
                <a:cubicBezTo>
                  <a:pt x="4243" y="15333"/>
                  <a:pt x="4219" y="15434"/>
                  <a:pt x="4192" y="15435"/>
                </a:cubicBezTo>
                <a:cubicBezTo>
                  <a:pt x="4146" y="15454"/>
                  <a:pt x="4102" y="15131"/>
                  <a:pt x="4071" y="14553"/>
                </a:cubicBezTo>
                <a:cubicBezTo>
                  <a:pt x="4036" y="13845"/>
                  <a:pt x="4018" y="12938"/>
                  <a:pt x="4022" y="12018"/>
                </a:cubicBezTo>
                <a:cubicBezTo>
                  <a:pt x="4022" y="11322"/>
                  <a:pt x="4028" y="10654"/>
                  <a:pt x="4039" y="9979"/>
                </a:cubicBezTo>
                <a:cubicBezTo>
                  <a:pt x="4049" y="9249"/>
                  <a:pt x="4068" y="8549"/>
                  <a:pt x="4094" y="7940"/>
                </a:cubicBezTo>
                <a:cubicBezTo>
                  <a:pt x="4116" y="7402"/>
                  <a:pt x="4143" y="6908"/>
                  <a:pt x="4176" y="6562"/>
                </a:cubicBezTo>
                <a:cubicBezTo>
                  <a:pt x="4208" y="6258"/>
                  <a:pt x="4244" y="6106"/>
                  <a:pt x="4281" y="6122"/>
                </a:cubicBezTo>
                <a:close/>
                <a:moveTo>
                  <a:pt x="5040" y="6122"/>
                </a:moveTo>
                <a:cubicBezTo>
                  <a:pt x="5080" y="6115"/>
                  <a:pt x="5119" y="6373"/>
                  <a:pt x="5145" y="6893"/>
                </a:cubicBezTo>
                <a:cubicBezTo>
                  <a:pt x="5176" y="7556"/>
                  <a:pt x="5191" y="8418"/>
                  <a:pt x="5187" y="9263"/>
                </a:cubicBezTo>
                <a:cubicBezTo>
                  <a:pt x="5187" y="10667"/>
                  <a:pt x="5166" y="12011"/>
                  <a:pt x="5125" y="13230"/>
                </a:cubicBezTo>
                <a:cubicBezTo>
                  <a:pt x="5097" y="14379"/>
                  <a:pt x="5029" y="15171"/>
                  <a:pt x="4955" y="15214"/>
                </a:cubicBezTo>
                <a:cubicBezTo>
                  <a:pt x="4892" y="15227"/>
                  <a:pt x="4837" y="14604"/>
                  <a:pt x="4814" y="13616"/>
                </a:cubicBezTo>
                <a:cubicBezTo>
                  <a:pt x="4806" y="13040"/>
                  <a:pt x="4803" y="12446"/>
                  <a:pt x="4804" y="11853"/>
                </a:cubicBezTo>
                <a:lnTo>
                  <a:pt x="4804" y="11742"/>
                </a:lnTo>
                <a:cubicBezTo>
                  <a:pt x="4809" y="10306"/>
                  <a:pt x="4837" y="8929"/>
                  <a:pt x="4883" y="7720"/>
                </a:cubicBezTo>
                <a:cubicBezTo>
                  <a:pt x="4901" y="7230"/>
                  <a:pt x="4926" y="6819"/>
                  <a:pt x="4955" y="6507"/>
                </a:cubicBezTo>
                <a:cubicBezTo>
                  <a:pt x="4980" y="6235"/>
                  <a:pt x="5010" y="6114"/>
                  <a:pt x="5040" y="6122"/>
                </a:cubicBezTo>
                <a:close/>
                <a:moveTo>
                  <a:pt x="17863" y="6122"/>
                </a:moveTo>
                <a:cubicBezTo>
                  <a:pt x="17909" y="6102"/>
                  <a:pt x="17956" y="6425"/>
                  <a:pt x="17987" y="7003"/>
                </a:cubicBezTo>
                <a:cubicBezTo>
                  <a:pt x="18022" y="7702"/>
                  <a:pt x="18036" y="8630"/>
                  <a:pt x="18033" y="9538"/>
                </a:cubicBezTo>
                <a:cubicBezTo>
                  <a:pt x="18033" y="10262"/>
                  <a:pt x="18026" y="10997"/>
                  <a:pt x="18013" y="11687"/>
                </a:cubicBezTo>
                <a:cubicBezTo>
                  <a:pt x="18004" y="12204"/>
                  <a:pt x="17993" y="12708"/>
                  <a:pt x="17977" y="13175"/>
                </a:cubicBezTo>
                <a:cubicBezTo>
                  <a:pt x="17963" y="13628"/>
                  <a:pt x="17944" y="14034"/>
                  <a:pt x="17921" y="14388"/>
                </a:cubicBezTo>
                <a:cubicBezTo>
                  <a:pt x="17902" y="14736"/>
                  <a:pt x="17876" y="14972"/>
                  <a:pt x="17849" y="15159"/>
                </a:cubicBezTo>
                <a:cubicBezTo>
                  <a:pt x="17825" y="15333"/>
                  <a:pt x="17800" y="15434"/>
                  <a:pt x="17774" y="15435"/>
                </a:cubicBezTo>
                <a:cubicBezTo>
                  <a:pt x="17728" y="15454"/>
                  <a:pt x="17684" y="15131"/>
                  <a:pt x="17653" y="14553"/>
                </a:cubicBezTo>
                <a:cubicBezTo>
                  <a:pt x="17618" y="13845"/>
                  <a:pt x="17600" y="12938"/>
                  <a:pt x="17604" y="12018"/>
                </a:cubicBezTo>
                <a:cubicBezTo>
                  <a:pt x="17604" y="11322"/>
                  <a:pt x="17610" y="10654"/>
                  <a:pt x="17620" y="9979"/>
                </a:cubicBezTo>
                <a:cubicBezTo>
                  <a:pt x="17631" y="9249"/>
                  <a:pt x="17650" y="8549"/>
                  <a:pt x="17676" y="7940"/>
                </a:cubicBezTo>
                <a:cubicBezTo>
                  <a:pt x="17698" y="7402"/>
                  <a:pt x="17725" y="6908"/>
                  <a:pt x="17758" y="6562"/>
                </a:cubicBezTo>
                <a:cubicBezTo>
                  <a:pt x="17790" y="6258"/>
                  <a:pt x="17826" y="6106"/>
                  <a:pt x="17863" y="6122"/>
                </a:cubicBezTo>
                <a:close/>
                <a:moveTo>
                  <a:pt x="19617" y="6122"/>
                </a:moveTo>
                <a:cubicBezTo>
                  <a:pt x="19661" y="6096"/>
                  <a:pt x="19705" y="6408"/>
                  <a:pt x="19735" y="6948"/>
                </a:cubicBezTo>
                <a:cubicBezTo>
                  <a:pt x="19767" y="7600"/>
                  <a:pt x="19784" y="8465"/>
                  <a:pt x="19780" y="9318"/>
                </a:cubicBezTo>
                <a:cubicBezTo>
                  <a:pt x="19780" y="9406"/>
                  <a:pt x="19780" y="9547"/>
                  <a:pt x="19780" y="9759"/>
                </a:cubicBezTo>
                <a:lnTo>
                  <a:pt x="19384" y="9759"/>
                </a:lnTo>
                <a:cubicBezTo>
                  <a:pt x="19400" y="8748"/>
                  <a:pt x="19433" y="7804"/>
                  <a:pt x="19479" y="7113"/>
                </a:cubicBezTo>
                <a:cubicBezTo>
                  <a:pt x="19516" y="6512"/>
                  <a:pt x="19565" y="6156"/>
                  <a:pt x="19617" y="6122"/>
                </a:cubicBezTo>
                <a:close/>
                <a:moveTo>
                  <a:pt x="3230" y="6177"/>
                </a:moveTo>
                <a:cubicBezTo>
                  <a:pt x="3274" y="6158"/>
                  <a:pt x="3315" y="6413"/>
                  <a:pt x="3345" y="6948"/>
                </a:cubicBezTo>
                <a:cubicBezTo>
                  <a:pt x="3377" y="7602"/>
                  <a:pt x="3394" y="8468"/>
                  <a:pt x="3391" y="9318"/>
                </a:cubicBezTo>
                <a:lnTo>
                  <a:pt x="3391" y="9759"/>
                </a:lnTo>
                <a:lnTo>
                  <a:pt x="2995" y="9759"/>
                </a:lnTo>
                <a:cubicBezTo>
                  <a:pt x="3009" y="8718"/>
                  <a:pt x="3042" y="7774"/>
                  <a:pt x="3089" y="7058"/>
                </a:cubicBezTo>
                <a:cubicBezTo>
                  <a:pt x="3128" y="6477"/>
                  <a:pt x="3178" y="6174"/>
                  <a:pt x="3230" y="6177"/>
                </a:cubicBezTo>
                <a:close/>
                <a:moveTo>
                  <a:pt x="12826" y="6177"/>
                </a:moveTo>
                <a:cubicBezTo>
                  <a:pt x="12870" y="6158"/>
                  <a:pt x="12910" y="6413"/>
                  <a:pt x="12940" y="6948"/>
                </a:cubicBezTo>
                <a:cubicBezTo>
                  <a:pt x="12973" y="7602"/>
                  <a:pt x="12990" y="8468"/>
                  <a:pt x="12986" y="9318"/>
                </a:cubicBezTo>
                <a:cubicBezTo>
                  <a:pt x="12986" y="9406"/>
                  <a:pt x="12986" y="9547"/>
                  <a:pt x="12986" y="9759"/>
                </a:cubicBezTo>
                <a:lnTo>
                  <a:pt x="12587" y="9759"/>
                </a:lnTo>
                <a:cubicBezTo>
                  <a:pt x="12603" y="8711"/>
                  <a:pt x="12637" y="7767"/>
                  <a:pt x="12685" y="7058"/>
                </a:cubicBezTo>
                <a:cubicBezTo>
                  <a:pt x="12724" y="6477"/>
                  <a:pt x="12774" y="6174"/>
                  <a:pt x="12826" y="6177"/>
                </a:cubicBezTo>
                <a:close/>
                <a:moveTo>
                  <a:pt x="6794" y="6287"/>
                </a:moveTo>
                <a:cubicBezTo>
                  <a:pt x="6840" y="6271"/>
                  <a:pt x="6881" y="6549"/>
                  <a:pt x="6912" y="7113"/>
                </a:cubicBezTo>
                <a:cubicBezTo>
                  <a:pt x="6943" y="7725"/>
                  <a:pt x="6961" y="8509"/>
                  <a:pt x="6961" y="9318"/>
                </a:cubicBezTo>
                <a:cubicBezTo>
                  <a:pt x="6960" y="10283"/>
                  <a:pt x="6948" y="11243"/>
                  <a:pt x="6925" y="12128"/>
                </a:cubicBezTo>
                <a:cubicBezTo>
                  <a:pt x="6906" y="12983"/>
                  <a:pt x="6873" y="13769"/>
                  <a:pt x="6830" y="14333"/>
                </a:cubicBezTo>
                <a:cubicBezTo>
                  <a:pt x="6796" y="14759"/>
                  <a:pt x="6755" y="14973"/>
                  <a:pt x="6712" y="14994"/>
                </a:cubicBezTo>
                <a:cubicBezTo>
                  <a:pt x="6683" y="15003"/>
                  <a:pt x="6654" y="14848"/>
                  <a:pt x="6631" y="14553"/>
                </a:cubicBezTo>
                <a:cubicBezTo>
                  <a:pt x="6604" y="14214"/>
                  <a:pt x="6583" y="13755"/>
                  <a:pt x="6572" y="13230"/>
                </a:cubicBezTo>
                <a:cubicBezTo>
                  <a:pt x="6562" y="12658"/>
                  <a:pt x="6558" y="12063"/>
                  <a:pt x="6559" y="11467"/>
                </a:cubicBezTo>
                <a:cubicBezTo>
                  <a:pt x="6561" y="10904"/>
                  <a:pt x="6568" y="10351"/>
                  <a:pt x="6578" y="9814"/>
                </a:cubicBezTo>
                <a:cubicBezTo>
                  <a:pt x="6588" y="9113"/>
                  <a:pt x="6605" y="8464"/>
                  <a:pt x="6631" y="7885"/>
                </a:cubicBezTo>
                <a:cubicBezTo>
                  <a:pt x="6651" y="7396"/>
                  <a:pt x="6676" y="6986"/>
                  <a:pt x="6706" y="6673"/>
                </a:cubicBezTo>
                <a:cubicBezTo>
                  <a:pt x="6732" y="6420"/>
                  <a:pt x="6764" y="6289"/>
                  <a:pt x="6794" y="6287"/>
                </a:cubicBezTo>
                <a:close/>
                <a:moveTo>
                  <a:pt x="15778" y="6287"/>
                </a:moveTo>
                <a:cubicBezTo>
                  <a:pt x="15823" y="6264"/>
                  <a:pt x="15869" y="6543"/>
                  <a:pt x="15899" y="7113"/>
                </a:cubicBezTo>
                <a:cubicBezTo>
                  <a:pt x="15931" y="7722"/>
                  <a:pt x="15945" y="8508"/>
                  <a:pt x="15945" y="9318"/>
                </a:cubicBezTo>
                <a:cubicBezTo>
                  <a:pt x="15944" y="10282"/>
                  <a:pt x="15935" y="11242"/>
                  <a:pt x="15912" y="12128"/>
                </a:cubicBezTo>
                <a:cubicBezTo>
                  <a:pt x="15893" y="12988"/>
                  <a:pt x="15857" y="13775"/>
                  <a:pt x="15814" y="14333"/>
                </a:cubicBezTo>
                <a:cubicBezTo>
                  <a:pt x="15780" y="14763"/>
                  <a:pt x="15742" y="14978"/>
                  <a:pt x="15699" y="14994"/>
                </a:cubicBezTo>
                <a:cubicBezTo>
                  <a:pt x="15670" y="15003"/>
                  <a:pt x="15641" y="14848"/>
                  <a:pt x="15617" y="14553"/>
                </a:cubicBezTo>
                <a:cubicBezTo>
                  <a:pt x="15591" y="14214"/>
                  <a:pt x="15570" y="13755"/>
                  <a:pt x="15559" y="13230"/>
                </a:cubicBezTo>
                <a:cubicBezTo>
                  <a:pt x="15548" y="12659"/>
                  <a:pt x="15544" y="12063"/>
                  <a:pt x="15545" y="11467"/>
                </a:cubicBezTo>
                <a:cubicBezTo>
                  <a:pt x="15548" y="10905"/>
                  <a:pt x="15552" y="10353"/>
                  <a:pt x="15562" y="9814"/>
                </a:cubicBezTo>
                <a:cubicBezTo>
                  <a:pt x="15572" y="9115"/>
                  <a:pt x="15592" y="8467"/>
                  <a:pt x="15617" y="7885"/>
                </a:cubicBezTo>
                <a:cubicBezTo>
                  <a:pt x="15637" y="7392"/>
                  <a:pt x="15662" y="6981"/>
                  <a:pt x="15693" y="6673"/>
                </a:cubicBezTo>
                <a:cubicBezTo>
                  <a:pt x="15718" y="6418"/>
                  <a:pt x="15748" y="6286"/>
                  <a:pt x="15778" y="6287"/>
                </a:cubicBezTo>
                <a:close/>
                <a:moveTo>
                  <a:pt x="10797" y="14388"/>
                </a:moveTo>
                <a:lnTo>
                  <a:pt x="10767" y="16757"/>
                </a:lnTo>
                <a:lnTo>
                  <a:pt x="10905" y="16757"/>
                </a:lnTo>
                <a:lnTo>
                  <a:pt x="10934" y="14388"/>
                </a:lnTo>
                <a:lnTo>
                  <a:pt x="10797" y="14388"/>
                </a:lnTo>
                <a:close/>
              </a:path>
            </a:pathLst>
          </a:custGeom>
          <a:solidFill>
            <a:srgbClr val="636569"/>
          </a:solidFill>
          <a:ln w="3175">
            <a:miter lim="400000"/>
          </a:ln>
        </p:spPr>
        <p:txBody>
          <a:bodyPr lIns="45719" rIns="45719" anchor="ctr"/>
          <a:lstStyle/>
          <a:p>
            <a:pPr defTabSz="914400">
              <a:defRPr sz="1800">
                <a:solidFill>
                  <a:srgbClr val="000000"/>
                </a:solidFill>
                <a:latin typeface="Calibri"/>
                <a:ea typeface="Calibri"/>
                <a:cs typeface="Calibri"/>
                <a:sym typeface="Calibri"/>
              </a:defRPr>
            </a:pPr>
            <a:endParaRPr dirty="0"/>
          </a:p>
        </p:txBody>
      </p:sp>
      <p:grpSp>
        <p:nvGrpSpPr>
          <p:cNvPr id="67" name="Group"/>
          <p:cNvGrpSpPr/>
          <p:nvPr/>
        </p:nvGrpSpPr>
        <p:grpSpPr>
          <a:xfrm>
            <a:off x="7641659" y="462566"/>
            <a:ext cx="1049904" cy="613119"/>
            <a:chOff x="0" y="0"/>
            <a:chExt cx="1049903" cy="613117"/>
          </a:xfrm>
        </p:grpSpPr>
        <p:sp>
          <p:nvSpPr>
            <p:cNvPr id="5" name="Freeform 209"/>
            <p:cNvSpPr/>
            <p:nvPr/>
          </p:nvSpPr>
          <p:spPr>
            <a:xfrm>
              <a:off x="1696" y="582543"/>
              <a:ext cx="19735" cy="30074"/>
            </a:xfrm>
            <a:custGeom>
              <a:avLst/>
              <a:gdLst/>
              <a:ahLst/>
              <a:cxnLst>
                <a:cxn ang="0">
                  <a:pos x="wd2" y="hd2"/>
                </a:cxn>
                <a:cxn ang="5400000">
                  <a:pos x="wd2" y="hd2"/>
                </a:cxn>
                <a:cxn ang="10800000">
                  <a:pos x="wd2" y="hd2"/>
                </a:cxn>
                <a:cxn ang="16200000">
                  <a:pos x="wd2" y="hd2"/>
                </a:cxn>
              </a:cxnLst>
              <a:rect l="0" t="0" r="r" b="b"/>
              <a:pathLst>
                <a:path w="20990" h="21454" extrusionOk="0">
                  <a:moveTo>
                    <a:pt x="67" y="7367"/>
                  </a:moveTo>
                  <a:cubicBezTo>
                    <a:pt x="-562" y="3745"/>
                    <a:pt x="3307" y="466"/>
                    <a:pt x="8709" y="44"/>
                  </a:cubicBezTo>
                  <a:cubicBezTo>
                    <a:pt x="9436" y="-13"/>
                    <a:pt x="10171" y="-15"/>
                    <a:pt x="10899" y="37"/>
                  </a:cubicBezTo>
                  <a:cubicBezTo>
                    <a:pt x="13267" y="-1"/>
                    <a:pt x="15586" y="487"/>
                    <a:pt x="17498" y="1424"/>
                  </a:cubicBezTo>
                  <a:cubicBezTo>
                    <a:pt x="19712" y="2873"/>
                    <a:pt x="20864" y="4901"/>
                    <a:pt x="20649" y="6971"/>
                  </a:cubicBezTo>
                  <a:lnTo>
                    <a:pt x="14051" y="6971"/>
                  </a:lnTo>
                  <a:cubicBezTo>
                    <a:pt x="14051" y="5980"/>
                    <a:pt x="14051" y="3735"/>
                    <a:pt x="10604" y="3735"/>
                  </a:cubicBezTo>
                  <a:cubicBezTo>
                    <a:pt x="9664" y="3754"/>
                    <a:pt x="8760" y="3986"/>
                    <a:pt x="8044" y="4395"/>
                  </a:cubicBezTo>
                  <a:cubicBezTo>
                    <a:pt x="7214" y="5003"/>
                    <a:pt x="6819" y="5822"/>
                    <a:pt x="6961" y="6641"/>
                  </a:cubicBezTo>
                  <a:lnTo>
                    <a:pt x="6961" y="14366"/>
                  </a:lnTo>
                  <a:cubicBezTo>
                    <a:pt x="6961" y="15489"/>
                    <a:pt x="6961" y="17602"/>
                    <a:pt x="10604" y="17602"/>
                  </a:cubicBezTo>
                  <a:cubicBezTo>
                    <a:pt x="14248" y="17602"/>
                    <a:pt x="14149" y="16083"/>
                    <a:pt x="14149" y="13904"/>
                  </a:cubicBezTo>
                  <a:lnTo>
                    <a:pt x="20846" y="13904"/>
                  </a:lnTo>
                  <a:cubicBezTo>
                    <a:pt x="21038" y="14735"/>
                    <a:pt x="21038" y="15582"/>
                    <a:pt x="20846" y="16413"/>
                  </a:cubicBezTo>
                  <a:cubicBezTo>
                    <a:pt x="20590" y="17864"/>
                    <a:pt x="19449" y="19179"/>
                    <a:pt x="17695" y="20045"/>
                  </a:cubicBezTo>
                  <a:cubicBezTo>
                    <a:pt x="15767" y="20961"/>
                    <a:pt x="13458" y="21446"/>
                    <a:pt x="11097" y="21432"/>
                  </a:cubicBezTo>
                  <a:cubicBezTo>
                    <a:pt x="8200" y="21585"/>
                    <a:pt x="5340" y="20914"/>
                    <a:pt x="3218" y="19583"/>
                  </a:cubicBezTo>
                  <a:cubicBezTo>
                    <a:pt x="1938" y="18790"/>
                    <a:pt x="362" y="17668"/>
                    <a:pt x="362" y="13508"/>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 name="Freeform 210"/>
            <p:cNvSpPr/>
            <p:nvPr/>
          </p:nvSpPr>
          <p:spPr>
            <a:xfrm>
              <a:off x="27220" y="582648"/>
              <a:ext cx="20215" cy="30424"/>
            </a:xfrm>
            <a:custGeom>
              <a:avLst/>
              <a:gdLst/>
              <a:ahLst/>
              <a:cxnLst>
                <a:cxn ang="0">
                  <a:pos x="wd2" y="hd2"/>
                </a:cxn>
                <a:cxn ang="5400000">
                  <a:pos x="wd2" y="hd2"/>
                </a:cxn>
                <a:cxn ang="10800000">
                  <a:pos x="wd2" y="hd2"/>
                </a:cxn>
                <a:cxn ang="16200000">
                  <a:pos x="wd2" y="hd2"/>
                </a:cxn>
              </a:cxnLst>
              <a:rect l="0" t="0" r="r" b="b"/>
              <a:pathLst>
                <a:path w="21232" h="21266" extrusionOk="0">
                  <a:moveTo>
                    <a:pt x="389" y="7468"/>
                  </a:moveTo>
                  <a:cubicBezTo>
                    <a:pt x="194" y="5461"/>
                    <a:pt x="1130" y="3477"/>
                    <a:pt x="3014" y="1904"/>
                  </a:cubicBezTo>
                  <a:cubicBezTo>
                    <a:pt x="5046" y="610"/>
                    <a:pt x="7791" y="-68"/>
                    <a:pt x="10599" y="27"/>
                  </a:cubicBezTo>
                  <a:cubicBezTo>
                    <a:pt x="13531" y="-152"/>
                    <a:pt x="16428" y="562"/>
                    <a:pt x="18476" y="1968"/>
                  </a:cubicBezTo>
                  <a:cubicBezTo>
                    <a:pt x="20650" y="3794"/>
                    <a:pt x="21600" y="6134"/>
                    <a:pt x="21103" y="8439"/>
                  </a:cubicBezTo>
                  <a:lnTo>
                    <a:pt x="21103" y="13292"/>
                  </a:lnTo>
                  <a:cubicBezTo>
                    <a:pt x="21462" y="15430"/>
                    <a:pt x="20516" y="17575"/>
                    <a:pt x="18476" y="19245"/>
                  </a:cubicBezTo>
                  <a:cubicBezTo>
                    <a:pt x="16365" y="20634"/>
                    <a:pt x="13467" y="21362"/>
                    <a:pt x="10502" y="21250"/>
                  </a:cubicBezTo>
                  <a:cubicBezTo>
                    <a:pt x="6272" y="21448"/>
                    <a:pt x="2337" y="19799"/>
                    <a:pt x="778" y="17174"/>
                  </a:cubicBezTo>
                  <a:cubicBezTo>
                    <a:pt x="279" y="15841"/>
                    <a:pt x="17" y="14472"/>
                    <a:pt x="0" y="13097"/>
                  </a:cubicBezTo>
                  <a:close/>
                  <a:moveTo>
                    <a:pt x="7099" y="13939"/>
                  </a:moveTo>
                  <a:cubicBezTo>
                    <a:pt x="7099" y="16075"/>
                    <a:pt x="7780" y="17562"/>
                    <a:pt x="10697" y="17562"/>
                  </a:cubicBezTo>
                  <a:cubicBezTo>
                    <a:pt x="13615" y="17562"/>
                    <a:pt x="14198" y="15363"/>
                    <a:pt x="14198" y="13939"/>
                  </a:cubicBezTo>
                  <a:lnTo>
                    <a:pt x="14198" y="7016"/>
                  </a:lnTo>
                  <a:cubicBezTo>
                    <a:pt x="14198" y="5657"/>
                    <a:pt x="14198" y="3975"/>
                    <a:pt x="10794" y="3975"/>
                  </a:cubicBezTo>
                  <a:cubicBezTo>
                    <a:pt x="7391" y="3975"/>
                    <a:pt x="7099" y="6239"/>
                    <a:pt x="7099" y="7016"/>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7" name="Freeform 211"/>
            <p:cNvSpPr/>
            <p:nvPr/>
          </p:nvSpPr>
          <p:spPr>
            <a:xfrm>
              <a:off x="54162" y="583244"/>
              <a:ext cx="21110" cy="286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158" y="0"/>
                  </a:lnTo>
                  <a:lnTo>
                    <a:pt x="13642" y="10066"/>
                  </a:lnTo>
                  <a:cubicBezTo>
                    <a:pt x="14159" y="10556"/>
                    <a:pt x="14634" y="11070"/>
                    <a:pt x="15063" y="11604"/>
                  </a:cubicBezTo>
                  <a:cubicBezTo>
                    <a:pt x="15226" y="11994"/>
                    <a:pt x="15448" y="12369"/>
                    <a:pt x="15727" y="12722"/>
                  </a:cubicBezTo>
                  <a:lnTo>
                    <a:pt x="15727" y="10555"/>
                  </a:lnTo>
                  <a:cubicBezTo>
                    <a:pt x="15727" y="9088"/>
                    <a:pt x="15727" y="8878"/>
                    <a:pt x="15727" y="8109"/>
                  </a:cubicBezTo>
                  <a:lnTo>
                    <a:pt x="15727" y="70"/>
                  </a:lnTo>
                  <a:lnTo>
                    <a:pt x="21600" y="70"/>
                  </a:lnTo>
                  <a:lnTo>
                    <a:pt x="21600" y="21600"/>
                  </a:lnTo>
                  <a:lnTo>
                    <a:pt x="16295" y="21600"/>
                  </a:lnTo>
                  <a:lnTo>
                    <a:pt x="8621" y="11184"/>
                  </a:lnTo>
                  <a:cubicBezTo>
                    <a:pt x="7741" y="10040"/>
                    <a:pt x="6981" y="8849"/>
                    <a:pt x="6347" y="7619"/>
                  </a:cubicBezTo>
                  <a:cubicBezTo>
                    <a:pt x="6347" y="8249"/>
                    <a:pt x="6347" y="10974"/>
                    <a:pt x="6347" y="11534"/>
                  </a:cubicBezTo>
                  <a:lnTo>
                    <a:pt x="6347" y="21600"/>
                  </a:lnTo>
                  <a:lnTo>
                    <a:pt x="474" y="2160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8" name="Freeform 212"/>
            <p:cNvSpPr/>
            <p:nvPr/>
          </p:nvSpPr>
          <p:spPr>
            <a:xfrm>
              <a:off x="80364" y="582612"/>
              <a:ext cx="20106" cy="30050"/>
            </a:xfrm>
            <a:custGeom>
              <a:avLst/>
              <a:gdLst/>
              <a:ahLst/>
              <a:cxnLst>
                <a:cxn ang="0">
                  <a:pos x="wd2" y="hd2"/>
                </a:cxn>
                <a:cxn ang="5400000">
                  <a:pos x="wd2" y="hd2"/>
                </a:cxn>
                <a:cxn ang="10800000">
                  <a:pos x="wd2" y="hd2"/>
                </a:cxn>
                <a:cxn ang="16200000">
                  <a:pos x="wd2" y="hd2"/>
                </a:cxn>
              </a:cxnLst>
              <a:rect l="0" t="0" r="r" b="b"/>
              <a:pathLst>
                <a:path w="21427" h="21273" extrusionOk="0">
                  <a:moveTo>
                    <a:pt x="15689" y="5886"/>
                  </a:moveTo>
                  <a:cubicBezTo>
                    <a:pt x="14730" y="4532"/>
                    <a:pt x="12712" y="3647"/>
                    <a:pt x="10460" y="3593"/>
                  </a:cubicBezTo>
                  <a:cubicBezTo>
                    <a:pt x="6907" y="3593"/>
                    <a:pt x="6809" y="5362"/>
                    <a:pt x="6809" y="5559"/>
                  </a:cubicBezTo>
                  <a:cubicBezTo>
                    <a:pt x="6809" y="7001"/>
                    <a:pt x="8881" y="7590"/>
                    <a:pt x="10755" y="7983"/>
                  </a:cubicBezTo>
                  <a:lnTo>
                    <a:pt x="14604" y="8966"/>
                  </a:lnTo>
                  <a:cubicBezTo>
                    <a:pt x="16628" y="9399"/>
                    <a:pt x="18413" y="10219"/>
                    <a:pt x="19734" y="11325"/>
                  </a:cubicBezTo>
                  <a:cubicBezTo>
                    <a:pt x="20846" y="12357"/>
                    <a:pt x="21433" y="13596"/>
                    <a:pt x="21412" y="14864"/>
                  </a:cubicBezTo>
                  <a:cubicBezTo>
                    <a:pt x="21600" y="17038"/>
                    <a:pt x="19969" y="19104"/>
                    <a:pt x="17169" y="20238"/>
                  </a:cubicBezTo>
                  <a:cubicBezTo>
                    <a:pt x="15348" y="20884"/>
                    <a:pt x="13314" y="21222"/>
                    <a:pt x="11248" y="21221"/>
                  </a:cubicBezTo>
                  <a:cubicBezTo>
                    <a:pt x="6580" y="21594"/>
                    <a:pt x="2066" y="19964"/>
                    <a:pt x="0" y="17158"/>
                  </a:cubicBezTo>
                  <a:lnTo>
                    <a:pt x="5229" y="14864"/>
                  </a:lnTo>
                  <a:cubicBezTo>
                    <a:pt x="6091" y="16482"/>
                    <a:pt x="8369" y="17578"/>
                    <a:pt x="10953" y="17616"/>
                  </a:cubicBezTo>
                  <a:cubicBezTo>
                    <a:pt x="12433" y="17616"/>
                    <a:pt x="15097" y="17158"/>
                    <a:pt x="15097" y="15323"/>
                  </a:cubicBezTo>
                  <a:cubicBezTo>
                    <a:pt x="15097" y="13488"/>
                    <a:pt x="13815" y="13488"/>
                    <a:pt x="9276" y="12308"/>
                  </a:cubicBezTo>
                  <a:cubicBezTo>
                    <a:pt x="4736" y="11129"/>
                    <a:pt x="690" y="9753"/>
                    <a:pt x="690" y="5755"/>
                  </a:cubicBezTo>
                  <a:cubicBezTo>
                    <a:pt x="701" y="2570"/>
                    <a:pt x="4596" y="-6"/>
                    <a:pt x="9392" y="0"/>
                  </a:cubicBezTo>
                  <a:cubicBezTo>
                    <a:pt x="9782" y="1"/>
                    <a:pt x="10171" y="19"/>
                    <a:pt x="10558" y="54"/>
                  </a:cubicBezTo>
                  <a:cubicBezTo>
                    <a:pt x="14576" y="11"/>
                    <a:pt x="18329" y="1381"/>
                    <a:pt x="20426" y="3658"/>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9" name="Freeform 213"/>
            <p:cNvSpPr/>
            <p:nvPr/>
          </p:nvSpPr>
          <p:spPr>
            <a:xfrm>
              <a:off x="103787" y="583244"/>
              <a:ext cx="20925" cy="285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1" y="3927"/>
                  </a:lnTo>
                  <a:lnTo>
                    <a:pt x="14241" y="21600"/>
                  </a:lnTo>
                  <a:lnTo>
                    <a:pt x="7455" y="21600"/>
                  </a:lnTo>
                  <a:lnTo>
                    <a:pt x="7455" y="3927"/>
                  </a:lnTo>
                  <a:lnTo>
                    <a:pt x="0" y="3927"/>
                  </a:lnTo>
                  <a:lnTo>
                    <a:pt x="0" y="0"/>
                  </a:lnTo>
                  <a:lnTo>
                    <a:pt x="21600" y="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0" name="Freeform 214"/>
            <p:cNvSpPr/>
            <p:nvPr/>
          </p:nvSpPr>
          <p:spPr>
            <a:xfrm>
              <a:off x="129434" y="583244"/>
              <a:ext cx="20555" cy="28511"/>
            </a:xfrm>
            <a:custGeom>
              <a:avLst/>
              <a:gdLst/>
              <a:ahLst/>
              <a:cxnLst>
                <a:cxn ang="0">
                  <a:pos x="wd2" y="hd2"/>
                </a:cxn>
                <a:cxn ang="5400000">
                  <a:pos x="wd2" y="hd2"/>
                </a:cxn>
                <a:cxn ang="10800000">
                  <a:pos x="wd2" y="hd2"/>
                </a:cxn>
                <a:cxn ang="16200000">
                  <a:pos x="wd2" y="hd2"/>
                </a:cxn>
              </a:cxnLst>
              <a:rect l="0" t="0" r="r" b="b"/>
              <a:pathLst>
                <a:path w="21600" h="21600" extrusionOk="0">
                  <a:moveTo>
                    <a:pt x="6519" y="21600"/>
                  </a:moveTo>
                  <a:lnTo>
                    <a:pt x="0" y="21600"/>
                  </a:lnTo>
                  <a:lnTo>
                    <a:pt x="0" y="0"/>
                  </a:lnTo>
                  <a:lnTo>
                    <a:pt x="9730" y="0"/>
                  </a:lnTo>
                  <a:cubicBezTo>
                    <a:pt x="14594" y="0"/>
                    <a:pt x="20724" y="491"/>
                    <a:pt x="20724" y="6242"/>
                  </a:cubicBezTo>
                  <a:cubicBezTo>
                    <a:pt x="21110" y="8931"/>
                    <a:pt x="18643" y="11402"/>
                    <a:pt x="14983" y="11992"/>
                  </a:cubicBezTo>
                  <a:lnTo>
                    <a:pt x="21600" y="21600"/>
                  </a:lnTo>
                  <a:lnTo>
                    <a:pt x="14205" y="21600"/>
                  </a:lnTo>
                  <a:lnTo>
                    <a:pt x="8562" y="12764"/>
                  </a:lnTo>
                  <a:lnTo>
                    <a:pt x="6324" y="12764"/>
                  </a:lnTo>
                  <a:close/>
                  <a:moveTo>
                    <a:pt x="6519" y="9327"/>
                  </a:moveTo>
                  <a:cubicBezTo>
                    <a:pt x="8260" y="9513"/>
                    <a:pt x="10031" y="9513"/>
                    <a:pt x="11773" y="9327"/>
                  </a:cubicBezTo>
                  <a:cubicBezTo>
                    <a:pt x="13816" y="8766"/>
                    <a:pt x="14010" y="7574"/>
                    <a:pt x="14010" y="6382"/>
                  </a:cubicBezTo>
                  <a:cubicBezTo>
                    <a:pt x="14236" y="5301"/>
                    <a:pt x="13442" y="4244"/>
                    <a:pt x="12064" y="3787"/>
                  </a:cubicBezTo>
                  <a:cubicBezTo>
                    <a:pt x="10225" y="3611"/>
                    <a:pt x="8359" y="3611"/>
                    <a:pt x="6519" y="3787"/>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1" name="Freeform 215"/>
            <p:cNvSpPr/>
            <p:nvPr/>
          </p:nvSpPr>
          <p:spPr>
            <a:xfrm>
              <a:off x="155682" y="583244"/>
              <a:ext cx="20832" cy="28993"/>
            </a:xfrm>
            <a:custGeom>
              <a:avLst/>
              <a:gdLst/>
              <a:ahLst/>
              <a:cxnLst>
                <a:cxn ang="0">
                  <a:pos x="wd2" y="hd2"/>
                </a:cxn>
                <a:cxn ang="5400000">
                  <a:pos x="wd2" y="hd2"/>
                </a:cxn>
                <a:cxn ang="10800000">
                  <a:pos x="wd2" y="hd2"/>
                </a:cxn>
                <a:cxn ang="16200000">
                  <a:pos x="wd2" y="hd2"/>
                </a:cxn>
              </a:cxnLst>
              <a:rect l="0" t="0" r="r" b="b"/>
              <a:pathLst>
                <a:path w="21112" h="21497" extrusionOk="0">
                  <a:moveTo>
                    <a:pt x="46" y="0"/>
                  </a:moveTo>
                  <a:lnTo>
                    <a:pt x="6613" y="0"/>
                  </a:lnTo>
                  <a:lnTo>
                    <a:pt x="6613" y="13727"/>
                  </a:lnTo>
                  <a:cubicBezTo>
                    <a:pt x="6613" y="15031"/>
                    <a:pt x="6613" y="17639"/>
                    <a:pt x="10555" y="17639"/>
                  </a:cubicBezTo>
                  <a:cubicBezTo>
                    <a:pt x="11774" y="17639"/>
                    <a:pt x="14589" y="17639"/>
                    <a:pt x="14589" y="13796"/>
                  </a:cubicBezTo>
                  <a:lnTo>
                    <a:pt x="14589" y="69"/>
                  </a:lnTo>
                  <a:lnTo>
                    <a:pt x="21064" y="69"/>
                  </a:lnTo>
                  <a:lnTo>
                    <a:pt x="21064" y="13796"/>
                  </a:lnTo>
                  <a:cubicBezTo>
                    <a:pt x="21359" y="16058"/>
                    <a:pt x="20257" y="18298"/>
                    <a:pt x="18061" y="19905"/>
                  </a:cubicBezTo>
                  <a:cubicBezTo>
                    <a:pt x="15998" y="21007"/>
                    <a:pt x="13483" y="21564"/>
                    <a:pt x="10931" y="21483"/>
                  </a:cubicBezTo>
                  <a:cubicBezTo>
                    <a:pt x="8081" y="21600"/>
                    <a:pt x="5263" y="20994"/>
                    <a:pt x="2955" y="19767"/>
                  </a:cubicBezTo>
                  <a:cubicBezTo>
                    <a:pt x="817" y="18081"/>
                    <a:pt x="-241" y="15811"/>
                    <a:pt x="46" y="13521"/>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2" name="Freeform 216"/>
            <p:cNvSpPr/>
            <p:nvPr/>
          </p:nvSpPr>
          <p:spPr>
            <a:xfrm>
              <a:off x="183349" y="582553"/>
              <a:ext cx="19698" cy="30064"/>
            </a:xfrm>
            <a:custGeom>
              <a:avLst/>
              <a:gdLst/>
              <a:ahLst/>
              <a:cxnLst>
                <a:cxn ang="0">
                  <a:pos x="wd2" y="hd2"/>
                </a:cxn>
                <a:cxn ang="5400000">
                  <a:pos x="wd2" y="hd2"/>
                </a:cxn>
                <a:cxn ang="10800000">
                  <a:pos x="wd2" y="hd2"/>
                </a:cxn>
                <a:cxn ang="16200000">
                  <a:pos x="wd2" y="hd2"/>
                </a:cxn>
              </a:cxnLst>
              <a:rect l="0" t="0" r="r" b="b"/>
              <a:pathLst>
                <a:path w="21005" h="21451" extrusionOk="0">
                  <a:moveTo>
                    <a:pt x="66" y="7361"/>
                  </a:moveTo>
                  <a:cubicBezTo>
                    <a:pt x="-559" y="3738"/>
                    <a:pt x="3325" y="462"/>
                    <a:pt x="8742" y="43"/>
                  </a:cubicBezTo>
                  <a:cubicBezTo>
                    <a:pt x="9435" y="-10"/>
                    <a:pt x="10134" y="-15"/>
                    <a:pt x="10828" y="31"/>
                  </a:cubicBezTo>
                  <a:cubicBezTo>
                    <a:pt x="13234" y="-18"/>
                    <a:pt x="15596" y="470"/>
                    <a:pt x="17542" y="1417"/>
                  </a:cubicBezTo>
                  <a:cubicBezTo>
                    <a:pt x="19762" y="2867"/>
                    <a:pt x="20917" y="4895"/>
                    <a:pt x="20702" y="6965"/>
                  </a:cubicBezTo>
                  <a:lnTo>
                    <a:pt x="13987" y="6965"/>
                  </a:lnTo>
                  <a:cubicBezTo>
                    <a:pt x="13987" y="5974"/>
                    <a:pt x="13987" y="3729"/>
                    <a:pt x="10532" y="3729"/>
                  </a:cubicBezTo>
                  <a:cubicBezTo>
                    <a:pt x="9623" y="3762"/>
                    <a:pt x="8756" y="3994"/>
                    <a:pt x="8064" y="4389"/>
                  </a:cubicBezTo>
                  <a:cubicBezTo>
                    <a:pt x="7218" y="4994"/>
                    <a:pt x="6788" y="5808"/>
                    <a:pt x="6879" y="6635"/>
                  </a:cubicBezTo>
                  <a:lnTo>
                    <a:pt x="6879" y="14362"/>
                  </a:lnTo>
                  <a:cubicBezTo>
                    <a:pt x="6879" y="15484"/>
                    <a:pt x="6879" y="17598"/>
                    <a:pt x="10631" y="17598"/>
                  </a:cubicBezTo>
                  <a:cubicBezTo>
                    <a:pt x="14382" y="17598"/>
                    <a:pt x="14185" y="16079"/>
                    <a:pt x="14185" y="13899"/>
                  </a:cubicBezTo>
                  <a:lnTo>
                    <a:pt x="20899" y="13899"/>
                  </a:lnTo>
                  <a:cubicBezTo>
                    <a:pt x="21041" y="14734"/>
                    <a:pt x="21041" y="15575"/>
                    <a:pt x="20899" y="16409"/>
                  </a:cubicBezTo>
                  <a:cubicBezTo>
                    <a:pt x="20599" y="17851"/>
                    <a:pt x="19465" y="19155"/>
                    <a:pt x="17740" y="20041"/>
                  </a:cubicBezTo>
                  <a:cubicBezTo>
                    <a:pt x="15807" y="20958"/>
                    <a:pt x="13493" y="21443"/>
                    <a:pt x="11125" y="21429"/>
                  </a:cubicBezTo>
                  <a:cubicBezTo>
                    <a:pt x="8220" y="21582"/>
                    <a:pt x="5353" y="20911"/>
                    <a:pt x="3226" y="19579"/>
                  </a:cubicBezTo>
                  <a:cubicBezTo>
                    <a:pt x="1942" y="18787"/>
                    <a:pt x="362" y="17664"/>
                    <a:pt x="362" y="13503"/>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3" name="Freeform 217"/>
            <p:cNvSpPr/>
            <p:nvPr/>
          </p:nvSpPr>
          <p:spPr>
            <a:xfrm>
              <a:off x="207576" y="583244"/>
              <a:ext cx="20925" cy="285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1" y="3927"/>
                  </a:lnTo>
                  <a:lnTo>
                    <a:pt x="14241" y="21600"/>
                  </a:lnTo>
                  <a:lnTo>
                    <a:pt x="7455" y="21600"/>
                  </a:lnTo>
                  <a:lnTo>
                    <a:pt x="7455" y="3927"/>
                  </a:lnTo>
                  <a:lnTo>
                    <a:pt x="0" y="3927"/>
                  </a:lnTo>
                  <a:lnTo>
                    <a:pt x="0" y="0"/>
                  </a:lnTo>
                  <a:lnTo>
                    <a:pt x="21600" y="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4" name="Freeform 218"/>
            <p:cNvSpPr/>
            <p:nvPr/>
          </p:nvSpPr>
          <p:spPr>
            <a:xfrm>
              <a:off x="230907" y="583244"/>
              <a:ext cx="13055" cy="28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15" y="19706"/>
                  </a:lnTo>
                  <a:lnTo>
                    <a:pt x="5515" y="1894"/>
                  </a:lnTo>
                  <a:lnTo>
                    <a:pt x="0" y="1894"/>
                  </a:lnTo>
                  <a:lnTo>
                    <a:pt x="0" y="0"/>
                  </a:lnTo>
                  <a:lnTo>
                    <a:pt x="21600" y="0"/>
                  </a:lnTo>
                  <a:lnTo>
                    <a:pt x="21600" y="1894"/>
                  </a:lnTo>
                  <a:lnTo>
                    <a:pt x="16085" y="1894"/>
                  </a:lnTo>
                  <a:lnTo>
                    <a:pt x="16085" y="19636"/>
                  </a:lnTo>
                  <a:lnTo>
                    <a:pt x="21600" y="19636"/>
                  </a:lnTo>
                  <a:lnTo>
                    <a:pt x="21600" y="21600"/>
                  </a:lnTo>
                  <a:lnTo>
                    <a:pt x="0" y="2160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5" name="Freeform 219"/>
            <p:cNvSpPr/>
            <p:nvPr/>
          </p:nvSpPr>
          <p:spPr>
            <a:xfrm>
              <a:off x="247665" y="582648"/>
              <a:ext cx="20308" cy="30470"/>
            </a:xfrm>
            <a:custGeom>
              <a:avLst/>
              <a:gdLst/>
              <a:ahLst/>
              <a:cxnLst>
                <a:cxn ang="0">
                  <a:pos x="wd2" y="hd2"/>
                </a:cxn>
                <a:cxn ang="5400000">
                  <a:pos x="wd2" y="hd2"/>
                </a:cxn>
                <a:cxn ang="10800000">
                  <a:pos x="wd2" y="hd2"/>
                </a:cxn>
                <a:cxn ang="16200000">
                  <a:pos x="wd2" y="hd2"/>
                </a:cxn>
              </a:cxnLst>
              <a:rect l="0" t="0" r="r" b="b"/>
              <a:pathLst>
                <a:path w="21234" h="21137" extrusionOk="0">
                  <a:moveTo>
                    <a:pt x="484" y="7412"/>
                  </a:moveTo>
                  <a:cubicBezTo>
                    <a:pt x="290" y="5419"/>
                    <a:pt x="1221" y="3450"/>
                    <a:pt x="3098" y="1889"/>
                  </a:cubicBezTo>
                  <a:cubicBezTo>
                    <a:pt x="5120" y="605"/>
                    <a:pt x="7853" y="-68"/>
                    <a:pt x="10649" y="27"/>
                  </a:cubicBezTo>
                  <a:cubicBezTo>
                    <a:pt x="13568" y="-151"/>
                    <a:pt x="16451" y="557"/>
                    <a:pt x="18490" y="1953"/>
                  </a:cubicBezTo>
                  <a:cubicBezTo>
                    <a:pt x="20655" y="3765"/>
                    <a:pt x="21600" y="6087"/>
                    <a:pt x="21105" y="8375"/>
                  </a:cubicBezTo>
                  <a:lnTo>
                    <a:pt x="21105" y="13191"/>
                  </a:lnTo>
                  <a:cubicBezTo>
                    <a:pt x="21463" y="15313"/>
                    <a:pt x="20521" y="17441"/>
                    <a:pt x="18491" y="19098"/>
                  </a:cubicBezTo>
                  <a:cubicBezTo>
                    <a:pt x="16388" y="20477"/>
                    <a:pt x="13504" y="21199"/>
                    <a:pt x="10552" y="21089"/>
                  </a:cubicBezTo>
                  <a:cubicBezTo>
                    <a:pt x="6283" y="21449"/>
                    <a:pt x="2225" y="19754"/>
                    <a:pt x="872" y="17043"/>
                  </a:cubicBezTo>
                  <a:cubicBezTo>
                    <a:pt x="301" y="15728"/>
                    <a:pt x="7" y="14367"/>
                    <a:pt x="0" y="12998"/>
                  </a:cubicBezTo>
                  <a:close/>
                  <a:moveTo>
                    <a:pt x="7164" y="13833"/>
                  </a:moveTo>
                  <a:cubicBezTo>
                    <a:pt x="7164" y="15952"/>
                    <a:pt x="7842" y="17429"/>
                    <a:pt x="10746" y="17429"/>
                  </a:cubicBezTo>
                  <a:cubicBezTo>
                    <a:pt x="13651" y="17429"/>
                    <a:pt x="14328" y="15246"/>
                    <a:pt x="14328" y="13833"/>
                  </a:cubicBezTo>
                  <a:lnTo>
                    <a:pt x="14328" y="6962"/>
                  </a:lnTo>
                  <a:cubicBezTo>
                    <a:pt x="14328" y="5613"/>
                    <a:pt x="14328" y="3944"/>
                    <a:pt x="10843" y="3944"/>
                  </a:cubicBezTo>
                  <a:cubicBezTo>
                    <a:pt x="7358" y="3944"/>
                    <a:pt x="7164" y="6192"/>
                    <a:pt x="7164" y="6962"/>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6" name="Freeform 220"/>
            <p:cNvSpPr/>
            <p:nvPr/>
          </p:nvSpPr>
          <p:spPr>
            <a:xfrm>
              <a:off x="274699" y="583244"/>
              <a:ext cx="20740" cy="285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268" y="0"/>
                  </a:lnTo>
                  <a:lnTo>
                    <a:pt x="13885" y="10099"/>
                  </a:lnTo>
                  <a:cubicBezTo>
                    <a:pt x="14276" y="10575"/>
                    <a:pt x="14631" y="11067"/>
                    <a:pt x="14946" y="11571"/>
                  </a:cubicBezTo>
                  <a:cubicBezTo>
                    <a:pt x="15112" y="11963"/>
                    <a:pt x="15339" y="12339"/>
                    <a:pt x="15622" y="12694"/>
                  </a:cubicBezTo>
                  <a:lnTo>
                    <a:pt x="15622" y="10519"/>
                  </a:lnTo>
                  <a:cubicBezTo>
                    <a:pt x="15622" y="9047"/>
                    <a:pt x="15622" y="8836"/>
                    <a:pt x="15622" y="8065"/>
                  </a:cubicBezTo>
                  <a:lnTo>
                    <a:pt x="15622" y="0"/>
                  </a:lnTo>
                  <a:lnTo>
                    <a:pt x="21600" y="0"/>
                  </a:lnTo>
                  <a:lnTo>
                    <a:pt x="21600" y="21600"/>
                  </a:lnTo>
                  <a:lnTo>
                    <a:pt x="16104" y="21600"/>
                  </a:lnTo>
                  <a:lnTo>
                    <a:pt x="8293" y="11151"/>
                  </a:lnTo>
                  <a:cubicBezTo>
                    <a:pt x="7398" y="10003"/>
                    <a:pt x="6624" y="8807"/>
                    <a:pt x="5978" y="7574"/>
                  </a:cubicBezTo>
                  <a:cubicBezTo>
                    <a:pt x="5978" y="8205"/>
                    <a:pt x="5978" y="10940"/>
                    <a:pt x="5978" y="11501"/>
                  </a:cubicBezTo>
                  <a:lnTo>
                    <a:pt x="5978" y="21600"/>
                  </a:lnTo>
                  <a:lnTo>
                    <a:pt x="0" y="2160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7" name="Freeform 221"/>
            <p:cNvSpPr/>
            <p:nvPr/>
          </p:nvSpPr>
          <p:spPr>
            <a:xfrm>
              <a:off x="313215" y="583244"/>
              <a:ext cx="20092" cy="285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605" y="0"/>
                  </a:lnTo>
                  <a:lnTo>
                    <a:pt x="20605" y="3927"/>
                  </a:lnTo>
                  <a:lnTo>
                    <a:pt x="6669" y="3927"/>
                  </a:lnTo>
                  <a:lnTo>
                    <a:pt x="6669" y="8556"/>
                  </a:lnTo>
                  <a:lnTo>
                    <a:pt x="16324" y="8556"/>
                  </a:lnTo>
                  <a:lnTo>
                    <a:pt x="16324" y="12483"/>
                  </a:lnTo>
                  <a:lnTo>
                    <a:pt x="6768" y="12483"/>
                  </a:lnTo>
                  <a:lnTo>
                    <a:pt x="6768" y="17603"/>
                  </a:lnTo>
                  <a:lnTo>
                    <a:pt x="21600" y="17603"/>
                  </a:lnTo>
                  <a:lnTo>
                    <a:pt x="21600" y="21600"/>
                  </a:lnTo>
                  <a:lnTo>
                    <a:pt x="0" y="21600"/>
                  </a:lnTo>
                  <a:lnTo>
                    <a:pt x="0" y="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8" name="Freeform 222"/>
            <p:cNvSpPr/>
            <p:nvPr/>
          </p:nvSpPr>
          <p:spPr>
            <a:xfrm>
              <a:off x="338862" y="583244"/>
              <a:ext cx="19780" cy="28511"/>
            </a:xfrm>
            <a:custGeom>
              <a:avLst/>
              <a:gdLst/>
              <a:ahLst/>
              <a:cxnLst>
                <a:cxn ang="0">
                  <a:pos x="wd2" y="hd2"/>
                </a:cxn>
                <a:cxn ang="5400000">
                  <a:pos x="wd2" y="hd2"/>
                </a:cxn>
                <a:cxn ang="10800000">
                  <a:pos x="wd2" y="hd2"/>
                </a:cxn>
                <a:cxn ang="16200000">
                  <a:pos x="wd2" y="hd2"/>
                </a:cxn>
              </a:cxnLst>
              <a:rect l="0" t="0" r="r" b="b"/>
              <a:pathLst>
                <a:path w="21248" h="21600" extrusionOk="0">
                  <a:moveTo>
                    <a:pt x="0" y="0"/>
                  </a:moveTo>
                  <a:lnTo>
                    <a:pt x="7460" y="0"/>
                  </a:lnTo>
                  <a:cubicBezTo>
                    <a:pt x="14919" y="0"/>
                    <a:pt x="17405" y="982"/>
                    <a:pt x="19394" y="2805"/>
                  </a:cubicBezTo>
                  <a:cubicBezTo>
                    <a:pt x="21384" y="4629"/>
                    <a:pt x="21185" y="5680"/>
                    <a:pt x="21185" y="10519"/>
                  </a:cubicBezTo>
                  <a:lnTo>
                    <a:pt x="21185" y="14237"/>
                  </a:lnTo>
                  <a:cubicBezTo>
                    <a:pt x="21600" y="16726"/>
                    <a:pt x="19933" y="19160"/>
                    <a:pt x="16908" y="20478"/>
                  </a:cubicBezTo>
                  <a:cubicBezTo>
                    <a:pt x="14855" y="21170"/>
                    <a:pt x="12619" y="21553"/>
                    <a:pt x="10343" y="21600"/>
                  </a:cubicBezTo>
                  <a:lnTo>
                    <a:pt x="398" y="21600"/>
                  </a:lnTo>
                  <a:close/>
                  <a:moveTo>
                    <a:pt x="6863" y="17743"/>
                  </a:moveTo>
                  <a:lnTo>
                    <a:pt x="8851" y="17743"/>
                  </a:lnTo>
                  <a:cubicBezTo>
                    <a:pt x="11538" y="17743"/>
                    <a:pt x="14322" y="17392"/>
                    <a:pt x="14322" y="13254"/>
                  </a:cubicBezTo>
                  <a:lnTo>
                    <a:pt x="14322" y="10589"/>
                  </a:lnTo>
                  <a:cubicBezTo>
                    <a:pt x="14670" y="8730"/>
                    <a:pt x="14292" y="6839"/>
                    <a:pt x="13228" y="5120"/>
                  </a:cubicBezTo>
                  <a:cubicBezTo>
                    <a:pt x="11936" y="3787"/>
                    <a:pt x="10444" y="3787"/>
                    <a:pt x="6863" y="3787"/>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9" name="Freeform 223"/>
            <p:cNvSpPr/>
            <p:nvPr/>
          </p:nvSpPr>
          <p:spPr>
            <a:xfrm>
              <a:off x="365096" y="583244"/>
              <a:ext cx="20754" cy="28990"/>
            </a:xfrm>
            <a:custGeom>
              <a:avLst/>
              <a:gdLst/>
              <a:ahLst/>
              <a:cxnLst>
                <a:cxn ang="0">
                  <a:pos x="wd2" y="hd2"/>
                </a:cxn>
                <a:cxn ang="5400000">
                  <a:pos x="wd2" y="hd2"/>
                </a:cxn>
                <a:cxn ang="10800000">
                  <a:pos x="wd2" y="hd2"/>
                </a:cxn>
                <a:cxn ang="16200000">
                  <a:pos x="wd2" y="hd2"/>
                </a:cxn>
              </a:cxnLst>
              <a:rect l="0" t="0" r="r" b="b"/>
              <a:pathLst>
                <a:path w="21076" h="21505" extrusionOk="0">
                  <a:moveTo>
                    <a:pt x="61" y="0"/>
                  </a:moveTo>
                  <a:lnTo>
                    <a:pt x="6643" y="0"/>
                  </a:lnTo>
                  <a:lnTo>
                    <a:pt x="6643" y="13734"/>
                  </a:lnTo>
                  <a:cubicBezTo>
                    <a:pt x="6643" y="15038"/>
                    <a:pt x="6643" y="17648"/>
                    <a:pt x="10498" y="17648"/>
                  </a:cubicBezTo>
                  <a:cubicBezTo>
                    <a:pt x="11720" y="17648"/>
                    <a:pt x="14634" y="17648"/>
                    <a:pt x="14634" y="13802"/>
                  </a:cubicBezTo>
                  <a:lnTo>
                    <a:pt x="14634" y="69"/>
                  </a:lnTo>
                  <a:lnTo>
                    <a:pt x="21029" y="69"/>
                  </a:lnTo>
                  <a:lnTo>
                    <a:pt x="21029" y="13802"/>
                  </a:lnTo>
                  <a:cubicBezTo>
                    <a:pt x="21324" y="16065"/>
                    <a:pt x="20221" y="18306"/>
                    <a:pt x="18020" y="19914"/>
                  </a:cubicBezTo>
                  <a:cubicBezTo>
                    <a:pt x="15959" y="21027"/>
                    <a:pt x="13434" y="21585"/>
                    <a:pt x="10874" y="21493"/>
                  </a:cubicBezTo>
                  <a:cubicBezTo>
                    <a:pt x="8049" y="21600"/>
                    <a:pt x="5260" y="20994"/>
                    <a:pt x="2976" y="19776"/>
                  </a:cubicBezTo>
                  <a:cubicBezTo>
                    <a:pt x="790" y="18109"/>
                    <a:pt x="-276" y="15822"/>
                    <a:pt x="61" y="13527"/>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0" name="Freeform 224"/>
            <p:cNvSpPr/>
            <p:nvPr/>
          </p:nvSpPr>
          <p:spPr>
            <a:xfrm>
              <a:off x="392868" y="582543"/>
              <a:ext cx="19756" cy="30074"/>
            </a:xfrm>
            <a:custGeom>
              <a:avLst/>
              <a:gdLst/>
              <a:ahLst/>
              <a:cxnLst>
                <a:cxn ang="0">
                  <a:pos x="wd2" y="hd2"/>
                </a:cxn>
                <a:cxn ang="5400000">
                  <a:pos x="wd2" y="hd2"/>
                </a:cxn>
                <a:cxn ang="10800000">
                  <a:pos x="wd2" y="hd2"/>
                </a:cxn>
                <a:cxn ang="16200000">
                  <a:pos x="wd2" y="hd2"/>
                </a:cxn>
              </a:cxnLst>
              <a:rect l="0" t="0" r="r" b="b"/>
              <a:pathLst>
                <a:path w="21015" h="21454" extrusionOk="0">
                  <a:moveTo>
                    <a:pt x="67" y="7367"/>
                  </a:moveTo>
                  <a:cubicBezTo>
                    <a:pt x="-562" y="3745"/>
                    <a:pt x="3308" y="466"/>
                    <a:pt x="8710" y="44"/>
                  </a:cubicBezTo>
                  <a:cubicBezTo>
                    <a:pt x="9438" y="-13"/>
                    <a:pt x="10172" y="-15"/>
                    <a:pt x="10901" y="37"/>
                  </a:cubicBezTo>
                  <a:cubicBezTo>
                    <a:pt x="13297" y="9"/>
                    <a:pt x="15644" y="494"/>
                    <a:pt x="17599" y="1424"/>
                  </a:cubicBezTo>
                  <a:cubicBezTo>
                    <a:pt x="19788" y="2880"/>
                    <a:pt x="20907" y="4910"/>
                    <a:pt x="20652" y="6971"/>
                  </a:cubicBezTo>
                  <a:lnTo>
                    <a:pt x="14053" y="6971"/>
                  </a:lnTo>
                  <a:cubicBezTo>
                    <a:pt x="14053" y="5980"/>
                    <a:pt x="14053" y="3735"/>
                    <a:pt x="10606" y="3735"/>
                  </a:cubicBezTo>
                  <a:cubicBezTo>
                    <a:pt x="9665" y="3754"/>
                    <a:pt x="8761" y="3986"/>
                    <a:pt x="8045" y="4395"/>
                  </a:cubicBezTo>
                  <a:cubicBezTo>
                    <a:pt x="7215" y="5003"/>
                    <a:pt x="6820" y="5822"/>
                    <a:pt x="6962" y="6641"/>
                  </a:cubicBezTo>
                  <a:lnTo>
                    <a:pt x="6962" y="14366"/>
                  </a:lnTo>
                  <a:cubicBezTo>
                    <a:pt x="6962" y="15489"/>
                    <a:pt x="6962" y="17602"/>
                    <a:pt x="10606" y="17602"/>
                  </a:cubicBezTo>
                  <a:cubicBezTo>
                    <a:pt x="14250" y="17602"/>
                    <a:pt x="14151" y="16083"/>
                    <a:pt x="14151" y="13904"/>
                  </a:cubicBezTo>
                  <a:lnTo>
                    <a:pt x="20948" y="13904"/>
                  </a:lnTo>
                  <a:cubicBezTo>
                    <a:pt x="21038" y="14739"/>
                    <a:pt x="21038" y="15578"/>
                    <a:pt x="20948" y="16413"/>
                  </a:cubicBezTo>
                  <a:cubicBezTo>
                    <a:pt x="20593" y="17857"/>
                    <a:pt x="19431" y="19156"/>
                    <a:pt x="17697" y="20045"/>
                  </a:cubicBezTo>
                  <a:cubicBezTo>
                    <a:pt x="15770" y="20961"/>
                    <a:pt x="13460" y="21446"/>
                    <a:pt x="11098" y="21432"/>
                  </a:cubicBezTo>
                  <a:cubicBezTo>
                    <a:pt x="8201" y="21585"/>
                    <a:pt x="5341" y="20914"/>
                    <a:pt x="3219" y="19583"/>
                  </a:cubicBezTo>
                  <a:cubicBezTo>
                    <a:pt x="1939" y="18790"/>
                    <a:pt x="362" y="17668"/>
                    <a:pt x="362" y="13508"/>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1" name="Freeform 225"/>
            <p:cNvSpPr/>
            <p:nvPr/>
          </p:nvSpPr>
          <p:spPr>
            <a:xfrm>
              <a:off x="415615" y="583244"/>
              <a:ext cx="24259" cy="28511"/>
            </a:xfrm>
            <a:custGeom>
              <a:avLst/>
              <a:gdLst/>
              <a:ahLst/>
              <a:cxnLst>
                <a:cxn ang="0">
                  <a:pos x="wd2" y="hd2"/>
                </a:cxn>
                <a:cxn ang="5400000">
                  <a:pos x="wd2" y="hd2"/>
                </a:cxn>
                <a:cxn ang="10800000">
                  <a:pos x="wd2" y="hd2"/>
                </a:cxn>
                <a:cxn ang="16200000">
                  <a:pos x="wd2" y="hd2"/>
                </a:cxn>
              </a:cxnLst>
              <a:rect l="0" t="0" r="r" b="b"/>
              <a:pathLst>
                <a:path w="21600" h="21600" extrusionOk="0">
                  <a:moveTo>
                    <a:pt x="14262" y="0"/>
                  </a:moveTo>
                  <a:lnTo>
                    <a:pt x="21600" y="21600"/>
                  </a:lnTo>
                  <a:lnTo>
                    <a:pt x="16241" y="21600"/>
                  </a:lnTo>
                  <a:lnTo>
                    <a:pt x="14922" y="17322"/>
                  </a:lnTo>
                  <a:lnTo>
                    <a:pt x="6678" y="17322"/>
                  </a:lnTo>
                  <a:lnTo>
                    <a:pt x="5359" y="21600"/>
                  </a:lnTo>
                  <a:lnTo>
                    <a:pt x="0" y="21600"/>
                  </a:lnTo>
                  <a:lnTo>
                    <a:pt x="7090" y="0"/>
                  </a:lnTo>
                  <a:close/>
                  <a:moveTo>
                    <a:pt x="11047" y="3857"/>
                  </a:moveTo>
                  <a:lnTo>
                    <a:pt x="8244" y="13605"/>
                  </a:lnTo>
                  <a:lnTo>
                    <a:pt x="13932" y="13605"/>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2" name="Freeform 226"/>
            <p:cNvSpPr/>
            <p:nvPr/>
          </p:nvSpPr>
          <p:spPr>
            <a:xfrm>
              <a:off x="440797" y="583244"/>
              <a:ext cx="20925" cy="285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1" y="3927"/>
                  </a:lnTo>
                  <a:lnTo>
                    <a:pt x="14241" y="21600"/>
                  </a:lnTo>
                  <a:lnTo>
                    <a:pt x="7551" y="21600"/>
                  </a:lnTo>
                  <a:lnTo>
                    <a:pt x="7551" y="3927"/>
                  </a:lnTo>
                  <a:lnTo>
                    <a:pt x="0" y="3927"/>
                  </a:lnTo>
                  <a:lnTo>
                    <a:pt x="0" y="0"/>
                  </a:lnTo>
                  <a:lnTo>
                    <a:pt x="21600" y="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3" name="Freeform 227"/>
            <p:cNvSpPr/>
            <p:nvPr/>
          </p:nvSpPr>
          <p:spPr>
            <a:xfrm>
              <a:off x="464222" y="583244"/>
              <a:ext cx="13056" cy="28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15" y="19706"/>
                  </a:lnTo>
                  <a:lnTo>
                    <a:pt x="5515" y="1894"/>
                  </a:lnTo>
                  <a:lnTo>
                    <a:pt x="0" y="1894"/>
                  </a:lnTo>
                  <a:lnTo>
                    <a:pt x="0" y="0"/>
                  </a:lnTo>
                  <a:lnTo>
                    <a:pt x="21600" y="0"/>
                  </a:lnTo>
                  <a:lnTo>
                    <a:pt x="21600" y="1894"/>
                  </a:lnTo>
                  <a:lnTo>
                    <a:pt x="15931" y="1894"/>
                  </a:lnTo>
                  <a:lnTo>
                    <a:pt x="15931" y="19636"/>
                  </a:lnTo>
                  <a:lnTo>
                    <a:pt x="21600" y="19636"/>
                  </a:lnTo>
                  <a:lnTo>
                    <a:pt x="21600" y="21600"/>
                  </a:lnTo>
                  <a:lnTo>
                    <a:pt x="0" y="2160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4" name="Freeform 228"/>
            <p:cNvSpPr/>
            <p:nvPr/>
          </p:nvSpPr>
          <p:spPr>
            <a:xfrm>
              <a:off x="480978" y="582655"/>
              <a:ext cx="20237" cy="30362"/>
            </a:xfrm>
            <a:custGeom>
              <a:avLst/>
              <a:gdLst/>
              <a:ahLst/>
              <a:cxnLst>
                <a:cxn ang="0">
                  <a:pos x="wd2" y="hd2"/>
                </a:cxn>
                <a:cxn ang="5400000">
                  <a:pos x="wd2" y="hd2"/>
                </a:cxn>
                <a:cxn ang="10800000">
                  <a:pos x="wd2" y="hd2"/>
                </a:cxn>
                <a:cxn ang="16200000">
                  <a:pos x="wd2" y="hd2"/>
                </a:cxn>
              </a:cxnLst>
              <a:rect l="0" t="0" r="r" b="b"/>
              <a:pathLst>
                <a:path w="21177" h="20696" extrusionOk="0">
                  <a:moveTo>
                    <a:pt x="487" y="7278"/>
                  </a:moveTo>
                  <a:cubicBezTo>
                    <a:pt x="243" y="5317"/>
                    <a:pt x="1181" y="3371"/>
                    <a:pt x="3103" y="1852"/>
                  </a:cubicBezTo>
                  <a:cubicBezTo>
                    <a:pt x="7501" y="-617"/>
                    <a:pt x="14012" y="-617"/>
                    <a:pt x="18411" y="1852"/>
                  </a:cubicBezTo>
                  <a:cubicBezTo>
                    <a:pt x="20620" y="3617"/>
                    <a:pt x="21571" y="5912"/>
                    <a:pt x="21026" y="8162"/>
                  </a:cubicBezTo>
                  <a:lnTo>
                    <a:pt x="21026" y="12894"/>
                  </a:lnTo>
                  <a:cubicBezTo>
                    <a:pt x="21369" y="14968"/>
                    <a:pt x="20467" y="17048"/>
                    <a:pt x="18508" y="18699"/>
                  </a:cubicBezTo>
                  <a:cubicBezTo>
                    <a:pt x="16360" y="20050"/>
                    <a:pt x="13447" y="20758"/>
                    <a:pt x="10466" y="20655"/>
                  </a:cubicBezTo>
                  <a:cubicBezTo>
                    <a:pt x="6201" y="20983"/>
                    <a:pt x="2163" y="19327"/>
                    <a:pt x="777" y="16680"/>
                  </a:cubicBezTo>
                  <a:cubicBezTo>
                    <a:pt x="232" y="15386"/>
                    <a:pt x="-29" y="14047"/>
                    <a:pt x="3" y="12705"/>
                  </a:cubicBezTo>
                  <a:close/>
                  <a:moveTo>
                    <a:pt x="7172" y="13588"/>
                  </a:moveTo>
                  <a:cubicBezTo>
                    <a:pt x="7172" y="15670"/>
                    <a:pt x="7753" y="17121"/>
                    <a:pt x="10660" y="17121"/>
                  </a:cubicBezTo>
                  <a:cubicBezTo>
                    <a:pt x="13566" y="17121"/>
                    <a:pt x="14244" y="14977"/>
                    <a:pt x="14244" y="13588"/>
                  </a:cubicBezTo>
                  <a:lnTo>
                    <a:pt x="14244" y="6837"/>
                  </a:lnTo>
                  <a:cubicBezTo>
                    <a:pt x="14244" y="5511"/>
                    <a:pt x="14244" y="3871"/>
                    <a:pt x="10756" y="3871"/>
                  </a:cubicBezTo>
                  <a:cubicBezTo>
                    <a:pt x="7268" y="3871"/>
                    <a:pt x="7172" y="6080"/>
                    <a:pt x="7172" y="6837"/>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5" name="Freeform 229"/>
            <p:cNvSpPr/>
            <p:nvPr/>
          </p:nvSpPr>
          <p:spPr>
            <a:xfrm>
              <a:off x="508015" y="583244"/>
              <a:ext cx="20740" cy="285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172" y="0"/>
                  </a:lnTo>
                  <a:lnTo>
                    <a:pt x="13885" y="10099"/>
                  </a:lnTo>
                  <a:cubicBezTo>
                    <a:pt x="14246" y="10575"/>
                    <a:pt x="14568" y="11067"/>
                    <a:pt x="14850" y="11571"/>
                  </a:cubicBezTo>
                  <a:cubicBezTo>
                    <a:pt x="14850" y="11571"/>
                    <a:pt x="15428" y="12553"/>
                    <a:pt x="15525" y="12694"/>
                  </a:cubicBezTo>
                  <a:lnTo>
                    <a:pt x="15525" y="10519"/>
                  </a:lnTo>
                  <a:cubicBezTo>
                    <a:pt x="15453" y="9702"/>
                    <a:pt x="15453" y="8882"/>
                    <a:pt x="15525" y="8065"/>
                  </a:cubicBezTo>
                  <a:lnTo>
                    <a:pt x="15525" y="0"/>
                  </a:lnTo>
                  <a:lnTo>
                    <a:pt x="21600" y="0"/>
                  </a:lnTo>
                  <a:lnTo>
                    <a:pt x="21600" y="21600"/>
                  </a:lnTo>
                  <a:lnTo>
                    <a:pt x="16200" y="21600"/>
                  </a:lnTo>
                  <a:lnTo>
                    <a:pt x="8293" y="11151"/>
                  </a:lnTo>
                  <a:cubicBezTo>
                    <a:pt x="7450" y="9994"/>
                    <a:pt x="6709" y="8799"/>
                    <a:pt x="6075" y="7574"/>
                  </a:cubicBezTo>
                  <a:cubicBezTo>
                    <a:pt x="6075" y="8205"/>
                    <a:pt x="6075" y="10940"/>
                    <a:pt x="6075" y="11501"/>
                  </a:cubicBezTo>
                  <a:lnTo>
                    <a:pt x="6075" y="21600"/>
                  </a:lnTo>
                  <a:lnTo>
                    <a:pt x="96" y="2160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6" name="Freeform 230"/>
            <p:cNvSpPr/>
            <p:nvPr/>
          </p:nvSpPr>
          <p:spPr>
            <a:xfrm>
              <a:off x="542086" y="583244"/>
              <a:ext cx="24351" cy="28511"/>
            </a:xfrm>
            <a:custGeom>
              <a:avLst/>
              <a:gdLst/>
              <a:ahLst/>
              <a:cxnLst>
                <a:cxn ang="0">
                  <a:pos x="wd2" y="hd2"/>
                </a:cxn>
                <a:cxn ang="5400000">
                  <a:pos x="wd2" y="hd2"/>
                </a:cxn>
                <a:cxn ang="10800000">
                  <a:pos x="wd2" y="hd2"/>
                </a:cxn>
                <a:cxn ang="16200000">
                  <a:pos x="wd2" y="hd2"/>
                </a:cxn>
              </a:cxnLst>
              <a:rect l="0" t="0" r="r" b="b"/>
              <a:pathLst>
                <a:path w="21600" h="21600" extrusionOk="0">
                  <a:moveTo>
                    <a:pt x="14290" y="0"/>
                  </a:moveTo>
                  <a:lnTo>
                    <a:pt x="21600" y="21600"/>
                  </a:lnTo>
                  <a:lnTo>
                    <a:pt x="16180" y="21600"/>
                  </a:lnTo>
                  <a:lnTo>
                    <a:pt x="14948" y="17322"/>
                  </a:lnTo>
                  <a:lnTo>
                    <a:pt x="6734" y="17322"/>
                  </a:lnTo>
                  <a:lnTo>
                    <a:pt x="5420" y="21600"/>
                  </a:lnTo>
                  <a:lnTo>
                    <a:pt x="0" y="21600"/>
                  </a:lnTo>
                  <a:lnTo>
                    <a:pt x="7145" y="0"/>
                  </a:lnTo>
                  <a:close/>
                  <a:moveTo>
                    <a:pt x="11005" y="3857"/>
                  </a:moveTo>
                  <a:lnTo>
                    <a:pt x="8295" y="13605"/>
                  </a:lnTo>
                  <a:lnTo>
                    <a:pt x="13961" y="13605"/>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7" name="Freeform 231"/>
            <p:cNvSpPr/>
            <p:nvPr/>
          </p:nvSpPr>
          <p:spPr>
            <a:xfrm>
              <a:off x="571158" y="583244"/>
              <a:ext cx="20740" cy="285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268" y="0"/>
                  </a:lnTo>
                  <a:lnTo>
                    <a:pt x="13982" y="10099"/>
                  </a:lnTo>
                  <a:lnTo>
                    <a:pt x="14947" y="11571"/>
                  </a:lnTo>
                  <a:lnTo>
                    <a:pt x="15622" y="12694"/>
                  </a:lnTo>
                  <a:lnTo>
                    <a:pt x="15622" y="10519"/>
                  </a:lnTo>
                  <a:cubicBezTo>
                    <a:pt x="15622" y="9047"/>
                    <a:pt x="15622" y="8836"/>
                    <a:pt x="15622" y="8065"/>
                  </a:cubicBezTo>
                  <a:lnTo>
                    <a:pt x="15622" y="0"/>
                  </a:lnTo>
                  <a:lnTo>
                    <a:pt x="21600" y="0"/>
                  </a:lnTo>
                  <a:lnTo>
                    <a:pt x="21600" y="21600"/>
                  </a:lnTo>
                  <a:lnTo>
                    <a:pt x="16296" y="21600"/>
                  </a:lnTo>
                  <a:lnTo>
                    <a:pt x="8389" y="11151"/>
                  </a:lnTo>
                  <a:cubicBezTo>
                    <a:pt x="7546" y="9994"/>
                    <a:pt x="6806" y="8799"/>
                    <a:pt x="6172" y="7574"/>
                  </a:cubicBezTo>
                  <a:cubicBezTo>
                    <a:pt x="6172" y="8205"/>
                    <a:pt x="6172" y="10940"/>
                    <a:pt x="6172" y="11501"/>
                  </a:cubicBezTo>
                  <a:lnTo>
                    <a:pt x="6172" y="21600"/>
                  </a:lnTo>
                  <a:lnTo>
                    <a:pt x="96" y="2160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8" name="Freeform 232"/>
            <p:cNvSpPr/>
            <p:nvPr/>
          </p:nvSpPr>
          <p:spPr>
            <a:xfrm>
              <a:off x="598655" y="583244"/>
              <a:ext cx="20058" cy="28511"/>
            </a:xfrm>
            <a:custGeom>
              <a:avLst/>
              <a:gdLst/>
              <a:ahLst/>
              <a:cxnLst>
                <a:cxn ang="0">
                  <a:pos x="wd2" y="hd2"/>
                </a:cxn>
                <a:cxn ang="5400000">
                  <a:pos x="wd2" y="hd2"/>
                </a:cxn>
                <a:cxn ang="10800000">
                  <a:pos x="wd2" y="hd2"/>
                </a:cxn>
                <a:cxn ang="16200000">
                  <a:pos x="wd2" y="hd2"/>
                </a:cxn>
              </a:cxnLst>
              <a:rect l="0" t="0" r="r" b="b"/>
              <a:pathLst>
                <a:path w="21253" h="21600" extrusionOk="0">
                  <a:moveTo>
                    <a:pt x="0" y="0"/>
                  </a:moveTo>
                  <a:lnTo>
                    <a:pt x="7652" y="0"/>
                  </a:lnTo>
                  <a:cubicBezTo>
                    <a:pt x="15108" y="0"/>
                    <a:pt x="17462" y="982"/>
                    <a:pt x="19425" y="2805"/>
                  </a:cubicBezTo>
                  <a:cubicBezTo>
                    <a:pt x="21387" y="4629"/>
                    <a:pt x="21191" y="5680"/>
                    <a:pt x="21191" y="10519"/>
                  </a:cubicBezTo>
                  <a:lnTo>
                    <a:pt x="21191" y="14237"/>
                  </a:lnTo>
                  <a:cubicBezTo>
                    <a:pt x="21600" y="16726"/>
                    <a:pt x="19955" y="19160"/>
                    <a:pt x="16972" y="20478"/>
                  </a:cubicBezTo>
                  <a:cubicBezTo>
                    <a:pt x="14947" y="21170"/>
                    <a:pt x="12742" y="21553"/>
                    <a:pt x="10497" y="21600"/>
                  </a:cubicBezTo>
                  <a:lnTo>
                    <a:pt x="686" y="21600"/>
                  </a:lnTo>
                  <a:close/>
                  <a:moveTo>
                    <a:pt x="6770" y="17743"/>
                  </a:moveTo>
                  <a:lnTo>
                    <a:pt x="8731" y="17743"/>
                  </a:lnTo>
                  <a:cubicBezTo>
                    <a:pt x="11380" y="17743"/>
                    <a:pt x="14127" y="17392"/>
                    <a:pt x="14127" y="13254"/>
                  </a:cubicBezTo>
                  <a:cubicBezTo>
                    <a:pt x="14127" y="12553"/>
                    <a:pt x="14127" y="11361"/>
                    <a:pt x="14127" y="10589"/>
                  </a:cubicBezTo>
                  <a:cubicBezTo>
                    <a:pt x="14444" y="8724"/>
                    <a:pt x="14037" y="6831"/>
                    <a:pt x="12950" y="5120"/>
                  </a:cubicBezTo>
                  <a:cubicBezTo>
                    <a:pt x="11674" y="3787"/>
                    <a:pt x="10301" y="3787"/>
                    <a:pt x="6671" y="3787"/>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9" name="Freeform 233"/>
            <p:cNvSpPr/>
            <p:nvPr/>
          </p:nvSpPr>
          <p:spPr>
            <a:xfrm>
              <a:off x="630505" y="583244"/>
              <a:ext cx="21018" cy="285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72" y="3927"/>
                  </a:lnTo>
                  <a:lnTo>
                    <a:pt x="14272" y="21600"/>
                  </a:lnTo>
                  <a:lnTo>
                    <a:pt x="7517" y="21600"/>
                  </a:lnTo>
                  <a:lnTo>
                    <a:pt x="7517" y="3927"/>
                  </a:lnTo>
                  <a:lnTo>
                    <a:pt x="0" y="3927"/>
                  </a:lnTo>
                  <a:lnTo>
                    <a:pt x="0" y="0"/>
                  </a:lnTo>
                  <a:lnTo>
                    <a:pt x="21600" y="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30" name="Freeform 234"/>
            <p:cNvSpPr/>
            <p:nvPr/>
          </p:nvSpPr>
          <p:spPr>
            <a:xfrm>
              <a:off x="656244" y="583244"/>
              <a:ext cx="20555" cy="28511"/>
            </a:xfrm>
            <a:custGeom>
              <a:avLst/>
              <a:gdLst/>
              <a:ahLst/>
              <a:cxnLst>
                <a:cxn ang="0">
                  <a:pos x="wd2" y="hd2"/>
                </a:cxn>
                <a:cxn ang="5400000">
                  <a:pos x="wd2" y="hd2"/>
                </a:cxn>
                <a:cxn ang="10800000">
                  <a:pos x="wd2" y="hd2"/>
                </a:cxn>
                <a:cxn ang="16200000">
                  <a:pos x="wd2" y="hd2"/>
                </a:cxn>
              </a:cxnLst>
              <a:rect l="0" t="0" r="r" b="b"/>
              <a:pathLst>
                <a:path w="21600" h="21600" extrusionOk="0">
                  <a:moveTo>
                    <a:pt x="6519" y="21600"/>
                  </a:moveTo>
                  <a:lnTo>
                    <a:pt x="0" y="21600"/>
                  </a:lnTo>
                  <a:lnTo>
                    <a:pt x="0" y="0"/>
                  </a:lnTo>
                  <a:lnTo>
                    <a:pt x="9730" y="0"/>
                  </a:lnTo>
                  <a:cubicBezTo>
                    <a:pt x="14594" y="0"/>
                    <a:pt x="20821" y="491"/>
                    <a:pt x="20821" y="6242"/>
                  </a:cubicBezTo>
                  <a:cubicBezTo>
                    <a:pt x="21164" y="8922"/>
                    <a:pt x="18715" y="11374"/>
                    <a:pt x="15081" y="11992"/>
                  </a:cubicBezTo>
                  <a:lnTo>
                    <a:pt x="21600" y="21600"/>
                  </a:lnTo>
                  <a:lnTo>
                    <a:pt x="14497" y="21600"/>
                  </a:lnTo>
                  <a:lnTo>
                    <a:pt x="8757" y="12764"/>
                  </a:lnTo>
                  <a:lnTo>
                    <a:pt x="6616" y="12764"/>
                  </a:lnTo>
                  <a:close/>
                  <a:moveTo>
                    <a:pt x="6519" y="9327"/>
                  </a:moveTo>
                  <a:cubicBezTo>
                    <a:pt x="8228" y="9522"/>
                    <a:pt x="9967" y="9522"/>
                    <a:pt x="11676" y="9327"/>
                  </a:cubicBezTo>
                  <a:cubicBezTo>
                    <a:pt x="13816" y="8766"/>
                    <a:pt x="14010" y="7574"/>
                    <a:pt x="14010" y="6382"/>
                  </a:cubicBezTo>
                  <a:cubicBezTo>
                    <a:pt x="14258" y="5279"/>
                    <a:pt x="13408" y="4200"/>
                    <a:pt x="11967" y="3787"/>
                  </a:cubicBezTo>
                  <a:cubicBezTo>
                    <a:pt x="10159" y="3609"/>
                    <a:pt x="8327" y="3609"/>
                    <a:pt x="6519" y="3787"/>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31" name="Freeform 235"/>
            <p:cNvSpPr/>
            <p:nvPr/>
          </p:nvSpPr>
          <p:spPr>
            <a:xfrm>
              <a:off x="679945" y="583244"/>
              <a:ext cx="23796" cy="28511"/>
            </a:xfrm>
            <a:custGeom>
              <a:avLst/>
              <a:gdLst/>
              <a:ahLst/>
              <a:cxnLst>
                <a:cxn ang="0">
                  <a:pos x="wd2" y="hd2"/>
                </a:cxn>
                <a:cxn ang="5400000">
                  <a:pos x="wd2" y="hd2"/>
                </a:cxn>
                <a:cxn ang="10800000">
                  <a:pos x="wd2" y="hd2"/>
                </a:cxn>
                <a:cxn ang="16200000">
                  <a:pos x="wd2" y="hd2"/>
                </a:cxn>
              </a:cxnLst>
              <a:rect l="0" t="0" r="r" b="b"/>
              <a:pathLst>
                <a:path w="21600" h="21600" extrusionOk="0">
                  <a:moveTo>
                    <a:pt x="14120" y="0"/>
                  </a:moveTo>
                  <a:lnTo>
                    <a:pt x="21600" y="21600"/>
                  </a:lnTo>
                  <a:lnTo>
                    <a:pt x="16137" y="21600"/>
                  </a:lnTo>
                  <a:lnTo>
                    <a:pt x="14792" y="17322"/>
                  </a:lnTo>
                  <a:lnTo>
                    <a:pt x="6808" y="17322"/>
                  </a:lnTo>
                  <a:lnTo>
                    <a:pt x="5463" y="21600"/>
                  </a:lnTo>
                  <a:lnTo>
                    <a:pt x="0" y="21600"/>
                  </a:lnTo>
                  <a:lnTo>
                    <a:pt x="7312" y="0"/>
                  </a:lnTo>
                  <a:close/>
                  <a:moveTo>
                    <a:pt x="10758" y="3857"/>
                  </a:moveTo>
                  <a:lnTo>
                    <a:pt x="7901" y="13605"/>
                  </a:lnTo>
                  <a:lnTo>
                    <a:pt x="13699" y="13605"/>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32" name="Freeform 236"/>
            <p:cNvSpPr/>
            <p:nvPr/>
          </p:nvSpPr>
          <p:spPr>
            <a:xfrm>
              <a:off x="705869" y="583244"/>
              <a:ext cx="13056" cy="28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15" y="19706"/>
                  </a:lnTo>
                  <a:lnTo>
                    <a:pt x="5515" y="1894"/>
                  </a:lnTo>
                  <a:lnTo>
                    <a:pt x="0" y="1894"/>
                  </a:lnTo>
                  <a:lnTo>
                    <a:pt x="0" y="0"/>
                  </a:lnTo>
                  <a:lnTo>
                    <a:pt x="21600" y="0"/>
                  </a:lnTo>
                  <a:lnTo>
                    <a:pt x="21600" y="1894"/>
                  </a:lnTo>
                  <a:lnTo>
                    <a:pt x="15931" y="1894"/>
                  </a:lnTo>
                  <a:lnTo>
                    <a:pt x="15931" y="19636"/>
                  </a:lnTo>
                  <a:lnTo>
                    <a:pt x="21600" y="19636"/>
                  </a:lnTo>
                  <a:lnTo>
                    <a:pt x="21600" y="21600"/>
                  </a:lnTo>
                  <a:lnTo>
                    <a:pt x="0" y="2160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33" name="Freeform 237"/>
            <p:cNvSpPr/>
            <p:nvPr/>
          </p:nvSpPr>
          <p:spPr>
            <a:xfrm>
              <a:off x="723646" y="583244"/>
              <a:ext cx="21110" cy="285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158" y="0"/>
                  </a:lnTo>
                  <a:lnTo>
                    <a:pt x="13642" y="10099"/>
                  </a:lnTo>
                  <a:cubicBezTo>
                    <a:pt x="14026" y="10575"/>
                    <a:pt x="14374" y="11067"/>
                    <a:pt x="14685" y="11571"/>
                  </a:cubicBezTo>
                  <a:cubicBezTo>
                    <a:pt x="14847" y="11963"/>
                    <a:pt x="15070" y="12339"/>
                    <a:pt x="15347" y="12694"/>
                  </a:cubicBezTo>
                  <a:lnTo>
                    <a:pt x="15347" y="10519"/>
                  </a:lnTo>
                  <a:cubicBezTo>
                    <a:pt x="15347" y="9047"/>
                    <a:pt x="15347" y="8836"/>
                    <a:pt x="15347" y="8065"/>
                  </a:cubicBezTo>
                  <a:lnTo>
                    <a:pt x="15347" y="0"/>
                  </a:lnTo>
                  <a:lnTo>
                    <a:pt x="21600" y="0"/>
                  </a:lnTo>
                  <a:lnTo>
                    <a:pt x="21600" y="21600"/>
                  </a:lnTo>
                  <a:lnTo>
                    <a:pt x="16389" y="21600"/>
                  </a:lnTo>
                  <a:lnTo>
                    <a:pt x="8621" y="11151"/>
                  </a:lnTo>
                  <a:cubicBezTo>
                    <a:pt x="7741" y="10003"/>
                    <a:pt x="6982" y="8807"/>
                    <a:pt x="6347" y="7574"/>
                  </a:cubicBezTo>
                  <a:cubicBezTo>
                    <a:pt x="6347" y="8205"/>
                    <a:pt x="6347" y="10940"/>
                    <a:pt x="6347" y="11501"/>
                  </a:cubicBezTo>
                  <a:lnTo>
                    <a:pt x="6347" y="21600"/>
                  </a:lnTo>
                  <a:lnTo>
                    <a:pt x="474" y="2160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34" name="Freeform 238"/>
            <p:cNvSpPr/>
            <p:nvPr/>
          </p:nvSpPr>
          <p:spPr>
            <a:xfrm>
              <a:off x="749107" y="583244"/>
              <a:ext cx="13055" cy="28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15" y="19706"/>
                  </a:lnTo>
                  <a:lnTo>
                    <a:pt x="5515" y="1894"/>
                  </a:lnTo>
                  <a:lnTo>
                    <a:pt x="0" y="1894"/>
                  </a:lnTo>
                  <a:lnTo>
                    <a:pt x="0" y="0"/>
                  </a:lnTo>
                  <a:lnTo>
                    <a:pt x="21600" y="0"/>
                  </a:lnTo>
                  <a:lnTo>
                    <a:pt x="21600" y="1894"/>
                  </a:lnTo>
                  <a:lnTo>
                    <a:pt x="15931" y="1894"/>
                  </a:lnTo>
                  <a:lnTo>
                    <a:pt x="15931" y="19636"/>
                  </a:lnTo>
                  <a:lnTo>
                    <a:pt x="21600" y="19636"/>
                  </a:lnTo>
                  <a:lnTo>
                    <a:pt x="21600" y="21600"/>
                  </a:lnTo>
                  <a:lnTo>
                    <a:pt x="0" y="2160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35" name="Freeform 239"/>
            <p:cNvSpPr/>
            <p:nvPr/>
          </p:nvSpPr>
          <p:spPr>
            <a:xfrm>
              <a:off x="766605" y="583244"/>
              <a:ext cx="20648" cy="28511"/>
            </a:xfrm>
            <a:custGeom>
              <a:avLst/>
              <a:gdLst/>
              <a:ahLst/>
              <a:cxnLst>
                <a:cxn ang="0">
                  <a:pos x="wd2" y="hd2"/>
                </a:cxn>
                <a:cxn ang="5400000">
                  <a:pos x="wd2" y="hd2"/>
                </a:cxn>
                <a:cxn ang="10800000">
                  <a:pos x="wd2" y="hd2"/>
                </a:cxn>
                <a:cxn ang="16200000">
                  <a:pos x="wd2" y="hd2"/>
                </a:cxn>
              </a:cxnLst>
              <a:rect l="0" t="0" r="r" b="b"/>
              <a:pathLst>
                <a:path w="21600" h="21600" extrusionOk="0">
                  <a:moveTo>
                    <a:pt x="291" y="0"/>
                  </a:moveTo>
                  <a:lnTo>
                    <a:pt x="6199" y="0"/>
                  </a:lnTo>
                  <a:lnTo>
                    <a:pt x="13851" y="10099"/>
                  </a:lnTo>
                  <a:cubicBezTo>
                    <a:pt x="14244" y="10575"/>
                    <a:pt x="14600" y="11067"/>
                    <a:pt x="14916" y="11571"/>
                  </a:cubicBezTo>
                  <a:cubicBezTo>
                    <a:pt x="15083" y="11963"/>
                    <a:pt x="15310" y="12339"/>
                    <a:pt x="15595" y="12694"/>
                  </a:cubicBezTo>
                  <a:lnTo>
                    <a:pt x="15595" y="10519"/>
                  </a:lnTo>
                  <a:cubicBezTo>
                    <a:pt x="15595" y="9047"/>
                    <a:pt x="15595" y="8836"/>
                    <a:pt x="15595" y="8065"/>
                  </a:cubicBezTo>
                  <a:lnTo>
                    <a:pt x="15595" y="0"/>
                  </a:lnTo>
                  <a:lnTo>
                    <a:pt x="21600" y="0"/>
                  </a:lnTo>
                  <a:lnTo>
                    <a:pt x="21600" y="21600"/>
                  </a:lnTo>
                  <a:lnTo>
                    <a:pt x="16272" y="21600"/>
                  </a:lnTo>
                  <a:lnTo>
                    <a:pt x="8330" y="11151"/>
                  </a:lnTo>
                  <a:cubicBezTo>
                    <a:pt x="7431" y="10003"/>
                    <a:pt x="6654" y="8807"/>
                    <a:pt x="6005" y="7574"/>
                  </a:cubicBezTo>
                  <a:cubicBezTo>
                    <a:pt x="6005" y="8205"/>
                    <a:pt x="6005" y="10940"/>
                    <a:pt x="6005" y="11501"/>
                  </a:cubicBezTo>
                  <a:lnTo>
                    <a:pt x="6005" y="21600"/>
                  </a:lnTo>
                  <a:lnTo>
                    <a:pt x="0" y="2160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36" name="Freeform 240"/>
            <p:cNvSpPr/>
            <p:nvPr/>
          </p:nvSpPr>
          <p:spPr>
            <a:xfrm>
              <a:off x="793940" y="582171"/>
              <a:ext cx="19920" cy="30771"/>
            </a:xfrm>
            <a:custGeom>
              <a:avLst/>
              <a:gdLst/>
              <a:ahLst/>
              <a:cxnLst>
                <a:cxn ang="0">
                  <a:pos x="wd2" y="hd2"/>
                </a:cxn>
                <a:cxn ang="5400000">
                  <a:pos x="wd2" y="hd2"/>
                </a:cxn>
                <a:cxn ang="10800000">
                  <a:pos x="wd2" y="hd2"/>
                </a:cxn>
                <a:cxn ang="16200000">
                  <a:pos x="wd2" y="hd2"/>
                </a:cxn>
              </a:cxnLst>
              <a:rect l="0" t="0" r="r" b="b"/>
              <a:pathLst>
                <a:path w="21227" h="21144" extrusionOk="0">
                  <a:moveTo>
                    <a:pt x="173" y="7987"/>
                  </a:moveTo>
                  <a:cubicBezTo>
                    <a:pt x="-361" y="5666"/>
                    <a:pt x="806" y="3317"/>
                    <a:pt x="3331" y="1627"/>
                  </a:cubicBezTo>
                  <a:cubicBezTo>
                    <a:pt x="5547" y="416"/>
                    <a:pt x="8433" y="-158"/>
                    <a:pt x="11323" y="37"/>
                  </a:cubicBezTo>
                  <a:cubicBezTo>
                    <a:pt x="16314" y="-258"/>
                    <a:pt x="20732" y="2113"/>
                    <a:pt x="21188" y="5331"/>
                  </a:cubicBezTo>
                  <a:cubicBezTo>
                    <a:pt x="21239" y="5686"/>
                    <a:pt x="21239" y="6042"/>
                    <a:pt x="21188" y="6397"/>
                  </a:cubicBezTo>
                  <a:lnTo>
                    <a:pt x="14578" y="6397"/>
                  </a:lnTo>
                  <a:cubicBezTo>
                    <a:pt x="14578" y="4680"/>
                    <a:pt x="12999" y="3853"/>
                    <a:pt x="10730" y="3853"/>
                  </a:cubicBezTo>
                  <a:cubicBezTo>
                    <a:pt x="8461" y="3853"/>
                    <a:pt x="6981" y="5761"/>
                    <a:pt x="6981" y="6906"/>
                  </a:cubicBezTo>
                  <a:lnTo>
                    <a:pt x="6981" y="13267"/>
                  </a:lnTo>
                  <a:cubicBezTo>
                    <a:pt x="6981" y="15875"/>
                    <a:pt x="7770" y="17465"/>
                    <a:pt x="11026" y="17465"/>
                  </a:cubicBezTo>
                  <a:cubicBezTo>
                    <a:pt x="14282" y="17465"/>
                    <a:pt x="14578" y="15620"/>
                    <a:pt x="14578" y="14857"/>
                  </a:cubicBezTo>
                  <a:lnTo>
                    <a:pt x="14578" y="13521"/>
                  </a:lnTo>
                  <a:lnTo>
                    <a:pt x="10928" y="13521"/>
                  </a:lnTo>
                  <a:lnTo>
                    <a:pt x="10928" y="10278"/>
                  </a:lnTo>
                  <a:lnTo>
                    <a:pt x="20793" y="10278"/>
                  </a:lnTo>
                  <a:lnTo>
                    <a:pt x="20793" y="20773"/>
                  </a:lnTo>
                  <a:lnTo>
                    <a:pt x="17833" y="20773"/>
                  </a:lnTo>
                  <a:lnTo>
                    <a:pt x="16946" y="19374"/>
                  </a:lnTo>
                  <a:cubicBezTo>
                    <a:pt x="15273" y="20690"/>
                    <a:pt x="12650" y="21342"/>
                    <a:pt x="10039" y="21091"/>
                  </a:cubicBezTo>
                  <a:cubicBezTo>
                    <a:pt x="7035" y="21184"/>
                    <a:pt x="4129" y="20387"/>
                    <a:pt x="2146" y="18928"/>
                  </a:cubicBezTo>
                  <a:cubicBezTo>
                    <a:pt x="485" y="17317"/>
                    <a:pt x="-249" y="15381"/>
                    <a:pt x="74" y="13458"/>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37" name="Freeform 241"/>
            <p:cNvSpPr/>
            <p:nvPr/>
          </p:nvSpPr>
          <p:spPr>
            <a:xfrm>
              <a:off x="827433" y="583244"/>
              <a:ext cx="23888" cy="28511"/>
            </a:xfrm>
            <a:custGeom>
              <a:avLst/>
              <a:gdLst/>
              <a:ahLst/>
              <a:cxnLst>
                <a:cxn ang="0">
                  <a:pos x="wd2" y="hd2"/>
                </a:cxn>
                <a:cxn ang="5400000">
                  <a:pos x="wd2" y="hd2"/>
                </a:cxn>
                <a:cxn ang="10800000">
                  <a:pos x="wd2" y="hd2"/>
                </a:cxn>
                <a:cxn ang="16200000">
                  <a:pos x="wd2" y="hd2"/>
                </a:cxn>
              </a:cxnLst>
              <a:rect l="0" t="0" r="r" b="b"/>
              <a:pathLst>
                <a:path w="21600" h="21600" extrusionOk="0">
                  <a:moveTo>
                    <a:pt x="14148" y="0"/>
                  </a:moveTo>
                  <a:lnTo>
                    <a:pt x="21600" y="21600"/>
                  </a:lnTo>
                  <a:lnTo>
                    <a:pt x="16074" y="21600"/>
                  </a:lnTo>
                  <a:lnTo>
                    <a:pt x="14735" y="17322"/>
                  </a:lnTo>
                  <a:lnTo>
                    <a:pt x="6865" y="17322"/>
                  </a:lnTo>
                  <a:lnTo>
                    <a:pt x="5526" y="21600"/>
                  </a:lnTo>
                  <a:lnTo>
                    <a:pt x="0" y="21600"/>
                  </a:lnTo>
                  <a:lnTo>
                    <a:pt x="7284" y="0"/>
                  </a:lnTo>
                  <a:close/>
                  <a:moveTo>
                    <a:pt x="10800" y="3857"/>
                  </a:moveTo>
                  <a:lnTo>
                    <a:pt x="8037" y="13605"/>
                  </a:lnTo>
                  <a:lnTo>
                    <a:pt x="13814" y="13605"/>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38" name="Freeform 242"/>
            <p:cNvSpPr/>
            <p:nvPr/>
          </p:nvSpPr>
          <p:spPr>
            <a:xfrm>
              <a:off x="855797" y="583244"/>
              <a:ext cx="20755" cy="28990"/>
            </a:xfrm>
            <a:custGeom>
              <a:avLst/>
              <a:gdLst/>
              <a:ahLst/>
              <a:cxnLst>
                <a:cxn ang="0">
                  <a:pos x="wd2" y="hd2"/>
                </a:cxn>
                <a:cxn ang="5400000">
                  <a:pos x="wd2" y="hd2"/>
                </a:cxn>
                <a:cxn ang="10800000">
                  <a:pos x="wd2" y="hd2"/>
                </a:cxn>
                <a:cxn ang="16200000">
                  <a:pos x="wd2" y="hd2"/>
                </a:cxn>
              </a:cxnLst>
              <a:rect l="0" t="0" r="r" b="b"/>
              <a:pathLst>
                <a:path w="21076" h="21505" extrusionOk="0">
                  <a:moveTo>
                    <a:pt x="61" y="0"/>
                  </a:moveTo>
                  <a:lnTo>
                    <a:pt x="6643" y="0"/>
                  </a:lnTo>
                  <a:lnTo>
                    <a:pt x="6643" y="13734"/>
                  </a:lnTo>
                  <a:cubicBezTo>
                    <a:pt x="6643" y="15038"/>
                    <a:pt x="6643" y="17648"/>
                    <a:pt x="10592" y="17648"/>
                  </a:cubicBezTo>
                  <a:cubicBezTo>
                    <a:pt x="11814" y="17648"/>
                    <a:pt x="14635" y="17648"/>
                    <a:pt x="14635" y="13802"/>
                  </a:cubicBezTo>
                  <a:lnTo>
                    <a:pt x="14635" y="69"/>
                  </a:lnTo>
                  <a:lnTo>
                    <a:pt x="21029" y="69"/>
                  </a:lnTo>
                  <a:lnTo>
                    <a:pt x="21029" y="13802"/>
                  </a:lnTo>
                  <a:cubicBezTo>
                    <a:pt x="21324" y="16065"/>
                    <a:pt x="20221" y="18306"/>
                    <a:pt x="18019" y="19914"/>
                  </a:cubicBezTo>
                  <a:cubicBezTo>
                    <a:pt x="15967" y="21037"/>
                    <a:pt x="13436" y="21597"/>
                    <a:pt x="10874" y="21493"/>
                  </a:cubicBezTo>
                  <a:cubicBezTo>
                    <a:pt x="8049" y="21600"/>
                    <a:pt x="5260" y="20994"/>
                    <a:pt x="2976" y="19776"/>
                  </a:cubicBezTo>
                  <a:cubicBezTo>
                    <a:pt x="790" y="18109"/>
                    <a:pt x="-276" y="15822"/>
                    <a:pt x="61" y="13527"/>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39" name="Freeform 243"/>
            <p:cNvSpPr/>
            <p:nvPr/>
          </p:nvSpPr>
          <p:spPr>
            <a:xfrm>
              <a:off x="881874" y="583244"/>
              <a:ext cx="20926" cy="285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0" y="3927"/>
                  </a:lnTo>
                  <a:lnTo>
                    <a:pt x="14240" y="21600"/>
                  </a:lnTo>
                  <a:lnTo>
                    <a:pt x="7551" y="21600"/>
                  </a:lnTo>
                  <a:lnTo>
                    <a:pt x="7551" y="3927"/>
                  </a:lnTo>
                  <a:lnTo>
                    <a:pt x="0" y="3927"/>
                  </a:lnTo>
                  <a:lnTo>
                    <a:pt x="0" y="0"/>
                  </a:lnTo>
                  <a:lnTo>
                    <a:pt x="21600" y="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40" name="Freeform 244"/>
            <p:cNvSpPr/>
            <p:nvPr/>
          </p:nvSpPr>
          <p:spPr>
            <a:xfrm>
              <a:off x="907890" y="583244"/>
              <a:ext cx="20740" cy="285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557" y="0"/>
                  </a:lnTo>
                  <a:lnTo>
                    <a:pt x="6557" y="8205"/>
                  </a:lnTo>
                  <a:lnTo>
                    <a:pt x="14947" y="8205"/>
                  </a:lnTo>
                  <a:lnTo>
                    <a:pt x="14947" y="0"/>
                  </a:lnTo>
                  <a:lnTo>
                    <a:pt x="21600" y="0"/>
                  </a:lnTo>
                  <a:lnTo>
                    <a:pt x="21600" y="21600"/>
                  </a:lnTo>
                  <a:lnTo>
                    <a:pt x="15043" y="21600"/>
                  </a:lnTo>
                  <a:lnTo>
                    <a:pt x="15043" y="12273"/>
                  </a:lnTo>
                  <a:lnTo>
                    <a:pt x="6654" y="12273"/>
                  </a:lnTo>
                  <a:lnTo>
                    <a:pt x="6654" y="21600"/>
                  </a:lnTo>
                  <a:lnTo>
                    <a:pt x="0" y="21600"/>
                  </a:lnTo>
                  <a:lnTo>
                    <a:pt x="0" y="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41" name="Freeform 245"/>
            <p:cNvSpPr/>
            <p:nvPr/>
          </p:nvSpPr>
          <p:spPr>
            <a:xfrm>
              <a:off x="935445" y="582655"/>
              <a:ext cx="19789" cy="30325"/>
            </a:xfrm>
            <a:custGeom>
              <a:avLst/>
              <a:gdLst/>
              <a:ahLst/>
              <a:cxnLst>
                <a:cxn ang="0">
                  <a:pos x="wd2" y="hd2"/>
                </a:cxn>
                <a:cxn ang="5400000">
                  <a:pos x="wd2" y="hd2"/>
                </a:cxn>
                <a:cxn ang="10800000">
                  <a:pos x="wd2" y="hd2"/>
                </a:cxn>
                <a:cxn ang="16200000">
                  <a:pos x="wd2" y="hd2"/>
                </a:cxn>
              </a:cxnLst>
              <a:rect l="0" t="0" r="r" b="b"/>
              <a:pathLst>
                <a:path w="21019" h="20796" extrusionOk="0">
                  <a:moveTo>
                    <a:pt x="38" y="7322"/>
                  </a:moveTo>
                  <a:cubicBezTo>
                    <a:pt x="-209" y="5349"/>
                    <a:pt x="744" y="3391"/>
                    <a:pt x="2694" y="1863"/>
                  </a:cubicBezTo>
                  <a:cubicBezTo>
                    <a:pt x="7158" y="-621"/>
                    <a:pt x="13768" y="-621"/>
                    <a:pt x="18233" y="1863"/>
                  </a:cubicBezTo>
                  <a:cubicBezTo>
                    <a:pt x="20431" y="3654"/>
                    <a:pt x="21391" y="5949"/>
                    <a:pt x="20888" y="8211"/>
                  </a:cubicBezTo>
                  <a:lnTo>
                    <a:pt x="20888" y="12972"/>
                  </a:lnTo>
                  <a:cubicBezTo>
                    <a:pt x="21236" y="15058"/>
                    <a:pt x="20320" y="17151"/>
                    <a:pt x="18331" y="18812"/>
                  </a:cubicBezTo>
                  <a:cubicBezTo>
                    <a:pt x="16151" y="20171"/>
                    <a:pt x="13194" y="20884"/>
                    <a:pt x="10168" y="20780"/>
                  </a:cubicBezTo>
                  <a:cubicBezTo>
                    <a:pt x="6004" y="20979"/>
                    <a:pt x="2160" y="19334"/>
                    <a:pt x="825" y="16780"/>
                  </a:cubicBezTo>
                  <a:cubicBezTo>
                    <a:pt x="271" y="15478"/>
                    <a:pt x="6" y="14132"/>
                    <a:pt x="38" y="12781"/>
                  </a:cubicBezTo>
                  <a:close/>
                  <a:moveTo>
                    <a:pt x="6824" y="13670"/>
                  </a:moveTo>
                  <a:cubicBezTo>
                    <a:pt x="6824" y="15765"/>
                    <a:pt x="7414" y="17225"/>
                    <a:pt x="10365" y="17225"/>
                  </a:cubicBezTo>
                  <a:cubicBezTo>
                    <a:pt x="13315" y="17225"/>
                    <a:pt x="14003" y="15067"/>
                    <a:pt x="14003" y="13670"/>
                  </a:cubicBezTo>
                  <a:lnTo>
                    <a:pt x="14003" y="6878"/>
                  </a:lnTo>
                  <a:cubicBezTo>
                    <a:pt x="14003" y="5545"/>
                    <a:pt x="14003" y="3894"/>
                    <a:pt x="10463" y="3894"/>
                  </a:cubicBezTo>
                  <a:cubicBezTo>
                    <a:pt x="6922" y="3894"/>
                    <a:pt x="6824" y="6116"/>
                    <a:pt x="6824" y="6878"/>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42" name="Freeform 246"/>
            <p:cNvSpPr/>
            <p:nvPr/>
          </p:nvSpPr>
          <p:spPr>
            <a:xfrm>
              <a:off x="961589" y="583244"/>
              <a:ext cx="20556" cy="28511"/>
            </a:xfrm>
            <a:custGeom>
              <a:avLst/>
              <a:gdLst/>
              <a:ahLst/>
              <a:cxnLst>
                <a:cxn ang="0">
                  <a:pos x="wd2" y="hd2"/>
                </a:cxn>
                <a:cxn ang="5400000">
                  <a:pos x="wd2" y="hd2"/>
                </a:cxn>
                <a:cxn ang="10800000">
                  <a:pos x="wd2" y="hd2"/>
                </a:cxn>
                <a:cxn ang="16200000">
                  <a:pos x="wd2" y="hd2"/>
                </a:cxn>
              </a:cxnLst>
              <a:rect l="0" t="0" r="r" b="b"/>
              <a:pathLst>
                <a:path w="21600" h="21600" extrusionOk="0">
                  <a:moveTo>
                    <a:pt x="6519" y="21600"/>
                  </a:moveTo>
                  <a:lnTo>
                    <a:pt x="0" y="21600"/>
                  </a:lnTo>
                  <a:lnTo>
                    <a:pt x="0" y="0"/>
                  </a:lnTo>
                  <a:lnTo>
                    <a:pt x="9730" y="0"/>
                  </a:lnTo>
                  <a:cubicBezTo>
                    <a:pt x="14594" y="0"/>
                    <a:pt x="20724" y="491"/>
                    <a:pt x="20724" y="6242"/>
                  </a:cubicBezTo>
                  <a:cubicBezTo>
                    <a:pt x="21119" y="8909"/>
                    <a:pt x="18701" y="11372"/>
                    <a:pt x="15081" y="11992"/>
                  </a:cubicBezTo>
                  <a:lnTo>
                    <a:pt x="21600" y="21600"/>
                  </a:lnTo>
                  <a:lnTo>
                    <a:pt x="14400" y="21600"/>
                  </a:lnTo>
                  <a:lnTo>
                    <a:pt x="8757" y="12764"/>
                  </a:lnTo>
                  <a:lnTo>
                    <a:pt x="6519" y="12764"/>
                  </a:lnTo>
                  <a:close/>
                  <a:moveTo>
                    <a:pt x="6519" y="9327"/>
                  </a:moveTo>
                  <a:cubicBezTo>
                    <a:pt x="8260" y="9513"/>
                    <a:pt x="10031" y="9513"/>
                    <a:pt x="11773" y="9327"/>
                  </a:cubicBezTo>
                  <a:cubicBezTo>
                    <a:pt x="13816" y="8766"/>
                    <a:pt x="14010" y="7574"/>
                    <a:pt x="14010" y="6382"/>
                  </a:cubicBezTo>
                  <a:cubicBezTo>
                    <a:pt x="14236" y="5301"/>
                    <a:pt x="13442" y="4244"/>
                    <a:pt x="12064" y="3787"/>
                  </a:cubicBezTo>
                  <a:cubicBezTo>
                    <a:pt x="10225" y="3611"/>
                    <a:pt x="8359" y="3611"/>
                    <a:pt x="6519" y="3787"/>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43" name="Freeform 247"/>
            <p:cNvSpPr/>
            <p:nvPr/>
          </p:nvSpPr>
          <p:spPr>
            <a:xfrm>
              <a:off x="985292" y="583244"/>
              <a:ext cx="12963" cy="28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54" y="19706"/>
                  </a:lnTo>
                  <a:lnTo>
                    <a:pt x="5554" y="1894"/>
                  </a:lnTo>
                  <a:lnTo>
                    <a:pt x="0" y="1894"/>
                  </a:lnTo>
                  <a:lnTo>
                    <a:pt x="0" y="0"/>
                  </a:lnTo>
                  <a:lnTo>
                    <a:pt x="21600" y="0"/>
                  </a:lnTo>
                  <a:lnTo>
                    <a:pt x="21600" y="1894"/>
                  </a:lnTo>
                  <a:lnTo>
                    <a:pt x="16046" y="1894"/>
                  </a:lnTo>
                  <a:lnTo>
                    <a:pt x="16046" y="19636"/>
                  </a:lnTo>
                  <a:lnTo>
                    <a:pt x="21600" y="19636"/>
                  </a:lnTo>
                  <a:lnTo>
                    <a:pt x="21600" y="21600"/>
                  </a:lnTo>
                  <a:lnTo>
                    <a:pt x="0" y="2160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44" name="Freeform 248"/>
            <p:cNvSpPr/>
            <p:nvPr/>
          </p:nvSpPr>
          <p:spPr>
            <a:xfrm>
              <a:off x="1000846" y="583244"/>
              <a:ext cx="20925" cy="285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1" y="3927"/>
                  </a:lnTo>
                  <a:lnTo>
                    <a:pt x="14241" y="21600"/>
                  </a:lnTo>
                  <a:lnTo>
                    <a:pt x="7455" y="21600"/>
                  </a:lnTo>
                  <a:lnTo>
                    <a:pt x="7455" y="3927"/>
                  </a:lnTo>
                  <a:lnTo>
                    <a:pt x="0" y="3927"/>
                  </a:lnTo>
                  <a:lnTo>
                    <a:pt x="0" y="0"/>
                  </a:lnTo>
                  <a:lnTo>
                    <a:pt x="21600" y="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45" name="Freeform 249"/>
            <p:cNvSpPr/>
            <p:nvPr/>
          </p:nvSpPr>
          <p:spPr>
            <a:xfrm>
              <a:off x="1023900" y="583244"/>
              <a:ext cx="23702" cy="28511"/>
            </a:xfrm>
            <a:custGeom>
              <a:avLst/>
              <a:gdLst/>
              <a:ahLst/>
              <a:cxnLst>
                <a:cxn ang="0">
                  <a:pos x="wd2" y="hd2"/>
                </a:cxn>
                <a:cxn ang="5400000">
                  <a:pos x="wd2" y="hd2"/>
                </a:cxn>
                <a:cxn ang="10800000">
                  <a:pos x="wd2" y="hd2"/>
                </a:cxn>
                <a:cxn ang="16200000">
                  <a:pos x="wd2" y="hd2"/>
                </a:cxn>
              </a:cxnLst>
              <a:rect l="0" t="0" r="r" b="b"/>
              <a:pathLst>
                <a:path w="21600" h="21600" extrusionOk="0">
                  <a:moveTo>
                    <a:pt x="8438" y="21600"/>
                  </a:moveTo>
                  <a:lnTo>
                    <a:pt x="8438" y="13044"/>
                  </a:lnTo>
                  <a:lnTo>
                    <a:pt x="0" y="0"/>
                  </a:lnTo>
                  <a:lnTo>
                    <a:pt x="6075" y="0"/>
                  </a:lnTo>
                  <a:lnTo>
                    <a:pt x="9366" y="5400"/>
                  </a:lnTo>
                  <a:cubicBezTo>
                    <a:pt x="9366" y="5821"/>
                    <a:pt x="10716" y="7644"/>
                    <a:pt x="10884" y="8065"/>
                  </a:cubicBezTo>
                  <a:cubicBezTo>
                    <a:pt x="11334" y="7178"/>
                    <a:pt x="11841" y="6312"/>
                    <a:pt x="12403" y="5470"/>
                  </a:cubicBezTo>
                  <a:lnTo>
                    <a:pt x="15525" y="0"/>
                  </a:lnTo>
                  <a:lnTo>
                    <a:pt x="21600" y="0"/>
                  </a:lnTo>
                  <a:lnTo>
                    <a:pt x="13753" y="12904"/>
                  </a:lnTo>
                  <a:lnTo>
                    <a:pt x="13753" y="2160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46" name="Freeform 250"/>
            <p:cNvSpPr/>
            <p:nvPr/>
          </p:nvSpPr>
          <p:spPr>
            <a:xfrm>
              <a:off x="0" y="195539"/>
              <a:ext cx="234191" cy="357992"/>
            </a:xfrm>
            <a:custGeom>
              <a:avLst/>
              <a:gdLst/>
              <a:ahLst/>
              <a:cxnLst>
                <a:cxn ang="0">
                  <a:pos x="wd2" y="hd2"/>
                </a:cxn>
                <a:cxn ang="5400000">
                  <a:pos x="wd2" y="hd2"/>
                </a:cxn>
                <a:cxn ang="10800000">
                  <a:pos x="wd2" y="hd2"/>
                </a:cxn>
                <a:cxn ang="16200000">
                  <a:pos x="wd2" y="hd2"/>
                </a:cxn>
              </a:cxnLst>
              <a:rect l="0" t="0" r="r" b="b"/>
              <a:pathLst>
                <a:path w="21578" h="21558" extrusionOk="0">
                  <a:moveTo>
                    <a:pt x="0" y="7372"/>
                  </a:moveTo>
                  <a:cubicBezTo>
                    <a:pt x="0" y="2667"/>
                    <a:pt x="3864" y="2"/>
                    <a:pt x="11192" y="2"/>
                  </a:cubicBezTo>
                  <a:cubicBezTo>
                    <a:pt x="13664" y="-42"/>
                    <a:pt x="16090" y="441"/>
                    <a:pt x="18102" y="1379"/>
                  </a:cubicBezTo>
                  <a:cubicBezTo>
                    <a:pt x="20926" y="2834"/>
                    <a:pt x="21276" y="5354"/>
                    <a:pt x="21361" y="7009"/>
                  </a:cubicBezTo>
                  <a:lnTo>
                    <a:pt x="14451" y="7009"/>
                  </a:lnTo>
                  <a:cubicBezTo>
                    <a:pt x="14451" y="6000"/>
                    <a:pt x="14323" y="3760"/>
                    <a:pt x="10894" y="3760"/>
                  </a:cubicBezTo>
                  <a:cubicBezTo>
                    <a:pt x="9931" y="3765"/>
                    <a:pt x="9003" y="3994"/>
                    <a:pt x="8275" y="4406"/>
                  </a:cubicBezTo>
                  <a:cubicBezTo>
                    <a:pt x="7433" y="5012"/>
                    <a:pt x="7016" y="5820"/>
                    <a:pt x="7123" y="6636"/>
                  </a:cubicBezTo>
                  <a:lnTo>
                    <a:pt x="7123" y="14440"/>
                  </a:lnTo>
                  <a:cubicBezTo>
                    <a:pt x="7123" y="15555"/>
                    <a:pt x="7123" y="17717"/>
                    <a:pt x="10936" y="17717"/>
                  </a:cubicBezTo>
                  <a:cubicBezTo>
                    <a:pt x="13769" y="17717"/>
                    <a:pt x="14622" y="16207"/>
                    <a:pt x="14622" y="13994"/>
                  </a:cubicBezTo>
                  <a:lnTo>
                    <a:pt x="21574" y="13994"/>
                  </a:lnTo>
                  <a:cubicBezTo>
                    <a:pt x="21600" y="14838"/>
                    <a:pt x="21500" y="15682"/>
                    <a:pt x="21276" y="16513"/>
                  </a:cubicBezTo>
                  <a:cubicBezTo>
                    <a:pt x="20934" y="17969"/>
                    <a:pt x="19753" y="19283"/>
                    <a:pt x="17974" y="20187"/>
                  </a:cubicBezTo>
                  <a:cubicBezTo>
                    <a:pt x="15739" y="21363"/>
                    <a:pt x="12481" y="21558"/>
                    <a:pt x="11150" y="21558"/>
                  </a:cubicBezTo>
                  <a:cubicBezTo>
                    <a:pt x="7507" y="21558"/>
                    <a:pt x="4973" y="21001"/>
                    <a:pt x="3003" y="19735"/>
                  </a:cubicBezTo>
                  <a:cubicBezTo>
                    <a:pt x="1715" y="18921"/>
                    <a:pt x="43" y="17745"/>
                    <a:pt x="43" y="13542"/>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47" name="Freeform 251"/>
            <p:cNvSpPr/>
            <p:nvPr/>
          </p:nvSpPr>
          <p:spPr>
            <a:xfrm>
              <a:off x="312752" y="203084"/>
              <a:ext cx="240167" cy="341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642" y="0"/>
                  </a:lnTo>
                  <a:lnTo>
                    <a:pt x="20642" y="3940"/>
                  </a:lnTo>
                  <a:lnTo>
                    <a:pt x="6703" y="3940"/>
                  </a:lnTo>
                  <a:lnTo>
                    <a:pt x="6703" y="8529"/>
                  </a:lnTo>
                  <a:lnTo>
                    <a:pt x="16287" y="8529"/>
                  </a:lnTo>
                  <a:lnTo>
                    <a:pt x="16287" y="12474"/>
                  </a:lnTo>
                  <a:lnTo>
                    <a:pt x="6786" y="12474"/>
                  </a:lnTo>
                  <a:lnTo>
                    <a:pt x="6786" y="17567"/>
                  </a:lnTo>
                  <a:lnTo>
                    <a:pt x="21600" y="17567"/>
                  </a:lnTo>
                  <a:lnTo>
                    <a:pt x="21600" y="21600"/>
                  </a:lnTo>
                  <a:lnTo>
                    <a:pt x="0" y="21600"/>
                  </a:lnTo>
                  <a:lnTo>
                    <a:pt x="0" y="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48" name="Freeform 252"/>
            <p:cNvSpPr/>
            <p:nvPr/>
          </p:nvSpPr>
          <p:spPr>
            <a:xfrm>
              <a:off x="646707" y="30637"/>
              <a:ext cx="53330" cy="53319"/>
            </a:xfrm>
            <a:prstGeom prst="ellipse">
              <a:avLst/>
            </a:pr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49" name="Freeform 253"/>
            <p:cNvSpPr/>
            <p:nvPr/>
          </p:nvSpPr>
          <p:spPr>
            <a:xfrm>
              <a:off x="659762" y="0"/>
              <a:ext cx="27684" cy="83955"/>
            </a:xfrm>
            <a:custGeom>
              <a:avLst/>
              <a:gdLst/>
              <a:ahLst/>
              <a:cxnLst>
                <a:cxn ang="0">
                  <a:pos x="wd2" y="hd2"/>
                </a:cxn>
                <a:cxn ang="5400000">
                  <a:pos x="wd2" y="hd2"/>
                </a:cxn>
                <a:cxn ang="10800000">
                  <a:pos x="wd2" y="hd2"/>
                </a:cxn>
                <a:cxn ang="16200000">
                  <a:pos x="wd2" y="hd2"/>
                </a:cxn>
              </a:cxnLst>
              <a:rect l="0" t="0" r="r" b="b"/>
              <a:pathLst>
                <a:path w="21600" h="21600" extrusionOk="0">
                  <a:moveTo>
                    <a:pt x="10619" y="21600"/>
                  </a:moveTo>
                  <a:lnTo>
                    <a:pt x="0" y="0"/>
                  </a:lnTo>
                  <a:lnTo>
                    <a:pt x="21600" y="0"/>
                  </a:lnTo>
                  <a:lnTo>
                    <a:pt x="10619" y="2160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0" name="Freeform 254"/>
            <p:cNvSpPr/>
            <p:nvPr/>
          </p:nvSpPr>
          <p:spPr>
            <a:xfrm>
              <a:off x="555419" y="192604"/>
              <a:ext cx="259980" cy="12352"/>
            </a:xfrm>
            <a:prstGeom prst="rect">
              <a:avLst/>
            </a:pr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1" name="Freeform 255"/>
            <p:cNvSpPr/>
            <p:nvPr/>
          </p:nvSpPr>
          <p:spPr>
            <a:xfrm>
              <a:off x="555419" y="260731"/>
              <a:ext cx="259980" cy="12353"/>
            </a:xfrm>
            <a:prstGeom prst="rect">
              <a:avLst/>
            </a:pr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2" name="Freeform 256"/>
            <p:cNvSpPr/>
            <p:nvPr/>
          </p:nvSpPr>
          <p:spPr>
            <a:xfrm>
              <a:off x="555419" y="227315"/>
              <a:ext cx="136564" cy="12353"/>
            </a:xfrm>
            <a:prstGeom prst="rect">
              <a:avLst/>
            </a:pr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3" name="Freeform 257"/>
            <p:cNvSpPr/>
            <p:nvPr/>
          </p:nvSpPr>
          <p:spPr>
            <a:xfrm>
              <a:off x="711517" y="227315"/>
              <a:ext cx="56200" cy="12353"/>
            </a:xfrm>
            <a:prstGeom prst="rect">
              <a:avLst/>
            </a:pr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4" name="Freeform 258"/>
            <p:cNvSpPr/>
            <p:nvPr/>
          </p:nvSpPr>
          <p:spPr>
            <a:xfrm>
              <a:off x="793640" y="227315"/>
              <a:ext cx="21759" cy="12353"/>
            </a:xfrm>
            <a:prstGeom prst="rect">
              <a:avLst/>
            </a:pr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5" name="Freeform 259"/>
            <p:cNvSpPr/>
            <p:nvPr/>
          </p:nvSpPr>
          <p:spPr>
            <a:xfrm>
              <a:off x="758758" y="203003"/>
              <a:ext cx="291146" cy="354237"/>
            </a:xfrm>
            <a:custGeom>
              <a:avLst/>
              <a:gdLst/>
              <a:ahLst/>
              <a:cxnLst>
                <a:cxn ang="0">
                  <a:pos x="wd2" y="hd2"/>
                </a:cxn>
                <a:cxn ang="5400000">
                  <a:pos x="wd2" y="hd2"/>
                </a:cxn>
                <a:cxn ang="10800000">
                  <a:pos x="wd2" y="hd2"/>
                </a:cxn>
                <a:cxn ang="16200000">
                  <a:pos x="wd2" y="hd2"/>
                </a:cxn>
              </a:cxnLst>
              <a:rect l="0" t="0" r="r" b="b"/>
              <a:pathLst>
                <a:path w="21600" h="21600" extrusionOk="0">
                  <a:moveTo>
                    <a:pt x="7351" y="0"/>
                  </a:moveTo>
                  <a:lnTo>
                    <a:pt x="6539" y="2342"/>
                  </a:lnTo>
                  <a:lnTo>
                    <a:pt x="14909" y="2342"/>
                  </a:lnTo>
                  <a:lnTo>
                    <a:pt x="14083" y="0"/>
                  </a:lnTo>
                  <a:lnTo>
                    <a:pt x="7351" y="0"/>
                  </a:lnTo>
                  <a:close/>
                  <a:moveTo>
                    <a:pt x="6388" y="2795"/>
                  </a:moveTo>
                  <a:lnTo>
                    <a:pt x="5135" y="6449"/>
                  </a:lnTo>
                  <a:lnTo>
                    <a:pt x="9857" y="6449"/>
                  </a:lnTo>
                  <a:lnTo>
                    <a:pt x="10655" y="3723"/>
                  </a:lnTo>
                  <a:lnTo>
                    <a:pt x="10793" y="3723"/>
                  </a:lnTo>
                  <a:lnTo>
                    <a:pt x="11605" y="6449"/>
                  </a:lnTo>
                  <a:lnTo>
                    <a:pt x="13629" y="6449"/>
                  </a:lnTo>
                  <a:lnTo>
                    <a:pt x="13629" y="2795"/>
                  </a:lnTo>
                  <a:lnTo>
                    <a:pt x="6388" y="2795"/>
                  </a:lnTo>
                  <a:close/>
                  <a:moveTo>
                    <a:pt x="14180" y="2795"/>
                  </a:moveTo>
                  <a:lnTo>
                    <a:pt x="14180" y="6449"/>
                  </a:lnTo>
                  <a:lnTo>
                    <a:pt x="16341" y="6449"/>
                  </a:lnTo>
                  <a:lnTo>
                    <a:pt x="15061" y="2795"/>
                  </a:lnTo>
                  <a:lnTo>
                    <a:pt x="14180" y="2795"/>
                  </a:lnTo>
                  <a:close/>
                  <a:moveTo>
                    <a:pt x="4984" y="6902"/>
                  </a:moveTo>
                  <a:lnTo>
                    <a:pt x="3731" y="10545"/>
                  </a:lnTo>
                  <a:lnTo>
                    <a:pt x="5452" y="10545"/>
                  </a:lnTo>
                  <a:lnTo>
                    <a:pt x="5452" y="6902"/>
                  </a:lnTo>
                  <a:lnTo>
                    <a:pt x="4984" y="6902"/>
                  </a:lnTo>
                  <a:close/>
                  <a:moveTo>
                    <a:pt x="5989" y="6902"/>
                  </a:moveTo>
                  <a:lnTo>
                    <a:pt x="5989" y="10545"/>
                  </a:lnTo>
                  <a:lnTo>
                    <a:pt x="8659" y="10545"/>
                  </a:lnTo>
                  <a:lnTo>
                    <a:pt x="9733" y="6902"/>
                  </a:lnTo>
                  <a:lnTo>
                    <a:pt x="5989" y="6902"/>
                  </a:lnTo>
                  <a:close/>
                  <a:moveTo>
                    <a:pt x="11743" y="6902"/>
                  </a:moveTo>
                  <a:lnTo>
                    <a:pt x="12831" y="10545"/>
                  </a:lnTo>
                  <a:lnTo>
                    <a:pt x="17787" y="10545"/>
                  </a:lnTo>
                  <a:lnTo>
                    <a:pt x="16506" y="6902"/>
                  </a:lnTo>
                  <a:lnTo>
                    <a:pt x="11743" y="6902"/>
                  </a:lnTo>
                  <a:close/>
                  <a:moveTo>
                    <a:pt x="3566" y="10998"/>
                  </a:moveTo>
                  <a:lnTo>
                    <a:pt x="2327" y="14653"/>
                  </a:lnTo>
                  <a:lnTo>
                    <a:pt x="19218" y="14653"/>
                  </a:lnTo>
                  <a:lnTo>
                    <a:pt x="17952" y="10998"/>
                  </a:lnTo>
                  <a:lnTo>
                    <a:pt x="12954" y="10998"/>
                  </a:lnTo>
                  <a:lnTo>
                    <a:pt x="13602" y="13137"/>
                  </a:lnTo>
                  <a:lnTo>
                    <a:pt x="7902" y="13137"/>
                  </a:lnTo>
                  <a:lnTo>
                    <a:pt x="8535" y="10998"/>
                  </a:lnTo>
                  <a:lnTo>
                    <a:pt x="3566" y="10998"/>
                  </a:lnTo>
                  <a:close/>
                  <a:moveTo>
                    <a:pt x="2161" y="15105"/>
                  </a:moveTo>
                  <a:lnTo>
                    <a:pt x="909" y="18760"/>
                  </a:lnTo>
                  <a:lnTo>
                    <a:pt x="5176" y="18760"/>
                  </a:lnTo>
                  <a:lnTo>
                    <a:pt x="5176" y="15105"/>
                  </a:lnTo>
                  <a:lnTo>
                    <a:pt x="2161" y="15105"/>
                  </a:lnTo>
                  <a:close/>
                  <a:moveTo>
                    <a:pt x="5727" y="15105"/>
                  </a:moveTo>
                  <a:lnTo>
                    <a:pt x="5727" y="18760"/>
                  </a:lnTo>
                  <a:lnTo>
                    <a:pt x="6264" y="18760"/>
                  </a:lnTo>
                  <a:lnTo>
                    <a:pt x="6925" y="16689"/>
                  </a:lnTo>
                  <a:lnTo>
                    <a:pt x="14703" y="16689"/>
                  </a:lnTo>
                  <a:lnTo>
                    <a:pt x="15350" y="18760"/>
                  </a:lnTo>
                  <a:lnTo>
                    <a:pt x="15887" y="18760"/>
                  </a:lnTo>
                  <a:lnTo>
                    <a:pt x="15887" y="15105"/>
                  </a:lnTo>
                  <a:lnTo>
                    <a:pt x="5727" y="15105"/>
                  </a:lnTo>
                  <a:close/>
                  <a:moveTo>
                    <a:pt x="16437" y="15105"/>
                  </a:moveTo>
                  <a:lnTo>
                    <a:pt x="16437" y="18760"/>
                  </a:lnTo>
                  <a:lnTo>
                    <a:pt x="20664" y="18760"/>
                  </a:lnTo>
                  <a:lnTo>
                    <a:pt x="19384" y="15105"/>
                  </a:lnTo>
                  <a:lnTo>
                    <a:pt x="16437" y="15105"/>
                  </a:lnTo>
                  <a:close/>
                  <a:moveTo>
                    <a:pt x="757" y="19201"/>
                  </a:moveTo>
                  <a:lnTo>
                    <a:pt x="275" y="20616"/>
                  </a:lnTo>
                  <a:lnTo>
                    <a:pt x="5686" y="20616"/>
                  </a:lnTo>
                  <a:lnTo>
                    <a:pt x="6126" y="19201"/>
                  </a:lnTo>
                  <a:lnTo>
                    <a:pt x="757" y="19201"/>
                  </a:lnTo>
                  <a:close/>
                  <a:moveTo>
                    <a:pt x="15488" y="19201"/>
                  </a:moveTo>
                  <a:lnTo>
                    <a:pt x="15928" y="20616"/>
                  </a:lnTo>
                  <a:lnTo>
                    <a:pt x="21325" y="20616"/>
                  </a:lnTo>
                  <a:lnTo>
                    <a:pt x="20829" y="19201"/>
                  </a:lnTo>
                  <a:lnTo>
                    <a:pt x="15488" y="19201"/>
                  </a:lnTo>
                  <a:close/>
                  <a:moveTo>
                    <a:pt x="110" y="20842"/>
                  </a:moveTo>
                  <a:lnTo>
                    <a:pt x="0" y="21600"/>
                  </a:lnTo>
                  <a:lnTo>
                    <a:pt x="5438" y="21600"/>
                  </a:lnTo>
                  <a:lnTo>
                    <a:pt x="5534" y="20842"/>
                  </a:lnTo>
                  <a:lnTo>
                    <a:pt x="110" y="20842"/>
                  </a:lnTo>
                  <a:close/>
                  <a:moveTo>
                    <a:pt x="16066" y="20842"/>
                  </a:moveTo>
                  <a:lnTo>
                    <a:pt x="16176" y="21600"/>
                  </a:lnTo>
                  <a:lnTo>
                    <a:pt x="21600" y="21600"/>
                  </a:lnTo>
                  <a:lnTo>
                    <a:pt x="21490" y="20842"/>
                  </a:lnTo>
                  <a:lnTo>
                    <a:pt x="16066" y="20842"/>
                  </a:lnTo>
                  <a:close/>
                </a:path>
              </a:pathLst>
            </a:custGeom>
            <a:solidFill>
              <a:srgbClr val="79242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6" name="Freeform 273"/>
            <p:cNvSpPr/>
            <p:nvPr/>
          </p:nvSpPr>
          <p:spPr>
            <a:xfrm>
              <a:off x="628005" y="59055"/>
              <a:ext cx="62866" cy="9182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2597" y="0"/>
                  </a:lnTo>
                  <a:lnTo>
                    <a:pt x="0" y="21600"/>
                  </a:lnTo>
                  <a:lnTo>
                    <a:pt x="9003" y="21600"/>
                  </a:lnTo>
                  <a:lnTo>
                    <a:pt x="21600" y="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7" name="Freeform 274"/>
            <p:cNvSpPr/>
            <p:nvPr/>
          </p:nvSpPr>
          <p:spPr>
            <a:xfrm>
              <a:off x="600692" y="175778"/>
              <a:ext cx="31851" cy="20827"/>
            </a:xfrm>
            <a:prstGeom prst="rect">
              <a:avLst/>
            </a:pr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8" name="Freeform 275"/>
            <p:cNvSpPr/>
            <p:nvPr/>
          </p:nvSpPr>
          <p:spPr>
            <a:xfrm>
              <a:off x="613654" y="481423"/>
              <a:ext cx="43146" cy="72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3396" y="0"/>
                  </a:lnTo>
                  <a:lnTo>
                    <a:pt x="0" y="0"/>
                  </a:lnTo>
                  <a:lnTo>
                    <a:pt x="0" y="1164"/>
                  </a:lnTo>
                  <a:lnTo>
                    <a:pt x="21600" y="2160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9" name="Freeform 276"/>
            <p:cNvSpPr/>
            <p:nvPr/>
          </p:nvSpPr>
          <p:spPr>
            <a:xfrm>
              <a:off x="656336" y="59055"/>
              <a:ext cx="62867" cy="918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03" y="0"/>
                  </a:lnTo>
                  <a:lnTo>
                    <a:pt x="21600" y="21600"/>
                  </a:lnTo>
                  <a:lnTo>
                    <a:pt x="12597" y="21600"/>
                  </a:lnTo>
                  <a:lnTo>
                    <a:pt x="0" y="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0" name="Freeform 277"/>
            <p:cNvSpPr/>
            <p:nvPr/>
          </p:nvSpPr>
          <p:spPr>
            <a:xfrm>
              <a:off x="714573" y="175778"/>
              <a:ext cx="31850" cy="20827"/>
            </a:xfrm>
            <a:prstGeom prst="rect">
              <a:avLst/>
            </a:pr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1" name="Freeform 278"/>
            <p:cNvSpPr/>
            <p:nvPr/>
          </p:nvSpPr>
          <p:spPr>
            <a:xfrm>
              <a:off x="690407" y="481423"/>
              <a:ext cx="43053" cy="7210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222" y="0"/>
                  </a:lnTo>
                  <a:lnTo>
                    <a:pt x="21600" y="0"/>
                  </a:lnTo>
                  <a:lnTo>
                    <a:pt x="21600" y="1164"/>
                  </a:lnTo>
                  <a:lnTo>
                    <a:pt x="0" y="2160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2" name="Freeform 279"/>
            <p:cNvSpPr/>
            <p:nvPr/>
          </p:nvSpPr>
          <p:spPr>
            <a:xfrm>
              <a:off x="736700" y="449581"/>
              <a:ext cx="13056" cy="274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76" y="1168"/>
                  </a:lnTo>
                  <a:lnTo>
                    <a:pt x="21600" y="5108"/>
                  </a:lnTo>
                  <a:lnTo>
                    <a:pt x="21600" y="15689"/>
                  </a:lnTo>
                  <a:lnTo>
                    <a:pt x="12714" y="19922"/>
                  </a:lnTo>
                  <a:lnTo>
                    <a:pt x="0" y="21600"/>
                  </a:lnTo>
                  <a:lnTo>
                    <a:pt x="0" y="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3" name="Freeform 280"/>
            <p:cNvSpPr/>
            <p:nvPr/>
          </p:nvSpPr>
          <p:spPr>
            <a:xfrm>
              <a:off x="699481" y="269082"/>
              <a:ext cx="33980" cy="2123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649" y="21600"/>
                  </a:lnTo>
                  <a:lnTo>
                    <a:pt x="21600" y="21600"/>
                  </a:lnTo>
                  <a:lnTo>
                    <a:pt x="21600" y="0"/>
                  </a:lnTo>
                  <a:lnTo>
                    <a:pt x="0" y="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4" name="Freeform 281"/>
            <p:cNvSpPr/>
            <p:nvPr/>
          </p:nvSpPr>
          <p:spPr>
            <a:xfrm>
              <a:off x="695685" y="159672"/>
              <a:ext cx="37776" cy="3693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741" y="21600"/>
                  </a:lnTo>
                  <a:lnTo>
                    <a:pt x="21600" y="2160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5" name="Freeform 282"/>
            <p:cNvSpPr/>
            <p:nvPr/>
          </p:nvSpPr>
          <p:spPr>
            <a:xfrm>
              <a:off x="613654" y="159672"/>
              <a:ext cx="37868" cy="36934"/>
            </a:xfrm>
            <a:custGeom>
              <a:avLst/>
              <a:gdLst/>
              <a:ahLst/>
              <a:cxnLst>
                <a:cxn ang="0">
                  <a:pos x="wd2" y="hd2"/>
                </a:cxn>
                <a:cxn ang="5400000">
                  <a:pos x="wd2" y="hd2"/>
                </a:cxn>
                <a:cxn ang="10800000">
                  <a:pos x="wd2" y="hd2"/>
                </a:cxn>
                <a:cxn ang="16200000">
                  <a:pos x="wd2" y="hd2"/>
                </a:cxn>
              </a:cxnLst>
              <a:rect l="0" t="0" r="r" b="b"/>
              <a:pathLst>
                <a:path w="21600" h="21600" extrusionOk="0">
                  <a:moveTo>
                    <a:pt x="20861" y="21600"/>
                  </a:moveTo>
                  <a:lnTo>
                    <a:pt x="21600" y="0"/>
                  </a:lnTo>
                  <a:lnTo>
                    <a:pt x="0" y="0"/>
                  </a:lnTo>
                  <a:lnTo>
                    <a:pt x="0" y="21600"/>
                  </a:lnTo>
                  <a:lnTo>
                    <a:pt x="20861" y="2160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6" name="Freeform 283"/>
            <p:cNvSpPr/>
            <p:nvPr/>
          </p:nvSpPr>
          <p:spPr>
            <a:xfrm>
              <a:off x="613654" y="269082"/>
              <a:ext cx="34072" cy="2123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6963" y="21600"/>
                  </a:lnTo>
                  <a:lnTo>
                    <a:pt x="21600" y="0"/>
                  </a:lnTo>
                  <a:lnTo>
                    <a:pt x="0" y="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grpSp>
      <p:sp>
        <p:nvSpPr>
          <p:cNvPr id="68" name="Freeform 172"/>
          <p:cNvSpPr/>
          <p:nvPr/>
        </p:nvSpPr>
        <p:spPr>
          <a:xfrm>
            <a:off x="0" y="-1"/>
            <a:ext cx="68130" cy="1016001"/>
          </a:xfrm>
          <a:prstGeom prst="rect">
            <a:avLst/>
          </a:prstGeom>
          <a:solidFill>
            <a:srgbClr val="E0592A"/>
          </a:solidFill>
          <a:ln w="3175">
            <a:miter lim="400000"/>
          </a:ln>
        </p:spPr>
        <p:txBody>
          <a:bodyPr lIns="34289" tIns="34289" rIns="34289" bIns="34289" anchor="ctr"/>
          <a:lstStyle/>
          <a:p>
            <a:pPr defTabSz="685800">
              <a:defRPr sz="1200">
                <a:solidFill>
                  <a:srgbClr val="000000"/>
                </a:solidFill>
                <a:latin typeface="Calibri"/>
                <a:ea typeface="Calibri"/>
                <a:cs typeface="Calibri"/>
                <a:sym typeface="Calibri"/>
              </a:defRPr>
            </a:pPr>
            <a:endParaRPr dirty="0"/>
          </a:p>
        </p:txBody>
      </p:sp>
      <p:sp>
        <p:nvSpPr>
          <p:cNvPr id="69" name="Freeform 172"/>
          <p:cNvSpPr/>
          <p:nvPr/>
        </p:nvSpPr>
        <p:spPr>
          <a:xfrm>
            <a:off x="9075870" y="-1"/>
            <a:ext cx="68130" cy="1016001"/>
          </a:xfrm>
          <a:prstGeom prst="rect">
            <a:avLst/>
          </a:prstGeom>
          <a:solidFill>
            <a:srgbClr val="E0592A"/>
          </a:solidFill>
          <a:ln w="3175">
            <a:miter lim="400000"/>
          </a:ln>
        </p:spPr>
        <p:txBody>
          <a:bodyPr lIns="34289" tIns="34289" rIns="34289" bIns="34289" anchor="ctr"/>
          <a:lstStyle/>
          <a:p>
            <a:pPr defTabSz="685800">
              <a:defRPr sz="1200">
                <a:solidFill>
                  <a:srgbClr val="000000"/>
                </a:solidFill>
                <a:latin typeface="Calibri"/>
                <a:ea typeface="Calibri"/>
                <a:cs typeface="Calibri"/>
                <a:sym typeface="Calibri"/>
              </a:defRPr>
            </a:pPr>
            <a:endParaRPr dirty="0"/>
          </a:p>
        </p:txBody>
      </p:sp>
      <p:sp>
        <p:nvSpPr>
          <p:cNvPr id="70" name="Slide Number"/>
          <p:cNvSpPr txBox="1">
            <a:spLocks noGrp="1"/>
          </p:cNvSpPr>
          <p:nvPr>
            <p:ph type="sldNum" sz="quarter" idx="2"/>
          </p:nvPr>
        </p:nvSpPr>
        <p:spPr>
          <a:xfrm>
            <a:off x="4501889" y="4918849"/>
            <a:ext cx="135535" cy="127001"/>
          </a:xfrm>
          <a:prstGeom prst="rect">
            <a:avLst/>
          </a:prstGeom>
          <a:ln w="3175">
            <a:miter lim="400000"/>
          </a:ln>
        </p:spPr>
        <p:txBody>
          <a:bodyPr wrap="none" lIns="19050" tIns="19050" rIns="19050" bIns="19050" anchor="b">
            <a:spAutoFit/>
          </a:bodyPr>
          <a:lstStyle>
            <a:lvl1pPr algn="ctr" defTabSz="219075">
              <a:defRPr sz="600">
                <a:solidFill>
                  <a:srgbClr val="000000"/>
                </a:solidFill>
                <a:latin typeface="+mj-lt"/>
                <a:ea typeface="+mj-ea"/>
                <a:cs typeface="+mj-cs"/>
                <a:sym typeface="Helvetica Neue"/>
              </a:defRPr>
            </a:lvl1pPr>
          </a:lstStyle>
          <a:p>
            <a:fld id="{86CB4B4D-7CA3-9044-876B-883B54F8677D}" type="slidenum">
              <a:rPr/>
              <a:pPr/>
              <a:t>‹#›</a:t>
            </a:fld>
            <a:endParaRPr dirty="0"/>
          </a:p>
        </p:txBody>
      </p:sp>
    </p:spTree>
    <p:extLst>
      <p:ext uri="{BB962C8B-B14F-4D97-AF65-F5344CB8AC3E}">
        <p14:creationId xmlns:p14="http://schemas.microsoft.com/office/powerpoint/2010/main" xmlns="" val="165465123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p:transition spd="med"/>
  <p:txStyles>
    <p:titleStyle>
      <a:lvl1pPr marL="0" marR="0" indent="0" algn="l" defTabSz="914377" rtl="0" latinLnBrk="0">
        <a:lnSpc>
          <a:spcPct val="90000"/>
        </a:lnSpc>
        <a:spcBef>
          <a:spcPts val="0"/>
        </a:spcBef>
        <a:spcAft>
          <a:spcPts val="0"/>
        </a:spcAft>
        <a:buClrTx/>
        <a:buSzTx/>
        <a:buFontTx/>
        <a:buNone/>
        <a:tabLst/>
        <a:defRPr sz="3000" b="1" i="0" u="none" strike="noStrike" cap="none" spc="-59" baseline="0">
          <a:solidFill>
            <a:srgbClr val="636569"/>
          </a:solidFill>
          <a:uFillTx/>
          <a:latin typeface="+mn-lt"/>
          <a:ea typeface="+mn-ea"/>
          <a:cs typeface="+mn-cs"/>
          <a:sym typeface="Arial"/>
        </a:defRPr>
      </a:lvl1pPr>
      <a:lvl2pPr marL="0" marR="0" indent="457200" algn="l" defTabSz="914377" rtl="0" latinLnBrk="0">
        <a:lnSpc>
          <a:spcPct val="90000"/>
        </a:lnSpc>
        <a:spcBef>
          <a:spcPts val="0"/>
        </a:spcBef>
        <a:spcAft>
          <a:spcPts val="0"/>
        </a:spcAft>
        <a:buClrTx/>
        <a:buSzTx/>
        <a:buFontTx/>
        <a:buNone/>
        <a:tabLst/>
        <a:defRPr sz="3000" b="1" i="0" u="none" strike="noStrike" cap="none" spc="-59" baseline="0">
          <a:solidFill>
            <a:srgbClr val="636569"/>
          </a:solidFill>
          <a:uFillTx/>
          <a:latin typeface="+mn-lt"/>
          <a:ea typeface="+mn-ea"/>
          <a:cs typeface="+mn-cs"/>
          <a:sym typeface="Arial"/>
        </a:defRPr>
      </a:lvl2pPr>
      <a:lvl3pPr marL="0" marR="0" indent="914400" algn="l" defTabSz="914377" rtl="0" latinLnBrk="0">
        <a:lnSpc>
          <a:spcPct val="90000"/>
        </a:lnSpc>
        <a:spcBef>
          <a:spcPts val="0"/>
        </a:spcBef>
        <a:spcAft>
          <a:spcPts val="0"/>
        </a:spcAft>
        <a:buClrTx/>
        <a:buSzTx/>
        <a:buFontTx/>
        <a:buNone/>
        <a:tabLst/>
        <a:defRPr sz="3000" b="1" i="0" u="none" strike="noStrike" cap="none" spc="-59" baseline="0">
          <a:solidFill>
            <a:srgbClr val="636569"/>
          </a:solidFill>
          <a:uFillTx/>
          <a:latin typeface="+mn-lt"/>
          <a:ea typeface="+mn-ea"/>
          <a:cs typeface="+mn-cs"/>
          <a:sym typeface="Arial"/>
        </a:defRPr>
      </a:lvl3pPr>
      <a:lvl4pPr marL="0" marR="0" indent="1371600" algn="l" defTabSz="914377" rtl="0" latinLnBrk="0">
        <a:lnSpc>
          <a:spcPct val="90000"/>
        </a:lnSpc>
        <a:spcBef>
          <a:spcPts val="0"/>
        </a:spcBef>
        <a:spcAft>
          <a:spcPts val="0"/>
        </a:spcAft>
        <a:buClrTx/>
        <a:buSzTx/>
        <a:buFontTx/>
        <a:buNone/>
        <a:tabLst/>
        <a:defRPr sz="3000" b="1" i="0" u="none" strike="noStrike" cap="none" spc="-59" baseline="0">
          <a:solidFill>
            <a:srgbClr val="636569"/>
          </a:solidFill>
          <a:uFillTx/>
          <a:latin typeface="+mn-lt"/>
          <a:ea typeface="+mn-ea"/>
          <a:cs typeface="+mn-cs"/>
          <a:sym typeface="Arial"/>
        </a:defRPr>
      </a:lvl4pPr>
      <a:lvl5pPr marL="0" marR="0" indent="1828800" algn="l" defTabSz="914377" rtl="0" latinLnBrk="0">
        <a:lnSpc>
          <a:spcPct val="90000"/>
        </a:lnSpc>
        <a:spcBef>
          <a:spcPts val="0"/>
        </a:spcBef>
        <a:spcAft>
          <a:spcPts val="0"/>
        </a:spcAft>
        <a:buClrTx/>
        <a:buSzTx/>
        <a:buFontTx/>
        <a:buNone/>
        <a:tabLst/>
        <a:defRPr sz="3000" b="1" i="0" u="none" strike="noStrike" cap="none" spc="-59" baseline="0">
          <a:solidFill>
            <a:srgbClr val="636569"/>
          </a:solidFill>
          <a:uFillTx/>
          <a:latin typeface="+mn-lt"/>
          <a:ea typeface="+mn-ea"/>
          <a:cs typeface="+mn-cs"/>
          <a:sym typeface="Arial"/>
        </a:defRPr>
      </a:lvl5pPr>
      <a:lvl6pPr marL="0" marR="0" indent="2286000" algn="l" defTabSz="914377" rtl="0" latinLnBrk="0">
        <a:lnSpc>
          <a:spcPct val="90000"/>
        </a:lnSpc>
        <a:spcBef>
          <a:spcPts val="0"/>
        </a:spcBef>
        <a:spcAft>
          <a:spcPts val="0"/>
        </a:spcAft>
        <a:buClrTx/>
        <a:buSzTx/>
        <a:buFontTx/>
        <a:buNone/>
        <a:tabLst/>
        <a:defRPr sz="3000" b="1" i="0" u="none" strike="noStrike" cap="none" spc="-59" baseline="0">
          <a:solidFill>
            <a:srgbClr val="636569"/>
          </a:solidFill>
          <a:uFillTx/>
          <a:latin typeface="+mn-lt"/>
          <a:ea typeface="+mn-ea"/>
          <a:cs typeface="+mn-cs"/>
          <a:sym typeface="Arial"/>
        </a:defRPr>
      </a:lvl6pPr>
      <a:lvl7pPr marL="0" marR="0" indent="2743200" algn="l" defTabSz="914377" rtl="0" latinLnBrk="0">
        <a:lnSpc>
          <a:spcPct val="90000"/>
        </a:lnSpc>
        <a:spcBef>
          <a:spcPts val="0"/>
        </a:spcBef>
        <a:spcAft>
          <a:spcPts val="0"/>
        </a:spcAft>
        <a:buClrTx/>
        <a:buSzTx/>
        <a:buFontTx/>
        <a:buNone/>
        <a:tabLst/>
        <a:defRPr sz="3000" b="1" i="0" u="none" strike="noStrike" cap="none" spc="-59" baseline="0">
          <a:solidFill>
            <a:srgbClr val="636569"/>
          </a:solidFill>
          <a:uFillTx/>
          <a:latin typeface="+mn-lt"/>
          <a:ea typeface="+mn-ea"/>
          <a:cs typeface="+mn-cs"/>
          <a:sym typeface="Arial"/>
        </a:defRPr>
      </a:lvl7pPr>
      <a:lvl8pPr marL="0" marR="0" indent="3200400" algn="l" defTabSz="914377" rtl="0" latinLnBrk="0">
        <a:lnSpc>
          <a:spcPct val="90000"/>
        </a:lnSpc>
        <a:spcBef>
          <a:spcPts val="0"/>
        </a:spcBef>
        <a:spcAft>
          <a:spcPts val="0"/>
        </a:spcAft>
        <a:buClrTx/>
        <a:buSzTx/>
        <a:buFontTx/>
        <a:buNone/>
        <a:tabLst/>
        <a:defRPr sz="3000" b="1" i="0" u="none" strike="noStrike" cap="none" spc="-59" baseline="0">
          <a:solidFill>
            <a:srgbClr val="636569"/>
          </a:solidFill>
          <a:uFillTx/>
          <a:latin typeface="+mn-lt"/>
          <a:ea typeface="+mn-ea"/>
          <a:cs typeface="+mn-cs"/>
          <a:sym typeface="Arial"/>
        </a:defRPr>
      </a:lvl8pPr>
      <a:lvl9pPr marL="0" marR="0" indent="3657600" algn="l" defTabSz="914377" rtl="0" latinLnBrk="0">
        <a:lnSpc>
          <a:spcPct val="90000"/>
        </a:lnSpc>
        <a:spcBef>
          <a:spcPts val="0"/>
        </a:spcBef>
        <a:spcAft>
          <a:spcPts val="0"/>
        </a:spcAft>
        <a:buClrTx/>
        <a:buSzTx/>
        <a:buFontTx/>
        <a:buNone/>
        <a:tabLst/>
        <a:defRPr sz="3000" b="1" i="0" u="none" strike="noStrike" cap="none" spc="-59" baseline="0">
          <a:solidFill>
            <a:srgbClr val="636569"/>
          </a:solidFill>
          <a:uFillTx/>
          <a:latin typeface="+mn-lt"/>
          <a:ea typeface="+mn-ea"/>
          <a:cs typeface="+mn-cs"/>
          <a:sym typeface="Arial"/>
        </a:defRPr>
      </a:lvl9pPr>
    </p:titleStyle>
    <p:bodyStyle>
      <a:lvl1pPr marL="1778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1pPr>
      <a:lvl2pPr marL="7874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2pPr>
      <a:lvl3pPr marL="13970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3pPr>
      <a:lvl4pPr marL="20066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4pPr>
      <a:lvl5pPr marL="26162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5pPr>
      <a:lvl6pPr marL="32258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6pPr>
      <a:lvl7pPr marL="38354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7pPr>
      <a:lvl8pPr marL="44450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8pPr>
      <a:lvl9pPr marL="50546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9pPr>
    </p:bodyStyle>
    <p:otherStyle>
      <a:lvl1pPr marL="0" marR="0" indent="0" algn="ctr" defTabSz="219075" rtl="0" latinLnBrk="0">
        <a:lnSpc>
          <a:spcPct val="100000"/>
        </a:lnSpc>
        <a:spcBef>
          <a:spcPts val="0"/>
        </a:spcBef>
        <a:spcAft>
          <a:spcPts val="0"/>
        </a:spcAft>
        <a:buClrTx/>
        <a:buSzTx/>
        <a:buFontTx/>
        <a:buNone/>
        <a:tabLst/>
        <a:defRPr sz="600" b="0" i="0" u="none" strike="noStrike" cap="none" spc="0" baseline="0">
          <a:solidFill>
            <a:schemeClr val="tx1"/>
          </a:solidFill>
          <a:uFillTx/>
          <a:latin typeface="+mn-lt"/>
          <a:ea typeface="+mn-ea"/>
          <a:cs typeface="+mn-cs"/>
          <a:sym typeface="Helvetica Neue"/>
        </a:defRPr>
      </a:lvl1pPr>
      <a:lvl2pPr marL="0" marR="0" indent="457200" algn="ctr" defTabSz="219075" rtl="0" latinLnBrk="0">
        <a:lnSpc>
          <a:spcPct val="100000"/>
        </a:lnSpc>
        <a:spcBef>
          <a:spcPts val="0"/>
        </a:spcBef>
        <a:spcAft>
          <a:spcPts val="0"/>
        </a:spcAft>
        <a:buClrTx/>
        <a:buSzTx/>
        <a:buFontTx/>
        <a:buNone/>
        <a:tabLst/>
        <a:defRPr sz="600" b="0" i="0" u="none" strike="noStrike" cap="none" spc="0" baseline="0">
          <a:solidFill>
            <a:schemeClr val="tx1"/>
          </a:solidFill>
          <a:uFillTx/>
          <a:latin typeface="+mn-lt"/>
          <a:ea typeface="+mn-ea"/>
          <a:cs typeface="+mn-cs"/>
          <a:sym typeface="Helvetica Neue"/>
        </a:defRPr>
      </a:lvl2pPr>
      <a:lvl3pPr marL="0" marR="0" indent="914400" algn="ctr" defTabSz="219075" rtl="0" latinLnBrk="0">
        <a:lnSpc>
          <a:spcPct val="100000"/>
        </a:lnSpc>
        <a:spcBef>
          <a:spcPts val="0"/>
        </a:spcBef>
        <a:spcAft>
          <a:spcPts val="0"/>
        </a:spcAft>
        <a:buClrTx/>
        <a:buSzTx/>
        <a:buFontTx/>
        <a:buNone/>
        <a:tabLst/>
        <a:defRPr sz="600" b="0" i="0" u="none" strike="noStrike" cap="none" spc="0" baseline="0">
          <a:solidFill>
            <a:schemeClr val="tx1"/>
          </a:solidFill>
          <a:uFillTx/>
          <a:latin typeface="+mn-lt"/>
          <a:ea typeface="+mn-ea"/>
          <a:cs typeface="+mn-cs"/>
          <a:sym typeface="Helvetica Neue"/>
        </a:defRPr>
      </a:lvl3pPr>
      <a:lvl4pPr marL="0" marR="0" indent="1371600" algn="ctr" defTabSz="219075" rtl="0" latinLnBrk="0">
        <a:lnSpc>
          <a:spcPct val="100000"/>
        </a:lnSpc>
        <a:spcBef>
          <a:spcPts val="0"/>
        </a:spcBef>
        <a:spcAft>
          <a:spcPts val="0"/>
        </a:spcAft>
        <a:buClrTx/>
        <a:buSzTx/>
        <a:buFontTx/>
        <a:buNone/>
        <a:tabLst/>
        <a:defRPr sz="600" b="0" i="0" u="none" strike="noStrike" cap="none" spc="0" baseline="0">
          <a:solidFill>
            <a:schemeClr val="tx1"/>
          </a:solidFill>
          <a:uFillTx/>
          <a:latin typeface="+mn-lt"/>
          <a:ea typeface="+mn-ea"/>
          <a:cs typeface="+mn-cs"/>
          <a:sym typeface="Helvetica Neue"/>
        </a:defRPr>
      </a:lvl4pPr>
      <a:lvl5pPr marL="0" marR="0" indent="1828800" algn="ctr" defTabSz="219075" rtl="0" latinLnBrk="0">
        <a:lnSpc>
          <a:spcPct val="100000"/>
        </a:lnSpc>
        <a:spcBef>
          <a:spcPts val="0"/>
        </a:spcBef>
        <a:spcAft>
          <a:spcPts val="0"/>
        </a:spcAft>
        <a:buClrTx/>
        <a:buSzTx/>
        <a:buFontTx/>
        <a:buNone/>
        <a:tabLst/>
        <a:defRPr sz="600" b="0" i="0" u="none" strike="noStrike" cap="none" spc="0" baseline="0">
          <a:solidFill>
            <a:schemeClr val="tx1"/>
          </a:solidFill>
          <a:uFillTx/>
          <a:latin typeface="+mn-lt"/>
          <a:ea typeface="+mn-ea"/>
          <a:cs typeface="+mn-cs"/>
          <a:sym typeface="Helvetica Neue"/>
        </a:defRPr>
      </a:lvl5pPr>
      <a:lvl6pPr marL="0" marR="0" indent="2286000" algn="ctr" defTabSz="219075" rtl="0" latinLnBrk="0">
        <a:lnSpc>
          <a:spcPct val="100000"/>
        </a:lnSpc>
        <a:spcBef>
          <a:spcPts val="0"/>
        </a:spcBef>
        <a:spcAft>
          <a:spcPts val="0"/>
        </a:spcAft>
        <a:buClrTx/>
        <a:buSzTx/>
        <a:buFontTx/>
        <a:buNone/>
        <a:tabLst/>
        <a:defRPr sz="600" b="0" i="0" u="none" strike="noStrike" cap="none" spc="0" baseline="0">
          <a:solidFill>
            <a:schemeClr val="tx1"/>
          </a:solidFill>
          <a:uFillTx/>
          <a:latin typeface="+mn-lt"/>
          <a:ea typeface="+mn-ea"/>
          <a:cs typeface="+mn-cs"/>
          <a:sym typeface="Helvetica Neue"/>
        </a:defRPr>
      </a:lvl6pPr>
      <a:lvl7pPr marL="0" marR="0" indent="2743200" algn="ctr" defTabSz="219075" rtl="0" latinLnBrk="0">
        <a:lnSpc>
          <a:spcPct val="100000"/>
        </a:lnSpc>
        <a:spcBef>
          <a:spcPts val="0"/>
        </a:spcBef>
        <a:spcAft>
          <a:spcPts val="0"/>
        </a:spcAft>
        <a:buClrTx/>
        <a:buSzTx/>
        <a:buFontTx/>
        <a:buNone/>
        <a:tabLst/>
        <a:defRPr sz="600" b="0" i="0" u="none" strike="noStrike" cap="none" spc="0" baseline="0">
          <a:solidFill>
            <a:schemeClr val="tx1"/>
          </a:solidFill>
          <a:uFillTx/>
          <a:latin typeface="+mn-lt"/>
          <a:ea typeface="+mn-ea"/>
          <a:cs typeface="+mn-cs"/>
          <a:sym typeface="Helvetica Neue"/>
        </a:defRPr>
      </a:lvl7pPr>
      <a:lvl8pPr marL="0" marR="0" indent="3200400" algn="ctr" defTabSz="219075" rtl="0" latinLnBrk="0">
        <a:lnSpc>
          <a:spcPct val="100000"/>
        </a:lnSpc>
        <a:spcBef>
          <a:spcPts val="0"/>
        </a:spcBef>
        <a:spcAft>
          <a:spcPts val="0"/>
        </a:spcAft>
        <a:buClrTx/>
        <a:buSzTx/>
        <a:buFontTx/>
        <a:buNone/>
        <a:tabLst/>
        <a:defRPr sz="600" b="0" i="0" u="none" strike="noStrike" cap="none" spc="0" baseline="0">
          <a:solidFill>
            <a:schemeClr val="tx1"/>
          </a:solidFill>
          <a:uFillTx/>
          <a:latin typeface="+mn-lt"/>
          <a:ea typeface="+mn-ea"/>
          <a:cs typeface="+mn-cs"/>
          <a:sym typeface="Helvetica Neue"/>
        </a:defRPr>
      </a:lvl8pPr>
      <a:lvl9pPr marL="0" marR="0" indent="3657600" algn="ctr" defTabSz="219075" rtl="0" latinLnBrk="0">
        <a:lnSpc>
          <a:spcPct val="100000"/>
        </a:lnSpc>
        <a:spcBef>
          <a:spcPts val="0"/>
        </a:spcBef>
        <a:spcAft>
          <a:spcPts val="0"/>
        </a:spcAft>
        <a:buClrTx/>
        <a:buSzTx/>
        <a:buFontTx/>
        <a:buNone/>
        <a:tabLst/>
        <a:defRPr sz="600" b="0" i="0" u="none" strike="noStrike" cap="none" spc="0" baseline="0">
          <a:solidFill>
            <a:schemeClr val="tx1"/>
          </a:solidFill>
          <a:uFillTx/>
          <a:latin typeface="+mn-lt"/>
          <a:ea typeface="+mn-ea"/>
          <a:cs typeface="+mn-cs"/>
          <a:sym typeface="Helvetica Neue"/>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p:nvPr>
        </p:nvSpPr>
        <p:spPr>
          <a:xfrm>
            <a:off x="452437" y="404812"/>
            <a:ext cx="8239126" cy="53743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 tIns="19050" rIns="19050" bIns="19050">
            <a:normAutofit/>
          </a:bodyPr>
          <a:lstStyle/>
          <a:p>
            <a:r>
              <a:t>Slide Title</a:t>
            </a:r>
          </a:p>
        </p:txBody>
      </p:sp>
      <p:sp>
        <p:nvSpPr>
          <p:cNvPr id="3" name="Body Level One…"/>
          <p:cNvSpPr txBox="1">
            <a:spLocks noGrp="1"/>
          </p:cNvSpPr>
          <p:nvPr>
            <p:ph type="body" idx="1"/>
          </p:nvPr>
        </p:nvSpPr>
        <p:spPr>
          <a:xfrm>
            <a:off x="452437" y="1593189"/>
            <a:ext cx="8239126" cy="3096005"/>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 tIns="19050" rIns="19050" bIns="19050">
            <a:normAutofit/>
          </a:bodyPr>
          <a:lstStyle/>
          <a:p>
            <a:r>
              <a:t>Slide bullet text</a:t>
            </a:r>
          </a:p>
          <a:p>
            <a:pPr lvl="1"/>
            <a:endParaRPr/>
          </a:p>
          <a:p>
            <a:pPr lvl="2"/>
            <a:endParaRPr/>
          </a:p>
          <a:p>
            <a:pPr lvl="3"/>
            <a:endParaRPr/>
          </a:p>
          <a:p>
            <a:pPr lvl="4"/>
            <a:endParaRPr/>
          </a:p>
        </p:txBody>
      </p:sp>
      <p:sp>
        <p:nvSpPr>
          <p:cNvPr id="4" name="Freeform 208"/>
          <p:cNvSpPr/>
          <p:nvPr/>
        </p:nvSpPr>
        <p:spPr>
          <a:xfrm>
            <a:off x="6500826" y="161552"/>
            <a:ext cx="2190737" cy="129818"/>
          </a:xfrm>
          <a:custGeom>
            <a:avLst/>
            <a:gdLst/>
            <a:ahLst/>
            <a:cxnLst>
              <a:cxn ang="0">
                <a:pos x="wd2" y="hd2"/>
              </a:cxn>
              <a:cxn ang="5400000">
                <a:pos x="wd2" y="hd2"/>
              </a:cxn>
              <a:cxn ang="10800000">
                <a:pos x="wd2" y="hd2"/>
              </a:cxn>
              <a:cxn ang="16200000">
                <a:pos x="wd2" y="hd2"/>
              </a:cxn>
            </a:cxnLst>
            <a:rect l="0" t="0" r="r" b="b"/>
            <a:pathLst>
              <a:path w="21600" h="21552" extrusionOk="0">
                <a:moveTo>
                  <a:pt x="12004" y="5"/>
                </a:moveTo>
                <a:cubicBezTo>
                  <a:pt x="11943" y="-10"/>
                  <a:pt x="11885" y="137"/>
                  <a:pt x="11828" y="501"/>
                </a:cubicBezTo>
                <a:cubicBezTo>
                  <a:pt x="11779" y="810"/>
                  <a:pt x="11737" y="1396"/>
                  <a:pt x="11707" y="2099"/>
                </a:cubicBezTo>
                <a:cubicBezTo>
                  <a:pt x="11679" y="2776"/>
                  <a:pt x="11664" y="3542"/>
                  <a:pt x="11664" y="4358"/>
                </a:cubicBezTo>
                <a:cubicBezTo>
                  <a:pt x="11663" y="5047"/>
                  <a:pt x="11676" y="5752"/>
                  <a:pt x="11697" y="6342"/>
                </a:cubicBezTo>
                <a:cubicBezTo>
                  <a:pt x="11721" y="6985"/>
                  <a:pt x="11753" y="7483"/>
                  <a:pt x="11792" y="7885"/>
                </a:cubicBezTo>
                <a:cubicBezTo>
                  <a:pt x="11843" y="8361"/>
                  <a:pt x="11895" y="8827"/>
                  <a:pt x="11949" y="9208"/>
                </a:cubicBezTo>
                <a:cubicBezTo>
                  <a:pt x="12015" y="9611"/>
                  <a:pt x="12078" y="10208"/>
                  <a:pt x="12132" y="10971"/>
                </a:cubicBezTo>
                <a:cubicBezTo>
                  <a:pt x="12153" y="11357"/>
                  <a:pt x="12165" y="11827"/>
                  <a:pt x="12165" y="12349"/>
                </a:cubicBezTo>
                <a:cubicBezTo>
                  <a:pt x="12164" y="13129"/>
                  <a:pt x="12140" y="13867"/>
                  <a:pt x="12103" y="14333"/>
                </a:cubicBezTo>
                <a:cubicBezTo>
                  <a:pt x="12051" y="14961"/>
                  <a:pt x="11986" y="15284"/>
                  <a:pt x="11923" y="15214"/>
                </a:cubicBezTo>
                <a:cubicBezTo>
                  <a:pt x="11874" y="15226"/>
                  <a:pt x="11827" y="15076"/>
                  <a:pt x="11782" y="14773"/>
                </a:cubicBezTo>
                <a:cubicBezTo>
                  <a:pt x="11746" y="14548"/>
                  <a:pt x="11716" y="14121"/>
                  <a:pt x="11697" y="13561"/>
                </a:cubicBezTo>
                <a:cubicBezTo>
                  <a:pt x="11679" y="13022"/>
                  <a:pt x="11670" y="12414"/>
                  <a:pt x="11671" y="11798"/>
                </a:cubicBezTo>
                <a:lnTo>
                  <a:pt x="11671" y="11247"/>
                </a:lnTo>
                <a:lnTo>
                  <a:pt x="11543" y="11412"/>
                </a:lnTo>
                <a:cubicBezTo>
                  <a:pt x="11535" y="13077"/>
                  <a:pt x="11576" y="14734"/>
                  <a:pt x="11654" y="15765"/>
                </a:cubicBezTo>
                <a:cubicBezTo>
                  <a:pt x="11735" y="16628"/>
                  <a:pt x="11830" y="17049"/>
                  <a:pt x="11926" y="16978"/>
                </a:cubicBezTo>
                <a:cubicBezTo>
                  <a:pt x="11993" y="16996"/>
                  <a:pt x="12057" y="16742"/>
                  <a:pt x="12119" y="16316"/>
                </a:cubicBezTo>
                <a:cubicBezTo>
                  <a:pt x="12172" y="15949"/>
                  <a:pt x="12219" y="15338"/>
                  <a:pt x="12253" y="14553"/>
                </a:cubicBezTo>
                <a:cubicBezTo>
                  <a:pt x="12285" y="13846"/>
                  <a:pt x="12302" y="13012"/>
                  <a:pt x="12302" y="12128"/>
                </a:cubicBezTo>
                <a:cubicBezTo>
                  <a:pt x="12303" y="11457"/>
                  <a:pt x="12292" y="10788"/>
                  <a:pt x="12273" y="10199"/>
                </a:cubicBezTo>
                <a:cubicBezTo>
                  <a:pt x="12253" y="9618"/>
                  <a:pt x="12225" y="9123"/>
                  <a:pt x="12191" y="8767"/>
                </a:cubicBezTo>
                <a:cubicBezTo>
                  <a:pt x="12144" y="8300"/>
                  <a:pt x="12094" y="7909"/>
                  <a:pt x="12044" y="7554"/>
                </a:cubicBezTo>
                <a:cubicBezTo>
                  <a:pt x="11958" y="6902"/>
                  <a:pt x="11906" y="6443"/>
                  <a:pt x="11883" y="6232"/>
                </a:cubicBezTo>
                <a:cubicBezTo>
                  <a:pt x="11857" y="6018"/>
                  <a:pt x="11832" y="5695"/>
                  <a:pt x="11815" y="5295"/>
                </a:cubicBezTo>
                <a:cubicBezTo>
                  <a:pt x="11802" y="4976"/>
                  <a:pt x="11795" y="4630"/>
                  <a:pt x="11795" y="4248"/>
                </a:cubicBezTo>
                <a:cubicBezTo>
                  <a:pt x="11793" y="3611"/>
                  <a:pt x="11811" y="2987"/>
                  <a:pt x="11841" y="2595"/>
                </a:cubicBezTo>
                <a:cubicBezTo>
                  <a:pt x="11889" y="2007"/>
                  <a:pt x="11949" y="1705"/>
                  <a:pt x="12008" y="1768"/>
                </a:cubicBezTo>
                <a:cubicBezTo>
                  <a:pt x="12043" y="1773"/>
                  <a:pt x="12078" y="1917"/>
                  <a:pt x="12112" y="2099"/>
                </a:cubicBezTo>
                <a:cubicBezTo>
                  <a:pt x="12141" y="2254"/>
                  <a:pt x="12165" y="2471"/>
                  <a:pt x="12188" y="2815"/>
                </a:cubicBezTo>
                <a:cubicBezTo>
                  <a:pt x="12206" y="3145"/>
                  <a:pt x="12222" y="3537"/>
                  <a:pt x="12230" y="3972"/>
                </a:cubicBezTo>
                <a:cubicBezTo>
                  <a:pt x="12236" y="4322"/>
                  <a:pt x="12238" y="4712"/>
                  <a:pt x="12237" y="5075"/>
                </a:cubicBezTo>
                <a:lnTo>
                  <a:pt x="12361" y="4909"/>
                </a:lnTo>
                <a:cubicBezTo>
                  <a:pt x="12361" y="4750"/>
                  <a:pt x="12361" y="4579"/>
                  <a:pt x="12361" y="4579"/>
                </a:cubicBezTo>
                <a:cubicBezTo>
                  <a:pt x="12360" y="3819"/>
                  <a:pt x="12348" y="3080"/>
                  <a:pt x="12325" y="2429"/>
                </a:cubicBezTo>
                <a:cubicBezTo>
                  <a:pt x="12298" y="1647"/>
                  <a:pt x="12257" y="1029"/>
                  <a:pt x="12207" y="666"/>
                </a:cubicBezTo>
                <a:cubicBezTo>
                  <a:pt x="12144" y="184"/>
                  <a:pt x="12074" y="-37"/>
                  <a:pt x="12004" y="5"/>
                </a:cubicBezTo>
                <a:close/>
                <a:moveTo>
                  <a:pt x="8064" y="60"/>
                </a:moveTo>
                <a:cubicBezTo>
                  <a:pt x="8003" y="28"/>
                  <a:pt x="7942" y="198"/>
                  <a:pt x="7884" y="556"/>
                </a:cubicBezTo>
                <a:cubicBezTo>
                  <a:pt x="7835" y="865"/>
                  <a:pt x="7794" y="1450"/>
                  <a:pt x="7763" y="2154"/>
                </a:cubicBezTo>
                <a:cubicBezTo>
                  <a:pt x="7736" y="2831"/>
                  <a:pt x="7720" y="3597"/>
                  <a:pt x="7720" y="4413"/>
                </a:cubicBezTo>
                <a:cubicBezTo>
                  <a:pt x="7720" y="5102"/>
                  <a:pt x="7732" y="5807"/>
                  <a:pt x="7753" y="6397"/>
                </a:cubicBezTo>
                <a:cubicBezTo>
                  <a:pt x="7779" y="7036"/>
                  <a:pt x="7813" y="7533"/>
                  <a:pt x="7851" y="7940"/>
                </a:cubicBezTo>
                <a:cubicBezTo>
                  <a:pt x="7902" y="8421"/>
                  <a:pt x="7955" y="8887"/>
                  <a:pt x="8008" y="9263"/>
                </a:cubicBezTo>
                <a:cubicBezTo>
                  <a:pt x="8075" y="9667"/>
                  <a:pt x="8134" y="10264"/>
                  <a:pt x="8188" y="11026"/>
                </a:cubicBezTo>
                <a:cubicBezTo>
                  <a:pt x="8209" y="11416"/>
                  <a:pt x="8221" y="11884"/>
                  <a:pt x="8221" y="12404"/>
                </a:cubicBezTo>
                <a:cubicBezTo>
                  <a:pt x="8219" y="13165"/>
                  <a:pt x="8198" y="13876"/>
                  <a:pt x="8162" y="14333"/>
                </a:cubicBezTo>
                <a:cubicBezTo>
                  <a:pt x="8111" y="14958"/>
                  <a:pt x="8046" y="15281"/>
                  <a:pt x="7982" y="15214"/>
                </a:cubicBezTo>
                <a:cubicBezTo>
                  <a:pt x="7933" y="15229"/>
                  <a:pt x="7887" y="15079"/>
                  <a:pt x="7841" y="14773"/>
                </a:cubicBezTo>
                <a:cubicBezTo>
                  <a:pt x="7805" y="14549"/>
                  <a:pt x="7772" y="14122"/>
                  <a:pt x="7753" y="13561"/>
                </a:cubicBezTo>
                <a:cubicBezTo>
                  <a:pt x="7735" y="13022"/>
                  <a:pt x="7726" y="12414"/>
                  <a:pt x="7727" y="11798"/>
                </a:cubicBezTo>
                <a:lnTo>
                  <a:pt x="7727" y="11247"/>
                </a:lnTo>
                <a:lnTo>
                  <a:pt x="7603" y="11412"/>
                </a:lnTo>
                <a:cubicBezTo>
                  <a:pt x="7591" y="13092"/>
                  <a:pt x="7629" y="14754"/>
                  <a:pt x="7707" y="15820"/>
                </a:cubicBezTo>
                <a:cubicBezTo>
                  <a:pt x="7788" y="16681"/>
                  <a:pt x="7884" y="17101"/>
                  <a:pt x="7979" y="17033"/>
                </a:cubicBezTo>
                <a:cubicBezTo>
                  <a:pt x="8046" y="17051"/>
                  <a:pt x="8110" y="16852"/>
                  <a:pt x="8172" y="16427"/>
                </a:cubicBezTo>
                <a:cubicBezTo>
                  <a:pt x="8225" y="16064"/>
                  <a:pt x="8273" y="15452"/>
                  <a:pt x="8306" y="14663"/>
                </a:cubicBezTo>
                <a:cubicBezTo>
                  <a:pt x="8338" y="13956"/>
                  <a:pt x="8356" y="13122"/>
                  <a:pt x="8355" y="12238"/>
                </a:cubicBezTo>
                <a:cubicBezTo>
                  <a:pt x="8356" y="11568"/>
                  <a:pt x="8345" y="10898"/>
                  <a:pt x="8326" y="10310"/>
                </a:cubicBezTo>
                <a:cubicBezTo>
                  <a:pt x="8306" y="9728"/>
                  <a:pt x="8278" y="9233"/>
                  <a:pt x="8244" y="8877"/>
                </a:cubicBezTo>
                <a:cubicBezTo>
                  <a:pt x="8198" y="8405"/>
                  <a:pt x="8150" y="7959"/>
                  <a:pt x="8100" y="7609"/>
                </a:cubicBezTo>
                <a:cubicBezTo>
                  <a:pt x="8013" y="6957"/>
                  <a:pt x="7959" y="6554"/>
                  <a:pt x="7936" y="6342"/>
                </a:cubicBezTo>
                <a:cubicBezTo>
                  <a:pt x="7910" y="6124"/>
                  <a:pt x="7885" y="5801"/>
                  <a:pt x="7868" y="5405"/>
                </a:cubicBezTo>
                <a:cubicBezTo>
                  <a:pt x="7855" y="5086"/>
                  <a:pt x="7851" y="4740"/>
                  <a:pt x="7851" y="4358"/>
                </a:cubicBezTo>
                <a:cubicBezTo>
                  <a:pt x="7850" y="3721"/>
                  <a:pt x="7864" y="3097"/>
                  <a:pt x="7894" y="2705"/>
                </a:cubicBezTo>
                <a:cubicBezTo>
                  <a:pt x="7942" y="2118"/>
                  <a:pt x="8002" y="1815"/>
                  <a:pt x="8061" y="1878"/>
                </a:cubicBezTo>
                <a:cubicBezTo>
                  <a:pt x="8098" y="1875"/>
                  <a:pt x="8133" y="1963"/>
                  <a:pt x="8169" y="2154"/>
                </a:cubicBezTo>
                <a:cubicBezTo>
                  <a:pt x="8197" y="2307"/>
                  <a:pt x="8225" y="2580"/>
                  <a:pt x="8247" y="2925"/>
                </a:cubicBezTo>
                <a:cubicBezTo>
                  <a:pt x="8266" y="3250"/>
                  <a:pt x="8279" y="3644"/>
                  <a:pt x="8287" y="4083"/>
                </a:cubicBezTo>
                <a:cubicBezTo>
                  <a:pt x="8292" y="4433"/>
                  <a:pt x="8297" y="4822"/>
                  <a:pt x="8296" y="5185"/>
                </a:cubicBezTo>
                <a:lnTo>
                  <a:pt x="8421" y="5019"/>
                </a:lnTo>
                <a:cubicBezTo>
                  <a:pt x="8421" y="4908"/>
                  <a:pt x="8421" y="4800"/>
                  <a:pt x="8421" y="4689"/>
                </a:cubicBezTo>
                <a:cubicBezTo>
                  <a:pt x="8419" y="3932"/>
                  <a:pt x="8407" y="3194"/>
                  <a:pt x="8385" y="2540"/>
                </a:cubicBezTo>
                <a:cubicBezTo>
                  <a:pt x="8357" y="1759"/>
                  <a:pt x="8313" y="1144"/>
                  <a:pt x="8264" y="776"/>
                </a:cubicBezTo>
                <a:cubicBezTo>
                  <a:pt x="8201" y="295"/>
                  <a:pt x="8133" y="20"/>
                  <a:pt x="8064" y="60"/>
                </a:cubicBezTo>
                <a:close/>
                <a:moveTo>
                  <a:pt x="17048" y="60"/>
                </a:moveTo>
                <a:cubicBezTo>
                  <a:pt x="16987" y="45"/>
                  <a:pt x="16928" y="192"/>
                  <a:pt x="16871" y="556"/>
                </a:cubicBezTo>
                <a:cubicBezTo>
                  <a:pt x="16823" y="865"/>
                  <a:pt x="16780" y="1451"/>
                  <a:pt x="16750" y="2154"/>
                </a:cubicBezTo>
                <a:cubicBezTo>
                  <a:pt x="16723" y="2831"/>
                  <a:pt x="16707" y="3597"/>
                  <a:pt x="16707" y="4413"/>
                </a:cubicBezTo>
                <a:cubicBezTo>
                  <a:pt x="16707" y="5102"/>
                  <a:pt x="16719" y="5807"/>
                  <a:pt x="16740" y="6397"/>
                </a:cubicBezTo>
                <a:cubicBezTo>
                  <a:pt x="16765" y="7037"/>
                  <a:pt x="16796" y="7535"/>
                  <a:pt x="16835" y="7940"/>
                </a:cubicBezTo>
                <a:cubicBezTo>
                  <a:pt x="16886" y="8417"/>
                  <a:pt x="16938" y="8882"/>
                  <a:pt x="16992" y="9263"/>
                </a:cubicBezTo>
                <a:cubicBezTo>
                  <a:pt x="17058" y="9661"/>
                  <a:pt x="17122" y="10259"/>
                  <a:pt x="17175" y="11026"/>
                </a:cubicBezTo>
                <a:cubicBezTo>
                  <a:pt x="17196" y="11412"/>
                  <a:pt x="17208" y="11882"/>
                  <a:pt x="17208" y="12404"/>
                </a:cubicBezTo>
                <a:cubicBezTo>
                  <a:pt x="17206" y="13162"/>
                  <a:pt x="17185" y="13874"/>
                  <a:pt x="17149" y="14333"/>
                </a:cubicBezTo>
                <a:cubicBezTo>
                  <a:pt x="17097" y="14961"/>
                  <a:pt x="17033" y="15284"/>
                  <a:pt x="16969" y="15214"/>
                </a:cubicBezTo>
                <a:cubicBezTo>
                  <a:pt x="16921" y="15228"/>
                  <a:pt x="16873" y="15078"/>
                  <a:pt x="16828" y="14773"/>
                </a:cubicBezTo>
                <a:cubicBezTo>
                  <a:pt x="16792" y="14554"/>
                  <a:pt x="16759" y="14127"/>
                  <a:pt x="16740" y="13561"/>
                </a:cubicBezTo>
                <a:cubicBezTo>
                  <a:pt x="16722" y="13022"/>
                  <a:pt x="16713" y="12414"/>
                  <a:pt x="16714" y="11798"/>
                </a:cubicBezTo>
                <a:lnTo>
                  <a:pt x="16714" y="11247"/>
                </a:lnTo>
                <a:lnTo>
                  <a:pt x="16586" y="11412"/>
                </a:lnTo>
                <a:cubicBezTo>
                  <a:pt x="16577" y="13092"/>
                  <a:pt x="16619" y="14775"/>
                  <a:pt x="16697" y="15820"/>
                </a:cubicBezTo>
                <a:cubicBezTo>
                  <a:pt x="16778" y="16681"/>
                  <a:pt x="16874" y="17101"/>
                  <a:pt x="16969" y="17033"/>
                </a:cubicBezTo>
                <a:cubicBezTo>
                  <a:pt x="17036" y="17051"/>
                  <a:pt x="17100" y="16797"/>
                  <a:pt x="17162" y="16371"/>
                </a:cubicBezTo>
                <a:cubicBezTo>
                  <a:pt x="17215" y="16005"/>
                  <a:pt x="17263" y="15393"/>
                  <a:pt x="17296" y="14608"/>
                </a:cubicBezTo>
                <a:cubicBezTo>
                  <a:pt x="17328" y="13901"/>
                  <a:pt x="17346" y="13067"/>
                  <a:pt x="17345" y="12183"/>
                </a:cubicBezTo>
                <a:cubicBezTo>
                  <a:pt x="17346" y="11512"/>
                  <a:pt x="17335" y="10843"/>
                  <a:pt x="17316" y="10255"/>
                </a:cubicBezTo>
                <a:cubicBezTo>
                  <a:pt x="17296" y="9673"/>
                  <a:pt x="17268" y="9178"/>
                  <a:pt x="17234" y="8822"/>
                </a:cubicBezTo>
                <a:cubicBezTo>
                  <a:pt x="17187" y="8355"/>
                  <a:pt x="17140" y="7964"/>
                  <a:pt x="17090" y="7609"/>
                </a:cubicBezTo>
                <a:cubicBezTo>
                  <a:pt x="17004" y="6957"/>
                  <a:pt x="16950" y="6498"/>
                  <a:pt x="16927" y="6287"/>
                </a:cubicBezTo>
                <a:cubicBezTo>
                  <a:pt x="16900" y="6073"/>
                  <a:pt x="16875" y="5750"/>
                  <a:pt x="16858" y="5350"/>
                </a:cubicBezTo>
                <a:cubicBezTo>
                  <a:pt x="16845" y="5031"/>
                  <a:pt x="16838" y="4685"/>
                  <a:pt x="16838" y="4303"/>
                </a:cubicBezTo>
                <a:cubicBezTo>
                  <a:pt x="16837" y="3666"/>
                  <a:pt x="16854" y="3042"/>
                  <a:pt x="16884" y="2650"/>
                </a:cubicBezTo>
                <a:cubicBezTo>
                  <a:pt x="16932" y="2062"/>
                  <a:pt x="16992" y="1760"/>
                  <a:pt x="17051" y="1823"/>
                </a:cubicBezTo>
                <a:cubicBezTo>
                  <a:pt x="17086" y="1828"/>
                  <a:pt x="17122" y="1972"/>
                  <a:pt x="17156" y="2154"/>
                </a:cubicBezTo>
                <a:cubicBezTo>
                  <a:pt x="17185" y="2303"/>
                  <a:pt x="17209" y="2521"/>
                  <a:pt x="17231" y="2870"/>
                </a:cubicBezTo>
                <a:cubicBezTo>
                  <a:pt x="17250" y="3195"/>
                  <a:pt x="17266" y="3589"/>
                  <a:pt x="17273" y="4027"/>
                </a:cubicBezTo>
                <a:cubicBezTo>
                  <a:pt x="17279" y="4377"/>
                  <a:pt x="17281" y="4767"/>
                  <a:pt x="17280" y="5130"/>
                </a:cubicBezTo>
                <a:lnTo>
                  <a:pt x="17408" y="4964"/>
                </a:lnTo>
                <a:cubicBezTo>
                  <a:pt x="17408" y="4806"/>
                  <a:pt x="17408" y="4634"/>
                  <a:pt x="17408" y="4634"/>
                </a:cubicBezTo>
                <a:cubicBezTo>
                  <a:pt x="17406" y="3874"/>
                  <a:pt x="17392" y="3135"/>
                  <a:pt x="17368" y="2484"/>
                </a:cubicBezTo>
                <a:cubicBezTo>
                  <a:pt x="17341" y="1702"/>
                  <a:pt x="17300" y="1085"/>
                  <a:pt x="17251" y="721"/>
                </a:cubicBezTo>
                <a:cubicBezTo>
                  <a:pt x="17187" y="239"/>
                  <a:pt x="17117" y="18"/>
                  <a:pt x="17048" y="60"/>
                </a:cubicBezTo>
                <a:close/>
                <a:moveTo>
                  <a:pt x="43" y="335"/>
                </a:moveTo>
                <a:lnTo>
                  <a:pt x="10" y="3091"/>
                </a:lnTo>
                <a:lnTo>
                  <a:pt x="0" y="6122"/>
                </a:lnTo>
                <a:lnTo>
                  <a:pt x="75" y="6122"/>
                </a:lnTo>
                <a:lnTo>
                  <a:pt x="144" y="3091"/>
                </a:lnTo>
                <a:lnTo>
                  <a:pt x="180" y="335"/>
                </a:lnTo>
                <a:lnTo>
                  <a:pt x="43" y="335"/>
                </a:lnTo>
                <a:close/>
                <a:moveTo>
                  <a:pt x="308" y="335"/>
                </a:moveTo>
                <a:lnTo>
                  <a:pt x="272" y="3091"/>
                </a:lnTo>
                <a:lnTo>
                  <a:pt x="262" y="6122"/>
                </a:lnTo>
                <a:lnTo>
                  <a:pt x="337" y="6122"/>
                </a:lnTo>
                <a:lnTo>
                  <a:pt x="409" y="3091"/>
                </a:lnTo>
                <a:lnTo>
                  <a:pt x="442" y="335"/>
                </a:lnTo>
                <a:lnTo>
                  <a:pt x="308" y="335"/>
                </a:lnTo>
                <a:close/>
                <a:moveTo>
                  <a:pt x="615" y="335"/>
                </a:moveTo>
                <a:lnTo>
                  <a:pt x="412" y="16702"/>
                </a:lnTo>
                <a:lnTo>
                  <a:pt x="763" y="16702"/>
                </a:lnTo>
                <a:cubicBezTo>
                  <a:pt x="816" y="16716"/>
                  <a:pt x="870" y="16659"/>
                  <a:pt x="923" y="16482"/>
                </a:cubicBezTo>
                <a:cubicBezTo>
                  <a:pt x="976" y="16282"/>
                  <a:pt x="1025" y="15924"/>
                  <a:pt x="1070" y="15435"/>
                </a:cubicBezTo>
                <a:cubicBezTo>
                  <a:pt x="1116" y="14898"/>
                  <a:pt x="1157" y="14254"/>
                  <a:pt x="1191" y="13506"/>
                </a:cubicBezTo>
                <a:cubicBezTo>
                  <a:pt x="1277" y="11658"/>
                  <a:pt x="1321" y="9344"/>
                  <a:pt x="1319" y="7003"/>
                </a:cubicBezTo>
                <a:cubicBezTo>
                  <a:pt x="1320" y="5983"/>
                  <a:pt x="1310" y="4989"/>
                  <a:pt x="1289" y="4027"/>
                </a:cubicBezTo>
                <a:cubicBezTo>
                  <a:pt x="1272" y="3184"/>
                  <a:pt x="1243" y="2440"/>
                  <a:pt x="1204" y="1823"/>
                </a:cubicBezTo>
                <a:cubicBezTo>
                  <a:pt x="1166" y="1227"/>
                  <a:pt x="1121" y="770"/>
                  <a:pt x="1070" y="556"/>
                </a:cubicBezTo>
                <a:cubicBezTo>
                  <a:pt x="1017" y="367"/>
                  <a:pt x="964" y="311"/>
                  <a:pt x="910" y="335"/>
                </a:cubicBezTo>
                <a:lnTo>
                  <a:pt x="615" y="335"/>
                </a:lnTo>
                <a:close/>
                <a:moveTo>
                  <a:pt x="3770" y="335"/>
                </a:moveTo>
                <a:lnTo>
                  <a:pt x="3567" y="16702"/>
                </a:lnTo>
                <a:lnTo>
                  <a:pt x="3688" y="16702"/>
                </a:lnTo>
                <a:lnTo>
                  <a:pt x="3891" y="335"/>
                </a:lnTo>
                <a:lnTo>
                  <a:pt x="3770" y="335"/>
                </a:lnTo>
                <a:close/>
                <a:moveTo>
                  <a:pt x="5567" y="335"/>
                </a:moveTo>
                <a:lnTo>
                  <a:pt x="5537" y="2650"/>
                </a:lnTo>
                <a:lnTo>
                  <a:pt x="5655" y="2650"/>
                </a:lnTo>
                <a:lnTo>
                  <a:pt x="5685" y="335"/>
                </a:lnTo>
                <a:lnTo>
                  <a:pt x="5567" y="335"/>
                </a:lnTo>
                <a:close/>
                <a:moveTo>
                  <a:pt x="8656" y="335"/>
                </a:moveTo>
                <a:lnTo>
                  <a:pt x="8453" y="16702"/>
                </a:lnTo>
                <a:lnTo>
                  <a:pt x="8571" y="16757"/>
                </a:lnTo>
                <a:lnTo>
                  <a:pt x="8620" y="12790"/>
                </a:lnTo>
                <a:lnTo>
                  <a:pt x="8768" y="10640"/>
                </a:lnTo>
                <a:lnTo>
                  <a:pt x="8908" y="16702"/>
                </a:lnTo>
                <a:lnTo>
                  <a:pt x="9039" y="16702"/>
                </a:lnTo>
                <a:lnTo>
                  <a:pt x="8859" y="9263"/>
                </a:lnTo>
                <a:lnTo>
                  <a:pt x="9160" y="4854"/>
                </a:lnTo>
                <a:lnTo>
                  <a:pt x="9000" y="4854"/>
                </a:lnTo>
                <a:lnTo>
                  <a:pt x="8650" y="10530"/>
                </a:lnTo>
                <a:lnTo>
                  <a:pt x="8774" y="335"/>
                </a:lnTo>
                <a:lnTo>
                  <a:pt x="8656" y="335"/>
                </a:lnTo>
                <a:close/>
                <a:moveTo>
                  <a:pt x="9337" y="335"/>
                </a:moveTo>
                <a:lnTo>
                  <a:pt x="9308" y="2650"/>
                </a:lnTo>
                <a:lnTo>
                  <a:pt x="9425" y="2650"/>
                </a:lnTo>
                <a:lnTo>
                  <a:pt x="9455" y="335"/>
                </a:lnTo>
                <a:lnTo>
                  <a:pt x="9337" y="335"/>
                </a:lnTo>
                <a:close/>
                <a:moveTo>
                  <a:pt x="9638" y="335"/>
                </a:moveTo>
                <a:lnTo>
                  <a:pt x="9435" y="16702"/>
                </a:lnTo>
                <a:lnTo>
                  <a:pt x="9556" y="16702"/>
                </a:lnTo>
                <a:lnTo>
                  <a:pt x="9759" y="335"/>
                </a:lnTo>
                <a:lnTo>
                  <a:pt x="9638" y="335"/>
                </a:lnTo>
                <a:close/>
                <a:moveTo>
                  <a:pt x="9949" y="335"/>
                </a:moveTo>
                <a:lnTo>
                  <a:pt x="9746" y="16702"/>
                </a:lnTo>
                <a:lnTo>
                  <a:pt x="9867" y="16702"/>
                </a:lnTo>
                <a:lnTo>
                  <a:pt x="10070" y="335"/>
                </a:lnTo>
                <a:lnTo>
                  <a:pt x="9949" y="335"/>
                </a:lnTo>
                <a:close/>
                <a:moveTo>
                  <a:pt x="14554" y="335"/>
                </a:moveTo>
                <a:lnTo>
                  <a:pt x="14524" y="2650"/>
                </a:lnTo>
                <a:lnTo>
                  <a:pt x="14642" y="2650"/>
                </a:lnTo>
                <a:lnTo>
                  <a:pt x="14672" y="335"/>
                </a:lnTo>
                <a:lnTo>
                  <a:pt x="14554" y="335"/>
                </a:lnTo>
                <a:close/>
                <a:moveTo>
                  <a:pt x="19113" y="335"/>
                </a:moveTo>
                <a:lnTo>
                  <a:pt x="19083" y="2650"/>
                </a:lnTo>
                <a:lnTo>
                  <a:pt x="19201" y="2650"/>
                </a:lnTo>
                <a:lnTo>
                  <a:pt x="19231" y="335"/>
                </a:lnTo>
                <a:lnTo>
                  <a:pt x="19113" y="335"/>
                </a:lnTo>
                <a:close/>
                <a:moveTo>
                  <a:pt x="21204" y="335"/>
                </a:moveTo>
                <a:lnTo>
                  <a:pt x="21171" y="3091"/>
                </a:lnTo>
                <a:lnTo>
                  <a:pt x="21161" y="6122"/>
                </a:lnTo>
                <a:lnTo>
                  <a:pt x="21237" y="6122"/>
                </a:lnTo>
                <a:lnTo>
                  <a:pt x="21305" y="3091"/>
                </a:lnTo>
                <a:lnTo>
                  <a:pt x="21341" y="335"/>
                </a:lnTo>
                <a:lnTo>
                  <a:pt x="21204" y="335"/>
                </a:lnTo>
                <a:close/>
                <a:moveTo>
                  <a:pt x="21466" y="335"/>
                </a:moveTo>
                <a:lnTo>
                  <a:pt x="21430" y="3091"/>
                </a:lnTo>
                <a:lnTo>
                  <a:pt x="21420" y="6122"/>
                </a:lnTo>
                <a:lnTo>
                  <a:pt x="21495" y="6122"/>
                </a:lnTo>
                <a:lnTo>
                  <a:pt x="21567" y="3091"/>
                </a:lnTo>
                <a:lnTo>
                  <a:pt x="21600" y="335"/>
                </a:lnTo>
                <a:lnTo>
                  <a:pt x="21466" y="335"/>
                </a:lnTo>
                <a:close/>
                <a:moveTo>
                  <a:pt x="20297" y="556"/>
                </a:moveTo>
                <a:lnTo>
                  <a:pt x="20160" y="1933"/>
                </a:lnTo>
                <a:lnTo>
                  <a:pt x="20124" y="4854"/>
                </a:lnTo>
                <a:lnTo>
                  <a:pt x="20029" y="4854"/>
                </a:lnTo>
                <a:lnTo>
                  <a:pt x="20009" y="6452"/>
                </a:lnTo>
                <a:lnTo>
                  <a:pt x="20104" y="6452"/>
                </a:lnTo>
                <a:lnTo>
                  <a:pt x="20019" y="13341"/>
                </a:lnTo>
                <a:cubicBezTo>
                  <a:pt x="20011" y="13920"/>
                  <a:pt x="20006" y="14510"/>
                  <a:pt x="20003" y="15104"/>
                </a:cubicBezTo>
                <a:cubicBezTo>
                  <a:pt x="20002" y="15573"/>
                  <a:pt x="20014" y="16021"/>
                  <a:pt x="20036" y="16316"/>
                </a:cubicBezTo>
                <a:cubicBezTo>
                  <a:pt x="20068" y="16736"/>
                  <a:pt x="20109" y="16955"/>
                  <a:pt x="20150" y="16923"/>
                </a:cubicBezTo>
                <a:cubicBezTo>
                  <a:pt x="20178" y="16916"/>
                  <a:pt x="20205" y="16880"/>
                  <a:pt x="20232" y="16757"/>
                </a:cubicBezTo>
                <a:lnTo>
                  <a:pt x="20252" y="15104"/>
                </a:lnTo>
                <a:cubicBezTo>
                  <a:pt x="20228" y="15211"/>
                  <a:pt x="20207" y="15260"/>
                  <a:pt x="20183" y="15269"/>
                </a:cubicBezTo>
                <a:cubicBezTo>
                  <a:pt x="20168" y="15288"/>
                  <a:pt x="20152" y="15193"/>
                  <a:pt x="20140" y="15049"/>
                </a:cubicBezTo>
                <a:cubicBezTo>
                  <a:pt x="20132" y="14900"/>
                  <a:pt x="20130" y="14699"/>
                  <a:pt x="20131" y="14498"/>
                </a:cubicBezTo>
                <a:cubicBezTo>
                  <a:pt x="20134" y="13994"/>
                  <a:pt x="20137" y="13505"/>
                  <a:pt x="20144" y="13010"/>
                </a:cubicBezTo>
                <a:lnTo>
                  <a:pt x="20225" y="6452"/>
                </a:lnTo>
                <a:lnTo>
                  <a:pt x="20343" y="6452"/>
                </a:lnTo>
                <a:lnTo>
                  <a:pt x="20363" y="4854"/>
                </a:lnTo>
                <a:lnTo>
                  <a:pt x="20245" y="4854"/>
                </a:lnTo>
                <a:lnTo>
                  <a:pt x="20297" y="556"/>
                </a:lnTo>
                <a:close/>
                <a:moveTo>
                  <a:pt x="723" y="2264"/>
                </a:moveTo>
                <a:lnTo>
                  <a:pt x="893" y="2264"/>
                </a:lnTo>
                <a:cubicBezTo>
                  <a:pt x="943" y="2236"/>
                  <a:pt x="993" y="2347"/>
                  <a:pt x="1041" y="2540"/>
                </a:cubicBezTo>
                <a:cubicBezTo>
                  <a:pt x="1085" y="2791"/>
                  <a:pt x="1122" y="3302"/>
                  <a:pt x="1145" y="3972"/>
                </a:cubicBezTo>
                <a:cubicBezTo>
                  <a:pt x="1176" y="4904"/>
                  <a:pt x="1192" y="5942"/>
                  <a:pt x="1188" y="7003"/>
                </a:cubicBezTo>
                <a:cubicBezTo>
                  <a:pt x="1189" y="8087"/>
                  <a:pt x="1179" y="9172"/>
                  <a:pt x="1159" y="10199"/>
                </a:cubicBezTo>
                <a:cubicBezTo>
                  <a:pt x="1139" y="11101"/>
                  <a:pt x="1112" y="11978"/>
                  <a:pt x="1077" y="12734"/>
                </a:cubicBezTo>
                <a:cubicBezTo>
                  <a:pt x="1054" y="13266"/>
                  <a:pt x="1025" y="13703"/>
                  <a:pt x="992" y="14057"/>
                </a:cubicBezTo>
                <a:cubicBezTo>
                  <a:pt x="965" y="14337"/>
                  <a:pt x="934" y="14504"/>
                  <a:pt x="903" y="14608"/>
                </a:cubicBezTo>
                <a:cubicBezTo>
                  <a:pt x="843" y="14846"/>
                  <a:pt x="782" y="14954"/>
                  <a:pt x="720" y="14939"/>
                </a:cubicBezTo>
                <a:lnTo>
                  <a:pt x="566" y="14939"/>
                </a:lnTo>
                <a:lnTo>
                  <a:pt x="723" y="2264"/>
                </a:lnTo>
                <a:close/>
                <a:moveTo>
                  <a:pt x="5076" y="4523"/>
                </a:moveTo>
                <a:cubicBezTo>
                  <a:pt x="5040" y="4518"/>
                  <a:pt x="5004" y="4681"/>
                  <a:pt x="4971" y="4964"/>
                </a:cubicBezTo>
                <a:cubicBezTo>
                  <a:pt x="4930" y="5361"/>
                  <a:pt x="4892" y="5856"/>
                  <a:pt x="4860" y="6452"/>
                </a:cubicBezTo>
                <a:lnTo>
                  <a:pt x="4880" y="4799"/>
                </a:lnTo>
                <a:lnTo>
                  <a:pt x="4768" y="4799"/>
                </a:lnTo>
                <a:lnTo>
                  <a:pt x="4565" y="21221"/>
                </a:lnTo>
                <a:lnTo>
                  <a:pt x="4683" y="21221"/>
                </a:lnTo>
                <a:lnTo>
                  <a:pt x="4768" y="14773"/>
                </a:lnTo>
                <a:cubicBezTo>
                  <a:pt x="4802" y="16085"/>
                  <a:pt x="4880" y="16916"/>
                  <a:pt x="4965" y="16923"/>
                </a:cubicBezTo>
                <a:cubicBezTo>
                  <a:pt x="5003" y="16921"/>
                  <a:pt x="5041" y="16759"/>
                  <a:pt x="5076" y="16482"/>
                </a:cubicBezTo>
                <a:cubicBezTo>
                  <a:pt x="5115" y="16127"/>
                  <a:pt x="5151" y="15659"/>
                  <a:pt x="5181" y="15104"/>
                </a:cubicBezTo>
                <a:cubicBezTo>
                  <a:pt x="5220" y="14391"/>
                  <a:pt x="5252" y="13585"/>
                  <a:pt x="5272" y="12679"/>
                </a:cubicBezTo>
                <a:cubicBezTo>
                  <a:pt x="5297" y="11599"/>
                  <a:pt x="5309" y="10419"/>
                  <a:pt x="5308" y="9263"/>
                </a:cubicBezTo>
                <a:cubicBezTo>
                  <a:pt x="5313" y="7990"/>
                  <a:pt x="5290" y="6733"/>
                  <a:pt x="5243" y="5736"/>
                </a:cubicBezTo>
                <a:cubicBezTo>
                  <a:pt x="5201" y="4927"/>
                  <a:pt x="5140" y="4496"/>
                  <a:pt x="5076" y="4523"/>
                </a:cubicBezTo>
                <a:close/>
                <a:moveTo>
                  <a:pt x="6791" y="4523"/>
                </a:moveTo>
                <a:cubicBezTo>
                  <a:pt x="6733" y="4534"/>
                  <a:pt x="6675" y="4809"/>
                  <a:pt x="6627" y="5350"/>
                </a:cubicBezTo>
                <a:cubicBezTo>
                  <a:pt x="6571" y="6020"/>
                  <a:pt x="6525" y="6907"/>
                  <a:pt x="6493" y="7940"/>
                </a:cubicBezTo>
                <a:cubicBezTo>
                  <a:pt x="6455" y="9059"/>
                  <a:pt x="6437" y="10339"/>
                  <a:pt x="6437" y="11632"/>
                </a:cubicBezTo>
                <a:cubicBezTo>
                  <a:pt x="6432" y="12994"/>
                  <a:pt x="6457" y="14332"/>
                  <a:pt x="6509" y="15380"/>
                </a:cubicBezTo>
                <a:cubicBezTo>
                  <a:pt x="6555" y="16240"/>
                  <a:pt x="6618" y="16724"/>
                  <a:pt x="6686" y="16702"/>
                </a:cubicBezTo>
                <a:cubicBezTo>
                  <a:pt x="6763" y="16658"/>
                  <a:pt x="6835" y="16083"/>
                  <a:pt x="6886" y="15104"/>
                </a:cubicBezTo>
                <a:lnTo>
                  <a:pt x="6876" y="16096"/>
                </a:lnTo>
                <a:cubicBezTo>
                  <a:pt x="6868" y="17076"/>
                  <a:pt x="6847" y="18005"/>
                  <a:pt x="6817" y="18851"/>
                </a:cubicBezTo>
                <a:cubicBezTo>
                  <a:pt x="6776" y="19552"/>
                  <a:pt x="6718" y="19886"/>
                  <a:pt x="6660" y="19788"/>
                </a:cubicBezTo>
                <a:cubicBezTo>
                  <a:pt x="6631" y="19813"/>
                  <a:pt x="6601" y="19755"/>
                  <a:pt x="6575" y="19568"/>
                </a:cubicBezTo>
                <a:cubicBezTo>
                  <a:pt x="6560" y="19462"/>
                  <a:pt x="6547" y="19254"/>
                  <a:pt x="6539" y="19017"/>
                </a:cubicBezTo>
                <a:cubicBezTo>
                  <a:pt x="6531" y="18689"/>
                  <a:pt x="6527" y="18324"/>
                  <a:pt x="6529" y="17970"/>
                </a:cubicBezTo>
                <a:lnTo>
                  <a:pt x="6408" y="17804"/>
                </a:lnTo>
                <a:cubicBezTo>
                  <a:pt x="6406" y="17985"/>
                  <a:pt x="6405" y="18172"/>
                  <a:pt x="6405" y="18355"/>
                </a:cubicBezTo>
                <a:cubicBezTo>
                  <a:pt x="6404" y="18940"/>
                  <a:pt x="6414" y="19528"/>
                  <a:pt x="6434" y="20009"/>
                </a:cubicBezTo>
                <a:cubicBezTo>
                  <a:pt x="6458" y="20515"/>
                  <a:pt x="6489" y="20862"/>
                  <a:pt x="6526" y="21056"/>
                </a:cubicBezTo>
                <a:cubicBezTo>
                  <a:pt x="6573" y="21319"/>
                  <a:pt x="6623" y="21459"/>
                  <a:pt x="6673" y="21441"/>
                </a:cubicBezTo>
                <a:cubicBezTo>
                  <a:pt x="6727" y="21459"/>
                  <a:pt x="6782" y="21235"/>
                  <a:pt x="6830" y="20835"/>
                </a:cubicBezTo>
                <a:cubicBezTo>
                  <a:pt x="6874" y="20468"/>
                  <a:pt x="6910" y="19941"/>
                  <a:pt x="6935" y="19237"/>
                </a:cubicBezTo>
                <a:cubicBezTo>
                  <a:pt x="6965" y="18321"/>
                  <a:pt x="6987" y="17294"/>
                  <a:pt x="6997" y="16261"/>
                </a:cubicBezTo>
                <a:lnTo>
                  <a:pt x="7138" y="4799"/>
                </a:lnTo>
                <a:lnTo>
                  <a:pt x="7027" y="4799"/>
                </a:lnTo>
                <a:lnTo>
                  <a:pt x="7004" y="6728"/>
                </a:lnTo>
                <a:cubicBezTo>
                  <a:pt x="6963" y="5354"/>
                  <a:pt x="6882" y="4508"/>
                  <a:pt x="6791" y="4523"/>
                </a:cubicBezTo>
                <a:close/>
                <a:moveTo>
                  <a:pt x="15778" y="4523"/>
                </a:moveTo>
                <a:cubicBezTo>
                  <a:pt x="15720" y="4534"/>
                  <a:pt x="15662" y="4809"/>
                  <a:pt x="15614" y="5350"/>
                </a:cubicBezTo>
                <a:cubicBezTo>
                  <a:pt x="15557" y="6024"/>
                  <a:pt x="15513" y="6910"/>
                  <a:pt x="15480" y="7940"/>
                </a:cubicBezTo>
                <a:cubicBezTo>
                  <a:pt x="15442" y="9064"/>
                  <a:pt x="15420" y="10342"/>
                  <a:pt x="15421" y="11632"/>
                </a:cubicBezTo>
                <a:cubicBezTo>
                  <a:pt x="15415" y="12994"/>
                  <a:pt x="15444" y="14332"/>
                  <a:pt x="15496" y="15380"/>
                </a:cubicBezTo>
                <a:cubicBezTo>
                  <a:pt x="15542" y="16240"/>
                  <a:pt x="15605" y="16724"/>
                  <a:pt x="15673" y="16702"/>
                </a:cubicBezTo>
                <a:cubicBezTo>
                  <a:pt x="15750" y="16654"/>
                  <a:pt x="15822" y="16080"/>
                  <a:pt x="15873" y="15104"/>
                </a:cubicBezTo>
                <a:lnTo>
                  <a:pt x="15863" y="16096"/>
                </a:lnTo>
                <a:cubicBezTo>
                  <a:pt x="15855" y="17076"/>
                  <a:pt x="15834" y="18005"/>
                  <a:pt x="15804" y="18851"/>
                </a:cubicBezTo>
                <a:cubicBezTo>
                  <a:pt x="15763" y="19545"/>
                  <a:pt x="15705" y="19879"/>
                  <a:pt x="15647" y="19788"/>
                </a:cubicBezTo>
                <a:cubicBezTo>
                  <a:pt x="15618" y="19811"/>
                  <a:pt x="15589" y="19753"/>
                  <a:pt x="15562" y="19568"/>
                </a:cubicBezTo>
                <a:cubicBezTo>
                  <a:pt x="15547" y="19460"/>
                  <a:pt x="15534" y="19253"/>
                  <a:pt x="15526" y="19017"/>
                </a:cubicBezTo>
                <a:cubicBezTo>
                  <a:pt x="15518" y="18689"/>
                  <a:pt x="15514" y="18324"/>
                  <a:pt x="15516" y="17970"/>
                </a:cubicBezTo>
                <a:lnTo>
                  <a:pt x="15395" y="17804"/>
                </a:lnTo>
                <a:cubicBezTo>
                  <a:pt x="15389" y="17977"/>
                  <a:pt x="15385" y="18165"/>
                  <a:pt x="15382" y="18355"/>
                </a:cubicBezTo>
                <a:cubicBezTo>
                  <a:pt x="15381" y="18942"/>
                  <a:pt x="15391" y="19530"/>
                  <a:pt x="15411" y="20009"/>
                </a:cubicBezTo>
                <a:cubicBezTo>
                  <a:pt x="15435" y="20519"/>
                  <a:pt x="15466" y="20866"/>
                  <a:pt x="15503" y="21056"/>
                </a:cubicBezTo>
                <a:cubicBezTo>
                  <a:pt x="15550" y="21319"/>
                  <a:pt x="15600" y="21459"/>
                  <a:pt x="15650" y="21441"/>
                </a:cubicBezTo>
                <a:cubicBezTo>
                  <a:pt x="15704" y="21460"/>
                  <a:pt x="15759" y="21235"/>
                  <a:pt x="15807" y="20835"/>
                </a:cubicBezTo>
                <a:cubicBezTo>
                  <a:pt x="15851" y="20468"/>
                  <a:pt x="15887" y="19941"/>
                  <a:pt x="15912" y="19237"/>
                </a:cubicBezTo>
                <a:cubicBezTo>
                  <a:pt x="15942" y="18318"/>
                  <a:pt x="15963" y="17292"/>
                  <a:pt x="15974" y="16261"/>
                </a:cubicBezTo>
                <a:lnTo>
                  <a:pt x="16115" y="4799"/>
                </a:lnTo>
                <a:lnTo>
                  <a:pt x="16010" y="4799"/>
                </a:lnTo>
                <a:lnTo>
                  <a:pt x="15987" y="6728"/>
                </a:lnTo>
                <a:cubicBezTo>
                  <a:pt x="15948" y="5377"/>
                  <a:pt x="15867" y="4533"/>
                  <a:pt x="15778" y="4523"/>
                </a:cubicBezTo>
                <a:close/>
                <a:moveTo>
                  <a:pt x="1790" y="4579"/>
                </a:moveTo>
                <a:cubicBezTo>
                  <a:pt x="1725" y="4577"/>
                  <a:pt x="1662" y="4882"/>
                  <a:pt x="1607" y="5460"/>
                </a:cubicBezTo>
                <a:cubicBezTo>
                  <a:pt x="1546" y="6126"/>
                  <a:pt x="1496" y="7098"/>
                  <a:pt x="1466" y="8216"/>
                </a:cubicBezTo>
                <a:cubicBezTo>
                  <a:pt x="1431" y="9390"/>
                  <a:pt x="1411" y="10645"/>
                  <a:pt x="1411" y="11963"/>
                </a:cubicBezTo>
                <a:cubicBezTo>
                  <a:pt x="1410" y="12878"/>
                  <a:pt x="1423" y="13784"/>
                  <a:pt x="1447" y="14608"/>
                </a:cubicBezTo>
                <a:cubicBezTo>
                  <a:pt x="1468" y="15355"/>
                  <a:pt x="1502" y="15972"/>
                  <a:pt x="1545" y="16371"/>
                </a:cubicBezTo>
                <a:cubicBezTo>
                  <a:pt x="1589" y="16774"/>
                  <a:pt x="1639" y="16987"/>
                  <a:pt x="1689" y="16978"/>
                </a:cubicBezTo>
                <a:cubicBezTo>
                  <a:pt x="1768" y="17002"/>
                  <a:pt x="1848" y="16575"/>
                  <a:pt x="1908" y="15710"/>
                </a:cubicBezTo>
                <a:cubicBezTo>
                  <a:pt x="1962" y="14989"/>
                  <a:pt x="2001" y="14006"/>
                  <a:pt x="2023" y="12900"/>
                </a:cubicBezTo>
                <a:lnTo>
                  <a:pt x="1905" y="12679"/>
                </a:lnTo>
                <a:cubicBezTo>
                  <a:pt x="1885" y="13436"/>
                  <a:pt x="1854" y="14089"/>
                  <a:pt x="1813" y="14553"/>
                </a:cubicBezTo>
                <a:cubicBezTo>
                  <a:pt x="1778" y="14984"/>
                  <a:pt x="1736" y="15209"/>
                  <a:pt x="1692" y="15214"/>
                </a:cubicBezTo>
                <a:cubicBezTo>
                  <a:pt x="1649" y="15224"/>
                  <a:pt x="1608" y="14944"/>
                  <a:pt x="1581" y="14388"/>
                </a:cubicBezTo>
                <a:cubicBezTo>
                  <a:pt x="1548" y="13656"/>
                  <a:pt x="1532" y="12715"/>
                  <a:pt x="1535" y="11798"/>
                </a:cubicBezTo>
                <a:cubicBezTo>
                  <a:pt x="1534" y="11592"/>
                  <a:pt x="1534" y="11397"/>
                  <a:pt x="1535" y="11191"/>
                </a:cubicBezTo>
                <a:lnTo>
                  <a:pt x="2059" y="11191"/>
                </a:lnTo>
                <a:cubicBezTo>
                  <a:pt x="2065" y="10609"/>
                  <a:pt x="2065" y="10019"/>
                  <a:pt x="2065" y="9428"/>
                </a:cubicBezTo>
                <a:cubicBezTo>
                  <a:pt x="2068" y="8132"/>
                  <a:pt x="2041" y="6866"/>
                  <a:pt x="1990" y="5901"/>
                </a:cubicBezTo>
                <a:cubicBezTo>
                  <a:pt x="1937" y="4999"/>
                  <a:pt x="1866" y="4518"/>
                  <a:pt x="1790" y="4579"/>
                </a:cubicBezTo>
                <a:close/>
                <a:moveTo>
                  <a:pt x="3227" y="4579"/>
                </a:moveTo>
                <a:cubicBezTo>
                  <a:pt x="3162" y="4577"/>
                  <a:pt x="3099" y="4882"/>
                  <a:pt x="3044" y="5460"/>
                </a:cubicBezTo>
                <a:cubicBezTo>
                  <a:pt x="2983" y="6126"/>
                  <a:pt x="2933" y="7098"/>
                  <a:pt x="2903" y="8216"/>
                </a:cubicBezTo>
                <a:cubicBezTo>
                  <a:pt x="2868" y="9386"/>
                  <a:pt x="2851" y="10652"/>
                  <a:pt x="2851" y="11963"/>
                </a:cubicBezTo>
                <a:cubicBezTo>
                  <a:pt x="2850" y="12878"/>
                  <a:pt x="2860" y="13784"/>
                  <a:pt x="2883" y="14608"/>
                </a:cubicBezTo>
                <a:cubicBezTo>
                  <a:pt x="2905" y="15355"/>
                  <a:pt x="2942" y="15972"/>
                  <a:pt x="2985" y="16371"/>
                </a:cubicBezTo>
                <a:cubicBezTo>
                  <a:pt x="3029" y="16776"/>
                  <a:pt x="3078" y="16989"/>
                  <a:pt x="3129" y="16978"/>
                </a:cubicBezTo>
                <a:cubicBezTo>
                  <a:pt x="3208" y="17002"/>
                  <a:pt x="3285" y="16575"/>
                  <a:pt x="3345" y="15710"/>
                </a:cubicBezTo>
                <a:cubicBezTo>
                  <a:pt x="3399" y="14988"/>
                  <a:pt x="3438" y="14006"/>
                  <a:pt x="3459" y="12900"/>
                </a:cubicBezTo>
                <a:lnTo>
                  <a:pt x="3345" y="12679"/>
                </a:lnTo>
                <a:cubicBezTo>
                  <a:pt x="3325" y="13445"/>
                  <a:pt x="3291" y="14086"/>
                  <a:pt x="3250" y="14553"/>
                </a:cubicBezTo>
                <a:cubicBezTo>
                  <a:pt x="3214" y="14984"/>
                  <a:pt x="3172" y="15265"/>
                  <a:pt x="3129" y="15269"/>
                </a:cubicBezTo>
                <a:cubicBezTo>
                  <a:pt x="3086" y="15280"/>
                  <a:pt x="3045" y="14944"/>
                  <a:pt x="3017" y="14388"/>
                </a:cubicBezTo>
                <a:cubicBezTo>
                  <a:pt x="2984" y="13656"/>
                  <a:pt x="2968" y="12770"/>
                  <a:pt x="2972" y="11853"/>
                </a:cubicBezTo>
                <a:cubicBezTo>
                  <a:pt x="2971" y="11647"/>
                  <a:pt x="2971" y="11397"/>
                  <a:pt x="2972" y="11191"/>
                </a:cubicBezTo>
                <a:lnTo>
                  <a:pt x="3495" y="11191"/>
                </a:lnTo>
                <a:cubicBezTo>
                  <a:pt x="3501" y="10609"/>
                  <a:pt x="3505" y="10019"/>
                  <a:pt x="3505" y="9428"/>
                </a:cubicBezTo>
                <a:cubicBezTo>
                  <a:pt x="3508" y="8132"/>
                  <a:pt x="3478" y="6866"/>
                  <a:pt x="3427" y="5901"/>
                </a:cubicBezTo>
                <a:cubicBezTo>
                  <a:pt x="3373" y="4999"/>
                  <a:pt x="3302" y="4518"/>
                  <a:pt x="3227" y="4579"/>
                </a:cubicBezTo>
                <a:close/>
                <a:moveTo>
                  <a:pt x="4287" y="4579"/>
                </a:moveTo>
                <a:cubicBezTo>
                  <a:pt x="4187" y="4513"/>
                  <a:pt x="4089" y="5202"/>
                  <a:pt x="4022" y="6452"/>
                </a:cubicBezTo>
                <a:cubicBezTo>
                  <a:pt x="3940" y="8048"/>
                  <a:pt x="3897" y="10128"/>
                  <a:pt x="3901" y="12238"/>
                </a:cubicBezTo>
                <a:cubicBezTo>
                  <a:pt x="3902" y="13090"/>
                  <a:pt x="3916" y="13916"/>
                  <a:pt x="3940" y="14663"/>
                </a:cubicBezTo>
                <a:cubicBezTo>
                  <a:pt x="3964" y="15415"/>
                  <a:pt x="4000" y="16030"/>
                  <a:pt x="4045" y="16427"/>
                </a:cubicBezTo>
                <a:cubicBezTo>
                  <a:pt x="4091" y="16822"/>
                  <a:pt x="4144" y="16990"/>
                  <a:pt x="4196" y="16978"/>
                </a:cubicBezTo>
                <a:cubicBezTo>
                  <a:pt x="4263" y="16980"/>
                  <a:pt x="4329" y="16653"/>
                  <a:pt x="4385" y="16041"/>
                </a:cubicBezTo>
                <a:cubicBezTo>
                  <a:pt x="4447" y="15403"/>
                  <a:pt x="4497" y="14459"/>
                  <a:pt x="4526" y="13341"/>
                </a:cubicBezTo>
                <a:cubicBezTo>
                  <a:pt x="4559" y="12147"/>
                  <a:pt x="4576" y="10853"/>
                  <a:pt x="4575" y="9538"/>
                </a:cubicBezTo>
                <a:cubicBezTo>
                  <a:pt x="4579" y="8198"/>
                  <a:pt x="4551" y="6882"/>
                  <a:pt x="4497" y="5901"/>
                </a:cubicBezTo>
                <a:cubicBezTo>
                  <a:pt x="4442" y="4969"/>
                  <a:pt x="4365" y="4499"/>
                  <a:pt x="4287" y="4579"/>
                </a:cubicBezTo>
                <a:close/>
                <a:moveTo>
                  <a:pt x="6159" y="4579"/>
                </a:moveTo>
                <a:cubicBezTo>
                  <a:pt x="6115" y="4578"/>
                  <a:pt x="6070" y="4814"/>
                  <a:pt x="6032" y="5185"/>
                </a:cubicBezTo>
                <a:cubicBezTo>
                  <a:pt x="5982" y="5649"/>
                  <a:pt x="5939" y="6245"/>
                  <a:pt x="5901" y="6948"/>
                </a:cubicBezTo>
                <a:lnTo>
                  <a:pt x="5927" y="4854"/>
                </a:lnTo>
                <a:lnTo>
                  <a:pt x="5816" y="4854"/>
                </a:lnTo>
                <a:lnTo>
                  <a:pt x="5668" y="16702"/>
                </a:lnTo>
                <a:lnTo>
                  <a:pt x="5789" y="16757"/>
                </a:lnTo>
                <a:lnTo>
                  <a:pt x="5858" y="11247"/>
                </a:lnTo>
                <a:cubicBezTo>
                  <a:pt x="5869" y="9815"/>
                  <a:pt x="5905" y="8460"/>
                  <a:pt x="5963" y="7389"/>
                </a:cubicBezTo>
                <a:cubicBezTo>
                  <a:pt x="6007" y="6670"/>
                  <a:pt x="6065" y="6236"/>
                  <a:pt x="6127" y="6232"/>
                </a:cubicBezTo>
                <a:cubicBezTo>
                  <a:pt x="6152" y="6208"/>
                  <a:pt x="6179" y="6355"/>
                  <a:pt x="6199" y="6618"/>
                </a:cubicBezTo>
                <a:cubicBezTo>
                  <a:pt x="6214" y="6868"/>
                  <a:pt x="6222" y="7243"/>
                  <a:pt x="6221" y="7609"/>
                </a:cubicBezTo>
                <a:cubicBezTo>
                  <a:pt x="6220" y="8156"/>
                  <a:pt x="6216" y="8676"/>
                  <a:pt x="6208" y="9208"/>
                </a:cubicBezTo>
                <a:lnTo>
                  <a:pt x="6113" y="16757"/>
                </a:lnTo>
                <a:lnTo>
                  <a:pt x="6235" y="16757"/>
                </a:lnTo>
                <a:lnTo>
                  <a:pt x="6326" y="9538"/>
                </a:lnTo>
                <a:cubicBezTo>
                  <a:pt x="6336" y="8855"/>
                  <a:pt x="6341" y="8145"/>
                  <a:pt x="6343" y="7444"/>
                </a:cubicBezTo>
                <a:cubicBezTo>
                  <a:pt x="6345" y="6661"/>
                  <a:pt x="6326" y="5903"/>
                  <a:pt x="6293" y="5350"/>
                </a:cubicBezTo>
                <a:cubicBezTo>
                  <a:pt x="6256" y="4807"/>
                  <a:pt x="6209" y="4533"/>
                  <a:pt x="6159" y="4579"/>
                </a:cubicBezTo>
                <a:close/>
                <a:moveTo>
                  <a:pt x="10417" y="4579"/>
                </a:moveTo>
                <a:cubicBezTo>
                  <a:pt x="10350" y="4511"/>
                  <a:pt x="10283" y="4857"/>
                  <a:pt x="10231" y="5570"/>
                </a:cubicBezTo>
                <a:cubicBezTo>
                  <a:pt x="10189" y="6173"/>
                  <a:pt x="10165" y="7066"/>
                  <a:pt x="10165" y="7995"/>
                </a:cubicBezTo>
                <a:cubicBezTo>
                  <a:pt x="10164" y="8499"/>
                  <a:pt x="10172" y="9000"/>
                  <a:pt x="10188" y="9428"/>
                </a:cubicBezTo>
                <a:cubicBezTo>
                  <a:pt x="10205" y="9875"/>
                  <a:pt x="10229" y="10271"/>
                  <a:pt x="10257" y="10530"/>
                </a:cubicBezTo>
                <a:cubicBezTo>
                  <a:pt x="10296" y="10899"/>
                  <a:pt x="10336" y="11189"/>
                  <a:pt x="10378" y="11467"/>
                </a:cubicBezTo>
                <a:cubicBezTo>
                  <a:pt x="10422" y="11726"/>
                  <a:pt x="10460" y="12114"/>
                  <a:pt x="10496" y="12624"/>
                </a:cubicBezTo>
                <a:cubicBezTo>
                  <a:pt x="10510" y="12895"/>
                  <a:pt x="10521" y="13250"/>
                  <a:pt x="10522" y="13616"/>
                </a:cubicBezTo>
                <a:cubicBezTo>
                  <a:pt x="10521" y="14122"/>
                  <a:pt x="10507" y="14591"/>
                  <a:pt x="10483" y="14884"/>
                </a:cubicBezTo>
                <a:cubicBezTo>
                  <a:pt x="10447" y="15283"/>
                  <a:pt x="10404" y="15480"/>
                  <a:pt x="10361" y="15435"/>
                </a:cubicBezTo>
                <a:cubicBezTo>
                  <a:pt x="10327" y="15445"/>
                  <a:pt x="10291" y="15325"/>
                  <a:pt x="10260" y="15049"/>
                </a:cubicBezTo>
                <a:cubicBezTo>
                  <a:pt x="10234" y="14848"/>
                  <a:pt x="10216" y="14503"/>
                  <a:pt x="10204" y="14057"/>
                </a:cubicBezTo>
                <a:cubicBezTo>
                  <a:pt x="10192" y="13591"/>
                  <a:pt x="10184" y="13078"/>
                  <a:pt x="10185" y="12569"/>
                </a:cubicBezTo>
                <a:lnTo>
                  <a:pt x="10067" y="12679"/>
                </a:lnTo>
                <a:cubicBezTo>
                  <a:pt x="10057" y="13950"/>
                  <a:pt x="10088" y="15222"/>
                  <a:pt x="10149" y="15986"/>
                </a:cubicBezTo>
                <a:cubicBezTo>
                  <a:pt x="10211" y="16682"/>
                  <a:pt x="10284" y="17020"/>
                  <a:pt x="10358" y="16978"/>
                </a:cubicBezTo>
                <a:cubicBezTo>
                  <a:pt x="10411" y="17002"/>
                  <a:pt x="10463" y="16831"/>
                  <a:pt x="10512" y="16482"/>
                </a:cubicBezTo>
                <a:cubicBezTo>
                  <a:pt x="10552" y="16202"/>
                  <a:pt x="10586" y="15720"/>
                  <a:pt x="10610" y="15104"/>
                </a:cubicBezTo>
                <a:cubicBezTo>
                  <a:pt x="10631" y="14585"/>
                  <a:pt x="10643" y="13970"/>
                  <a:pt x="10643" y="13341"/>
                </a:cubicBezTo>
                <a:cubicBezTo>
                  <a:pt x="10644" y="12488"/>
                  <a:pt x="10624" y="11666"/>
                  <a:pt x="10587" y="11081"/>
                </a:cubicBezTo>
                <a:cubicBezTo>
                  <a:pt x="10534" y="10416"/>
                  <a:pt x="10476" y="9870"/>
                  <a:pt x="10414" y="9483"/>
                </a:cubicBezTo>
                <a:cubicBezTo>
                  <a:pt x="10377" y="9258"/>
                  <a:pt x="10342" y="8973"/>
                  <a:pt x="10309" y="8601"/>
                </a:cubicBezTo>
                <a:cubicBezTo>
                  <a:pt x="10291" y="8367"/>
                  <a:pt x="10277" y="7999"/>
                  <a:pt x="10276" y="7609"/>
                </a:cubicBezTo>
                <a:cubicBezTo>
                  <a:pt x="10278" y="7192"/>
                  <a:pt x="10292" y="6801"/>
                  <a:pt x="10312" y="6562"/>
                </a:cubicBezTo>
                <a:cubicBezTo>
                  <a:pt x="10341" y="6218"/>
                  <a:pt x="10376" y="6085"/>
                  <a:pt x="10411" y="6122"/>
                </a:cubicBezTo>
                <a:cubicBezTo>
                  <a:pt x="10454" y="6080"/>
                  <a:pt x="10494" y="6288"/>
                  <a:pt x="10528" y="6728"/>
                </a:cubicBezTo>
                <a:cubicBezTo>
                  <a:pt x="10558" y="7179"/>
                  <a:pt x="10575" y="7822"/>
                  <a:pt x="10574" y="8491"/>
                </a:cubicBezTo>
                <a:lnTo>
                  <a:pt x="10692" y="8326"/>
                </a:lnTo>
                <a:cubicBezTo>
                  <a:pt x="10693" y="7286"/>
                  <a:pt x="10667" y="6307"/>
                  <a:pt x="10620" y="5626"/>
                </a:cubicBezTo>
                <a:cubicBezTo>
                  <a:pt x="10563" y="4863"/>
                  <a:pt x="10490" y="4485"/>
                  <a:pt x="10417" y="4579"/>
                </a:cubicBezTo>
                <a:close/>
                <a:moveTo>
                  <a:pt x="12819" y="4579"/>
                </a:moveTo>
                <a:cubicBezTo>
                  <a:pt x="12754" y="4577"/>
                  <a:pt x="12691" y="4882"/>
                  <a:pt x="12636" y="5460"/>
                </a:cubicBezTo>
                <a:cubicBezTo>
                  <a:pt x="12575" y="6126"/>
                  <a:pt x="12525" y="7098"/>
                  <a:pt x="12495" y="8216"/>
                </a:cubicBezTo>
                <a:cubicBezTo>
                  <a:pt x="12460" y="9386"/>
                  <a:pt x="12443" y="10652"/>
                  <a:pt x="12443" y="11963"/>
                </a:cubicBezTo>
                <a:cubicBezTo>
                  <a:pt x="12442" y="12878"/>
                  <a:pt x="12455" y="13784"/>
                  <a:pt x="12479" y="14608"/>
                </a:cubicBezTo>
                <a:cubicBezTo>
                  <a:pt x="12500" y="15355"/>
                  <a:pt x="12534" y="15972"/>
                  <a:pt x="12577" y="16371"/>
                </a:cubicBezTo>
                <a:cubicBezTo>
                  <a:pt x="12621" y="16776"/>
                  <a:pt x="12671" y="16989"/>
                  <a:pt x="12721" y="16978"/>
                </a:cubicBezTo>
                <a:cubicBezTo>
                  <a:pt x="12800" y="17002"/>
                  <a:pt x="12877" y="16575"/>
                  <a:pt x="12937" y="15710"/>
                </a:cubicBezTo>
                <a:cubicBezTo>
                  <a:pt x="12991" y="14988"/>
                  <a:pt x="13033" y="14006"/>
                  <a:pt x="13055" y="12900"/>
                </a:cubicBezTo>
                <a:lnTo>
                  <a:pt x="12937" y="12679"/>
                </a:lnTo>
                <a:cubicBezTo>
                  <a:pt x="12917" y="13445"/>
                  <a:pt x="12884" y="14086"/>
                  <a:pt x="12842" y="14553"/>
                </a:cubicBezTo>
                <a:cubicBezTo>
                  <a:pt x="12807" y="14984"/>
                  <a:pt x="12765" y="15265"/>
                  <a:pt x="12721" y="15269"/>
                </a:cubicBezTo>
                <a:cubicBezTo>
                  <a:pt x="12678" y="15280"/>
                  <a:pt x="12637" y="14944"/>
                  <a:pt x="12610" y="14388"/>
                </a:cubicBezTo>
                <a:cubicBezTo>
                  <a:pt x="12577" y="13656"/>
                  <a:pt x="12561" y="12770"/>
                  <a:pt x="12564" y="11853"/>
                </a:cubicBezTo>
                <a:cubicBezTo>
                  <a:pt x="12563" y="11647"/>
                  <a:pt x="12563" y="11397"/>
                  <a:pt x="12564" y="11191"/>
                </a:cubicBezTo>
                <a:lnTo>
                  <a:pt x="13088" y="11191"/>
                </a:lnTo>
                <a:cubicBezTo>
                  <a:pt x="13094" y="10609"/>
                  <a:pt x="13097" y="10019"/>
                  <a:pt x="13097" y="9428"/>
                </a:cubicBezTo>
                <a:cubicBezTo>
                  <a:pt x="13101" y="8132"/>
                  <a:pt x="13074" y="6866"/>
                  <a:pt x="13022" y="5901"/>
                </a:cubicBezTo>
                <a:cubicBezTo>
                  <a:pt x="12969" y="4999"/>
                  <a:pt x="12895" y="4518"/>
                  <a:pt x="12819" y="4579"/>
                </a:cubicBezTo>
                <a:close/>
                <a:moveTo>
                  <a:pt x="13608" y="4579"/>
                </a:moveTo>
                <a:cubicBezTo>
                  <a:pt x="13570" y="4596"/>
                  <a:pt x="13533" y="4835"/>
                  <a:pt x="13503" y="5240"/>
                </a:cubicBezTo>
                <a:cubicBezTo>
                  <a:pt x="13462" y="5819"/>
                  <a:pt x="13426" y="6504"/>
                  <a:pt x="13399" y="7279"/>
                </a:cubicBezTo>
                <a:lnTo>
                  <a:pt x="13428" y="4854"/>
                </a:lnTo>
                <a:lnTo>
                  <a:pt x="13323" y="4854"/>
                </a:lnTo>
                <a:lnTo>
                  <a:pt x="13176" y="16702"/>
                </a:lnTo>
                <a:lnTo>
                  <a:pt x="13284" y="16702"/>
                </a:lnTo>
                <a:lnTo>
                  <a:pt x="13343" y="11963"/>
                </a:lnTo>
                <a:cubicBezTo>
                  <a:pt x="13355" y="10412"/>
                  <a:pt x="13391" y="8965"/>
                  <a:pt x="13448" y="7720"/>
                </a:cubicBezTo>
                <a:cubicBezTo>
                  <a:pt x="13479" y="7035"/>
                  <a:pt x="13527" y="6575"/>
                  <a:pt x="13579" y="6507"/>
                </a:cubicBezTo>
                <a:cubicBezTo>
                  <a:pt x="13603" y="6508"/>
                  <a:pt x="13627" y="6653"/>
                  <a:pt x="13647" y="6893"/>
                </a:cubicBezTo>
                <a:lnTo>
                  <a:pt x="13696" y="5019"/>
                </a:lnTo>
                <a:cubicBezTo>
                  <a:pt x="13669" y="4759"/>
                  <a:pt x="13639" y="4608"/>
                  <a:pt x="13608" y="4579"/>
                </a:cubicBezTo>
                <a:close/>
                <a:moveTo>
                  <a:pt x="15140" y="4579"/>
                </a:moveTo>
                <a:cubicBezTo>
                  <a:pt x="15096" y="4578"/>
                  <a:pt x="15053" y="4814"/>
                  <a:pt x="15015" y="5185"/>
                </a:cubicBezTo>
                <a:cubicBezTo>
                  <a:pt x="14966" y="5649"/>
                  <a:pt x="14920" y="6245"/>
                  <a:pt x="14881" y="6948"/>
                </a:cubicBezTo>
                <a:lnTo>
                  <a:pt x="14907" y="4854"/>
                </a:lnTo>
                <a:lnTo>
                  <a:pt x="14803" y="4854"/>
                </a:lnTo>
                <a:lnTo>
                  <a:pt x="14655" y="16702"/>
                </a:lnTo>
                <a:lnTo>
                  <a:pt x="14773" y="16757"/>
                </a:lnTo>
                <a:lnTo>
                  <a:pt x="14842" y="11247"/>
                </a:lnTo>
                <a:cubicBezTo>
                  <a:pt x="14853" y="9815"/>
                  <a:pt x="14889" y="8460"/>
                  <a:pt x="14947" y="7389"/>
                </a:cubicBezTo>
                <a:cubicBezTo>
                  <a:pt x="14991" y="6670"/>
                  <a:pt x="15049" y="6236"/>
                  <a:pt x="15110" y="6232"/>
                </a:cubicBezTo>
                <a:cubicBezTo>
                  <a:pt x="15135" y="6208"/>
                  <a:pt x="15162" y="6355"/>
                  <a:pt x="15182" y="6618"/>
                </a:cubicBezTo>
                <a:cubicBezTo>
                  <a:pt x="15198" y="6868"/>
                  <a:pt x="15206" y="7243"/>
                  <a:pt x="15205" y="7609"/>
                </a:cubicBezTo>
                <a:cubicBezTo>
                  <a:pt x="15204" y="8156"/>
                  <a:pt x="15200" y="8676"/>
                  <a:pt x="15192" y="9208"/>
                </a:cubicBezTo>
                <a:lnTo>
                  <a:pt x="15097" y="16757"/>
                </a:lnTo>
                <a:lnTo>
                  <a:pt x="15218" y="16757"/>
                </a:lnTo>
                <a:lnTo>
                  <a:pt x="15307" y="9538"/>
                </a:lnTo>
                <a:cubicBezTo>
                  <a:pt x="15316" y="8855"/>
                  <a:pt x="15321" y="8145"/>
                  <a:pt x="15323" y="7444"/>
                </a:cubicBezTo>
                <a:cubicBezTo>
                  <a:pt x="15325" y="6661"/>
                  <a:pt x="15310" y="5903"/>
                  <a:pt x="15277" y="5350"/>
                </a:cubicBezTo>
                <a:cubicBezTo>
                  <a:pt x="15240" y="4808"/>
                  <a:pt x="15189" y="4535"/>
                  <a:pt x="15140" y="4579"/>
                </a:cubicBezTo>
                <a:close/>
                <a:moveTo>
                  <a:pt x="17869" y="4579"/>
                </a:moveTo>
                <a:cubicBezTo>
                  <a:pt x="17769" y="4509"/>
                  <a:pt x="17674" y="5199"/>
                  <a:pt x="17607" y="6452"/>
                </a:cubicBezTo>
                <a:cubicBezTo>
                  <a:pt x="17524" y="8042"/>
                  <a:pt x="17479" y="10124"/>
                  <a:pt x="17483" y="12238"/>
                </a:cubicBezTo>
                <a:cubicBezTo>
                  <a:pt x="17484" y="13090"/>
                  <a:pt x="17498" y="13916"/>
                  <a:pt x="17522" y="14663"/>
                </a:cubicBezTo>
                <a:cubicBezTo>
                  <a:pt x="17546" y="15415"/>
                  <a:pt x="17582" y="16030"/>
                  <a:pt x="17627" y="16427"/>
                </a:cubicBezTo>
                <a:cubicBezTo>
                  <a:pt x="17673" y="16822"/>
                  <a:pt x="17725" y="16990"/>
                  <a:pt x="17777" y="16978"/>
                </a:cubicBezTo>
                <a:cubicBezTo>
                  <a:pt x="17845" y="16982"/>
                  <a:pt x="17910" y="16655"/>
                  <a:pt x="17967" y="16041"/>
                </a:cubicBezTo>
                <a:cubicBezTo>
                  <a:pt x="18029" y="15403"/>
                  <a:pt x="18079" y="14459"/>
                  <a:pt x="18108" y="13341"/>
                </a:cubicBezTo>
                <a:cubicBezTo>
                  <a:pt x="18141" y="12147"/>
                  <a:pt x="18157" y="10853"/>
                  <a:pt x="18157" y="9538"/>
                </a:cubicBezTo>
                <a:cubicBezTo>
                  <a:pt x="18161" y="8198"/>
                  <a:pt x="18133" y="6882"/>
                  <a:pt x="18079" y="5901"/>
                </a:cubicBezTo>
                <a:cubicBezTo>
                  <a:pt x="18023" y="4969"/>
                  <a:pt x="17947" y="4499"/>
                  <a:pt x="17869" y="4579"/>
                </a:cubicBezTo>
                <a:close/>
                <a:moveTo>
                  <a:pt x="18635" y="4579"/>
                </a:moveTo>
                <a:cubicBezTo>
                  <a:pt x="18565" y="4558"/>
                  <a:pt x="18496" y="4919"/>
                  <a:pt x="18439" y="5570"/>
                </a:cubicBezTo>
                <a:cubicBezTo>
                  <a:pt x="18379" y="6286"/>
                  <a:pt x="18333" y="7279"/>
                  <a:pt x="18308" y="8436"/>
                </a:cubicBezTo>
                <a:cubicBezTo>
                  <a:pt x="18278" y="9648"/>
                  <a:pt x="18262" y="10925"/>
                  <a:pt x="18262" y="12238"/>
                </a:cubicBezTo>
                <a:cubicBezTo>
                  <a:pt x="18257" y="13527"/>
                  <a:pt x="18283" y="14796"/>
                  <a:pt x="18334" y="15765"/>
                </a:cubicBezTo>
                <a:cubicBezTo>
                  <a:pt x="18383" y="16614"/>
                  <a:pt x="18450" y="17085"/>
                  <a:pt x="18520" y="17033"/>
                </a:cubicBezTo>
                <a:cubicBezTo>
                  <a:pt x="18589" y="17046"/>
                  <a:pt x="18656" y="16640"/>
                  <a:pt x="18710" y="15931"/>
                </a:cubicBezTo>
                <a:cubicBezTo>
                  <a:pt x="18772" y="15064"/>
                  <a:pt x="18815" y="13919"/>
                  <a:pt x="18838" y="12624"/>
                </a:cubicBezTo>
                <a:lnTo>
                  <a:pt x="18720" y="12404"/>
                </a:lnTo>
                <a:cubicBezTo>
                  <a:pt x="18703" y="13281"/>
                  <a:pt x="18670" y="14065"/>
                  <a:pt x="18628" y="14663"/>
                </a:cubicBezTo>
                <a:cubicBezTo>
                  <a:pt x="18598" y="15133"/>
                  <a:pt x="18559" y="15416"/>
                  <a:pt x="18517" y="15435"/>
                </a:cubicBezTo>
                <a:cubicBezTo>
                  <a:pt x="18479" y="15441"/>
                  <a:pt x="18443" y="15159"/>
                  <a:pt x="18419" y="14663"/>
                </a:cubicBezTo>
                <a:cubicBezTo>
                  <a:pt x="18389" y="14018"/>
                  <a:pt x="18376" y="13221"/>
                  <a:pt x="18380" y="12404"/>
                </a:cubicBezTo>
                <a:cubicBezTo>
                  <a:pt x="18380" y="11373"/>
                  <a:pt x="18390" y="10351"/>
                  <a:pt x="18409" y="9373"/>
                </a:cubicBezTo>
                <a:cubicBezTo>
                  <a:pt x="18424" y="8481"/>
                  <a:pt x="18455" y="7648"/>
                  <a:pt x="18494" y="7003"/>
                </a:cubicBezTo>
                <a:cubicBezTo>
                  <a:pt x="18529" y="6495"/>
                  <a:pt x="18572" y="6223"/>
                  <a:pt x="18619" y="6232"/>
                </a:cubicBezTo>
                <a:cubicBezTo>
                  <a:pt x="18657" y="6180"/>
                  <a:pt x="18696" y="6428"/>
                  <a:pt x="18723" y="6893"/>
                </a:cubicBezTo>
                <a:cubicBezTo>
                  <a:pt x="18750" y="7366"/>
                  <a:pt x="18765" y="8004"/>
                  <a:pt x="18763" y="8656"/>
                </a:cubicBezTo>
                <a:lnTo>
                  <a:pt x="18880" y="8491"/>
                </a:lnTo>
                <a:cubicBezTo>
                  <a:pt x="18883" y="7426"/>
                  <a:pt x="18860" y="6435"/>
                  <a:pt x="18815" y="5681"/>
                </a:cubicBezTo>
                <a:cubicBezTo>
                  <a:pt x="18766" y="4934"/>
                  <a:pt x="18701" y="4520"/>
                  <a:pt x="18635" y="4579"/>
                </a:cubicBezTo>
                <a:close/>
                <a:moveTo>
                  <a:pt x="19610" y="4579"/>
                </a:moveTo>
                <a:cubicBezTo>
                  <a:pt x="19545" y="4577"/>
                  <a:pt x="19482" y="4883"/>
                  <a:pt x="19427" y="5460"/>
                </a:cubicBezTo>
                <a:cubicBezTo>
                  <a:pt x="19366" y="6135"/>
                  <a:pt x="19317" y="7104"/>
                  <a:pt x="19286" y="8216"/>
                </a:cubicBezTo>
                <a:cubicBezTo>
                  <a:pt x="19251" y="9386"/>
                  <a:pt x="19234" y="10653"/>
                  <a:pt x="19234" y="11963"/>
                </a:cubicBezTo>
                <a:cubicBezTo>
                  <a:pt x="19233" y="12878"/>
                  <a:pt x="19246" y="13784"/>
                  <a:pt x="19270" y="14608"/>
                </a:cubicBezTo>
                <a:cubicBezTo>
                  <a:pt x="19293" y="15365"/>
                  <a:pt x="19330" y="15982"/>
                  <a:pt x="19375" y="16371"/>
                </a:cubicBezTo>
                <a:cubicBezTo>
                  <a:pt x="19419" y="16776"/>
                  <a:pt x="19468" y="16989"/>
                  <a:pt x="19519" y="16978"/>
                </a:cubicBezTo>
                <a:cubicBezTo>
                  <a:pt x="19598" y="17005"/>
                  <a:pt x="19675" y="16578"/>
                  <a:pt x="19735" y="15710"/>
                </a:cubicBezTo>
                <a:cubicBezTo>
                  <a:pt x="19789" y="14988"/>
                  <a:pt x="19828" y="14006"/>
                  <a:pt x="19849" y="12900"/>
                </a:cubicBezTo>
                <a:lnTo>
                  <a:pt x="19731" y="12679"/>
                </a:lnTo>
                <a:cubicBezTo>
                  <a:pt x="19710" y="13455"/>
                  <a:pt x="19676" y="14098"/>
                  <a:pt x="19633" y="14553"/>
                </a:cubicBezTo>
                <a:cubicBezTo>
                  <a:pt x="19597" y="14981"/>
                  <a:pt x="19556" y="15261"/>
                  <a:pt x="19512" y="15269"/>
                </a:cubicBezTo>
                <a:cubicBezTo>
                  <a:pt x="19469" y="15277"/>
                  <a:pt x="19428" y="14942"/>
                  <a:pt x="19401" y="14388"/>
                </a:cubicBezTo>
                <a:cubicBezTo>
                  <a:pt x="19368" y="13655"/>
                  <a:pt x="19351" y="12768"/>
                  <a:pt x="19355" y="11853"/>
                </a:cubicBezTo>
                <a:cubicBezTo>
                  <a:pt x="19354" y="11647"/>
                  <a:pt x="19354" y="11397"/>
                  <a:pt x="19355" y="11191"/>
                </a:cubicBezTo>
                <a:lnTo>
                  <a:pt x="19879" y="11191"/>
                </a:lnTo>
                <a:cubicBezTo>
                  <a:pt x="19884" y="10608"/>
                  <a:pt x="19888" y="10018"/>
                  <a:pt x="19888" y="9428"/>
                </a:cubicBezTo>
                <a:cubicBezTo>
                  <a:pt x="19892" y="8132"/>
                  <a:pt x="19865" y="6866"/>
                  <a:pt x="19813" y="5901"/>
                </a:cubicBezTo>
                <a:cubicBezTo>
                  <a:pt x="19760" y="5002"/>
                  <a:pt x="19685" y="4521"/>
                  <a:pt x="19610" y="4579"/>
                </a:cubicBezTo>
                <a:close/>
                <a:moveTo>
                  <a:pt x="2216" y="4854"/>
                </a:moveTo>
                <a:lnTo>
                  <a:pt x="2330" y="16702"/>
                </a:lnTo>
                <a:lnTo>
                  <a:pt x="2464" y="16757"/>
                </a:lnTo>
                <a:lnTo>
                  <a:pt x="2870" y="4854"/>
                </a:lnTo>
                <a:lnTo>
                  <a:pt x="2743" y="4854"/>
                </a:lnTo>
                <a:lnTo>
                  <a:pt x="2507" y="12018"/>
                </a:lnTo>
                <a:cubicBezTo>
                  <a:pt x="2471" y="13146"/>
                  <a:pt x="2442" y="14092"/>
                  <a:pt x="2419" y="14939"/>
                </a:cubicBezTo>
                <a:cubicBezTo>
                  <a:pt x="2408" y="13299"/>
                  <a:pt x="2400" y="12135"/>
                  <a:pt x="2392" y="11412"/>
                </a:cubicBezTo>
                <a:lnTo>
                  <a:pt x="2333" y="4854"/>
                </a:lnTo>
                <a:lnTo>
                  <a:pt x="2216" y="4854"/>
                </a:lnTo>
                <a:close/>
                <a:moveTo>
                  <a:pt x="5508" y="4854"/>
                </a:moveTo>
                <a:lnTo>
                  <a:pt x="5361" y="16702"/>
                </a:lnTo>
                <a:lnTo>
                  <a:pt x="5482" y="16702"/>
                </a:lnTo>
                <a:lnTo>
                  <a:pt x="5629" y="4854"/>
                </a:lnTo>
                <a:lnTo>
                  <a:pt x="5508" y="4854"/>
                </a:lnTo>
                <a:close/>
                <a:moveTo>
                  <a:pt x="9278" y="4854"/>
                </a:moveTo>
                <a:lnTo>
                  <a:pt x="9131" y="16702"/>
                </a:lnTo>
                <a:lnTo>
                  <a:pt x="9252" y="16702"/>
                </a:lnTo>
                <a:lnTo>
                  <a:pt x="9399" y="4854"/>
                </a:lnTo>
                <a:lnTo>
                  <a:pt x="9278" y="4854"/>
                </a:lnTo>
                <a:close/>
                <a:moveTo>
                  <a:pt x="13729" y="4854"/>
                </a:moveTo>
                <a:lnTo>
                  <a:pt x="13847" y="16702"/>
                </a:lnTo>
                <a:lnTo>
                  <a:pt x="13981" y="16757"/>
                </a:lnTo>
                <a:lnTo>
                  <a:pt x="14384" y="4854"/>
                </a:lnTo>
                <a:lnTo>
                  <a:pt x="14256" y="4854"/>
                </a:lnTo>
                <a:lnTo>
                  <a:pt x="14020" y="12018"/>
                </a:lnTo>
                <a:cubicBezTo>
                  <a:pt x="13984" y="13146"/>
                  <a:pt x="13955" y="14092"/>
                  <a:pt x="13932" y="14939"/>
                </a:cubicBezTo>
                <a:cubicBezTo>
                  <a:pt x="13923" y="13299"/>
                  <a:pt x="13915" y="12135"/>
                  <a:pt x="13909" y="11412"/>
                </a:cubicBezTo>
                <a:lnTo>
                  <a:pt x="13847" y="4854"/>
                </a:lnTo>
                <a:lnTo>
                  <a:pt x="13729" y="4854"/>
                </a:lnTo>
                <a:close/>
                <a:moveTo>
                  <a:pt x="14495" y="4854"/>
                </a:moveTo>
                <a:lnTo>
                  <a:pt x="14348" y="16702"/>
                </a:lnTo>
                <a:lnTo>
                  <a:pt x="14469" y="16702"/>
                </a:lnTo>
                <a:lnTo>
                  <a:pt x="14616" y="4854"/>
                </a:lnTo>
                <a:lnTo>
                  <a:pt x="14495" y="4854"/>
                </a:lnTo>
                <a:close/>
                <a:moveTo>
                  <a:pt x="19054" y="4854"/>
                </a:moveTo>
                <a:lnTo>
                  <a:pt x="18907" y="16702"/>
                </a:lnTo>
                <a:lnTo>
                  <a:pt x="19028" y="16702"/>
                </a:lnTo>
                <a:lnTo>
                  <a:pt x="19175" y="4854"/>
                </a:lnTo>
                <a:lnTo>
                  <a:pt x="19054" y="4854"/>
                </a:lnTo>
                <a:close/>
                <a:moveTo>
                  <a:pt x="20945" y="4854"/>
                </a:moveTo>
                <a:lnTo>
                  <a:pt x="20631" y="14443"/>
                </a:lnTo>
                <a:cubicBezTo>
                  <a:pt x="20624" y="13297"/>
                  <a:pt x="20616" y="12097"/>
                  <a:pt x="20605" y="10916"/>
                </a:cubicBezTo>
                <a:lnTo>
                  <a:pt x="20553" y="4909"/>
                </a:lnTo>
                <a:lnTo>
                  <a:pt x="20435" y="4909"/>
                </a:lnTo>
                <a:lnTo>
                  <a:pt x="20553" y="16812"/>
                </a:lnTo>
                <a:lnTo>
                  <a:pt x="20513" y="17970"/>
                </a:lnTo>
                <a:cubicBezTo>
                  <a:pt x="20498" y="18497"/>
                  <a:pt x="20474" y="18954"/>
                  <a:pt x="20448" y="19347"/>
                </a:cubicBezTo>
                <a:cubicBezTo>
                  <a:pt x="20430" y="19540"/>
                  <a:pt x="20410" y="19688"/>
                  <a:pt x="20389" y="19678"/>
                </a:cubicBezTo>
                <a:cubicBezTo>
                  <a:pt x="20365" y="19669"/>
                  <a:pt x="20341" y="19565"/>
                  <a:pt x="20317" y="19457"/>
                </a:cubicBezTo>
                <a:lnTo>
                  <a:pt x="20307" y="21221"/>
                </a:lnTo>
                <a:cubicBezTo>
                  <a:pt x="20333" y="21410"/>
                  <a:pt x="20361" y="21518"/>
                  <a:pt x="20389" y="21552"/>
                </a:cubicBezTo>
                <a:cubicBezTo>
                  <a:pt x="20431" y="21563"/>
                  <a:pt x="20473" y="21368"/>
                  <a:pt x="20507" y="20945"/>
                </a:cubicBezTo>
                <a:cubicBezTo>
                  <a:pt x="20555" y="20200"/>
                  <a:pt x="20592" y="19335"/>
                  <a:pt x="20621" y="18355"/>
                </a:cubicBezTo>
                <a:lnTo>
                  <a:pt x="21073" y="4854"/>
                </a:lnTo>
                <a:lnTo>
                  <a:pt x="20945" y="4854"/>
                </a:lnTo>
                <a:close/>
                <a:moveTo>
                  <a:pt x="1790" y="6122"/>
                </a:moveTo>
                <a:cubicBezTo>
                  <a:pt x="1834" y="6103"/>
                  <a:pt x="1878" y="6413"/>
                  <a:pt x="1908" y="6948"/>
                </a:cubicBezTo>
                <a:cubicBezTo>
                  <a:pt x="1940" y="7602"/>
                  <a:pt x="1957" y="8468"/>
                  <a:pt x="1954" y="9318"/>
                </a:cubicBezTo>
                <a:lnTo>
                  <a:pt x="1954" y="9759"/>
                </a:lnTo>
                <a:lnTo>
                  <a:pt x="1555" y="9759"/>
                </a:lnTo>
                <a:cubicBezTo>
                  <a:pt x="1569" y="8718"/>
                  <a:pt x="1602" y="7775"/>
                  <a:pt x="1649" y="7058"/>
                </a:cubicBezTo>
                <a:cubicBezTo>
                  <a:pt x="1688" y="6477"/>
                  <a:pt x="1738" y="6119"/>
                  <a:pt x="1790" y="6122"/>
                </a:cubicBezTo>
                <a:close/>
                <a:moveTo>
                  <a:pt x="4281" y="6122"/>
                </a:moveTo>
                <a:cubicBezTo>
                  <a:pt x="4327" y="6102"/>
                  <a:pt x="4371" y="6425"/>
                  <a:pt x="4402" y="7003"/>
                </a:cubicBezTo>
                <a:cubicBezTo>
                  <a:pt x="4436" y="7702"/>
                  <a:pt x="4455" y="8630"/>
                  <a:pt x="4451" y="9538"/>
                </a:cubicBezTo>
                <a:cubicBezTo>
                  <a:pt x="4451" y="10262"/>
                  <a:pt x="4444" y="10997"/>
                  <a:pt x="4431" y="11687"/>
                </a:cubicBezTo>
                <a:cubicBezTo>
                  <a:pt x="4422" y="12204"/>
                  <a:pt x="4411" y="12708"/>
                  <a:pt x="4395" y="13175"/>
                </a:cubicBezTo>
                <a:cubicBezTo>
                  <a:pt x="4381" y="13628"/>
                  <a:pt x="4362" y="14034"/>
                  <a:pt x="4340" y="14388"/>
                </a:cubicBezTo>
                <a:cubicBezTo>
                  <a:pt x="4320" y="14736"/>
                  <a:pt x="4294" y="14972"/>
                  <a:pt x="4268" y="15159"/>
                </a:cubicBezTo>
                <a:cubicBezTo>
                  <a:pt x="4243" y="15333"/>
                  <a:pt x="4219" y="15434"/>
                  <a:pt x="4192" y="15435"/>
                </a:cubicBezTo>
                <a:cubicBezTo>
                  <a:pt x="4146" y="15454"/>
                  <a:pt x="4102" y="15131"/>
                  <a:pt x="4071" y="14553"/>
                </a:cubicBezTo>
                <a:cubicBezTo>
                  <a:pt x="4036" y="13845"/>
                  <a:pt x="4018" y="12938"/>
                  <a:pt x="4022" y="12018"/>
                </a:cubicBezTo>
                <a:cubicBezTo>
                  <a:pt x="4022" y="11322"/>
                  <a:pt x="4028" y="10654"/>
                  <a:pt x="4039" y="9979"/>
                </a:cubicBezTo>
                <a:cubicBezTo>
                  <a:pt x="4049" y="9249"/>
                  <a:pt x="4068" y="8549"/>
                  <a:pt x="4094" y="7940"/>
                </a:cubicBezTo>
                <a:cubicBezTo>
                  <a:pt x="4116" y="7402"/>
                  <a:pt x="4143" y="6908"/>
                  <a:pt x="4176" y="6562"/>
                </a:cubicBezTo>
                <a:cubicBezTo>
                  <a:pt x="4208" y="6258"/>
                  <a:pt x="4244" y="6106"/>
                  <a:pt x="4281" y="6122"/>
                </a:cubicBezTo>
                <a:close/>
                <a:moveTo>
                  <a:pt x="5040" y="6122"/>
                </a:moveTo>
                <a:cubicBezTo>
                  <a:pt x="5080" y="6115"/>
                  <a:pt x="5119" y="6373"/>
                  <a:pt x="5145" y="6893"/>
                </a:cubicBezTo>
                <a:cubicBezTo>
                  <a:pt x="5176" y="7556"/>
                  <a:pt x="5191" y="8418"/>
                  <a:pt x="5187" y="9263"/>
                </a:cubicBezTo>
                <a:cubicBezTo>
                  <a:pt x="5187" y="10667"/>
                  <a:pt x="5166" y="12011"/>
                  <a:pt x="5125" y="13230"/>
                </a:cubicBezTo>
                <a:cubicBezTo>
                  <a:pt x="5097" y="14379"/>
                  <a:pt x="5029" y="15171"/>
                  <a:pt x="4955" y="15214"/>
                </a:cubicBezTo>
                <a:cubicBezTo>
                  <a:pt x="4892" y="15227"/>
                  <a:pt x="4837" y="14604"/>
                  <a:pt x="4814" y="13616"/>
                </a:cubicBezTo>
                <a:cubicBezTo>
                  <a:pt x="4806" y="13040"/>
                  <a:pt x="4803" y="12446"/>
                  <a:pt x="4804" y="11853"/>
                </a:cubicBezTo>
                <a:lnTo>
                  <a:pt x="4804" y="11742"/>
                </a:lnTo>
                <a:cubicBezTo>
                  <a:pt x="4809" y="10306"/>
                  <a:pt x="4837" y="8929"/>
                  <a:pt x="4883" y="7720"/>
                </a:cubicBezTo>
                <a:cubicBezTo>
                  <a:pt x="4901" y="7230"/>
                  <a:pt x="4926" y="6819"/>
                  <a:pt x="4955" y="6507"/>
                </a:cubicBezTo>
                <a:cubicBezTo>
                  <a:pt x="4980" y="6235"/>
                  <a:pt x="5010" y="6114"/>
                  <a:pt x="5040" y="6122"/>
                </a:cubicBezTo>
                <a:close/>
                <a:moveTo>
                  <a:pt x="17863" y="6122"/>
                </a:moveTo>
                <a:cubicBezTo>
                  <a:pt x="17909" y="6102"/>
                  <a:pt x="17956" y="6425"/>
                  <a:pt x="17987" y="7003"/>
                </a:cubicBezTo>
                <a:cubicBezTo>
                  <a:pt x="18022" y="7702"/>
                  <a:pt x="18036" y="8630"/>
                  <a:pt x="18033" y="9538"/>
                </a:cubicBezTo>
                <a:cubicBezTo>
                  <a:pt x="18033" y="10262"/>
                  <a:pt x="18026" y="10997"/>
                  <a:pt x="18013" y="11687"/>
                </a:cubicBezTo>
                <a:cubicBezTo>
                  <a:pt x="18004" y="12204"/>
                  <a:pt x="17993" y="12708"/>
                  <a:pt x="17977" y="13175"/>
                </a:cubicBezTo>
                <a:cubicBezTo>
                  <a:pt x="17963" y="13628"/>
                  <a:pt x="17944" y="14034"/>
                  <a:pt x="17921" y="14388"/>
                </a:cubicBezTo>
                <a:cubicBezTo>
                  <a:pt x="17902" y="14736"/>
                  <a:pt x="17876" y="14972"/>
                  <a:pt x="17849" y="15159"/>
                </a:cubicBezTo>
                <a:cubicBezTo>
                  <a:pt x="17825" y="15333"/>
                  <a:pt x="17800" y="15434"/>
                  <a:pt x="17774" y="15435"/>
                </a:cubicBezTo>
                <a:cubicBezTo>
                  <a:pt x="17728" y="15454"/>
                  <a:pt x="17684" y="15131"/>
                  <a:pt x="17653" y="14553"/>
                </a:cubicBezTo>
                <a:cubicBezTo>
                  <a:pt x="17618" y="13845"/>
                  <a:pt x="17600" y="12938"/>
                  <a:pt x="17604" y="12018"/>
                </a:cubicBezTo>
                <a:cubicBezTo>
                  <a:pt x="17604" y="11322"/>
                  <a:pt x="17610" y="10654"/>
                  <a:pt x="17620" y="9979"/>
                </a:cubicBezTo>
                <a:cubicBezTo>
                  <a:pt x="17631" y="9249"/>
                  <a:pt x="17650" y="8549"/>
                  <a:pt x="17676" y="7940"/>
                </a:cubicBezTo>
                <a:cubicBezTo>
                  <a:pt x="17698" y="7402"/>
                  <a:pt x="17725" y="6908"/>
                  <a:pt x="17758" y="6562"/>
                </a:cubicBezTo>
                <a:cubicBezTo>
                  <a:pt x="17790" y="6258"/>
                  <a:pt x="17826" y="6106"/>
                  <a:pt x="17863" y="6122"/>
                </a:cubicBezTo>
                <a:close/>
                <a:moveTo>
                  <a:pt x="19617" y="6122"/>
                </a:moveTo>
                <a:cubicBezTo>
                  <a:pt x="19661" y="6096"/>
                  <a:pt x="19705" y="6408"/>
                  <a:pt x="19735" y="6948"/>
                </a:cubicBezTo>
                <a:cubicBezTo>
                  <a:pt x="19767" y="7600"/>
                  <a:pt x="19784" y="8465"/>
                  <a:pt x="19780" y="9318"/>
                </a:cubicBezTo>
                <a:cubicBezTo>
                  <a:pt x="19780" y="9406"/>
                  <a:pt x="19780" y="9547"/>
                  <a:pt x="19780" y="9759"/>
                </a:cubicBezTo>
                <a:lnTo>
                  <a:pt x="19384" y="9759"/>
                </a:lnTo>
                <a:cubicBezTo>
                  <a:pt x="19400" y="8748"/>
                  <a:pt x="19433" y="7804"/>
                  <a:pt x="19479" y="7113"/>
                </a:cubicBezTo>
                <a:cubicBezTo>
                  <a:pt x="19516" y="6512"/>
                  <a:pt x="19565" y="6156"/>
                  <a:pt x="19617" y="6122"/>
                </a:cubicBezTo>
                <a:close/>
                <a:moveTo>
                  <a:pt x="3230" y="6177"/>
                </a:moveTo>
                <a:cubicBezTo>
                  <a:pt x="3274" y="6158"/>
                  <a:pt x="3315" y="6413"/>
                  <a:pt x="3345" y="6948"/>
                </a:cubicBezTo>
                <a:cubicBezTo>
                  <a:pt x="3377" y="7602"/>
                  <a:pt x="3394" y="8468"/>
                  <a:pt x="3391" y="9318"/>
                </a:cubicBezTo>
                <a:lnTo>
                  <a:pt x="3391" y="9759"/>
                </a:lnTo>
                <a:lnTo>
                  <a:pt x="2995" y="9759"/>
                </a:lnTo>
                <a:cubicBezTo>
                  <a:pt x="3009" y="8718"/>
                  <a:pt x="3042" y="7774"/>
                  <a:pt x="3089" y="7058"/>
                </a:cubicBezTo>
                <a:cubicBezTo>
                  <a:pt x="3128" y="6477"/>
                  <a:pt x="3178" y="6174"/>
                  <a:pt x="3230" y="6177"/>
                </a:cubicBezTo>
                <a:close/>
                <a:moveTo>
                  <a:pt x="12826" y="6177"/>
                </a:moveTo>
                <a:cubicBezTo>
                  <a:pt x="12870" y="6158"/>
                  <a:pt x="12910" y="6413"/>
                  <a:pt x="12940" y="6948"/>
                </a:cubicBezTo>
                <a:cubicBezTo>
                  <a:pt x="12973" y="7602"/>
                  <a:pt x="12990" y="8468"/>
                  <a:pt x="12986" y="9318"/>
                </a:cubicBezTo>
                <a:cubicBezTo>
                  <a:pt x="12986" y="9406"/>
                  <a:pt x="12986" y="9547"/>
                  <a:pt x="12986" y="9759"/>
                </a:cubicBezTo>
                <a:lnTo>
                  <a:pt x="12587" y="9759"/>
                </a:lnTo>
                <a:cubicBezTo>
                  <a:pt x="12603" y="8711"/>
                  <a:pt x="12637" y="7767"/>
                  <a:pt x="12685" y="7058"/>
                </a:cubicBezTo>
                <a:cubicBezTo>
                  <a:pt x="12724" y="6477"/>
                  <a:pt x="12774" y="6174"/>
                  <a:pt x="12826" y="6177"/>
                </a:cubicBezTo>
                <a:close/>
                <a:moveTo>
                  <a:pt x="6794" y="6287"/>
                </a:moveTo>
                <a:cubicBezTo>
                  <a:pt x="6840" y="6271"/>
                  <a:pt x="6881" y="6549"/>
                  <a:pt x="6912" y="7113"/>
                </a:cubicBezTo>
                <a:cubicBezTo>
                  <a:pt x="6943" y="7725"/>
                  <a:pt x="6961" y="8509"/>
                  <a:pt x="6961" y="9318"/>
                </a:cubicBezTo>
                <a:cubicBezTo>
                  <a:pt x="6960" y="10283"/>
                  <a:pt x="6948" y="11243"/>
                  <a:pt x="6925" y="12128"/>
                </a:cubicBezTo>
                <a:cubicBezTo>
                  <a:pt x="6906" y="12983"/>
                  <a:pt x="6873" y="13769"/>
                  <a:pt x="6830" y="14333"/>
                </a:cubicBezTo>
                <a:cubicBezTo>
                  <a:pt x="6796" y="14759"/>
                  <a:pt x="6755" y="14973"/>
                  <a:pt x="6712" y="14994"/>
                </a:cubicBezTo>
                <a:cubicBezTo>
                  <a:pt x="6683" y="15003"/>
                  <a:pt x="6654" y="14848"/>
                  <a:pt x="6631" y="14553"/>
                </a:cubicBezTo>
                <a:cubicBezTo>
                  <a:pt x="6604" y="14214"/>
                  <a:pt x="6583" y="13755"/>
                  <a:pt x="6572" y="13230"/>
                </a:cubicBezTo>
                <a:cubicBezTo>
                  <a:pt x="6562" y="12658"/>
                  <a:pt x="6558" y="12063"/>
                  <a:pt x="6559" y="11467"/>
                </a:cubicBezTo>
                <a:cubicBezTo>
                  <a:pt x="6561" y="10904"/>
                  <a:pt x="6568" y="10351"/>
                  <a:pt x="6578" y="9814"/>
                </a:cubicBezTo>
                <a:cubicBezTo>
                  <a:pt x="6588" y="9113"/>
                  <a:pt x="6605" y="8464"/>
                  <a:pt x="6631" y="7885"/>
                </a:cubicBezTo>
                <a:cubicBezTo>
                  <a:pt x="6651" y="7396"/>
                  <a:pt x="6676" y="6986"/>
                  <a:pt x="6706" y="6673"/>
                </a:cubicBezTo>
                <a:cubicBezTo>
                  <a:pt x="6732" y="6420"/>
                  <a:pt x="6764" y="6289"/>
                  <a:pt x="6794" y="6287"/>
                </a:cubicBezTo>
                <a:close/>
                <a:moveTo>
                  <a:pt x="15778" y="6287"/>
                </a:moveTo>
                <a:cubicBezTo>
                  <a:pt x="15823" y="6264"/>
                  <a:pt x="15869" y="6543"/>
                  <a:pt x="15899" y="7113"/>
                </a:cubicBezTo>
                <a:cubicBezTo>
                  <a:pt x="15931" y="7722"/>
                  <a:pt x="15945" y="8508"/>
                  <a:pt x="15945" y="9318"/>
                </a:cubicBezTo>
                <a:cubicBezTo>
                  <a:pt x="15944" y="10282"/>
                  <a:pt x="15935" y="11242"/>
                  <a:pt x="15912" y="12128"/>
                </a:cubicBezTo>
                <a:cubicBezTo>
                  <a:pt x="15893" y="12988"/>
                  <a:pt x="15857" y="13775"/>
                  <a:pt x="15814" y="14333"/>
                </a:cubicBezTo>
                <a:cubicBezTo>
                  <a:pt x="15780" y="14763"/>
                  <a:pt x="15742" y="14978"/>
                  <a:pt x="15699" y="14994"/>
                </a:cubicBezTo>
                <a:cubicBezTo>
                  <a:pt x="15670" y="15003"/>
                  <a:pt x="15641" y="14848"/>
                  <a:pt x="15617" y="14553"/>
                </a:cubicBezTo>
                <a:cubicBezTo>
                  <a:pt x="15591" y="14214"/>
                  <a:pt x="15570" y="13755"/>
                  <a:pt x="15559" y="13230"/>
                </a:cubicBezTo>
                <a:cubicBezTo>
                  <a:pt x="15548" y="12659"/>
                  <a:pt x="15544" y="12063"/>
                  <a:pt x="15545" y="11467"/>
                </a:cubicBezTo>
                <a:cubicBezTo>
                  <a:pt x="15548" y="10905"/>
                  <a:pt x="15552" y="10353"/>
                  <a:pt x="15562" y="9814"/>
                </a:cubicBezTo>
                <a:cubicBezTo>
                  <a:pt x="15572" y="9115"/>
                  <a:pt x="15592" y="8467"/>
                  <a:pt x="15617" y="7885"/>
                </a:cubicBezTo>
                <a:cubicBezTo>
                  <a:pt x="15637" y="7392"/>
                  <a:pt x="15662" y="6981"/>
                  <a:pt x="15693" y="6673"/>
                </a:cubicBezTo>
                <a:cubicBezTo>
                  <a:pt x="15718" y="6418"/>
                  <a:pt x="15748" y="6286"/>
                  <a:pt x="15778" y="6287"/>
                </a:cubicBezTo>
                <a:close/>
                <a:moveTo>
                  <a:pt x="10797" y="14388"/>
                </a:moveTo>
                <a:lnTo>
                  <a:pt x="10767" y="16757"/>
                </a:lnTo>
                <a:lnTo>
                  <a:pt x="10905" y="16757"/>
                </a:lnTo>
                <a:lnTo>
                  <a:pt x="10934" y="14388"/>
                </a:lnTo>
                <a:lnTo>
                  <a:pt x="10797" y="14388"/>
                </a:lnTo>
                <a:close/>
              </a:path>
            </a:pathLst>
          </a:custGeom>
          <a:solidFill>
            <a:srgbClr val="636569"/>
          </a:solidFill>
          <a:ln w="3175">
            <a:miter lim="400000"/>
          </a:ln>
        </p:spPr>
        <p:txBody>
          <a:bodyPr lIns="45719" rIns="45719" anchor="ctr"/>
          <a:lstStyle/>
          <a:p>
            <a:pPr defTabSz="914400">
              <a:defRPr sz="1800">
                <a:solidFill>
                  <a:srgbClr val="000000"/>
                </a:solidFill>
                <a:latin typeface="Calibri"/>
                <a:ea typeface="Calibri"/>
                <a:cs typeface="Calibri"/>
                <a:sym typeface="Calibri"/>
              </a:defRPr>
            </a:pPr>
            <a:endParaRPr dirty="0"/>
          </a:p>
        </p:txBody>
      </p:sp>
      <p:grpSp>
        <p:nvGrpSpPr>
          <p:cNvPr id="67" name="Group"/>
          <p:cNvGrpSpPr/>
          <p:nvPr/>
        </p:nvGrpSpPr>
        <p:grpSpPr>
          <a:xfrm>
            <a:off x="7641659" y="462566"/>
            <a:ext cx="1049904" cy="613119"/>
            <a:chOff x="0" y="0"/>
            <a:chExt cx="1049903" cy="613117"/>
          </a:xfrm>
        </p:grpSpPr>
        <p:sp>
          <p:nvSpPr>
            <p:cNvPr id="5" name="Freeform 209"/>
            <p:cNvSpPr/>
            <p:nvPr/>
          </p:nvSpPr>
          <p:spPr>
            <a:xfrm>
              <a:off x="1696" y="582543"/>
              <a:ext cx="19735" cy="30074"/>
            </a:xfrm>
            <a:custGeom>
              <a:avLst/>
              <a:gdLst/>
              <a:ahLst/>
              <a:cxnLst>
                <a:cxn ang="0">
                  <a:pos x="wd2" y="hd2"/>
                </a:cxn>
                <a:cxn ang="5400000">
                  <a:pos x="wd2" y="hd2"/>
                </a:cxn>
                <a:cxn ang="10800000">
                  <a:pos x="wd2" y="hd2"/>
                </a:cxn>
                <a:cxn ang="16200000">
                  <a:pos x="wd2" y="hd2"/>
                </a:cxn>
              </a:cxnLst>
              <a:rect l="0" t="0" r="r" b="b"/>
              <a:pathLst>
                <a:path w="20990" h="21454" extrusionOk="0">
                  <a:moveTo>
                    <a:pt x="67" y="7367"/>
                  </a:moveTo>
                  <a:cubicBezTo>
                    <a:pt x="-562" y="3745"/>
                    <a:pt x="3307" y="466"/>
                    <a:pt x="8709" y="44"/>
                  </a:cubicBezTo>
                  <a:cubicBezTo>
                    <a:pt x="9436" y="-13"/>
                    <a:pt x="10171" y="-15"/>
                    <a:pt x="10899" y="37"/>
                  </a:cubicBezTo>
                  <a:cubicBezTo>
                    <a:pt x="13267" y="-1"/>
                    <a:pt x="15586" y="487"/>
                    <a:pt x="17498" y="1424"/>
                  </a:cubicBezTo>
                  <a:cubicBezTo>
                    <a:pt x="19712" y="2873"/>
                    <a:pt x="20864" y="4901"/>
                    <a:pt x="20649" y="6971"/>
                  </a:cubicBezTo>
                  <a:lnTo>
                    <a:pt x="14051" y="6971"/>
                  </a:lnTo>
                  <a:cubicBezTo>
                    <a:pt x="14051" y="5980"/>
                    <a:pt x="14051" y="3735"/>
                    <a:pt x="10604" y="3735"/>
                  </a:cubicBezTo>
                  <a:cubicBezTo>
                    <a:pt x="9664" y="3754"/>
                    <a:pt x="8760" y="3986"/>
                    <a:pt x="8044" y="4395"/>
                  </a:cubicBezTo>
                  <a:cubicBezTo>
                    <a:pt x="7214" y="5003"/>
                    <a:pt x="6819" y="5822"/>
                    <a:pt x="6961" y="6641"/>
                  </a:cubicBezTo>
                  <a:lnTo>
                    <a:pt x="6961" y="14366"/>
                  </a:lnTo>
                  <a:cubicBezTo>
                    <a:pt x="6961" y="15489"/>
                    <a:pt x="6961" y="17602"/>
                    <a:pt x="10604" y="17602"/>
                  </a:cubicBezTo>
                  <a:cubicBezTo>
                    <a:pt x="14248" y="17602"/>
                    <a:pt x="14149" y="16083"/>
                    <a:pt x="14149" y="13904"/>
                  </a:cubicBezTo>
                  <a:lnTo>
                    <a:pt x="20846" y="13904"/>
                  </a:lnTo>
                  <a:cubicBezTo>
                    <a:pt x="21038" y="14735"/>
                    <a:pt x="21038" y="15582"/>
                    <a:pt x="20846" y="16413"/>
                  </a:cubicBezTo>
                  <a:cubicBezTo>
                    <a:pt x="20590" y="17864"/>
                    <a:pt x="19449" y="19179"/>
                    <a:pt x="17695" y="20045"/>
                  </a:cubicBezTo>
                  <a:cubicBezTo>
                    <a:pt x="15767" y="20961"/>
                    <a:pt x="13458" y="21446"/>
                    <a:pt x="11097" y="21432"/>
                  </a:cubicBezTo>
                  <a:cubicBezTo>
                    <a:pt x="8200" y="21585"/>
                    <a:pt x="5340" y="20914"/>
                    <a:pt x="3218" y="19583"/>
                  </a:cubicBezTo>
                  <a:cubicBezTo>
                    <a:pt x="1938" y="18790"/>
                    <a:pt x="362" y="17668"/>
                    <a:pt x="362" y="13508"/>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 name="Freeform 210"/>
            <p:cNvSpPr/>
            <p:nvPr/>
          </p:nvSpPr>
          <p:spPr>
            <a:xfrm>
              <a:off x="27220" y="582648"/>
              <a:ext cx="20215" cy="30424"/>
            </a:xfrm>
            <a:custGeom>
              <a:avLst/>
              <a:gdLst/>
              <a:ahLst/>
              <a:cxnLst>
                <a:cxn ang="0">
                  <a:pos x="wd2" y="hd2"/>
                </a:cxn>
                <a:cxn ang="5400000">
                  <a:pos x="wd2" y="hd2"/>
                </a:cxn>
                <a:cxn ang="10800000">
                  <a:pos x="wd2" y="hd2"/>
                </a:cxn>
                <a:cxn ang="16200000">
                  <a:pos x="wd2" y="hd2"/>
                </a:cxn>
              </a:cxnLst>
              <a:rect l="0" t="0" r="r" b="b"/>
              <a:pathLst>
                <a:path w="21232" h="21266" extrusionOk="0">
                  <a:moveTo>
                    <a:pt x="389" y="7468"/>
                  </a:moveTo>
                  <a:cubicBezTo>
                    <a:pt x="194" y="5461"/>
                    <a:pt x="1130" y="3477"/>
                    <a:pt x="3014" y="1904"/>
                  </a:cubicBezTo>
                  <a:cubicBezTo>
                    <a:pt x="5046" y="610"/>
                    <a:pt x="7791" y="-68"/>
                    <a:pt x="10599" y="27"/>
                  </a:cubicBezTo>
                  <a:cubicBezTo>
                    <a:pt x="13531" y="-152"/>
                    <a:pt x="16428" y="562"/>
                    <a:pt x="18476" y="1968"/>
                  </a:cubicBezTo>
                  <a:cubicBezTo>
                    <a:pt x="20650" y="3794"/>
                    <a:pt x="21600" y="6134"/>
                    <a:pt x="21103" y="8439"/>
                  </a:cubicBezTo>
                  <a:lnTo>
                    <a:pt x="21103" y="13292"/>
                  </a:lnTo>
                  <a:cubicBezTo>
                    <a:pt x="21462" y="15430"/>
                    <a:pt x="20516" y="17575"/>
                    <a:pt x="18476" y="19245"/>
                  </a:cubicBezTo>
                  <a:cubicBezTo>
                    <a:pt x="16365" y="20634"/>
                    <a:pt x="13467" y="21362"/>
                    <a:pt x="10502" y="21250"/>
                  </a:cubicBezTo>
                  <a:cubicBezTo>
                    <a:pt x="6272" y="21448"/>
                    <a:pt x="2337" y="19799"/>
                    <a:pt x="778" y="17174"/>
                  </a:cubicBezTo>
                  <a:cubicBezTo>
                    <a:pt x="279" y="15841"/>
                    <a:pt x="17" y="14472"/>
                    <a:pt x="0" y="13097"/>
                  </a:cubicBezTo>
                  <a:close/>
                  <a:moveTo>
                    <a:pt x="7099" y="13939"/>
                  </a:moveTo>
                  <a:cubicBezTo>
                    <a:pt x="7099" y="16075"/>
                    <a:pt x="7780" y="17562"/>
                    <a:pt x="10697" y="17562"/>
                  </a:cubicBezTo>
                  <a:cubicBezTo>
                    <a:pt x="13615" y="17562"/>
                    <a:pt x="14198" y="15363"/>
                    <a:pt x="14198" y="13939"/>
                  </a:cubicBezTo>
                  <a:lnTo>
                    <a:pt x="14198" y="7016"/>
                  </a:lnTo>
                  <a:cubicBezTo>
                    <a:pt x="14198" y="5657"/>
                    <a:pt x="14198" y="3975"/>
                    <a:pt x="10794" y="3975"/>
                  </a:cubicBezTo>
                  <a:cubicBezTo>
                    <a:pt x="7391" y="3975"/>
                    <a:pt x="7099" y="6239"/>
                    <a:pt x="7099" y="7016"/>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7" name="Freeform 211"/>
            <p:cNvSpPr/>
            <p:nvPr/>
          </p:nvSpPr>
          <p:spPr>
            <a:xfrm>
              <a:off x="54162" y="583244"/>
              <a:ext cx="21110" cy="286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158" y="0"/>
                  </a:lnTo>
                  <a:lnTo>
                    <a:pt x="13642" y="10066"/>
                  </a:lnTo>
                  <a:cubicBezTo>
                    <a:pt x="14159" y="10556"/>
                    <a:pt x="14634" y="11070"/>
                    <a:pt x="15063" y="11604"/>
                  </a:cubicBezTo>
                  <a:cubicBezTo>
                    <a:pt x="15226" y="11994"/>
                    <a:pt x="15448" y="12369"/>
                    <a:pt x="15727" y="12722"/>
                  </a:cubicBezTo>
                  <a:lnTo>
                    <a:pt x="15727" y="10555"/>
                  </a:lnTo>
                  <a:cubicBezTo>
                    <a:pt x="15727" y="9088"/>
                    <a:pt x="15727" y="8878"/>
                    <a:pt x="15727" y="8109"/>
                  </a:cubicBezTo>
                  <a:lnTo>
                    <a:pt x="15727" y="70"/>
                  </a:lnTo>
                  <a:lnTo>
                    <a:pt x="21600" y="70"/>
                  </a:lnTo>
                  <a:lnTo>
                    <a:pt x="21600" y="21600"/>
                  </a:lnTo>
                  <a:lnTo>
                    <a:pt x="16295" y="21600"/>
                  </a:lnTo>
                  <a:lnTo>
                    <a:pt x="8621" y="11184"/>
                  </a:lnTo>
                  <a:cubicBezTo>
                    <a:pt x="7741" y="10040"/>
                    <a:pt x="6981" y="8849"/>
                    <a:pt x="6347" y="7619"/>
                  </a:cubicBezTo>
                  <a:cubicBezTo>
                    <a:pt x="6347" y="8249"/>
                    <a:pt x="6347" y="10974"/>
                    <a:pt x="6347" y="11534"/>
                  </a:cubicBezTo>
                  <a:lnTo>
                    <a:pt x="6347" y="21600"/>
                  </a:lnTo>
                  <a:lnTo>
                    <a:pt x="474" y="2160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8" name="Freeform 212"/>
            <p:cNvSpPr/>
            <p:nvPr/>
          </p:nvSpPr>
          <p:spPr>
            <a:xfrm>
              <a:off x="80364" y="582612"/>
              <a:ext cx="20106" cy="30050"/>
            </a:xfrm>
            <a:custGeom>
              <a:avLst/>
              <a:gdLst/>
              <a:ahLst/>
              <a:cxnLst>
                <a:cxn ang="0">
                  <a:pos x="wd2" y="hd2"/>
                </a:cxn>
                <a:cxn ang="5400000">
                  <a:pos x="wd2" y="hd2"/>
                </a:cxn>
                <a:cxn ang="10800000">
                  <a:pos x="wd2" y="hd2"/>
                </a:cxn>
                <a:cxn ang="16200000">
                  <a:pos x="wd2" y="hd2"/>
                </a:cxn>
              </a:cxnLst>
              <a:rect l="0" t="0" r="r" b="b"/>
              <a:pathLst>
                <a:path w="21427" h="21273" extrusionOk="0">
                  <a:moveTo>
                    <a:pt x="15689" y="5886"/>
                  </a:moveTo>
                  <a:cubicBezTo>
                    <a:pt x="14730" y="4532"/>
                    <a:pt x="12712" y="3647"/>
                    <a:pt x="10460" y="3593"/>
                  </a:cubicBezTo>
                  <a:cubicBezTo>
                    <a:pt x="6907" y="3593"/>
                    <a:pt x="6809" y="5362"/>
                    <a:pt x="6809" y="5559"/>
                  </a:cubicBezTo>
                  <a:cubicBezTo>
                    <a:pt x="6809" y="7001"/>
                    <a:pt x="8881" y="7590"/>
                    <a:pt x="10755" y="7983"/>
                  </a:cubicBezTo>
                  <a:lnTo>
                    <a:pt x="14604" y="8966"/>
                  </a:lnTo>
                  <a:cubicBezTo>
                    <a:pt x="16628" y="9399"/>
                    <a:pt x="18413" y="10219"/>
                    <a:pt x="19734" y="11325"/>
                  </a:cubicBezTo>
                  <a:cubicBezTo>
                    <a:pt x="20846" y="12357"/>
                    <a:pt x="21433" y="13596"/>
                    <a:pt x="21412" y="14864"/>
                  </a:cubicBezTo>
                  <a:cubicBezTo>
                    <a:pt x="21600" y="17038"/>
                    <a:pt x="19969" y="19104"/>
                    <a:pt x="17169" y="20238"/>
                  </a:cubicBezTo>
                  <a:cubicBezTo>
                    <a:pt x="15348" y="20884"/>
                    <a:pt x="13314" y="21222"/>
                    <a:pt x="11248" y="21221"/>
                  </a:cubicBezTo>
                  <a:cubicBezTo>
                    <a:pt x="6580" y="21594"/>
                    <a:pt x="2066" y="19964"/>
                    <a:pt x="0" y="17158"/>
                  </a:cubicBezTo>
                  <a:lnTo>
                    <a:pt x="5229" y="14864"/>
                  </a:lnTo>
                  <a:cubicBezTo>
                    <a:pt x="6091" y="16482"/>
                    <a:pt x="8369" y="17578"/>
                    <a:pt x="10953" y="17616"/>
                  </a:cubicBezTo>
                  <a:cubicBezTo>
                    <a:pt x="12433" y="17616"/>
                    <a:pt x="15097" y="17158"/>
                    <a:pt x="15097" y="15323"/>
                  </a:cubicBezTo>
                  <a:cubicBezTo>
                    <a:pt x="15097" y="13488"/>
                    <a:pt x="13815" y="13488"/>
                    <a:pt x="9276" y="12308"/>
                  </a:cubicBezTo>
                  <a:cubicBezTo>
                    <a:pt x="4736" y="11129"/>
                    <a:pt x="690" y="9753"/>
                    <a:pt x="690" y="5755"/>
                  </a:cubicBezTo>
                  <a:cubicBezTo>
                    <a:pt x="701" y="2570"/>
                    <a:pt x="4596" y="-6"/>
                    <a:pt x="9392" y="0"/>
                  </a:cubicBezTo>
                  <a:cubicBezTo>
                    <a:pt x="9782" y="1"/>
                    <a:pt x="10171" y="19"/>
                    <a:pt x="10558" y="54"/>
                  </a:cubicBezTo>
                  <a:cubicBezTo>
                    <a:pt x="14576" y="11"/>
                    <a:pt x="18329" y="1381"/>
                    <a:pt x="20426" y="3658"/>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9" name="Freeform 213"/>
            <p:cNvSpPr/>
            <p:nvPr/>
          </p:nvSpPr>
          <p:spPr>
            <a:xfrm>
              <a:off x="103787" y="583244"/>
              <a:ext cx="20925" cy="285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1" y="3927"/>
                  </a:lnTo>
                  <a:lnTo>
                    <a:pt x="14241" y="21600"/>
                  </a:lnTo>
                  <a:lnTo>
                    <a:pt x="7455" y="21600"/>
                  </a:lnTo>
                  <a:lnTo>
                    <a:pt x="7455" y="3927"/>
                  </a:lnTo>
                  <a:lnTo>
                    <a:pt x="0" y="3927"/>
                  </a:lnTo>
                  <a:lnTo>
                    <a:pt x="0" y="0"/>
                  </a:lnTo>
                  <a:lnTo>
                    <a:pt x="21600" y="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0" name="Freeform 214"/>
            <p:cNvSpPr/>
            <p:nvPr/>
          </p:nvSpPr>
          <p:spPr>
            <a:xfrm>
              <a:off x="129434" y="583244"/>
              <a:ext cx="20555" cy="28511"/>
            </a:xfrm>
            <a:custGeom>
              <a:avLst/>
              <a:gdLst/>
              <a:ahLst/>
              <a:cxnLst>
                <a:cxn ang="0">
                  <a:pos x="wd2" y="hd2"/>
                </a:cxn>
                <a:cxn ang="5400000">
                  <a:pos x="wd2" y="hd2"/>
                </a:cxn>
                <a:cxn ang="10800000">
                  <a:pos x="wd2" y="hd2"/>
                </a:cxn>
                <a:cxn ang="16200000">
                  <a:pos x="wd2" y="hd2"/>
                </a:cxn>
              </a:cxnLst>
              <a:rect l="0" t="0" r="r" b="b"/>
              <a:pathLst>
                <a:path w="21600" h="21600" extrusionOk="0">
                  <a:moveTo>
                    <a:pt x="6519" y="21600"/>
                  </a:moveTo>
                  <a:lnTo>
                    <a:pt x="0" y="21600"/>
                  </a:lnTo>
                  <a:lnTo>
                    <a:pt x="0" y="0"/>
                  </a:lnTo>
                  <a:lnTo>
                    <a:pt x="9730" y="0"/>
                  </a:lnTo>
                  <a:cubicBezTo>
                    <a:pt x="14594" y="0"/>
                    <a:pt x="20724" y="491"/>
                    <a:pt x="20724" y="6242"/>
                  </a:cubicBezTo>
                  <a:cubicBezTo>
                    <a:pt x="21110" y="8931"/>
                    <a:pt x="18643" y="11402"/>
                    <a:pt x="14983" y="11992"/>
                  </a:cubicBezTo>
                  <a:lnTo>
                    <a:pt x="21600" y="21600"/>
                  </a:lnTo>
                  <a:lnTo>
                    <a:pt x="14205" y="21600"/>
                  </a:lnTo>
                  <a:lnTo>
                    <a:pt x="8562" y="12764"/>
                  </a:lnTo>
                  <a:lnTo>
                    <a:pt x="6324" y="12764"/>
                  </a:lnTo>
                  <a:close/>
                  <a:moveTo>
                    <a:pt x="6519" y="9327"/>
                  </a:moveTo>
                  <a:cubicBezTo>
                    <a:pt x="8260" y="9513"/>
                    <a:pt x="10031" y="9513"/>
                    <a:pt x="11773" y="9327"/>
                  </a:cubicBezTo>
                  <a:cubicBezTo>
                    <a:pt x="13816" y="8766"/>
                    <a:pt x="14010" y="7574"/>
                    <a:pt x="14010" y="6382"/>
                  </a:cubicBezTo>
                  <a:cubicBezTo>
                    <a:pt x="14236" y="5301"/>
                    <a:pt x="13442" y="4244"/>
                    <a:pt x="12064" y="3787"/>
                  </a:cubicBezTo>
                  <a:cubicBezTo>
                    <a:pt x="10225" y="3611"/>
                    <a:pt x="8359" y="3611"/>
                    <a:pt x="6519" y="3787"/>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1" name="Freeform 215"/>
            <p:cNvSpPr/>
            <p:nvPr/>
          </p:nvSpPr>
          <p:spPr>
            <a:xfrm>
              <a:off x="155682" y="583244"/>
              <a:ext cx="20832" cy="28993"/>
            </a:xfrm>
            <a:custGeom>
              <a:avLst/>
              <a:gdLst/>
              <a:ahLst/>
              <a:cxnLst>
                <a:cxn ang="0">
                  <a:pos x="wd2" y="hd2"/>
                </a:cxn>
                <a:cxn ang="5400000">
                  <a:pos x="wd2" y="hd2"/>
                </a:cxn>
                <a:cxn ang="10800000">
                  <a:pos x="wd2" y="hd2"/>
                </a:cxn>
                <a:cxn ang="16200000">
                  <a:pos x="wd2" y="hd2"/>
                </a:cxn>
              </a:cxnLst>
              <a:rect l="0" t="0" r="r" b="b"/>
              <a:pathLst>
                <a:path w="21112" h="21497" extrusionOk="0">
                  <a:moveTo>
                    <a:pt x="46" y="0"/>
                  </a:moveTo>
                  <a:lnTo>
                    <a:pt x="6613" y="0"/>
                  </a:lnTo>
                  <a:lnTo>
                    <a:pt x="6613" y="13727"/>
                  </a:lnTo>
                  <a:cubicBezTo>
                    <a:pt x="6613" y="15031"/>
                    <a:pt x="6613" y="17639"/>
                    <a:pt x="10555" y="17639"/>
                  </a:cubicBezTo>
                  <a:cubicBezTo>
                    <a:pt x="11774" y="17639"/>
                    <a:pt x="14589" y="17639"/>
                    <a:pt x="14589" y="13796"/>
                  </a:cubicBezTo>
                  <a:lnTo>
                    <a:pt x="14589" y="69"/>
                  </a:lnTo>
                  <a:lnTo>
                    <a:pt x="21064" y="69"/>
                  </a:lnTo>
                  <a:lnTo>
                    <a:pt x="21064" y="13796"/>
                  </a:lnTo>
                  <a:cubicBezTo>
                    <a:pt x="21359" y="16058"/>
                    <a:pt x="20257" y="18298"/>
                    <a:pt x="18061" y="19905"/>
                  </a:cubicBezTo>
                  <a:cubicBezTo>
                    <a:pt x="15998" y="21007"/>
                    <a:pt x="13483" y="21564"/>
                    <a:pt x="10931" y="21483"/>
                  </a:cubicBezTo>
                  <a:cubicBezTo>
                    <a:pt x="8081" y="21600"/>
                    <a:pt x="5263" y="20994"/>
                    <a:pt x="2955" y="19767"/>
                  </a:cubicBezTo>
                  <a:cubicBezTo>
                    <a:pt x="817" y="18081"/>
                    <a:pt x="-241" y="15811"/>
                    <a:pt x="46" y="13521"/>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2" name="Freeform 216"/>
            <p:cNvSpPr/>
            <p:nvPr/>
          </p:nvSpPr>
          <p:spPr>
            <a:xfrm>
              <a:off x="183349" y="582553"/>
              <a:ext cx="19698" cy="30064"/>
            </a:xfrm>
            <a:custGeom>
              <a:avLst/>
              <a:gdLst/>
              <a:ahLst/>
              <a:cxnLst>
                <a:cxn ang="0">
                  <a:pos x="wd2" y="hd2"/>
                </a:cxn>
                <a:cxn ang="5400000">
                  <a:pos x="wd2" y="hd2"/>
                </a:cxn>
                <a:cxn ang="10800000">
                  <a:pos x="wd2" y="hd2"/>
                </a:cxn>
                <a:cxn ang="16200000">
                  <a:pos x="wd2" y="hd2"/>
                </a:cxn>
              </a:cxnLst>
              <a:rect l="0" t="0" r="r" b="b"/>
              <a:pathLst>
                <a:path w="21005" h="21451" extrusionOk="0">
                  <a:moveTo>
                    <a:pt x="66" y="7361"/>
                  </a:moveTo>
                  <a:cubicBezTo>
                    <a:pt x="-559" y="3738"/>
                    <a:pt x="3325" y="462"/>
                    <a:pt x="8742" y="43"/>
                  </a:cubicBezTo>
                  <a:cubicBezTo>
                    <a:pt x="9435" y="-10"/>
                    <a:pt x="10134" y="-15"/>
                    <a:pt x="10828" y="31"/>
                  </a:cubicBezTo>
                  <a:cubicBezTo>
                    <a:pt x="13234" y="-18"/>
                    <a:pt x="15596" y="470"/>
                    <a:pt x="17542" y="1417"/>
                  </a:cubicBezTo>
                  <a:cubicBezTo>
                    <a:pt x="19762" y="2867"/>
                    <a:pt x="20917" y="4895"/>
                    <a:pt x="20702" y="6965"/>
                  </a:cubicBezTo>
                  <a:lnTo>
                    <a:pt x="13987" y="6965"/>
                  </a:lnTo>
                  <a:cubicBezTo>
                    <a:pt x="13987" y="5974"/>
                    <a:pt x="13987" y="3729"/>
                    <a:pt x="10532" y="3729"/>
                  </a:cubicBezTo>
                  <a:cubicBezTo>
                    <a:pt x="9623" y="3762"/>
                    <a:pt x="8756" y="3994"/>
                    <a:pt x="8064" y="4389"/>
                  </a:cubicBezTo>
                  <a:cubicBezTo>
                    <a:pt x="7218" y="4994"/>
                    <a:pt x="6788" y="5808"/>
                    <a:pt x="6879" y="6635"/>
                  </a:cubicBezTo>
                  <a:lnTo>
                    <a:pt x="6879" y="14362"/>
                  </a:lnTo>
                  <a:cubicBezTo>
                    <a:pt x="6879" y="15484"/>
                    <a:pt x="6879" y="17598"/>
                    <a:pt x="10631" y="17598"/>
                  </a:cubicBezTo>
                  <a:cubicBezTo>
                    <a:pt x="14382" y="17598"/>
                    <a:pt x="14185" y="16079"/>
                    <a:pt x="14185" y="13899"/>
                  </a:cubicBezTo>
                  <a:lnTo>
                    <a:pt x="20899" y="13899"/>
                  </a:lnTo>
                  <a:cubicBezTo>
                    <a:pt x="21041" y="14734"/>
                    <a:pt x="21041" y="15575"/>
                    <a:pt x="20899" y="16409"/>
                  </a:cubicBezTo>
                  <a:cubicBezTo>
                    <a:pt x="20599" y="17851"/>
                    <a:pt x="19465" y="19155"/>
                    <a:pt x="17740" y="20041"/>
                  </a:cubicBezTo>
                  <a:cubicBezTo>
                    <a:pt x="15807" y="20958"/>
                    <a:pt x="13493" y="21443"/>
                    <a:pt x="11125" y="21429"/>
                  </a:cubicBezTo>
                  <a:cubicBezTo>
                    <a:pt x="8220" y="21582"/>
                    <a:pt x="5353" y="20911"/>
                    <a:pt x="3226" y="19579"/>
                  </a:cubicBezTo>
                  <a:cubicBezTo>
                    <a:pt x="1942" y="18787"/>
                    <a:pt x="362" y="17664"/>
                    <a:pt x="362" y="13503"/>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3" name="Freeform 217"/>
            <p:cNvSpPr/>
            <p:nvPr/>
          </p:nvSpPr>
          <p:spPr>
            <a:xfrm>
              <a:off x="207576" y="583244"/>
              <a:ext cx="20925" cy="285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1" y="3927"/>
                  </a:lnTo>
                  <a:lnTo>
                    <a:pt x="14241" y="21600"/>
                  </a:lnTo>
                  <a:lnTo>
                    <a:pt x="7455" y="21600"/>
                  </a:lnTo>
                  <a:lnTo>
                    <a:pt x="7455" y="3927"/>
                  </a:lnTo>
                  <a:lnTo>
                    <a:pt x="0" y="3927"/>
                  </a:lnTo>
                  <a:lnTo>
                    <a:pt x="0" y="0"/>
                  </a:lnTo>
                  <a:lnTo>
                    <a:pt x="21600" y="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4" name="Freeform 218"/>
            <p:cNvSpPr/>
            <p:nvPr/>
          </p:nvSpPr>
          <p:spPr>
            <a:xfrm>
              <a:off x="230907" y="583244"/>
              <a:ext cx="13055" cy="28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15" y="19706"/>
                  </a:lnTo>
                  <a:lnTo>
                    <a:pt x="5515" y="1894"/>
                  </a:lnTo>
                  <a:lnTo>
                    <a:pt x="0" y="1894"/>
                  </a:lnTo>
                  <a:lnTo>
                    <a:pt x="0" y="0"/>
                  </a:lnTo>
                  <a:lnTo>
                    <a:pt x="21600" y="0"/>
                  </a:lnTo>
                  <a:lnTo>
                    <a:pt x="21600" y="1894"/>
                  </a:lnTo>
                  <a:lnTo>
                    <a:pt x="16085" y="1894"/>
                  </a:lnTo>
                  <a:lnTo>
                    <a:pt x="16085" y="19636"/>
                  </a:lnTo>
                  <a:lnTo>
                    <a:pt x="21600" y="19636"/>
                  </a:lnTo>
                  <a:lnTo>
                    <a:pt x="21600" y="21600"/>
                  </a:lnTo>
                  <a:lnTo>
                    <a:pt x="0" y="2160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5" name="Freeform 219"/>
            <p:cNvSpPr/>
            <p:nvPr/>
          </p:nvSpPr>
          <p:spPr>
            <a:xfrm>
              <a:off x="247665" y="582648"/>
              <a:ext cx="20308" cy="30470"/>
            </a:xfrm>
            <a:custGeom>
              <a:avLst/>
              <a:gdLst/>
              <a:ahLst/>
              <a:cxnLst>
                <a:cxn ang="0">
                  <a:pos x="wd2" y="hd2"/>
                </a:cxn>
                <a:cxn ang="5400000">
                  <a:pos x="wd2" y="hd2"/>
                </a:cxn>
                <a:cxn ang="10800000">
                  <a:pos x="wd2" y="hd2"/>
                </a:cxn>
                <a:cxn ang="16200000">
                  <a:pos x="wd2" y="hd2"/>
                </a:cxn>
              </a:cxnLst>
              <a:rect l="0" t="0" r="r" b="b"/>
              <a:pathLst>
                <a:path w="21234" h="21137" extrusionOk="0">
                  <a:moveTo>
                    <a:pt x="484" y="7412"/>
                  </a:moveTo>
                  <a:cubicBezTo>
                    <a:pt x="290" y="5419"/>
                    <a:pt x="1221" y="3450"/>
                    <a:pt x="3098" y="1889"/>
                  </a:cubicBezTo>
                  <a:cubicBezTo>
                    <a:pt x="5120" y="605"/>
                    <a:pt x="7853" y="-68"/>
                    <a:pt x="10649" y="27"/>
                  </a:cubicBezTo>
                  <a:cubicBezTo>
                    <a:pt x="13568" y="-151"/>
                    <a:pt x="16451" y="557"/>
                    <a:pt x="18490" y="1953"/>
                  </a:cubicBezTo>
                  <a:cubicBezTo>
                    <a:pt x="20655" y="3765"/>
                    <a:pt x="21600" y="6087"/>
                    <a:pt x="21105" y="8375"/>
                  </a:cubicBezTo>
                  <a:lnTo>
                    <a:pt x="21105" y="13191"/>
                  </a:lnTo>
                  <a:cubicBezTo>
                    <a:pt x="21463" y="15313"/>
                    <a:pt x="20521" y="17441"/>
                    <a:pt x="18491" y="19098"/>
                  </a:cubicBezTo>
                  <a:cubicBezTo>
                    <a:pt x="16388" y="20477"/>
                    <a:pt x="13504" y="21199"/>
                    <a:pt x="10552" y="21089"/>
                  </a:cubicBezTo>
                  <a:cubicBezTo>
                    <a:pt x="6283" y="21449"/>
                    <a:pt x="2225" y="19754"/>
                    <a:pt x="872" y="17043"/>
                  </a:cubicBezTo>
                  <a:cubicBezTo>
                    <a:pt x="301" y="15728"/>
                    <a:pt x="7" y="14367"/>
                    <a:pt x="0" y="12998"/>
                  </a:cubicBezTo>
                  <a:close/>
                  <a:moveTo>
                    <a:pt x="7164" y="13833"/>
                  </a:moveTo>
                  <a:cubicBezTo>
                    <a:pt x="7164" y="15952"/>
                    <a:pt x="7842" y="17429"/>
                    <a:pt x="10746" y="17429"/>
                  </a:cubicBezTo>
                  <a:cubicBezTo>
                    <a:pt x="13651" y="17429"/>
                    <a:pt x="14328" y="15246"/>
                    <a:pt x="14328" y="13833"/>
                  </a:cubicBezTo>
                  <a:lnTo>
                    <a:pt x="14328" y="6962"/>
                  </a:lnTo>
                  <a:cubicBezTo>
                    <a:pt x="14328" y="5613"/>
                    <a:pt x="14328" y="3944"/>
                    <a:pt x="10843" y="3944"/>
                  </a:cubicBezTo>
                  <a:cubicBezTo>
                    <a:pt x="7358" y="3944"/>
                    <a:pt x="7164" y="6192"/>
                    <a:pt x="7164" y="6962"/>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6" name="Freeform 220"/>
            <p:cNvSpPr/>
            <p:nvPr/>
          </p:nvSpPr>
          <p:spPr>
            <a:xfrm>
              <a:off x="274699" y="583244"/>
              <a:ext cx="20740" cy="285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268" y="0"/>
                  </a:lnTo>
                  <a:lnTo>
                    <a:pt x="13885" y="10099"/>
                  </a:lnTo>
                  <a:cubicBezTo>
                    <a:pt x="14276" y="10575"/>
                    <a:pt x="14631" y="11067"/>
                    <a:pt x="14946" y="11571"/>
                  </a:cubicBezTo>
                  <a:cubicBezTo>
                    <a:pt x="15112" y="11963"/>
                    <a:pt x="15339" y="12339"/>
                    <a:pt x="15622" y="12694"/>
                  </a:cubicBezTo>
                  <a:lnTo>
                    <a:pt x="15622" y="10519"/>
                  </a:lnTo>
                  <a:cubicBezTo>
                    <a:pt x="15622" y="9047"/>
                    <a:pt x="15622" y="8836"/>
                    <a:pt x="15622" y="8065"/>
                  </a:cubicBezTo>
                  <a:lnTo>
                    <a:pt x="15622" y="0"/>
                  </a:lnTo>
                  <a:lnTo>
                    <a:pt x="21600" y="0"/>
                  </a:lnTo>
                  <a:lnTo>
                    <a:pt x="21600" y="21600"/>
                  </a:lnTo>
                  <a:lnTo>
                    <a:pt x="16104" y="21600"/>
                  </a:lnTo>
                  <a:lnTo>
                    <a:pt x="8293" y="11151"/>
                  </a:lnTo>
                  <a:cubicBezTo>
                    <a:pt x="7398" y="10003"/>
                    <a:pt x="6624" y="8807"/>
                    <a:pt x="5978" y="7574"/>
                  </a:cubicBezTo>
                  <a:cubicBezTo>
                    <a:pt x="5978" y="8205"/>
                    <a:pt x="5978" y="10940"/>
                    <a:pt x="5978" y="11501"/>
                  </a:cubicBezTo>
                  <a:lnTo>
                    <a:pt x="5978" y="21600"/>
                  </a:lnTo>
                  <a:lnTo>
                    <a:pt x="0" y="2160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7" name="Freeform 221"/>
            <p:cNvSpPr/>
            <p:nvPr/>
          </p:nvSpPr>
          <p:spPr>
            <a:xfrm>
              <a:off x="313215" y="583244"/>
              <a:ext cx="20092" cy="285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605" y="0"/>
                  </a:lnTo>
                  <a:lnTo>
                    <a:pt x="20605" y="3927"/>
                  </a:lnTo>
                  <a:lnTo>
                    <a:pt x="6669" y="3927"/>
                  </a:lnTo>
                  <a:lnTo>
                    <a:pt x="6669" y="8556"/>
                  </a:lnTo>
                  <a:lnTo>
                    <a:pt x="16324" y="8556"/>
                  </a:lnTo>
                  <a:lnTo>
                    <a:pt x="16324" y="12483"/>
                  </a:lnTo>
                  <a:lnTo>
                    <a:pt x="6768" y="12483"/>
                  </a:lnTo>
                  <a:lnTo>
                    <a:pt x="6768" y="17603"/>
                  </a:lnTo>
                  <a:lnTo>
                    <a:pt x="21600" y="17603"/>
                  </a:lnTo>
                  <a:lnTo>
                    <a:pt x="21600" y="21600"/>
                  </a:lnTo>
                  <a:lnTo>
                    <a:pt x="0" y="21600"/>
                  </a:lnTo>
                  <a:lnTo>
                    <a:pt x="0" y="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8" name="Freeform 222"/>
            <p:cNvSpPr/>
            <p:nvPr/>
          </p:nvSpPr>
          <p:spPr>
            <a:xfrm>
              <a:off x="338862" y="583244"/>
              <a:ext cx="19780" cy="28511"/>
            </a:xfrm>
            <a:custGeom>
              <a:avLst/>
              <a:gdLst/>
              <a:ahLst/>
              <a:cxnLst>
                <a:cxn ang="0">
                  <a:pos x="wd2" y="hd2"/>
                </a:cxn>
                <a:cxn ang="5400000">
                  <a:pos x="wd2" y="hd2"/>
                </a:cxn>
                <a:cxn ang="10800000">
                  <a:pos x="wd2" y="hd2"/>
                </a:cxn>
                <a:cxn ang="16200000">
                  <a:pos x="wd2" y="hd2"/>
                </a:cxn>
              </a:cxnLst>
              <a:rect l="0" t="0" r="r" b="b"/>
              <a:pathLst>
                <a:path w="21248" h="21600" extrusionOk="0">
                  <a:moveTo>
                    <a:pt x="0" y="0"/>
                  </a:moveTo>
                  <a:lnTo>
                    <a:pt x="7460" y="0"/>
                  </a:lnTo>
                  <a:cubicBezTo>
                    <a:pt x="14919" y="0"/>
                    <a:pt x="17405" y="982"/>
                    <a:pt x="19394" y="2805"/>
                  </a:cubicBezTo>
                  <a:cubicBezTo>
                    <a:pt x="21384" y="4629"/>
                    <a:pt x="21185" y="5680"/>
                    <a:pt x="21185" y="10519"/>
                  </a:cubicBezTo>
                  <a:lnTo>
                    <a:pt x="21185" y="14237"/>
                  </a:lnTo>
                  <a:cubicBezTo>
                    <a:pt x="21600" y="16726"/>
                    <a:pt x="19933" y="19160"/>
                    <a:pt x="16908" y="20478"/>
                  </a:cubicBezTo>
                  <a:cubicBezTo>
                    <a:pt x="14855" y="21170"/>
                    <a:pt x="12619" y="21553"/>
                    <a:pt x="10343" y="21600"/>
                  </a:cubicBezTo>
                  <a:lnTo>
                    <a:pt x="398" y="21600"/>
                  </a:lnTo>
                  <a:close/>
                  <a:moveTo>
                    <a:pt x="6863" y="17743"/>
                  </a:moveTo>
                  <a:lnTo>
                    <a:pt x="8851" y="17743"/>
                  </a:lnTo>
                  <a:cubicBezTo>
                    <a:pt x="11538" y="17743"/>
                    <a:pt x="14322" y="17392"/>
                    <a:pt x="14322" y="13254"/>
                  </a:cubicBezTo>
                  <a:lnTo>
                    <a:pt x="14322" y="10589"/>
                  </a:lnTo>
                  <a:cubicBezTo>
                    <a:pt x="14670" y="8730"/>
                    <a:pt x="14292" y="6839"/>
                    <a:pt x="13228" y="5120"/>
                  </a:cubicBezTo>
                  <a:cubicBezTo>
                    <a:pt x="11936" y="3787"/>
                    <a:pt x="10444" y="3787"/>
                    <a:pt x="6863" y="3787"/>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19" name="Freeform 223"/>
            <p:cNvSpPr/>
            <p:nvPr/>
          </p:nvSpPr>
          <p:spPr>
            <a:xfrm>
              <a:off x="365096" y="583244"/>
              <a:ext cx="20754" cy="28990"/>
            </a:xfrm>
            <a:custGeom>
              <a:avLst/>
              <a:gdLst/>
              <a:ahLst/>
              <a:cxnLst>
                <a:cxn ang="0">
                  <a:pos x="wd2" y="hd2"/>
                </a:cxn>
                <a:cxn ang="5400000">
                  <a:pos x="wd2" y="hd2"/>
                </a:cxn>
                <a:cxn ang="10800000">
                  <a:pos x="wd2" y="hd2"/>
                </a:cxn>
                <a:cxn ang="16200000">
                  <a:pos x="wd2" y="hd2"/>
                </a:cxn>
              </a:cxnLst>
              <a:rect l="0" t="0" r="r" b="b"/>
              <a:pathLst>
                <a:path w="21076" h="21505" extrusionOk="0">
                  <a:moveTo>
                    <a:pt x="61" y="0"/>
                  </a:moveTo>
                  <a:lnTo>
                    <a:pt x="6643" y="0"/>
                  </a:lnTo>
                  <a:lnTo>
                    <a:pt x="6643" y="13734"/>
                  </a:lnTo>
                  <a:cubicBezTo>
                    <a:pt x="6643" y="15038"/>
                    <a:pt x="6643" y="17648"/>
                    <a:pt x="10498" y="17648"/>
                  </a:cubicBezTo>
                  <a:cubicBezTo>
                    <a:pt x="11720" y="17648"/>
                    <a:pt x="14634" y="17648"/>
                    <a:pt x="14634" y="13802"/>
                  </a:cubicBezTo>
                  <a:lnTo>
                    <a:pt x="14634" y="69"/>
                  </a:lnTo>
                  <a:lnTo>
                    <a:pt x="21029" y="69"/>
                  </a:lnTo>
                  <a:lnTo>
                    <a:pt x="21029" y="13802"/>
                  </a:lnTo>
                  <a:cubicBezTo>
                    <a:pt x="21324" y="16065"/>
                    <a:pt x="20221" y="18306"/>
                    <a:pt x="18020" y="19914"/>
                  </a:cubicBezTo>
                  <a:cubicBezTo>
                    <a:pt x="15959" y="21027"/>
                    <a:pt x="13434" y="21585"/>
                    <a:pt x="10874" y="21493"/>
                  </a:cubicBezTo>
                  <a:cubicBezTo>
                    <a:pt x="8049" y="21600"/>
                    <a:pt x="5260" y="20994"/>
                    <a:pt x="2976" y="19776"/>
                  </a:cubicBezTo>
                  <a:cubicBezTo>
                    <a:pt x="790" y="18109"/>
                    <a:pt x="-276" y="15822"/>
                    <a:pt x="61" y="13527"/>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0" name="Freeform 224"/>
            <p:cNvSpPr/>
            <p:nvPr/>
          </p:nvSpPr>
          <p:spPr>
            <a:xfrm>
              <a:off x="392868" y="582543"/>
              <a:ext cx="19756" cy="30074"/>
            </a:xfrm>
            <a:custGeom>
              <a:avLst/>
              <a:gdLst/>
              <a:ahLst/>
              <a:cxnLst>
                <a:cxn ang="0">
                  <a:pos x="wd2" y="hd2"/>
                </a:cxn>
                <a:cxn ang="5400000">
                  <a:pos x="wd2" y="hd2"/>
                </a:cxn>
                <a:cxn ang="10800000">
                  <a:pos x="wd2" y="hd2"/>
                </a:cxn>
                <a:cxn ang="16200000">
                  <a:pos x="wd2" y="hd2"/>
                </a:cxn>
              </a:cxnLst>
              <a:rect l="0" t="0" r="r" b="b"/>
              <a:pathLst>
                <a:path w="21015" h="21454" extrusionOk="0">
                  <a:moveTo>
                    <a:pt x="67" y="7367"/>
                  </a:moveTo>
                  <a:cubicBezTo>
                    <a:pt x="-562" y="3745"/>
                    <a:pt x="3308" y="466"/>
                    <a:pt x="8710" y="44"/>
                  </a:cubicBezTo>
                  <a:cubicBezTo>
                    <a:pt x="9438" y="-13"/>
                    <a:pt x="10172" y="-15"/>
                    <a:pt x="10901" y="37"/>
                  </a:cubicBezTo>
                  <a:cubicBezTo>
                    <a:pt x="13297" y="9"/>
                    <a:pt x="15644" y="494"/>
                    <a:pt x="17599" y="1424"/>
                  </a:cubicBezTo>
                  <a:cubicBezTo>
                    <a:pt x="19788" y="2880"/>
                    <a:pt x="20907" y="4910"/>
                    <a:pt x="20652" y="6971"/>
                  </a:cubicBezTo>
                  <a:lnTo>
                    <a:pt x="14053" y="6971"/>
                  </a:lnTo>
                  <a:cubicBezTo>
                    <a:pt x="14053" y="5980"/>
                    <a:pt x="14053" y="3735"/>
                    <a:pt x="10606" y="3735"/>
                  </a:cubicBezTo>
                  <a:cubicBezTo>
                    <a:pt x="9665" y="3754"/>
                    <a:pt x="8761" y="3986"/>
                    <a:pt x="8045" y="4395"/>
                  </a:cubicBezTo>
                  <a:cubicBezTo>
                    <a:pt x="7215" y="5003"/>
                    <a:pt x="6820" y="5822"/>
                    <a:pt x="6962" y="6641"/>
                  </a:cubicBezTo>
                  <a:lnTo>
                    <a:pt x="6962" y="14366"/>
                  </a:lnTo>
                  <a:cubicBezTo>
                    <a:pt x="6962" y="15489"/>
                    <a:pt x="6962" y="17602"/>
                    <a:pt x="10606" y="17602"/>
                  </a:cubicBezTo>
                  <a:cubicBezTo>
                    <a:pt x="14250" y="17602"/>
                    <a:pt x="14151" y="16083"/>
                    <a:pt x="14151" y="13904"/>
                  </a:cubicBezTo>
                  <a:lnTo>
                    <a:pt x="20948" y="13904"/>
                  </a:lnTo>
                  <a:cubicBezTo>
                    <a:pt x="21038" y="14739"/>
                    <a:pt x="21038" y="15578"/>
                    <a:pt x="20948" y="16413"/>
                  </a:cubicBezTo>
                  <a:cubicBezTo>
                    <a:pt x="20593" y="17857"/>
                    <a:pt x="19431" y="19156"/>
                    <a:pt x="17697" y="20045"/>
                  </a:cubicBezTo>
                  <a:cubicBezTo>
                    <a:pt x="15770" y="20961"/>
                    <a:pt x="13460" y="21446"/>
                    <a:pt x="11098" y="21432"/>
                  </a:cubicBezTo>
                  <a:cubicBezTo>
                    <a:pt x="8201" y="21585"/>
                    <a:pt x="5341" y="20914"/>
                    <a:pt x="3219" y="19583"/>
                  </a:cubicBezTo>
                  <a:cubicBezTo>
                    <a:pt x="1939" y="18790"/>
                    <a:pt x="362" y="17668"/>
                    <a:pt x="362" y="13508"/>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1" name="Freeform 225"/>
            <p:cNvSpPr/>
            <p:nvPr/>
          </p:nvSpPr>
          <p:spPr>
            <a:xfrm>
              <a:off x="415615" y="583244"/>
              <a:ext cx="24259" cy="28511"/>
            </a:xfrm>
            <a:custGeom>
              <a:avLst/>
              <a:gdLst/>
              <a:ahLst/>
              <a:cxnLst>
                <a:cxn ang="0">
                  <a:pos x="wd2" y="hd2"/>
                </a:cxn>
                <a:cxn ang="5400000">
                  <a:pos x="wd2" y="hd2"/>
                </a:cxn>
                <a:cxn ang="10800000">
                  <a:pos x="wd2" y="hd2"/>
                </a:cxn>
                <a:cxn ang="16200000">
                  <a:pos x="wd2" y="hd2"/>
                </a:cxn>
              </a:cxnLst>
              <a:rect l="0" t="0" r="r" b="b"/>
              <a:pathLst>
                <a:path w="21600" h="21600" extrusionOk="0">
                  <a:moveTo>
                    <a:pt x="14262" y="0"/>
                  </a:moveTo>
                  <a:lnTo>
                    <a:pt x="21600" y="21600"/>
                  </a:lnTo>
                  <a:lnTo>
                    <a:pt x="16241" y="21600"/>
                  </a:lnTo>
                  <a:lnTo>
                    <a:pt x="14922" y="17322"/>
                  </a:lnTo>
                  <a:lnTo>
                    <a:pt x="6678" y="17322"/>
                  </a:lnTo>
                  <a:lnTo>
                    <a:pt x="5359" y="21600"/>
                  </a:lnTo>
                  <a:lnTo>
                    <a:pt x="0" y="21600"/>
                  </a:lnTo>
                  <a:lnTo>
                    <a:pt x="7090" y="0"/>
                  </a:lnTo>
                  <a:close/>
                  <a:moveTo>
                    <a:pt x="11047" y="3857"/>
                  </a:moveTo>
                  <a:lnTo>
                    <a:pt x="8244" y="13605"/>
                  </a:lnTo>
                  <a:lnTo>
                    <a:pt x="13932" y="13605"/>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2" name="Freeform 226"/>
            <p:cNvSpPr/>
            <p:nvPr/>
          </p:nvSpPr>
          <p:spPr>
            <a:xfrm>
              <a:off x="440797" y="583244"/>
              <a:ext cx="20925" cy="285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1" y="3927"/>
                  </a:lnTo>
                  <a:lnTo>
                    <a:pt x="14241" y="21600"/>
                  </a:lnTo>
                  <a:lnTo>
                    <a:pt x="7551" y="21600"/>
                  </a:lnTo>
                  <a:lnTo>
                    <a:pt x="7551" y="3927"/>
                  </a:lnTo>
                  <a:lnTo>
                    <a:pt x="0" y="3927"/>
                  </a:lnTo>
                  <a:lnTo>
                    <a:pt x="0" y="0"/>
                  </a:lnTo>
                  <a:lnTo>
                    <a:pt x="21600" y="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3" name="Freeform 227"/>
            <p:cNvSpPr/>
            <p:nvPr/>
          </p:nvSpPr>
          <p:spPr>
            <a:xfrm>
              <a:off x="464222" y="583244"/>
              <a:ext cx="13056" cy="28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15" y="19706"/>
                  </a:lnTo>
                  <a:lnTo>
                    <a:pt x="5515" y="1894"/>
                  </a:lnTo>
                  <a:lnTo>
                    <a:pt x="0" y="1894"/>
                  </a:lnTo>
                  <a:lnTo>
                    <a:pt x="0" y="0"/>
                  </a:lnTo>
                  <a:lnTo>
                    <a:pt x="21600" y="0"/>
                  </a:lnTo>
                  <a:lnTo>
                    <a:pt x="21600" y="1894"/>
                  </a:lnTo>
                  <a:lnTo>
                    <a:pt x="15931" y="1894"/>
                  </a:lnTo>
                  <a:lnTo>
                    <a:pt x="15931" y="19636"/>
                  </a:lnTo>
                  <a:lnTo>
                    <a:pt x="21600" y="19636"/>
                  </a:lnTo>
                  <a:lnTo>
                    <a:pt x="21600" y="21600"/>
                  </a:lnTo>
                  <a:lnTo>
                    <a:pt x="0" y="2160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4" name="Freeform 228"/>
            <p:cNvSpPr/>
            <p:nvPr/>
          </p:nvSpPr>
          <p:spPr>
            <a:xfrm>
              <a:off x="480978" y="582655"/>
              <a:ext cx="20237" cy="30362"/>
            </a:xfrm>
            <a:custGeom>
              <a:avLst/>
              <a:gdLst/>
              <a:ahLst/>
              <a:cxnLst>
                <a:cxn ang="0">
                  <a:pos x="wd2" y="hd2"/>
                </a:cxn>
                <a:cxn ang="5400000">
                  <a:pos x="wd2" y="hd2"/>
                </a:cxn>
                <a:cxn ang="10800000">
                  <a:pos x="wd2" y="hd2"/>
                </a:cxn>
                <a:cxn ang="16200000">
                  <a:pos x="wd2" y="hd2"/>
                </a:cxn>
              </a:cxnLst>
              <a:rect l="0" t="0" r="r" b="b"/>
              <a:pathLst>
                <a:path w="21177" h="20696" extrusionOk="0">
                  <a:moveTo>
                    <a:pt x="487" y="7278"/>
                  </a:moveTo>
                  <a:cubicBezTo>
                    <a:pt x="243" y="5317"/>
                    <a:pt x="1181" y="3371"/>
                    <a:pt x="3103" y="1852"/>
                  </a:cubicBezTo>
                  <a:cubicBezTo>
                    <a:pt x="7501" y="-617"/>
                    <a:pt x="14012" y="-617"/>
                    <a:pt x="18411" y="1852"/>
                  </a:cubicBezTo>
                  <a:cubicBezTo>
                    <a:pt x="20620" y="3617"/>
                    <a:pt x="21571" y="5912"/>
                    <a:pt x="21026" y="8162"/>
                  </a:cubicBezTo>
                  <a:lnTo>
                    <a:pt x="21026" y="12894"/>
                  </a:lnTo>
                  <a:cubicBezTo>
                    <a:pt x="21369" y="14968"/>
                    <a:pt x="20467" y="17048"/>
                    <a:pt x="18508" y="18699"/>
                  </a:cubicBezTo>
                  <a:cubicBezTo>
                    <a:pt x="16360" y="20050"/>
                    <a:pt x="13447" y="20758"/>
                    <a:pt x="10466" y="20655"/>
                  </a:cubicBezTo>
                  <a:cubicBezTo>
                    <a:pt x="6201" y="20983"/>
                    <a:pt x="2163" y="19327"/>
                    <a:pt x="777" y="16680"/>
                  </a:cubicBezTo>
                  <a:cubicBezTo>
                    <a:pt x="232" y="15386"/>
                    <a:pt x="-29" y="14047"/>
                    <a:pt x="3" y="12705"/>
                  </a:cubicBezTo>
                  <a:close/>
                  <a:moveTo>
                    <a:pt x="7172" y="13588"/>
                  </a:moveTo>
                  <a:cubicBezTo>
                    <a:pt x="7172" y="15670"/>
                    <a:pt x="7753" y="17121"/>
                    <a:pt x="10660" y="17121"/>
                  </a:cubicBezTo>
                  <a:cubicBezTo>
                    <a:pt x="13566" y="17121"/>
                    <a:pt x="14244" y="14977"/>
                    <a:pt x="14244" y="13588"/>
                  </a:cubicBezTo>
                  <a:lnTo>
                    <a:pt x="14244" y="6837"/>
                  </a:lnTo>
                  <a:cubicBezTo>
                    <a:pt x="14244" y="5511"/>
                    <a:pt x="14244" y="3871"/>
                    <a:pt x="10756" y="3871"/>
                  </a:cubicBezTo>
                  <a:cubicBezTo>
                    <a:pt x="7268" y="3871"/>
                    <a:pt x="7172" y="6080"/>
                    <a:pt x="7172" y="6837"/>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5" name="Freeform 229"/>
            <p:cNvSpPr/>
            <p:nvPr/>
          </p:nvSpPr>
          <p:spPr>
            <a:xfrm>
              <a:off x="508015" y="583244"/>
              <a:ext cx="20740" cy="285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172" y="0"/>
                  </a:lnTo>
                  <a:lnTo>
                    <a:pt x="13885" y="10099"/>
                  </a:lnTo>
                  <a:cubicBezTo>
                    <a:pt x="14246" y="10575"/>
                    <a:pt x="14568" y="11067"/>
                    <a:pt x="14850" y="11571"/>
                  </a:cubicBezTo>
                  <a:cubicBezTo>
                    <a:pt x="14850" y="11571"/>
                    <a:pt x="15428" y="12553"/>
                    <a:pt x="15525" y="12694"/>
                  </a:cubicBezTo>
                  <a:lnTo>
                    <a:pt x="15525" y="10519"/>
                  </a:lnTo>
                  <a:cubicBezTo>
                    <a:pt x="15453" y="9702"/>
                    <a:pt x="15453" y="8882"/>
                    <a:pt x="15525" y="8065"/>
                  </a:cubicBezTo>
                  <a:lnTo>
                    <a:pt x="15525" y="0"/>
                  </a:lnTo>
                  <a:lnTo>
                    <a:pt x="21600" y="0"/>
                  </a:lnTo>
                  <a:lnTo>
                    <a:pt x="21600" y="21600"/>
                  </a:lnTo>
                  <a:lnTo>
                    <a:pt x="16200" y="21600"/>
                  </a:lnTo>
                  <a:lnTo>
                    <a:pt x="8293" y="11151"/>
                  </a:lnTo>
                  <a:cubicBezTo>
                    <a:pt x="7450" y="9994"/>
                    <a:pt x="6709" y="8799"/>
                    <a:pt x="6075" y="7574"/>
                  </a:cubicBezTo>
                  <a:cubicBezTo>
                    <a:pt x="6075" y="8205"/>
                    <a:pt x="6075" y="10940"/>
                    <a:pt x="6075" y="11501"/>
                  </a:cubicBezTo>
                  <a:lnTo>
                    <a:pt x="6075" y="21600"/>
                  </a:lnTo>
                  <a:lnTo>
                    <a:pt x="96" y="2160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6" name="Freeform 230"/>
            <p:cNvSpPr/>
            <p:nvPr/>
          </p:nvSpPr>
          <p:spPr>
            <a:xfrm>
              <a:off x="542086" y="583244"/>
              <a:ext cx="24351" cy="28511"/>
            </a:xfrm>
            <a:custGeom>
              <a:avLst/>
              <a:gdLst/>
              <a:ahLst/>
              <a:cxnLst>
                <a:cxn ang="0">
                  <a:pos x="wd2" y="hd2"/>
                </a:cxn>
                <a:cxn ang="5400000">
                  <a:pos x="wd2" y="hd2"/>
                </a:cxn>
                <a:cxn ang="10800000">
                  <a:pos x="wd2" y="hd2"/>
                </a:cxn>
                <a:cxn ang="16200000">
                  <a:pos x="wd2" y="hd2"/>
                </a:cxn>
              </a:cxnLst>
              <a:rect l="0" t="0" r="r" b="b"/>
              <a:pathLst>
                <a:path w="21600" h="21600" extrusionOk="0">
                  <a:moveTo>
                    <a:pt x="14290" y="0"/>
                  </a:moveTo>
                  <a:lnTo>
                    <a:pt x="21600" y="21600"/>
                  </a:lnTo>
                  <a:lnTo>
                    <a:pt x="16180" y="21600"/>
                  </a:lnTo>
                  <a:lnTo>
                    <a:pt x="14948" y="17322"/>
                  </a:lnTo>
                  <a:lnTo>
                    <a:pt x="6734" y="17322"/>
                  </a:lnTo>
                  <a:lnTo>
                    <a:pt x="5420" y="21600"/>
                  </a:lnTo>
                  <a:lnTo>
                    <a:pt x="0" y="21600"/>
                  </a:lnTo>
                  <a:lnTo>
                    <a:pt x="7145" y="0"/>
                  </a:lnTo>
                  <a:close/>
                  <a:moveTo>
                    <a:pt x="11005" y="3857"/>
                  </a:moveTo>
                  <a:lnTo>
                    <a:pt x="8295" y="13605"/>
                  </a:lnTo>
                  <a:lnTo>
                    <a:pt x="13961" y="13605"/>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7" name="Freeform 231"/>
            <p:cNvSpPr/>
            <p:nvPr/>
          </p:nvSpPr>
          <p:spPr>
            <a:xfrm>
              <a:off x="571158" y="583244"/>
              <a:ext cx="20740" cy="285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268" y="0"/>
                  </a:lnTo>
                  <a:lnTo>
                    <a:pt x="13982" y="10099"/>
                  </a:lnTo>
                  <a:lnTo>
                    <a:pt x="14947" y="11571"/>
                  </a:lnTo>
                  <a:lnTo>
                    <a:pt x="15622" y="12694"/>
                  </a:lnTo>
                  <a:lnTo>
                    <a:pt x="15622" y="10519"/>
                  </a:lnTo>
                  <a:cubicBezTo>
                    <a:pt x="15622" y="9047"/>
                    <a:pt x="15622" y="8836"/>
                    <a:pt x="15622" y="8065"/>
                  </a:cubicBezTo>
                  <a:lnTo>
                    <a:pt x="15622" y="0"/>
                  </a:lnTo>
                  <a:lnTo>
                    <a:pt x="21600" y="0"/>
                  </a:lnTo>
                  <a:lnTo>
                    <a:pt x="21600" y="21600"/>
                  </a:lnTo>
                  <a:lnTo>
                    <a:pt x="16296" y="21600"/>
                  </a:lnTo>
                  <a:lnTo>
                    <a:pt x="8389" y="11151"/>
                  </a:lnTo>
                  <a:cubicBezTo>
                    <a:pt x="7546" y="9994"/>
                    <a:pt x="6806" y="8799"/>
                    <a:pt x="6172" y="7574"/>
                  </a:cubicBezTo>
                  <a:cubicBezTo>
                    <a:pt x="6172" y="8205"/>
                    <a:pt x="6172" y="10940"/>
                    <a:pt x="6172" y="11501"/>
                  </a:cubicBezTo>
                  <a:lnTo>
                    <a:pt x="6172" y="21600"/>
                  </a:lnTo>
                  <a:lnTo>
                    <a:pt x="96" y="2160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8" name="Freeform 232"/>
            <p:cNvSpPr/>
            <p:nvPr/>
          </p:nvSpPr>
          <p:spPr>
            <a:xfrm>
              <a:off x="598655" y="583244"/>
              <a:ext cx="20058" cy="28511"/>
            </a:xfrm>
            <a:custGeom>
              <a:avLst/>
              <a:gdLst/>
              <a:ahLst/>
              <a:cxnLst>
                <a:cxn ang="0">
                  <a:pos x="wd2" y="hd2"/>
                </a:cxn>
                <a:cxn ang="5400000">
                  <a:pos x="wd2" y="hd2"/>
                </a:cxn>
                <a:cxn ang="10800000">
                  <a:pos x="wd2" y="hd2"/>
                </a:cxn>
                <a:cxn ang="16200000">
                  <a:pos x="wd2" y="hd2"/>
                </a:cxn>
              </a:cxnLst>
              <a:rect l="0" t="0" r="r" b="b"/>
              <a:pathLst>
                <a:path w="21253" h="21600" extrusionOk="0">
                  <a:moveTo>
                    <a:pt x="0" y="0"/>
                  </a:moveTo>
                  <a:lnTo>
                    <a:pt x="7652" y="0"/>
                  </a:lnTo>
                  <a:cubicBezTo>
                    <a:pt x="15108" y="0"/>
                    <a:pt x="17462" y="982"/>
                    <a:pt x="19425" y="2805"/>
                  </a:cubicBezTo>
                  <a:cubicBezTo>
                    <a:pt x="21387" y="4629"/>
                    <a:pt x="21191" y="5680"/>
                    <a:pt x="21191" y="10519"/>
                  </a:cubicBezTo>
                  <a:lnTo>
                    <a:pt x="21191" y="14237"/>
                  </a:lnTo>
                  <a:cubicBezTo>
                    <a:pt x="21600" y="16726"/>
                    <a:pt x="19955" y="19160"/>
                    <a:pt x="16972" y="20478"/>
                  </a:cubicBezTo>
                  <a:cubicBezTo>
                    <a:pt x="14947" y="21170"/>
                    <a:pt x="12742" y="21553"/>
                    <a:pt x="10497" y="21600"/>
                  </a:cubicBezTo>
                  <a:lnTo>
                    <a:pt x="686" y="21600"/>
                  </a:lnTo>
                  <a:close/>
                  <a:moveTo>
                    <a:pt x="6770" y="17743"/>
                  </a:moveTo>
                  <a:lnTo>
                    <a:pt x="8731" y="17743"/>
                  </a:lnTo>
                  <a:cubicBezTo>
                    <a:pt x="11380" y="17743"/>
                    <a:pt x="14127" y="17392"/>
                    <a:pt x="14127" y="13254"/>
                  </a:cubicBezTo>
                  <a:cubicBezTo>
                    <a:pt x="14127" y="12553"/>
                    <a:pt x="14127" y="11361"/>
                    <a:pt x="14127" y="10589"/>
                  </a:cubicBezTo>
                  <a:cubicBezTo>
                    <a:pt x="14444" y="8724"/>
                    <a:pt x="14037" y="6831"/>
                    <a:pt x="12950" y="5120"/>
                  </a:cubicBezTo>
                  <a:cubicBezTo>
                    <a:pt x="11674" y="3787"/>
                    <a:pt x="10301" y="3787"/>
                    <a:pt x="6671" y="3787"/>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29" name="Freeform 233"/>
            <p:cNvSpPr/>
            <p:nvPr/>
          </p:nvSpPr>
          <p:spPr>
            <a:xfrm>
              <a:off x="630505" y="583244"/>
              <a:ext cx="21018" cy="285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72" y="3927"/>
                  </a:lnTo>
                  <a:lnTo>
                    <a:pt x="14272" y="21600"/>
                  </a:lnTo>
                  <a:lnTo>
                    <a:pt x="7517" y="21600"/>
                  </a:lnTo>
                  <a:lnTo>
                    <a:pt x="7517" y="3927"/>
                  </a:lnTo>
                  <a:lnTo>
                    <a:pt x="0" y="3927"/>
                  </a:lnTo>
                  <a:lnTo>
                    <a:pt x="0" y="0"/>
                  </a:lnTo>
                  <a:lnTo>
                    <a:pt x="21600" y="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30" name="Freeform 234"/>
            <p:cNvSpPr/>
            <p:nvPr/>
          </p:nvSpPr>
          <p:spPr>
            <a:xfrm>
              <a:off x="656244" y="583244"/>
              <a:ext cx="20555" cy="28511"/>
            </a:xfrm>
            <a:custGeom>
              <a:avLst/>
              <a:gdLst/>
              <a:ahLst/>
              <a:cxnLst>
                <a:cxn ang="0">
                  <a:pos x="wd2" y="hd2"/>
                </a:cxn>
                <a:cxn ang="5400000">
                  <a:pos x="wd2" y="hd2"/>
                </a:cxn>
                <a:cxn ang="10800000">
                  <a:pos x="wd2" y="hd2"/>
                </a:cxn>
                <a:cxn ang="16200000">
                  <a:pos x="wd2" y="hd2"/>
                </a:cxn>
              </a:cxnLst>
              <a:rect l="0" t="0" r="r" b="b"/>
              <a:pathLst>
                <a:path w="21600" h="21600" extrusionOk="0">
                  <a:moveTo>
                    <a:pt x="6519" y="21600"/>
                  </a:moveTo>
                  <a:lnTo>
                    <a:pt x="0" y="21600"/>
                  </a:lnTo>
                  <a:lnTo>
                    <a:pt x="0" y="0"/>
                  </a:lnTo>
                  <a:lnTo>
                    <a:pt x="9730" y="0"/>
                  </a:lnTo>
                  <a:cubicBezTo>
                    <a:pt x="14594" y="0"/>
                    <a:pt x="20821" y="491"/>
                    <a:pt x="20821" y="6242"/>
                  </a:cubicBezTo>
                  <a:cubicBezTo>
                    <a:pt x="21164" y="8922"/>
                    <a:pt x="18715" y="11374"/>
                    <a:pt x="15081" y="11992"/>
                  </a:cubicBezTo>
                  <a:lnTo>
                    <a:pt x="21600" y="21600"/>
                  </a:lnTo>
                  <a:lnTo>
                    <a:pt x="14497" y="21600"/>
                  </a:lnTo>
                  <a:lnTo>
                    <a:pt x="8757" y="12764"/>
                  </a:lnTo>
                  <a:lnTo>
                    <a:pt x="6616" y="12764"/>
                  </a:lnTo>
                  <a:close/>
                  <a:moveTo>
                    <a:pt x="6519" y="9327"/>
                  </a:moveTo>
                  <a:cubicBezTo>
                    <a:pt x="8228" y="9522"/>
                    <a:pt x="9967" y="9522"/>
                    <a:pt x="11676" y="9327"/>
                  </a:cubicBezTo>
                  <a:cubicBezTo>
                    <a:pt x="13816" y="8766"/>
                    <a:pt x="14010" y="7574"/>
                    <a:pt x="14010" y="6382"/>
                  </a:cubicBezTo>
                  <a:cubicBezTo>
                    <a:pt x="14258" y="5279"/>
                    <a:pt x="13408" y="4200"/>
                    <a:pt x="11967" y="3787"/>
                  </a:cubicBezTo>
                  <a:cubicBezTo>
                    <a:pt x="10159" y="3609"/>
                    <a:pt x="8327" y="3609"/>
                    <a:pt x="6519" y="3787"/>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31" name="Freeform 235"/>
            <p:cNvSpPr/>
            <p:nvPr/>
          </p:nvSpPr>
          <p:spPr>
            <a:xfrm>
              <a:off x="679945" y="583244"/>
              <a:ext cx="23796" cy="28511"/>
            </a:xfrm>
            <a:custGeom>
              <a:avLst/>
              <a:gdLst/>
              <a:ahLst/>
              <a:cxnLst>
                <a:cxn ang="0">
                  <a:pos x="wd2" y="hd2"/>
                </a:cxn>
                <a:cxn ang="5400000">
                  <a:pos x="wd2" y="hd2"/>
                </a:cxn>
                <a:cxn ang="10800000">
                  <a:pos x="wd2" y="hd2"/>
                </a:cxn>
                <a:cxn ang="16200000">
                  <a:pos x="wd2" y="hd2"/>
                </a:cxn>
              </a:cxnLst>
              <a:rect l="0" t="0" r="r" b="b"/>
              <a:pathLst>
                <a:path w="21600" h="21600" extrusionOk="0">
                  <a:moveTo>
                    <a:pt x="14120" y="0"/>
                  </a:moveTo>
                  <a:lnTo>
                    <a:pt x="21600" y="21600"/>
                  </a:lnTo>
                  <a:lnTo>
                    <a:pt x="16137" y="21600"/>
                  </a:lnTo>
                  <a:lnTo>
                    <a:pt x="14792" y="17322"/>
                  </a:lnTo>
                  <a:lnTo>
                    <a:pt x="6808" y="17322"/>
                  </a:lnTo>
                  <a:lnTo>
                    <a:pt x="5463" y="21600"/>
                  </a:lnTo>
                  <a:lnTo>
                    <a:pt x="0" y="21600"/>
                  </a:lnTo>
                  <a:lnTo>
                    <a:pt x="7312" y="0"/>
                  </a:lnTo>
                  <a:close/>
                  <a:moveTo>
                    <a:pt x="10758" y="3857"/>
                  </a:moveTo>
                  <a:lnTo>
                    <a:pt x="7901" y="13605"/>
                  </a:lnTo>
                  <a:lnTo>
                    <a:pt x="13699" y="13605"/>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32" name="Freeform 236"/>
            <p:cNvSpPr/>
            <p:nvPr/>
          </p:nvSpPr>
          <p:spPr>
            <a:xfrm>
              <a:off x="705869" y="583244"/>
              <a:ext cx="13056" cy="28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15" y="19706"/>
                  </a:lnTo>
                  <a:lnTo>
                    <a:pt x="5515" y="1894"/>
                  </a:lnTo>
                  <a:lnTo>
                    <a:pt x="0" y="1894"/>
                  </a:lnTo>
                  <a:lnTo>
                    <a:pt x="0" y="0"/>
                  </a:lnTo>
                  <a:lnTo>
                    <a:pt x="21600" y="0"/>
                  </a:lnTo>
                  <a:lnTo>
                    <a:pt x="21600" y="1894"/>
                  </a:lnTo>
                  <a:lnTo>
                    <a:pt x="15931" y="1894"/>
                  </a:lnTo>
                  <a:lnTo>
                    <a:pt x="15931" y="19636"/>
                  </a:lnTo>
                  <a:lnTo>
                    <a:pt x="21600" y="19636"/>
                  </a:lnTo>
                  <a:lnTo>
                    <a:pt x="21600" y="21600"/>
                  </a:lnTo>
                  <a:lnTo>
                    <a:pt x="0" y="2160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33" name="Freeform 237"/>
            <p:cNvSpPr/>
            <p:nvPr/>
          </p:nvSpPr>
          <p:spPr>
            <a:xfrm>
              <a:off x="723646" y="583244"/>
              <a:ext cx="21110" cy="285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158" y="0"/>
                  </a:lnTo>
                  <a:lnTo>
                    <a:pt x="13642" y="10099"/>
                  </a:lnTo>
                  <a:cubicBezTo>
                    <a:pt x="14026" y="10575"/>
                    <a:pt x="14374" y="11067"/>
                    <a:pt x="14685" y="11571"/>
                  </a:cubicBezTo>
                  <a:cubicBezTo>
                    <a:pt x="14847" y="11963"/>
                    <a:pt x="15070" y="12339"/>
                    <a:pt x="15347" y="12694"/>
                  </a:cubicBezTo>
                  <a:lnTo>
                    <a:pt x="15347" y="10519"/>
                  </a:lnTo>
                  <a:cubicBezTo>
                    <a:pt x="15347" y="9047"/>
                    <a:pt x="15347" y="8836"/>
                    <a:pt x="15347" y="8065"/>
                  </a:cubicBezTo>
                  <a:lnTo>
                    <a:pt x="15347" y="0"/>
                  </a:lnTo>
                  <a:lnTo>
                    <a:pt x="21600" y="0"/>
                  </a:lnTo>
                  <a:lnTo>
                    <a:pt x="21600" y="21600"/>
                  </a:lnTo>
                  <a:lnTo>
                    <a:pt x="16389" y="21600"/>
                  </a:lnTo>
                  <a:lnTo>
                    <a:pt x="8621" y="11151"/>
                  </a:lnTo>
                  <a:cubicBezTo>
                    <a:pt x="7741" y="10003"/>
                    <a:pt x="6982" y="8807"/>
                    <a:pt x="6347" y="7574"/>
                  </a:cubicBezTo>
                  <a:cubicBezTo>
                    <a:pt x="6347" y="8205"/>
                    <a:pt x="6347" y="10940"/>
                    <a:pt x="6347" y="11501"/>
                  </a:cubicBezTo>
                  <a:lnTo>
                    <a:pt x="6347" y="21600"/>
                  </a:lnTo>
                  <a:lnTo>
                    <a:pt x="474" y="2160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34" name="Freeform 238"/>
            <p:cNvSpPr/>
            <p:nvPr/>
          </p:nvSpPr>
          <p:spPr>
            <a:xfrm>
              <a:off x="749107" y="583244"/>
              <a:ext cx="13055" cy="28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15" y="19706"/>
                  </a:lnTo>
                  <a:lnTo>
                    <a:pt x="5515" y="1894"/>
                  </a:lnTo>
                  <a:lnTo>
                    <a:pt x="0" y="1894"/>
                  </a:lnTo>
                  <a:lnTo>
                    <a:pt x="0" y="0"/>
                  </a:lnTo>
                  <a:lnTo>
                    <a:pt x="21600" y="0"/>
                  </a:lnTo>
                  <a:lnTo>
                    <a:pt x="21600" y="1894"/>
                  </a:lnTo>
                  <a:lnTo>
                    <a:pt x="15931" y="1894"/>
                  </a:lnTo>
                  <a:lnTo>
                    <a:pt x="15931" y="19636"/>
                  </a:lnTo>
                  <a:lnTo>
                    <a:pt x="21600" y="19636"/>
                  </a:lnTo>
                  <a:lnTo>
                    <a:pt x="21600" y="21600"/>
                  </a:lnTo>
                  <a:lnTo>
                    <a:pt x="0" y="2160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35" name="Freeform 239"/>
            <p:cNvSpPr/>
            <p:nvPr/>
          </p:nvSpPr>
          <p:spPr>
            <a:xfrm>
              <a:off x="766605" y="583244"/>
              <a:ext cx="20648" cy="28511"/>
            </a:xfrm>
            <a:custGeom>
              <a:avLst/>
              <a:gdLst/>
              <a:ahLst/>
              <a:cxnLst>
                <a:cxn ang="0">
                  <a:pos x="wd2" y="hd2"/>
                </a:cxn>
                <a:cxn ang="5400000">
                  <a:pos x="wd2" y="hd2"/>
                </a:cxn>
                <a:cxn ang="10800000">
                  <a:pos x="wd2" y="hd2"/>
                </a:cxn>
                <a:cxn ang="16200000">
                  <a:pos x="wd2" y="hd2"/>
                </a:cxn>
              </a:cxnLst>
              <a:rect l="0" t="0" r="r" b="b"/>
              <a:pathLst>
                <a:path w="21600" h="21600" extrusionOk="0">
                  <a:moveTo>
                    <a:pt x="291" y="0"/>
                  </a:moveTo>
                  <a:lnTo>
                    <a:pt x="6199" y="0"/>
                  </a:lnTo>
                  <a:lnTo>
                    <a:pt x="13851" y="10099"/>
                  </a:lnTo>
                  <a:cubicBezTo>
                    <a:pt x="14244" y="10575"/>
                    <a:pt x="14600" y="11067"/>
                    <a:pt x="14916" y="11571"/>
                  </a:cubicBezTo>
                  <a:cubicBezTo>
                    <a:pt x="15083" y="11963"/>
                    <a:pt x="15310" y="12339"/>
                    <a:pt x="15595" y="12694"/>
                  </a:cubicBezTo>
                  <a:lnTo>
                    <a:pt x="15595" y="10519"/>
                  </a:lnTo>
                  <a:cubicBezTo>
                    <a:pt x="15595" y="9047"/>
                    <a:pt x="15595" y="8836"/>
                    <a:pt x="15595" y="8065"/>
                  </a:cubicBezTo>
                  <a:lnTo>
                    <a:pt x="15595" y="0"/>
                  </a:lnTo>
                  <a:lnTo>
                    <a:pt x="21600" y="0"/>
                  </a:lnTo>
                  <a:lnTo>
                    <a:pt x="21600" y="21600"/>
                  </a:lnTo>
                  <a:lnTo>
                    <a:pt x="16272" y="21600"/>
                  </a:lnTo>
                  <a:lnTo>
                    <a:pt x="8330" y="11151"/>
                  </a:lnTo>
                  <a:cubicBezTo>
                    <a:pt x="7431" y="10003"/>
                    <a:pt x="6654" y="8807"/>
                    <a:pt x="6005" y="7574"/>
                  </a:cubicBezTo>
                  <a:cubicBezTo>
                    <a:pt x="6005" y="8205"/>
                    <a:pt x="6005" y="10940"/>
                    <a:pt x="6005" y="11501"/>
                  </a:cubicBezTo>
                  <a:lnTo>
                    <a:pt x="6005" y="21600"/>
                  </a:lnTo>
                  <a:lnTo>
                    <a:pt x="0" y="2160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36" name="Freeform 240"/>
            <p:cNvSpPr/>
            <p:nvPr/>
          </p:nvSpPr>
          <p:spPr>
            <a:xfrm>
              <a:off x="793940" y="582171"/>
              <a:ext cx="19920" cy="30771"/>
            </a:xfrm>
            <a:custGeom>
              <a:avLst/>
              <a:gdLst/>
              <a:ahLst/>
              <a:cxnLst>
                <a:cxn ang="0">
                  <a:pos x="wd2" y="hd2"/>
                </a:cxn>
                <a:cxn ang="5400000">
                  <a:pos x="wd2" y="hd2"/>
                </a:cxn>
                <a:cxn ang="10800000">
                  <a:pos x="wd2" y="hd2"/>
                </a:cxn>
                <a:cxn ang="16200000">
                  <a:pos x="wd2" y="hd2"/>
                </a:cxn>
              </a:cxnLst>
              <a:rect l="0" t="0" r="r" b="b"/>
              <a:pathLst>
                <a:path w="21227" h="21144" extrusionOk="0">
                  <a:moveTo>
                    <a:pt x="173" y="7987"/>
                  </a:moveTo>
                  <a:cubicBezTo>
                    <a:pt x="-361" y="5666"/>
                    <a:pt x="806" y="3317"/>
                    <a:pt x="3331" y="1627"/>
                  </a:cubicBezTo>
                  <a:cubicBezTo>
                    <a:pt x="5547" y="416"/>
                    <a:pt x="8433" y="-158"/>
                    <a:pt x="11323" y="37"/>
                  </a:cubicBezTo>
                  <a:cubicBezTo>
                    <a:pt x="16314" y="-258"/>
                    <a:pt x="20732" y="2113"/>
                    <a:pt x="21188" y="5331"/>
                  </a:cubicBezTo>
                  <a:cubicBezTo>
                    <a:pt x="21239" y="5686"/>
                    <a:pt x="21239" y="6042"/>
                    <a:pt x="21188" y="6397"/>
                  </a:cubicBezTo>
                  <a:lnTo>
                    <a:pt x="14578" y="6397"/>
                  </a:lnTo>
                  <a:cubicBezTo>
                    <a:pt x="14578" y="4680"/>
                    <a:pt x="12999" y="3853"/>
                    <a:pt x="10730" y="3853"/>
                  </a:cubicBezTo>
                  <a:cubicBezTo>
                    <a:pt x="8461" y="3853"/>
                    <a:pt x="6981" y="5761"/>
                    <a:pt x="6981" y="6906"/>
                  </a:cubicBezTo>
                  <a:lnTo>
                    <a:pt x="6981" y="13267"/>
                  </a:lnTo>
                  <a:cubicBezTo>
                    <a:pt x="6981" y="15875"/>
                    <a:pt x="7770" y="17465"/>
                    <a:pt x="11026" y="17465"/>
                  </a:cubicBezTo>
                  <a:cubicBezTo>
                    <a:pt x="14282" y="17465"/>
                    <a:pt x="14578" y="15620"/>
                    <a:pt x="14578" y="14857"/>
                  </a:cubicBezTo>
                  <a:lnTo>
                    <a:pt x="14578" y="13521"/>
                  </a:lnTo>
                  <a:lnTo>
                    <a:pt x="10928" y="13521"/>
                  </a:lnTo>
                  <a:lnTo>
                    <a:pt x="10928" y="10278"/>
                  </a:lnTo>
                  <a:lnTo>
                    <a:pt x="20793" y="10278"/>
                  </a:lnTo>
                  <a:lnTo>
                    <a:pt x="20793" y="20773"/>
                  </a:lnTo>
                  <a:lnTo>
                    <a:pt x="17833" y="20773"/>
                  </a:lnTo>
                  <a:lnTo>
                    <a:pt x="16946" y="19374"/>
                  </a:lnTo>
                  <a:cubicBezTo>
                    <a:pt x="15273" y="20690"/>
                    <a:pt x="12650" y="21342"/>
                    <a:pt x="10039" y="21091"/>
                  </a:cubicBezTo>
                  <a:cubicBezTo>
                    <a:pt x="7035" y="21184"/>
                    <a:pt x="4129" y="20387"/>
                    <a:pt x="2146" y="18928"/>
                  </a:cubicBezTo>
                  <a:cubicBezTo>
                    <a:pt x="485" y="17317"/>
                    <a:pt x="-249" y="15381"/>
                    <a:pt x="74" y="13458"/>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37" name="Freeform 241"/>
            <p:cNvSpPr/>
            <p:nvPr/>
          </p:nvSpPr>
          <p:spPr>
            <a:xfrm>
              <a:off x="827433" y="583244"/>
              <a:ext cx="23888" cy="28511"/>
            </a:xfrm>
            <a:custGeom>
              <a:avLst/>
              <a:gdLst/>
              <a:ahLst/>
              <a:cxnLst>
                <a:cxn ang="0">
                  <a:pos x="wd2" y="hd2"/>
                </a:cxn>
                <a:cxn ang="5400000">
                  <a:pos x="wd2" y="hd2"/>
                </a:cxn>
                <a:cxn ang="10800000">
                  <a:pos x="wd2" y="hd2"/>
                </a:cxn>
                <a:cxn ang="16200000">
                  <a:pos x="wd2" y="hd2"/>
                </a:cxn>
              </a:cxnLst>
              <a:rect l="0" t="0" r="r" b="b"/>
              <a:pathLst>
                <a:path w="21600" h="21600" extrusionOk="0">
                  <a:moveTo>
                    <a:pt x="14148" y="0"/>
                  </a:moveTo>
                  <a:lnTo>
                    <a:pt x="21600" y="21600"/>
                  </a:lnTo>
                  <a:lnTo>
                    <a:pt x="16074" y="21600"/>
                  </a:lnTo>
                  <a:lnTo>
                    <a:pt x="14735" y="17322"/>
                  </a:lnTo>
                  <a:lnTo>
                    <a:pt x="6865" y="17322"/>
                  </a:lnTo>
                  <a:lnTo>
                    <a:pt x="5526" y="21600"/>
                  </a:lnTo>
                  <a:lnTo>
                    <a:pt x="0" y="21600"/>
                  </a:lnTo>
                  <a:lnTo>
                    <a:pt x="7284" y="0"/>
                  </a:lnTo>
                  <a:close/>
                  <a:moveTo>
                    <a:pt x="10800" y="3857"/>
                  </a:moveTo>
                  <a:lnTo>
                    <a:pt x="8037" y="13605"/>
                  </a:lnTo>
                  <a:lnTo>
                    <a:pt x="13814" y="13605"/>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38" name="Freeform 242"/>
            <p:cNvSpPr/>
            <p:nvPr/>
          </p:nvSpPr>
          <p:spPr>
            <a:xfrm>
              <a:off x="855797" y="583244"/>
              <a:ext cx="20755" cy="28990"/>
            </a:xfrm>
            <a:custGeom>
              <a:avLst/>
              <a:gdLst/>
              <a:ahLst/>
              <a:cxnLst>
                <a:cxn ang="0">
                  <a:pos x="wd2" y="hd2"/>
                </a:cxn>
                <a:cxn ang="5400000">
                  <a:pos x="wd2" y="hd2"/>
                </a:cxn>
                <a:cxn ang="10800000">
                  <a:pos x="wd2" y="hd2"/>
                </a:cxn>
                <a:cxn ang="16200000">
                  <a:pos x="wd2" y="hd2"/>
                </a:cxn>
              </a:cxnLst>
              <a:rect l="0" t="0" r="r" b="b"/>
              <a:pathLst>
                <a:path w="21076" h="21505" extrusionOk="0">
                  <a:moveTo>
                    <a:pt x="61" y="0"/>
                  </a:moveTo>
                  <a:lnTo>
                    <a:pt x="6643" y="0"/>
                  </a:lnTo>
                  <a:lnTo>
                    <a:pt x="6643" y="13734"/>
                  </a:lnTo>
                  <a:cubicBezTo>
                    <a:pt x="6643" y="15038"/>
                    <a:pt x="6643" y="17648"/>
                    <a:pt x="10592" y="17648"/>
                  </a:cubicBezTo>
                  <a:cubicBezTo>
                    <a:pt x="11814" y="17648"/>
                    <a:pt x="14635" y="17648"/>
                    <a:pt x="14635" y="13802"/>
                  </a:cubicBezTo>
                  <a:lnTo>
                    <a:pt x="14635" y="69"/>
                  </a:lnTo>
                  <a:lnTo>
                    <a:pt x="21029" y="69"/>
                  </a:lnTo>
                  <a:lnTo>
                    <a:pt x="21029" y="13802"/>
                  </a:lnTo>
                  <a:cubicBezTo>
                    <a:pt x="21324" y="16065"/>
                    <a:pt x="20221" y="18306"/>
                    <a:pt x="18019" y="19914"/>
                  </a:cubicBezTo>
                  <a:cubicBezTo>
                    <a:pt x="15967" y="21037"/>
                    <a:pt x="13436" y="21597"/>
                    <a:pt x="10874" y="21493"/>
                  </a:cubicBezTo>
                  <a:cubicBezTo>
                    <a:pt x="8049" y="21600"/>
                    <a:pt x="5260" y="20994"/>
                    <a:pt x="2976" y="19776"/>
                  </a:cubicBezTo>
                  <a:cubicBezTo>
                    <a:pt x="790" y="18109"/>
                    <a:pt x="-276" y="15822"/>
                    <a:pt x="61" y="13527"/>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39" name="Freeform 243"/>
            <p:cNvSpPr/>
            <p:nvPr/>
          </p:nvSpPr>
          <p:spPr>
            <a:xfrm>
              <a:off x="881874" y="583244"/>
              <a:ext cx="20926" cy="285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0" y="3927"/>
                  </a:lnTo>
                  <a:lnTo>
                    <a:pt x="14240" y="21600"/>
                  </a:lnTo>
                  <a:lnTo>
                    <a:pt x="7551" y="21600"/>
                  </a:lnTo>
                  <a:lnTo>
                    <a:pt x="7551" y="3927"/>
                  </a:lnTo>
                  <a:lnTo>
                    <a:pt x="0" y="3927"/>
                  </a:lnTo>
                  <a:lnTo>
                    <a:pt x="0" y="0"/>
                  </a:lnTo>
                  <a:lnTo>
                    <a:pt x="21600" y="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40" name="Freeform 244"/>
            <p:cNvSpPr/>
            <p:nvPr/>
          </p:nvSpPr>
          <p:spPr>
            <a:xfrm>
              <a:off x="907890" y="583244"/>
              <a:ext cx="20740" cy="285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557" y="0"/>
                  </a:lnTo>
                  <a:lnTo>
                    <a:pt x="6557" y="8205"/>
                  </a:lnTo>
                  <a:lnTo>
                    <a:pt x="14947" y="8205"/>
                  </a:lnTo>
                  <a:lnTo>
                    <a:pt x="14947" y="0"/>
                  </a:lnTo>
                  <a:lnTo>
                    <a:pt x="21600" y="0"/>
                  </a:lnTo>
                  <a:lnTo>
                    <a:pt x="21600" y="21600"/>
                  </a:lnTo>
                  <a:lnTo>
                    <a:pt x="15043" y="21600"/>
                  </a:lnTo>
                  <a:lnTo>
                    <a:pt x="15043" y="12273"/>
                  </a:lnTo>
                  <a:lnTo>
                    <a:pt x="6654" y="12273"/>
                  </a:lnTo>
                  <a:lnTo>
                    <a:pt x="6654" y="21600"/>
                  </a:lnTo>
                  <a:lnTo>
                    <a:pt x="0" y="21600"/>
                  </a:lnTo>
                  <a:lnTo>
                    <a:pt x="0" y="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41" name="Freeform 245"/>
            <p:cNvSpPr/>
            <p:nvPr/>
          </p:nvSpPr>
          <p:spPr>
            <a:xfrm>
              <a:off x="935445" y="582655"/>
              <a:ext cx="19789" cy="30325"/>
            </a:xfrm>
            <a:custGeom>
              <a:avLst/>
              <a:gdLst/>
              <a:ahLst/>
              <a:cxnLst>
                <a:cxn ang="0">
                  <a:pos x="wd2" y="hd2"/>
                </a:cxn>
                <a:cxn ang="5400000">
                  <a:pos x="wd2" y="hd2"/>
                </a:cxn>
                <a:cxn ang="10800000">
                  <a:pos x="wd2" y="hd2"/>
                </a:cxn>
                <a:cxn ang="16200000">
                  <a:pos x="wd2" y="hd2"/>
                </a:cxn>
              </a:cxnLst>
              <a:rect l="0" t="0" r="r" b="b"/>
              <a:pathLst>
                <a:path w="21019" h="20796" extrusionOk="0">
                  <a:moveTo>
                    <a:pt x="38" y="7322"/>
                  </a:moveTo>
                  <a:cubicBezTo>
                    <a:pt x="-209" y="5349"/>
                    <a:pt x="744" y="3391"/>
                    <a:pt x="2694" y="1863"/>
                  </a:cubicBezTo>
                  <a:cubicBezTo>
                    <a:pt x="7158" y="-621"/>
                    <a:pt x="13768" y="-621"/>
                    <a:pt x="18233" y="1863"/>
                  </a:cubicBezTo>
                  <a:cubicBezTo>
                    <a:pt x="20431" y="3654"/>
                    <a:pt x="21391" y="5949"/>
                    <a:pt x="20888" y="8211"/>
                  </a:cubicBezTo>
                  <a:lnTo>
                    <a:pt x="20888" y="12972"/>
                  </a:lnTo>
                  <a:cubicBezTo>
                    <a:pt x="21236" y="15058"/>
                    <a:pt x="20320" y="17151"/>
                    <a:pt x="18331" y="18812"/>
                  </a:cubicBezTo>
                  <a:cubicBezTo>
                    <a:pt x="16151" y="20171"/>
                    <a:pt x="13194" y="20884"/>
                    <a:pt x="10168" y="20780"/>
                  </a:cubicBezTo>
                  <a:cubicBezTo>
                    <a:pt x="6004" y="20979"/>
                    <a:pt x="2160" y="19334"/>
                    <a:pt x="825" y="16780"/>
                  </a:cubicBezTo>
                  <a:cubicBezTo>
                    <a:pt x="271" y="15478"/>
                    <a:pt x="6" y="14132"/>
                    <a:pt x="38" y="12781"/>
                  </a:cubicBezTo>
                  <a:close/>
                  <a:moveTo>
                    <a:pt x="6824" y="13670"/>
                  </a:moveTo>
                  <a:cubicBezTo>
                    <a:pt x="6824" y="15765"/>
                    <a:pt x="7414" y="17225"/>
                    <a:pt x="10365" y="17225"/>
                  </a:cubicBezTo>
                  <a:cubicBezTo>
                    <a:pt x="13315" y="17225"/>
                    <a:pt x="14003" y="15067"/>
                    <a:pt x="14003" y="13670"/>
                  </a:cubicBezTo>
                  <a:lnTo>
                    <a:pt x="14003" y="6878"/>
                  </a:lnTo>
                  <a:cubicBezTo>
                    <a:pt x="14003" y="5545"/>
                    <a:pt x="14003" y="3894"/>
                    <a:pt x="10463" y="3894"/>
                  </a:cubicBezTo>
                  <a:cubicBezTo>
                    <a:pt x="6922" y="3894"/>
                    <a:pt x="6824" y="6116"/>
                    <a:pt x="6824" y="6878"/>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42" name="Freeform 246"/>
            <p:cNvSpPr/>
            <p:nvPr/>
          </p:nvSpPr>
          <p:spPr>
            <a:xfrm>
              <a:off x="961589" y="583244"/>
              <a:ext cx="20556" cy="28511"/>
            </a:xfrm>
            <a:custGeom>
              <a:avLst/>
              <a:gdLst/>
              <a:ahLst/>
              <a:cxnLst>
                <a:cxn ang="0">
                  <a:pos x="wd2" y="hd2"/>
                </a:cxn>
                <a:cxn ang="5400000">
                  <a:pos x="wd2" y="hd2"/>
                </a:cxn>
                <a:cxn ang="10800000">
                  <a:pos x="wd2" y="hd2"/>
                </a:cxn>
                <a:cxn ang="16200000">
                  <a:pos x="wd2" y="hd2"/>
                </a:cxn>
              </a:cxnLst>
              <a:rect l="0" t="0" r="r" b="b"/>
              <a:pathLst>
                <a:path w="21600" h="21600" extrusionOk="0">
                  <a:moveTo>
                    <a:pt x="6519" y="21600"/>
                  </a:moveTo>
                  <a:lnTo>
                    <a:pt x="0" y="21600"/>
                  </a:lnTo>
                  <a:lnTo>
                    <a:pt x="0" y="0"/>
                  </a:lnTo>
                  <a:lnTo>
                    <a:pt x="9730" y="0"/>
                  </a:lnTo>
                  <a:cubicBezTo>
                    <a:pt x="14594" y="0"/>
                    <a:pt x="20724" y="491"/>
                    <a:pt x="20724" y="6242"/>
                  </a:cubicBezTo>
                  <a:cubicBezTo>
                    <a:pt x="21119" y="8909"/>
                    <a:pt x="18701" y="11372"/>
                    <a:pt x="15081" y="11992"/>
                  </a:cubicBezTo>
                  <a:lnTo>
                    <a:pt x="21600" y="21600"/>
                  </a:lnTo>
                  <a:lnTo>
                    <a:pt x="14400" y="21600"/>
                  </a:lnTo>
                  <a:lnTo>
                    <a:pt x="8757" y="12764"/>
                  </a:lnTo>
                  <a:lnTo>
                    <a:pt x="6519" y="12764"/>
                  </a:lnTo>
                  <a:close/>
                  <a:moveTo>
                    <a:pt x="6519" y="9327"/>
                  </a:moveTo>
                  <a:cubicBezTo>
                    <a:pt x="8260" y="9513"/>
                    <a:pt x="10031" y="9513"/>
                    <a:pt x="11773" y="9327"/>
                  </a:cubicBezTo>
                  <a:cubicBezTo>
                    <a:pt x="13816" y="8766"/>
                    <a:pt x="14010" y="7574"/>
                    <a:pt x="14010" y="6382"/>
                  </a:cubicBezTo>
                  <a:cubicBezTo>
                    <a:pt x="14236" y="5301"/>
                    <a:pt x="13442" y="4244"/>
                    <a:pt x="12064" y="3787"/>
                  </a:cubicBezTo>
                  <a:cubicBezTo>
                    <a:pt x="10225" y="3611"/>
                    <a:pt x="8359" y="3611"/>
                    <a:pt x="6519" y="3787"/>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43" name="Freeform 247"/>
            <p:cNvSpPr/>
            <p:nvPr/>
          </p:nvSpPr>
          <p:spPr>
            <a:xfrm>
              <a:off x="985292" y="583244"/>
              <a:ext cx="12963" cy="28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54" y="19706"/>
                  </a:lnTo>
                  <a:lnTo>
                    <a:pt x="5554" y="1894"/>
                  </a:lnTo>
                  <a:lnTo>
                    <a:pt x="0" y="1894"/>
                  </a:lnTo>
                  <a:lnTo>
                    <a:pt x="0" y="0"/>
                  </a:lnTo>
                  <a:lnTo>
                    <a:pt x="21600" y="0"/>
                  </a:lnTo>
                  <a:lnTo>
                    <a:pt x="21600" y="1894"/>
                  </a:lnTo>
                  <a:lnTo>
                    <a:pt x="16046" y="1894"/>
                  </a:lnTo>
                  <a:lnTo>
                    <a:pt x="16046" y="19636"/>
                  </a:lnTo>
                  <a:lnTo>
                    <a:pt x="21600" y="19636"/>
                  </a:lnTo>
                  <a:lnTo>
                    <a:pt x="21600" y="21600"/>
                  </a:lnTo>
                  <a:lnTo>
                    <a:pt x="0" y="2160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44" name="Freeform 248"/>
            <p:cNvSpPr/>
            <p:nvPr/>
          </p:nvSpPr>
          <p:spPr>
            <a:xfrm>
              <a:off x="1000846" y="583244"/>
              <a:ext cx="20925" cy="285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1" y="3927"/>
                  </a:lnTo>
                  <a:lnTo>
                    <a:pt x="14241" y="21600"/>
                  </a:lnTo>
                  <a:lnTo>
                    <a:pt x="7455" y="21600"/>
                  </a:lnTo>
                  <a:lnTo>
                    <a:pt x="7455" y="3927"/>
                  </a:lnTo>
                  <a:lnTo>
                    <a:pt x="0" y="3927"/>
                  </a:lnTo>
                  <a:lnTo>
                    <a:pt x="0" y="0"/>
                  </a:lnTo>
                  <a:lnTo>
                    <a:pt x="21600" y="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45" name="Freeform 249"/>
            <p:cNvSpPr/>
            <p:nvPr/>
          </p:nvSpPr>
          <p:spPr>
            <a:xfrm>
              <a:off x="1023900" y="583244"/>
              <a:ext cx="23702" cy="28511"/>
            </a:xfrm>
            <a:custGeom>
              <a:avLst/>
              <a:gdLst/>
              <a:ahLst/>
              <a:cxnLst>
                <a:cxn ang="0">
                  <a:pos x="wd2" y="hd2"/>
                </a:cxn>
                <a:cxn ang="5400000">
                  <a:pos x="wd2" y="hd2"/>
                </a:cxn>
                <a:cxn ang="10800000">
                  <a:pos x="wd2" y="hd2"/>
                </a:cxn>
                <a:cxn ang="16200000">
                  <a:pos x="wd2" y="hd2"/>
                </a:cxn>
              </a:cxnLst>
              <a:rect l="0" t="0" r="r" b="b"/>
              <a:pathLst>
                <a:path w="21600" h="21600" extrusionOk="0">
                  <a:moveTo>
                    <a:pt x="8438" y="21600"/>
                  </a:moveTo>
                  <a:lnTo>
                    <a:pt x="8438" y="13044"/>
                  </a:lnTo>
                  <a:lnTo>
                    <a:pt x="0" y="0"/>
                  </a:lnTo>
                  <a:lnTo>
                    <a:pt x="6075" y="0"/>
                  </a:lnTo>
                  <a:lnTo>
                    <a:pt x="9366" y="5400"/>
                  </a:lnTo>
                  <a:cubicBezTo>
                    <a:pt x="9366" y="5821"/>
                    <a:pt x="10716" y="7644"/>
                    <a:pt x="10884" y="8065"/>
                  </a:cubicBezTo>
                  <a:cubicBezTo>
                    <a:pt x="11334" y="7178"/>
                    <a:pt x="11841" y="6312"/>
                    <a:pt x="12403" y="5470"/>
                  </a:cubicBezTo>
                  <a:lnTo>
                    <a:pt x="15525" y="0"/>
                  </a:lnTo>
                  <a:lnTo>
                    <a:pt x="21600" y="0"/>
                  </a:lnTo>
                  <a:lnTo>
                    <a:pt x="13753" y="12904"/>
                  </a:lnTo>
                  <a:lnTo>
                    <a:pt x="13753" y="2160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46" name="Freeform 250"/>
            <p:cNvSpPr/>
            <p:nvPr/>
          </p:nvSpPr>
          <p:spPr>
            <a:xfrm>
              <a:off x="0" y="195539"/>
              <a:ext cx="234191" cy="357992"/>
            </a:xfrm>
            <a:custGeom>
              <a:avLst/>
              <a:gdLst/>
              <a:ahLst/>
              <a:cxnLst>
                <a:cxn ang="0">
                  <a:pos x="wd2" y="hd2"/>
                </a:cxn>
                <a:cxn ang="5400000">
                  <a:pos x="wd2" y="hd2"/>
                </a:cxn>
                <a:cxn ang="10800000">
                  <a:pos x="wd2" y="hd2"/>
                </a:cxn>
                <a:cxn ang="16200000">
                  <a:pos x="wd2" y="hd2"/>
                </a:cxn>
              </a:cxnLst>
              <a:rect l="0" t="0" r="r" b="b"/>
              <a:pathLst>
                <a:path w="21578" h="21558" extrusionOk="0">
                  <a:moveTo>
                    <a:pt x="0" y="7372"/>
                  </a:moveTo>
                  <a:cubicBezTo>
                    <a:pt x="0" y="2667"/>
                    <a:pt x="3864" y="2"/>
                    <a:pt x="11192" y="2"/>
                  </a:cubicBezTo>
                  <a:cubicBezTo>
                    <a:pt x="13664" y="-42"/>
                    <a:pt x="16090" y="441"/>
                    <a:pt x="18102" y="1379"/>
                  </a:cubicBezTo>
                  <a:cubicBezTo>
                    <a:pt x="20926" y="2834"/>
                    <a:pt x="21276" y="5354"/>
                    <a:pt x="21361" y="7009"/>
                  </a:cubicBezTo>
                  <a:lnTo>
                    <a:pt x="14451" y="7009"/>
                  </a:lnTo>
                  <a:cubicBezTo>
                    <a:pt x="14451" y="6000"/>
                    <a:pt x="14323" y="3760"/>
                    <a:pt x="10894" y="3760"/>
                  </a:cubicBezTo>
                  <a:cubicBezTo>
                    <a:pt x="9931" y="3765"/>
                    <a:pt x="9003" y="3994"/>
                    <a:pt x="8275" y="4406"/>
                  </a:cubicBezTo>
                  <a:cubicBezTo>
                    <a:pt x="7433" y="5012"/>
                    <a:pt x="7016" y="5820"/>
                    <a:pt x="7123" y="6636"/>
                  </a:cubicBezTo>
                  <a:lnTo>
                    <a:pt x="7123" y="14440"/>
                  </a:lnTo>
                  <a:cubicBezTo>
                    <a:pt x="7123" y="15555"/>
                    <a:pt x="7123" y="17717"/>
                    <a:pt x="10936" y="17717"/>
                  </a:cubicBezTo>
                  <a:cubicBezTo>
                    <a:pt x="13769" y="17717"/>
                    <a:pt x="14622" y="16207"/>
                    <a:pt x="14622" y="13994"/>
                  </a:cubicBezTo>
                  <a:lnTo>
                    <a:pt x="21574" y="13994"/>
                  </a:lnTo>
                  <a:cubicBezTo>
                    <a:pt x="21600" y="14838"/>
                    <a:pt x="21500" y="15682"/>
                    <a:pt x="21276" y="16513"/>
                  </a:cubicBezTo>
                  <a:cubicBezTo>
                    <a:pt x="20934" y="17969"/>
                    <a:pt x="19753" y="19283"/>
                    <a:pt x="17974" y="20187"/>
                  </a:cubicBezTo>
                  <a:cubicBezTo>
                    <a:pt x="15739" y="21363"/>
                    <a:pt x="12481" y="21558"/>
                    <a:pt x="11150" y="21558"/>
                  </a:cubicBezTo>
                  <a:cubicBezTo>
                    <a:pt x="7507" y="21558"/>
                    <a:pt x="4973" y="21001"/>
                    <a:pt x="3003" y="19735"/>
                  </a:cubicBezTo>
                  <a:cubicBezTo>
                    <a:pt x="1715" y="18921"/>
                    <a:pt x="43" y="17745"/>
                    <a:pt x="43" y="13542"/>
                  </a:cubicBez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47" name="Freeform 251"/>
            <p:cNvSpPr/>
            <p:nvPr/>
          </p:nvSpPr>
          <p:spPr>
            <a:xfrm>
              <a:off x="312752" y="203084"/>
              <a:ext cx="240167" cy="341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642" y="0"/>
                  </a:lnTo>
                  <a:lnTo>
                    <a:pt x="20642" y="3940"/>
                  </a:lnTo>
                  <a:lnTo>
                    <a:pt x="6703" y="3940"/>
                  </a:lnTo>
                  <a:lnTo>
                    <a:pt x="6703" y="8529"/>
                  </a:lnTo>
                  <a:lnTo>
                    <a:pt x="16287" y="8529"/>
                  </a:lnTo>
                  <a:lnTo>
                    <a:pt x="16287" y="12474"/>
                  </a:lnTo>
                  <a:lnTo>
                    <a:pt x="6786" y="12474"/>
                  </a:lnTo>
                  <a:lnTo>
                    <a:pt x="6786" y="17567"/>
                  </a:lnTo>
                  <a:lnTo>
                    <a:pt x="21600" y="17567"/>
                  </a:lnTo>
                  <a:lnTo>
                    <a:pt x="21600" y="21600"/>
                  </a:lnTo>
                  <a:lnTo>
                    <a:pt x="0" y="21600"/>
                  </a:lnTo>
                  <a:lnTo>
                    <a:pt x="0" y="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48" name="Freeform 252"/>
            <p:cNvSpPr/>
            <p:nvPr/>
          </p:nvSpPr>
          <p:spPr>
            <a:xfrm>
              <a:off x="646707" y="30637"/>
              <a:ext cx="53330" cy="53319"/>
            </a:xfrm>
            <a:prstGeom prst="ellipse">
              <a:avLst/>
            </a:pr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49" name="Freeform 253"/>
            <p:cNvSpPr/>
            <p:nvPr/>
          </p:nvSpPr>
          <p:spPr>
            <a:xfrm>
              <a:off x="659762" y="0"/>
              <a:ext cx="27684" cy="83955"/>
            </a:xfrm>
            <a:custGeom>
              <a:avLst/>
              <a:gdLst/>
              <a:ahLst/>
              <a:cxnLst>
                <a:cxn ang="0">
                  <a:pos x="wd2" y="hd2"/>
                </a:cxn>
                <a:cxn ang="5400000">
                  <a:pos x="wd2" y="hd2"/>
                </a:cxn>
                <a:cxn ang="10800000">
                  <a:pos x="wd2" y="hd2"/>
                </a:cxn>
                <a:cxn ang="16200000">
                  <a:pos x="wd2" y="hd2"/>
                </a:cxn>
              </a:cxnLst>
              <a:rect l="0" t="0" r="r" b="b"/>
              <a:pathLst>
                <a:path w="21600" h="21600" extrusionOk="0">
                  <a:moveTo>
                    <a:pt x="10619" y="21600"/>
                  </a:moveTo>
                  <a:lnTo>
                    <a:pt x="0" y="0"/>
                  </a:lnTo>
                  <a:lnTo>
                    <a:pt x="21600" y="0"/>
                  </a:lnTo>
                  <a:lnTo>
                    <a:pt x="10619" y="2160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0" name="Freeform 254"/>
            <p:cNvSpPr/>
            <p:nvPr/>
          </p:nvSpPr>
          <p:spPr>
            <a:xfrm>
              <a:off x="555419" y="192604"/>
              <a:ext cx="259980" cy="12352"/>
            </a:xfrm>
            <a:prstGeom prst="rect">
              <a:avLst/>
            </a:pr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1" name="Freeform 255"/>
            <p:cNvSpPr/>
            <p:nvPr/>
          </p:nvSpPr>
          <p:spPr>
            <a:xfrm>
              <a:off x="555419" y="260731"/>
              <a:ext cx="259980" cy="12353"/>
            </a:xfrm>
            <a:prstGeom prst="rect">
              <a:avLst/>
            </a:pr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2" name="Freeform 256"/>
            <p:cNvSpPr/>
            <p:nvPr/>
          </p:nvSpPr>
          <p:spPr>
            <a:xfrm>
              <a:off x="555419" y="227315"/>
              <a:ext cx="136564" cy="12353"/>
            </a:xfrm>
            <a:prstGeom prst="rect">
              <a:avLst/>
            </a:pr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3" name="Freeform 257"/>
            <p:cNvSpPr/>
            <p:nvPr/>
          </p:nvSpPr>
          <p:spPr>
            <a:xfrm>
              <a:off x="711517" y="227315"/>
              <a:ext cx="56200" cy="12353"/>
            </a:xfrm>
            <a:prstGeom prst="rect">
              <a:avLst/>
            </a:pr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4" name="Freeform 258"/>
            <p:cNvSpPr/>
            <p:nvPr/>
          </p:nvSpPr>
          <p:spPr>
            <a:xfrm>
              <a:off x="793640" y="227315"/>
              <a:ext cx="21759" cy="12353"/>
            </a:xfrm>
            <a:prstGeom prst="rect">
              <a:avLst/>
            </a:pr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5" name="Freeform 259"/>
            <p:cNvSpPr/>
            <p:nvPr/>
          </p:nvSpPr>
          <p:spPr>
            <a:xfrm>
              <a:off x="758758" y="203003"/>
              <a:ext cx="291146" cy="354237"/>
            </a:xfrm>
            <a:custGeom>
              <a:avLst/>
              <a:gdLst/>
              <a:ahLst/>
              <a:cxnLst>
                <a:cxn ang="0">
                  <a:pos x="wd2" y="hd2"/>
                </a:cxn>
                <a:cxn ang="5400000">
                  <a:pos x="wd2" y="hd2"/>
                </a:cxn>
                <a:cxn ang="10800000">
                  <a:pos x="wd2" y="hd2"/>
                </a:cxn>
                <a:cxn ang="16200000">
                  <a:pos x="wd2" y="hd2"/>
                </a:cxn>
              </a:cxnLst>
              <a:rect l="0" t="0" r="r" b="b"/>
              <a:pathLst>
                <a:path w="21600" h="21600" extrusionOk="0">
                  <a:moveTo>
                    <a:pt x="7351" y="0"/>
                  </a:moveTo>
                  <a:lnTo>
                    <a:pt x="6539" y="2342"/>
                  </a:lnTo>
                  <a:lnTo>
                    <a:pt x="14909" y="2342"/>
                  </a:lnTo>
                  <a:lnTo>
                    <a:pt x="14083" y="0"/>
                  </a:lnTo>
                  <a:lnTo>
                    <a:pt x="7351" y="0"/>
                  </a:lnTo>
                  <a:close/>
                  <a:moveTo>
                    <a:pt x="6388" y="2795"/>
                  </a:moveTo>
                  <a:lnTo>
                    <a:pt x="5135" y="6449"/>
                  </a:lnTo>
                  <a:lnTo>
                    <a:pt x="9857" y="6449"/>
                  </a:lnTo>
                  <a:lnTo>
                    <a:pt x="10655" y="3723"/>
                  </a:lnTo>
                  <a:lnTo>
                    <a:pt x="10793" y="3723"/>
                  </a:lnTo>
                  <a:lnTo>
                    <a:pt x="11605" y="6449"/>
                  </a:lnTo>
                  <a:lnTo>
                    <a:pt x="13629" y="6449"/>
                  </a:lnTo>
                  <a:lnTo>
                    <a:pt x="13629" y="2795"/>
                  </a:lnTo>
                  <a:lnTo>
                    <a:pt x="6388" y="2795"/>
                  </a:lnTo>
                  <a:close/>
                  <a:moveTo>
                    <a:pt x="14180" y="2795"/>
                  </a:moveTo>
                  <a:lnTo>
                    <a:pt x="14180" y="6449"/>
                  </a:lnTo>
                  <a:lnTo>
                    <a:pt x="16341" y="6449"/>
                  </a:lnTo>
                  <a:lnTo>
                    <a:pt x="15061" y="2795"/>
                  </a:lnTo>
                  <a:lnTo>
                    <a:pt x="14180" y="2795"/>
                  </a:lnTo>
                  <a:close/>
                  <a:moveTo>
                    <a:pt x="4984" y="6902"/>
                  </a:moveTo>
                  <a:lnTo>
                    <a:pt x="3731" y="10545"/>
                  </a:lnTo>
                  <a:lnTo>
                    <a:pt x="5452" y="10545"/>
                  </a:lnTo>
                  <a:lnTo>
                    <a:pt x="5452" y="6902"/>
                  </a:lnTo>
                  <a:lnTo>
                    <a:pt x="4984" y="6902"/>
                  </a:lnTo>
                  <a:close/>
                  <a:moveTo>
                    <a:pt x="5989" y="6902"/>
                  </a:moveTo>
                  <a:lnTo>
                    <a:pt x="5989" y="10545"/>
                  </a:lnTo>
                  <a:lnTo>
                    <a:pt x="8659" y="10545"/>
                  </a:lnTo>
                  <a:lnTo>
                    <a:pt x="9733" y="6902"/>
                  </a:lnTo>
                  <a:lnTo>
                    <a:pt x="5989" y="6902"/>
                  </a:lnTo>
                  <a:close/>
                  <a:moveTo>
                    <a:pt x="11743" y="6902"/>
                  </a:moveTo>
                  <a:lnTo>
                    <a:pt x="12831" y="10545"/>
                  </a:lnTo>
                  <a:lnTo>
                    <a:pt x="17787" y="10545"/>
                  </a:lnTo>
                  <a:lnTo>
                    <a:pt x="16506" y="6902"/>
                  </a:lnTo>
                  <a:lnTo>
                    <a:pt x="11743" y="6902"/>
                  </a:lnTo>
                  <a:close/>
                  <a:moveTo>
                    <a:pt x="3566" y="10998"/>
                  </a:moveTo>
                  <a:lnTo>
                    <a:pt x="2327" y="14653"/>
                  </a:lnTo>
                  <a:lnTo>
                    <a:pt x="19218" y="14653"/>
                  </a:lnTo>
                  <a:lnTo>
                    <a:pt x="17952" y="10998"/>
                  </a:lnTo>
                  <a:lnTo>
                    <a:pt x="12954" y="10998"/>
                  </a:lnTo>
                  <a:lnTo>
                    <a:pt x="13602" y="13137"/>
                  </a:lnTo>
                  <a:lnTo>
                    <a:pt x="7902" y="13137"/>
                  </a:lnTo>
                  <a:lnTo>
                    <a:pt x="8535" y="10998"/>
                  </a:lnTo>
                  <a:lnTo>
                    <a:pt x="3566" y="10998"/>
                  </a:lnTo>
                  <a:close/>
                  <a:moveTo>
                    <a:pt x="2161" y="15105"/>
                  </a:moveTo>
                  <a:lnTo>
                    <a:pt x="909" y="18760"/>
                  </a:lnTo>
                  <a:lnTo>
                    <a:pt x="5176" y="18760"/>
                  </a:lnTo>
                  <a:lnTo>
                    <a:pt x="5176" y="15105"/>
                  </a:lnTo>
                  <a:lnTo>
                    <a:pt x="2161" y="15105"/>
                  </a:lnTo>
                  <a:close/>
                  <a:moveTo>
                    <a:pt x="5727" y="15105"/>
                  </a:moveTo>
                  <a:lnTo>
                    <a:pt x="5727" y="18760"/>
                  </a:lnTo>
                  <a:lnTo>
                    <a:pt x="6264" y="18760"/>
                  </a:lnTo>
                  <a:lnTo>
                    <a:pt x="6925" y="16689"/>
                  </a:lnTo>
                  <a:lnTo>
                    <a:pt x="14703" y="16689"/>
                  </a:lnTo>
                  <a:lnTo>
                    <a:pt x="15350" y="18760"/>
                  </a:lnTo>
                  <a:lnTo>
                    <a:pt x="15887" y="18760"/>
                  </a:lnTo>
                  <a:lnTo>
                    <a:pt x="15887" y="15105"/>
                  </a:lnTo>
                  <a:lnTo>
                    <a:pt x="5727" y="15105"/>
                  </a:lnTo>
                  <a:close/>
                  <a:moveTo>
                    <a:pt x="16437" y="15105"/>
                  </a:moveTo>
                  <a:lnTo>
                    <a:pt x="16437" y="18760"/>
                  </a:lnTo>
                  <a:lnTo>
                    <a:pt x="20664" y="18760"/>
                  </a:lnTo>
                  <a:lnTo>
                    <a:pt x="19384" y="15105"/>
                  </a:lnTo>
                  <a:lnTo>
                    <a:pt x="16437" y="15105"/>
                  </a:lnTo>
                  <a:close/>
                  <a:moveTo>
                    <a:pt x="757" y="19201"/>
                  </a:moveTo>
                  <a:lnTo>
                    <a:pt x="275" y="20616"/>
                  </a:lnTo>
                  <a:lnTo>
                    <a:pt x="5686" y="20616"/>
                  </a:lnTo>
                  <a:lnTo>
                    <a:pt x="6126" y="19201"/>
                  </a:lnTo>
                  <a:lnTo>
                    <a:pt x="757" y="19201"/>
                  </a:lnTo>
                  <a:close/>
                  <a:moveTo>
                    <a:pt x="15488" y="19201"/>
                  </a:moveTo>
                  <a:lnTo>
                    <a:pt x="15928" y="20616"/>
                  </a:lnTo>
                  <a:lnTo>
                    <a:pt x="21325" y="20616"/>
                  </a:lnTo>
                  <a:lnTo>
                    <a:pt x="20829" y="19201"/>
                  </a:lnTo>
                  <a:lnTo>
                    <a:pt x="15488" y="19201"/>
                  </a:lnTo>
                  <a:close/>
                  <a:moveTo>
                    <a:pt x="110" y="20842"/>
                  </a:moveTo>
                  <a:lnTo>
                    <a:pt x="0" y="21600"/>
                  </a:lnTo>
                  <a:lnTo>
                    <a:pt x="5438" y="21600"/>
                  </a:lnTo>
                  <a:lnTo>
                    <a:pt x="5534" y="20842"/>
                  </a:lnTo>
                  <a:lnTo>
                    <a:pt x="110" y="20842"/>
                  </a:lnTo>
                  <a:close/>
                  <a:moveTo>
                    <a:pt x="16066" y="20842"/>
                  </a:moveTo>
                  <a:lnTo>
                    <a:pt x="16176" y="21600"/>
                  </a:lnTo>
                  <a:lnTo>
                    <a:pt x="21600" y="21600"/>
                  </a:lnTo>
                  <a:lnTo>
                    <a:pt x="21490" y="20842"/>
                  </a:lnTo>
                  <a:lnTo>
                    <a:pt x="16066" y="20842"/>
                  </a:lnTo>
                  <a:close/>
                </a:path>
              </a:pathLst>
            </a:custGeom>
            <a:solidFill>
              <a:srgbClr val="79242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6" name="Freeform 273"/>
            <p:cNvSpPr/>
            <p:nvPr/>
          </p:nvSpPr>
          <p:spPr>
            <a:xfrm>
              <a:off x="628005" y="59055"/>
              <a:ext cx="62866" cy="9182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2597" y="0"/>
                  </a:lnTo>
                  <a:lnTo>
                    <a:pt x="0" y="21600"/>
                  </a:lnTo>
                  <a:lnTo>
                    <a:pt x="9003" y="21600"/>
                  </a:lnTo>
                  <a:lnTo>
                    <a:pt x="21600" y="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7" name="Freeform 274"/>
            <p:cNvSpPr/>
            <p:nvPr/>
          </p:nvSpPr>
          <p:spPr>
            <a:xfrm>
              <a:off x="600692" y="175778"/>
              <a:ext cx="31851" cy="20827"/>
            </a:xfrm>
            <a:prstGeom prst="rect">
              <a:avLst/>
            </a:pr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8" name="Freeform 275"/>
            <p:cNvSpPr/>
            <p:nvPr/>
          </p:nvSpPr>
          <p:spPr>
            <a:xfrm>
              <a:off x="613654" y="481423"/>
              <a:ext cx="43146" cy="72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3396" y="0"/>
                  </a:lnTo>
                  <a:lnTo>
                    <a:pt x="0" y="0"/>
                  </a:lnTo>
                  <a:lnTo>
                    <a:pt x="0" y="1164"/>
                  </a:lnTo>
                  <a:lnTo>
                    <a:pt x="21600" y="2160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9" name="Freeform 276"/>
            <p:cNvSpPr/>
            <p:nvPr/>
          </p:nvSpPr>
          <p:spPr>
            <a:xfrm>
              <a:off x="656336" y="59055"/>
              <a:ext cx="62867" cy="918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03" y="0"/>
                  </a:lnTo>
                  <a:lnTo>
                    <a:pt x="21600" y="21600"/>
                  </a:lnTo>
                  <a:lnTo>
                    <a:pt x="12597" y="21600"/>
                  </a:lnTo>
                  <a:lnTo>
                    <a:pt x="0" y="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0" name="Freeform 277"/>
            <p:cNvSpPr/>
            <p:nvPr/>
          </p:nvSpPr>
          <p:spPr>
            <a:xfrm>
              <a:off x="714573" y="175778"/>
              <a:ext cx="31850" cy="20827"/>
            </a:xfrm>
            <a:prstGeom prst="rect">
              <a:avLst/>
            </a:pr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1" name="Freeform 278"/>
            <p:cNvSpPr/>
            <p:nvPr/>
          </p:nvSpPr>
          <p:spPr>
            <a:xfrm>
              <a:off x="690407" y="481423"/>
              <a:ext cx="43053" cy="7210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222" y="0"/>
                  </a:lnTo>
                  <a:lnTo>
                    <a:pt x="21600" y="0"/>
                  </a:lnTo>
                  <a:lnTo>
                    <a:pt x="21600" y="1164"/>
                  </a:lnTo>
                  <a:lnTo>
                    <a:pt x="0" y="2160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2" name="Freeform 279"/>
            <p:cNvSpPr/>
            <p:nvPr/>
          </p:nvSpPr>
          <p:spPr>
            <a:xfrm>
              <a:off x="736700" y="449581"/>
              <a:ext cx="13056" cy="274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76" y="1168"/>
                  </a:lnTo>
                  <a:lnTo>
                    <a:pt x="21600" y="5108"/>
                  </a:lnTo>
                  <a:lnTo>
                    <a:pt x="21600" y="15689"/>
                  </a:lnTo>
                  <a:lnTo>
                    <a:pt x="12714" y="19922"/>
                  </a:lnTo>
                  <a:lnTo>
                    <a:pt x="0" y="21600"/>
                  </a:lnTo>
                  <a:lnTo>
                    <a:pt x="0" y="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3" name="Freeform 280"/>
            <p:cNvSpPr/>
            <p:nvPr/>
          </p:nvSpPr>
          <p:spPr>
            <a:xfrm>
              <a:off x="699481" y="269082"/>
              <a:ext cx="33980" cy="2123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649" y="21600"/>
                  </a:lnTo>
                  <a:lnTo>
                    <a:pt x="21600" y="21600"/>
                  </a:lnTo>
                  <a:lnTo>
                    <a:pt x="21600" y="0"/>
                  </a:lnTo>
                  <a:lnTo>
                    <a:pt x="0" y="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4" name="Freeform 281"/>
            <p:cNvSpPr/>
            <p:nvPr/>
          </p:nvSpPr>
          <p:spPr>
            <a:xfrm>
              <a:off x="695685" y="159672"/>
              <a:ext cx="37776" cy="3693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741" y="21600"/>
                  </a:lnTo>
                  <a:lnTo>
                    <a:pt x="21600" y="2160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5" name="Freeform 282"/>
            <p:cNvSpPr/>
            <p:nvPr/>
          </p:nvSpPr>
          <p:spPr>
            <a:xfrm>
              <a:off x="613654" y="159672"/>
              <a:ext cx="37868" cy="36934"/>
            </a:xfrm>
            <a:custGeom>
              <a:avLst/>
              <a:gdLst/>
              <a:ahLst/>
              <a:cxnLst>
                <a:cxn ang="0">
                  <a:pos x="wd2" y="hd2"/>
                </a:cxn>
                <a:cxn ang="5400000">
                  <a:pos x="wd2" y="hd2"/>
                </a:cxn>
                <a:cxn ang="10800000">
                  <a:pos x="wd2" y="hd2"/>
                </a:cxn>
                <a:cxn ang="16200000">
                  <a:pos x="wd2" y="hd2"/>
                </a:cxn>
              </a:cxnLst>
              <a:rect l="0" t="0" r="r" b="b"/>
              <a:pathLst>
                <a:path w="21600" h="21600" extrusionOk="0">
                  <a:moveTo>
                    <a:pt x="20861" y="21600"/>
                  </a:moveTo>
                  <a:lnTo>
                    <a:pt x="21600" y="0"/>
                  </a:lnTo>
                  <a:lnTo>
                    <a:pt x="0" y="0"/>
                  </a:lnTo>
                  <a:lnTo>
                    <a:pt x="0" y="21600"/>
                  </a:lnTo>
                  <a:lnTo>
                    <a:pt x="20861" y="2160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6" name="Freeform 283"/>
            <p:cNvSpPr/>
            <p:nvPr/>
          </p:nvSpPr>
          <p:spPr>
            <a:xfrm>
              <a:off x="613654" y="269082"/>
              <a:ext cx="34072" cy="2123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6963" y="21600"/>
                  </a:lnTo>
                  <a:lnTo>
                    <a:pt x="21600" y="0"/>
                  </a:lnTo>
                  <a:lnTo>
                    <a:pt x="0" y="0"/>
                  </a:lnTo>
                  <a:close/>
                </a:path>
              </a:pathLst>
            </a:custGeom>
            <a:solidFill>
              <a:srgbClr val="E0592A"/>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grpSp>
      <p:sp>
        <p:nvSpPr>
          <p:cNvPr id="68" name="Freeform 172"/>
          <p:cNvSpPr/>
          <p:nvPr/>
        </p:nvSpPr>
        <p:spPr>
          <a:xfrm>
            <a:off x="0" y="-1"/>
            <a:ext cx="68130" cy="1016001"/>
          </a:xfrm>
          <a:prstGeom prst="rect">
            <a:avLst/>
          </a:prstGeom>
          <a:solidFill>
            <a:srgbClr val="E0592A"/>
          </a:solidFill>
          <a:ln w="3175">
            <a:miter lim="400000"/>
          </a:ln>
        </p:spPr>
        <p:txBody>
          <a:bodyPr lIns="34289" tIns="34289" rIns="34289" bIns="34289" anchor="ctr"/>
          <a:lstStyle/>
          <a:p>
            <a:pPr defTabSz="685800">
              <a:defRPr sz="1200">
                <a:solidFill>
                  <a:srgbClr val="000000"/>
                </a:solidFill>
                <a:latin typeface="Calibri"/>
                <a:ea typeface="Calibri"/>
                <a:cs typeface="Calibri"/>
                <a:sym typeface="Calibri"/>
              </a:defRPr>
            </a:pPr>
            <a:endParaRPr dirty="0"/>
          </a:p>
        </p:txBody>
      </p:sp>
      <p:sp>
        <p:nvSpPr>
          <p:cNvPr id="69" name="Freeform 172"/>
          <p:cNvSpPr/>
          <p:nvPr/>
        </p:nvSpPr>
        <p:spPr>
          <a:xfrm>
            <a:off x="9075870" y="-1"/>
            <a:ext cx="68130" cy="1016001"/>
          </a:xfrm>
          <a:prstGeom prst="rect">
            <a:avLst/>
          </a:prstGeom>
          <a:solidFill>
            <a:srgbClr val="E0592A"/>
          </a:solidFill>
          <a:ln w="3175">
            <a:miter lim="400000"/>
          </a:ln>
        </p:spPr>
        <p:txBody>
          <a:bodyPr lIns="34289" tIns="34289" rIns="34289" bIns="34289" anchor="ctr"/>
          <a:lstStyle/>
          <a:p>
            <a:pPr defTabSz="685800">
              <a:defRPr sz="1200">
                <a:solidFill>
                  <a:srgbClr val="000000"/>
                </a:solidFill>
                <a:latin typeface="Calibri"/>
                <a:ea typeface="Calibri"/>
                <a:cs typeface="Calibri"/>
                <a:sym typeface="Calibri"/>
              </a:defRPr>
            </a:pPr>
            <a:endParaRPr dirty="0"/>
          </a:p>
        </p:txBody>
      </p:sp>
      <p:sp>
        <p:nvSpPr>
          <p:cNvPr id="70" name="Slide Number"/>
          <p:cNvSpPr txBox="1">
            <a:spLocks noGrp="1"/>
          </p:cNvSpPr>
          <p:nvPr>
            <p:ph type="sldNum" sz="quarter" idx="2"/>
          </p:nvPr>
        </p:nvSpPr>
        <p:spPr>
          <a:xfrm>
            <a:off x="4501889" y="4918849"/>
            <a:ext cx="135535" cy="127001"/>
          </a:xfrm>
          <a:prstGeom prst="rect">
            <a:avLst/>
          </a:prstGeom>
          <a:ln w="3175">
            <a:miter lim="400000"/>
          </a:ln>
        </p:spPr>
        <p:txBody>
          <a:bodyPr wrap="none" lIns="19050" tIns="19050" rIns="19050" bIns="19050" anchor="b">
            <a:spAutoFit/>
          </a:bodyPr>
          <a:lstStyle>
            <a:lvl1pPr algn="ctr" defTabSz="219075">
              <a:defRPr sz="600">
                <a:solidFill>
                  <a:srgbClr val="000000"/>
                </a:solidFill>
                <a:latin typeface="+mj-lt"/>
                <a:ea typeface="+mj-ea"/>
                <a:cs typeface="+mj-cs"/>
                <a:sym typeface="Helvetica Neue"/>
              </a:defRPr>
            </a:lvl1pPr>
          </a:lstStyle>
          <a:p>
            <a:fld id="{86CB4B4D-7CA3-9044-876B-883B54F8677D}" type="slidenum">
              <a:rPr/>
              <a:pPr/>
              <a:t>‹#›</a:t>
            </a:fld>
            <a:endParaRPr dirty="0"/>
          </a:p>
        </p:txBody>
      </p:sp>
    </p:spTree>
    <p:extLst>
      <p:ext uri="{BB962C8B-B14F-4D97-AF65-F5344CB8AC3E}">
        <p14:creationId xmlns:p14="http://schemas.microsoft.com/office/powerpoint/2010/main" xmlns="" val="66895473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transition spd="med"/>
  <p:txStyles>
    <p:titleStyle>
      <a:lvl1pPr marL="0" marR="0" indent="0" algn="l" defTabSz="914377" rtl="0" latinLnBrk="0">
        <a:lnSpc>
          <a:spcPct val="90000"/>
        </a:lnSpc>
        <a:spcBef>
          <a:spcPts val="0"/>
        </a:spcBef>
        <a:spcAft>
          <a:spcPts val="0"/>
        </a:spcAft>
        <a:buClrTx/>
        <a:buSzTx/>
        <a:buFontTx/>
        <a:buNone/>
        <a:tabLst/>
        <a:defRPr sz="3000" b="1" i="0" u="none" strike="noStrike" cap="none" spc="-59" baseline="0">
          <a:solidFill>
            <a:srgbClr val="636569"/>
          </a:solidFill>
          <a:uFillTx/>
          <a:latin typeface="+mn-lt"/>
          <a:ea typeface="+mn-ea"/>
          <a:cs typeface="+mn-cs"/>
          <a:sym typeface="Arial"/>
        </a:defRPr>
      </a:lvl1pPr>
      <a:lvl2pPr marL="0" marR="0" indent="457200" algn="l" defTabSz="914377" rtl="0" latinLnBrk="0">
        <a:lnSpc>
          <a:spcPct val="90000"/>
        </a:lnSpc>
        <a:spcBef>
          <a:spcPts val="0"/>
        </a:spcBef>
        <a:spcAft>
          <a:spcPts val="0"/>
        </a:spcAft>
        <a:buClrTx/>
        <a:buSzTx/>
        <a:buFontTx/>
        <a:buNone/>
        <a:tabLst/>
        <a:defRPr sz="3000" b="1" i="0" u="none" strike="noStrike" cap="none" spc="-59" baseline="0">
          <a:solidFill>
            <a:srgbClr val="636569"/>
          </a:solidFill>
          <a:uFillTx/>
          <a:latin typeface="+mn-lt"/>
          <a:ea typeface="+mn-ea"/>
          <a:cs typeface="+mn-cs"/>
          <a:sym typeface="Arial"/>
        </a:defRPr>
      </a:lvl2pPr>
      <a:lvl3pPr marL="0" marR="0" indent="914400" algn="l" defTabSz="914377" rtl="0" latinLnBrk="0">
        <a:lnSpc>
          <a:spcPct val="90000"/>
        </a:lnSpc>
        <a:spcBef>
          <a:spcPts val="0"/>
        </a:spcBef>
        <a:spcAft>
          <a:spcPts val="0"/>
        </a:spcAft>
        <a:buClrTx/>
        <a:buSzTx/>
        <a:buFontTx/>
        <a:buNone/>
        <a:tabLst/>
        <a:defRPr sz="3000" b="1" i="0" u="none" strike="noStrike" cap="none" spc="-59" baseline="0">
          <a:solidFill>
            <a:srgbClr val="636569"/>
          </a:solidFill>
          <a:uFillTx/>
          <a:latin typeface="+mn-lt"/>
          <a:ea typeface="+mn-ea"/>
          <a:cs typeface="+mn-cs"/>
          <a:sym typeface="Arial"/>
        </a:defRPr>
      </a:lvl3pPr>
      <a:lvl4pPr marL="0" marR="0" indent="1371600" algn="l" defTabSz="914377" rtl="0" latinLnBrk="0">
        <a:lnSpc>
          <a:spcPct val="90000"/>
        </a:lnSpc>
        <a:spcBef>
          <a:spcPts val="0"/>
        </a:spcBef>
        <a:spcAft>
          <a:spcPts val="0"/>
        </a:spcAft>
        <a:buClrTx/>
        <a:buSzTx/>
        <a:buFontTx/>
        <a:buNone/>
        <a:tabLst/>
        <a:defRPr sz="3000" b="1" i="0" u="none" strike="noStrike" cap="none" spc="-59" baseline="0">
          <a:solidFill>
            <a:srgbClr val="636569"/>
          </a:solidFill>
          <a:uFillTx/>
          <a:latin typeface="+mn-lt"/>
          <a:ea typeface="+mn-ea"/>
          <a:cs typeface="+mn-cs"/>
          <a:sym typeface="Arial"/>
        </a:defRPr>
      </a:lvl4pPr>
      <a:lvl5pPr marL="0" marR="0" indent="1828800" algn="l" defTabSz="914377" rtl="0" latinLnBrk="0">
        <a:lnSpc>
          <a:spcPct val="90000"/>
        </a:lnSpc>
        <a:spcBef>
          <a:spcPts val="0"/>
        </a:spcBef>
        <a:spcAft>
          <a:spcPts val="0"/>
        </a:spcAft>
        <a:buClrTx/>
        <a:buSzTx/>
        <a:buFontTx/>
        <a:buNone/>
        <a:tabLst/>
        <a:defRPr sz="3000" b="1" i="0" u="none" strike="noStrike" cap="none" spc="-59" baseline="0">
          <a:solidFill>
            <a:srgbClr val="636569"/>
          </a:solidFill>
          <a:uFillTx/>
          <a:latin typeface="+mn-lt"/>
          <a:ea typeface="+mn-ea"/>
          <a:cs typeface="+mn-cs"/>
          <a:sym typeface="Arial"/>
        </a:defRPr>
      </a:lvl5pPr>
      <a:lvl6pPr marL="0" marR="0" indent="2286000" algn="l" defTabSz="914377" rtl="0" latinLnBrk="0">
        <a:lnSpc>
          <a:spcPct val="90000"/>
        </a:lnSpc>
        <a:spcBef>
          <a:spcPts val="0"/>
        </a:spcBef>
        <a:spcAft>
          <a:spcPts val="0"/>
        </a:spcAft>
        <a:buClrTx/>
        <a:buSzTx/>
        <a:buFontTx/>
        <a:buNone/>
        <a:tabLst/>
        <a:defRPr sz="3000" b="1" i="0" u="none" strike="noStrike" cap="none" spc="-59" baseline="0">
          <a:solidFill>
            <a:srgbClr val="636569"/>
          </a:solidFill>
          <a:uFillTx/>
          <a:latin typeface="+mn-lt"/>
          <a:ea typeface="+mn-ea"/>
          <a:cs typeface="+mn-cs"/>
          <a:sym typeface="Arial"/>
        </a:defRPr>
      </a:lvl6pPr>
      <a:lvl7pPr marL="0" marR="0" indent="2743200" algn="l" defTabSz="914377" rtl="0" latinLnBrk="0">
        <a:lnSpc>
          <a:spcPct val="90000"/>
        </a:lnSpc>
        <a:spcBef>
          <a:spcPts val="0"/>
        </a:spcBef>
        <a:spcAft>
          <a:spcPts val="0"/>
        </a:spcAft>
        <a:buClrTx/>
        <a:buSzTx/>
        <a:buFontTx/>
        <a:buNone/>
        <a:tabLst/>
        <a:defRPr sz="3000" b="1" i="0" u="none" strike="noStrike" cap="none" spc="-59" baseline="0">
          <a:solidFill>
            <a:srgbClr val="636569"/>
          </a:solidFill>
          <a:uFillTx/>
          <a:latin typeface="+mn-lt"/>
          <a:ea typeface="+mn-ea"/>
          <a:cs typeface="+mn-cs"/>
          <a:sym typeface="Arial"/>
        </a:defRPr>
      </a:lvl7pPr>
      <a:lvl8pPr marL="0" marR="0" indent="3200400" algn="l" defTabSz="914377" rtl="0" latinLnBrk="0">
        <a:lnSpc>
          <a:spcPct val="90000"/>
        </a:lnSpc>
        <a:spcBef>
          <a:spcPts val="0"/>
        </a:spcBef>
        <a:spcAft>
          <a:spcPts val="0"/>
        </a:spcAft>
        <a:buClrTx/>
        <a:buSzTx/>
        <a:buFontTx/>
        <a:buNone/>
        <a:tabLst/>
        <a:defRPr sz="3000" b="1" i="0" u="none" strike="noStrike" cap="none" spc="-59" baseline="0">
          <a:solidFill>
            <a:srgbClr val="636569"/>
          </a:solidFill>
          <a:uFillTx/>
          <a:latin typeface="+mn-lt"/>
          <a:ea typeface="+mn-ea"/>
          <a:cs typeface="+mn-cs"/>
          <a:sym typeface="Arial"/>
        </a:defRPr>
      </a:lvl8pPr>
      <a:lvl9pPr marL="0" marR="0" indent="3657600" algn="l" defTabSz="914377" rtl="0" latinLnBrk="0">
        <a:lnSpc>
          <a:spcPct val="90000"/>
        </a:lnSpc>
        <a:spcBef>
          <a:spcPts val="0"/>
        </a:spcBef>
        <a:spcAft>
          <a:spcPts val="0"/>
        </a:spcAft>
        <a:buClrTx/>
        <a:buSzTx/>
        <a:buFontTx/>
        <a:buNone/>
        <a:tabLst/>
        <a:defRPr sz="3000" b="1" i="0" u="none" strike="noStrike" cap="none" spc="-59" baseline="0">
          <a:solidFill>
            <a:srgbClr val="636569"/>
          </a:solidFill>
          <a:uFillTx/>
          <a:latin typeface="+mn-lt"/>
          <a:ea typeface="+mn-ea"/>
          <a:cs typeface="+mn-cs"/>
          <a:sym typeface="Arial"/>
        </a:defRPr>
      </a:lvl9pPr>
    </p:titleStyle>
    <p:bodyStyle>
      <a:lvl1pPr marL="1778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1pPr>
      <a:lvl2pPr marL="7874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2pPr>
      <a:lvl3pPr marL="13970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3pPr>
      <a:lvl4pPr marL="20066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4pPr>
      <a:lvl5pPr marL="26162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5pPr>
      <a:lvl6pPr marL="32258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6pPr>
      <a:lvl7pPr marL="38354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7pPr>
      <a:lvl8pPr marL="44450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8pPr>
      <a:lvl9pPr marL="50546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9pPr>
    </p:bodyStyle>
    <p:otherStyle>
      <a:lvl1pPr marL="0" marR="0" indent="0" algn="ctr" defTabSz="219075" rtl="0" latinLnBrk="0">
        <a:lnSpc>
          <a:spcPct val="100000"/>
        </a:lnSpc>
        <a:spcBef>
          <a:spcPts val="0"/>
        </a:spcBef>
        <a:spcAft>
          <a:spcPts val="0"/>
        </a:spcAft>
        <a:buClrTx/>
        <a:buSzTx/>
        <a:buFontTx/>
        <a:buNone/>
        <a:tabLst/>
        <a:defRPr sz="600" b="0" i="0" u="none" strike="noStrike" cap="none" spc="0" baseline="0">
          <a:solidFill>
            <a:schemeClr val="tx1"/>
          </a:solidFill>
          <a:uFillTx/>
          <a:latin typeface="+mn-lt"/>
          <a:ea typeface="+mn-ea"/>
          <a:cs typeface="+mn-cs"/>
          <a:sym typeface="Helvetica Neue"/>
        </a:defRPr>
      </a:lvl1pPr>
      <a:lvl2pPr marL="0" marR="0" indent="457200" algn="ctr" defTabSz="219075" rtl="0" latinLnBrk="0">
        <a:lnSpc>
          <a:spcPct val="100000"/>
        </a:lnSpc>
        <a:spcBef>
          <a:spcPts val="0"/>
        </a:spcBef>
        <a:spcAft>
          <a:spcPts val="0"/>
        </a:spcAft>
        <a:buClrTx/>
        <a:buSzTx/>
        <a:buFontTx/>
        <a:buNone/>
        <a:tabLst/>
        <a:defRPr sz="600" b="0" i="0" u="none" strike="noStrike" cap="none" spc="0" baseline="0">
          <a:solidFill>
            <a:schemeClr val="tx1"/>
          </a:solidFill>
          <a:uFillTx/>
          <a:latin typeface="+mn-lt"/>
          <a:ea typeface="+mn-ea"/>
          <a:cs typeface="+mn-cs"/>
          <a:sym typeface="Helvetica Neue"/>
        </a:defRPr>
      </a:lvl2pPr>
      <a:lvl3pPr marL="0" marR="0" indent="914400" algn="ctr" defTabSz="219075" rtl="0" latinLnBrk="0">
        <a:lnSpc>
          <a:spcPct val="100000"/>
        </a:lnSpc>
        <a:spcBef>
          <a:spcPts val="0"/>
        </a:spcBef>
        <a:spcAft>
          <a:spcPts val="0"/>
        </a:spcAft>
        <a:buClrTx/>
        <a:buSzTx/>
        <a:buFontTx/>
        <a:buNone/>
        <a:tabLst/>
        <a:defRPr sz="600" b="0" i="0" u="none" strike="noStrike" cap="none" spc="0" baseline="0">
          <a:solidFill>
            <a:schemeClr val="tx1"/>
          </a:solidFill>
          <a:uFillTx/>
          <a:latin typeface="+mn-lt"/>
          <a:ea typeface="+mn-ea"/>
          <a:cs typeface="+mn-cs"/>
          <a:sym typeface="Helvetica Neue"/>
        </a:defRPr>
      </a:lvl3pPr>
      <a:lvl4pPr marL="0" marR="0" indent="1371600" algn="ctr" defTabSz="219075" rtl="0" latinLnBrk="0">
        <a:lnSpc>
          <a:spcPct val="100000"/>
        </a:lnSpc>
        <a:spcBef>
          <a:spcPts val="0"/>
        </a:spcBef>
        <a:spcAft>
          <a:spcPts val="0"/>
        </a:spcAft>
        <a:buClrTx/>
        <a:buSzTx/>
        <a:buFontTx/>
        <a:buNone/>
        <a:tabLst/>
        <a:defRPr sz="600" b="0" i="0" u="none" strike="noStrike" cap="none" spc="0" baseline="0">
          <a:solidFill>
            <a:schemeClr val="tx1"/>
          </a:solidFill>
          <a:uFillTx/>
          <a:latin typeface="+mn-lt"/>
          <a:ea typeface="+mn-ea"/>
          <a:cs typeface="+mn-cs"/>
          <a:sym typeface="Helvetica Neue"/>
        </a:defRPr>
      </a:lvl4pPr>
      <a:lvl5pPr marL="0" marR="0" indent="1828800" algn="ctr" defTabSz="219075" rtl="0" latinLnBrk="0">
        <a:lnSpc>
          <a:spcPct val="100000"/>
        </a:lnSpc>
        <a:spcBef>
          <a:spcPts val="0"/>
        </a:spcBef>
        <a:spcAft>
          <a:spcPts val="0"/>
        </a:spcAft>
        <a:buClrTx/>
        <a:buSzTx/>
        <a:buFontTx/>
        <a:buNone/>
        <a:tabLst/>
        <a:defRPr sz="600" b="0" i="0" u="none" strike="noStrike" cap="none" spc="0" baseline="0">
          <a:solidFill>
            <a:schemeClr val="tx1"/>
          </a:solidFill>
          <a:uFillTx/>
          <a:latin typeface="+mn-lt"/>
          <a:ea typeface="+mn-ea"/>
          <a:cs typeface="+mn-cs"/>
          <a:sym typeface="Helvetica Neue"/>
        </a:defRPr>
      </a:lvl5pPr>
      <a:lvl6pPr marL="0" marR="0" indent="2286000" algn="ctr" defTabSz="219075" rtl="0" latinLnBrk="0">
        <a:lnSpc>
          <a:spcPct val="100000"/>
        </a:lnSpc>
        <a:spcBef>
          <a:spcPts val="0"/>
        </a:spcBef>
        <a:spcAft>
          <a:spcPts val="0"/>
        </a:spcAft>
        <a:buClrTx/>
        <a:buSzTx/>
        <a:buFontTx/>
        <a:buNone/>
        <a:tabLst/>
        <a:defRPr sz="600" b="0" i="0" u="none" strike="noStrike" cap="none" spc="0" baseline="0">
          <a:solidFill>
            <a:schemeClr val="tx1"/>
          </a:solidFill>
          <a:uFillTx/>
          <a:latin typeface="+mn-lt"/>
          <a:ea typeface="+mn-ea"/>
          <a:cs typeface="+mn-cs"/>
          <a:sym typeface="Helvetica Neue"/>
        </a:defRPr>
      </a:lvl6pPr>
      <a:lvl7pPr marL="0" marR="0" indent="2743200" algn="ctr" defTabSz="219075" rtl="0" latinLnBrk="0">
        <a:lnSpc>
          <a:spcPct val="100000"/>
        </a:lnSpc>
        <a:spcBef>
          <a:spcPts val="0"/>
        </a:spcBef>
        <a:spcAft>
          <a:spcPts val="0"/>
        </a:spcAft>
        <a:buClrTx/>
        <a:buSzTx/>
        <a:buFontTx/>
        <a:buNone/>
        <a:tabLst/>
        <a:defRPr sz="600" b="0" i="0" u="none" strike="noStrike" cap="none" spc="0" baseline="0">
          <a:solidFill>
            <a:schemeClr val="tx1"/>
          </a:solidFill>
          <a:uFillTx/>
          <a:latin typeface="+mn-lt"/>
          <a:ea typeface="+mn-ea"/>
          <a:cs typeface="+mn-cs"/>
          <a:sym typeface="Helvetica Neue"/>
        </a:defRPr>
      </a:lvl7pPr>
      <a:lvl8pPr marL="0" marR="0" indent="3200400" algn="ctr" defTabSz="219075" rtl="0" latinLnBrk="0">
        <a:lnSpc>
          <a:spcPct val="100000"/>
        </a:lnSpc>
        <a:spcBef>
          <a:spcPts val="0"/>
        </a:spcBef>
        <a:spcAft>
          <a:spcPts val="0"/>
        </a:spcAft>
        <a:buClrTx/>
        <a:buSzTx/>
        <a:buFontTx/>
        <a:buNone/>
        <a:tabLst/>
        <a:defRPr sz="600" b="0" i="0" u="none" strike="noStrike" cap="none" spc="0" baseline="0">
          <a:solidFill>
            <a:schemeClr val="tx1"/>
          </a:solidFill>
          <a:uFillTx/>
          <a:latin typeface="+mn-lt"/>
          <a:ea typeface="+mn-ea"/>
          <a:cs typeface="+mn-cs"/>
          <a:sym typeface="Helvetica Neue"/>
        </a:defRPr>
      </a:lvl8pPr>
      <a:lvl9pPr marL="0" marR="0" indent="3657600" algn="ctr" defTabSz="219075" rtl="0" latinLnBrk="0">
        <a:lnSpc>
          <a:spcPct val="100000"/>
        </a:lnSpc>
        <a:spcBef>
          <a:spcPts val="0"/>
        </a:spcBef>
        <a:spcAft>
          <a:spcPts val="0"/>
        </a:spcAft>
        <a:buClrTx/>
        <a:buSzTx/>
        <a:buFontTx/>
        <a:buNone/>
        <a:tabLst/>
        <a:defRPr sz="6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hyperlink" Target="mailto:cetagovernance@ceta.co.za"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2" name="Cover 1.png" descr="Cover 1.png"/>
          <p:cNvPicPr>
            <a:picLocks noChangeAspect="1"/>
          </p:cNvPicPr>
          <p:nvPr/>
        </p:nvPicPr>
        <p:blipFill>
          <a:blip r:embed="rId2" cstate="print"/>
          <a:stretch>
            <a:fillRect/>
          </a:stretch>
        </p:blipFill>
        <p:spPr>
          <a:xfrm>
            <a:off x="41193" y="-5463"/>
            <a:ext cx="9144000" cy="5143500"/>
          </a:xfrm>
          <a:prstGeom prst="rect">
            <a:avLst/>
          </a:prstGeom>
          <a:ln w="3175">
            <a:miter lim="400000"/>
          </a:ln>
        </p:spPr>
      </p:pic>
      <p:sp>
        <p:nvSpPr>
          <p:cNvPr id="463" name="Presentation Title"/>
          <p:cNvSpPr txBox="1">
            <a:spLocks noGrp="1"/>
          </p:cNvSpPr>
          <p:nvPr>
            <p:ph type="title"/>
          </p:nvPr>
        </p:nvSpPr>
        <p:spPr>
          <a:xfrm>
            <a:off x="134937" y="3260597"/>
            <a:ext cx="8239126" cy="864501"/>
          </a:xfrm>
          <a:prstGeom prst="rect">
            <a:avLst/>
          </a:prstGeom>
        </p:spPr>
        <p:txBody>
          <a:bodyPr>
            <a:normAutofit fontScale="90000"/>
          </a:bodyPr>
          <a:lstStyle/>
          <a:p>
            <a:r>
              <a:rPr lang="en-US" sz="4400" dirty="0"/>
              <a:t>2021/22 Annual Report </a:t>
            </a:r>
            <a:r>
              <a:rPr lang="en-US" sz="3600" dirty="0"/>
              <a:t/>
            </a:r>
            <a:br>
              <a:rPr lang="en-US" sz="3600" dirty="0"/>
            </a:br>
            <a:r>
              <a:rPr lang="en-US" sz="3600" dirty="0"/>
              <a:t>Presentation to the</a:t>
            </a:r>
            <a:endParaRPr sz="3600" dirty="0"/>
          </a:p>
        </p:txBody>
      </p:sp>
      <p:sp>
        <p:nvSpPr>
          <p:cNvPr id="464" name="Author and Date"/>
          <p:cNvSpPr txBox="1">
            <a:spLocks noGrp="1"/>
          </p:cNvSpPr>
          <p:nvPr>
            <p:ph type="body" idx="22"/>
          </p:nvPr>
        </p:nvSpPr>
        <p:spPr>
          <a:xfrm>
            <a:off x="198883" y="4613689"/>
            <a:ext cx="8238234" cy="238868"/>
          </a:xfrm>
          <a:prstGeom prst="rect">
            <a:avLst/>
          </a:prstGeom>
        </p:spPr>
        <p:txBody>
          <a:bodyPr/>
          <a:lstStyle/>
          <a:p>
            <a:r>
              <a:rPr lang="en-ZA" dirty="0"/>
              <a:t>31 October 2022</a:t>
            </a:r>
            <a:endParaRPr dirty="0"/>
          </a:p>
        </p:txBody>
      </p:sp>
      <p:sp>
        <p:nvSpPr>
          <p:cNvPr id="465" name="Presentation Subtitle"/>
          <p:cNvSpPr txBox="1">
            <a:spLocks noGrp="1"/>
          </p:cNvSpPr>
          <p:nvPr>
            <p:ph type="body" sz="quarter" idx="1"/>
          </p:nvPr>
        </p:nvSpPr>
        <p:spPr>
          <a:xfrm>
            <a:off x="134937" y="4125098"/>
            <a:ext cx="8239126" cy="418857"/>
          </a:xfrm>
          <a:prstGeom prst="rect">
            <a:avLst/>
          </a:prstGeom>
        </p:spPr>
        <p:txBody>
          <a:bodyPr>
            <a:normAutofit/>
          </a:bodyPr>
          <a:lstStyle/>
          <a:p>
            <a:r>
              <a:rPr lang="en-US" dirty="0"/>
              <a:t>Portfolio Committtee on Higher Education, Science and Innovation</a:t>
            </a:r>
          </a:p>
        </p:txBody>
      </p:sp>
      <p:grpSp>
        <p:nvGrpSpPr>
          <p:cNvPr id="472" name="Group"/>
          <p:cNvGrpSpPr/>
          <p:nvPr/>
        </p:nvGrpSpPr>
        <p:grpSpPr>
          <a:xfrm>
            <a:off x="0" y="-4093"/>
            <a:ext cx="9150163" cy="1575949"/>
            <a:chOff x="0" y="0"/>
            <a:chExt cx="9150162" cy="1575947"/>
          </a:xfrm>
        </p:grpSpPr>
        <p:sp>
          <p:nvSpPr>
            <p:cNvPr id="466" name="Freeform 172"/>
            <p:cNvSpPr/>
            <p:nvPr/>
          </p:nvSpPr>
          <p:spPr>
            <a:xfrm>
              <a:off x="9073962" y="9556"/>
              <a:ext cx="76201" cy="1435101"/>
            </a:xfrm>
            <a:prstGeom prst="rect">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467" name="Freeform 173"/>
            <p:cNvSpPr/>
            <p:nvPr/>
          </p:nvSpPr>
          <p:spPr>
            <a:xfrm>
              <a:off x="0" y="0"/>
              <a:ext cx="82386" cy="1428814"/>
            </a:xfrm>
            <a:prstGeom prst="rect">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468" name="Freeform 208"/>
            <p:cNvSpPr/>
            <p:nvPr/>
          </p:nvSpPr>
          <p:spPr>
            <a:xfrm>
              <a:off x="4587564" y="593399"/>
              <a:ext cx="4084124" cy="242016"/>
            </a:xfrm>
            <a:custGeom>
              <a:avLst/>
              <a:gdLst/>
              <a:ahLst/>
              <a:cxnLst>
                <a:cxn ang="0">
                  <a:pos x="wd2" y="hd2"/>
                </a:cxn>
                <a:cxn ang="5400000">
                  <a:pos x="wd2" y="hd2"/>
                </a:cxn>
                <a:cxn ang="10800000">
                  <a:pos x="wd2" y="hd2"/>
                </a:cxn>
                <a:cxn ang="16200000">
                  <a:pos x="wd2" y="hd2"/>
                </a:cxn>
              </a:cxnLst>
              <a:rect l="0" t="0" r="r" b="b"/>
              <a:pathLst>
                <a:path w="21600" h="21552" extrusionOk="0">
                  <a:moveTo>
                    <a:pt x="12004" y="5"/>
                  </a:moveTo>
                  <a:cubicBezTo>
                    <a:pt x="11943" y="-10"/>
                    <a:pt x="11885" y="137"/>
                    <a:pt x="11828" y="501"/>
                  </a:cubicBezTo>
                  <a:cubicBezTo>
                    <a:pt x="11779" y="810"/>
                    <a:pt x="11737" y="1396"/>
                    <a:pt x="11707" y="2099"/>
                  </a:cubicBezTo>
                  <a:cubicBezTo>
                    <a:pt x="11679" y="2776"/>
                    <a:pt x="11664" y="3542"/>
                    <a:pt x="11664" y="4358"/>
                  </a:cubicBezTo>
                  <a:cubicBezTo>
                    <a:pt x="11663" y="5047"/>
                    <a:pt x="11676" y="5752"/>
                    <a:pt x="11697" y="6342"/>
                  </a:cubicBezTo>
                  <a:cubicBezTo>
                    <a:pt x="11721" y="6985"/>
                    <a:pt x="11753" y="7483"/>
                    <a:pt x="11792" y="7885"/>
                  </a:cubicBezTo>
                  <a:cubicBezTo>
                    <a:pt x="11843" y="8361"/>
                    <a:pt x="11895" y="8827"/>
                    <a:pt x="11949" y="9208"/>
                  </a:cubicBezTo>
                  <a:cubicBezTo>
                    <a:pt x="12015" y="9611"/>
                    <a:pt x="12078" y="10208"/>
                    <a:pt x="12132" y="10971"/>
                  </a:cubicBezTo>
                  <a:cubicBezTo>
                    <a:pt x="12153" y="11357"/>
                    <a:pt x="12165" y="11827"/>
                    <a:pt x="12165" y="12349"/>
                  </a:cubicBezTo>
                  <a:cubicBezTo>
                    <a:pt x="12164" y="13129"/>
                    <a:pt x="12140" y="13867"/>
                    <a:pt x="12103" y="14333"/>
                  </a:cubicBezTo>
                  <a:cubicBezTo>
                    <a:pt x="12051" y="14961"/>
                    <a:pt x="11986" y="15284"/>
                    <a:pt x="11923" y="15214"/>
                  </a:cubicBezTo>
                  <a:cubicBezTo>
                    <a:pt x="11874" y="15226"/>
                    <a:pt x="11827" y="15076"/>
                    <a:pt x="11782" y="14773"/>
                  </a:cubicBezTo>
                  <a:cubicBezTo>
                    <a:pt x="11746" y="14548"/>
                    <a:pt x="11716" y="14121"/>
                    <a:pt x="11697" y="13561"/>
                  </a:cubicBezTo>
                  <a:cubicBezTo>
                    <a:pt x="11679" y="13022"/>
                    <a:pt x="11670" y="12414"/>
                    <a:pt x="11671" y="11798"/>
                  </a:cubicBezTo>
                  <a:lnTo>
                    <a:pt x="11671" y="11247"/>
                  </a:lnTo>
                  <a:lnTo>
                    <a:pt x="11543" y="11412"/>
                  </a:lnTo>
                  <a:cubicBezTo>
                    <a:pt x="11535" y="13077"/>
                    <a:pt x="11576" y="14734"/>
                    <a:pt x="11654" y="15765"/>
                  </a:cubicBezTo>
                  <a:cubicBezTo>
                    <a:pt x="11735" y="16628"/>
                    <a:pt x="11830" y="17049"/>
                    <a:pt x="11926" y="16978"/>
                  </a:cubicBezTo>
                  <a:cubicBezTo>
                    <a:pt x="11993" y="16996"/>
                    <a:pt x="12057" y="16742"/>
                    <a:pt x="12119" y="16316"/>
                  </a:cubicBezTo>
                  <a:cubicBezTo>
                    <a:pt x="12172" y="15949"/>
                    <a:pt x="12219" y="15338"/>
                    <a:pt x="12253" y="14553"/>
                  </a:cubicBezTo>
                  <a:cubicBezTo>
                    <a:pt x="12285" y="13846"/>
                    <a:pt x="12302" y="13012"/>
                    <a:pt x="12302" y="12128"/>
                  </a:cubicBezTo>
                  <a:cubicBezTo>
                    <a:pt x="12303" y="11457"/>
                    <a:pt x="12292" y="10788"/>
                    <a:pt x="12273" y="10199"/>
                  </a:cubicBezTo>
                  <a:cubicBezTo>
                    <a:pt x="12253" y="9618"/>
                    <a:pt x="12225" y="9123"/>
                    <a:pt x="12191" y="8767"/>
                  </a:cubicBezTo>
                  <a:cubicBezTo>
                    <a:pt x="12144" y="8300"/>
                    <a:pt x="12094" y="7909"/>
                    <a:pt x="12044" y="7554"/>
                  </a:cubicBezTo>
                  <a:cubicBezTo>
                    <a:pt x="11958" y="6902"/>
                    <a:pt x="11906" y="6443"/>
                    <a:pt x="11883" y="6232"/>
                  </a:cubicBezTo>
                  <a:cubicBezTo>
                    <a:pt x="11857" y="6018"/>
                    <a:pt x="11832" y="5695"/>
                    <a:pt x="11815" y="5295"/>
                  </a:cubicBezTo>
                  <a:cubicBezTo>
                    <a:pt x="11802" y="4976"/>
                    <a:pt x="11795" y="4630"/>
                    <a:pt x="11795" y="4248"/>
                  </a:cubicBezTo>
                  <a:cubicBezTo>
                    <a:pt x="11793" y="3611"/>
                    <a:pt x="11811" y="2987"/>
                    <a:pt x="11841" y="2595"/>
                  </a:cubicBezTo>
                  <a:cubicBezTo>
                    <a:pt x="11889" y="2007"/>
                    <a:pt x="11949" y="1705"/>
                    <a:pt x="12008" y="1768"/>
                  </a:cubicBezTo>
                  <a:cubicBezTo>
                    <a:pt x="12043" y="1773"/>
                    <a:pt x="12078" y="1917"/>
                    <a:pt x="12112" y="2099"/>
                  </a:cubicBezTo>
                  <a:cubicBezTo>
                    <a:pt x="12141" y="2254"/>
                    <a:pt x="12165" y="2471"/>
                    <a:pt x="12188" y="2815"/>
                  </a:cubicBezTo>
                  <a:cubicBezTo>
                    <a:pt x="12206" y="3145"/>
                    <a:pt x="12222" y="3537"/>
                    <a:pt x="12230" y="3972"/>
                  </a:cubicBezTo>
                  <a:cubicBezTo>
                    <a:pt x="12236" y="4322"/>
                    <a:pt x="12238" y="4712"/>
                    <a:pt x="12237" y="5075"/>
                  </a:cubicBezTo>
                  <a:lnTo>
                    <a:pt x="12361" y="4909"/>
                  </a:lnTo>
                  <a:cubicBezTo>
                    <a:pt x="12361" y="4750"/>
                    <a:pt x="12361" y="4579"/>
                    <a:pt x="12361" y="4579"/>
                  </a:cubicBezTo>
                  <a:cubicBezTo>
                    <a:pt x="12360" y="3819"/>
                    <a:pt x="12348" y="3080"/>
                    <a:pt x="12325" y="2429"/>
                  </a:cubicBezTo>
                  <a:cubicBezTo>
                    <a:pt x="12298" y="1647"/>
                    <a:pt x="12257" y="1029"/>
                    <a:pt x="12207" y="666"/>
                  </a:cubicBezTo>
                  <a:cubicBezTo>
                    <a:pt x="12144" y="184"/>
                    <a:pt x="12074" y="-37"/>
                    <a:pt x="12004" y="5"/>
                  </a:cubicBezTo>
                  <a:close/>
                  <a:moveTo>
                    <a:pt x="8064" y="60"/>
                  </a:moveTo>
                  <a:cubicBezTo>
                    <a:pt x="8003" y="28"/>
                    <a:pt x="7942" y="198"/>
                    <a:pt x="7884" y="556"/>
                  </a:cubicBezTo>
                  <a:cubicBezTo>
                    <a:pt x="7835" y="865"/>
                    <a:pt x="7794" y="1450"/>
                    <a:pt x="7763" y="2154"/>
                  </a:cubicBezTo>
                  <a:cubicBezTo>
                    <a:pt x="7736" y="2831"/>
                    <a:pt x="7720" y="3597"/>
                    <a:pt x="7720" y="4413"/>
                  </a:cubicBezTo>
                  <a:cubicBezTo>
                    <a:pt x="7720" y="5102"/>
                    <a:pt x="7732" y="5807"/>
                    <a:pt x="7753" y="6397"/>
                  </a:cubicBezTo>
                  <a:cubicBezTo>
                    <a:pt x="7779" y="7036"/>
                    <a:pt x="7813" y="7533"/>
                    <a:pt x="7851" y="7940"/>
                  </a:cubicBezTo>
                  <a:cubicBezTo>
                    <a:pt x="7902" y="8421"/>
                    <a:pt x="7955" y="8887"/>
                    <a:pt x="8008" y="9263"/>
                  </a:cubicBezTo>
                  <a:cubicBezTo>
                    <a:pt x="8075" y="9667"/>
                    <a:pt x="8134" y="10264"/>
                    <a:pt x="8188" y="11026"/>
                  </a:cubicBezTo>
                  <a:cubicBezTo>
                    <a:pt x="8209" y="11416"/>
                    <a:pt x="8221" y="11884"/>
                    <a:pt x="8221" y="12404"/>
                  </a:cubicBezTo>
                  <a:cubicBezTo>
                    <a:pt x="8219" y="13165"/>
                    <a:pt x="8198" y="13876"/>
                    <a:pt x="8162" y="14333"/>
                  </a:cubicBezTo>
                  <a:cubicBezTo>
                    <a:pt x="8111" y="14958"/>
                    <a:pt x="8046" y="15281"/>
                    <a:pt x="7982" y="15214"/>
                  </a:cubicBezTo>
                  <a:cubicBezTo>
                    <a:pt x="7933" y="15229"/>
                    <a:pt x="7887" y="15079"/>
                    <a:pt x="7841" y="14773"/>
                  </a:cubicBezTo>
                  <a:cubicBezTo>
                    <a:pt x="7805" y="14549"/>
                    <a:pt x="7772" y="14122"/>
                    <a:pt x="7753" y="13561"/>
                  </a:cubicBezTo>
                  <a:cubicBezTo>
                    <a:pt x="7735" y="13022"/>
                    <a:pt x="7726" y="12414"/>
                    <a:pt x="7727" y="11798"/>
                  </a:cubicBezTo>
                  <a:lnTo>
                    <a:pt x="7727" y="11247"/>
                  </a:lnTo>
                  <a:lnTo>
                    <a:pt x="7603" y="11412"/>
                  </a:lnTo>
                  <a:cubicBezTo>
                    <a:pt x="7591" y="13092"/>
                    <a:pt x="7629" y="14754"/>
                    <a:pt x="7707" y="15820"/>
                  </a:cubicBezTo>
                  <a:cubicBezTo>
                    <a:pt x="7788" y="16681"/>
                    <a:pt x="7884" y="17101"/>
                    <a:pt x="7979" y="17033"/>
                  </a:cubicBezTo>
                  <a:cubicBezTo>
                    <a:pt x="8046" y="17051"/>
                    <a:pt x="8110" y="16852"/>
                    <a:pt x="8172" y="16427"/>
                  </a:cubicBezTo>
                  <a:cubicBezTo>
                    <a:pt x="8225" y="16064"/>
                    <a:pt x="8273" y="15452"/>
                    <a:pt x="8306" y="14663"/>
                  </a:cubicBezTo>
                  <a:cubicBezTo>
                    <a:pt x="8338" y="13956"/>
                    <a:pt x="8356" y="13122"/>
                    <a:pt x="8355" y="12238"/>
                  </a:cubicBezTo>
                  <a:cubicBezTo>
                    <a:pt x="8356" y="11568"/>
                    <a:pt x="8345" y="10898"/>
                    <a:pt x="8326" y="10310"/>
                  </a:cubicBezTo>
                  <a:cubicBezTo>
                    <a:pt x="8306" y="9728"/>
                    <a:pt x="8278" y="9233"/>
                    <a:pt x="8244" y="8877"/>
                  </a:cubicBezTo>
                  <a:cubicBezTo>
                    <a:pt x="8198" y="8405"/>
                    <a:pt x="8150" y="7959"/>
                    <a:pt x="8100" y="7609"/>
                  </a:cubicBezTo>
                  <a:cubicBezTo>
                    <a:pt x="8013" y="6957"/>
                    <a:pt x="7959" y="6554"/>
                    <a:pt x="7936" y="6342"/>
                  </a:cubicBezTo>
                  <a:cubicBezTo>
                    <a:pt x="7910" y="6124"/>
                    <a:pt x="7885" y="5801"/>
                    <a:pt x="7868" y="5405"/>
                  </a:cubicBezTo>
                  <a:cubicBezTo>
                    <a:pt x="7855" y="5086"/>
                    <a:pt x="7851" y="4740"/>
                    <a:pt x="7851" y="4358"/>
                  </a:cubicBezTo>
                  <a:cubicBezTo>
                    <a:pt x="7850" y="3721"/>
                    <a:pt x="7864" y="3097"/>
                    <a:pt x="7894" y="2705"/>
                  </a:cubicBezTo>
                  <a:cubicBezTo>
                    <a:pt x="7942" y="2118"/>
                    <a:pt x="8002" y="1815"/>
                    <a:pt x="8061" y="1878"/>
                  </a:cubicBezTo>
                  <a:cubicBezTo>
                    <a:pt x="8098" y="1875"/>
                    <a:pt x="8133" y="1963"/>
                    <a:pt x="8169" y="2154"/>
                  </a:cubicBezTo>
                  <a:cubicBezTo>
                    <a:pt x="8197" y="2307"/>
                    <a:pt x="8225" y="2580"/>
                    <a:pt x="8247" y="2925"/>
                  </a:cubicBezTo>
                  <a:cubicBezTo>
                    <a:pt x="8266" y="3250"/>
                    <a:pt x="8279" y="3644"/>
                    <a:pt x="8287" y="4083"/>
                  </a:cubicBezTo>
                  <a:cubicBezTo>
                    <a:pt x="8292" y="4433"/>
                    <a:pt x="8297" y="4822"/>
                    <a:pt x="8296" y="5185"/>
                  </a:cubicBezTo>
                  <a:lnTo>
                    <a:pt x="8421" y="5019"/>
                  </a:lnTo>
                  <a:cubicBezTo>
                    <a:pt x="8421" y="4908"/>
                    <a:pt x="8421" y="4800"/>
                    <a:pt x="8421" y="4689"/>
                  </a:cubicBezTo>
                  <a:cubicBezTo>
                    <a:pt x="8419" y="3932"/>
                    <a:pt x="8407" y="3194"/>
                    <a:pt x="8385" y="2540"/>
                  </a:cubicBezTo>
                  <a:cubicBezTo>
                    <a:pt x="8357" y="1759"/>
                    <a:pt x="8313" y="1144"/>
                    <a:pt x="8264" y="776"/>
                  </a:cubicBezTo>
                  <a:cubicBezTo>
                    <a:pt x="8201" y="295"/>
                    <a:pt x="8133" y="20"/>
                    <a:pt x="8064" y="60"/>
                  </a:cubicBezTo>
                  <a:close/>
                  <a:moveTo>
                    <a:pt x="17048" y="60"/>
                  </a:moveTo>
                  <a:cubicBezTo>
                    <a:pt x="16987" y="45"/>
                    <a:pt x="16928" y="192"/>
                    <a:pt x="16871" y="556"/>
                  </a:cubicBezTo>
                  <a:cubicBezTo>
                    <a:pt x="16823" y="865"/>
                    <a:pt x="16780" y="1451"/>
                    <a:pt x="16750" y="2154"/>
                  </a:cubicBezTo>
                  <a:cubicBezTo>
                    <a:pt x="16723" y="2831"/>
                    <a:pt x="16707" y="3597"/>
                    <a:pt x="16707" y="4413"/>
                  </a:cubicBezTo>
                  <a:cubicBezTo>
                    <a:pt x="16707" y="5102"/>
                    <a:pt x="16719" y="5807"/>
                    <a:pt x="16740" y="6397"/>
                  </a:cubicBezTo>
                  <a:cubicBezTo>
                    <a:pt x="16765" y="7037"/>
                    <a:pt x="16796" y="7535"/>
                    <a:pt x="16835" y="7940"/>
                  </a:cubicBezTo>
                  <a:cubicBezTo>
                    <a:pt x="16886" y="8417"/>
                    <a:pt x="16938" y="8882"/>
                    <a:pt x="16992" y="9263"/>
                  </a:cubicBezTo>
                  <a:cubicBezTo>
                    <a:pt x="17058" y="9661"/>
                    <a:pt x="17122" y="10259"/>
                    <a:pt x="17175" y="11026"/>
                  </a:cubicBezTo>
                  <a:cubicBezTo>
                    <a:pt x="17196" y="11412"/>
                    <a:pt x="17208" y="11882"/>
                    <a:pt x="17208" y="12404"/>
                  </a:cubicBezTo>
                  <a:cubicBezTo>
                    <a:pt x="17206" y="13162"/>
                    <a:pt x="17185" y="13874"/>
                    <a:pt x="17149" y="14333"/>
                  </a:cubicBezTo>
                  <a:cubicBezTo>
                    <a:pt x="17097" y="14961"/>
                    <a:pt x="17033" y="15284"/>
                    <a:pt x="16969" y="15214"/>
                  </a:cubicBezTo>
                  <a:cubicBezTo>
                    <a:pt x="16921" y="15228"/>
                    <a:pt x="16873" y="15078"/>
                    <a:pt x="16828" y="14773"/>
                  </a:cubicBezTo>
                  <a:cubicBezTo>
                    <a:pt x="16792" y="14554"/>
                    <a:pt x="16759" y="14127"/>
                    <a:pt x="16740" y="13561"/>
                  </a:cubicBezTo>
                  <a:cubicBezTo>
                    <a:pt x="16722" y="13022"/>
                    <a:pt x="16713" y="12414"/>
                    <a:pt x="16714" y="11798"/>
                  </a:cubicBezTo>
                  <a:lnTo>
                    <a:pt x="16714" y="11247"/>
                  </a:lnTo>
                  <a:lnTo>
                    <a:pt x="16586" y="11412"/>
                  </a:lnTo>
                  <a:cubicBezTo>
                    <a:pt x="16577" y="13092"/>
                    <a:pt x="16619" y="14775"/>
                    <a:pt x="16697" y="15820"/>
                  </a:cubicBezTo>
                  <a:cubicBezTo>
                    <a:pt x="16778" y="16681"/>
                    <a:pt x="16874" y="17101"/>
                    <a:pt x="16969" y="17033"/>
                  </a:cubicBezTo>
                  <a:cubicBezTo>
                    <a:pt x="17036" y="17051"/>
                    <a:pt x="17100" y="16797"/>
                    <a:pt x="17162" y="16371"/>
                  </a:cubicBezTo>
                  <a:cubicBezTo>
                    <a:pt x="17215" y="16005"/>
                    <a:pt x="17263" y="15393"/>
                    <a:pt x="17296" y="14608"/>
                  </a:cubicBezTo>
                  <a:cubicBezTo>
                    <a:pt x="17328" y="13901"/>
                    <a:pt x="17346" y="13067"/>
                    <a:pt x="17345" y="12183"/>
                  </a:cubicBezTo>
                  <a:cubicBezTo>
                    <a:pt x="17346" y="11512"/>
                    <a:pt x="17335" y="10843"/>
                    <a:pt x="17316" y="10255"/>
                  </a:cubicBezTo>
                  <a:cubicBezTo>
                    <a:pt x="17296" y="9673"/>
                    <a:pt x="17268" y="9178"/>
                    <a:pt x="17234" y="8822"/>
                  </a:cubicBezTo>
                  <a:cubicBezTo>
                    <a:pt x="17187" y="8355"/>
                    <a:pt x="17140" y="7964"/>
                    <a:pt x="17090" y="7609"/>
                  </a:cubicBezTo>
                  <a:cubicBezTo>
                    <a:pt x="17004" y="6957"/>
                    <a:pt x="16950" y="6498"/>
                    <a:pt x="16927" y="6287"/>
                  </a:cubicBezTo>
                  <a:cubicBezTo>
                    <a:pt x="16900" y="6073"/>
                    <a:pt x="16875" y="5750"/>
                    <a:pt x="16858" y="5350"/>
                  </a:cubicBezTo>
                  <a:cubicBezTo>
                    <a:pt x="16845" y="5031"/>
                    <a:pt x="16838" y="4685"/>
                    <a:pt x="16838" y="4303"/>
                  </a:cubicBezTo>
                  <a:cubicBezTo>
                    <a:pt x="16837" y="3666"/>
                    <a:pt x="16854" y="3042"/>
                    <a:pt x="16884" y="2650"/>
                  </a:cubicBezTo>
                  <a:cubicBezTo>
                    <a:pt x="16932" y="2062"/>
                    <a:pt x="16992" y="1760"/>
                    <a:pt x="17051" y="1823"/>
                  </a:cubicBezTo>
                  <a:cubicBezTo>
                    <a:pt x="17086" y="1828"/>
                    <a:pt x="17122" y="1972"/>
                    <a:pt x="17156" y="2154"/>
                  </a:cubicBezTo>
                  <a:cubicBezTo>
                    <a:pt x="17185" y="2303"/>
                    <a:pt x="17209" y="2521"/>
                    <a:pt x="17231" y="2870"/>
                  </a:cubicBezTo>
                  <a:cubicBezTo>
                    <a:pt x="17250" y="3195"/>
                    <a:pt x="17266" y="3589"/>
                    <a:pt x="17273" y="4027"/>
                  </a:cubicBezTo>
                  <a:cubicBezTo>
                    <a:pt x="17279" y="4377"/>
                    <a:pt x="17281" y="4767"/>
                    <a:pt x="17280" y="5130"/>
                  </a:cubicBezTo>
                  <a:lnTo>
                    <a:pt x="17408" y="4964"/>
                  </a:lnTo>
                  <a:cubicBezTo>
                    <a:pt x="17408" y="4806"/>
                    <a:pt x="17408" y="4634"/>
                    <a:pt x="17408" y="4634"/>
                  </a:cubicBezTo>
                  <a:cubicBezTo>
                    <a:pt x="17406" y="3874"/>
                    <a:pt x="17392" y="3135"/>
                    <a:pt x="17368" y="2484"/>
                  </a:cubicBezTo>
                  <a:cubicBezTo>
                    <a:pt x="17341" y="1702"/>
                    <a:pt x="17300" y="1085"/>
                    <a:pt x="17251" y="721"/>
                  </a:cubicBezTo>
                  <a:cubicBezTo>
                    <a:pt x="17187" y="239"/>
                    <a:pt x="17117" y="18"/>
                    <a:pt x="17048" y="60"/>
                  </a:cubicBezTo>
                  <a:close/>
                  <a:moveTo>
                    <a:pt x="43" y="335"/>
                  </a:moveTo>
                  <a:lnTo>
                    <a:pt x="10" y="3091"/>
                  </a:lnTo>
                  <a:lnTo>
                    <a:pt x="0" y="6122"/>
                  </a:lnTo>
                  <a:lnTo>
                    <a:pt x="75" y="6122"/>
                  </a:lnTo>
                  <a:lnTo>
                    <a:pt x="144" y="3091"/>
                  </a:lnTo>
                  <a:lnTo>
                    <a:pt x="180" y="335"/>
                  </a:lnTo>
                  <a:lnTo>
                    <a:pt x="43" y="335"/>
                  </a:lnTo>
                  <a:close/>
                  <a:moveTo>
                    <a:pt x="308" y="335"/>
                  </a:moveTo>
                  <a:lnTo>
                    <a:pt x="272" y="3091"/>
                  </a:lnTo>
                  <a:lnTo>
                    <a:pt x="262" y="6122"/>
                  </a:lnTo>
                  <a:lnTo>
                    <a:pt x="337" y="6122"/>
                  </a:lnTo>
                  <a:lnTo>
                    <a:pt x="409" y="3091"/>
                  </a:lnTo>
                  <a:lnTo>
                    <a:pt x="442" y="335"/>
                  </a:lnTo>
                  <a:lnTo>
                    <a:pt x="308" y="335"/>
                  </a:lnTo>
                  <a:close/>
                  <a:moveTo>
                    <a:pt x="615" y="335"/>
                  </a:moveTo>
                  <a:lnTo>
                    <a:pt x="412" y="16702"/>
                  </a:lnTo>
                  <a:lnTo>
                    <a:pt x="763" y="16702"/>
                  </a:lnTo>
                  <a:cubicBezTo>
                    <a:pt x="816" y="16716"/>
                    <a:pt x="870" y="16659"/>
                    <a:pt x="923" y="16482"/>
                  </a:cubicBezTo>
                  <a:cubicBezTo>
                    <a:pt x="976" y="16282"/>
                    <a:pt x="1025" y="15924"/>
                    <a:pt x="1070" y="15435"/>
                  </a:cubicBezTo>
                  <a:cubicBezTo>
                    <a:pt x="1116" y="14898"/>
                    <a:pt x="1157" y="14254"/>
                    <a:pt x="1191" y="13506"/>
                  </a:cubicBezTo>
                  <a:cubicBezTo>
                    <a:pt x="1277" y="11658"/>
                    <a:pt x="1321" y="9344"/>
                    <a:pt x="1319" y="7003"/>
                  </a:cubicBezTo>
                  <a:cubicBezTo>
                    <a:pt x="1320" y="5983"/>
                    <a:pt x="1310" y="4989"/>
                    <a:pt x="1289" y="4027"/>
                  </a:cubicBezTo>
                  <a:cubicBezTo>
                    <a:pt x="1272" y="3184"/>
                    <a:pt x="1243" y="2440"/>
                    <a:pt x="1204" y="1823"/>
                  </a:cubicBezTo>
                  <a:cubicBezTo>
                    <a:pt x="1166" y="1227"/>
                    <a:pt x="1121" y="770"/>
                    <a:pt x="1070" y="556"/>
                  </a:cubicBezTo>
                  <a:cubicBezTo>
                    <a:pt x="1017" y="367"/>
                    <a:pt x="964" y="311"/>
                    <a:pt x="910" y="335"/>
                  </a:cubicBezTo>
                  <a:lnTo>
                    <a:pt x="615" y="335"/>
                  </a:lnTo>
                  <a:close/>
                  <a:moveTo>
                    <a:pt x="3770" y="335"/>
                  </a:moveTo>
                  <a:lnTo>
                    <a:pt x="3567" y="16702"/>
                  </a:lnTo>
                  <a:lnTo>
                    <a:pt x="3688" y="16702"/>
                  </a:lnTo>
                  <a:lnTo>
                    <a:pt x="3891" y="335"/>
                  </a:lnTo>
                  <a:lnTo>
                    <a:pt x="3770" y="335"/>
                  </a:lnTo>
                  <a:close/>
                  <a:moveTo>
                    <a:pt x="5567" y="335"/>
                  </a:moveTo>
                  <a:lnTo>
                    <a:pt x="5537" y="2650"/>
                  </a:lnTo>
                  <a:lnTo>
                    <a:pt x="5655" y="2650"/>
                  </a:lnTo>
                  <a:lnTo>
                    <a:pt x="5685" y="335"/>
                  </a:lnTo>
                  <a:lnTo>
                    <a:pt x="5567" y="335"/>
                  </a:lnTo>
                  <a:close/>
                  <a:moveTo>
                    <a:pt x="8656" y="335"/>
                  </a:moveTo>
                  <a:lnTo>
                    <a:pt x="8453" y="16702"/>
                  </a:lnTo>
                  <a:lnTo>
                    <a:pt x="8571" y="16757"/>
                  </a:lnTo>
                  <a:lnTo>
                    <a:pt x="8620" y="12790"/>
                  </a:lnTo>
                  <a:lnTo>
                    <a:pt x="8768" y="10640"/>
                  </a:lnTo>
                  <a:lnTo>
                    <a:pt x="8908" y="16702"/>
                  </a:lnTo>
                  <a:lnTo>
                    <a:pt x="9039" y="16702"/>
                  </a:lnTo>
                  <a:lnTo>
                    <a:pt x="8859" y="9263"/>
                  </a:lnTo>
                  <a:lnTo>
                    <a:pt x="9160" y="4854"/>
                  </a:lnTo>
                  <a:lnTo>
                    <a:pt x="9000" y="4854"/>
                  </a:lnTo>
                  <a:lnTo>
                    <a:pt x="8650" y="10530"/>
                  </a:lnTo>
                  <a:lnTo>
                    <a:pt x="8774" y="335"/>
                  </a:lnTo>
                  <a:lnTo>
                    <a:pt x="8656" y="335"/>
                  </a:lnTo>
                  <a:close/>
                  <a:moveTo>
                    <a:pt x="9337" y="335"/>
                  </a:moveTo>
                  <a:lnTo>
                    <a:pt x="9308" y="2650"/>
                  </a:lnTo>
                  <a:lnTo>
                    <a:pt x="9425" y="2650"/>
                  </a:lnTo>
                  <a:lnTo>
                    <a:pt x="9455" y="335"/>
                  </a:lnTo>
                  <a:lnTo>
                    <a:pt x="9337" y="335"/>
                  </a:lnTo>
                  <a:close/>
                  <a:moveTo>
                    <a:pt x="9638" y="335"/>
                  </a:moveTo>
                  <a:lnTo>
                    <a:pt x="9435" y="16702"/>
                  </a:lnTo>
                  <a:lnTo>
                    <a:pt x="9556" y="16702"/>
                  </a:lnTo>
                  <a:lnTo>
                    <a:pt x="9759" y="335"/>
                  </a:lnTo>
                  <a:lnTo>
                    <a:pt x="9638" y="335"/>
                  </a:lnTo>
                  <a:close/>
                  <a:moveTo>
                    <a:pt x="9949" y="335"/>
                  </a:moveTo>
                  <a:lnTo>
                    <a:pt x="9746" y="16702"/>
                  </a:lnTo>
                  <a:lnTo>
                    <a:pt x="9867" y="16702"/>
                  </a:lnTo>
                  <a:lnTo>
                    <a:pt x="10070" y="335"/>
                  </a:lnTo>
                  <a:lnTo>
                    <a:pt x="9949" y="335"/>
                  </a:lnTo>
                  <a:close/>
                  <a:moveTo>
                    <a:pt x="14554" y="335"/>
                  </a:moveTo>
                  <a:lnTo>
                    <a:pt x="14524" y="2650"/>
                  </a:lnTo>
                  <a:lnTo>
                    <a:pt x="14642" y="2650"/>
                  </a:lnTo>
                  <a:lnTo>
                    <a:pt x="14672" y="335"/>
                  </a:lnTo>
                  <a:lnTo>
                    <a:pt x="14554" y="335"/>
                  </a:lnTo>
                  <a:close/>
                  <a:moveTo>
                    <a:pt x="19113" y="335"/>
                  </a:moveTo>
                  <a:lnTo>
                    <a:pt x="19083" y="2650"/>
                  </a:lnTo>
                  <a:lnTo>
                    <a:pt x="19201" y="2650"/>
                  </a:lnTo>
                  <a:lnTo>
                    <a:pt x="19231" y="335"/>
                  </a:lnTo>
                  <a:lnTo>
                    <a:pt x="19113" y="335"/>
                  </a:lnTo>
                  <a:close/>
                  <a:moveTo>
                    <a:pt x="21204" y="335"/>
                  </a:moveTo>
                  <a:lnTo>
                    <a:pt x="21171" y="3091"/>
                  </a:lnTo>
                  <a:lnTo>
                    <a:pt x="21161" y="6122"/>
                  </a:lnTo>
                  <a:lnTo>
                    <a:pt x="21237" y="6122"/>
                  </a:lnTo>
                  <a:lnTo>
                    <a:pt x="21305" y="3091"/>
                  </a:lnTo>
                  <a:lnTo>
                    <a:pt x="21341" y="335"/>
                  </a:lnTo>
                  <a:lnTo>
                    <a:pt x="21204" y="335"/>
                  </a:lnTo>
                  <a:close/>
                  <a:moveTo>
                    <a:pt x="21466" y="335"/>
                  </a:moveTo>
                  <a:lnTo>
                    <a:pt x="21430" y="3091"/>
                  </a:lnTo>
                  <a:lnTo>
                    <a:pt x="21420" y="6122"/>
                  </a:lnTo>
                  <a:lnTo>
                    <a:pt x="21495" y="6122"/>
                  </a:lnTo>
                  <a:lnTo>
                    <a:pt x="21567" y="3091"/>
                  </a:lnTo>
                  <a:lnTo>
                    <a:pt x="21600" y="335"/>
                  </a:lnTo>
                  <a:lnTo>
                    <a:pt x="21466" y="335"/>
                  </a:lnTo>
                  <a:close/>
                  <a:moveTo>
                    <a:pt x="20297" y="556"/>
                  </a:moveTo>
                  <a:lnTo>
                    <a:pt x="20160" y="1933"/>
                  </a:lnTo>
                  <a:lnTo>
                    <a:pt x="20124" y="4854"/>
                  </a:lnTo>
                  <a:lnTo>
                    <a:pt x="20029" y="4854"/>
                  </a:lnTo>
                  <a:lnTo>
                    <a:pt x="20009" y="6452"/>
                  </a:lnTo>
                  <a:lnTo>
                    <a:pt x="20104" y="6452"/>
                  </a:lnTo>
                  <a:lnTo>
                    <a:pt x="20019" y="13341"/>
                  </a:lnTo>
                  <a:cubicBezTo>
                    <a:pt x="20011" y="13920"/>
                    <a:pt x="20006" y="14510"/>
                    <a:pt x="20003" y="15104"/>
                  </a:cubicBezTo>
                  <a:cubicBezTo>
                    <a:pt x="20002" y="15573"/>
                    <a:pt x="20014" y="16021"/>
                    <a:pt x="20036" y="16316"/>
                  </a:cubicBezTo>
                  <a:cubicBezTo>
                    <a:pt x="20068" y="16736"/>
                    <a:pt x="20109" y="16955"/>
                    <a:pt x="20150" y="16923"/>
                  </a:cubicBezTo>
                  <a:cubicBezTo>
                    <a:pt x="20178" y="16916"/>
                    <a:pt x="20205" y="16880"/>
                    <a:pt x="20232" y="16757"/>
                  </a:cubicBezTo>
                  <a:lnTo>
                    <a:pt x="20252" y="15104"/>
                  </a:lnTo>
                  <a:cubicBezTo>
                    <a:pt x="20228" y="15211"/>
                    <a:pt x="20207" y="15260"/>
                    <a:pt x="20183" y="15269"/>
                  </a:cubicBezTo>
                  <a:cubicBezTo>
                    <a:pt x="20168" y="15288"/>
                    <a:pt x="20152" y="15193"/>
                    <a:pt x="20140" y="15049"/>
                  </a:cubicBezTo>
                  <a:cubicBezTo>
                    <a:pt x="20132" y="14900"/>
                    <a:pt x="20130" y="14699"/>
                    <a:pt x="20131" y="14498"/>
                  </a:cubicBezTo>
                  <a:cubicBezTo>
                    <a:pt x="20134" y="13994"/>
                    <a:pt x="20137" y="13505"/>
                    <a:pt x="20144" y="13010"/>
                  </a:cubicBezTo>
                  <a:lnTo>
                    <a:pt x="20225" y="6452"/>
                  </a:lnTo>
                  <a:lnTo>
                    <a:pt x="20343" y="6452"/>
                  </a:lnTo>
                  <a:lnTo>
                    <a:pt x="20363" y="4854"/>
                  </a:lnTo>
                  <a:lnTo>
                    <a:pt x="20245" y="4854"/>
                  </a:lnTo>
                  <a:lnTo>
                    <a:pt x="20297" y="556"/>
                  </a:lnTo>
                  <a:close/>
                  <a:moveTo>
                    <a:pt x="723" y="2264"/>
                  </a:moveTo>
                  <a:lnTo>
                    <a:pt x="893" y="2264"/>
                  </a:lnTo>
                  <a:cubicBezTo>
                    <a:pt x="943" y="2236"/>
                    <a:pt x="993" y="2347"/>
                    <a:pt x="1041" y="2540"/>
                  </a:cubicBezTo>
                  <a:cubicBezTo>
                    <a:pt x="1085" y="2791"/>
                    <a:pt x="1122" y="3302"/>
                    <a:pt x="1145" y="3972"/>
                  </a:cubicBezTo>
                  <a:cubicBezTo>
                    <a:pt x="1176" y="4904"/>
                    <a:pt x="1192" y="5942"/>
                    <a:pt x="1188" y="7003"/>
                  </a:cubicBezTo>
                  <a:cubicBezTo>
                    <a:pt x="1189" y="8087"/>
                    <a:pt x="1179" y="9172"/>
                    <a:pt x="1159" y="10199"/>
                  </a:cubicBezTo>
                  <a:cubicBezTo>
                    <a:pt x="1139" y="11101"/>
                    <a:pt x="1112" y="11978"/>
                    <a:pt x="1077" y="12734"/>
                  </a:cubicBezTo>
                  <a:cubicBezTo>
                    <a:pt x="1054" y="13266"/>
                    <a:pt x="1025" y="13703"/>
                    <a:pt x="992" y="14057"/>
                  </a:cubicBezTo>
                  <a:cubicBezTo>
                    <a:pt x="965" y="14337"/>
                    <a:pt x="934" y="14504"/>
                    <a:pt x="903" y="14608"/>
                  </a:cubicBezTo>
                  <a:cubicBezTo>
                    <a:pt x="843" y="14846"/>
                    <a:pt x="782" y="14954"/>
                    <a:pt x="720" y="14939"/>
                  </a:cubicBezTo>
                  <a:lnTo>
                    <a:pt x="566" y="14939"/>
                  </a:lnTo>
                  <a:lnTo>
                    <a:pt x="723" y="2264"/>
                  </a:lnTo>
                  <a:close/>
                  <a:moveTo>
                    <a:pt x="5076" y="4523"/>
                  </a:moveTo>
                  <a:cubicBezTo>
                    <a:pt x="5040" y="4518"/>
                    <a:pt x="5004" y="4681"/>
                    <a:pt x="4971" y="4964"/>
                  </a:cubicBezTo>
                  <a:cubicBezTo>
                    <a:pt x="4930" y="5361"/>
                    <a:pt x="4892" y="5856"/>
                    <a:pt x="4860" y="6452"/>
                  </a:cubicBezTo>
                  <a:lnTo>
                    <a:pt x="4880" y="4799"/>
                  </a:lnTo>
                  <a:lnTo>
                    <a:pt x="4768" y="4799"/>
                  </a:lnTo>
                  <a:lnTo>
                    <a:pt x="4565" y="21221"/>
                  </a:lnTo>
                  <a:lnTo>
                    <a:pt x="4683" y="21221"/>
                  </a:lnTo>
                  <a:lnTo>
                    <a:pt x="4768" y="14773"/>
                  </a:lnTo>
                  <a:cubicBezTo>
                    <a:pt x="4802" y="16085"/>
                    <a:pt x="4880" y="16916"/>
                    <a:pt x="4965" y="16923"/>
                  </a:cubicBezTo>
                  <a:cubicBezTo>
                    <a:pt x="5003" y="16921"/>
                    <a:pt x="5041" y="16759"/>
                    <a:pt x="5076" y="16482"/>
                  </a:cubicBezTo>
                  <a:cubicBezTo>
                    <a:pt x="5115" y="16127"/>
                    <a:pt x="5151" y="15659"/>
                    <a:pt x="5181" y="15104"/>
                  </a:cubicBezTo>
                  <a:cubicBezTo>
                    <a:pt x="5220" y="14391"/>
                    <a:pt x="5252" y="13585"/>
                    <a:pt x="5272" y="12679"/>
                  </a:cubicBezTo>
                  <a:cubicBezTo>
                    <a:pt x="5297" y="11599"/>
                    <a:pt x="5309" y="10419"/>
                    <a:pt x="5308" y="9263"/>
                  </a:cubicBezTo>
                  <a:cubicBezTo>
                    <a:pt x="5313" y="7990"/>
                    <a:pt x="5290" y="6733"/>
                    <a:pt x="5243" y="5736"/>
                  </a:cubicBezTo>
                  <a:cubicBezTo>
                    <a:pt x="5201" y="4927"/>
                    <a:pt x="5140" y="4496"/>
                    <a:pt x="5076" y="4523"/>
                  </a:cubicBezTo>
                  <a:close/>
                  <a:moveTo>
                    <a:pt x="6791" y="4523"/>
                  </a:moveTo>
                  <a:cubicBezTo>
                    <a:pt x="6733" y="4534"/>
                    <a:pt x="6675" y="4809"/>
                    <a:pt x="6627" y="5350"/>
                  </a:cubicBezTo>
                  <a:cubicBezTo>
                    <a:pt x="6571" y="6020"/>
                    <a:pt x="6525" y="6907"/>
                    <a:pt x="6493" y="7940"/>
                  </a:cubicBezTo>
                  <a:cubicBezTo>
                    <a:pt x="6455" y="9059"/>
                    <a:pt x="6437" y="10339"/>
                    <a:pt x="6437" y="11632"/>
                  </a:cubicBezTo>
                  <a:cubicBezTo>
                    <a:pt x="6432" y="12994"/>
                    <a:pt x="6457" y="14332"/>
                    <a:pt x="6509" y="15380"/>
                  </a:cubicBezTo>
                  <a:cubicBezTo>
                    <a:pt x="6555" y="16240"/>
                    <a:pt x="6618" y="16724"/>
                    <a:pt x="6686" y="16702"/>
                  </a:cubicBezTo>
                  <a:cubicBezTo>
                    <a:pt x="6763" y="16658"/>
                    <a:pt x="6835" y="16083"/>
                    <a:pt x="6886" y="15104"/>
                  </a:cubicBezTo>
                  <a:lnTo>
                    <a:pt x="6876" y="16096"/>
                  </a:lnTo>
                  <a:cubicBezTo>
                    <a:pt x="6868" y="17076"/>
                    <a:pt x="6847" y="18005"/>
                    <a:pt x="6817" y="18851"/>
                  </a:cubicBezTo>
                  <a:cubicBezTo>
                    <a:pt x="6776" y="19552"/>
                    <a:pt x="6718" y="19886"/>
                    <a:pt x="6660" y="19788"/>
                  </a:cubicBezTo>
                  <a:cubicBezTo>
                    <a:pt x="6631" y="19813"/>
                    <a:pt x="6601" y="19755"/>
                    <a:pt x="6575" y="19568"/>
                  </a:cubicBezTo>
                  <a:cubicBezTo>
                    <a:pt x="6560" y="19462"/>
                    <a:pt x="6547" y="19254"/>
                    <a:pt x="6539" y="19017"/>
                  </a:cubicBezTo>
                  <a:cubicBezTo>
                    <a:pt x="6531" y="18689"/>
                    <a:pt x="6527" y="18324"/>
                    <a:pt x="6529" y="17970"/>
                  </a:cubicBezTo>
                  <a:lnTo>
                    <a:pt x="6408" y="17804"/>
                  </a:lnTo>
                  <a:cubicBezTo>
                    <a:pt x="6406" y="17985"/>
                    <a:pt x="6405" y="18172"/>
                    <a:pt x="6405" y="18355"/>
                  </a:cubicBezTo>
                  <a:cubicBezTo>
                    <a:pt x="6404" y="18940"/>
                    <a:pt x="6414" y="19528"/>
                    <a:pt x="6434" y="20009"/>
                  </a:cubicBezTo>
                  <a:cubicBezTo>
                    <a:pt x="6458" y="20515"/>
                    <a:pt x="6489" y="20862"/>
                    <a:pt x="6526" y="21056"/>
                  </a:cubicBezTo>
                  <a:cubicBezTo>
                    <a:pt x="6573" y="21319"/>
                    <a:pt x="6623" y="21459"/>
                    <a:pt x="6673" y="21441"/>
                  </a:cubicBezTo>
                  <a:cubicBezTo>
                    <a:pt x="6727" y="21459"/>
                    <a:pt x="6782" y="21235"/>
                    <a:pt x="6830" y="20835"/>
                  </a:cubicBezTo>
                  <a:cubicBezTo>
                    <a:pt x="6874" y="20468"/>
                    <a:pt x="6910" y="19941"/>
                    <a:pt x="6935" y="19237"/>
                  </a:cubicBezTo>
                  <a:cubicBezTo>
                    <a:pt x="6965" y="18321"/>
                    <a:pt x="6987" y="17294"/>
                    <a:pt x="6997" y="16261"/>
                  </a:cubicBezTo>
                  <a:lnTo>
                    <a:pt x="7138" y="4799"/>
                  </a:lnTo>
                  <a:lnTo>
                    <a:pt x="7027" y="4799"/>
                  </a:lnTo>
                  <a:lnTo>
                    <a:pt x="7004" y="6728"/>
                  </a:lnTo>
                  <a:cubicBezTo>
                    <a:pt x="6963" y="5354"/>
                    <a:pt x="6882" y="4508"/>
                    <a:pt x="6791" y="4523"/>
                  </a:cubicBezTo>
                  <a:close/>
                  <a:moveTo>
                    <a:pt x="15778" y="4523"/>
                  </a:moveTo>
                  <a:cubicBezTo>
                    <a:pt x="15720" y="4534"/>
                    <a:pt x="15662" y="4809"/>
                    <a:pt x="15614" y="5350"/>
                  </a:cubicBezTo>
                  <a:cubicBezTo>
                    <a:pt x="15557" y="6024"/>
                    <a:pt x="15513" y="6910"/>
                    <a:pt x="15480" y="7940"/>
                  </a:cubicBezTo>
                  <a:cubicBezTo>
                    <a:pt x="15442" y="9064"/>
                    <a:pt x="15420" y="10342"/>
                    <a:pt x="15421" y="11632"/>
                  </a:cubicBezTo>
                  <a:cubicBezTo>
                    <a:pt x="15415" y="12994"/>
                    <a:pt x="15444" y="14332"/>
                    <a:pt x="15496" y="15380"/>
                  </a:cubicBezTo>
                  <a:cubicBezTo>
                    <a:pt x="15542" y="16240"/>
                    <a:pt x="15605" y="16724"/>
                    <a:pt x="15673" y="16702"/>
                  </a:cubicBezTo>
                  <a:cubicBezTo>
                    <a:pt x="15750" y="16654"/>
                    <a:pt x="15822" y="16080"/>
                    <a:pt x="15873" y="15104"/>
                  </a:cubicBezTo>
                  <a:lnTo>
                    <a:pt x="15863" y="16096"/>
                  </a:lnTo>
                  <a:cubicBezTo>
                    <a:pt x="15855" y="17076"/>
                    <a:pt x="15834" y="18005"/>
                    <a:pt x="15804" y="18851"/>
                  </a:cubicBezTo>
                  <a:cubicBezTo>
                    <a:pt x="15763" y="19545"/>
                    <a:pt x="15705" y="19879"/>
                    <a:pt x="15647" y="19788"/>
                  </a:cubicBezTo>
                  <a:cubicBezTo>
                    <a:pt x="15618" y="19811"/>
                    <a:pt x="15589" y="19753"/>
                    <a:pt x="15562" y="19568"/>
                  </a:cubicBezTo>
                  <a:cubicBezTo>
                    <a:pt x="15547" y="19460"/>
                    <a:pt x="15534" y="19253"/>
                    <a:pt x="15526" y="19017"/>
                  </a:cubicBezTo>
                  <a:cubicBezTo>
                    <a:pt x="15518" y="18689"/>
                    <a:pt x="15514" y="18324"/>
                    <a:pt x="15516" y="17970"/>
                  </a:cubicBezTo>
                  <a:lnTo>
                    <a:pt x="15395" y="17804"/>
                  </a:lnTo>
                  <a:cubicBezTo>
                    <a:pt x="15389" y="17977"/>
                    <a:pt x="15385" y="18165"/>
                    <a:pt x="15382" y="18355"/>
                  </a:cubicBezTo>
                  <a:cubicBezTo>
                    <a:pt x="15381" y="18942"/>
                    <a:pt x="15391" y="19530"/>
                    <a:pt x="15411" y="20009"/>
                  </a:cubicBezTo>
                  <a:cubicBezTo>
                    <a:pt x="15435" y="20519"/>
                    <a:pt x="15466" y="20866"/>
                    <a:pt x="15503" y="21056"/>
                  </a:cubicBezTo>
                  <a:cubicBezTo>
                    <a:pt x="15550" y="21319"/>
                    <a:pt x="15600" y="21459"/>
                    <a:pt x="15650" y="21441"/>
                  </a:cubicBezTo>
                  <a:cubicBezTo>
                    <a:pt x="15704" y="21460"/>
                    <a:pt x="15759" y="21235"/>
                    <a:pt x="15807" y="20835"/>
                  </a:cubicBezTo>
                  <a:cubicBezTo>
                    <a:pt x="15851" y="20468"/>
                    <a:pt x="15887" y="19941"/>
                    <a:pt x="15912" y="19237"/>
                  </a:cubicBezTo>
                  <a:cubicBezTo>
                    <a:pt x="15942" y="18318"/>
                    <a:pt x="15963" y="17292"/>
                    <a:pt x="15974" y="16261"/>
                  </a:cubicBezTo>
                  <a:lnTo>
                    <a:pt x="16115" y="4799"/>
                  </a:lnTo>
                  <a:lnTo>
                    <a:pt x="16010" y="4799"/>
                  </a:lnTo>
                  <a:lnTo>
                    <a:pt x="15987" y="6728"/>
                  </a:lnTo>
                  <a:cubicBezTo>
                    <a:pt x="15948" y="5377"/>
                    <a:pt x="15867" y="4533"/>
                    <a:pt x="15778" y="4523"/>
                  </a:cubicBezTo>
                  <a:close/>
                  <a:moveTo>
                    <a:pt x="1790" y="4579"/>
                  </a:moveTo>
                  <a:cubicBezTo>
                    <a:pt x="1725" y="4577"/>
                    <a:pt x="1662" y="4882"/>
                    <a:pt x="1607" y="5460"/>
                  </a:cubicBezTo>
                  <a:cubicBezTo>
                    <a:pt x="1546" y="6126"/>
                    <a:pt x="1496" y="7098"/>
                    <a:pt x="1466" y="8216"/>
                  </a:cubicBezTo>
                  <a:cubicBezTo>
                    <a:pt x="1431" y="9390"/>
                    <a:pt x="1411" y="10645"/>
                    <a:pt x="1411" y="11963"/>
                  </a:cubicBezTo>
                  <a:cubicBezTo>
                    <a:pt x="1410" y="12878"/>
                    <a:pt x="1423" y="13784"/>
                    <a:pt x="1447" y="14608"/>
                  </a:cubicBezTo>
                  <a:cubicBezTo>
                    <a:pt x="1468" y="15355"/>
                    <a:pt x="1502" y="15972"/>
                    <a:pt x="1545" y="16371"/>
                  </a:cubicBezTo>
                  <a:cubicBezTo>
                    <a:pt x="1589" y="16774"/>
                    <a:pt x="1639" y="16987"/>
                    <a:pt x="1689" y="16978"/>
                  </a:cubicBezTo>
                  <a:cubicBezTo>
                    <a:pt x="1768" y="17002"/>
                    <a:pt x="1848" y="16575"/>
                    <a:pt x="1908" y="15710"/>
                  </a:cubicBezTo>
                  <a:cubicBezTo>
                    <a:pt x="1962" y="14989"/>
                    <a:pt x="2001" y="14006"/>
                    <a:pt x="2023" y="12900"/>
                  </a:cubicBezTo>
                  <a:lnTo>
                    <a:pt x="1905" y="12679"/>
                  </a:lnTo>
                  <a:cubicBezTo>
                    <a:pt x="1885" y="13436"/>
                    <a:pt x="1854" y="14089"/>
                    <a:pt x="1813" y="14553"/>
                  </a:cubicBezTo>
                  <a:cubicBezTo>
                    <a:pt x="1778" y="14984"/>
                    <a:pt x="1736" y="15209"/>
                    <a:pt x="1692" y="15214"/>
                  </a:cubicBezTo>
                  <a:cubicBezTo>
                    <a:pt x="1649" y="15224"/>
                    <a:pt x="1608" y="14944"/>
                    <a:pt x="1581" y="14388"/>
                  </a:cubicBezTo>
                  <a:cubicBezTo>
                    <a:pt x="1548" y="13656"/>
                    <a:pt x="1532" y="12715"/>
                    <a:pt x="1535" y="11798"/>
                  </a:cubicBezTo>
                  <a:cubicBezTo>
                    <a:pt x="1534" y="11592"/>
                    <a:pt x="1534" y="11397"/>
                    <a:pt x="1535" y="11191"/>
                  </a:cubicBezTo>
                  <a:lnTo>
                    <a:pt x="2059" y="11191"/>
                  </a:lnTo>
                  <a:cubicBezTo>
                    <a:pt x="2065" y="10609"/>
                    <a:pt x="2065" y="10019"/>
                    <a:pt x="2065" y="9428"/>
                  </a:cubicBezTo>
                  <a:cubicBezTo>
                    <a:pt x="2068" y="8132"/>
                    <a:pt x="2041" y="6866"/>
                    <a:pt x="1990" y="5901"/>
                  </a:cubicBezTo>
                  <a:cubicBezTo>
                    <a:pt x="1937" y="4999"/>
                    <a:pt x="1866" y="4518"/>
                    <a:pt x="1790" y="4579"/>
                  </a:cubicBezTo>
                  <a:close/>
                  <a:moveTo>
                    <a:pt x="3227" y="4579"/>
                  </a:moveTo>
                  <a:cubicBezTo>
                    <a:pt x="3162" y="4577"/>
                    <a:pt x="3099" y="4882"/>
                    <a:pt x="3044" y="5460"/>
                  </a:cubicBezTo>
                  <a:cubicBezTo>
                    <a:pt x="2983" y="6126"/>
                    <a:pt x="2933" y="7098"/>
                    <a:pt x="2903" y="8216"/>
                  </a:cubicBezTo>
                  <a:cubicBezTo>
                    <a:pt x="2868" y="9386"/>
                    <a:pt x="2851" y="10652"/>
                    <a:pt x="2851" y="11963"/>
                  </a:cubicBezTo>
                  <a:cubicBezTo>
                    <a:pt x="2850" y="12878"/>
                    <a:pt x="2860" y="13784"/>
                    <a:pt x="2883" y="14608"/>
                  </a:cubicBezTo>
                  <a:cubicBezTo>
                    <a:pt x="2905" y="15355"/>
                    <a:pt x="2942" y="15972"/>
                    <a:pt x="2985" y="16371"/>
                  </a:cubicBezTo>
                  <a:cubicBezTo>
                    <a:pt x="3029" y="16776"/>
                    <a:pt x="3078" y="16989"/>
                    <a:pt x="3129" y="16978"/>
                  </a:cubicBezTo>
                  <a:cubicBezTo>
                    <a:pt x="3208" y="17002"/>
                    <a:pt x="3285" y="16575"/>
                    <a:pt x="3345" y="15710"/>
                  </a:cubicBezTo>
                  <a:cubicBezTo>
                    <a:pt x="3399" y="14988"/>
                    <a:pt x="3438" y="14006"/>
                    <a:pt x="3459" y="12900"/>
                  </a:cubicBezTo>
                  <a:lnTo>
                    <a:pt x="3345" y="12679"/>
                  </a:lnTo>
                  <a:cubicBezTo>
                    <a:pt x="3325" y="13445"/>
                    <a:pt x="3291" y="14086"/>
                    <a:pt x="3250" y="14553"/>
                  </a:cubicBezTo>
                  <a:cubicBezTo>
                    <a:pt x="3214" y="14984"/>
                    <a:pt x="3172" y="15265"/>
                    <a:pt x="3129" y="15269"/>
                  </a:cubicBezTo>
                  <a:cubicBezTo>
                    <a:pt x="3086" y="15280"/>
                    <a:pt x="3045" y="14944"/>
                    <a:pt x="3017" y="14388"/>
                  </a:cubicBezTo>
                  <a:cubicBezTo>
                    <a:pt x="2984" y="13656"/>
                    <a:pt x="2968" y="12770"/>
                    <a:pt x="2972" y="11853"/>
                  </a:cubicBezTo>
                  <a:cubicBezTo>
                    <a:pt x="2971" y="11647"/>
                    <a:pt x="2971" y="11397"/>
                    <a:pt x="2972" y="11191"/>
                  </a:cubicBezTo>
                  <a:lnTo>
                    <a:pt x="3495" y="11191"/>
                  </a:lnTo>
                  <a:cubicBezTo>
                    <a:pt x="3501" y="10609"/>
                    <a:pt x="3505" y="10019"/>
                    <a:pt x="3505" y="9428"/>
                  </a:cubicBezTo>
                  <a:cubicBezTo>
                    <a:pt x="3508" y="8132"/>
                    <a:pt x="3478" y="6866"/>
                    <a:pt x="3427" y="5901"/>
                  </a:cubicBezTo>
                  <a:cubicBezTo>
                    <a:pt x="3373" y="4999"/>
                    <a:pt x="3302" y="4518"/>
                    <a:pt x="3227" y="4579"/>
                  </a:cubicBezTo>
                  <a:close/>
                  <a:moveTo>
                    <a:pt x="4287" y="4579"/>
                  </a:moveTo>
                  <a:cubicBezTo>
                    <a:pt x="4187" y="4513"/>
                    <a:pt x="4089" y="5202"/>
                    <a:pt x="4022" y="6452"/>
                  </a:cubicBezTo>
                  <a:cubicBezTo>
                    <a:pt x="3940" y="8048"/>
                    <a:pt x="3897" y="10128"/>
                    <a:pt x="3901" y="12238"/>
                  </a:cubicBezTo>
                  <a:cubicBezTo>
                    <a:pt x="3902" y="13090"/>
                    <a:pt x="3916" y="13916"/>
                    <a:pt x="3940" y="14663"/>
                  </a:cubicBezTo>
                  <a:cubicBezTo>
                    <a:pt x="3964" y="15415"/>
                    <a:pt x="4000" y="16030"/>
                    <a:pt x="4045" y="16427"/>
                  </a:cubicBezTo>
                  <a:cubicBezTo>
                    <a:pt x="4091" y="16822"/>
                    <a:pt x="4144" y="16990"/>
                    <a:pt x="4196" y="16978"/>
                  </a:cubicBezTo>
                  <a:cubicBezTo>
                    <a:pt x="4263" y="16980"/>
                    <a:pt x="4329" y="16653"/>
                    <a:pt x="4385" y="16041"/>
                  </a:cubicBezTo>
                  <a:cubicBezTo>
                    <a:pt x="4447" y="15403"/>
                    <a:pt x="4497" y="14459"/>
                    <a:pt x="4526" y="13341"/>
                  </a:cubicBezTo>
                  <a:cubicBezTo>
                    <a:pt x="4559" y="12147"/>
                    <a:pt x="4576" y="10853"/>
                    <a:pt x="4575" y="9538"/>
                  </a:cubicBezTo>
                  <a:cubicBezTo>
                    <a:pt x="4579" y="8198"/>
                    <a:pt x="4551" y="6882"/>
                    <a:pt x="4497" y="5901"/>
                  </a:cubicBezTo>
                  <a:cubicBezTo>
                    <a:pt x="4442" y="4969"/>
                    <a:pt x="4365" y="4499"/>
                    <a:pt x="4287" y="4579"/>
                  </a:cubicBezTo>
                  <a:close/>
                  <a:moveTo>
                    <a:pt x="6159" y="4579"/>
                  </a:moveTo>
                  <a:cubicBezTo>
                    <a:pt x="6115" y="4578"/>
                    <a:pt x="6070" y="4814"/>
                    <a:pt x="6032" y="5185"/>
                  </a:cubicBezTo>
                  <a:cubicBezTo>
                    <a:pt x="5982" y="5649"/>
                    <a:pt x="5939" y="6245"/>
                    <a:pt x="5901" y="6948"/>
                  </a:cubicBezTo>
                  <a:lnTo>
                    <a:pt x="5927" y="4854"/>
                  </a:lnTo>
                  <a:lnTo>
                    <a:pt x="5816" y="4854"/>
                  </a:lnTo>
                  <a:lnTo>
                    <a:pt x="5668" y="16702"/>
                  </a:lnTo>
                  <a:lnTo>
                    <a:pt x="5789" y="16757"/>
                  </a:lnTo>
                  <a:lnTo>
                    <a:pt x="5858" y="11247"/>
                  </a:lnTo>
                  <a:cubicBezTo>
                    <a:pt x="5869" y="9815"/>
                    <a:pt x="5905" y="8460"/>
                    <a:pt x="5963" y="7389"/>
                  </a:cubicBezTo>
                  <a:cubicBezTo>
                    <a:pt x="6007" y="6670"/>
                    <a:pt x="6065" y="6236"/>
                    <a:pt x="6127" y="6232"/>
                  </a:cubicBezTo>
                  <a:cubicBezTo>
                    <a:pt x="6152" y="6208"/>
                    <a:pt x="6179" y="6355"/>
                    <a:pt x="6199" y="6618"/>
                  </a:cubicBezTo>
                  <a:cubicBezTo>
                    <a:pt x="6214" y="6868"/>
                    <a:pt x="6222" y="7243"/>
                    <a:pt x="6221" y="7609"/>
                  </a:cubicBezTo>
                  <a:cubicBezTo>
                    <a:pt x="6220" y="8156"/>
                    <a:pt x="6216" y="8676"/>
                    <a:pt x="6208" y="9208"/>
                  </a:cubicBezTo>
                  <a:lnTo>
                    <a:pt x="6113" y="16757"/>
                  </a:lnTo>
                  <a:lnTo>
                    <a:pt x="6235" y="16757"/>
                  </a:lnTo>
                  <a:lnTo>
                    <a:pt x="6326" y="9538"/>
                  </a:lnTo>
                  <a:cubicBezTo>
                    <a:pt x="6336" y="8855"/>
                    <a:pt x="6341" y="8145"/>
                    <a:pt x="6343" y="7444"/>
                  </a:cubicBezTo>
                  <a:cubicBezTo>
                    <a:pt x="6345" y="6661"/>
                    <a:pt x="6326" y="5903"/>
                    <a:pt x="6293" y="5350"/>
                  </a:cubicBezTo>
                  <a:cubicBezTo>
                    <a:pt x="6256" y="4807"/>
                    <a:pt x="6209" y="4533"/>
                    <a:pt x="6159" y="4579"/>
                  </a:cubicBezTo>
                  <a:close/>
                  <a:moveTo>
                    <a:pt x="10417" y="4579"/>
                  </a:moveTo>
                  <a:cubicBezTo>
                    <a:pt x="10350" y="4511"/>
                    <a:pt x="10283" y="4857"/>
                    <a:pt x="10231" y="5570"/>
                  </a:cubicBezTo>
                  <a:cubicBezTo>
                    <a:pt x="10189" y="6173"/>
                    <a:pt x="10165" y="7066"/>
                    <a:pt x="10165" y="7995"/>
                  </a:cubicBezTo>
                  <a:cubicBezTo>
                    <a:pt x="10164" y="8499"/>
                    <a:pt x="10172" y="9000"/>
                    <a:pt x="10188" y="9428"/>
                  </a:cubicBezTo>
                  <a:cubicBezTo>
                    <a:pt x="10205" y="9875"/>
                    <a:pt x="10229" y="10271"/>
                    <a:pt x="10257" y="10530"/>
                  </a:cubicBezTo>
                  <a:cubicBezTo>
                    <a:pt x="10296" y="10899"/>
                    <a:pt x="10336" y="11189"/>
                    <a:pt x="10378" y="11467"/>
                  </a:cubicBezTo>
                  <a:cubicBezTo>
                    <a:pt x="10422" y="11726"/>
                    <a:pt x="10460" y="12114"/>
                    <a:pt x="10496" y="12624"/>
                  </a:cubicBezTo>
                  <a:cubicBezTo>
                    <a:pt x="10510" y="12895"/>
                    <a:pt x="10521" y="13250"/>
                    <a:pt x="10522" y="13616"/>
                  </a:cubicBezTo>
                  <a:cubicBezTo>
                    <a:pt x="10521" y="14122"/>
                    <a:pt x="10507" y="14591"/>
                    <a:pt x="10483" y="14884"/>
                  </a:cubicBezTo>
                  <a:cubicBezTo>
                    <a:pt x="10447" y="15283"/>
                    <a:pt x="10404" y="15480"/>
                    <a:pt x="10361" y="15435"/>
                  </a:cubicBezTo>
                  <a:cubicBezTo>
                    <a:pt x="10327" y="15445"/>
                    <a:pt x="10291" y="15325"/>
                    <a:pt x="10260" y="15049"/>
                  </a:cubicBezTo>
                  <a:cubicBezTo>
                    <a:pt x="10234" y="14848"/>
                    <a:pt x="10216" y="14503"/>
                    <a:pt x="10204" y="14057"/>
                  </a:cubicBezTo>
                  <a:cubicBezTo>
                    <a:pt x="10192" y="13591"/>
                    <a:pt x="10184" y="13078"/>
                    <a:pt x="10185" y="12569"/>
                  </a:cubicBezTo>
                  <a:lnTo>
                    <a:pt x="10067" y="12679"/>
                  </a:lnTo>
                  <a:cubicBezTo>
                    <a:pt x="10057" y="13950"/>
                    <a:pt x="10088" y="15222"/>
                    <a:pt x="10149" y="15986"/>
                  </a:cubicBezTo>
                  <a:cubicBezTo>
                    <a:pt x="10211" y="16682"/>
                    <a:pt x="10284" y="17020"/>
                    <a:pt x="10358" y="16978"/>
                  </a:cubicBezTo>
                  <a:cubicBezTo>
                    <a:pt x="10411" y="17002"/>
                    <a:pt x="10463" y="16831"/>
                    <a:pt x="10512" y="16482"/>
                  </a:cubicBezTo>
                  <a:cubicBezTo>
                    <a:pt x="10552" y="16202"/>
                    <a:pt x="10586" y="15720"/>
                    <a:pt x="10610" y="15104"/>
                  </a:cubicBezTo>
                  <a:cubicBezTo>
                    <a:pt x="10631" y="14585"/>
                    <a:pt x="10643" y="13970"/>
                    <a:pt x="10643" y="13341"/>
                  </a:cubicBezTo>
                  <a:cubicBezTo>
                    <a:pt x="10644" y="12488"/>
                    <a:pt x="10624" y="11666"/>
                    <a:pt x="10587" y="11081"/>
                  </a:cubicBezTo>
                  <a:cubicBezTo>
                    <a:pt x="10534" y="10416"/>
                    <a:pt x="10476" y="9870"/>
                    <a:pt x="10414" y="9483"/>
                  </a:cubicBezTo>
                  <a:cubicBezTo>
                    <a:pt x="10377" y="9258"/>
                    <a:pt x="10342" y="8973"/>
                    <a:pt x="10309" y="8601"/>
                  </a:cubicBezTo>
                  <a:cubicBezTo>
                    <a:pt x="10291" y="8367"/>
                    <a:pt x="10277" y="7999"/>
                    <a:pt x="10276" y="7609"/>
                  </a:cubicBezTo>
                  <a:cubicBezTo>
                    <a:pt x="10278" y="7192"/>
                    <a:pt x="10292" y="6801"/>
                    <a:pt x="10312" y="6562"/>
                  </a:cubicBezTo>
                  <a:cubicBezTo>
                    <a:pt x="10341" y="6218"/>
                    <a:pt x="10376" y="6085"/>
                    <a:pt x="10411" y="6122"/>
                  </a:cubicBezTo>
                  <a:cubicBezTo>
                    <a:pt x="10454" y="6080"/>
                    <a:pt x="10494" y="6288"/>
                    <a:pt x="10528" y="6728"/>
                  </a:cubicBezTo>
                  <a:cubicBezTo>
                    <a:pt x="10558" y="7179"/>
                    <a:pt x="10575" y="7822"/>
                    <a:pt x="10574" y="8491"/>
                  </a:cubicBezTo>
                  <a:lnTo>
                    <a:pt x="10692" y="8326"/>
                  </a:lnTo>
                  <a:cubicBezTo>
                    <a:pt x="10693" y="7286"/>
                    <a:pt x="10667" y="6307"/>
                    <a:pt x="10620" y="5626"/>
                  </a:cubicBezTo>
                  <a:cubicBezTo>
                    <a:pt x="10563" y="4863"/>
                    <a:pt x="10490" y="4485"/>
                    <a:pt x="10417" y="4579"/>
                  </a:cubicBezTo>
                  <a:close/>
                  <a:moveTo>
                    <a:pt x="12819" y="4579"/>
                  </a:moveTo>
                  <a:cubicBezTo>
                    <a:pt x="12754" y="4577"/>
                    <a:pt x="12691" y="4882"/>
                    <a:pt x="12636" y="5460"/>
                  </a:cubicBezTo>
                  <a:cubicBezTo>
                    <a:pt x="12575" y="6126"/>
                    <a:pt x="12525" y="7098"/>
                    <a:pt x="12495" y="8216"/>
                  </a:cubicBezTo>
                  <a:cubicBezTo>
                    <a:pt x="12460" y="9386"/>
                    <a:pt x="12443" y="10652"/>
                    <a:pt x="12443" y="11963"/>
                  </a:cubicBezTo>
                  <a:cubicBezTo>
                    <a:pt x="12442" y="12878"/>
                    <a:pt x="12455" y="13784"/>
                    <a:pt x="12479" y="14608"/>
                  </a:cubicBezTo>
                  <a:cubicBezTo>
                    <a:pt x="12500" y="15355"/>
                    <a:pt x="12534" y="15972"/>
                    <a:pt x="12577" y="16371"/>
                  </a:cubicBezTo>
                  <a:cubicBezTo>
                    <a:pt x="12621" y="16776"/>
                    <a:pt x="12671" y="16989"/>
                    <a:pt x="12721" y="16978"/>
                  </a:cubicBezTo>
                  <a:cubicBezTo>
                    <a:pt x="12800" y="17002"/>
                    <a:pt x="12877" y="16575"/>
                    <a:pt x="12937" y="15710"/>
                  </a:cubicBezTo>
                  <a:cubicBezTo>
                    <a:pt x="12991" y="14988"/>
                    <a:pt x="13033" y="14006"/>
                    <a:pt x="13055" y="12900"/>
                  </a:cubicBezTo>
                  <a:lnTo>
                    <a:pt x="12937" y="12679"/>
                  </a:lnTo>
                  <a:cubicBezTo>
                    <a:pt x="12917" y="13445"/>
                    <a:pt x="12884" y="14086"/>
                    <a:pt x="12842" y="14553"/>
                  </a:cubicBezTo>
                  <a:cubicBezTo>
                    <a:pt x="12807" y="14984"/>
                    <a:pt x="12765" y="15265"/>
                    <a:pt x="12721" y="15269"/>
                  </a:cubicBezTo>
                  <a:cubicBezTo>
                    <a:pt x="12678" y="15280"/>
                    <a:pt x="12637" y="14944"/>
                    <a:pt x="12610" y="14388"/>
                  </a:cubicBezTo>
                  <a:cubicBezTo>
                    <a:pt x="12577" y="13656"/>
                    <a:pt x="12561" y="12770"/>
                    <a:pt x="12564" y="11853"/>
                  </a:cubicBezTo>
                  <a:cubicBezTo>
                    <a:pt x="12563" y="11647"/>
                    <a:pt x="12563" y="11397"/>
                    <a:pt x="12564" y="11191"/>
                  </a:cubicBezTo>
                  <a:lnTo>
                    <a:pt x="13088" y="11191"/>
                  </a:lnTo>
                  <a:cubicBezTo>
                    <a:pt x="13094" y="10609"/>
                    <a:pt x="13097" y="10019"/>
                    <a:pt x="13097" y="9428"/>
                  </a:cubicBezTo>
                  <a:cubicBezTo>
                    <a:pt x="13101" y="8132"/>
                    <a:pt x="13074" y="6866"/>
                    <a:pt x="13022" y="5901"/>
                  </a:cubicBezTo>
                  <a:cubicBezTo>
                    <a:pt x="12969" y="4999"/>
                    <a:pt x="12895" y="4518"/>
                    <a:pt x="12819" y="4579"/>
                  </a:cubicBezTo>
                  <a:close/>
                  <a:moveTo>
                    <a:pt x="13608" y="4579"/>
                  </a:moveTo>
                  <a:cubicBezTo>
                    <a:pt x="13570" y="4596"/>
                    <a:pt x="13533" y="4835"/>
                    <a:pt x="13503" y="5240"/>
                  </a:cubicBezTo>
                  <a:cubicBezTo>
                    <a:pt x="13462" y="5819"/>
                    <a:pt x="13426" y="6504"/>
                    <a:pt x="13399" y="7279"/>
                  </a:cubicBezTo>
                  <a:lnTo>
                    <a:pt x="13428" y="4854"/>
                  </a:lnTo>
                  <a:lnTo>
                    <a:pt x="13323" y="4854"/>
                  </a:lnTo>
                  <a:lnTo>
                    <a:pt x="13176" y="16702"/>
                  </a:lnTo>
                  <a:lnTo>
                    <a:pt x="13284" y="16702"/>
                  </a:lnTo>
                  <a:lnTo>
                    <a:pt x="13343" y="11963"/>
                  </a:lnTo>
                  <a:cubicBezTo>
                    <a:pt x="13355" y="10412"/>
                    <a:pt x="13391" y="8965"/>
                    <a:pt x="13448" y="7720"/>
                  </a:cubicBezTo>
                  <a:cubicBezTo>
                    <a:pt x="13479" y="7035"/>
                    <a:pt x="13527" y="6575"/>
                    <a:pt x="13579" y="6507"/>
                  </a:cubicBezTo>
                  <a:cubicBezTo>
                    <a:pt x="13603" y="6508"/>
                    <a:pt x="13627" y="6653"/>
                    <a:pt x="13647" y="6893"/>
                  </a:cubicBezTo>
                  <a:lnTo>
                    <a:pt x="13696" y="5019"/>
                  </a:lnTo>
                  <a:cubicBezTo>
                    <a:pt x="13669" y="4759"/>
                    <a:pt x="13639" y="4608"/>
                    <a:pt x="13608" y="4579"/>
                  </a:cubicBezTo>
                  <a:close/>
                  <a:moveTo>
                    <a:pt x="15140" y="4579"/>
                  </a:moveTo>
                  <a:cubicBezTo>
                    <a:pt x="15096" y="4578"/>
                    <a:pt x="15053" y="4814"/>
                    <a:pt x="15015" y="5185"/>
                  </a:cubicBezTo>
                  <a:cubicBezTo>
                    <a:pt x="14966" y="5649"/>
                    <a:pt x="14920" y="6245"/>
                    <a:pt x="14881" y="6948"/>
                  </a:cubicBezTo>
                  <a:lnTo>
                    <a:pt x="14907" y="4854"/>
                  </a:lnTo>
                  <a:lnTo>
                    <a:pt x="14803" y="4854"/>
                  </a:lnTo>
                  <a:lnTo>
                    <a:pt x="14655" y="16702"/>
                  </a:lnTo>
                  <a:lnTo>
                    <a:pt x="14773" y="16757"/>
                  </a:lnTo>
                  <a:lnTo>
                    <a:pt x="14842" y="11247"/>
                  </a:lnTo>
                  <a:cubicBezTo>
                    <a:pt x="14853" y="9815"/>
                    <a:pt x="14889" y="8460"/>
                    <a:pt x="14947" y="7389"/>
                  </a:cubicBezTo>
                  <a:cubicBezTo>
                    <a:pt x="14991" y="6670"/>
                    <a:pt x="15049" y="6236"/>
                    <a:pt x="15110" y="6232"/>
                  </a:cubicBezTo>
                  <a:cubicBezTo>
                    <a:pt x="15135" y="6208"/>
                    <a:pt x="15162" y="6355"/>
                    <a:pt x="15182" y="6618"/>
                  </a:cubicBezTo>
                  <a:cubicBezTo>
                    <a:pt x="15198" y="6868"/>
                    <a:pt x="15206" y="7243"/>
                    <a:pt x="15205" y="7609"/>
                  </a:cubicBezTo>
                  <a:cubicBezTo>
                    <a:pt x="15204" y="8156"/>
                    <a:pt x="15200" y="8676"/>
                    <a:pt x="15192" y="9208"/>
                  </a:cubicBezTo>
                  <a:lnTo>
                    <a:pt x="15097" y="16757"/>
                  </a:lnTo>
                  <a:lnTo>
                    <a:pt x="15218" y="16757"/>
                  </a:lnTo>
                  <a:lnTo>
                    <a:pt x="15307" y="9538"/>
                  </a:lnTo>
                  <a:cubicBezTo>
                    <a:pt x="15316" y="8855"/>
                    <a:pt x="15321" y="8145"/>
                    <a:pt x="15323" y="7444"/>
                  </a:cubicBezTo>
                  <a:cubicBezTo>
                    <a:pt x="15325" y="6661"/>
                    <a:pt x="15310" y="5903"/>
                    <a:pt x="15277" y="5350"/>
                  </a:cubicBezTo>
                  <a:cubicBezTo>
                    <a:pt x="15240" y="4808"/>
                    <a:pt x="15189" y="4535"/>
                    <a:pt x="15140" y="4579"/>
                  </a:cubicBezTo>
                  <a:close/>
                  <a:moveTo>
                    <a:pt x="17869" y="4579"/>
                  </a:moveTo>
                  <a:cubicBezTo>
                    <a:pt x="17769" y="4509"/>
                    <a:pt x="17674" y="5199"/>
                    <a:pt x="17607" y="6452"/>
                  </a:cubicBezTo>
                  <a:cubicBezTo>
                    <a:pt x="17524" y="8042"/>
                    <a:pt x="17479" y="10124"/>
                    <a:pt x="17483" y="12238"/>
                  </a:cubicBezTo>
                  <a:cubicBezTo>
                    <a:pt x="17484" y="13090"/>
                    <a:pt x="17498" y="13916"/>
                    <a:pt x="17522" y="14663"/>
                  </a:cubicBezTo>
                  <a:cubicBezTo>
                    <a:pt x="17546" y="15415"/>
                    <a:pt x="17582" y="16030"/>
                    <a:pt x="17627" y="16427"/>
                  </a:cubicBezTo>
                  <a:cubicBezTo>
                    <a:pt x="17673" y="16822"/>
                    <a:pt x="17725" y="16990"/>
                    <a:pt x="17777" y="16978"/>
                  </a:cubicBezTo>
                  <a:cubicBezTo>
                    <a:pt x="17845" y="16982"/>
                    <a:pt x="17910" y="16655"/>
                    <a:pt x="17967" y="16041"/>
                  </a:cubicBezTo>
                  <a:cubicBezTo>
                    <a:pt x="18029" y="15403"/>
                    <a:pt x="18079" y="14459"/>
                    <a:pt x="18108" y="13341"/>
                  </a:cubicBezTo>
                  <a:cubicBezTo>
                    <a:pt x="18141" y="12147"/>
                    <a:pt x="18157" y="10853"/>
                    <a:pt x="18157" y="9538"/>
                  </a:cubicBezTo>
                  <a:cubicBezTo>
                    <a:pt x="18161" y="8198"/>
                    <a:pt x="18133" y="6882"/>
                    <a:pt x="18079" y="5901"/>
                  </a:cubicBezTo>
                  <a:cubicBezTo>
                    <a:pt x="18023" y="4969"/>
                    <a:pt x="17947" y="4499"/>
                    <a:pt x="17869" y="4579"/>
                  </a:cubicBezTo>
                  <a:close/>
                  <a:moveTo>
                    <a:pt x="18635" y="4579"/>
                  </a:moveTo>
                  <a:cubicBezTo>
                    <a:pt x="18565" y="4558"/>
                    <a:pt x="18496" y="4919"/>
                    <a:pt x="18439" y="5570"/>
                  </a:cubicBezTo>
                  <a:cubicBezTo>
                    <a:pt x="18379" y="6286"/>
                    <a:pt x="18333" y="7279"/>
                    <a:pt x="18308" y="8436"/>
                  </a:cubicBezTo>
                  <a:cubicBezTo>
                    <a:pt x="18278" y="9648"/>
                    <a:pt x="18262" y="10925"/>
                    <a:pt x="18262" y="12238"/>
                  </a:cubicBezTo>
                  <a:cubicBezTo>
                    <a:pt x="18257" y="13527"/>
                    <a:pt x="18283" y="14796"/>
                    <a:pt x="18334" y="15765"/>
                  </a:cubicBezTo>
                  <a:cubicBezTo>
                    <a:pt x="18383" y="16614"/>
                    <a:pt x="18450" y="17085"/>
                    <a:pt x="18520" y="17033"/>
                  </a:cubicBezTo>
                  <a:cubicBezTo>
                    <a:pt x="18589" y="17046"/>
                    <a:pt x="18656" y="16640"/>
                    <a:pt x="18710" y="15931"/>
                  </a:cubicBezTo>
                  <a:cubicBezTo>
                    <a:pt x="18772" y="15064"/>
                    <a:pt x="18815" y="13919"/>
                    <a:pt x="18838" y="12624"/>
                  </a:cubicBezTo>
                  <a:lnTo>
                    <a:pt x="18720" y="12404"/>
                  </a:lnTo>
                  <a:cubicBezTo>
                    <a:pt x="18703" y="13281"/>
                    <a:pt x="18670" y="14065"/>
                    <a:pt x="18628" y="14663"/>
                  </a:cubicBezTo>
                  <a:cubicBezTo>
                    <a:pt x="18598" y="15133"/>
                    <a:pt x="18559" y="15416"/>
                    <a:pt x="18517" y="15435"/>
                  </a:cubicBezTo>
                  <a:cubicBezTo>
                    <a:pt x="18479" y="15441"/>
                    <a:pt x="18443" y="15159"/>
                    <a:pt x="18419" y="14663"/>
                  </a:cubicBezTo>
                  <a:cubicBezTo>
                    <a:pt x="18389" y="14018"/>
                    <a:pt x="18376" y="13221"/>
                    <a:pt x="18380" y="12404"/>
                  </a:cubicBezTo>
                  <a:cubicBezTo>
                    <a:pt x="18380" y="11373"/>
                    <a:pt x="18390" y="10351"/>
                    <a:pt x="18409" y="9373"/>
                  </a:cubicBezTo>
                  <a:cubicBezTo>
                    <a:pt x="18424" y="8481"/>
                    <a:pt x="18455" y="7648"/>
                    <a:pt x="18494" y="7003"/>
                  </a:cubicBezTo>
                  <a:cubicBezTo>
                    <a:pt x="18529" y="6495"/>
                    <a:pt x="18572" y="6223"/>
                    <a:pt x="18619" y="6232"/>
                  </a:cubicBezTo>
                  <a:cubicBezTo>
                    <a:pt x="18657" y="6180"/>
                    <a:pt x="18696" y="6428"/>
                    <a:pt x="18723" y="6893"/>
                  </a:cubicBezTo>
                  <a:cubicBezTo>
                    <a:pt x="18750" y="7366"/>
                    <a:pt x="18765" y="8004"/>
                    <a:pt x="18763" y="8656"/>
                  </a:cubicBezTo>
                  <a:lnTo>
                    <a:pt x="18880" y="8491"/>
                  </a:lnTo>
                  <a:cubicBezTo>
                    <a:pt x="18883" y="7426"/>
                    <a:pt x="18860" y="6435"/>
                    <a:pt x="18815" y="5681"/>
                  </a:cubicBezTo>
                  <a:cubicBezTo>
                    <a:pt x="18766" y="4934"/>
                    <a:pt x="18701" y="4520"/>
                    <a:pt x="18635" y="4579"/>
                  </a:cubicBezTo>
                  <a:close/>
                  <a:moveTo>
                    <a:pt x="19610" y="4579"/>
                  </a:moveTo>
                  <a:cubicBezTo>
                    <a:pt x="19545" y="4577"/>
                    <a:pt x="19482" y="4883"/>
                    <a:pt x="19427" y="5460"/>
                  </a:cubicBezTo>
                  <a:cubicBezTo>
                    <a:pt x="19366" y="6135"/>
                    <a:pt x="19317" y="7104"/>
                    <a:pt x="19286" y="8216"/>
                  </a:cubicBezTo>
                  <a:cubicBezTo>
                    <a:pt x="19251" y="9386"/>
                    <a:pt x="19234" y="10653"/>
                    <a:pt x="19234" y="11963"/>
                  </a:cubicBezTo>
                  <a:cubicBezTo>
                    <a:pt x="19233" y="12878"/>
                    <a:pt x="19246" y="13784"/>
                    <a:pt x="19270" y="14608"/>
                  </a:cubicBezTo>
                  <a:cubicBezTo>
                    <a:pt x="19293" y="15365"/>
                    <a:pt x="19330" y="15982"/>
                    <a:pt x="19375" y="16371"/>
                  </a:cubicBezTo>
                  <a:cubicBezTo>
                    <a:pt x="19419" y="16776"/>
                    <a:pt x="19468" y="16989"/>
                    <a:pt x="19519" y="16978"/>
                  </a:cubicBezTo>
                  <a:cubicBezTo>
                    <a:pt x="19598" y="17005"/>
                    <a:pt x="19675" y="16578"/>
                    <a:pt x="19735" y="15710"/>
                  </a:cubicBezTo>
                  <a:cubicBezTo>
                    <a:pt x="19789" y="14988"/>
                    <a:pt x="19828" y="14006"/>
                    <a:pt x="19849" y="12900"/>
                  </a:cubicBezTo>
                  <a:lnTo>
                    <a:pt x="19731" y="12679"/>
                  </a:lnTo>
                  <a:cubicBezTo>
                    <a:pt x="19710" y="13455"/>
                    <a:pt x="19676" y="14098"/>
                    <a:pt x="19633" y="14553"/>
                  </a:cubicBezTo>
                  <a:cubicBezTo>
                    <a:pt x="19597" y="14981"/>
                    <a:pt x="19556" y="15261"/>
                    <a:pt x="19512" y="15269"/>
                  </a:cubicBezTo>
                  <a:cubicBezTo>
                    <a:pt x="19469" y="15277"/>
                    <a:pt x="19428" y="14942"/>
                    <a:pt x="19401" y="14388"/>
                  </a:cubicBezTo>
                  <a:cubicBezTo>
                    <a:pt x="19368" y="13655"/>
                    <a:pt x="19351" y="12768"/>
                    <a:pt x="19355" y="11853"/>
                  </a:cubicBezTo>
                  <a:cubicBezTo>
                    <a:pt x="19354" y="11647"/>
                    <a:pt x="19354" y="11397"/>
                    <a:pt x="19355" y="11191"/>
                  </a:cubicBezTo>
                  <a:lnTo>
                    <a:pt x="19879" y="11191"/>
                  </a:lnTo>
                  <a:cubicBezTo>
                    <a:pt x="19884" y="10608"/>
                    <a:pt x="19888" y="10018"/>
                    <a:pt x="19888" y="9428"/>
                  </a:cubicBezTo>
                  <a:cubicBezTo>
                    <a:pt x="19892" y="8132"/>
                    <a:pt x="19865" y="6866"/>
                    <a:pt x="19813" y="5901"/>
                  </a:cubicBezTo>
                  <a:cubicBezTo>
                    <a:pt x="19760" y="5002"/>
                    <a:pt x="19685" y="4521"/>
                    <a:pt x="19610" y="4579"/>
                  </a:cubicBezTo>
                  <a:close/>
                  <a:moveTo>
                    <a:pt x="2216" y="4854"/>
                  </a:moveTo>
                  <a:lnTo>
                    <a:pt x="2330" y="16702"/>
                  </a:lnTo>
                  <a:lnTo>
                    <a:pt x="2464" y="16757"/>
                  </a:lnTo>
                  <a:lnTo>
                    <a:pt x="2870" y="4854"/>
                  </a:lnTo>
                  <a:lnTo>
                    <a:pt x="2743" y="4854"/>
                  </a:lnTo>
                  <a:lnTo>
                    <a:pt x="2507" y="12018"/>
                  </a:lnTo>
                  <a:cubicBezTo>
                    <a:pt x="2471" y="13146"/>
                    <a:pt x="2442" y="14092"/>
                    <a:pt x="2419" y="14939"/>
                  </a:cubicBezTo>
                  <a:cubicBezTo>
                    <a:pt x="2408" y="13299"/>
                    <a:pt x="2400" y="12135"/>
                    <a:pt x="2392" y="11412"/>
                  </a:cubicBezTo>
                  <a:lnTo>
                    <a:pt x="2333" y="4854"/>
                  </a:lnTo>
                  <a:lnTo>
                    <a:pt x="2216" y="4854"/>
                  </a:lnTo>
                  <a:close/>
                  <a:moveTo>
                    <a:pt x="5508" y="4854"/>
                  </a:moveTo>
                  <a:lnTo>
                    <a:pt x="5361" y="16702"/>
                  </a:lnTo>
                  <a:lnTo>
                    <a:pt x="5482" y="16702"/>
                  </a:lnTo>
                  <a:lnTo>
                    <a:pt x="5629" y="4854"/>
                  </a:lnTo>
                  <a:lnTo>
                    <a:pt x="5508" y="4854"/>
                  </a:lnTo>
                  <a:close/>
                  <a:moveTo>
                    <a:pt x="9278" y="4854"/>
                  </a:moveTo>
                  <a:lnTo>
                    <a:pt x="9131" y="16702"/>
                  </a:lnTo>
                  <a:lnTo>
                    <a:pt x="9252" y="16702"/>
                  </a:lnTo>
                  <a:lnTo>
                    <a:pt x="9399" y="4854"/>
                  </a:lnTo>
                  <a:lnTo>
                    <a:pt x="9278" y="4854"/>
                  </a:lnTo>
                  <a:close/>
                  <a:moveTo>
                    <a:pt x="13729" y="4854"/>
                  </a:moveTo>
                  <a:lnTo>
                    <a:pt x="13847" y="16702"/>
                  </a:lnTo>
                  <a:lnTo>
                    <a:pt x="13981" y="16757"/>
                  </a:lnTo>
                  <a:lnTo>
                    <a:pt x="14384" y="4854"/>
                  </a:lnTo>
                  <a:lnTo>
                    <a:pt x="14256" y="4854"/>
                  </a:lnTo>
                  <a:lnTo>
                    <a:pt x="14020" y="12018"/>
                  </a:lnTo>
                  <a:cubicBezTo>
                    <a:pt x="13984" y="13146"/>
                    <a:pt x="13955" y="14092"/>
                    <a:pt x="13932" y="14939"/>
                  </a:cubicBezTo>
                  <a:cubicBezTo>
                    <a:pt x="13923" y="13299"/>
                    <a:pt x="13915" y="12135"/>
                    <a:pt x="13909" y="11412"/>
                  </a:cubicBezTo>
                  <a:lnTo>
                    <a:pt x="13847" y="4854"/>
                  </a:lnTo>
                  <a:lnTo>
                    <a:pt x="13729" y="4854"/>
                  </a:lnTo>
                  <a:close/>
                  <a:moveTo>
                    <a:pt x="14495" y="4854"/>
                  </a:moveTo>
                  <a:lnTo>
                    <a:pt x="14348" y="16702"/>
                  </a:lnTo>
                  <a:lnTo>
                    <a:pt x="14469" y="16702"/>
                  </a:lnTo>
                  <a:lnTo>
                    <a:pt x="14616" y="4854"/>
                  </a:lnTo>
                  <a:lnTo>
                    <a:pt x="14495" y="4854"/>
                  </a:lnTo>
                  <a:close/>
                  <a:moveTo>
                    <a:pt x="19054" y="4854"/>
                  </a:moveTo>
                  <a:lnTo>
                    <a:pt x="18907" y="16702"/>
                  </a:lnTo>
                  <a:lnTo>
                    <a:pt x="19028" y="16702"/>
                  </a:lnTo>
                  <a:lnTo>
                    <a:pt x="19175" y="4854"/>
                  </a:lnTo>
                  <a:lnTo>
                    <a:pt x="19054" y="4854"/>
                  </a:lnTo>
                  <a:close/>
                  <a:moveTo>
                    <a:pt x="20945" y="4854"/>
                  </a:moveTo>
                  <a:lnTo>
                    <a:pt x="20631" y="14443"/>
                  </a:lnTo>
                  <a:cubicBezTo>
                    <a:pt x="20624" y="13297"/>
                    <a:pt x="20616" y="12097"/>
                    <a:pt x="20605" y="10916"/>
                  </a:cubicBezTo>
                  <a:lnTo>
                    <a:pt x="20553" y="4909"/>
                  </a:lnTo>
                  <a:lnTo>
                    <a:pt x="20435" y="4909"/>
                  </a:lnTo>
                  <a:lnTo>
                    <a:pt x="20553" y="16812"/>
                  </a:lnTo>
                  <a:lnTo>
                    <a:pt x="20513" y="17970"/>
                  </a:lnTo>
                  <a:cubicBezTo>
                    <a:pt x="20498" y="18497"/>
                    <a:pt x="20474" y="18954"/>
                    <a:pt x="20448" y="19347"/>
                  </a:cubicBezTo>
                  <a:cubicBezTo>
                    <a:pt x="20430" y="19540"/>
                    <a:pt x="20410" y="19688"/>
                    <a:pt x="20389" y="19678"/>
                  </a:cubicBezTo>
                  <a:cubicBezTo>
                    <a:pt x="20365" y="19669"/>
                    <a:pt x="20341" y="19565"/>
                    <a:pt x="20317" y="19457"/>
                  </a:cubicBezTo>
                  <a:lnTo>
                    <a:pt x="20307" y="21221"/>
                  </a:lnTo>
                  <a:cubicBezTo>
                    <a:pt x="20333" y="21410"/>
                    <a:pt x="20361" y="21518"/>
                    <a:pt x="20389" y="21552"/>
                  </a:cubicBezTo>
                  <a:cubicBezTo>
                    <a:pt x="20431" y="21563"/>
                    <a:pt x="20473" y="21368"/>
                    <a:pt x="20507" y="20945"/>
                  </a:cubicBezTo>
                  <a:cubicBezTo>
                    <a:pt x="20555" y="20200"/>
                    <a:pt x="20592" y="19335"/>
                    <a:pt x="20621" y="18355"/>
                  </a:cubicBezTo>
                  <a:lnTo>
                    <a:pt x="21073" y="4854"/>
                  </a:lnTo>
                  <a:lnTo>
                    <a:pt x="20945" y="4854"/>
                  </a:lnTo>
                  <a:close/>
                  <a:moveTo>
                    <a:pt x="1790" y="6122"/>
                  </a:moveTo>
                  <a:cubicBezTo>
                    <a:pt x="1834" y="6103"/>
                    <a:pt x="1878" y="6413"/>
                    <a:pt x="1908" y="6948"/>
                  </a:cubicBezTo>
                  <a:cubicBezTo>
                    <a:pt x="1940" y="7602"/>
                    <a:pt x="1957" y="8468"/>
                    <a:pt x="1954" y="9318"/>
                  </a:cubicBezTo>
                  <a:lnTo>
                    <a:pt x="1954" y="9759"/>
                  </a:lnTo>
                  <a:lnTo>
                    <a:pt x="1555" y="9759"/>
                  </a:lnTo>
                  <a:cubicBezTo>
                    <a:pt x="1569" y="8718"/>
                    <a:pt x="1602" y="7775"/>
                    <a:pt x="1649" y="7058"/>
                  </a:cubicBezTo>
                  <a:cubicBezTo>
                    <a:pt x="1688" y="6477"/>
                    <a:pt x="1738" y="6119"/>
                    <a:pt x="1790" y="6122"/>
                  </a:cubicBezTo>
                  <a:close/>
                  <a:moveTo>
                    <a:pt x="4281" y="6122"/>
                  </a:moveTo>
                  <a:cubicBezTo>
                    <a:pt x="4327" y="6102"/>
                    <a:pt x="4371" y="6425"/>
                    <a:pt x="4402" y="7003"/>
                  </a:cubicBezTo>
                  <a:cubicBezTo>
                    <a:pt x="4436" y="7702"/>
                    <a:pt x="4455" y="8630"/>
                    <a:pt x="4451" y="9538"/>
                  </a:cubicBezTo>
                  <a:cubicBezTo>
                    <a:pt x="4451" y="10262"/>
                    <a:pt x="4444" y="10997"/>
                    <a:pt x="4431" y="11687"/>
                  </a:cubicBezTo>
                  <a:cubicBezTo>
                    <a:pt x="4422" y="12204"/>
                    <a:pt x="4411" y="12708"/>
                    <a:pt x="4395" y="13175"/>
                  </a:cubicBezTo>
                  <a:cubicBezTo>
                    <a:pt x="4381" y="13628"/>
                    <a:pt x="4362" y="14034"/>
                    <a:pt x="4340" y="14388"/>
                  </a:cubicBezTo>
                  <a:cubicBezTo>
                    <a:pt x="4320" y="14736"/>
                    <a:pt x="4294" y="14972"/>
                    <a:pt x="4268" y="15159"/>
                  </a:cubicBezTo>
                  <a:cubicBezTo>
                    <a:pt x="4243" y="15333"/>
                    <a:pt x="4219" y="15434"/>
                    <a:pt x="4192" y="15435"/>
                  </a:cubicBezTo>
                  <a:cubicBezTo>
                    <a:pt x="4146" y="15454"/>
                    <a:pt x="4102" y="15131"/>
                    <a:pt x="4071" y="14553"/>
                  </a:cubicBezTo>
                  <a:cubicBezTo>
                    <a:pt x="4036" y="13845"/>
                    <a:pt x="4018" y="12938"/>
                    <a:pt x="4022" y="12018"/>
                  </a:cubicBezTo>
                  <a:cubicBezTo>
                    <a:pt x="4022" y="11322"/>
                    <a:pt x="4028" y="10654"/>
                    <a:pt x="4039" y="9979"/>
                  </a:cubicBezTo>
                  <a:cubicBezTo>
                    <a:pt x="4049" y="9249"/>
                    <a:pt x="4068" y="8549"/>
                    <a:pt x="4094" y="7940"/>
                  </a:cubicBezTo>
                  <a:cubicBezTo>
                    <a:pt x="4116" y="7402"/>
                    <a:pt x="4143" y="6908"/>
                    <a:pt x="4176" y="6562"/>
                  </a:cubicBezTo>
                  <a:cubicBezTo>
                    <a:pt x="4208" y="6258"/>
                    <a:pt x="4244" y="6106"/>
                    <a:pt x="4281" y="6122"/>
                  </a:cubicBezTo>
                  <a:close/>
                  <a:moveTo>
                    <a:pt x="5040" y="6122"/>
                  </a:moveTo>
                  <a:cubicBezTo>
                    <a:pt x="5080" y="6115"/>
                    <a:pt x="5119" y="6373"/>
                    <a:pt x="5145" y="6893"/>
                  </a:cubicBezTo>
                  <a:cubicBezTo>
                    <a:pt x="5176" y="7556"/>
                    <a:pt x="5191" y="8418"/>
                    <a:pt x="5187" y="9263"/>
                  </a:cubicBezTo>
                  <a:cubicBezTo>
                    <a:pt x="5187" y="10667"/>
                    <a:pt x="5166" y="12011"/>
                    <a:pt x="5125" y="13230"/>
                  </a:cubicBezTo>
                  <a:cubicBezTo>
                    <a:pt x="5097" y="14379"/>
                    <a:pt x="5029" y="15171"/>
                    <a:pt x="4955" y="15214"/>
                  </a:cubicBezTo>
                  <a:cubicBezTo>
                    <a:pt x="4892" y="15227"/>
                    <a:pt x="4837" y="14604"/>
                    <a:pt x="4814" y="13616"/>
                  </a:cubicBezTo>
                  <a:cubicBezTo>
                    <a:pt x="4806" y="13040"/>
                    <a:pt x="4803" y="12446"/>
                    <a:pt x="4804" y="11853"/>
                  </a:cubicBezTo>
                  <a:lnTo>
                    <a:pt x="4804" y="11742"/>
                  </a:lnTo>
                  <a:cubicBezTo>
                    <a:pt x="4809" y="10306"/>
                    <a:pt x="4837" y="8929"/>
                    <a:pt x="4883" y="7720"/>
                  </a:cubicBezTo>
                  <a:cubicBezTo>
                    <a:pt x="4901" y="7230"/>
                    <a:pt x="4926" y="6819"/>
                    <a:pt x="4955" y="6507"/>
                  </a:cubicBezTo>
                  <a:cubicBezTo>
                    <a:pt x="4980" y="6235"/>
                    <a:pt x="5010" y="6114"/>
                    <a:pt x="5040" y="6122"/>
                  </a:cubicBezTo>
                  <a:close/>
                  <a:moveTo>
                    <a:pt x="17863" y="6122"/>
                  </a:moveTo>
                  <a:cubicBezTo>
                    <a:pt x="17909" y="6102"/>
                    <a:pt x="17956" y="6425"/>
                    <a:pt x="17987" y="7003"/>
                  </a:cubicBezTo>
                  <a:cubicBezTo>
                    <a:pt x="18022" y="7702"/>
                    <a:pt x="18036" y="8630"/>
                    <a:pt x="18033" y="9538"/>
                  </a:cubicBezTo>
                  <a:cubicBezTo>
                    <a:pt x="18033" y="10262"/>
                    <a:pt x="18026" y="10997"/>
                    <a:pt x="18013" y="11687"/>
                  </a:cubicBezTo>
                  <a:cubicBezTo>
                    <a:pt x="18004" y="12204"/>
                    <a:pt x="17993" y="12708"/>
                    <a:pt x="17977" y="13175"/>
                  </a:cubicBezTo>
                  <a:cubicBezTo>
                    <a:pt x="17963" y="13628"/>
                    <a:pt x="17944" y="14034"/>
                    <a:pt x="17921" y="14388"/>
                  </a:cubicBezTo>
                  <a:cubicBezTo>
                    <a:pt x="17902" y="14736"/>
                    <a:pt x="17876" y="14972"/>
                    <a:pt x="17849" y="15159"/>
                  </a:cubicBezTo>
                  <a:cubicBezTo>
                    <a:pt x="17825" y="15333"/>
                    <a:pt x="17800" y="15434"/>
                    <a:pt x="17774" y="15435"/>
                  </a:cubicBezTo>
                  <a:cubicBezTo>
                    <a:pt x="17728" y="15454"/>
                    <a:pt x="17684" y="15131"/>
                    <a:pt x="17653" y="14553"/>
                  </a:cubicBezTo>
                  <a:cubicBezTo>
                    <a:pt x="17618" y="13845"/>
                    <a:pt x="17600" y="12938"/>
                    <a:pt x="17604" y="12018"/>
                  </a:cubicBezTo>
                  <a:cubicBezTo>
                    <a:pt x="17604" y="11322"/>
                    <a:pt x="17610" y="10654"/>
                    <a:pt x="17620" y="9979"/>
                  </a:cubicBezTo>
                  <a:cubicBezTo>
                    <a:pt x="17631" y="9249"/>
                    <a:pt x="17650" y="8549"/>
                    <a:pt x="17676" y="7940"/>
                  </a:cubicBezTo>
                  <a:cubicBezTo>
                    <a:pt x="17698" y="7402"/>
                    <a:pt x="17725" y="6908"/>
                    <a:pt x="17758" y="6562"/>
                  </a:cubicBezTo>
                  <a:cubicBezTo>
                    <a:pt x="17790" y="6258"/>
                    <a:pt x="17826" y="6106"/>
                    <a:pt x="17863" y="6122"/>
                  </a:cubicBezTo>
                  <a:close/>
                  <a:moveTo>
                    <a:pt x="19617" y="6122"/>
                  </a:moveTo>
                  <a:cubicBezTo>
                    <a:pt x="19661" y="6096"/>
                    <a:pt x="19705" y="6408"/>
                    <a:pt x="19735" y="6948"/>
                  </a:cubicBezTo>
                  <a:cubicBezTo>
                    <a:pt x="19767" y="7600"/>
                    <a:pt x="19784" y="8465"/>
                    <a:pt x="19780" y="9318"/>
                  </a:cubicBezTo>
                  <a:cubicBezTo>
                    <a:pt x="19780" y="9406"/>
                    <a:pt x="19780" y="9547"/>
                    <a:pt x="19780" y="9759"/>
                  </a:cubicBezTo>
                  <a:lnTo>
                    <a:pt x="19384" y="9759"/>
                  </a:lnTo>
                  <a:cubicBezTo>
                    <a:pt x="19400" y="8748"/>
                    <a:pt x="19433" y="7804"/>
                    <a:pt x="19479" y="7113"/>
                  </a:cubicBezTo>
                  <a:cubicBezTo>
                    <a:pt x="19516" y="6512"/>
                    <a:pt x="19565" y="6156"/>
                    <a:pt x="19617" y="6122"/>
                  </a:cubicBezTo>
                  <a:close/>
                  <a:moveTo>
                    <a:pt x="3230" y="6177"/>
                  </a:moveTo>
                  <a:cubicBezTo>
                    <a:pt x="3274" y="6158"/>
                    <a:pt x="3315" y="6413"/>
                    <a:pt x="3345" y="6948"/>
                  </a:cubicBezTo>
                  <a:cubicBezTo>
                    <a:pt x="3377" y="7602"/>
                    <a:pt x="3394" y="8468"/>
                    <a:pt x="3391" y="9318"/>
                  </a:cubicBezTo>
                  <a:lnTo>
                    <a:pt x="3391" y="9759"/>
                  </a:lnTo>
                  <a:lnTo>
                    <a:pt x="2995" y="9759"/>
                  </a:lnTo>
                  <a:cubicBezTo>
                    <a:pt x="3009" y="8718"/>
                    <a:pt x="3042" y="7774"/>
                    <a:pt x="3089" y="7058"/>
                  </a:cubicBezTo>
                  <a:cubicBezTo>
                    <a:pt x="3128" y="6477"/>
                    <a:pt x="3178" y="6174"/>
                    <a:pt x="3230" y="6177"/>
                  </a:cubicBezTo>
                  <a:close/>
                  <a:moveTo>
                    <a:pt x="12826" y="6177"/>
                  </a:moveTo>
                  <a:cubicBezTo>
                    <a:pt x="12870" y="6158"/>
                    <a:pt x="12910" y="6413"/>
                    <a:pt x="12940" y="6948"/>
                  </a:cubicBezTo>
                  <a:cubicBezTo>
                    <a:pt x="12973" y="7602"/>
                    <a:pt x="12990" y="8468"/>
                    <a:pt x="12986" y="9318"/>
                  </a:cubicBezTo>
                  <a:cubicBezTo>
                    <a:pt x="12986" y="9406"/>
                    <a:pt x="12986" y="9547"/>
                    <a:pt x="12986" y="9759"/>
                  </a:cubicBezTo>
                  <a:lnTo>
                    <a:pt x="12587" y="9759"/>
                  </a:lnTo>
                  <a:cubicBezTo>
                    <a:pt x="12603" y="8711"/>
                    <a:pt x="12637" y="7767"/>
                    <a:pt x="12685" y="7058"/>
                  </a:cubicBezTo>
                  <a:cubicBezTo>
                    <a:pt x="12724" y="6477"/>
                    <a:pt x="12774" y="6174"/>
                    <a:pt x="12826" y="6177"/>
                  </a:cubicBezTo>
                  <a:close/>
                  <a:moveTo>
                    <a:pt x="6794" y="6287"/>
                  </a:moveTo>
                  <a:cubicBezTo>
                    <a:pt x="6840" y="6271"/>
                    <a:pt x="6881" y="6549"/>
                    <a:pt x="6912" y="7113"/>
                  </a:cubicBezTo>
                  <a:cubicBezTo>
                    <a:pt x="6943" y="7725"/>
                    <a:pt x="6961" y="8509"/>
                    <a:pt x="6961" y="9318"/>
                  </a:cubicBezTo>
                  <a:cubicBezTo>
                    <a:pt x="6960" y="10283"/>
                    <a:pt x="6948" y="11243"/>
                    <a:pt x="6925" y="12128"/>
                  </a:cubicBezTo>
                  <a:cubicBezTo>
                    <a:pt x="6906" y="12983"/>
                    <a:pt x="6873" y="13769"/>
                    <a:pt x="6830" y="14333"/>
                  </a:cubicBezTo>
                  <a:cubicBezTo>
                    <a:pt x="6796" y="14759"/>
                    <a:pt x="6755" y="14973"/>
                    <a:pt x="6712" y="14994"/>
                  </a:cubicBezTo>
                  <a:cubicBezTo>
                    <a:pt x="6683" y="15003"/>
                    <a:pt x="6654" y="14848"/>
                    <a:pt x="6631" y="14553"/>
                  </a:cubicBezTo>
                  <a:cubicBezTo>
                    <a:pt x="6604" y="14214"/>
                    <a:pt x="6583" y="13755"/>
                    <a:pt x="6572" y="13230"/>
                  </a:cubicBezTo>
                  <a:cubicBezTo>
                    <a:pt x="6562" y="12658"/>
                    <a:pt x="6558" y="12063"/>
                    <a:pt x="6559" y="11467"/>
                  </a:cubicBezTo>
                  <a:cubicBezTo>
                    <a:pt x="6561" y="10904"/>
                    <a:pt x="6568" y="10351"/>
                    <a:pt x="6578" y="9814"/>
                  </a:cubicBezTo>
                  <a:cubicBezTo>
                    <a:pt x="6588" y="9113"/>
                    <a:pt x="6605" y="8464"/>
                    <a:pt x="6631" y="7885"/>
                  </a:cubicBezTo>
                  <a:cubicBezTo>
                    <a:pt x="6651" y="7396"/>
                    <a:pt x="6676" y="6986"/>
                    <a:pt x="6706" y="6673"/>
                  </a:cubicBezTo>
                  <a:cubicBezTo>
                    <a:pt x="6732" y="6420"/>
                    <a:pt x="6764" y="6289"/>
                    <a:pt x="6794" y="6287"/>
                  </a:cubicBezTo>
                  <a:close/>
                  <a:moveTo>
                    <a:pt x="15778" y="6287"/>
                  </a:moveTo>
                  <a:cubicBezTo>
                    <a:pt x="15823" y="6264"/>
                    <a:pt x="15869" y="6543"/>
                    <a:pt x="15899" y="7113"/>
                  </a:cubicBezTo>
                  <a:cubicBezTo>
                    <a:pt x="15931" y="7722"/>
                    <a:pt x="15945" y="8508"/>
                    <a:pt x="15945" y="9318"/>
                  </a:cubicBezTo>
                  <a:cubicBezTo>
                    <a:pt x="15944" y="10282"/>
                    <a:pt x="15935" y="11242"/>
                    <a:pt x="15912" y="12128"/>
                  </a:cubicBezTo>
                  <a:cubicBezTo>
                    <a:pt x="15893" y="12988"/>
                    <a:pt x="15857" y="13775"/>
                    <a:pt x="15814" y="14333"/>
                  </a:cubicBezTo>
                  <a:cubicBezTo>
                    <a:pt x="15780" y="14763"/>
                    <a:pt x="15742" y="14978"/>
                    <a:pt x="15699" y="14994"/>
                  </a:cubicBezTo>
                  <a:cubicBezTo>
                    <a:pt x="15670" y="15003"/>
                    <a:pt x="15641" y="14848"/>
                    <a:pt x="15617" y="14553"/>
                  </a:cubicBezTo>
                  <a:cubicBezTo>
                    <a:pt x="15591" y="14214"/>
                    <a:pt x="15570" y="13755"/>
                    <a:pt x="15559" y="13230"/>
                  </a:cubicBezTo>
                  <a:cubicBezTo>
                    <a:pt x="15548" y="12659"/>
                    <a:pt x="15544" y="12063"/>
                    <a:pt x="15545" y="11467"/>
                  </a:cubicBezTo>
                  <a:cubicBezTo>
                    <a:pt x="15548" y="10905"/>
                    <a:pt x="15552" y="10353"/>
                    <a:pt x="15562" y="9814"/>
                  </a:cubicBezTo>
                  <a:cubicBezTo>
                    <a:pt x="15572" y="9115"/>
                    <a:pt x="15592" y="8467"/>
                    <a:pt x="15617" y="7885"/>
                  </a:cubicBezTo>
                  <a:cubicBezTo>
                    <a:pt x="15637" y="7392"/>
                    <a:pt x="15662" y="6981"/>
                    <a:pt x="15693" y="6673"/>
                  </a:cubicBezTo>
                  <a:cubicBezTo>
                    <a:pt x="15718" y="6418"/>
                    <a:pt x="15748" y="6286"/>
                    <a:pt x="15778" y="6287"/>
                  </a:cubicBezTo>
                  <a:close/>
                  <a:moveTo>
                    <a:pt x="10797" y="14388"/>
                  </a:moveTo>
                  <a:lnTo>
                    <a:pt x="10767" y="16757"/>
                  </a:lnTo>
                  <a:lnTo>
                    <a:pt x="10905" y="16757"/>
                  </a:lnTo>
                  <a:lnTo>
                    <a:pt x="10934" y="14388"/>
                  </a:lnTo>
                  <a:lnTo>
                    <a:pt x="10797" y="14388"/>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grpSp>
          <p:nvGrpSpPr>
            <p:cNvPr id="471" name="Group"/>
            <p:cNvGrpSpPr/>
            <p:nvPr/>
          </p:nvGrpSpPr>
          <p:grpSpPr>
            <a:xfrm>
              <a:off x="724039" y="264529"/>
              <a:ext cx="2245520" cy="1311419"/>
              <a:chOff x="0" y="0"/>
              <a:chExt cx="2245518" cy="1311418"/>
            </a:xfrm>
          </p:grpSpPr>
          <p:sp>
            <p:nvSpPr>
              <p:cNvPr id="469" name="Freeform 259"/>
              <p:cNvSpPr/>
              <p:nvPr/>
            </p:nvSpPr>
            <p:spPr>
              <a:xfrm>
                <a:off x="1622821" y="434181"/>
                <a:ext cx="622698" cy="757635"/>
              </a:xfrm>
              <a:custGeom>
                <a:avLst/>
                <a:gdLst/>
                <a:ahLst/>
                <a:cxnLst>
                  <a:cxn ang="0">
                    <a:pos x="wd2" y="hd2"/>
                  </a:cxn>
                  <a:cxn ang="5400000">
                    <a:pos x="wd2" y="hd2"/>
                  </a:cxn>
                  <a:cxn ang="10800000">
                    <a:pos x="wd2" y="hd2"/>
                  </a:cxn>
                  <a:cxn ang="16200000">
                    <a:pos x="wd2" y="hd2"/>
                  </a:cxn>
                </a:cxnLst>
                <a:rect l="0" t="0" r="r" b="b"/>
                <a:pathLst>
                  <a:path w="21600" h="21600" extrusionOk="0">
                    <a:moveTo>
                      <a:pt x="7351" y="0"/>
                    </a:moveTo>
                    <a:lnTo>
                      <a:pt x="6539" y="2342"/>
                    </a:lnTo>
                    <a:lnTo>
                      <a:pt x="14909" y="2342"/>
                    </a:lnTo>
                    <a:lnTo>
                      <a:pt x="14083" y="0"/>
                    </a:lnTo>
                    <a:lnTo>
                      <a:pt x="7351" y="0"/>
                    </a:lnTo>
                    <a:close/>
                    <a:moveTo>
                      <a:pt x="6388" y="2795"/>
                    </a:moveTo>
                    <a:lnTo>
                      <a:pt x="5135" y="6449"/>
                    </a:lnTo>
                    <a:lnTo>
                      <a:pt x="9857" y="6449"/>
                    </a:lnTo>
                    <a:lnTo>
                      <a:pt x="10655" y="3723"/>
                    </a:lnTo>
                    <a:lnTo>
                      <a:pt x="10793" y="3723"/>
                    </a:lnTo>
                    <a:lnTo>
                      <a:pt x="11605" y="6449"/>
                    </a:lnTo>
                    <a:lnTo>
                      <a:pt x="13629" y="6449"/>
                    </a:lnTo>
                    <a:lnTo>
                      <a:pt x="13629" y="2795"/>
                    </a:lnTo>
                    <a:lnTo>
                      <a:pt x="6388" y="2795"/>
                    </a:lnTo>
                    <a:close/>
                    <a:moveTo>
                      <a:pt x="14180" y="2795"/>
                    </a:moveTo>
                    <a:lnTo>
                      <a:pt x="14180" y="6449"/>
                    </a:lnTo>
                    <a:lnTo>
                      <a:pt x="16341" y="6449"/>
                    </a:lnTo>
                    <a:lnTo>
                      <a:pt x="15061" y="2795"/>
                    </a:lnTo>
                    <a:lnTo>
                      <a:pt x="14180" y="2795"/>
                    </a:lnTo>
                    <a:close/>
                    <a:moveTo>
                      <a:pt x="4984" y="6902"/>
                    </a:moveTo>
                    <a:lnTo>
                      <a:pt x="3731" y="10545"/>
                    </a:lnTo>
                    <a:lnTo>
                      <a:pt x="5452" y="10545"/>
                    </a:lnTo>
                    <a:lnTo>
                      <a:pt x="5452" y="6902"/>
                    </a:lnTo>
                    <a:lnTo>
                      <a:pt x="4984" y="6902"/>
                    </a:lnTo>
                    <a:close/>
                    <a:moveTo>
                      <a:pt x="5989" y="6902"/>
                    </a:moveTo>
                    <a:lnTo>
                      <a:pt x="5989" y="10545"/>
                    </a:lnTo>
                    <a:lnTo>
                      <a:pt x="8659" y="10545"/>
                    </a:lnTo>
                    <a:lnTo>
                      <a:pt x="9733" y="6902"/>
                    </a:lnTo>
                    <a:lnTo>
                      <a:pt x="5989" y="6902"/>
                    </a:lnTo>
                    <a:close/>
                    <a:moveTo>
                      <a:pt x="11743" y="6902"/>
                    </a:moveTo>
                    <a:lnTo>
                      <a:pt x="12831" y="10545"/>
                    </a:lnTo>
                    <a:lnTo>
                      <a:pt x="17787" y="10545"/>
                    </a:lnTo>
                    <a:lnTo>
                      <a:pt x="16506" y="6902"/>
                    </a:lnTo>
                    <a:lnTo>
                      <a:pt x="11743" y="6902"/>
                    </a:lnTo>
                    <a:close/>
                    <a:moveTo>
                      <a:pt x="3566" y="10998"/>
                    </a:moveTo>
                    <a:lnTo>
                      <a:pt x="2327" y="14653"/>
                    </a:lnTo>
                    <a:lnTo>
                      <a:pt x="19218" y="14653"/>
                    </a:lnTo>
                    <a:lnTo>
                      <a:pt x="17952" y="10998"/>
                    </a:lnTo>
                    <a:lnTo>
                      <a:pt x="12954" y="10998"/>
                    </a:lnTo>
                    <a:lnTo>
                      <a:pt x="13602" y="13137"/>
                    </a:lnTo>
                    <a:lnTo>
                      <a:pt x="7902" y="13137"/>
                    </a:lnTo>
                    <a:lnTo>
                      <a:pt x="8535" y="10998"/>
                    </a:lnTo>
                    <a:lnTo>
                      <a:pt x="3566" y="10998"/>
                    </a:lnTo>
                    <a:close/>
                    <a:moveTo>
                      <a:pt x="2161" y="15105"/>
                    </a:moveTo>
                    <a:lnTo>
                      <a:pt x="909" y="18760"/>
                    </a:lnTo>
                    <a:lnTo>
                      <a:pt x="5176" y="18760"/>
                    </a:lnTo>
                    <a:lnTo>
                      <a:pt x="5176" y="15105"/>
                    </a:lnTo>
                    <a:lnTo>
                      <a:pt x="2161" y="15105"/>
                    </a:lnTo>
                    <a:close/>
                    <a:moveTo>
                      <a:pt x="5727" y="15105"/>
                    </a:moveTo>
                    <a:lnTo>
                      <a:pt x="5727" y="18760"/>
                    </a:lnTo>
                    <a:lnTo>
                      <a:pt x="6264" y="18760"/>
                    </a:lnTo>
                    <a:lnTo>
                      <a:pt x="6925" y="16689"/>
                    </a:lnTo>
                    <a:lnTo>
                      <a:pt x="14703" y="16689"/>
                    </a:lnTo>
                    <a:lnTo>
                      <a:pt x="15350" y="18760"/>
                    </a:lnTo>
                    <a:lnTo>
                      <a:pt x="15887" y="18760"/>
                    </a:lnTo>
                    <a:lnTo>
                      <a:pt x="15887" y="15105"/>
                    </a:lnTo>
                    <a:lnTo>
                      <a:pt x="5727" y="15105"/>
                    </a:lnTo>
                    <a:close/>
                    <a:moveTo>
                      <a:pt x="16437" y="15105"/>
                    </a:moveTo>
                    <a:lnTo>
                      <a:pt x="16437" y="18760"/>
                    </a:lnTo>
                    <a:lnTo>
                      <a:pt x="20664" y="18760"/>
                    </a:lnTo>
                    <a:lnTo>
                      <a:pt x="19384" y="15105"/>
                    </a:lnTo>
                    <a:lnTo>
                      <a:pt x="16437" y="15105"/>
                    </a:lnTo>
                    <a:close/>
                    <a:moveTo>
                      <a:pt x="757" y="19201"/>
                    </a:moveTo>
                    <a:lnTo>
                      <a:pt x="275" y="20616"/>
                    </a:lnTo>
                    <a:lnTo>
                      <a:pt x="5686" y="20616"/>
                    </a:lnTo>
                    <a:lnTo>
                      <a:pt x="6126" y="19201"/>
                    </a:lnTo>
                    <a:lnTo>
                      <a:pt x="757" y="19201"/>
                    </a:lnTo>
                    <a:close/>
                    <a:moveTo>
                      <a:pt x="15488" y="19201"/>
                    </a:moveTo>
                    <a:lnTo>
                      <a:pt x="15928" y="20616"/>
                    </a:lnTo>
                    <a:lnTo>
                      <a:pt x="21325" y="20616"/>
                    </a:lnTo>
                    <a:lnTo>
                      <a:pt x="20829" y="19201"/>
                    </a:lnTo>
                    <a:lnTo>
                      <a:pt x="15488" y="19201"/>
                    </a:lnTo>
                    <a:close/>
                    <a:moveTo>
                      <a:pt x="110" y="20842"/>
                    </a:moveTo>
                    <a:lnTo>
                      <a:pt x="0" y="21600"/>
                    </a:lnTo>
                    <a:lnTo>
                      <a:pt x="5438" y="21600"/>
                    </a:lnTo>
                    <a:lnTo>
                      <a:pt x="5534" y="20842"/>
                    </a:lnTo>
                    <a:lnTo>
                      <a:pt x="110" y="20842"/>
                    </a:lnTo>
                    <a:close/>
                    <a:moveTo>
                      <a:pt x="16066" y="20842"/>
                    </a:moveTo>
                    <a:lnTo>
                      <a:pt x="16176" y="21600"/>
                    </a:lnTo>
                    <a:lnTo>
                      <a:pt x="21600" y="21600"/>
                    </a:lnTo>
                    <a:lnTo>
                      <a:pt x="21490" y="20842"/>
                    </a:lnTo>
                    <a:lnTo>
                      <a:pt x="16066" y="20842"/>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470" name="Freeform 209"/>
              <p:cNvSpPr/>
              <p:nvPr/>
            </p:nvSpPr>
            <p:spPr>
              <a:xfrm>
                <a:off x="0" y="0"/>
                <a:ext cx="2240757" cy="1311419"/>
              </a:xfrm>
              <a:custGeom>
                <a:avLst/>
                <a:gdLst/>
                <a:ahLst/>
                <a:cxnLst>
                  <a:cxn ang="0">
                    <a:pos x="wd2" y="hd2"/>
                  </a:cxn>
                  <a:cxn ang="5400000">
                    <a:pos x="wd2" y="hd2"/>
                  </a:cxn>
                  <a:cxn ang="10800000">
                    <a:pos x="wd2" y="hd2"/>
                  </a:cxn>
                  <a:cxn ang="16200000">
                    <a:pos x="wd2" y="hd2"/>
                  </a:cxn>
                </a:cxnLst>
                <a:rect l="0" t="0" r="r" b="b"/>
                <a:pathLst>
                  <a:path w="21600" h="21584" extrusionOk="0">
                    <a:moveTo>
                      <a:pt x="13604" y="0"/>
                    </a:moveTo>
                    <a:lnTo>
                      <a:pt x="13711" y="1137"/>
                    </a:lnTo>
                    <a:cubicBezTo>
                      <a:pt x="13493" y="1261"/>
                      <a:pt x="13333" y="1604"/>
                      <a:pt x="13333" y="2018"/>
                    </a:cubicBezTo>
                    <a:cubicBezTo>
                      <a:pt x="13333" y="2318"/>
                      <a:pt x="13419" y="2572"/>
                      <a:pt x="13547" y="2743"/>
                    </a:cubicBezTo>
                    <a:lnTo>
                      <a:pt x="12946" y="5311"/>
                    </a:lnTo>
                    <a:lnTo>
                      <a:pt x="13489" y="5311"/>
                    </a:lnTo>
                    <a:lnTo>
                      <a:pt x="13887" y="3599"/>
                    </a:lnTo>
                    <a:lnTo>
                      <a:pt x="14289" y="5311"/>
                    </a:lnTo>
                    <a:lnTo>
                      <a:pt x="14828" y="5311"/>
                    </a:lnTo>
                    <a:lnTo>
                      <a:pt x="14224" y="2730"/>
                    </a:lnTo>
                    <a:cubicBezTo>
                      <a:pt x="14347" y="2558"/>
                      <a:pt x="14434" y="2312"/>
                      <a:pt x="14434" y="2018"/>
                    </a:cubicBezTo>
                    <a:cubicBezTo>
                      <a:pt x="14434" y="1609"/>
                      <a:pt x="14278" y="1265"/>
                      <a:pt x="14063" y="1137"/>
                    </a:cubicBezTo>
                    <a:lnTo>
                      <a:pt x="14174" y="0"/>
                    </a:lnTo>
                    <a:lnTo>
                      <a:pt x="13604" y="0"/>
                    </a:lnTo>
                    <a:close/>
                    <a:moveTo>
                      <a:pt x="12652" y="5618"/>
                    </a:moveTo>
                    <a:lnTo>
                      <a:pt x="12652" y="6186"/>
                    </a:lnTo>
                    <a:lnTo>
                      <a:pt x="12384" y="6186"/>
                    </a:lnTo>
                    <a:lnTo>
                      <a:pt x="12384" y="6780"/>
                    </a:lnTo>
                    <a:lnTo>
                      <a:pt x="11450" y="6780"/>
                    </a:lnTo>
                    <a:lnTo>
                      <a:pt x="11450" y="7218"/>
                    </a:lnTo>
                    <a:lnTo>
                      <a:pt x="16810" y="7218"/>
                    </a:lnTo>
                    <a:lnTo>
                      <a:pt x="16810" y="6780"/>
                    </a:lnTo>
                    <a:lnTo>
                      <a:pt x="15391" y="6780"/>
                    </a:lnTo>
                    <a:lnTo>
                      <a:pt x="15391" y="6186"/>
                    </a:lnTo>
                    <a:lnTo>
                      <a:pt x="15123" y="6186"/>
                    </a:lnTo>
                    <a:lnTo>
                      <a:pt x="15123" y="5618"/>
                    </a:lnTo>
                    <a:lnTo>
                      <a:pt x="14343" y="5618"/>
                    </a:lnTo>
                    <a:lnTo>
                      <a:pt x="14366" y="6780"/>
                    </a:lnTo>
                    <a:lnTo>
                      <a:pt x="13409" y="6780"/>
                    </a:lnTo>
                    <a:lnTo>
                      <a:pt x="13432" y="5618"/>
                    </a:lnTo>
                    <a:lnTo>
                      <a:pt x="12652" y="5618"/>
                    </a:lnTo>
                    <a:close/>
                    <a:moveTo>
                      <a:pt x="2506" y="6885"/>
                    </a:moveTo>
                    <a:cubicBezTo>
                      <a:pt x="866" y="6885"/>
                      <a:pt x="0" y="8439"/>
                      <a:pt x="0" y="11189"/>
                    </a:cubicBezTo>
                    <a:lnTo>
                      <a:pt x="8" y="14802"/>
                    </a:lnTo>
                    <a:cubicBezTo>
                      <a:pt x="8" y="17258"/>
                      <a:pt x="385" y="17945"/>
                      <a:pt x="673" y="18420"/>
                    </a:cubicBezTo>
                    <a:cubicBezTo>
                      <a:pt x="1114" y="19160"/>
                      <a:pt x="1679" y="19485"/>
                      <a:pt x="2494" y="19485"/>
                    </a:cubicBezTo>
                    <a:cubicBezTo>
                      <a:pt x="2792" y="19485"/>
                      <a:pt x="3521" y="19369"/>
                      <a:pt x="4021" y="18682"/>
                    </a:cubicBezTo>
                    <a:cubicBezTo>
                      <a:pt x="4419" y="18153"/>
                      <a:pt x="4683" y="17390"/>
                      <a:pt x="4759" y="16539"/>
                    </a:cubicBezTo>
                    <a:cubicBezTo>
                      <a:pt x="4809" y="16053"/>
                      <a:pt x="4834" y="15556"/>
                      <a:pt x="4828" y="15063"/>
                    </a:cubicBezTo>
                    <a:lnTo>
                      <a:pt x="3271" y="15063"/>
                    </a:lnTo>
                    <a:cubicBezTo>
                      <a:pt x="3271" y="16356"/>
                      <a:pt x="3082" y="17238"/>
                      <a:pt x="2448" y="17238"/>
                    </a:cubicBezTo>
                    <a:cubicBezTo>
                      <a:pt x="1595" y="17238"/>
                      <a:pt x="1595" y="15976"/>
                      <a:pt x="1595" y="15324"/>
                    </a:cubicBezTo>
                    <a:lnTo>
                      <a:pt x="1595" y="10765"/>
                    </a:lnTo>
                    <a:cubicBezTo>
                      <a:pt x="1571" y="10288"/>
                      <a:pt x="1663" y="9813"/>
                      <a:pt x="1852" y="9458"/>
                    </a:cubicBezTo>
                    <a:cubicBezTo>
                      <a:pt x="2015" y="9218"/>
                      <a:pt x="2222" y="9083"/>
                      <a:pt x="2437" y="9079"/>
                    </a:cubicBezTo>
                    <a:cubicBezTo>
                      <a:pt x="3204" y="9079"/>
                      <a:pt x="3233" y="10391"/>
                      <a:pt x="3233" y="10980"/>
                    </a:cubicBezTo>
                    <a:lnTo>
                      <a:pt x="4778" y="10980"/>
                    </a:lnTo>
                    <a:cubicBezTo>
                      <a:pt x="4759" y="10013"/>
                      <a:pt x="4683" y="8539"/>
                      <a:pt x="4051" y="7688"/>
                    </a:cubicBezTo>
                    <a:cubicBezTo>
                      <a:pt x="3601" y="7140"/>
                      <a:pt x="3059" y="6859"/>
                      <a:pt x="2506" y="6885"/>
                    </a:cubicBezTo>
                    <a:close/>
                    <a:moveTo>
                      <a:pt x="6446" y="7146"/>
                    </a:moveTo>
                    <a:lnTo>
                      <a:pt x="6446" y="19171"/>
                    </a:lnTo>
                    <a:lnTo>
                      <a:pt x="11401" y="19171"/>
                    </a:lnTo>
                    <a:lnTo>
                      <a:pt x="11401" y="16924"/>
                    </a:lnTo>
                    <a:lnTo>
                      <a:pt x="8003" y="16924"/>
                    </a:lnTo>
                    <a:lnTo>
                      <a:pt x="8003" y="14090"/>
                    </a:lnTo>
                    <a:lnTo>
                      <a:pt x="10180" y="14090"/>
                    </a:lnTo>
                    <a:lnTo>
                      <a:pt x="10180" y="11895"/>
                    </a:lnTo>
                    <a:lnTo>
                      <a:pt x="7984" y="11895"/>
                    </a:lnTo>
                    <a:lnTo>
                      <a:pt x="7984" y="9341"/>
                    </a:lnTo>
                    <a:lnTo>
                      <a:pt x="11179" y="9341"/>
                    </a:lnTo>
                    <a:lnTo>
                      <a:pt x="11179" y="7146"/>
                    </a:lnTo>
                    <a:lnTo>
                      <a:pt x="6446" y="7146"/>
                    </a:lnTo>
                    <a:close/>
                    <a:moveTo>
                      <a:pt x="11450" y="8002"/>
                    </a:moveTo>
                    <a:lnTo>
                      <a:pt x="11450" y="8439"/>
                    </a:lnTo>
                    <a:lnTo>
                      <a:pt x="14266" y="8439"/>
                    </a:lnTo>
                    <a:lnTo>
                      <a:pt x="14266" y="8002"/>
                    </a:lnTo>
                    <a:lnTo>
                      <a:pt x="11450" y="8002"/>
                    </a:lnTo>
                    <a:close/>
                    <a:moveTo>
                      <a:pt x="14668" y="8002"/>
                    </a:moveTo>
                    <a:lnTo>
                      <a:pt x="14668" y="8439"/>
                    </a:lnTo>
                    <a:lnTo>
                      <a:pt x="15827" y="8439"/>
                    </a:lnTo>
                    <a:lnTo>
                      <a:pt x="15827" y="8002"/>
                    </a:lnTo>
                    <a:lnTo>
                      <a:pt x="14668" y="8002"/>
                    </a:lnTo>
                    <a:close/>
                    <a:moveTo>
                      <a:pt x="16363" y="8002"/>
                    </a:moveTo>
                    <a:lnTo>
                      <a:pt x="16363" y="8439"/>
                    </a:lnTo>
                    <a:lnTo>
                      <a:pt x="16810" y="8439"/>
                    </a:lnTo>
                    <a:lnTo>
                      <a:pt x="16810" y="8002"/>
                    </a:lnTo>
                    <a:lnTo>
                      <a:pt x="16363" y="8002"/>
                    </a:lnTo>
                    <a:close/>
                    <a:moveTo>
                      <a:pt x="11450" y="9177"/>
                    </a:moveTo>
                    <a:lnTo>
                      <a:pt x="11450" y="9615"/>
                    </a:lnTo>
                    <a:lnTo>
                      <a:pt x="12652" y="9615"/>
                    </a:lnTo>
                    <a:lnTo>
                      <a:pt x="12652" y="16944"/>
                    </a:lnTo>
                    <a:lnTo>
                      <a:pt x="12652" y="17081"/>
                    </a:lnTo>
                    <a:lnTo>
                      <a:pt x="13543" y="19485"/>
                    </a:lnTo>
                    <a:lnTo>
                      <a:pt x="13203" y="16944"/>
                    </a:lnTo>
                    <a:lnTo>
                      <a:pt x="13352" y="9615"/>
                    </a:lnTo>
                    <a:lnTo>
                      <a:pt x="14427" y="9615"/>
                    </a:lnTo>
                    <a:lnTo>
                      <a:pt x="14572" y="16944"/>
                    </a:lnTo>
                    <a:lnTo>
                      <a:pt x="14235" y="19485"/>
                    </a:lnTo>
                    <a:lnTo>
                      <a:pt x="15123" y="17081"/>
                    </a:lnTo>
                    <a:lnTo>
                      <a:pt x="15123" y="16944"/>
                    </a:lnTo>
                    <a:lnTo>
                      <a:pt x="15123" y="9615"/>
                    </a:lnTo>
                    <a:lnTo>
                      <a:pt x="16810" y="9615"/>
                    </a:lnTo>
                    <a:lnTo>
                      <a:pt x="16810" y="9177"/>
                    </a:lnTo>
                    <a:lnTo>
                      <a:pt x="11450" y="9177"/>
                    </a:lnTo>
                    <a:close/>
                    <a:moveTo>
                      <a:pt x="15188" y="15827"/>
                    </a:moveTo>
                    <a:lnTo>
                      <a:pt x="15188" y="16787"/>
                    </a:lnTo>
                    <a:lnTo>
                      <a:pt x="15349" y="16715"/>
                    </a:lnTo>
                    <a:lnTo>
                      <a:pt x="15456" y="16526"/>
                    </a:lnTo>
                    <a:lnTo>
                      <a:pt x="15456" y="16056"/>
                    </a:lnTo>
                    <a:lnTo>
                      <a:pt x="15326" y="15879"/>
                    </a:lnTo>
                    <a:lnTo>
                      <a:pt x="15188" y="15827"/>
                    </a:lnTo>
                    <a:close/>
                    <a:moveTo>
                      <a:pt x="16588" y="20497"/>
                    </a:moveTo>
                    <a:cubicBezTo>
                      <a:pt x="16532" y="20487"/>
                      <a:pt x="16474" y="20514"/>
                      <a:pt x="16431" y="20576"/>
                    </a:cubicBezTo>
                    <a:cubicBezTo>
                      <a:pt x="16383" y="20662"/>
                      <a:pt x="16360" y="20783"/>
                      <a:pt x="16370" y="20902"/>
                    </a:cubicBezTo>
                    <a:lnTo>
                      <a:pt x="16370" y="21183"/>
                    </a:lnTo>
                    <a:cubicBezTo>
                      <a:pt x="16364" y="21282"/>
                      <a:pt x="16376" y="21382"/>
                      <a:pt x="16409" y="21464"/>
                    </a:cubicBezTo>
                    <a:cubicBezTo>
                      <a:pt x="16447" y="21539"/>
                      <a:pt x="16503" y="21580"/>
                      <a:pt x="16562" y="21575"/>
                    </a:cubicBezTo>
                    <a:cubicBezTo>
                      <a:pt x="16612" y="21588"/>
                      <a:pt x="16663" y="21551"/>
                      <a:pt x="16695" y="21484"/>
                    </a:cubicBezTo>
                    <a:lnTo>
                      <a:pt x="16715" y="21556"/>
                    </a:lnTo>
                    <a:lnTo>
                      <a:pt x="16772" y="21556"/>
                    </a:lnTo>
                    <a:lnTo>
                      <a:pt x="16772" y="21020"/>
                    </a:lnTo>
                    <a:lnTo>
                      <a:pt x="16581" y="21020"/>
                    </a:lnTo>
                    <a:lnTo>
                      <a:pt x="16581" y="21183"/>
                    </a:lnTo>
                    <a:lnTo>
                      <a:pt x="16650" y="21183"/>
                    </a:lnTo>
                    <a:lnTo>
                      <a:pt x="16650" y="21255"/>
                    </a:lnTo>
                    <a:cubicBezTo>
                      <a:pt x="16650" y="21294"/>
                      <a:pt x="16644" y="21386"/>
                      <a:pt x="16581" y="21386"/>
                    </a:cubicBezTo>
                    <a:cubicBezTo>
                      <a:pt x="16518" y="21386"/>
                      <a:pt x="16504" y="21304"/>
                      <a:pt x="16504" y="21170"/>
                    </a:cubicBezTo>
                    <a:lnTo>
                      <a:pt x="16504" y="20850"/>
                    </a:lnTo>
                    <a:cubicBezTo>
                      <a:pt x="16504" y="20791"/>
                      <a:pt x="16533" y="20693"/>
                      <a:pt x="16577" y="20693"/>
                    </a:cubicBezTo>
                    <a:cubicBezTo>
                      <a:pt x="16621" y="20693"/>
                      <a:pt x="16650" y="20736"/>
                      <a:pt x="16650" y="20824"/>
                    </a:cubicBezTo>
                    <a:lnTo>
                      <a:pt x="16780" y="20824"/>
                    </a:lnTo>
                    <a:cubicBezTo>
                      <a:pt x="16781" y="20806"/>
                      <a:pt x="16781" y="20783"/>
                      <a:pt x="16780" y="20765"/>
                    </a:cubicBezTo>
                    <a:cubicBezTo>
                      <a:pt x="16771" y="20600"/>
                      <a:pt x="16685" y="20482"/>
                      <a:pt x="16588" y="20497"/>
                    </a:cubicBezTo>
                    <a:close/>
                    <a:moveTo>
                      <a:pt x="203" y="20510"/>
                    </a:moveTo>
                    <a:cubicBezTo>
                      <a:pt x="98" y="20531"/>
                      <a:pt x="22" y="20691"/>
                      <a:pt x="34" y="20870"/>
                    </a:cubicBezTo>
                    <a:lnTo>
                      <a:pt x="42" y="21170"/>
                    </a:lnTo>
                    <a:cubicBezTo>
                      <a:pt x="42" y="21375"/>
                      <a:pt x="71" y="21432"/>
                      <a:pt x="96" y="21471"/>
                    </a:cubicBezTo>
                    <a:cubicBezTo>
                      <a:pt x="137" y="21536"/>
                      <a:pt x="193" y="21570"/>
                      <a:pt x="249" y="21562"/>
                    </a:cubicBezTo>
                    <a:cubicBezTo>
                      <a:pt x="294" y="21563"/>
                      <a:pt x="341" y="21542"/>
                      <a:pt x="379" y="21497"/>
                    </a:cubicBezTo>
                    <a:cubicBezTo>
                      <a:pt x="413" y="21454"/>
                      <a:pt x="435" y="21385"/>
                      <a:pt x="440" y="21314"/>
                    </a:cubicBezTo>
                    <a:cubicBezTo>
                      <a:pt x="444" y="21273"/>
                      <a:pt x="444" y="21231"/>
                      <a:pt x="440" y="21190"/>
                    </a:cubicBezTo>
                    <a:lnTo>
                      <a:pt x="310" y="21190"/>
                    </a:lnTo>
                    <a:cubicBezTo>
                      <a:pt x="310" y="21297"/>
                      <a:pt x="312" y="21373"/>
                      <a:pt x="241" y="21373"/>
                    </a:cubicBezTo>
                    <a:cubicBezTo>
                      <a:pt x="170" y="21373"/>
                      <a:pt x="168" y="21271"/>
                      <a:pt x="168" y="21216"/>
                    </a:cubicBezTo>
                    <a:lnTo>
                      <a:pt x="168" y="20837"/>
                    </a:lnTo>
                    <a:cubicBezTo>
                      <a:pt x="166" y="20797"/>
                      <a:pt x="175" y="20756"/>
                      <a:pt x="191" y="20726"/>
                    </a:cubicBezTo>
                    <a:cubicBezTo>
                      <a:pt x="205" y="20706"/>
                      <a:pt x="223" y="20694"/>
                      <a:pt x="241" y="20693"/>
                    </a:cubicBezTo>
                    <a:cubicBezTo>
                      <a:pt x="308" y="20693"/>
                      <a:pt x="306" y="20801"/>
                      <a:pt x="306" y="20850"/>
                    </a:cubicBezTo>
                    <a:lnTo>
                      <a:pt x="436" y="20850"/>
                    </a:lnTo>
                    <a:cubicBezTo>
                      <a:pt x="440" y="20748"/>
                      <a:pt x="418" y="20647"/>
                      <a:pt x="375" y="20576"/>
                    </a:cubicBezTo>
                    <a:cubicBezTo>
                      <a:pt x="338" y="20530"/>
                      <a:pt x="291" y="20509"/>
                      <a:pt x="245" y="20510"/>
                    </a:cubicBezTo>
                    <a:cubicBezTo>
                      <a:pt x="231" y="20508"/>
                      <a:pt x="217" y="20508"/>
                      <a:pt x="203" y="20510"/>
                    </a:cubicBezTo>
                    <a:close/>
                    <a:moveTo>
                      <a:pt x="769" y="20510"/>
                    </a:moveTo>
                    <a:cubicBezTo>
                      <a:pt x="714" y="20506"/>
                      <a:pt x="660" y="20543"/>
                      <a:pt x="620" y="20608"/>
                    </a:cubicBezTo>
                    <a:cubicBezTo>
                      <a:pt x="583" y="20688"/>
                      <a:pt x="566" y="20788"/>
                      <a:pt x="570" y="20889"/>
                    </a:cubicBezTo>
                    <a:lnTo>
                      <a:pt x="562" y="21170"/>
                    </a:lnTo>
                    <a:cubicBezTo>
                      <a:pt x="563" y="21239"/>
                      <a:pt x="568" y="21306"/>
                      <a:pt x="578" y="21373"/>
                    </a:cubicBezTo>
                    <a:cubicBezTo>
                      <a:pt x="608" y="21505"/>
                      <a:pt x="686" y="21592"/>
                      <a:pt x="769" y="21582"/>
                    </a:cubicBezTo>
                    <a:cubicBezTo>
                      <a:pt x="827" y="21587"/>
                      <a:pt x="881" y="21547"/>
                      <a:pt x="922" y="21477"/>
                    </a:cubicBezTo>
                    <a:cubicBezTo>
                      <a:pt x="962" y="21393"/>
                      <a:pt x="983" y="21284"/>
                      <a:pt x="976" y="21177"/>
                    </a:cubicBezTo>
                    <a:lnTo>
                      <a:pt x="976" y="20935"/>
                    </a:lnTo>
                    <a:cubicBezTo>
                      <a:pt x="985" y="20819"/>
                      <a:pt x="965" y="20700"/>
                      <a:pt x="922" y="20608"/>
                    </a:cubicBezTo>
                    <a:cubicBezTo>
                      <a:pt x="882" y="20538"/>
                      <a:pt x="827" y="20501"/>
                      <a:pt x="769" y="20510"/>
                    </a:cubicBezTo>
                    <a:close/>
                    <a:moveTo>
                      <a:pt x="1840" y="20510"/>
                    </a:moveTo>
                    <a:cubicBezTo>
                      <a:pt x="1747" y="20510"/>
                      <a:pt x="1672" y="20640"/>
                      <a:pt x="1672" y="20798"/>
                    </a:cubicBezTo>
                    <a:cubicBezTo>
                      <a:pt x="1672" y="20997"/>
                      <a:pt x="1749" y="21059"/>
                      <a:pt x="1836" y="21118"/>
                    </a:cubicBezTo>
                    <a:cubicBezTo>
                      <a:pt x="1924" y="21177"/>
                      <a:pt x="1947" y="21177"/>
                      <a:pt x="1947" y="21268"/>
                    </a:cubicBezTo>
                    <a:cubicBezTo>
                      <a:pt x="1947" y="21359"/>
                      <a:pt x="1896" y="21386"/>
                      <a:pt x="1867" y="21386"/>
                    </a:cubicBezTo>
                    <a:cubicBezTo>
                      <a:pt x="1817" y="21384"/>
                      <a:pt x="1776" y="21329"/>
                      <a:pt x="1760" y="21249"/>
                    </a:cubicBezTo>
                    <a:lnTo>
                      <a:pt x="1657" y="21360"/>
                    </a:lnTo>
                    <a:cubicBezTo>
                      <a:pt x="1696" y="21499"/>
                      <a:pt x="1784" y="21581"/>
                      <a:pt x="1875" y="21562"/>
                    </a:cubicBezTo>
                    <a:cubicBezTo>
                      <a:pt x="1915" y="21562"/>
                      <a:pt x="1954" y="21549"/>
                      <a:pt x="1989" y="21516"/>
                    </a:cubicBezTo>
                    <a:cubicBezTo>
                      <a:pt x="2044" y="21460"/>
                      <a:pt x="2073" y="21357"/>
                      <a:pt x="2070" y="21249"/>
                    </a:cubicBezTo>
                    <a:cubicBezTo>
                      <a:pt x="2070" y="21186"/>
                      <a:pt x="2061" y="21124"/>
                      <a:pt x="2039" y="21072"/>
                    </a:cubicBezTo>
                    <a:cubicBezTo>
                      <a:pt x="2014" y="21017"/>
                      <a:pt x="1979" y="20976"/>
                      <a:pt x="1940" y="20955"/>
                    </a:cubicBezTo>
                    <a:lnTo>
                      <a:pt x="1863" y="20909"/>
                    </a:lnTo>
                    <a:cubicBezTo>
                      <a:pt x="1827" y="20889"/>
                      <a:pt x="1790" y="20857"/>
                      <a:pt x="1790" y="20785"/>
                    </a:cubicBezTo>
                    <a:cubicBezTo>
                      <a:pt x="1790" y="20775"/>
                      <a:pt x="1791" y="20687"/>
                      <a:pt x="1859" y="20687"/>
                    </a:cubicBezTo>
                    <a:cubicBezTo>
                      <a:pt x="1903" y="20690"/>
                      <a:pt x="1940" y="20737"/>
                      <a:pt x="1959" y="20804"/>
                    </a:cubicBezTo>
                    <a:lnTo>
                      <a:pt x="2051" y="20693"/>
                    </a:lnTo>
                    <a:cubicBezTo>
                      <a:pt x="2010" y="20580"/>
                      <a:pt x="1937" y="20508"/>
                      <a:pt x="1859" y="20510"/>
                    </a:cubicBezTo>
                    <a:cubicBezTo>
                      <a:pt x="1852" y="20509"/>
                      <a:pt x="1848" y="20511"/>
                      <a:pt x="1840" y="20510"/>
                    </a:cubicBezTo>
                    <a:close/>
                    <a:moveTo>
                      <a:pt x="3948" y="20510"/>
                    </a:moveTo>
                    <a:cubicBezTo>
                      <a:pt x="3843" y="20531"/>
                      <a:pt x="3768" y="20691"/>
                      <a:pt x="3780" y="20870"/>
                    </a:cubicBezTo>
                    <a:lnTo>
                      <a:pt x="3787" y="21170"/>
                    </a:lnTo>
                    <a:cubicBezTo>
                      <a:pt x="3787" y="21375"/>
                      <a:pt x="3816" y="21432"/>
                      <a:pt x="3841" y="21471"/>
                    </a:cubicBezTo>
                    <a:cubicBezTo>
                      <a:pt x="3882" y="21536"/>
                      <a:pt x="3938" y="21570"/>
                      <a:pt x="3994" y="21562"/>
                    </a:cubicBezTo>
                    <a:cubicBezTo>
                      <a:pt x="4040" y="21563"/>
                      <a:pt x="4087" y="21542"/>
                      <a:pt x="4124" y="21497"/>
                    </a:cubicBezTo>
                    <a:cubicBezTo>
                      <a:pt x="4157" y="21453"/>
                      <a:pt x="4180" y="21385"/>
                      <a:pt x="4185" y="21314"/>
                    </a:cubicBezTo>
                    <a:cubicBezTo>
                      <a:pt x="4188" y="21273"/>
                      <a:pt x="4188" y="21231"/>
                      <a:pt x="4185" y="21190"/>
                    </a:cubicBezTo>
                    <a:lnTo>
                      <a:pt x="4055" y="21190"/>
                    </a:lnTo>
                    <a:cubicBezTo>
                      <a:pt x="4055" y="21297"/>
                      <a:pt x="4059" y="21373"/>
                      <a:pt x="3986" y="21373"/>
                    </a:cubicBezTo>
                    <a:cubicBezTo>
                      <a:pt x="3914" y="21373"/>
                      <a:pt x="3914" y="21271"/>
                      <a:pt x="3914" y="21216"/>
                    </a:cubicBezTo>
                    <a:lnTo>
                      <a:pt x="3914" y="20837"/>
                    </a:lnTo>
                    <a:cubicBezTo>
                      <a:pt x="3912" y="20796"/>
                      <a:pt x="3920" y="20756"/>
                      <a:pt x="3937" y="20726"/>
                    </a:cubicBezTo>
                    <a:cubicBezTo>
                      <a:pt x="3950" y="20707"/>
                      <a:pt x="3965" y="20695"/>
                      <a:pt x="3983" y="20693"/>
                    </a:cubicBezTo>
                    <a:cubicBezTo>
                      <a:pt x="4049" y="20693"/>
                      <a:pt x="4051" y="20801"/>
                      <a:pt x="4051" y="20850"/>
                    </a:cubicBezTo>
                    <a:lnTo>
                      <a:pt x="4182" y="20850"/>
                    </a:lnTo>
                    <a:cubicBezTo>
                      <a:pt x="4186" y="20748"/>
                      <a:pt x="4163" y="20647"/>
                      <a:pt x="4120" y="20576"/>
                    </a:cubicBezTo>
                    <a:cubicBezTo>
                      <a:pt x="4083" y="20529"/>
                      <a:pt x="4037" y="20508"/>
                      <a:pt x="3990" y="20510"/>
                    </a:cubicBezTo>
                    <a:cubicBezTo>
                      <a:pt x="3977" y="20508"/>
                      <a:pt x="3962" y="20508"/>
                      <a:pt x="3948" y="20510"/>
                    </a:cubicBezTo>
                    <a:close/>
                    <a:moveTo>
                      <a:pt x="5318" y="20510"/>
                    </a:moveTo>
                    <a:cubicBezTo>
                      <a:pt x="5263" y="20506"/>
                      <a:pt x="5208" y="20543"/>
                      <a:pt x="5169" y="20608"/>
                    </a:cubicBezTo>
                    <a:cubicBezTo>
                      <a:pt x="5132" y="20688"/>
                      <a:pt x="5111" y="20788"/>
                      <a:pt x="5115" y="20889"/>
                    </a:cubicBezTo>
                    <a:lnTo>
                      <a:pt x="5107" y="21170"/>
                    </a:lnTo>
                    <a:cubicBezTo>
                      <a:pt x="5107" y="21240"/>
                      <a:pt x="5111" y="21306"/>
                      <a:pt x="5123" y="21373"/>
                    </a:cubicBezTo>
                    <a:cubicBezTo>
                      <a:pt x="5149" y="21510"/>
                      <a:pt x="5230" y="21600"/>
                      <a:pt x="5314" y="21582"/>
                    </a:cubicBezTo>
                    <a:cubicBezTo>
                      <a:pt x="5372" y="21587"/>
                      <a:pt x="5429" y="21547"/>
                      <a:pt x="5471" y="21477"/>
                    </a:cubicBezTo>
                    <a:cubicBezTo>
                      <a:pt x="5511" y="21393"/>
                      <a:pt x="5528" y="21284"/>
                      <a:pt x="5521" y="21177"/>
                    </a:cubicBezTo>
                    <a:lnTo>
                      <a:pt x="5521" y="20935"/>
                    </a:lnTo>
                    <a:cubicBezTo>
                      <a:pt x="5530" y="20819"/>
                      <a:pt x="5513" y="20700"/>
                      <a:pt x="5471" y="20608"/>
                    </a:cubicBezTo>
                    <a:cubicBezTo>
                      <a:pt x="5431" y="20538"/>
                      <a:pt x="5375" y="20501"/>
                      <a:pt x="5318" y="20510"/>
                    </a:cubicBezTo>
                    <a:close/>
                    <a:moveTo>
                      <a:pt x="8267" y="20510"/>
                    </a:moveTo>
                    <a:cubicBezTo>
                      <a:pt x="8163" y="20531"/>
                      <a:pt x="8091" y="20691"/>
                      <a:pt x="8103" y="20870"/>
                    </a:cubicBezTo>
                    <a:lnTo>
                      <a:pt x="8107" y="21170"/>
                    </a:lnTo>
                    <a:cubicBezTo>
                      <a:pt x="8107" y="21375"/>
                      <a:pt x="8139" y="21432"/>
                      <a:pt x="8164" y="21471"/>
                    </a:cubicBezTo>
                    <a:cubicBezTo>
                      <a:pt x="8205" y="21536"/>
                      <a:pt x="8257" y="21570"/>
                      <a:pt x="8313" y="21562"/>
                    </a:cubicBezTo>
                    <a:cubicBezTo>
                      <a:pt x="8359" y="21563"/>
                      <a:pt x="8406" y="21542"/>
                      <a:pt x="8443" y="21497"/>
                    </a:cubicBezTo>
                    <a:cubicBezTo>
                      <a:pt x="8477" y="21453"/>
                      <a:pt x="8498" y="21385"/>
                      <a:pt x="8505" y="21314"/>
                    </a:cubicBezTo>
                    <a:cubicBezTo>
                      <a:pt x="8506" y="21273"/>
                      <a:pt x="8506" y="21231"/>
                      <a:pt x="8505" y="21190"/>
                    </a:cubicBezTo>
                    <a:lnTo>
                      <a:pt x="8374" y="21190"/>
                    </a:lnTo>
                    <a:cubicBezTo>
                      <a:pt x="8374" y="21297"/>
                      <a:pt x="8376" y="21373"/>
                      <a:pt x="8306" y="21373"/>
                    </a:cubicBezTo>
                    <a:cubicBezTo>
                      <a:pt x="8235" y="21373"/>
                      <a:pt x="8233" y="21271"/>
                      <a:pt x="8233" y="21216"/>
                    </a:cubicBezTo>
                    <a:lnTo>
                      <a:pt x="8233" y="20837"/>
                    </a:lnTo>
                    <a:cubicBezTo>
                      <a:pt x="8230" y="20797"/>
                      <a:pt x="8240" y="20756"/>
                      <a:pt x="8256" y="20726"/>
                    </a:cubicBezTo>
                    <a:cubicBezTo>
                      <a:pt x="8270" y="20706"/>
                      <a:pt x="8287" y="20694"/>
                      <a:pt x="8306" y="20693"/>
                    </a:cubicBezTo>
                    <a:cubicBezTo>
                      <a:pt x="8372" y="20693"/>
                      <a:pt x="8371" y="20801"/>
                      <a:pt x="8371" y="20850"/>
                    </a:cubicBezTo>
                    <a:lnTo>
                      <a:pt x="8501" y="20850"/>
                    </a:lnTo>
                    <a:cubicBezTo>
                      <a:pt x="8506" y="20748"/>
                      <a:pt x="8482" y="20648"/>
                      <a:pt x="8440" y="20576"/>
                    </a:cubicBezTo>
                    <a:cubicBezTo>
                      <a:pt x="8402" y="20530"/>
                      <a:pt x="8356" y="20509"/>
                      <a:pt x="8309" y="20510"/>
                    </a:cubicBezTo>
                    <a:cubicBezTo>
                      <a:pt x="8295" y="20508"/>
                      <a:pt x="8281" y="20508"/>
                      <a:pt x="8267" y="20510"/>
                    </a:cubicBezTo>
                    <a:close/>
                    <a:moveTo>
                      <a:pt x="10127" y="20510"/>
                    </a:moveTo>
                    <a:cubicBezTo>
                      <a:pt x="10073" y="20510"/>
                      <a:pt x="10021" y="20545"/>
                      <a:pt x="9977" y="20608"/>
                    </a:cubicBezTo>
                    <a:cubicBezTo>
                      <a:pt x="9940" y="20687"/>
                      <a:pt x="9923" y="20788"/>
                      <a:pt x="9928" y="20889"/>
                    </a:cubicBezTo>
                    <a:lnTo>
                      <a:pt x="9916" y="21164"/>
                    </a:lnTo>
                    <a:cubicBezTo>
                      <a:pt x="9916" y="21233"/>
                      <a:pt x="9921" y="21306"/>
                      <a:pt x="9932" y="21373"/>
                    </a:cubicBezTo>
                    <a:cubicBezTo>
                      <a:pt x="9959" y="21509"/>
                      <a:pt x="10039" y="21592"/>
                      <a:pt x="10123" y="21575"/>
                    </a:cubicBezTo>
                    <a:cubicBezTo>
                      <a:pt x="10182" y="21581"/>
                      <a:pt x="10237" y="21547"/>
                      <a:pt x="10280" y="21477"/>
                    </a:cubicBezTo>
                    <a:cubicBezTo>
                      <a:pt x="10318" y="21392"/>
                      <a:pt x="10336" y="21284"/>
                      <a:pt x="10329" y="21177"/>
                    </a:cubicBezTo>
                    <a:lnTo>
                      <a:pt x="10329" y="20929"/>
                    </a:lnTo>
                    <a:cubicBezTo>
                      <a:pt x="10340" y="20812"/>
                      <a:pt x="10323" y="20700"/>
                      <a:pt x="10280" y="20608"/>
                    </a:cubicBezTo>
                    <a:cubicBezTo>
                      <a:pt x="10236" y="20545"/>
                      <a:pt x="10180" y="20510"/>
                      <a:pt x="10127" y="20510"/>
                    </a:cubicBezTo>
                    <a:close/>
                    <a:moveTo>
                      <a:pt x="19488" y="20510"/>
                    </a:moveTo>
                    <a:cubicBezTo>
                      <a:pt x="19434" y="20510"/>
                      <a:pt x="19382" y="20545"/>
                      <a:pt x="19339" y="20608"/>
                    </a:cubicBezTo>
                    <a:cubicBezTo>
                      <a:pt x="19301" y="20687"/>
                      <a:pt x="19281" y="20788"/>
                      <a:pt x="19285" y="20889"/>
                    </a:cubicBezTo>
                    <a:lnTo>
                      <a:pt x="19285" y="21164"/>
                    </a:lnTo>
                    <a:cubicBezTo>
                      <a:pt x="19285" y="21233"/>
                      <a:pt x="19290" y="21306"/>
                      <a:pt x="19301" y="21373"/>
                    </a:cubicBezTo>
                    <a:cubicBezTo>
                      <a:pt x="19327" y="21504"/>
                      <a:pt x="19404" y="21585"/>
                      <a:pt x="19484" y="21575"/>
                    </a:cubicBezTo>
                    <a:cubicBezTo>
                      <a:pt x="19543" y="21581"/>
                      <a:pt x="19599" y="21547"/>
                      <a:pt x="19641" y="21477"/>
                    </a:cubicBezTo>
                    <a:cubicBezTo>
                      <a:pt x="19680" y="21392"/>
                      <a:pt x="19698" y="21284"/>
                      <a:pt x="19691" y="21177"/>
                    </a:cubicBezTo>
                    <a:lnTo>
                      <a:pt x="19691" y="20929"/>
                    </a:lnTo>
                    <a:cubicBezTo>
                      <a:pt x="19701" y="20812"/>
                      <a:pt x="19684" y="20700"/>
                      <a:pt x="19641" y="20608"/>
                    </a:cubicBezTo>
                    <a:cubicBezTo>
                      <a:pt x="19598" y="20545"/>
                      <a:pt x="19542" y="20510"/>
                      <a:pt x="19488" y="20510"/>
                    </a:cubicBezTo>
                    <a:close/>
                    <a:moveTo>
                      <a:pt x="1117" y="20530"/>
                    </a:moveTo>
                    <a:lnTo>
                      <a:pt x="1125" y="21536"/>
                    </a:lnTo>
                    <a:lnTo>
                      <a:pt x="1243" y="21536"/>
                    </a:lnTo>
                    <a:lnTo>
                      <a:pt x="1243" y="21066"/>
                    </a:lnTo>
                    <a:cubicBezTo>
                      <a:pt x="1243" y="21040"/>
                      <a:pt x="1243" y="20919"/>
                      <a:pt x="1243" y="20889"/>
                    </a:cubicBezTo>
                    <a:cubicBezTo>
                      <a:pt x="1256" y="20947"/>
                      <a:pt x="1272" y="20999"/>
                      <a:pt x="1289" y="21053"/>
                    </a:cubicBezTo>
                    <a:lnTo>
                      <a:pt x="1446" y="21536"/>
                    </a:lnTo>
                    <a:lnTo>
                      <a:pt x="1553" y="21536"/>
                    </a:lnTo>
                    <a:lnTo>
                      <a:pt x="1553" y="20537"/>
                    </a:lnTo>
                    <a:lnTo>
                      <a:pt x="1435" y="20537"/>
                    </a:lnTo>
                    <a:lnTo>
                      <a:pt x="1435" y="20909"/>
                    </a:lnTo>
                    <a:cubicBezTo>
                      <a:pt x="1435" y="20945"/>
                      <a:pt x="1435" y="20952"/>
                      <a:pt x="1435" y="21020"/>
                    </a:cubicBezTo>
                    <a:lnTo>
                      <a:pt x="1435" y="21124"/>
                    </a:lnTo>
                    <a:cubicBezTo>
                      <a:pt x="1429" y="21108"/>
                      <a:pt x="1423" y="21090"/>
                      <a:pt x="1419" y="21072"/>
                    </a:cubicBezTo>
                    <a:cubicBezTo>
                      <a:pt x="1411" y="21047"/>
                      <a:pt x="1403" y="21023"/>
                      <a:pt x="1393" y="21000"/>
                    </a:cubicBezTo>
                    <a:lnTo>
                      <a:pt x="1240" y="20530"/>
                    </a:lnTo>
                    <a:lnTo>
                      <a:pt x="1117" y="20530"/>
                    </a:lnTo>
                    <a:close/>
                    <a:moveTo>
                      <a:pt x="2139" y="20530"/>
                    </a:moveTo>
                    <a:lnTo>
                      <a:pt x="2139" y="20713"/>
                    </a:lnTo>
                    <a:lnTo>
                      <a:pt x="2288" y="20713"/>
                    </a:lnTo>
                    <a:lnTo>
                      <a:pt x="2288" y="21536"/>
                    </a:lnTo>
                    <a:lnTo>
                      <a:pt x="2426" y="21536"/>
                    </a:lnTo>
                    <a:lnTo>
                      <a:pt x="2426" y="20713"/>
                    </a:lnTo>
                    <a:lnTo>
                      <a:pt x="2571" y="20713"/>
                    </a:lnTo>
                    <a:lnTo>
                      <a:pt x="2571" y="20530"/>
                    </a:lnTo>
                    <a:lnTo>
                      <a:pt x="2139" y="20530"/>
                    </a:lnTo>
                    <a:close/>
                    <a:moveTo>
                      <a:pt x="2670" y="20530"/>
                    </a:moveTo>
                    <a:lnTo>
                      <a:pt x="2670" y="21536"/>
                    </a:lnTo>
                    <a:lnTo>
                      <a:pt x="2797" y="21536"/>
                    </a:lnTo>
                    <a:lnTo>
                      <a:pt x="2793" y="21124"/>
                    </a:lnTo>
                    <a:lnTo>
                      <a:pt x="2835" y="21124"/>
                    </a:lnTo>
                    <a:lnTo>
                      <a:pt x="2946" y="21536"/>
                    </a:lnTo>
                    <a:lnTo>
                      <a:pt x="3091" y="21536"/>
                    </a:lnTo>
                    <a:lnTo>
                      <a:pt x="2961" y="21085"/>
                    </a:lnTo>
                    <a:cubicBezTo>
                      <a:pt x="3033" y="21058"/>
                      <a:pt x="3083" y="20949"/>
                      <a:pt x="3076" y="20824"/>
                    </a:cubicBezTo>
                    <a:cubicBezTo>
                      <a:pt x="3076" y="20557"/>
                      <a:pt x="2953" y="20530"/>
                      <a:pt x="2858" y="20530"/>
                    </a:cubicBezTo>
                    <a:lnTo>
                      <a:pt x="2670" y="20530"/>
                    </a:lnTo>
                    <a:close/>
                    <a:moveTo>
                      <a:pt x="3210" y="20530"/>
                    </a:moveTo>
                    <a:lnTo>
                      <a:pt x="3210" y="21170"/>
                    </a:lnTo>
                    <a:cubicBezTo>
                      <a:pt x="3204" y="21279"/>
                      <a:pt x="3227" y="21391"/>
                      <a:pt x="3271" y="21471"/>
                    </a:cubicBezTo>
                    <a:cubicBezTo>
                      <a:pt x="3318" y="21529"/>
                      <a:pt x="3374" y="21555"/>
                      <a:pt x="3432" y="21549"/>
                    </a:cubicBezTo>
                    <a:cubicBezTo>
                      <a:pt x="3484" y="21553"/>
                      <a:pt x="3535" y="21530"/>
                      <a:pt x="3577" y="21477"/>
                    </a:cubicBezTo>
                    <a:cubicBezTo>
                      <a:pt x="3622" y="21401"/>
                      <a:pt x="3644" y="21291"/>
                      <a:pt x="3638" y="21183"/>
                    </a:cubicBezTo>
                    <a:lnTo>
                      <a:pt x="3638" y="20537"/>
                    </a:lnTo>
                    <a:lnTo>
                      <a:pt x="3508" y="20537"/>
                    </a:lnTo>
                    <a:lnTo>
                      <a:pt x="3508" y="21183"/>
                    </a:lnTo>
                    <a:cubicBezTo>
                      <a:pt x="3508" y="21366"/>
                      <a:pt x="3449" y="21366"/>
                      <a:pt x="3424" y="21366"/>
                    </a:cubicBezTo>
                    <a:cubicBezTo>
                      <a:pt x="3344" y="21366"/>
                      <a:pt x="3344" y="21245"/>
                      <a:pt x="3344" y="21183"/>
                    </a:cubicBezTo>
                    <a:lnTo>
                      <a:pt x="3344" y="20530"/>
                    </a:lnTo>
                    <a:lnTo>
                      <a:pt x="3210" y="20530"/>
                    </a:lnTo>
                    <a:close/>
                    <a:moveTo>
                      <a:pt x="4281" y="20530"/>
                    </a:moveTo>
                    <a:lnTo>
                      <a:pt x="4281" y="20713"/>
                    </a:lnTo>
                    <a:lnTo>
                      <a:pt x="4430" y="20713"/>
                    </a:lnTo>
                    <a:lnTo>
                      <a:pt x="4430" y="21536"/>
                    </a:lnTo>
                    <a:lnTo>
                      <a:pt x="4564" y="21536"/>
                    </a:lnTo>
                    <a:lnTo>
                      <a:pt x="4564" y="20713"/>
                    </a:lnTo>
                    <a:lnTo>
                      <a:pt x="4709" y="20713"/>
                    </a:lnTo>
                    <a:lnTo>
                      <a:pt x="4709" y="20530"/>
                    </a:lnTo>
                    <a:lnTo>
                      <a:pt x="4281" y="20530"/>
                    </a:lnTo>
                    <a:close/>
                    <a:moveTo>
                      <a:pt x="4759" y="20530"/>
                    </a:moveTo>
                    <a:lnTo>
                      <a:pt x="4759" y="20622"/>
                    </a:lnTo>
                    <a:lnTo>
                      <a:pt x="4828" y="20622"/>
                    </a:lnTo>
                    <a:lnTo>
                      <a:pt x="4828" y="21445"/>
                    </a:lnTo>
                    <a:lnTo>
                      <a:pt x="4759" y="21445"/>
                    </a:lnTo>
                    <a:lnTo>
                      <a:pt x="4759" y="21536"/>
                    </a:lnTo>
                    <a:lnTo>
                      <a:pt x="5031" y="21536"/>
                    </a:lnTo>
                    <a:lnTo>
                      <a:pt x="5031" y="21445"/>
                    </a:lnTo>
                    <a:lnTo>
                      <a:pt x="4962" y="21445"/>
                    </a:lnTo>
                    <a:lnTo>
                      <a:pt x="4962" y="20622"/>
                    </a:lnTo>
                    <a:lnTo>
                      <a:pt x="5031" y="20622"/>
                    </a:lnTo>
                    <a:lnTo>
                      <a:pt x="5031" y="20530"/>
                    </a:lnTo>
                    <a:lnTo>
                      <a:pt x="4759" y="20530"/>
                    </a:lnTo>
                    <a:close/>
                    <a:moveTo>
                      <a:pt x="5662" y="20530"/>
                    </a:moveTo>
                    <a:lnTo>
                      <a:pt x="5662" y="21536"/>
                    </a:lnTo>
                    <a:lnTo>
                      <a:pt x="5781" y="21536"/>
                    </a:lnTo>
                    <a:lnTo>
                      <a:pt x="5781" y="21066"/>
                    </a:lnTo>
                    <a:cubicBezTo>
                      <a:pt x="5781" y="21040"/>
                      <a:pt x="5781" y="20912"/>
                      <a:pt x="5781" y="20883"/>
                    </a:cubicBezTo>
                    <a:cubicBezTo>
                      <a:pt x="5793" y="20940"/>
                      <a:pt x="5809" y="20993"/>
                      <a:pt x="5827" y="21046"/>
                    </a:cubicBezTo>
                    <a:lnTo>
                      <a:pt x="5983" y="21536"/>
                    </a:lnTo>
                    <a:lnTo>
                      <a:pt x="6091" y="21536"/>
                    </a:lnTo>
                    <a:lnTo>
                      <a:pt x="6091" y="20530"/>
                    </a:lnTo>
                    <a:lnTo>
                      <a:pt x="5972" y="20530"/>
                    </a:lnTo>
                    <a:lnTo>
                      <a:pt x="5972" y="20909"/>
                    </a:lnTo>
                    <a:cubicBezTo>
                      <a:pt x="5972" y="20945"/>
                      <a:pt x="5972" y="20952"/>
                      <a:pt x="5972" y="21020"/>
                    </a:cubicBezTo>
                    <a:lnTo>
                      <a:pt x="5972" y="21118"/>
                    </a:lnTo>
                    <a:cubicBezTo>
                      <a:pt x="5966" y="21101"/>
                      <a:pt x="5964" y="21084"/>
                      <a:pt x="5960" y="21066"/>
                    </a:cubicBezTo>
                    <a:cubicBezTo>
                      <a:pt x="5954" y="21042"/>
                      <a:pt x="5945" y="21022"/>
                      <a:pt x="5938" y="21000"/>
                    </a:cubicBezTo>
                    <a:lnTo>
                      <a:pt x="5788" y="20530"/>
                    </a:lnTo>
                    <a:lnTo>
                      <a:pt x="5662" y="20530"/>
                    </a:lnTo>
                    <a:close/>
                    <a:moveTo>
                      <a:pt x="6458" y="20530"/>
                    </a:moveTo>
                    <a:lnTo>
                      <a:pt x="6458" y="21536"/>
                    </a:lnTo>
                    <a:lnTo>
                      <a:pt x="6871" y="21536"/>
                    </a:lnTo>
                    <a:lnTo>
                      <a:pt x="6871" y="21347"/>
                    </a:lnTo>
                    <a:lnTo>
                      <a:pt x="6588" y="21347"/>
                    </a:lnTo>
                    <a:lnTo>
                      <a:pt x="6588" y="21111"/>
                    </a:lnTo>
                    <a:lnTo>
                      <a:pt x="6772" y="21111"/>
                    </a:lnTo>
                    <a:lnTo>
                      <a:pt x="6772" y="20929"/>
                    </a:lnTo>
                    <a:lnTo>
                      <a:pt x="6584" y="20929"/>
                    </a:lnTo>
                    <a:lnTo>
                      <a:pt x="6584" y="20713"/>
                    </a:lnTo>
                    <a:lnTo>
                      <a:pt x="6852" y="20713"/>
                    </a:lnTo>
                    <a:lnTo>
                      <a:pt x="6852" y="20530"/>
                    </a:lnTo>
                    <a:lnTo>
                      <a:pt x="6458" y="20530"/>
                    </a:lnTo>
                    <a:close/>
                    <a:moveTo>
                      <a:pt x="6986" y="20530"/>
                    </a:moveTo>
                    <a:lnTo>
                      <a:pt x="6993" y="21536"/>
                    </a:lnTo>
                    <a:lnTo>
                      <a:pt x="7185" y="21536"/>
                    </a:lnTo>
                    <a:cubicBezTo>
                      <a:pt x="7228" y="21534"/>
                      <a:pt x="7272" y="21516"/>
                      <a:pt x="7311" y="21484"/>
                    </a:cubicBezTo>
                    <a:cubicBezTo>
                      <a:pt x="7369" y="21422"/>
                      <a:pt x="7399" y="21305"/>
                      <a:pt x="7391" y="21190"/>
                    </a:cubicBezTo>
                    <a:lnTo>
                      <a:pt x="7391" y="21020"/>
                    </a:lnTo>
                    <a:cubicBezTo>
                      <a:pt x="7391" y="20795"/>
                      <a:pt x="7395" y="20745"/>
                      <a:pt x="7357" y="20661"/>
                    </a:cubicBezTo>
                    <a:cubicBezTo>
                      <a:pt x="7319" y="20576"/>
                      <a:pt x="7274" y="20530"/>
                      <a:pt x="7131" y="20530"/>
                    </a:cubicBezTo>
                    <a:lnTo>
                      <a:pt x="6986" y="20530"/>
                    </a:lnTo>
                    <a:close/>
                    <a:moveTo>
                      <a:pt x="7529" y="20530"/>
                    </a:moveTo>
                    <a:lnTo>
                      <a:pt x="7529" y="21170"/>
                    </a:lnTo>
                    <a:cubicBezTo>
                      <a:pt x="7522" y="21279"/>
                      <a:pt x="7542" y="21392"/>
                      <a:pt x="7586" y="21471"/>
                    </a:cubicBezTo>
                    <a:cubicBezTo>
                      <a:pt x="7633" y="21528"/>
                      <a:pt x="7690" y="21554"/>
                      <a:pt x="7747" y="21549"/>
                    </a:cubicBezTo>
                    <a:cubicBezTo>
                      <a:pt x="7799" y="21553"/>
                      <a:pt x="7851" y="21530"/>
                      <a:pt x="7892" y="21477"/>
                    </a:cubicBezTo>
                    <a:cubicBezTo>
                      <a:pt x="7937" y="21401"/>
                      <a:pt x="7960" y="21291"/>
                      <a:pt x="7954" y="21183"/>
                    </a:cubicBezTo>
                    <a:lnTo>
                      <a:pt x="7954" y="20537"/>
                    </a:lnTo>
                    <a:lnTo>
                      <a:pt x="7824" y="20537"/>
                    </a:lnTo>
                    <a:lnTo>
                      <a:pt x="7824" y="21183"/>
                    </a:lnTo>
                    <a:cubicBezTo>
                      <a:pt x="7824" y="21366"/>
                      <a:pt x="7764" y="21366"/>
                      <a:pt x="7739" y="21366"/>
                    </a:cubicBezTo>
                    <a:cubicBezTo>
                      <a:pt x="7661" y="21366"/>
                      <a:pt x="7663" y="21245"/>
                      <a:pt x="7663" y="21183"/>
                    </a:cubicBezTo>
                    <a:lnTo>
                      <a:pt x="7663" y="20530"/>
                    </a:lnTo>
                    <a:lnTo>
                      <a:pt x="7529" y="20530"/>
                    </a:lnTo>
                    <a:close/>
                    <a:moveTo>
                      <a:pt x="8734" y="20530"/>
                    </a:moveTo>
                    <a:lnTo>
                      <a:pt x="8570" y="21536"/>
                    </a:lnTo>
                    <a:lnTo>
                      <a:pt x="8692" y="21536"/>
                    </a:lnTo>
                    <a:lnTo>
                      <a:pt x="8723" y="21334"/>
                    </a:lnTo>
                    <a:lnTo>
                      <a:pt x="8914" y="21334"/>
                    </a:lnTo>
                    <a:lnTo>
                      <a:pt x="8945" y="21536"/>
                    </a:lnTo>
                    <a:lnTo>
                      <a:pt x="9071" y="21536"/>
                    </a:lnTo>
                    <a:lnTo>
                      <a:pt x="8899" y="20530"/>
                    </a:lnTo>
                    <a:lnTo>
                      <a:pt x="8734" y="20530"/>
                    </a:lnTo>
                    <a:close/>
                    <a:moveTo>
                      <a:pt x="9086" y="20530"/>
                    </a:moveTo>
                    <a:lnTo>
                      <a:pt x="9086" y="20713"/>
                    </a:lnTo>
                    <a:lnTo>
                      <a:pt x="9239" y="20713"/>
                    </a:lnTo>
                    <a:lnTo>
                      <a:pt x="9239" y="21536"/>
                    </a:lnTo>
                    <a:lnTo>
                      <a:pt x="9373" y="21536"/>
                    </a:lnTo>
                    <a:lnTo>
                      <a:pt x="9373" y="20713"/>
                    </a:lnTo>
                    <a:lnTo>
                      <a:pt x="9518" y="20713"/>
                    </a:lnTo>
                    <a:lnTo>
                      <a:pt x="9518" y="20530"/>
                    </a:lnTo>
                    <a:lnTo>
                      <a:pt x="9086" y="20530"/>
                    </a:lnTo>
                    <a:close/>
                    <a:moveTo>
                      <a:pt x="9572" y="20530"/>
                    </a:moveTo>
                    <a:lnTo>
                      <a:pt x="9572" y="20622"/>
                    </a:lnTo>
                    <a:lnTo>
                      <a:pt x="9641" y="20622"/>
                    </a:lnTo>
                    <a:lnTo>
                      <a:pt x="9641" y="21445"/>
                    </a:lnTo>
                    <a:lnTo>
                      <a:pt x="9572" y="21445"/>
                    </a:lnTo>
                    <a:lnTo>
                      <a:pt x="9572" y="21536"/>
                    </a:lnTo>
                    <a:lnTo>
                      <a:pt x="9840" y="21536"/>
                    </a:lnTo>
                    <a:lnTo>
                      <a:pt x="9840" y="21445"/>
                    </a:lnTo>
                    <a:lnTo>
                      <a:pt x="9771" y="21445"/>
                    </a:lnTo>
                    <a:lnTo>
                      <a:pt x="9771" y="20622"/>
                    </a:lnTo>
                    <a:lnTo>
                      <a:pt x="9840" y="20622"/>
                    </a:lnTo>
                    <a:lnTo>
                      <a:pt x="9840" y="20530"/>
                    </a:lnTo>
                    <a:lnTo>
                      <a:pt x="9572" y="20530"/>
                    </a:lnTo>
                    <a:close/>
                    <a:moveTo>
                      <a:pt x="10475" y="20530"/>
                    </a:moveTo>
                    <a:lnTo>
                      <a:pt x="10475" y="21536"/>
                    </a:lnTo>
                    <a:lnTo>
                      <a:pt x="10593" y="21536"/>
                    </a:lnTo>
                    <a:lnTo>
                      <a:pt x="10593" y="21066"/>
                    </a:lnTo>
                    <a:cubicBezTo>
                      <a:pt x="10593" y="21040"/>
                      <a:pt x="10593" y="20912"/>
                      <a:pt x="10593" y="20883"/>
                    </a:cubicBezTo>
                    <a:cubicBezTo>
                      <a:pt x="10606" y="20940"/>
                      <a:pt x="10623" y="20992"/>
                      <a:pt x="10639" y="21046"/>
                    </a:cubicBezTo>
                    <a:lnTo>
                      <a:pt x="10796" y="21536"/>
                    </a:lnTo>
                    <a:lnTo>
                      <a:pt x="10899" y="21536"/>
                    </a:lnTo>
                    <a:lnTo>
                      <a:pt x="10899" y="20530"/>
                    </a:lnTo>
                    <a:lnTo>
                      <a:pt x="10781" y="20530"/>
                    </a:lnTo>
                    <a:lnTo>
                      <a:pt x="10781" y="20909"/>
                    </a:lnTo>
                    <a:cubicBezTo>
                      <a:pt x="10779" y="20947"/>
                      <a:pt x="10779" y="20982"/>
                      <a:pt x="10781" y="21020"/>
                    </a:cubicBezTo>
                    <a:lnTo>
                      <a:pt x="10781" y="21118"/>
                    </a:lnTo>
                    <a:cubicBezTo>
                      <a:pt x="10779" y="21111"/>
                      <a:pt x="10769" y="21066"/>
                      <a:pt x="10769" y="21066"/>
                    </a:cubicBezTo>
                    <a:cubicBezTo>
                      <a:pt x="10764" y="21042"/>
                      <a:pt x="10757" y="21023"/>
                      <a:pt x="10750" y="21000"/>
                    </a:cubicBezTo>
                    <a:lnTo>
                      <a:pt x="10597" y="20530"/>
                    </a:lnTo>
                    <a:lnTo>
                      <a:pt x="10475" y="20530"/>
                    </a:lnTo>
                    <a:close/>
                    <a:moveTo>
                      <a:pt x="11343" y="20530"/>
                    </a:moveTo>
                    <a:lnTo>
                      <a:pt x="11175" y="21536"/>
                    </a:lnTo>
                    <a:lnTo>
                      <a:pt x="11301" y="21536"/>
                    </a:lnTo>
                    <a:lnTo>
                      <a:pt x="11332" y="21334"/>
                    </a:lnTo>
                    <a:lnTo>
                      <a:pt x="11523" y="21334"/>
                    </a:lnTo>
                    <a:lnTo>
                      <a:pt x="11554" y="21536"/>
                    </a:lnTo>
                    <a:lnTo>
                      <a:pt x="11680" y="21536"/>
                    </a:lnTo>
                    <a:lnTo>
                      <a:pt x="11508" y="20530"/>
                    </a:lnTo>
                    <a:lnTo>
                      <a:pt x="11343" y="20530"/>
                    </a:lnTo>
                    <a:close/>
                    <a:moveTo>
                      <a:pt x="11776" y="20530"/>
                    </a:moveTo>
                    <a:lnTo>
                      <a:pt x="11779" y="21536"/>
                    </a:lnTo>
                    <a:lnTo>
                      <a:pt x="11898" y="21536"/>
                    </a:lnTo>
                    <a:lnTo>
                      <a:pt x="11898" y="21066"/>
                    </a:lnTo>
                    <a:cubicBezTo>
                      <a:pt x="11898" y="21040"/>
                      <a:pt x="11898" y="20912"/>
                      <a:pt x="11898" y="20883"/>
                    </a:cubicBezTo>
                    <a:cubicBezTo>
                      <a:pt x="11911" y="20940"/>
                      <a:pt x="11923" y="20992"/>
                      <a:pt x="11940" y="21046"/>
                    </a:cubicBezTo>
                    <a:lnTo>
                      <a:pt x="12097" y="21536"/>
                    </a:lnTo>
                    <a:lnTo>
                      <a:pt x="12204" y="21536"/>
                    </a:lnTo>
                    <a:lnTo>
                      <a:pt x="12204" y="20530"/>
                    </a:lnTo>
                    <a:lnTo>
                      <a:pt x="12085" y="20530"/>
                    </a:lnTo>
                    <a:lnTo>
                      <a:pt x="12085" y="20909"/>
                    </a:lnTo>
                    <a:cubicBezTo>
                      <a:pt x="12085" y="20945"/>
                      <a:pt x="12085" y="20952"/>
                      <a:pt x="12085" y="21020"/>
                    </a:cubicBezTo>
                    <a:lnTo>
                      <a:pt x="12085" y="21118"/>
                    </a:lnTo>
                    <a:lnTo>
                      <a:pt x="12070" y="21066"/>
                    </a:lnTo>
                    <a:lnTo>
                      <a:pt x="12051" y="21000"/>
                    </a:lnTo>
                    <a:lnTo>
                      <a:pt x="11898" y="20530"/>
                    </a:lnTo>
                    <a:lnTo>
                      <a:pt x="11776" y="20530"/>
                    </a:lnTo>
                    <a:close/>
                    <a:moveTo>
                      <a:pt x="12342" y="20530"/>
                    </a:moveTo>
                    <a:lnTo>
                      <a:pt x="12357" y="21536"/>
                    </a:lnTo>
                    <a:lnTo>
                      <a:pt x="12548" y="21536"/>
                    </a:lnTo>
                    <a:cubicBezTo>
                      <a:pt x="12592" y="21534"/>
                      <a:pt x="12635" y="21516"/>
                      <a:pt x="12675" y="21484"/>
                    </a:cubicBezTo>
                    <a:cubicBezTo>
                      <a:pt x="12733" y="21422"/>
                      <a:pt x="12763" y="21305"/>
                      <a:pt x="12755" y="21190"/>
                    </a:cubicBezTo>
                    <a:lnTo>
                      <a:pt x="12755" y="21020"/>
                    </a:lnTo>
                    <a:cubicBezTo>
                      <a:pt x="12755" y="20795"/>
                      <a:pt x="12759" y="20745"/>
                      <a:pt x="12721" y="20661"/>
                    </a:cubicBezTo>
                    <a:cubicBezTo>
                      <a:pt x="12682" y="20576"/>
                      <a:pt x="12636" y="20530"/>
                      <a:pt x="12491" y="20530"/>
                    </a:cubicBezTo>
                    <a:lnTo>
                      <a:pt x="12342" y="20530"/>
                    </a:lnTo>
                    <a:close/>
                    <a:moveTo>
                      <a:pt x="13000" y="20530"/>
                    </a:moveTo>
                    <a:lnTo>
                      <a:pt x="13000" y="20713"/>
                    </a:lnTo>
                    <a:lnTo>
                      <a:pt x="13149" y="20713"/>
                    </a:lnTo>
                    <a:lnTo>
                      <a:pt x="13149" y="21536"/>
                    </a:lnTo>
                    <a:lnTo>
                      <a:pt x="13287" y="21536"/>
                    </a:lnTo>
                    <a:lnTo>
                      <a:pt x="13287" y="20713"/>
                    </a:lnTo>
                    <a:lnTo>
                      <a:pt x="13432" y="20713"/>
                    </a:lnTo>
                    <a:lnTo>
                      <a:pt x="13432" y="20530"/>
                    </a:lnTo>
                    <a:lnTo>
                      <a:pt x="13000" y="20530"/>
                    </a:lnTo>
                    <a:close/>
                    <a:moveTo>
                      <a:pt x="13532" y="20530"/>
                    </a:moveTo>
                    <a:lnTo>
                      <a:pt x="13532" y="21536"/>
                    </a:lnTo>
                    <a:lnTo>
                      <a:pt x="13658" y="21536"/>
                    </a:lnTo>
                    <a:lnTo>
                      <a:pt x="13658" y="21124"/>
                    </a:lnTo>
                    <a:lnTo>
                      <a:pt x="13700" y="21124"/>
                    </a:lnTo>
                    <a:lnTo>
                      <a:pt x="13815" y="21536"/>
                    </a:lnTo>
                    <a:lnTo>
                      <a:pt x="13952" y="21536"/>
                    </a:lnTo>
                    <a:lnTo>
                      <a:pt x="13826" y="21085"/>
                    </a:lnTo>
                    <a:cubicBezTo>
                      <a:pt x="13897" y="21057"/>
                      <a:pt x="13944" y="20949"/>
                      <a:pt x="13937" y="20824"/>
                    </a:cubicBezTo>
                    <a:cubicBezTo>
                      <a:pt x="13937" y="20557"/>
                      <a:pt x="13814" y="20530"/>
                      <a:pt x="13719" y="20530"/>
                    </a:cubicBezTo>
                    <a:lnTo>
                      <a:pt x="13532" y="20530"/>
                    </a:lnTo>
                    <a:close/>
                    <a:moveTo>
                      <a:pt x="14186" y="20530"/>
                    </a:moveTo>
                    <a:lnTo>
                      <a:pt x="14017" y="21536"/>
                    </a:lnTo>
                    <a:lnTo>
                      <a:pt x="14144" y="21536"/>
                    </a:lnTo>
                    <a:lnTo>
                      <a:pt x="14174" y="21334"/>
                    </a:lnTo>
                    <a:lnTo>
                      <a:pt x="14354" y="21334"/>
                    </a:lnTo>
                    <a:lnTo>
                      <a:pt x="14385" y="21536"/>
                    </a:lnTo>
                    <a:lnTo>
                      <a:pt x="14511" y="21536"/>
                    </a:lnTo>
                    <a:lnTo>
                      <a:pt x="14339" y="20530"/>
                    </a:lnTo>
                    <a:lnTo>
                      <a:pt x="14186" y="20530"/>
                    </a:lnTo>
                    <a:close/>
                    <a:moveTo>
                      <a:pt x="14553" y="20530"/>
                    </a:moveTo>
                    <a:lnTo>
                      <a:pt x="14553" y="20622"/>
                    </a:lnTo>
                    <a:lnTo>
                      <a:pt x="14622" y="20622"/>
                    </a:lnTo>
                    <a:lnTo>
                      <a:pt x="14622" y="21445"/>
                    </a:lnTo>
                    <a:lnTo>
                      <a:pt x="14553" y="21445"/>
                    </a:lnTo>
                    <a:lnTo>
                      <a:pt x="14553" y="21536"/>
                    </a:lnTo>
                    <a:lnTo>
                      <a:pt x="14821" y="21536"/>
                    </a:lnTo>
                    <a:lnTo>
                      <a:pt x="14821" y="21445"/>
                    </a:lnTo>
                    <a:lnTo>
                      <a:pt x="14752" y="21445"/>
                    </a:lnTo>
                    <a:lnTo>
                      <a:pt x="14752" y="20622"/>
                    </a:lnTo>
                    <a:lnTo>
                      <a:pt x="14821" y="20622"/>
                    </a:lnTo>
                    <a:lnTo>
                      <a:pt x="14821" y="20530"/>
                    </a:lnTo>
                    <a:lnTo>
                      <a:pt x="14553" y="20530"/>
                    </a:lnTo>
                    <a:close/>
                    <a:moveTo>
                      <a:pt x="14920" y="20530"/>
                    </a:moveTo>
                    <a:lnTo>
                      <a:pt x="14928" y="21536"/>
                    </a:lnTo>
                    <a:lnTo>
                      <a:pt x="15047" y="21536"/>
                    </a:lnTo>
                    <a:lnTo>
                      <a:pt x="15047" y="21066"/>
                    </a:lnTo>
                    <a:cubicBezTo>
                      <a:pt x="15047" y="21040"/>
                      <a:pt x="15047" y="20912"/>
                      <a:pt x="15047" y="20883"/>
                    </a:cubicBezTo>
                    <a:cubicBezTo>
                      <a:pt x="15059" y="20940"/>
                      <a:pt x="15075" y="20993"/>
                      <a:pt x="15092" y="21046"/>
                    </a:cubicBezTo>
                    <a:lnTo>
                      <a:pt x="15249" y="21536"/>
                    </a:lnTo>
                    <a:lnTo>
                      <a:pt x="15356" y="21536"/>
                    </a:lnTo>
                    <a:lnTo>
                      <a:pt x="15356" y="20530"/>
                    </a:lnTo>
                    <a:lnTo>
                      <a:pt x="15230" y="20530"/>
                    </a:lnTo>
                    <a:lnTo>
                      <a:pt x="15230" y="20909"/>
                    </a:lnTo>
                    <a:cubicBezTo>
                      <a:pt x="15230" y="20945"/>
                      <a:pt x="15230" y="20952"/>
                      <a:pt x="15230" y="21020"/>
                    </a:cubicBezTo>
                    <a:lnTo>
                      <a:pt x="15230" y="21118"/>
                    </a:lnTo>
                    <a:cubicBezTo>
                      <a:pt x="15225" y="21101"/>
                      <a:pt x="15218" y="21084"/>
                      <a:pt x="15215" y="21066"/>
                    </a:cubicBezTo>
                    <a:cubicBezTo>
                      <a:pt x="15209" y="21042"/>
                      <a:pt x="15203" y="21022"/>
                      <a:pt x="15196" y="21000"/>
                    </a:cubicBezTo>
                    <a:lnTo>
                      <a:pt x="15043" y="20530"/>
                    </a:lnTo>
                    <a:lnTo>
                      <a:pt x="14920" y="20530"/>
                    </a:lnTo>
                    <a:close/>
                    <a:moveTo>
                      <a:pt x="15444" y="20530"/>
                    </a:moveTo>
                    <a:lnTo>
                      <a:pt x="15444" y="20622"/>
                    </a:lnTo>
                    <a:lnTo>
                      <a:pt x="15513" y="20622"/>
                    </a:lnTo>
                    <a:lnTo>
                      <a:pt x="15513" y="21445"/>
                    </a:lnTo>
                    <a:lnTo>
                      <a:pt x="15444" y="21445"/>
                    </a:lnTo>
                    <a:lnTo>
                      <a:pt x="15444" y="21536"/>
                    </a:lnTo>
                    <a:lnTo>
                      <a:pt x="15712" y="21536"/>
                    </a:lnTo>
                    <a:lnTo>
                      <a:pt x="15712" y="21445"/>
                    </a:lnTo>
                    <a:lnTo>
                      <a:pt x="15643" y="21445"/>
                    </a:lnTo>
                    <a:lnTo>
                      <a:pt x="15643" y="20622"/>
                    </a:lnTo>
                    <a:lnTo>
                      <a:pt x="15712" y="20622"/>
                    </a:lnTo>
                    <a:lnTo>
                      <a:pt x="15712" y="20530"/>
                    </a:lnTo>
                    <a:lnTo>
                      <a:pt x="15444" y="20530"/>
                    </a:lnTo>
                    <a:close/>
                    <a:moveTo>
                      <a:pt x="15812" y="20530"/>
                    </a:moveTo>
                    <a:lnTo>
                      <a:pt x="15804" y="21536"/>
                    </a:lnTo>
                    <a:lnTo>
                      <a:pt x="15923" y="21536"/>
                    </a:lnTo>
                    <a:lnTo>
                      <a:pt x="15923" y="21066"/>
                    </a:lnTo>
                    <a:cubicBezTo>
                      <a:pt x="15923" y="21040"/>
                      <a:pt x="15923" y="20912"/>
                      <a:pt x="15923" y="20883"/>
                    </a:cubicBezTo>
                    <a:cubicBezTo>
                      <a:pt x="15935" y="20940"/>
                      <a:pt x="15951" y="20993"/>
                      <a:pt x="15969" y="21046"/>
                    </a:cubicBezTo>
                    <a:lnTo>
                      <a:pt x="16125" y="21536"/>
                    </a:lnTo>
                    <a:lnTo>
                      <a:pt x="16233" y="21536"/>
                    </a:lnTo>
                    <a:lnTo>
                      <a:pt x="16233" y="20530"/>
                    </a:lnTo>
                    <a:lnTo>
                      <a:pt x="16114" y="20530"/>
                    </a:lnTo>
                    <a:lnTo>
                      <a:pt x="16114" y="20909"/>
                    </a:lnTo>
                    <a:cubicBezTo>
                      <a:pt x="16114" y="20945"/>
                      <a:pt x="16114" y="20952"/>
                      <a:pt x="16114" y="21020"/>
                    </a:cubicBezTo>
                    <a:lnTo>
                      <a:pt x="16114" y="21118"/>
                    </a:lnTo>
                    <a:cubicBezTo>
                      <a:pt x="16108" y="21101"/>
                      <a:pt x="16102" y="21084"/>
                      <a:pt x="16099" y="21066"/>
                    </a:cubicBezTo>
                    <a:cubicBezTo>
                      <a:pt x="16092" y="21042"/>
                      <a:pt x="16087" y="21022"/>
                      <a:pt x="16079" y="21000"/>
                    </a:cubicBezTo>
                    <a:lnTo>
                      <a:pt x="15926" y="20530"/>
                    </a:lnTo>
                    <a:lnTo>
                      <a:pt x="15812" y="20530"/>
                    </a:lnTo>
                    <a:close/>
                    <a:moveTo>
                      <a:pt x="17227" y="20530"/>
                    </a:moveTo>
                    <a:lnTo>
                      <a:pt x="17059" y="21536"/>
                    </a:lnTo>
                    <a:lnTo>
                      <a:pt x="17185" y="21536"/>
                    </a:lnTo>
                    <a:lnTo>
                      <a:pt x="17216" y="21334"/>
                    </a:lnTo>
                    <a:lnTo>
                      <a:pt x="17396" y="21334"/>
                    </a:lnTo>
                    <a:lnTo>
                      <a:pt x="17426" y="21536"/>
                    </a:lnTo>
                    <a:lnTo>
                      <a:pt x="17552" y="21536"/>
                    </a:lnTo>
                    <a:lnTo>
                      <a:pt x="17380" y="20530"/>
                    </a:lnTo>
                    <a:lnTo>
                      <a:pt x="17227" y="20530"/>
                    </a:lnTo>
                    <a:close/>
                    <a:moveTo>
                      <a:pt x="17644" y="20530"/>
                    </a:moveTo>
                    <a:lnTo>
                      <a:pt x="17644" y="21170"/>
                    </a:lnTo>
                    <a:cubicBezTo>
                      <a:pt x="17637" y="21279"/>
                      <a:pt x="17661" y="21392"/>
                      <a:pt x="17705" y="21471"/>
                    </a:cubicBezTo>
                    <a:cubicBezTo>
                      <a:pt x="17752" y="21528"/>
                      <a:pt x="17809" y="21554"/>
                      <a:pt x="17866" y="21549"/>
                    </a:cubicBezTo>
                    <a:cubicBezTo>
                      <a:pt x="17918" y="21554"/>
                      <a:pt x="17970" y="21531"/>
                      <a:pt x="18011" y="21477"/>
                    </a:cubicBezTo>
                    <a:cubicBezTo>
                      <a:pt x="18056" y="21401"/>
                      <a:pt x="18079" y="21291"/>
                      <a:pt x="18073" y="21183"/>
                    </a:cubicBezTo>
                    <a:lnTo>
                      <a:pt x="18073" y="20537"/>
                    </a:lnTo>
                    <a:lnTo>
                      <a:pt x="17943" y="20537"/>
                    </a:lnTo>
                    <a:lnTo>
                      <a:pt x="17943" y="21183"/>
                    </a:lnTo>
                    <a:cubicBezTo>
                      <a:pt x="17943" y="21366"/>
                      <a:pt x="17883" y="21366"/>
                      <a:pt x="17858" y="21366"/>
                    </a:cubicBezTo>
                    <a:cubicBezTo>
                      <a:pt x="17778" y="21366"/>
                      <a:pt x="17778" y="21245"/>
                      <a:pt x="17778" y="21183"/>
                    </a:cubicBezTo>
                    <a:lnTo>
                      <a:pt x="17778" y="20530"/>
                    </a:lnTo>
                    <a:lnTo>
                      <a:pt x="17644" y="20530"/>
                    </a:lnTo>
                    <a:close/>
                    <a:moveTo>
                      <a:pt x="18180" y="20530"/>
                    </a:moveTo>
                    <a:lnTo>
                      <a:pt x="18180" y="20713"/>
                    </a:lnTo>
                    <a:lnTo>
                      <a:pt x="18333" y="20713"/>
                    </a:lnTo>
                    <a:lnTo>
                      <a:pt x="18333" y="21536"/>
                    </a:lnTo>
                    <a:lnTo>
                      <a:pt x="18467" y="21536"/>
                    </a:lnTo>
                    <a:lnTo>
                      <a:pt x="18467" y="20713"/>
                    </a:lnTo>
                    <a:lnTo>
                      <a:pt x="18612" y="20713"/>
                    </a:lnTo>
                    <a:lnTo>
                      <a:pt x="18612" y="20530"/>
                    </a:lnTo>
                    <a:lnTo>
                      <a:pt x="18180" y="20530"/>
                    </a:lnTo>
                    <a:close/>
                    <a:moveTo>
                      <a:pt x="18719" y="20530"/>
                    </a:moveTo>
                    <a:lnTo>
                      <a:pt x="18719" y="21536"/>
                    </a:lnTo>
                    <a:lnTo>
                      <a:pt x="18849" y="21536"/>
                    </a:lnTo>
                    <a:lnTo>
                      <a:pt x="18849" y="21098"/>
                    </a:lnTo>
                    <a:lnTo>
                      <a:pt x="19018" y="21098"/>
                    </a:lnTo>
                    <a:lnTo>
                      <a:pt x="19018" y="21536"/>
                    </a:lnTo>
                    <a:lnTo>
                      <a:pt x="19144" y="21536"/>
                    </a:lnTo>
                    <a:lnTo>
                      <a:pt x="19144" y="20530"/>
                    </a:lnTo>
                    <a:lnTo>
                      <a:pt x="19014" y="20530"/>
                    </a:lnTo>
                    <a:lnTo>
                      <a:pt x="19014" y="20915"/>
                    </a:lnTo>
                    <a:lnTo>
                      <a:pt x="18849" y="20915"/>
                    </a:lnTo>
                    <a:lnTo>
                      <a:pt x="18849" y="20530"/>
                    </a:lnTo>
                    <a:lnTo>
                      <a:pt x="18719" y="20530"/>
                    </a:lnTo>
                    <a:close/>
                    <a:moveTo>
                      <a:pt x="19825" y="20530"/>
                    </a:moveTo>
                    <a:lnTo>
                      <a:pt x="19825" y="21536"/>
                    </a:lnTo>
                    <a:lnTo>
                      <a:pt x="19955" y="21536"/>
                    </a:lnTo>
                    <a:lnTo>
                      <a:pt x="19955" y="21124"/>
                    </a:lnTo>
                    <a:lnTo>
                      <a:pt x="19997" y="21124"/>
                    </a:lnTo>
                    <a:lnTo>
                      <a:pt x="20108" y="21536"/>
                    </a:lnTo>
                    <a:lnTo>
                      <a:pt x="20250" y="21536"/>
                    </a:lnTo>
                    <a:lnTo>
                      <a:pt x="20119" y="21085"/>
                    </a:lnTo>
                    <a:cubicBezTo>
                      <a:pt x="20190" y="21056"/>
                      <a:pt x="20238" y="20948"/>
                      <a:pt x="20230" y="20824"/>
                    </a:cubicBezTo>
                    <a:cubicBezTo>
                      <a:pt x="20230" y="20557"/>
                      <a:pt x="20112" y="20530"/>
                      <a:pt x="20016" y="20530"/>
                    </a:cubicBezTo>
                    <a:lnTo>
                      <a:pt x="19825" y="20530"/>
                    </a:lnTo>
                    <a:close/>
                    <a:moveTo>
                      <a:pt x="20315" y="20530"/>
                    </a:moveTo>
                    <a:lnTo>
                      <a:pt x="20315" y="20622"/>
                    </a:lnTo>
                    <a:lnTo>
                      <a:pt x="20383" y="20622"/>
                    </a:lnTo>
                    <a:lnTo>
                      <a:pt x="20383" y="21445"/>
                    </a:lnTo>
                    <a:lnTo>
                      <a:pt x="20315" y="21445"/>
                    </a:lnTo>
                    <a:lnTo>
                      <a:pt x="20315" y="21536"/>
                    </a:lnTo>
                    <a:lnTo>
                      <a:pt x="20582" y="21536"/>
                    </a:lnTo>
                    <a:lnTo>
                      <a:pt x="20582" y="21445"/>
                    </a:lnTo>
                    <a:lnTo>
                      <a:pt x="20513" y="21445"/>
                    </a:lnTo>
                    <a:lnTo>
                      <a:pt x="20513" y="20622"/>
                    </a:lnTo>
                    <a:lnTo>
                      <a:pt x="20582" y="20622"/>
                    </a:lnTo>
                    <a:lnTo>
                      <a:pt x="20582" y="20530"/>
                    </a:lnTo>
                    <a:lnTo>
                      <a:pt x="20315" y="20530"/>
                    </a:lnTo>
                    <a:close/>
                    <a:moveTo>
                      <a:pt x="20636" y="20530"/>
                    </a:moveTo>
                    <a:lnTo>
                      <a:pt x="20636" y="20713"/>
                    </a:lnTo>
                    <a:lnTo>
                      <a:pt x="20785" y="20713"/>
                    </a:lnTo>
                    <a:lnTo>
                      <a:pt x="20785" y="21536"/>
                    </a:lnTo>
                    <a:lnTo>
                      <a:pt x="20919" y="21536"/>
                    </a:lnTo>
                    <a:lnTo>
                      <a:pt x="20919" y="20713"/>
                    </a:lnTo>
                    <a:lnTo>
                      <a:pt x="21064" y="20713"/>
                    </a:lnTo>
                    <a:lnTo>
                      <a:pt x="21064" y="20530"/>
                    </a:lnTo>
                    <a:lnTo>
                      <a:pt x="20636" y="20530"/>
                    </a:lnTo>
                    <a:close/>
                    <a:moveTo>
                      <a:pt x="21110" y="20530"/>
                    </a:moveTo>
                    <a:lnTo>
                      <a:pt x="21302" y="21138"/>
                    </a:lnTo>
                    <a:lnTo>
                      <a:pt x="21302" y="21536"/>
                    </a:lnTo>
                    <a:lnTo>
                      <a:pt x="21420" y="21536"/>
                    </a:lnTo>
                    <a:lnTo>
                      <a:pt x="21420" y="21131"/>
                    </a:lnTo>
                    <a:lnTo>
                      <a:pt x="21600" y="20530"/>
                    </a:lnTo>
                    <a:lnTo>
                      <a:pt x="21462" y="20530"/>
                    </a:lnTo>
                    <a:lnTo>
                      <a:pt x="21390" y="20785"/>
                    </a:lnTo>
                    <a:cubicBezTo>
                      <a:pt x="21377" y="20824"/>
                      <a:pt x="21365" y="20868"/>
                      <a:pt x="21355" y="20909"/>
                    </a:cubicBezTo>
                    <a:cubicBezTo>
                      <a:pt x="21351" y="20889"/>
                      <a:pt x="21321" y="20804"/>
                      <a:pt x="21321" y="20785"/>
                    </a:cubicBezTo>
                    <a:lnTo>
                      <a:pt x="21248" y="20530"/>
                    </a:lnTo>
                    <a:lnTo>
                      <a:pt x="21110" y="20530"/>
                    </a:lnTo>
                    <a:close/>
                    <a:moveTo>
                      <a:pt x="2797" y="20706"/>
                    </a:moveTo>
                    <a:cubicBezTo>
                      <a:pt x="2833" y="20698"/>
                      <a:pt x="2868" y="20698"/>
                      <a:pt x="2904" y="20706"/>
                    </a:cubicBezTo>
                    <a:cubicBezTo>
                      <a:pt x="2931" y="20728"/>
                      <a:pt x="2946" y="20780"/>
                      <a:pt x="2942" y="20831"/>
                    </a:cubicBezTo>
                    <a:cubicBezTo>
                      <a:pt x="2942" y="20886"/>
                      <a:pt x="2940" y="20935"/>
                      <a:pt x="2900" y="20961"/>
                    </a:cubicBezTo>
                    <a:cubicBezTo>
                      <a:pt x="2866" y="20970"/>
                      <a:pt x="2831" y="20970"/>
                      <a:pt x="2797" y="20961"/>
                    </a:cubicBezTo>
                    <a:lnTo>
                      <a:pt x="2797" y="20706"/>
                    </a:lnTo>
                    <a:close/>
                    <a:moveTo>
                      <a:pt x="7120" y="20706"/>
                    </a:moveTo>
                    <a:cubicBezTo>
                      <a:pt x="7188" y="20706"/>
                      <a:pt x="7217" y="20710"/>
                      <a:pt x="7242" y="20772"/>
                    </a:cubicBezTo>
                    <a:cubicBezTo>
                      <a:pt x="7262" y="20852"/>
                      <a:pt x="7268" y="20934"/>
                      <a:pt x="7261" y="21020"/>
                    </a:cubicBezTo>
                    <a:lnTo>
                      <a:pt x="7261" y="21144"/>
                    </a:lnTo>
                    <a:cubicBezTo>
                      <a:pt x="7261" y="21336"/>
                      <a:pt x="7209" y="21353"/>
                      <a:pt x="7158" y="21353"/>
                    </a:cubicBezTo>
                    <a:lnTo>
                      <a:pt x="7120" y="21353"/>
                    </a:lnTo>
                    <a:lnTo>
                      <a:pt x="7120" y="20706"/>
                    </a:lnTo>
                    <a:close/>
                    <a:moveTo>
                      <a:pt x="12472" y="20706"/>
                    </a:moveTo>
                    <a:cubicBezTo>
                      <a:pt x="12542" y="20706"/>
                      <a:pt x="12569" y="20710"/>
                      <a:pt x="12594" y="20772"/>
                    </a:cubicBezTo>
                    <a:cubicBezTo>
                      <a:pt x="12615" y="20851"/>
                      <a:pt x="12623" y="20933"/>
                      <a:pt x="12617" y="21020"/>
                    </a:cubicBezTo>
                    <a:cubicBezTo>
                      <a:pt x="12617" y="21056"/>
                      <a:pt x="12617" y="21111"/>
                      <a:pt x="12617" y="21144"/>
                    </a:cubicBezTo>
                    <a:cubicBezTo>
                      <a:pt x="12617" y="21336"/>
                      <a:pt x="12565" y="21353"/>
                      <a:pt x="12514" y="21353"/>
                    </a:cubicBezTo>
                    <a:lnTo>
                      <a:pt x="12476" y="21353"/>
                    </a:lnTo>
                    <a:lnTo>
                      <a:pt x="12472" y="20706"/>
                    </a:lnTo>
                    <a:close/>
                    <a:moveTo>
                      <a:pt x="13658" y="20706"/>
                    </a:moveTo>
                    <a:cubicBezTo>
                      <a:pt x="13693" y="20698"/>
                      <a:pt x="13729" y="20698"/>
                      <a:pt x="13765" y="20706"/>
                    </a:cubicBezTo>
                    <a:cubicBezTo>
                      <a:pt x="13793" y="20726"/>
                      <a:pt x="13808" y="20779"/>
                      <a:pt x="13803" y="20831"/>
                    </a:cubicBezTo>
                    <a:cubicBezTo>
                      <a:pt x="13803" y="20886"/>
                      <a:pt x="13799" y="20935"/>
                      <a:pt x="13757" y="20961"/>
                    </a:cubicBezTo>
                    <a:cubicBezTo>
                      <a:pt x="13724" y="20970"/>
                      <a:pt x="13691" y="20970"/>
                      <a:pt x="13658" y="20961"/>
                    </a:cubicBezTo>
                    <a:lnTo>
                      <a:pt x="13658" y="20706"/>
                    </a:lnTo>
                    <a:close/>
                    <a:moveTo>
                      <a:pt x="19955" y="20706"/>
                    </a:moveTo>
                    <a:cubicBezTo>
                      <a:pt x="19991" y="20698"/>
                      <a:pt x="20026" y="20698"/>
                      <a:pt x="20062" y="20706"/>
                    </a:cubicBezTo>
                    <a:cubicBezTo>
                      <a:pt x="20089" y="20728"/>
                      <a:pt x="20105" y="20780"/>
                      <a:pt x="20100" y="20831"/>
                    </a:cubicBezTo>
                    <a:cubicBezTo>
                      <a:pt x="20100" y="20886"/>
                      <a:pt x="20094" y="20935"/>
                      <a:pt x="20054" y="20961"/>
                    </a:cubicBezTo>
                    <a:cubicBezTo>
                      <a:pt x="20020" y="20970"/>
                      <a:pt x="19989" y="20970"/>
                      <a:pt x="19955" y="20961"/>
                    </a:cubicBezTo>
                    <a:lnTo>
                      <a:pt x="19955" y="20706"/>
                    </a:lnTo>
                    <a:close/>
                    <a:moveTo>
                      <a:pt x="773" y="20713"/>
                    </a:moveTo>
                    <a:cubicBezTo>
                      <a:pt x="840" y="20713"/>
                      <a:pt x="842" y="20795"/>
                      <a:pt x="842" y="20863"/>
                    </a:cubicBezTo>
                    <a:lnTo>
                      <a:pt x="842" y="21209"/>
                    </a:lnTo>
                    <a:cubicBezTo>
                      <a:pt x="842" y="21281"/>
                      <a:pt x="830" y="21392"/>
                      <a:pt x="773" y="21392"/>
                    </a:cubicBezTo>
                    <a:cubicBezTo>
                      <a:pt x="716" y="21392"/>
                      <a:pt x="700" y="21317"/>
                      <a:pt x="700" y="21209"/>
                    </a:cubicBezTo>
                    <a:lnTo>
                      <a:pt x="700" y="20863"/>
                    </a:lnTo>
                    <a:cubicBezTo>
                      <a:pt x="700" y="20824"/>
                      <a:pt x="706" y="20713"/>
                      <a:pt x="773" y="20713"/>
                    </a:cubicBezTo>
                    <a:close/>
                    <a:moveTo>
                      <a:pt x="5322" y="20713"/>
                    </a:moveTo>
                    <a:cubicBezTo>
                      <a:pt x="5390" y="20713"/>
                      <a:pt x="5390" y="20795"/>
                      <a:pt x="5390" y="20863"/>
                    </a:cubicBezTo>
                    <a:lnTo>
                      <a:pt x="5390" y="21209"/>
                    </a:lnTo>
                    <a:cubicBezTo>
                      <a:pt x="5390" y="21281"/>
                      <a:pt x="5375" y="21392"/>
                      <a:pt x="5318" y="21392"/>
                    </a:cubicBezTo>
                    <a:cubicBezTo>
                      <a:pt x="5260" y="21392"/>
                      <a:pt x="5249" y="21317"/>
                      <a:pt x="5249" y="21209"/>
                    </a:cubicBezTo>
                    <a:lnTo>
                      <a:pt x="5249" y="20863"/>
                    </a:lnTo>
                    <a:cubicBezTo>
                      <a:pt x="5249" y="20824"/>
                      <a:pt x="5253" y="20713"/>
                      <a:pt x="5322" y="20713"/>
                    </a:cubicBezTo>
                    <a:close/>
                    <a:moveTo>
                      <a:pt x="8826" y="20713"/>
                    </a:moveTo>
                    <a:lnTo>
                      <a:pt x="8891" y="21164"/>
                    </a:lnTo>
                    <a:lnTo>
                      <a:pt x="8761" y="21164"/>
                    </a:lnTo>
                    <a:lnTo>
                      <a:pt x="8826" y="20713"/>
                    </a:lnTo>
                    <a:close/>
                    <a:moveTo>
                      <a:pt x="10127" y="20713"/>
                    </a:moveTo>
                    <a:cubicBezTo>
                      <a:pt x="10195" y="20713"/>
                      <a:pt x="10196" y="20795"/>
                      <a:pt x="10196" y="20863"/>
                    </a:cubicBezTo>
                    <a:lnTo>
                      <a:pt x="10196" y="21209"/>
                    </a:lnTo>
                    <a:cubicBezTo>
                      <a:pt x="10196" y="21281"/>
                      <a:pt x="10184" y="21392"/>
                      <a:pt x="10127" y="21392"/>
                    </a:cubicBezTo>
                    <a:cubicBezTo>
                      <a:pt x="10069" y="21392"/>
                      <a:pt x="10058" y="21317"/>
                      <a:pt x="10058" y="21209"/>
                    </a:cubicBezTo>
                    <a:lnTo>
                      <a:pt x="10058" y="20863"/>
                    </a:lnTo>
                    <a:cubicBezTo>
                      <a:pt x="10058" y="20824"/>
                      <a:pt x="10058" y="20713"/>
                      <a:pt x="10127" y="20713"/>
                    </a:cubicBezTo>
                    <a:close/>
                    <a:moveTo>
                      <a:pt x="11431" y="20713"/>
                    </a:moveTo>
                    <a:lnTo>
                      <a:pt x="11500" y="21164"/>
                    </a:lnTo>
                    <a:lnTo>
                      <a:pt x="11370" y="21164"/>
                    </a:lnTo>
                    <a:lnTo>
                      <a:pt x="11431" y="20713"/>
                    </a:lnTo>
                    <a:close/>
                    <a:moveTo>
                      <a:pt x="14262" y="20713"/>
                    </a:moveTo>
                    <a:lnTo>
                      <a:pt x="14331" y="21164"/>
                    </a:lnTo>
                    <a:lnTo>
                      <a:pt x="14197" y="21164"/>
                    </a:lnTo>
                    <a:lnTo>
                      <a:pt x="14262" y="20713"/>
                    </a:lnTo>
                    <a:close/>
                    <a:moveTo>
                      <a:pt x="17304" y="20713"/>
                    </a:moveTo>
                    <a:lnTo>
                      <a:pt x="17373" y="21164"/>
                    </a:lnTo>
                    <a:lnTo>
                      <a:pt x="17243" y="21164"/>
                    </a:lnTo>
                    <a:lnTo>
                      <a:pt x="17304" y="20713"/>
                    </a:lnTo>
                    <a:close/>
                    <a:moveTo>
                      <a:pt x="19488" y="20713"/>
                    </a:moveTo>
                    <a:cubicBezTo>
                      <a:pt x="19557" y="20713"/>
                      <a:pt x="19557" y="20795"/>
                      <a:pt x="19557" y="20863"/>
                    </a:cubicBezTo>
                    <a:lnTo>
                      <a:pt x="19557" y="21209"/>
                    </a:lnTo>
                    <a:cubicBezTo>
                      <a:pt x="19557" y="21281"/>
                      <a:pt x="19545" y="21392"/>
                      <a:pt x="19488" y="21392"/>
                    </a:cubicBezTo>
                    <a:cubicBezTo>
                      <a:pt x="19431" y="21392"/>
                      <a:pt x="19419" y="21317"/>
                      <a:pt x="19419" y="21209"/>
                    </a:cubicBezTo>
                    <a:lnTo>
                      <a:pt x="19419" y="20863"/>
                    </a:lnTo>
                    <a:cubicBezTo>
                      <a:pt x="19419" y="20824"/>
                      <a:pt x="19419" y="20713"/>
                      <a:pt x="19488" y="20713"/>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grpSp>
      </p:gr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Slide Title"/>
          <p:cNvSpPr txBox="1">
            <a:spLocks noGrp="1"/>
          </p:cNvSpPr>
          <p:nvPr>
            <p:ph type="title"/>
          </p:nvPr>
        </p:nvSpPr>
        <p:spPr>
          <a:prstGeom prst="rect">
            <a:avLst/>
          </a:prstGeom>
        </p:spPr>
        <p:txBody>
          <a:bodyPr>
            <a:normAutofit/>
          </a:bodyPr>
          <a:lstStyle/>
          <a:p>
            <a:r>
              <a:rPr lang="en-US" dirty="0"/>
              <a:t>HUMAN RESOURCES (HRM&amp;D)</a:t>
            </a:r>
            <a:r>
              <a:rPr lang="en-ZA" dirty="0"/>
              <a:t> (CONTD)</a:t>
            </a:r>
            <a:endParaRPr dirty="0"/>
          </a:p>
        </p:txBody>
      </p:sp>
      <p:sp>
        <p:nvSpPr>
          <p:cNvPr id="527" name="Slide Subtitle"/>
          <p:cNvSpPr txBox="1">
            <a:spLocks noGrp="1"/>
          </p:cNvSpPr>
          <p:nvPr>
            <p:ph type="body" idx="21"/>
          </p:nvPr>
        </p:nvSpPr>
        <p:spPr>
          <a:prstGeom prst="rect">
            <a:avLst/>
          </a:prstGeom>
        </p:spPr>
        <p:txBody>
          <a:bodyPr/>
          <a:lstStyle/>
          <a:p>
            <a:r>
              <a:rPr lang="en-US" dirty="0"/>
              <a:t>2021/22 Employment Status</a:t>
            </a:r>
            <a:endParaRPr dirty="0"/>
          </a:p>
        </p:txBody>
      </p:sp>
      <p:sp>
        <p:nvSpPr>
          <p:cNvPr id="528" name="Slide bullet text"/>
          <p:cNvSpPr txBox="1">
            <a:spLocks noGrp="1"/>
          </p:cNvSpPr>
          <p:nvPr>
            <p:ph type="body" idx="1"/>
          </p:nvPr>
        </p:nvSpPr>
        <p:spPr>
          <a:prstGeom prst="rect">
            <a:avLst/>
          </a:prstGeom>
        </p:spPr>
        <p:txBody>
          <a:bodyPr>
            <a:normAutofit/>
          </a:bodyPr>
          <a:lstStyle/>
          <a:p>
            <a:endParaRPr lang="en-US" dirty="0"/>
          </a:p>
          <a:p>
            <a:endParaRPr dirty="0"/>
          </a:p>
        </p:txBody>
      </p:sp>
      <p:graphicFrame>
        <p:nvGraphicFramePr>
          <p:cNvPr id="3" name="Table 3">
            <a:extLst>
              <a:ext uri="{FF2B5EF4-FFF2-40B4-BE49-F238E27FC236}">
                <a16:creationId xmlns:a16="http://schemas.microsoft.com/office/drawing/2014/main" xmlns="" id="{120849C8-2BDC-9EFA-6CEC-FDC7C547B9AD}"/>
              </a:ext>
            </a:extLst>
          </p:cNvPr>
          <p:cNvGraphicFramePr>
            <a:graphicFrameLocks noGrp="1"/>
          </p:cNvGraphicFramePr>
          <p:nvPr>
            <p:extLst>
              <p:ext uri="{D42A27DB-BD31-4B8C-83A1-F6EECF244321}">
                <p14:modId xmlns:p14="http://schemas.microsoft.com/office/powerpoint/2010/main" xmlns="" val="2133227139"/>
              </p:ext>
            </p:extLst>
          </p:nvPr>
        </p:nvGraphicFramePr>
        <p:xfrm>
          <a:off x="452437" y="1555443"/>
          <a:ext cx="8187796" cy="3114040"/>
        </p:xfrm>
        <a:graphic>
          <a:graphicData uri="http://schemas.openxmlformats.org/drawingml/2006/table">
            <a:tbl>
              <a:tblPr firstRow="1" bandRow="1">
                <a:tableStyleId>{5940675A-B579-460E-94D1-54222C63F5DA}</a:tableStyleId>
              </a:tblPr>
              <a:tblGrid>
                <a:gridCol w="2046949">
                  <a:extLst>
                    <a:ext uri="{9D8B030D-6E8A-4147-A177-3AD203B41FA5}">
                      <a16:colId xmlns:a16="http://schemas.microsoft.com/office/drawing/2014/main" xmlns="" val="3884961594"/>
                    </a:ext>
                  </a:extLst>
                </a:gridCol>
                <a:gridCol w="2046949">
                  <a:extLst>
                    <a:ext uri="{9D8B030D-6E8A-4147-A177-3AD203B41FA5}">
                      <a16:colId xmlns:a16="http://schemas.microsoft.com/office/drawing/2014/main" xmlns="" val="3896522847"/>
                    </a:ext>
                  </a:extLst>
                </a:gridCol>
                <a:gridCol w="2046949">
                  <a:extLst>
                    <a:ext uri="{9D8B030D-6E8A-4147-A177-3AD203B41FA5}">
                      <a16:colId xmlns:a16="http://schemas.microsoft.com/office/drawing/2014/main" xmlns="" val="1151665726"/>
                    </a:ext>
                  </a:extLst>
                </a:gridCol>
                <a:gridCol w="2046949">
                  <a:extLst>
                    <a:ext uri="{9D8B030D-6E8A-4147-A177-3AD203B41FA5}">
                      <a16:colId xmlns:a16="http://schemas.microsoft.com/office/drawing/2014/main" xmlns="" val="1342583404"/>
                    </a:ext>
                  </a:extLst>
                </a:gridCol>
              </a:tblGrid>
              <a:tr h="370840">
                <a:tc>
                  <a:txBody>
                    <a:bodyPr/>
                    <a:lstStyle/>
                    <a:p>
                      <a:r>
                        <a:rPr lang="en-US" sz="1400" dirty="0"/>
                        <a:t>Job Level</a:t>
                      </a:r>
                    </a:p>
                  </a:txBody>
                  <a:tcPr/>
                </a:tc>
                <a:tc>
                  <a:txBody>
                    <a:bodyPr/>
                    <a:lstStyle/>
                    <a:p>
                      <a:r>
                        <a:rPr lang="en-US" sz="1400" dirty="0"/>
                        <a:t>Appointments</a:t>
                      </a:r>
                    </a:p>
                  </a:txBody>
                  <a:tcPr/>
                </a:tc>
                <a:tc>
                  <a:txBody>
                    <a:bodyPr/>
                    <a:lstStyle/>
                    <a:p>
                      <a:r>
                        <a:rPr lang="en-US" sz="1400" dirty="0"/>
                        <a:t>Terminations</a:t>
                      </a:r>
                    </a:p>
                  </a:txBody>
                  <a:tcPr/>
                </a:tc>
                <a:tc>
                  <a:txBody>
                    <a:bodyPr/>
                    <a:lstStyle/>
                    <a:p>
                      <a:r>
                        <a:rPr lang="en-US" sz="1400" dirty="0"/>
                        <a:t>Employment at end of period</a:t>
                      </a:r>
                    </a:p>
                  </a:txBody>
                  <a:tcPr/>
                </a:tc>
                <a:extLst>
                  <a:ext uri="{0D108BD9-81ED-4DB2-BD59-A6C34878D82A}">
                    <a16:rowId xmlns:a16="http://schemas.microsoft.com/office/drawing/2014/main" xmlns="" val="2162076326"/>
                  </a:ext>
                </a:extLst>
              </a:tr>
              <a:tr h="370840">
                <a:tc>
                  <a:txBody>
                    <a:bodyPr/>
                    <a:lstStyle/>
                    <a:p>
                      <a:r>
                        <a:rPr lang="en-US" sz="1000" dirty="0"/>
                        <a:t>Top Management</a:t>
                      </a:r>
                    </a:p>
                  </a:txBody>
                  <a:tcPr/>
                </a:tc>
                <a:tc>
                  <a:txBody>
                    <a:bodyPr/>
                    <a:lstStyle/>
                    <a:p>
                      <a:r>
                        <a:rPr lang="en-US" sz="1000" dirty="0"/>
                        <a:t>4</a:t>
                      </a:r>
                    </a:p>
                  </a:txBody>
                  <a:tcPr/>
                </a:tc>
                <a:tc>
                  <a:txBody>
                    <a:bodyPr/>
                    <a:lstStyle/>
                    <a:p>
                      <a:r>
                        <a:rPr lang="en-US" sz="1000" dirty="0"/>
                        <a:t>1</a:t>
                      </a:r>
                    </a:p>
                  </a:txBody>
                  <a:tcPr/>
                </a:tc>
                <a:tc>
                  <a:txBody>
                    <a:bodyPr/>
                    <a:lstStyle/>
                    <a:p>
                      <a:r>
                        <a:rPr lang="en-US" sz="1000" dirty="0"/>
                        <a:t>4</a:t>
                      </a:r>
                    </a:p>
                  </a:txBody>
                  <a:tcPr/>
                </a:tc>
                <a:extLst>
                  <a:ext uri="{0D108BD9-81ED-4DB2-BD59-A6C34878D82A}">
                    <a16:rowId xmlns:a16="http://schemas.microsoft.com/office/drawing/2014/main" xmlns="" val="737016099"/>
                  </a:ext>
                </a:extLst>
              </a:tr>
              <a:tr h="370840">
                <a:tc>
                  <a:txBody>
                    <a:bodyPr/>
                    <a:lstStyle/>
                    <a:p>
                      <a:r>
                        <a:rPr lang="en-US" sz="1000" dirty="0"/>
                        <a:t>Senior Management</a:t>
                      </a:r>
                    </a:p>
                  </a:txBody>
                  <a:tcPr/>
                </a:tc>
                <a:tc>
                  <a:txBody>
                    <a:bodyPr/>
                    <a:lstStyle/>
                    <a:p>
                      <a:r>
                        <a:rPr lang="en-US" sz="1000" dirty="0"/>
                        <a:t>1</a:t>
                      </a:r>
                    </a:p>
                  </a:txBody>
                  <a:tcPr/>
                </a:tc>
                <a:tc>
                  <a:txBody>
                    <a:bodyPr/>
                    <a:lstStyle/>
                    <a:p>
                      <a:r>
                        <a:rPr lang="en-US" sz="1000" dirty="0"/>
                        <a:t>0</a:t>
                      </a:r>
                    </a:p>
                  </a:txBody>
                  <a:tcPr/>
                </a:tc>
                <a:tc>
                  <a:txBody>
                    <a:bodyPr/>
                    <a:lstStyle/>
                    <a:p>
                      <a:r>
                        <a:rPr lang="en-US" sz="1000" dirty="0"/>
                        <a:t>1</a:t>
                      </a:r>
                    </a:p>
                  </a:txBody>
                  <a:tcPr/>
                </a:tc>
                <a:extLst>
                  <a:ext uri="{0D108BD9-81ED-4DB2-BD59-A6C34878D82A}">
                    <a16:rowId xmlns:a16="http://schemas.microsoft.com/office/drawing/2014/main" xmlns="" val="2997652268"/>
                  </a:ext>
                </a:extLst>
              </a:tr>
              <a:tr h="370840">
                <a:tc>
                  <a:txBody>
                    <a:bodyPr/>
                    <a:lstStyle/>
                    <a:p>
                      <a:r>
                        <a:rPr lang="en-US" sz="1000" dirty="0"/>
                        <a:t>Professionally Qualified</a:t>
                      </a:r>
                    </a:p>
                  </a:txBody>
                  <a:tcPr/>
                </a:tc>
                <a:tc>
                  <a:txBody>
                    <a:bodyPr/>
                    <a:lstStyle/>
                    <a:p>
                      <a:r>
                        <a:rPr lang="en-US" sz="1000" dirty="0"/>
                        <a:t>0</a:t>
                      </a:r>
                    </a:p>
                  </a:txBody>
                  <a:tcPr/>
                </a:tc>
                <a:tc>
                  <a:txBody>
                    <a:bodyPr/>
                    <a:lstStyle/>
                    <a:p>
                      <a:r>
                        <a:rPr lang="en-US" sz="1000" dirty="0"/>
                        <a:t>3</a:t>
                      </a:r>
                    </a:p>
                  </a:txBody>
                  <a:tcPr/>
                </a:tc>
                <a:tc>
                  <a:txBody>
                    <a:bodyPr/>
                    <a:lstStyle/>
                    <a:p>
                      <a:r>
                        <a:rPr lang="en-US" sz="1000" dirty="0"/>
                        <a:t>23</a:t>
                      </a:r>
                    </a:p>
                  </a:txBody>
                  <a:tcPr/>
                </a:tc>
                <a:extLst>
                  <a:ext uri="{0D108BD9-81ED-4DB2-BD59-A6C34878D82A}">
                    <a16:rowId xmlns:a16="http://schemas.microsoft.com/office/drawing/2014/main" xmlns="" val="2292819972"/>
                  </a:ext>
                </a:extLst>
              </a:tr>
              <a:tr h="370840">
                <a:tc>
                  <a:txBody>
                    <a:bodyPr/>
                    <a:lstStyle/>
                    <a:p>
                      <a:r>
                        <a:rPr lang="en-US" sz="1000" dirty="0"/>
                        <a:t>Skilled</a:t>
                      </a:r>
                    </a:p>
                  </a:txBody>
                  <a:tcPr/>
                </a:tc>
                <a:tc>
                  <a:txBody>
                    <a:bodyPr/>
                    <a:lstStyle/>
                    <a:p>
                      <a:r>
                        <a:rPr lang="en-US" sz="1000" dirty="0"/>
                        <a:t>0</a:t>
                      </a:r>
                    </a:p>
                  </a:txBody>
                  <a:tcPr/>
                </a:tc>
                <a:tc>
                  <a:txBody>
                    <a:bodyPr/>
                    <a:lstStyle/>
                    <a:p>
                      <a:r>
                        <a:rPr lang="en-US" sz="1000" dirty="0"/>
                        <a:t>0</a:t>
                      </a:r>
                    </a:p>
                  </a:txBody>
                  <a:tcPr/>
                </a:tc>
                <a:tc>
                  <a:txBody>
                    <a:bodyPr/>
                    <a:lstStyle/>
                    <a:p>
                      <a:r>
                        <a:rPr lang="en-US" sz="1000" dirty="0"/>
                        <a:t>42</a:t>
                      </a:r>
                    </a:p>
                  </a:txBody>
                  <a:tcPr/>
                </a:tc>
                <a:extLst>
                  <a:ext uri="{0D108BD9-81ED-4DB2-BD59-A6C34878D82A}">
                    <a16:rowId xmlns:a16="http://schemas.microsoft.com/office/drawing/2014/main" xmlns="" val="2354184253"/>
                  </a:ext>
                </a:extLst>
              </a:tr>
              <a:tr h="370840">
                <a:tc>
                  <a:txBody>
                    <a:bodyPr/>
                    <a:lstStyle/>
                    <a:p>
                      <a:r>
                        <a:rPr lang="en-US" sz="1000" dirty="0"/>
                        <a:t>Semi-skilled</a:t>
                      </a:r>
                    </a:p>
                  </a:txBody>
                  <a:tcPr/>
                </a:tc>
                <a:tc>
                  <a:txBody>
                    <a:bodyPr/>
                    <a:lstStyle/>
                    <a:p>
                      <a:r>
                        <a:rPr lang="en-US" sz="1000" dirty="0"/>
                        <a:t>0</a:t>
                      </a:r>
                    </a:p>
                  </a:txBody>
                  <a:tcPr/>
                </a:tc>
                <a:tc>
                  <a:txBody>
                    <a:bodyPr/>
                    <a:lstStyle/>
                    <a:p>
                      <a:r>
                        <a:rPr lang="en-US" sz="1000" dirty="0"/>
                        <a:t>0</a:t>
                      </a:r>
                    </a:p>
                  </a:txBody>
                  <a:tcPr/>
                </a:tc>
                <a:tc>
                  <a:txBody>
                    <a:bodyPr/>
                    <a:lstStyle/>
                    <a:p>
                      <a:r>
                        <a:rPr lang="en-US" sz="1000" dirty="0"/>
                        <a:t>30</a:t>
                      </a:r>
                    </a:p>
                  </a:txBody>
                  <a:tcPr/>
                </a:tc>
                <a:extLst>
                  <a:ext uri="{0D108BD9-81ED-4DB2-BD59-A6C34878D82A}">
                    <a16:rowId xmlns:a16="http://schemas.microsoft.com/office/drawing/2014/main" xmlns="" val="246326227"/>
                  </a:ext>
                </a:extLst>
              </a:tr>
              <a:tr h="370840">
                <a:tc>
                  <a:txBody>
                    <a:bodyPr/>
                    <a:lstStyle/>
                    <a:p>
                      <a:r>
                        <a:rPr lang="en-US" sz="1000" dirty="0"/>
                        <a:t>Unskilled</a:t>
                      </a:r>
                    </a:p>
                  </a:txBody>
                  <a:tcPr/>
                </a:tc>
                <a:tc>
                  <a:txBody>
                    <a:bodyPr/>
                    <a:lstStyle/>
                    <a:p>
                      <a:r>
                        <a:rPr lang="en-US" sz="1000" dirty="0"/>
                        <a:t>0</a:t>
                      </a:r>
                    </a:p>
                  </a:txBody>
                  <a:tcPr/>
                </a:tc>
                <a:tc>
                  <a:txBody>
                    <a:bodyPr/>
                    <a:lstStyle/>
                    <a:p>
                      <a:r>
                        <a:rPr lang="en-US" sz="1000" dirty="0"/>
                        <a:t>1</a:t>
                      </a:r>
                    </a:p>
                  </a:txBody>
                  <a:tcPr/>
                </a:tc>
                <a:tc>
                  <a:txBody>
                    <a:bodyPr/>
                    <a:lstStyle/>
                    <a:p>
                      <a:r>
                        <a:rPr lang="en-US" sz="1000" dirty="0"/>
                        <a:t>6</a:t>
                      </a:r>
                    </a:p>
                  </a:txBody>
                  <a:tcPr/>
                </a:tc>
                <a:extLst>
                  <a:ext uri="{0D108BD9-81ED-4DB2-BD59-A6C34878D82A}">
                    <a16:rowId xmlns:a16="http://schemas.microsoft.com/office/drawing/2014/main" xmlns="" val="2313619662"/>
                  </a:ext>
                </a:extLst>
              </a:tr>
              <a:tr h="370840">
                <a:tc>
                  <a:txBody>
                    <a:bodyPr/>
                    <a:lstStyle/>
                    <a:p>
                      <a:r>
                        <a:rPr lang="en-US" sz="1000" dirty="0"/>
                        <a:t>TOTAL</a:t>
                      </a:r>
                    </a:p>
                  </a:txBody>
                  <a:tcPr/>
                </a:tc>
                <a:tc>
                  <a:txBody>
                    <a:bodyPr/>
                    <a:lstStyle/>
                    <a:p>
                      <a:r>
                        <a:rPr lang="en-US" sz="1000" dirty="0"/>
                        <a:t>5</a:t>
                      </a:r>
                    </a:p>
                  </a:txBody>
                  <a:tcPr/>
                </a:tc>
                <a:tc>
                  <a:txBody>
                    <a:bodyPr/>
                    <a:lstStyle/>
                    <a:p>
                      <a:r>
                        <a:rPr lang="en-US" sz="1000" dirty="0"/>
                        <a:t>5</a:t>
                      </a:r>
                    </a:p>
                  </a:txBody>
                  <a:tcPr/>
                </a:tc>
                <a:tc>
                  <a:txBody>
                    <a:bodyPr/>
                    <a:lstStyle/>
                    <a:p>
                      <a:r>
                        <a:rPr lang="en-US" sz="1000" dirty="0"/>
                        <a:t>106</a:t>
                      </a:r>
                    </a:p>
                  </a:txBody>
                  <a:tcPr/>
                </a:tc>
                <a:extLst>
                  <a:ext uri="{0D108BD9-81ED-4DB2-BD59-A6C34878D82A}">
                    <a16:rowId xmlns:a16="http://schemas.microsoft.com/office/drawing/2014/main" xmlns="" val="956520224"/>
                  </a:ext>
                </a:extLst>
              </a:tr>
            </a:tbl>
          </a:graphicData>
        </a:graphic>
      </p:graphicFrame>
    </p:spTree>
    <p:extLst>
      <p:ext uri="{BB962C8B-B14F-4D97-AF65-F5344CB8AC3E}">
        <p14:creationId xmlns:p14="http://schemas.microsoft.com/office/powerpoint/2010/main" xmlns="" val="381681630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Slide Title"/>
          <p:cNvSpPr txBox="1">
            <a:spLocks noGrp="1"/>
          </p:cNvSpPr>
          <p:nvPr>
            <p:ph type="title"/>
          </p:nvPr>
        </p:nvSpPr>
        <p:spPr>
          <a:prstGeom prst="rect">
            <a:avLst/>
          </a:prstGeom>
        </p:spPr>
        <p:txBody>
          <a:bodyPr>
            <a:normAutofit/>
          </a:bodyPr>
          <a:lstStyle/>
          <a:p>
            <a:r>
              <a:rPr lang="en-US" dirty="0"/>
              <a:t>HUMAN RESOURCES (HRM&amp;D)</a:t>
            </a:r>
            <a:r>
              <a:rPr lang="en-ZA" dirty="0"/>
              <a:t> (CONTD)</a:t>
            </a:r>
            <a:endParaRPr dirty="0"/>
          </a:p>
        </p:txBody>
      </p:sp>
      <p:sp>
        <p:nvSpPr>
          <p:cNvPr id="527" name="Slide Subtitle"/>
          <p:cNvSpPr txBox="1">
            <a:spLocks noGrp="1"/>
          </p:cNvSpPr>
          <p:nvPr>
            <p:ph type="body" idx="21"/>
          </p:nvPr>
        </p:nvSpPr>
        <p:spPr>
          <a:xfrm>
            <a:off x="452437" y="940660"/>
            <a:ext cx="8239126" cy="557940"/>
          </a:xfrm>
          <a:prstGeom prst="rect">
            <a:avLst/>
          </a:prstGeom>
        </p:spPr>
        <p:txBody>
          <a:bodyPr>
            <a:normAutofit fontScale="92500" lnSpcReduction="10000"/>
          </a:bodyPr>
          <a:lstStyle/>
          <a:p>
            <a:r>
              <a:rPr lang="en-US" dirty="0"/>
              <a:t>Labour Relations (Misconduct and Disciplinary Actions) </a:t>
            </a:r>
          </a:p>
          <a:p>
            <a:r>
              <a:rPr lang="en-US" dirty="0"/>
              <a:t>and Reasons Terminations </a:t>
            </a:r>
            <a:endParaRPr dirty="0"/>
          </a:p>
        </p:txBody>
      </p:sp>
      <p:sp>
        <p:nvSpPr>
          <p:cNvPr id="528" name="Slide bullet text"/>
          <p:cNvSpPr txBox="1">
            <a:spLocks noGrp="1"/>
          </p:cNvSpPr>
          <p:nvPr>
            <p:ph type="body" idx="1"/>
          </p:nvPr>
        </p:nvSpPr>
        <p:spPr>
          <a:prstGeom prst="rect">
            <a:avLst/>
          </a:prstGeom>
        </p:spPr>
        <p:txBody>
          <a:bodyPr>
            <a:normAutofit/>
          </a:bodyPr>
          <a:lstStyle/>
          <a:p>
            <a:endParaRPr lang="en-US" dirty="0"/>
          </a:p>
          <a:p>
            <a:endParaRPr dirty="0"/>
          </a:p>
        </p:txBody>
      </p:sp>
      <p:graphicFrame>
        <p:nvGraphicFramePr>
          <p:cNvPr id="3" name="Table 3">
            <a:extLst>
              <a:ext uri="{FF2B5EF4-FFF2-40B4-BE49-F238E27FC236}">
                <a16:creationId xmlns:a16="http://schemas.microsoft.com/office/drawing/2014/main" xmlns="" id="{120849C8-2BDC-9EFA-6CEC-FDC7C547B9AD}"/>
              </a:ext>
            </a:extLst>
          </p:cNvPr>
          <p:cNvGraphicFramePr>
            <a:graphicFrameLocks noGrp="1"/>
          </p:cNvGraphicFramePr>
          <p:nvPr>
            <p:extLst>
              <p:ext uri="{D42A27DB-BD31-4B8C-83A1-F6EECF244321}">
                <p14:modId xmlns:p14="http://schemas.microsoft.com/office/powerpoint/2010/main" xmlns="" val="3716203663"/>
              </p:ext>
            </p:extLst>
          </p:nvPr>
        </p:nvGraphicFramePr>
        <p:xfrm>
          <a:off x="452437" y="1555443"/>
          <a:ext cx="4123796" cy="3337560"/>
        </p:xfrm>
        <a:graphic>
          <a:graphicData uri="http://schemas.openxmlformats.org/drawingml/2006/table">
            <a:tbl>
              <a:tblPr firstRow="1" bandRow="1">
                <a:tableStyleId>{5940675A-B579-460E-94D1-54222C63F5DA}</a:tableStyleId>
              </a:tblPr>
              <a:tblGrid>
                <a:gridCol w="2061898">
                  <a:extLst>
                    <a:ext uri="{9D8B030D-6E8A-4147-A177-3AD203B41FA5}">
                      <a16:colId xmlns:a16="http://schemas.microsoft.com/office/drawing/2014/main" xmlns="" val="3884961594"/>
                    </a:ext>
                  </a:extLst>
                </a:gridCol>
                <a:gridCol w="2061898">
                  <a:extLst>
                    <a:ext uri="{9D8B030D-6E8A-4147-A177-3AD203B41FA5}">
                      <a16:colId xmlns:a16="http://schemas.microsoft.com/office/drawing/2014/main" xmlns="" val="3896522847"/>
                    </a:ext>
                  </a:extLst>
                </a:gridCol>
              </a:tblGrid>
              <a:tr h="370840">
                <a:tc>
                  <a:txBody>
                    <a:bodyPr/>
                    <a:lstStyle/>
                    <a:p>
                      <a:r>
                        <a:rPr lang="en-US" sz="1400" dirty="0"/>
                        <a:t>Reason</a:t>
                      </a:r>
                    </a:p>
                  </a:txBody>
                  <a:tcPr/>
                </a:tc>
                <a:tc>
                  <a:txBody>
                    <a:bodyPr/>
                    <a:lstStyle/>
                    <a:p>
                      <a:r>
                        <a:rPr lang="en-US" sz="1400" dirty="0"/>
                        <a:t>Number</a:t>
                      </a:r>
                    </a:p>
                  </a:txBody>
                  <a:tcPr/>
                </a:tc>
                <a:extLst>
                  <a:ext uri="{0D108BD9-81ED-4DB2-BD59-A6C34878D82A}">
                    <a16:rowId xmlns:a16="http://schemas.microsoft.com/office/drawing/2014/main" xmlns="" val="2162076326"/>
                  </a:ext>
                </a:extLst>
              </a:tr>
              <a:tr h="370840">
                <a:tc>
                  <a:txBody>
                    <a:bodyPr/>
                    <a:lstStyle/>
                    <a:p>
                      <a:r>
                        <a:rPr lang="en-US" sz="1000" dirty="0"/>
                        <a:t>Death</a:t>
                      </a:r>
                    </a:p>
                  </a:txBody>
                  <a:tcPr/>
                </a:tc>
                <a:tc>
                  <a:txBody>
                    <a:bodyPr/>
                    <a:lstStyle/>
                    <a:p>
                      <a:r>
                        <a:rPr lang="en-US" sz="1000" dirty="0"/>
                        <a:t>1</a:t>
                      </a:r>
                    </a:p>
                  </a:txBody>
                  <a:tcPr/>
                </a:tc>
                <a:extLst>
                  <a:ext uri="{0D108BD9-81ED-4DB2-BD59-A6C34878D82A}">
                    <a16:rowId xmlns:a16="http://schemas.microsoft.com/office/drawing/2014/main" xmlns="" val="737016099"/>
                  </a:ext>
                </a:extLst>
              </a:tr>
              <a:tr h="370840">
                <a:tc>
                  <a:txBody>
                    <a:bodyPr/>
                    <a:lstStyle/>
                    <a:p>
                      <a:r>
                        <a:rPr lang="en-US" sz="1000" dirty="0"/>
                        <a:t>Resignation </a:t>
                      </a:r>
                    </a:p>
                  </a:txBody>
                  <a:tcPr/>
                </a:tc>
                <a:tc>
                  <a:txBody>
                    <a:bodyPr/>
                    <a:lstStyle/>
                    <a:p>
                      <a:r>
                        <a:rPr lang="en-US" sz="1000" dirty="0"/>
                        <a:t>1</a:t>
                      </a:r>
                    </a:p>
                  </a:txBody>
                  <a:tcPr/>
                </a:tc>
                <a:extLst>
                  <a:ext uri="{0D108BD9-81ED-4DB2-BD59-A6C34878D82A}">
                    <a16:rowId xmlns:a16="http://schemas.microsoft.com/office/drawing/2014/main" xmlns="" val="2997652268"/>
                  </a:ext>
                </a:extLst>
              </a:tr>
              <a:tr h="370840">
                <a:tc>
                  <a:txBody>
                    <a:bodyPr/>
                    <a:lstStyle/>
                    <a:p>
                      <a:r>
                        <a:rPr lang="en-US" sz="1000" dirty="0"/>
                        <a:t>Dismissal </a:t>
                      </a:r>
                    </a:p>
                  </a:txBody>
                  <a:tcPr/>
                </a:tc>
                <a:tc>
                  <a:txBody>
                    <a:bodyPr/>
                    <a:lstStyle/>
                    <a:p>
                      <a:r>
                        <a:rPr lang="en-US" sz="1000" dirty="0"/>
                        <a:t>3</a:t>
                      </a:r>
                    </a:p>
                  </a:txBody>
                  <a:tcPr/>
                </a:tc>
                <a:extLst>
                  <a:ext uri="{0D108BD9-81ED-4DB2-BD59-A6C34878D82A}">
                    <a16:rowId xmlns:a16="http://schemas.microsoft.com/office/drawing/2014/main" xmlns="" val="2292819972"/>
                  </a:ext>
                </a:extLst>
              </a:tr>
              <a:tr h="370840">
                <a:tc>
                  <a:txBody>
                    <a:bodyPr/>
                    <a:lstStyle/>
                    <a:p>
                      <a:r>
                        <a:rPr lang="en-US" sz="1000" dirty="0"/>
                        <a:t>Retirement</a:t>
                      </a:r>
                    </a:p>
                  </a:txBody>
                  <a:tcPr/>
                </a:tc>
                <a:tc>
                  <a:txBody>
                    <a:bodyPr/>
                    <a:lstStyle/>
                    <a:p>
                      <a:r>
                        <a:rPr lang="en-US" sz="1000" dirty="0"/>
                        <a:t>0</a:t>
                      </a:r>
                    </a:p>
                  </a:txBody>
                  <a:tcPr/>
                </a:tc>
                <a:extLst>
                  <a:ext uri="{0D108BD9-81ED-4DB2-BD59-A6C34878D82A}">
                    <a16:rowId xmlns:a16="http://schemas.microsoft.com/office/drawing/2014/main" xmlns="" val="2354184253"/>
                  </a:ext>
                </a:extLst>
              </a:tr>
              <a:tr h="370840">
                <a:tc>
                  <a:txBody>
                    <a:bodyPr/>
                    <a:lstStyle/>
                    <a:p>
                      <a:r>
                        <a:rPr lang="en-US" sz="1000" dirty="0"/>
                        <a:t>Ill Health</a:t>
                      </a:r>
                    </a:p>
                  </a:txBody>
                  <a:tcPr/>
                </a:tc>
                <a:tc>
                  <a:txBody>
                    <a:bodyPr/>
                    <a:lstStyle/>
                    <a:p>
                      <a:r>
                        <a:rPr lang="en-US" sz="1000" dirty="0"/>
                        <a:t>0</a:t>
                      </a:r>
                    </a:p>
                  </a:txBody>
                  <a:tcPr/>
                </a:tc>
                <a:extLst>
                  <a:ext uri="{0D108BD9-81ED-4DB2-BD59-A6C34878D82A}">
                    <a16:rowId xmlns:a16="http://schemas.microsoft.com/office/drawing/2014/main" xmlns="" val="246326227"/>
                  </a:ext>
                </a:extLst>
              </a:tr>
              <a:tr h="370840">
                <a:tc>
                  <a:txBody>
                    <a:bodyPr/>
                    <a:lstStyle/>
                    <a:p>
                      <a:r>
                        <a:rPr lang="en-US" sz="1000" dirty="0"/>
                        <a:t>Expiry of contract</a:t>
                      </a:r>
                    </a:p>
                  </a:txBody>
                  <a:tcPr/>
                </a:tc>
                <a:tc>
                  <a:txBody>
                    <a:bodyPr/>
                    <a:lstStyle/>
                    <a:p>
                      <a:r>
                        <a:rPr lang="en-US" sz="1000" dirty="0"/>
                        <a:t>0</a:t>
                      </a:r>
                    </a:p>
                  </a:txBody>
                  <a:tcPr/>
                </a:tc>
                <a:extLst>
                  <a:ext uri="{0D108BD9-81ED-4DB2-BD59-A6C34878D82A}">
                    <a16:rowId xmlns:a16="http://schemas.microsoft.com/office/drawing/2014/main" xmlns="" val="2313619662"/>
                  </a:ext>
                </a:extLst>
              </a:tr>
              <a:tr h="370840">
                <a:tc>
                  <a:txBody>
                    <a:bodyPr/>
                    <a:lstStyle/>
                    <a:p>
                      <a:r>
                        <a:rPr lang="en-US" sz="1000" dirty="0"/>
                        <a:t>Other</a:t>
                      </a:r>
                    </a:p>
                  </a:txBody>
                  <a:tcPr/>
                </a:tc>
                <a:tc>
                  <a:txBody>
                    <a:bodyPr/>
                    <a:lstStyle/>
                    <a:p>
                      <a:r>
                        <a:rPr lang="en-US" sz="1000" dirty="0"/>
                        <a:t>0</a:t>
                      </a:r>
                    </a:p>
                  </a:txBody>
                  <a:tcPr/>
                </a:tc>
                <a:extLst>
                  <a:ext uri="{0D108BD9-81ED-4DB2-BD59-A6C34878D82A}">
                    <a16:rowId xmlns:a16="http://schemas.microsoft.com/office/drawing/2014/main" xmlns="" val="956520224"/>
                  </a:ext>
                </a:extLst>
              </a:tr>
              <a:tr h="370840">
                <a:tc>
                  <a:txBody>
                    <a:bodyPr/>
                    <a:lstStyle/>
                    <a:p>
                      <a:r>
                        <a:rPr lang="en-US" sz="1000" b="1" dirty="0"/>
                        <a:t>TOTAL</a:t>
                      </a:r>
                    </a:p>
                  </a:txBody>
                  <a:tcPr/>
                </a:tc>
                <a:tc>
                  <a:txBody>
                    <a:bodyPr/>
                    <a:lstStyle/>
                    <a:p>
                      <a:r>
                        <a:rPr lang="en-US" sz="1000" b="1" dirty="0"/>
                        <a:t>5</a:t>
                      </a:r>
                    </a:p>
                  </a:txBody>
                  <a:tcPr/>
                </a:tc>
                <a:extLst>
                  <a:ext uri="{0D108BD9-81ED-4DB2-BD59-A6C34878D82A}">
                    <a16:rowId xmlns:a16="http://schemas.microsoft.com/office/drawing/2014/main" xmlns="" val="1984986628"/>
                  </a:ext>
                </a:extLst>
              </a:tr>
            </a:tbl>
          </a:graphicData>
        </a:graphic>
      </p:graphicFrame>
      <p:graphicFrame>
        <p:nvGraphicFramePr>
          <p:cNvPr id="6" name="Table 3">
            <a:extLst>
              <a:ext uri="{FF2B5EF4-FFF2-40B4-BE49-F238E27FC236}">
                <a16:creationId xmlns:a16="http://schemas.microsoft.com/office/drawing/2014/main" xmlns="" id="{120849C8-2BDC-9EFA-6CEC-FDC7C547B9AD}"/>
              </a:ext>
            </a:extLst>
          </p:cNvPr>
          <p:cNvGraphicFramePr>
            <a:graphicFrameLocks noGrp="1"/>
          </p:cNvGraphicFramePr>
          <p:nvPr>
            <p:extLst>
              <p:ext uri="{D42A27DB-BD31-4B8C-83A1-F6EECF244321}">
                <p14:modId xmlns:p14="http://schemas.microsoft.com/office/powerpoint/2010/main" xmlns="" val="1619018467"/>
              </p:ext>
            </p:extLst>
          </p:nvPr>
        </p:nvGraphicFramePr>
        <p:xfrm>
          <a:off x="4664603" y="1553634"/>
          <a:ext cx="3979863" cy="3344332"/>
        </p:xfrm>
        <a:graphic>
          <a:graphicData uri="http://schemas.openxmlformats.org/drawingml/2006/table">
            <a:tbl>
              <a:tblPr firstRow="1" bandRow="1">
                <a:tableStyleId>{5940675A-B579-460E-94D1-54222C63F5DA}</a:tableStyleId>
              </a:tblPr>
              <a:tblGrid>
                <a:gridCol w="2284413">
                  <a:extLst>
                    <a:ext uri="{9D8B030D-6E8A-4147-A177-3AD203B41FA5}">
                      <a16:colId xmlns:a16="http://schemas.microsoft.com/office/drawing/2014/main" xmlns="" val="3884961594"/>
                    </a:ext>
                  </a:extLst>
                </a:gridCol>
                <a:gridCol w="1695450">
                  <a:extLst>
                    <a:ext uri="{9D8B030D-6E8A-4147-A177-3AD203B41FA5}">
                      <a16:colId xmlns:a16="http://schemas.microsoft.com/office/drawing/2014/main" xmlns="" val="1151665726"/>
                    </a:ext>
                  </a:extLst>
                </a:gridCol>
              </a:tblGrid>
              <a:tr h="601404">
                <a:tc>
                  <a:txBody>
                    <a:bodyPr/>
                    <a:lstStyle/>
                    <a:p>
                      <a:r>
                        <a:rPr lang="en-US" sz="1400" dirty="0"/>
                        <a:t>Type of disciplinary action </a:t>
                      </a:r>
                    </a:p>
                  </a:txBody>
                  <a:tcPr/>
                </a:tc>
                <a:tc>
                  <a:txBody>
                    <a:bodyPr/>
                    <a:lstStyle/>
                    <a:p>
                      <a:r>
                        <a:rPr lang="en-US" sz="1400" dirty="0"/>
                        <a:t>Terminations</a:t>
                      </a:r>
                    </a:p>
                  </a:txBody>
                  <a:tcPr/>
                </a:tc>
                <a:extLst>
                  <a:ext uri="{0D108BD9-81ED-4DB2-BD59-A6C34878D82A}">
                    <a16:rowId xmlns:a16="http://schemas.microsoft.com/office/drawing/2014/main" xmlns="" val="2162076326"/>
                  </a:ext>
                </a:extLst>
              </a:tr>
              <a:tr h="685732">
                <a:tc>
                  <a:txBody>
                    <a:bodyPr/>
                    <a:lstStyle/>
                    <a:p>
                      <a:r>
                        <a:rPr lang="en-US" sz="1000" dirty="0"/>
                        <a:t>Verbal warning</a:t>
                      </a:r>
                    </a:p>
                  </a:txBody>
                  <a:tcPr/>
                </a:tc>
                <a:tc>
                  <a:txBody>
                    <a:bodyPr/>
                    <a:lstStyle/>
                    <a:p>
                      <a:r>
                        <a:rPr lang="en-US" sz="1000" dirty="0"/>
                        <a:t>0</a:t>
                      </a:r>
                    </a:p>
                  </a:txBody>
                  <a:tcPr/>
                </a:tc>
                <a:extLst>
                  <a:ext uri="{0D108BD9-81ED-4DB2-BD59-A6C34878D82A}">
                    <a16:rowId xmlns:a16="http://schemas.microsoft.com/office/drawing/2014/main" xmlns="" val="737016099"/>
                  </a:ext>
                </a:extLst>
              </a:tr>
              <a:tr h="685732">
                <a:tc>
                  <a:txBody>
                    <a:bodyPr/>
                    <a:lstStyle/>
                    <a:p>
                      <a:r>
                        <a:rPr lang="en-US" sz="1000" dirty="0"/>
                        <a:t>Written warning</a:t>
                      </a:r>
                    </a:p>
                  </a:txBody>
                  <a:tcPr/>
                </a:tc>
                <a:tc>
                  <a:txBody>
                    <a:bodyPr/>
                    <a:lstStyle/>
                    <a:p>
                      <a:r>
                        <a:rPr lang="en-US" sz="1000" dirty="0"/>
                        <a:t>0</a:t>
                      </a:r>
                    </a:p>
                  </a:txBody>
                  <a:tcPr/>
                </a:tc>
                <a:extLst>
                  <a:ext uri="{0D108BD9-81ED-4DB2-BD59-A6C34878D82A}">
                    <a16:rowId xmlns:a16="http://schemas.microsoft.com/office/drawing/2014/main" xmlns="" val="2997652268"/>
                  </a:ext>
                </a:extLst>
              </a:tr>
              <a:tr h="685732">
                <a:tc>
                  <a:txBody>
                    <a:bodyPr/>
                    <a:lstStyle/>
                    <a:p>
                      <a:r>
                        <a:rPr lang="en-US" sz="1000" dirty="0"/>
                        <a:t>Final written warning</a:t>
                      </a:r>
                    </a:p>
                  </a:txBody>
                  <a:tcPr/>
                </a:tc>
                <a:tc>
                  <a:txBody>
                    <a:bodyPr/>
                    <a:lstStyle/>
                    <a:p>
                      <a:r>
                        <a:rPr lang="en-US" sz="1000" dirty="0"/>
                        <a:t>0</a:t>
                      </a:r>
                    </a:p>
                  </a:txBody>
                  <a:tcPr/>
                </a:tc>
                <a:extLst>
                  <a:ext uri="{0D108BD9-81ED-4DB2-BD59-A6C34878D82A}">
                    <a16:rowId xmlns:a16="http://schemas.microsoft.com/office/drawing/2014/main" xmlns="" val="2292819972"/>
                  </a:ext>
                </a:extLst>
              </a:tr>
              <a:tr h="685732">
                <a:tc>
                  <a:txBody>
                    <a:bodyPr/>
                    <a:lstStyle/>
                    <a:p>
                      <a:r>
                        <a:rPr lang="en-US" sz="1000" dirty="0"/>
                        <a:t>Dismissal</a:t>
                      </a:r>
                    </a:p>
                  </a:txBody>
                  <a:tcPr/>
                </a:tc>
                <a:tc>
                  <a:txBody>
                    <a:bodyPr/>
                    <a:lstStyle/>
                    <a:p>
                      <a:r>
                        <a:rPr lang="en-US" sz="1000" dirty="0"/>
                        <a:t>3</a:t>
                      </a:r>
                    </a:p>
                  </a:txBody>
                  <a:tcPr/>
                </a:tc>
                <a:extLst>
                  <a:ext uri="{0D108BD9-81ED-4DB2-BD59-A6C34878D82A}">
                    <a16:rowId xmlns:a16="http://schemas.microsoft.com/office/drawing/2014/main" xmlns="" val="2354184253"/>
                  </a:ext>
                </a:extLst>
              </a:tr>
            </a:tbl>
          </a:graphicData>
        </a:graphic>
      </p:graphicFrame>
    </p:spTree>
    <p:extLst>
      <p:ext uri="{BB962C8B-B14F-4D97-AF65-F5344CB8AC3E}">
        <p14:creationId xmlns:p14="http://schemas.microsoft.com/office/powerpoint/2010/main" xmlns="" val="235989990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Slide Title"/>
          <p:cNvSpPr txBox="1">
            <a:spLocks noGrp="1"/>
          </p:cNvSpPr>
          <p:nvPr>
            <p:ph type="title"/>
          </p:nvPr>
        </p:nvSpPr>
        <p:spPr>
          <a:prstGeom prst="rect">
            <a:avLst/>
          </a:prstGeom>
        </p:spPr>
        <p:txBody>
          <a:bodyPr>
            <a:normAutofit/>
          </a:bodyPr>
          <a:lstStyle/>
          <a:p>
            <a:r>
              <a:rPr lang="en-US" dirty="0"/>
              <a:t>HUMAN RESOURCES (HRM&amp;D)</a:t>
            </a:r>
            <a:r>
              <a:rPr lang="en-ZA" dirty="0"/>
              <a:t> (CONTD)</a:t>
            </a:r>
            <a:r>
              <a:rPr lang="en-US" dirty="0"/>
              <a:t>	</a:t>
            </a:r>
            <a:endParaRPr dirty="0"/>
          </a:p>
        </p:txBody>
      </p:sp>
      <p:sp>
        <p:nvSpPr>
          <p:cNvPr id="527" name="Slide Subtitle"/>
          <p:cNvSpPr txBox="1">
            <a:spLocks noGrp="1"/>
          </p:cNvSpPr>
          <p:nvPr>
            <p:ph type="body" idx="21"/>
          </p:nvPr>
        </p:nvSpPr>
        <p:spPr>
          <a:prstGeom prst="rect">
            <a:avLst/>
          </a:prstGeom>
        </p:spPr>
        <p:txBody>
          <a:bodyPr/>
          <a:lstStyle/>
          <a:p>
            <a:r>
              <a:rPr lang="en-US" dirty="0"/>
              <a:t>Employment Equity Statistics</a:t>
            </a:r>
            <a:r>
              <a:rPr lang="en-ZA" dirty="0"/>
              <a:t> for 2021/22 Period</a:t>
            </a:r>
            <a:endParaRPr dirty="0"/>
          </a:p>
        </p:txBody>
      </p:sp>
      <p:sp>
        <p:nvSpPr>
          <p:cNvPr id="528" name="Slide bullet text"/>
          <p:cNvSpPr txBox="1">
            <a:spLocks noGrp="1"/>
          </p:cNvSpPr>
          <p:nvPr>
            <p:ph type="body" idx="1"/>
          </p:nvPr>
        </p:nvSpPr>
        <p:spPr>
          <a:xfrm>
            <a:off x="452437" y="1337733"/>
            <a:ext cx="8239126" cy="3627967"/>
          </a:xfrm>
          <a:prstGeom prst="rect">
            <a:avLst/>
          </a:prstGeo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a:p>
            <a:r>
              <a:rPr lang="en-US" sz="1200" dirty="0"/>
              <a:t>The CETA has 3 disabled employees at unskilled level, i.e.,  1 AM and 2 AF</a:t>
            </a:r>
            <a:endParaRPr sz="1200" dirty="0"/>
          </a:p>
        </p:txBody>
      </p:sp>
      <p:graphicFrame>
        <p:nvGraphicFramePr>
          <p:cNvPr id="4" name="Table 3">
            <a:extLst>
              <a:ext uri="{FF2B5EF4-FFF2-40B4-BE49-F238E27FC236}">
                <a16:creationId xmlns:a16="http://schemas.microsoft.com/office/drawing/2014/main" xmlns="" id="{187D2C5E-01A5-1A07-887B-0715A294E99C}"/>
              </a:ext>
            </a:extLst>
          </p:cNvPr>
          <p:cNvGraphicFramePr>
            <a:graphicFrameLocks noGrp="1"/>
          </p:cNvGraphicFramePr>
          <p:nvPr>
            <p:extLst>
              <p:ext uri="{D42A27DB-BD31-4B8C-83A1-F6EECF244321}">
                <p14:modId xmlns:p14="http://schemas.microsoft.com/office/powerpoint/2010/main" xmlns="" val="615393339"/>
              </p:ext>
            </p:extLst>
          </p:nvPr>
        </p:nvGraphicFramePr>
        <p:xfrm>
          <a:off x="452437" y="1388536"/>
          <a:ext cx="8289397" cy="2472264"/>
        </p:xfrm>
        <a:graphic>
          <a:graphicData uri="http://schemas.openxmlformats.org/drawingml/2006/table">
            <a:tbl>
              <a:tblPr/>
              <a:tblGrid>
                <a:gridCol w="2231761">
                  <a:extLst>
                    <a:ext uri="{9D8B030D-6E8A-4147-A177-3AD203B41FA5}">
                      <a16:colId xmlns:a16="http://schemas.microsoft.com/office/drawing/2014/main" xmlns="" val="3952771319"/>
                    </a:ext>
                  </a:extLst>
                </a:gridCol>
                <a:gridCol w="637646">
                  <a:extLst>
                    <a:ext uri="{9D8B030D-6E8A-4147-A177-3AD203B41FA5}">
                      <a16:colId xmlns:a16="http://schemas.microsoft.com/office/drawing/2014/main" xmlns="" val="3419933555"/>
                    </a:ext>
                  </a:extLst>
                </a:gridCol>
                <a:gridCol w="637646">
                  <a:extLst>
                    <a:ext uri="{9D8B030D-6E8A-4147-A177-3AD203B41FA5}">
                      <a16:colId xmlns:a16="http://schemas.microsoft.com/office/drawing/2014/main" xmlns="" val="1489351088"/>
                    </a:ext>
                  </a:extLst>
                </a:gridCol>
                <a:gridCol w="637646">
                  <a:extLst>
                    <a:ext uri="{9D8B030D-6E8A-4147-A177-3AD203B41FA5}">
                      <a16:colId xmlns:a16="http://schemas.microsoft.com/office/drawing/2014/main" xmlns="" val="810419096"/>
                    </a:ext>
                  </a:extLst>
                </a:gridCol>
                <a:gridCol w="637646">
                  <a:extLst>
                    <a:ext uri="{9D8B030D-6E8A-4147-A177-3AD203B41FA5}">
                      <a16:colId xmlns:a16="http://schemas.microsoft.com/office/drawing/2014/main" xmlns="" val="15105708"/>
                    </a:ext>
                  </a:extLst>
                </a:gridCol>
                <a:gridCol w="637646">
                  <a:extLst>
                    <a:ext uri="{9D8B030D-6E8A-4147-A177-3AD203B41FA5}">
                      <a16:colId xmlns:a16="http://schemas.microsoft.com/office/drawing/2014/main" xmlns="" val="830888333"/>
                    </a:ext>
                  </a:extLst>
                </a:gridCol>
                <a:gridCol w="637646">
                  <a:extLst>
                    <a:ext uri="{9D8B030D-6E8A-4147-A177-3AD203B41FA5}">
                      <a16:colId xmlns:a16="http://schemas.microsoft.com/office/drawing/2014/main" xmlns="" val="3732553214"/>
                    </a:ext>
                  </a:extLst>
                </a:gridCol>
                <a:gridCol w="637646">
                  <a:extLst>
                    <a:ext uri="{9D8B030D-6E8A-4147-A177-3AD203B41FA5}">
                      <a16:colId xmlns:a16="http://schemas.microsoft.com/office/drawing/2014/main" xmlns="" val="756946597"/>
                    </a:ext>
                  </a:extLst>
                </a:gridCol>
                <a:gridCol w="637646">
                  <a:extLst>
                    <a:ext uri="{9D8B030D-6E8A-4147-A177-3AD203B41FA5}">
                      <a16:colId xmlns:a16="http://schemas.microsoft.com/office/drawing/2014/main" xmlns="" val="1409361247"/>
                    </a:ext>
                  </a:extLst>
                </a:gridCol>
                <a:gridCol w="956468">
                  <a:extLst>
                    <a:ext uri="{9D8B030D-6E8A-4147-A177-3AD203B41FA5}">
                      <a16:colId xmlns:a16="http://schemas.microsoft.com/office/drawing/2014/main" xmlns="" val="1592435611"/>
                    </a:ext>
                  </a:extLst>
                </a:gridCol>
              </a:tblGrid>
              <a:tr h="274696">
                <a:tc>
                  <a:txBody>
                    <a:bodyPr/>
                    <a:lstStyle/>
                    <a:p>
                      <a:pPr algn="ctr" fontAlgn="ctr"/>
                      <a:r>
                        <a:rPr lang="en-US" sz="1100" b="1" i="0" u="none" strike="noStrike" dirty="0">
                          <a:solidFill>
                            <a:srgbClr val="000000"/>
                          </a:solidFill>
                          <a:effectLst/>
                          <a:latin typeface="Arial" panose="020B0604020202020204" pitchFamily="34" charset="0"/>
                          <a:cs typeface="Arial" panose="020B0604020202020204" pitchFamily="34" charset="0"/>
                        </a:rPr>
                        <a:t>JOB LEVEL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1100" b="1" i="0" u="none" strike="noStrike" dirty="0">
                          <a:solidFill>
                            <a:srgbClr val="000000"/>
                          </a:solidFill>
                          <a:effectLst/>
                          <a:latin typeface="Arial" panose="020B0604020202020204" pitchFamily="34" charset="0"/>
                          <a:cs typeface="Arial" panose="020B0604020202020204" pitchFamily="34" charset="0"/>
                        </a:rPr>
                        <a:t>AFRICAN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1100" b="1" i="0" u="none" strike="noStrike" dirty="0">
                          <a:solidFill>
                            <a:srgbClr val="000000"/>
                          </a:solidFill>
                          <a:effectLst/>
                          <a:latin typeface="Arial" panose="020B0604020202020204" pitchFamily="34" charset="0"/>
                          <a:cs typeface="Arial" panose="020B0604020202020204" pitchFamily="34" charset="0"/>
                        </a:rPr>
                        <a:t>COLOURED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1100" b="1" i="0" u="none" strike="noStrike" dirty="0">
                          <a:solidFill>
                            <a:srgbClr val="000000"/>
                          </a:solidFill>
                          <a:effectLst/>
                          <a:latin typeface="Arial" panose="020B0604020202020204" pitchFamily="34" charset="0"/>
                          <a:cs typeface="Arial" panose="020B0604020202020204" pitchFamily="34" charset="0"/>
                        </a:rPr>
                        <a:t>INDIAN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1100" b="1" i="0" u="none" strike="noStrike" dirty="0">
                          <a:solidFill>
                            <a:srgbClr val="000000"/>
                          </a:solidFill>
                          <a:effectLst/>
                          <a:latin typeface="Arial" panose="020B0604020202020204" pitchFamily="34" charset="0"/>
                          <a:cs typeface="Arial" panose="020B0604020202020204" pitchFamily="34" charset="0"/>
                        </a:rPr>
                        <a:t>WHITE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1100" b="1" i="0" u="none" strike="noStrike" dirty="0">
                          <a:solidFill>
                            <a:srgbClr val="000000"/>
                          </a:solidFill>
                          <a:effectLst/>
                          <a:latin typeface="Arial" panose="020B0604020202020204" pitchFamily="34" charset="0"/>
                          <a:cs typeface="Arial" panose="020B0604020202020204" pitchFamily="34" charset="0"/>
                        </a:rPr>
                        <a:t>TOTAL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02300762"/>
                  </a:ext>
                </a:extLst>
              </a:tr>
              <a:tr h="274696">
                <a:tc>
                  <a:txBody>
                    <a:bodyPr/>
                    <a:lstStyle/>
                    <a:p>
                      <a:pPr algn="ctr" fontAlgn="ctr"/>
                      <a:r>
                        <a:rPr lang="en-US" sz="1100" b="0" i="0" u="none" strike="noStrike" dirty="0">
                          <a:solidFill>
                            <a:srgbClr val="000000"/>
                          </a:solidFill>
                          <a:effectLst/>
                          <a:latin typeface="Arial" panose="020B0604020202020204" pitchFamily="34" charset="0"/>
                          <a:cs typeface="Arial" panose="020B060402020202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CC6600"/>
                          </a:solidFill>
                          <a:effectLst/>
                          <a:latin typeface="Arial" panose="020B0604020202020204" pitchFamily="34" charset="0"/>
                          <a:cs typeface="Arial" panose="020B0604020202020204" pitchFamily="34" charset="0"/>
                        </a:rPr>
                        <a:t>M</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CC6600"/>
                          </a:solidFill>
                          <a:effectLst/>
                          <a:latin typeface="Arial" panose="020B0604020202020204" pitchFamily="34" charset="0"/>
                          <a:cs typeface="Arial" panose="020B0604020202020204" pitchFamily="34" charset="0"/>
                        </a:rPr>
                        <a:t>F</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CC6600"/>
                          </a:solidFill>
                          <a:effectLst/>
                          <a:latin typeface="Arial" panose="020B0604020202020204" pitchFamily="34" charset="0"/>
                          <a:cs typeface="Arial" panose="020B0604020202020204" pitchFamily="34" charset="0"/>
                        </a:rPr>
                        <a:t>M</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CC6600"/>
                          </a:solidFill>
                          <a:effectLst/>
                          <a:latin typeface="Arial" panose="020B0604020202020204" pitchFamily="34" charset="0"/>
                          <a:cs typeface="Arial" panose="020B0604020202020204" pitchFamily="34" charset="0"/>
                        </a:rPr>
                        <a:t>F</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CC6600"/>
                          </a:solidFill>
                          <a:effectLst/>
                          <a:latin typeface="Arial" panose="020B0604020202020204" pitchFamily="34" charset="0"/>
                          <a:cs typeface="Arial" panose="020B0604020202020204" pitchFamily="34" charset="0"/>
                        </a:rPr>
                        <a:t>M</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CC6600"/>
                          </a:solidFill>
                          <a:effectLst/>
                          <a:latin typeface="Arial" panose="020B0604020202020204" pitchFamily="34" charset="0"/>
                          <a:cs typeface="Arial" panose="020B0604020202020204" pitchFamily="34" charset="0"/>
                        </a:rPr>
                        <a:t>F</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CC6600"/>
                          </a:solidFill>
                          <a:effectLst/>
                          <a:latin typeface="Arial" panose="020B0604020202020204" pitchFamily="34" charset="0"/>
                          <a:cs typeface="Arial" panose="020B0604020202020204" pitchFamily="34" charset="0"/>
                        </a:rPr>
                        <a:t>M</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CC6600"/>
                          </a:solidFill>
                          <a:effectLst/>
                          <a:latin typeface="Arial" panose="020B0604020202020204" pitchFamily="34" charset="0"/>
                          <a:cs typeface="Arial" panose="020B0604020202020204" pitchFamily="34" charset="0"/>
                        </a:rPr>
                        <a:t>F</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CC6600"/>
                          </a:solidFill>
                          <a:effectLst/>
                          <a:latin typeface="Arial" panose="020B0604020202020204" pitchFamily="34" charset="0"/>
                          <a:cs typeface="Arial" panose="020B0604020202020204" pitchFamily="34" charset="0"/>
                        </a:rPr>
                        <a:t>ALL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5479141"/>
                  </a:ext>
                </a:extLst>
              </a:tr>
              <a:tr h="274696">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Top Management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47008549"/>
                  </a:ext>
                </a:extLst>
              </a:tr>
              <a:tr h="274696">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Senior Management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4516278"/>
                  </a:ext>
                </a:extLst>
              </a:tr>
              <a:tr h="274696">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Professionally qualified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21314365"/>
                  </a:ext>
                </a:extLst>
              </a:tr>
              <a:tr h="274696">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Skilled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19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41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26055117"/>
                  </a:ext>
                </a:extLst>
              </a:tr>
              <a:tr h="274696">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Semi-skilled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31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34751361"/>
                  </a:ext>
                </a:extLst>
              </a:tr>
              <a:tr h="274696">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Unskilled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23356600"/>
                  </a:ext>
                </a:extLst>
              </a:tr>
              <a:tr h="274696">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TOTAL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38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60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106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34164498"/>
                  </a:ext>
                </a:extLst>
              </a:tr>
            </a:tbl>
          </a:graphicData>
        </a:graphic>
      </p:graphicFrame>
      <p:sp>
        <p:nvSpPr>
          <p:cNvPr id="5" name="Slide Subtitle">
            <a:extLst>
              <a:ext uri="{FF2B5EF4-FFF2-40B4-BE49-F238E27FC236}">
                <a16:creationId xmlns:a16="http://schemas.microsoft.com/office/drawing/2014/main" xmlns="" id="{31EFE304-9C90-8B69-C25B-402886618819}"/>
              </a:ext>
            </a:extLst>
          </p:cNvPr>
          <p:cNvSpPr txBox="1">
            <a:spLocks/>
          </p:cNvSpPr>
          <p:nvPr/>
        </p:nvSpPr>
        <p:spPr>
          <a:xfrm>
            <a:off x="661987" y="3786387"/>
            <a:ext cx="8239126" cy="35054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7144" tIns="17144" rIns="17144" bIns="17144">
            <a:normAutofit/>
          </a:bodyPr>
          <a:lstStyle>
            <a:lvl1pPr marL="0" marR="0" indent="0" algn="l" defTabSz="309562" rtl="0" latinLnBrk="0">
              <a:lnSpc>
                <a:spcPct val="100000"/>
              </a:lnSpc>
              <a:spcBef>
                <a:spcPts val="0"/>
              </a:spcBef>
              <a:spcAft>
                <a:spcPts val="0"/>
              </a:spcAft>
              <a:buClrTx/>
              <a:buSzTx/>
              <a:buFontTx/>
              <a:buNone/>
              <a:tabLst/>
              <a:defRPr sz="2000" b="1" i="0" u="none" strike="noStrike" cap="none" spc="0" baseline="0">
                <a:solidFill>
                  <a:srgbClr val="E0592A"/>
                </a:solidFill>
                <a:uFillTx/>
                <a:latin typeface="+mn-lt"/>
                <a:ea typeface="+mn-ea"/>
                <a:cs typeface="+mn-cs"/>
                <a:sym typeface="Arial"/>
              </a:defRPr>
            </a:lvl1pPr>
            <a:lvl2pPr marL="7874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2pPr>
            <a:lvl3pPr marL="13970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3pPr>
            <a:lvl4pPr marL="20066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4pPr>
            <a:lvl5pPr marL="26162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5pPr>
            <a:lvl6pPr marL="32258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6pPr>
            <a:lvl7pPr marL="38354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7pPr>
            <a:lvl8pPr marL="44450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8pPr>
            <a:lvl9pPr marL="50546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9pPr>
          </a:lstStyle>
          <a:p>
            <a:pPr hangingPunct="1"/>
            <a:endParaRPr lang="en-US" dirty="0"/>
          </a:p>
        </p:txBody>
      </p:sp>
    </p:spTree>
    <p:extLst>
      <p:ext uri="{BB962C8B-B14F-4D97-AF65-F5344CB8AC3E}">
        <p14:creationId xmlns:p14="http://schemas.microsoft.com/office/powerpoint/2010/main" xmlns="" val="70618816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06239"/>
            </a:gs>
            <a:gs pos="100000">
              <a:srgbClr val="702A31"/>
            </a:gs>
          </a:gsLst>
          <a:lin ang="5400000" scaled="0"/>
        </a:gradFill>
        <a:effectLst/>
      </p:bgPr>
    </p:bg>
    <p:spTree>
      <p:nvGrpSpPr>
        <p:cNvPr id="1" name=""/>
        <p:cNvGrpSpPr/>
        <p:nvPr/>
      </p:nvGrpSpPr>
      <p:grpSpPr>
        <a:xfrm>
          <a:off x="0" y="0"/>
          <a:ext cx="0" cy="0"/>
          <a:chOff x="0" y="0"/>
          <a:chExt cx="0" cy="0"/>
        </a:xfrm>
      </p:grpSpPr>
      <p:sp>
        <p:nvSpPr>
          <p:cNvPr id="572" name="Freeform 172"/>
          <p:cNvSpPr/>
          <p:nvPr/>
        </p:nvSpPr>
        <p:spPr>
          <a:xfrm>
            <a:off x="9080500" y="-1"/>
            <a:ext cx="63500" cy="1435101"/>
          </a:xfrm>
          <a:prstGeom prst="rect">
            <a:avLst/>
          </a:prstGeom>
          <a:solidFill>
            <a:srgbClr val="FFFFFF"/>
          </a:solidFill>
          <a:ln w="3175">
            <a:miter lim="400000"/>
          </a:ln>
        </p:spPr>
        <p:txBody>
          <a:bodyPr lIns="34289" tIns="34289" rIns="34289" bIns="34289" anchor="ctr"/>
          <a:lstStyle/>
          <a:p>
            <a:pPr defTabSz="685800">
              <a:defRPr sz="1200">
                <a:solidFill>
                  <a:srgbClr val="000000"/>
                </a:solidFill>
                <a:latin typeface="Calibri"/>
                <a:ea typeface="Calibri"/>
                <a:cs typeface="Calibri"/>
                <a:sym typeface="Calibri"/>
              </a:defRPr>
            </a:pPr>
            <a:endParaRPr dirty="0"/>
          </a:p>
        </p:txBody>
      </p:sp>
      <p:sp>
        <p:nvSpPr>
          <p:cNvPr id="573" name="Freeform 173"/>
          <p:cNvSpPr/>
          <p:nvPr/>
        </p:nvSpPr>
        <p:spPr>
          <a:xfrm>
            <a:off x="0" y="-1"/>
            <a:ext cx="63501" cy="1435101"/>
          </a:xfrm>
          <a:prstGeom prst="rect">
            <a:avLst/>
          </a:prstGeom>
          <a:solidFill>
            <a:srgbClr val="FFFFFF"/>
          </a:solidFill>
          <a:ln w="3175">
            <a:miter lim="400000"/>
          </a:ln>
        </p:spPr>
        <p:txBody>
          <a:bodyPr lIns="34289" tIns="34289" rIns="34289" bIns="34289" anchor="ctr"/>
          <a:lstStyle/>
          <a:p>
            <a:pPr defTabSz="685800">
              <a:defRPr sz="1200">
                <a:solidFill>
                  <a:srgbClr val="000000"/>
                </a:solidFill>
                <a:latin typeface="Calibri"/>
                <a:ea typeface="Calibri"/>
                <a:cs typeface="Calibri"/>
                <a:sym typeface="Calibri"/>
              </a:defRPr>
            </a:pPr>
            <a:endParaRPr dirty="0"/>
          </a:p>
        </p:txBody>
      </p:sp>
      <p:sp>
        <p:nvSpPr>
          <p:cNvPr id="574" name="Freeform 208"/>
          <p:cNvSpPr/>
          <p:nvPr/>
        </p:nvSpPr>
        <p:spPr>
          <a:xfrm>
            <a:off x="724039" y="1916192"/>
            <a:ext cx="4084124" cy="242016"/>
          </a:xfrm>
          <a:custGeom>
            <a:avLst/>
            <a:gdLst/>
            <a:ahLst/>
            <a:cxnLst>
              <a:cxn ang="0">
                <a:pos x="wd2" y="hd2"/>
              </a:cxn>
              <a:cxn ang="5400000">
                <a:pos x="wd2" y="hd2"/>
              </a:cxn>
              <a:cxn ang="10800000">
                <a:pos x="wd2" y="hd2"/>
              </a:cxn>
              <a:cxn ang="16200000">
                <a:pos x="wd2" y="hd2"/>
              </a:cxn>
            </a:cxnLst>
            <a:rect l="0" t="0" r="r" b="b"/>
            <a:pathLst>
              <a:path w="21600" h="21552" extrusionOk="0">
                <a:moveTo>
                  <a:pt x="12004" y="5"/>
                </a:moveTo>
                <a:cubicBezTo>
                  <a:pt x="11943" y="-10"/>
                  <a:pt x="11885" y="137"/>
                  <a:pt x="11828" y="501"/>
                </a:cubicBezTo>
                <a:cubicBezTo>
                  <a:pt x="11779" y="810"/>
                  <a:pt x="11737" y="1396"/>
                  <a:pt x="11707" y="2099"/>
                </a:cubicBezTo>
                <a:cubicBezTo>
                  <a:pt x="11679" y="2776"/>
                  <a:pt x="11664" y="3542"/>
                  <a:pt x="11664" y="4358"/>
                </a:cubicBezTo>
                <a:cubicBezTo>
                  <a:pt x="11663" y="5047"/>
                  <a:pt x="11676" y="5752"/>
                  <a:pt x="11697" y="6342"/>
                </a:cubicBezTo>
                <a:cubicBezTo>
                  <a:pt x="11721" y="6985"/>
                  <a:pt x="11753" y="7483"/>
                  <a:pt x="11792" y="7885"/>
                </a:cubicBezTo>
                <a:cubicBezTo>
                  <a:pt x="11843" y="8361"/>
                  <a:pt x="11895" y="8827"/>
                  <a:pt x="11949" y="9208"/>
                </a:cubicBezTo>
                <a:cubicBezTo>
                  <a:pt x="12015" y="9611"/>
                  <a:pt x="12078" y="10208"/>
                  <a:pt x="12132" y="10971"/>
                </a:cubicBezTo>
                <a:cubicBezTo>
                  <a:pt x="12153" y="11357"/>
                  <a:pt x="12165" y="11827"/>
                  <a:pt x="12165" y="12349"/>
                </a:cubicBezTo>
                <a:cubicBezTo>
                  <a:pt x="12164" y="13129"/>
                  <a:pt x="12140" y="13867"/>
                  <a:pt x="12103" y="14333"/>
                </a:cubicBezTo>
                <a:cubicBezTo>
                  <a:pt x="12051" y="14961"/>
                  <a:pt x="11986" y="15284"/>
                  <a:pt x="11923" y="15214"/>
                </a:cubicBezTo>
                <a:cubicBezTo>
                  <a:pt x="11874" y="15226"/>
                  <a:pt x="11827" y="15076"/>
                  <a:pt x="11782" y="14773"/>
                </a:cubicBezTo>
                <a:cubicBezTo>
                  <a:pt x="11746" y="14548"/>
                  <a:pt x="11716" y="14121"/>
                  <a:pt x="11697" y="13561"/>
                </a:cubicBezTo>
                <a:cubicBezTo>
                  <a:pt x="11679" y="13022"/>
                  <a:pt x="11670" y="12414"/>
                  <a:pt x="11671" y="11798"/>
                </a:cubicBezTo>
                <a:lnTo>
                  <a:pt x="11671" y="11247"/>
                </a:lnTo>
                <a:lnTo>
                  <a:pt x="11543" y="11412"/>
                </a:lnTo>
                <a:cubicBezTo>
                  <a:pt x="11535" y="13077"/>
                  <a:pt x="11576" y="14734"/>
                  <a:pt x="11654" y="15765"/>
                </a:cubicBezTo>
                <a:cubicBezTo>
                  <a:pt x="11735" y="16628"/>
                  <a:pt x="11830" y="17049"/>
                  <a:pt x="11926" y="16978"/>
                </a:cubicBezTo>
                <a:cubicBezTo>
                  <a:pt x="11993" y="16996"/>
                  <a:pt x="12057" y="16742"/>
                  <a:pt x="12119" y="16316"/>
                </a:cubicBezTo>
                <a:cubicBezTo>
                  <a:pt x="12172" y="15949"/>
                  <a:pt x="12219" y="15338"/>
                  <a:pt x="12253" y="14553"/>
                </a:cubicBezTo>
                <a:cubicBezTo>
                  <a:pt x="12285" y="13846"/>
                  <a:pt x="12302" y="13012"/>
                  <a:pt x="12302" y="12128"/>
                </a:cubicBezTo>
                <a:cubicBezTo>
                  <a:pt x="12303" y="11457"/>
                  <a:pt x="12292" y="10788"/>
                  <a:pt x="12273" y="10199"/>
                </a:cubicBezTo>
                <a:cubicBezTo>
                  <a:pt x="12253" y="9618"/>
                  <a:pt x="12225" y="9123"/>
                  <a:pt x="12191" y="8767"/>
                </a:cubicBezTo>
                <a:cubicBezTo>
                  <a:pt x="12144" y="8300"/>
                  <a:pt x="12094" y="7909"/>
                  <a:pt x="12044" y="7554"/>
                </a:cubicBezTo>
                <a:cubicBezTo>
                  <a:pt x="11958" y="6902"/>
                  <a:pt x="11906" y="6443"/>
                  <a:pt x="11883" y="6232"/>
                </a:cubicBezTo>
                <a:cubicBezTo>
                  <a:pt x="11857" y="6018"/>
                  <a:pt x="11832" y="5695"/>
                  <a:pt x="11815" y="5295"/>
                </a:cubicBezTo>
                <a:cubicBezTo>
                  <a:pt x="11802" y="4976"/>
                  <a:pt x="11795" y="4630"/>
                  <a:pt x="11795" y="4248"/>
                </a:cubicBezTo>
                <a:cubicBezTo>
                  <a:pt x="11793" y="3611"/>
                  <a:pt x="11811" y="2987"/>
                  <a:pt x="11841" y="2595"/>
                </a:cubicBezTo>
                <a:cubicBezTo>
                  <a:pt x="11889" y="2007"/>
                  <a:pt x="11949" y="1705"/>
                  <a:pt x="12008" y="1768"/>
                </a:cubicBezTo>
                <a:cubicBezTo>
                  <a:pt x="12043" y="1773"/>
                  <a:pt x="12078" y="1917"/>
                  <a:pt x="12112" y="2099"/>
                </a:cubicBezTo>
                <a:cubicBezTo>
                  <a:pt x="12141" y="2254"/>
                  <a:pt x="12165" y="2471"/>
                  <a:pt x="12188" y="2815"/>
                </a:cubicBezTo>
                <a:cubicBezTo>
                  <a:pt x="12206" y="3145"/>
                  <a:pt x="12222" y="3537"/>
                  <a:pt x="12230" y="3972"/>
                </a:cubicBezTo>
                <a:cubicBezTo>
                  <a:pt x="12236" y="4322"/>
                  <a:pt x="12238" y="4712"/>
                  <a:pt x="12237" y="5075"/>
                </a:cubicBezTo>
                <a:lnTo>
                  <a:pt x="12361" y="4909"/>
                </a:lnTo>
                <a:cubicBezTo>
                  <a:pt x="12361" y="4750"/>
                  <a:pt x="12361" y="4579"/>
                  <a:pt x="12361" y="4579"/>
                </a:cubicBezTo>
                <a:cubicBezTo>
                  <a:pt x="12360" y="3819"/>
                  <a:pt x="12348" y="3080"/>
                  <a:pt x="12325" y="2429"/>
                </a:cubicBezTo>
                <a:cubicBezTo>
                  <a:pt x="12298" y="1647"/>
                  <a:pt x="12257" y="1029"/>
                  <a:pt x="12207" y="666"/>
                </a:cubicBezTo>
                <a:cubicBezTo>
                  <a:pt x="12144" y="184"/>
                  <a:pt x="12074" y="-37"/>
                  <a:pt x="12004" y="5"/>
                </a:cubicBezTo>
                <a:close/>
                <a:moveTo>
                  <a:pt x="8064" y="60"/>
                </a:moveTo>
                <a:cubicBezTo>
                  <a:pt x="8003" y="28"/>
                  <a:pt x="7942" y="198"/>
                  <a:pt x="7884" y="556"/>
                </a:cubicBezTo>
                <a:cubicBezTo>
                  <a:pt x="7835" y="865"/>
                  <a:pt x="7794" y="1450"/>
                  <a:pt x="7763" y="2154"/>
                </a:cubicBezTo>
                <a:cubicBezTo>
                  <a:pt x="7736" y="2831"/>
                  <a:pt x="7720" y="3597"/>
                  <a:pt x="7720" y="4413"/>
                </a:cubicBezTo>
                <a:cubicBezTo>
                  <a:pt x="7720" y="5102"/>
                  <a:pt x="7732" y="5807"/>
                  <a:pt x="7753" y="6397"/>
                </a:cubicBezTo>
                <a:cubicBezTo>
                  <a:pt x="7779" y="7036"/>
                  <a:pt x="7813" y="7533"/>
                  <a:pt x="7851" y="7940"/>
                </a:cubicBezTo>
                <a:cubicBezTo>
                  <a:pt x="7902" y="8421"/>
                  <a:pt x="7955" y="8887"/>
                  <a:pt x="8008" y="9263"/>
                </a:cubicBezTo>
                <a:cubicBezTo>
                  <a:pt x="8075" y="9667"/>
                  <a:pt x="8134" y="10264"/>
                  <a:pt x="8188" y="11026"/>
                </a:cubicBezTo>
                <a:cubicBezTo>
                  <a:pt x="8209" y="11416"/>
                  <a:pt x="8221" y="11884"/>
                  <a:pt x="8221" y="12404"/>
                </a:cubicBezTo>
                <a:cubicBezTo>
                  <a:pt x="8219" y="13165"/>
                  <a:pt x="8198" y="13876"/>
                  <a:pt x="8162" y="14333"/>
                </a:cubicBezTo>
                <a:cubicBezTo>
                  <a:pt x="8111" y="14958"/>
                  <a:pt x="8046" y="15281"/>
                  <a:pt x="7982" y="15214"/>
                </a:cubicBezTo>
                <a:cubicBezTo>
                  <a:pt x="7933" y="15229"/>
                  <a:pt x="7887" y="15079"/>
                  <a:pt x="7841" y="14773"/>
                </a:cubicBezTo>
                <a:cubicBezTo>
                  <a:pt x="7805" y="14549"/>
                  <a:pt x="7772" y="14122"/>
                  <a:pt x="7753" y="13561"/>
                </a:cubicBezTo>
                <a:cubicBezTo>
                  <a:pt x="7735" y="13022"/>
                  <a:pt x="7726" y="12414"/>
                  <a:pt x="7727" y="11798"/>
                </a:cubicBezTo>
                <a:lnTo>
                  <a:pt x="7727" y="11247"/>
                </a:lnTo>
                <a:lnTo>
                  <a:pt x="7603" y="11412"/>
                </a:lnTo>
                <a:cubicBezTo>
                  <a:pt x="7591" y="13092"/>
                  <a:pt x="7629" y="14754"/>
                  <a:pt x="7707" y="15820"/>
                </a:cubicBezTo>
                <a:cubicBezTo>
                  <a:pt x="7788" y="16681"/>
                  <a:pt x="7884" y="17101"/>
                  <a:pt x="7979" y="17033"/>
                </a:cubicBezTo>
                <a:cubicBezTo>
                  <a:pt x="8046" y="17051"/>
                  <a:pt x="8110" y="16852"/>
                  <a:pt x="8172" y="16427"/>
                </a:cubicBezTo>
                <a:cubicBezTo>
                  <a:pt x="8225" y="16064"/>
                  <a:pt x="8273" y="15452"/>
                  <a:pt x="8306" y="14663"/>
                </a:cubicBezTo>
                <a:cubicBezTo>
                  <a:pt x="8338" y="13956"/>
                  <a:pt x="8356" y="13122"/>
                  <a:pt x="8355" y="12238"/>
                </a:cubicBezTo>
                <a:cubicBezTo>
                  <a:pt x="8356" y="11568"/>
                  <a:pt x="8345" y="10898"/>
                  <a:pt x="8326" y="10310"/>
                </a:cubicBezTo>
                <a:cubicBezTo>
                  <a:pt x="8306" y="9728"/>
                  <a:pt x="8278" y="9233"/>
                  <a:pt x="8244" y="8877"/>
                </a:cubicBezTo>
                <a:cubicBezTo>
                  <a:pt x="8198" y="8405"/>
                  <a:pt x="8150" y="7959"/>
                  <a:pt x="8100" y="7609"/>
                </a:cubicBezTo>
                <a:cubicBezTo>
                  <a:pt x="8013" y="6957"/>
                  <a:pt x="7959" y="6554"/>
                  <a:pt x="7936" y="6342"/>
                </a:cubicBezTo>
                <a:cubicBezTo>
                  <a:pt x="7910" y="6124"/>
                  <a:pt x="7885" y="5801"/>
                  <a:pt x="7868" y="5405"/>
                </a:cubicBezTo>
                <a:cubicBezTo>
                  <a:pt x="7855" y="5086"/>
                  <a:pt x="7851" y="4740"/>
                  <a:pt x="7851" y="4358"/>
                </a:cubicBezTo>
                <a:cubicBezTo>
                  <a:pt x="7850" y="3721"/>
                  <a:pt x="7864" y="3097"/>
                  <a:pt x="7894" y="2705"/>
                </a:cubicBezTo>
                <a:cubicBezTo>
                  <a:pt x="7942" y="2118"/>
                  <a:pt x="8002" y="1815"/>
                  <a:pt x="8061" y="1878"/>
                </a:cubicBezTo>
                <a:cubicBezTo>
                  <a:pt x="8098" y="1875"/>
                  <a:pt x="8133" y="1963"/>
                  <a:pt x="8169" y="2154"/>
                </a:cubicBezTo>
                <a:cubicBezTo>
                  <a:pt x="8197" y="2307"/>
                  <a:pt x="8225" y="2580"/>
                  <a:pt x="8247" y="2925"/>
                </a:cubicBezTo>
                <a:cubicBezTo>
                  <a:pt x="8266" y="3250"/>
                  <a:pt x="8279" y="3644"/>
                  <a:pt x="8287" y="4083"/>
                </a:cubicBezTo>
                <a:cubicBezTo>
                  <a:pt x="8292" y="4433"/>
                  <a:pt x="8297" y="4822"/>
                  <a:pt x="8296" y="5185"/>
                </a:cubicBezTo>
                <a:lnTo>
                  <a:pt x="8421" y="5019"/>
                </a:lnTo>
                <a:cubicBezTo>
                  <a:pt x="8421" y="4908"/>
                  <a:pt x="8421" y="4800"/>
                  <a:pt x="8421" y="4689"/>
                </a:cubicBezTo>
                <a:cubicBezTo>
                  <a:pt x="8419" y="3932"/>
                  <a:pt x="8407" y="3194"/>
                  <a:pt x="8385" y="2540"/>
                </a:cubicBezTo>
                <a:cubicBezTo>
                  <a:pt x="8357" y="1759"/>
                  <a:pt x="8313" y="1144"/>
                  <a:pt x="8264" y="776"/>
                </a:cubicBezTo>
                <a:cubicBezTo>
                  <a:pt x="8201" y="295"/>
                  <a:pt x="8133" y="20"/>
                  <a:pt x="8064" y="60"/>
                </a:cubicBezTo>
                <a:close/>
                <a:moveTo>
                  <a:pt x="17048" y="60"/>
                </a:moveTo>
                <a:cubicBezTo>
                  <a:pt x="16987" y="45"/>
                  <a:pt x="16928" y="192"/>
                  <a:pt x="16871" y="556"/>
                </a:cubicBezTo>
                <a:cubicBezTo>
                  <a:pt x="16823" y="865"/>
                  <a:pt x="16780" y="1451"/>
                  <a:pt x="16750" y="2154"/>
                </a:cubicBezTo>
                <a:cubicBezTo>
                  <a:pt x="16723" y="2831"/>
                  <a:pt x="16707" y="3597"/>
                  <a:pt x="16707" y="4413"/>
                </a:cubicBezTo>
                <a:cubicBezTo>
                  <a:pt x="16707" y="5102"/>
                  <a:pt x="16719" y="5807"/>
                  <a:pt x="16740" y="6397"/>
                </a:cubicBezTo>
                <a:cubicBezTo>
                  <a:pt x="16765" y="7037"/>
                  <a:pt x="16796" y="7535"/>
                  <a:pt x="16835" y="7940"/>
                </a:cubicBezTo>
                <a:cubicBezTo>
                  <a:pt x="16886" y="8417"/>
                  <a:pt x="16938" y="8882"/>
                  <a:pt x="16992" y="9263"/>
                </a:cubicBezTo>
                <a:cubicBezTo>
                  <a:pt x="17058" y="9661"/>
                  <a:pt x="17122" y="10259"/>
                  <a:pt x="17175" y="11026"/>
                </a:cubicBezTo>
                <a:cubicBezTo>
                  <a:pt x="17196" y="11412"/>
                  <a:pt x="17208" y="11882"/>
                  <a:pt x="17208" y="12404"/>
                </a:cubicBezTo>
                <a:cubicBezTo>
                  <a:pt x="17206" y="13162"/>
                  <a:pt x="17185" y="13874"/>
                  <a:pt x="17149" y="14333"/>
                </a:cubicBezTo>
                <a:cubicBezTo>
                  <a:pt x="17097" y="14961"/>
                  <a:pt x="17033" y="15284"/>
                  <a:pt x="16969" y="15214"/>
                </a:cubicBezTo>
                <a:cubicBezTo>
                  <a:pt x="16921" y="15228"/>
                  <a:pt x="16873" y="15078"/>
                  <a:pt x="16828" y="14773"/>
                </a:cubicBezTo>
                <a:cubicBezTo>
                  <a:pt x="16792" y="14554"/>
                  <a:pt x="16759" y="14127"/>
                  <a:pt x="16740" y="13561"/>
                </a:cubicBezTo>
                <a:cubicBezTo>
                  <a:pt x="16722" y="13022"/>
                  <a:pt x="16713" y="12414"/>
                  <a:pt x="16714" y="11798"/>
                </a:cubicBezTo>
                <a:lnTo>
                  <a:pt x="16714" y="11247"/>
                </a:lnTo>
                <a:lnTo>
                  <a:pt x="16586" y="11412"/>
                </a:lnTo>
                <a:cubicBezTo>
                  <a:pt x="16577" y="13092"/>
                  <a:pt x="16619" y="14775"/>
                  <a:pt x="16697" y="15820"/>
                </a:cubicBezTo>
                <a:cubicBezTo>
                  <a:pt x="16778" y="16681"/>
                  <a:pt x="16874" y="17101"/>
                  <a:pt x="16969" y="17033"/>
                </a:cubicBezTo>
                <a:cubicBezTo>
                  <a:pt x="17036" y="17051"/>
                  <a:pt x="17100" y="16797"/>
                  <a:pt x="17162" y="16371"/>
                </a:cubicBezTo>
                <a:cubicBezTo>
                  <a:pt x="17215" y="16005"/>
                  <a:pt x="17263" y="15393"/>
                  <a:pt x="17296" y="14608"/>
                </a:cubicBezTo>
                <a:cubicBezTo>
                  <a:pt x="17328" y="13901"/>
                  <a:pt x="17346" y="13067"/>
                  <a:pt x="17345" y="12183"/>
                </a:cubicBezTo>
                <a:cubicBezTo>
                  <a:pt x="17346" y="11512"/>
                  <a:pt x="17335" y="10843"/>
                  <a:pt x="17316" y="10255"/>
                </a:cubicBezTo>
                <a:cubicBezTo>
                  <a:pt x="17296" y="9673"/>
                  <a:pt x="17268" y="9178"/>
                  <a:pt x="17234" y="8822"/>
                </a:cubicBezTo>
                <a:cubicBezTo>
                  <a:pt x="17187" y="8355"/>
                  <a:pt x="17140" y="7964"/>
                  <a:pt x="17090" y="7609"/>
                </a:cubicBezTo>
                <a:cubicBezTo>
                  <a:pt x="17004" y="6957"/>
                  <a:pt x="16950" y="6498"/>
                  <a:pt x="16927" y="6287"/>
                </a:cubicBezTo>
                <a:cubicBezTo>
                  <a:pt x="16900" y="6073"/>
                  <a:pt x="16875" y="5750"/>
                  <a:pt x="16858" y="5350"/>
                </a:cubicBezTo>
                <a:cubicBezTo>
                  <a:pt x="16845" y="5031"/>
                  <a:pt x="16838" y="4685"/>
                  <a:pt x="16838" y="4303"/>
                </a:cubicBezTo>
                <a:cubicBezTo>
                  <a:pt x="16837" y="3666"/>
                  <a:pt x="16854" y="3042"/>
                  <a:pt x="16884" y="2650"/>
                </a:cubicBezTo>
                <a:cubicBezTo>
                  <a:pt x="16932" y="2062"/>
                  <a:pt x="16992" y="1760"/>
                  <a:pt x="17051" y="1823"/>
                </a:cubicBezTo>
                <a:cubicBezTo>
                  <a:pt x="17086" y="1828"/>
                  <a:pt x="17122" y="1972"/>
                  <a:pt x="17156" y="2154"/>
                </a:cubicBezTo>
                <a:cubicBezTo>
                  <a:pt x="17185" y="2303"/>
                  <a:pt x="17209" y="2521"/>
                  <a:pt x="17231" y="2870"/>
                </a:cubicBezTo>
                <a:cubicBezTo>
                  <a:pt x="17250" y="3195"/>
                  <a:pt x="17266" y="3589"/>
                  <a:pt x="17273" y="4027"/>
                </a:cubicBezTo>
                <a:cubicBezTo>
                  <a:pt x="17279" y="4377"/>
                  <a:pt x="17281" y="4767"/>
                  <a:pt x="17280" y="5130"/>
                </a:cubicBezTo>
                <a:lnTo>
                  <a:pt x="17408" y="4964"/>
                </a:lnTo>
                <a:cubicBezTo>
                  <a:pt x="17408" y="4806"/>
                  <a:pt x="17408" y="4634"/>
                  <a:pt x="17408" y="4634"/>
                </a:cubicBezTo>
                <a:cubicBezTo>
                  <a:pt x="17406" y="3874"/>
                  <a:pt x="17392" y="3135"/>
                  <a:pt x="17368" y="2484"/>
                </a:cubicBezTo>
                <a:cubicBezTo>
                  <a:pt x="17341" y="1702"/>
                  <a:pt x="17300" y="1085"/>
                  <a:pt x="17251" y="721"/>
                </a:cubicBezTo>
                <a:cubicBezTo>
                  <a:pt x="17187" y="239"/>
                  <a:pt x="17117" y="18"/>
                  <a:pt x="17048" y="60"/>
                </a:cubicBezTo>
                <a:close/>
                <a:moveTo>
                  <a:pt x="43" y="335"/>
                </a:moveTo>
                <a:lnTo>
                  <a:pt x="10" y="3091"/>
                </a:lnTo>
                <a:lnTo>
                  <a:pt x="0" y="6122"/>
                </a:lnTo>
                <a:lnTo>
                  <a:pt x="75" y="6122"/>
                </a:lnTo>
                <a:lnTo>
                  <a:pt x="144" y="3091"/>
                </a:lnTo>
                <a:lnTo>
                  <a:pt x="180" y="335"/>
                </a:lnTo>
                <a:lnTo>
                  <a:pt x="43" y="335"/>
                </a:lnTo>
                <a:close/>
                <a:moveTo>
                  <a:pt x="308" y="335"/>
                </a:moveTo>
                <a:lnTo>
                  <a:pt x="272" y="3091"/>
                </a:lnTo>
                <a:lnTo>
                  <a:pt x="262" y="6122"/>
                </a:lnTo>
                <a:lnTo>
                  <a:pt x="337" y="6122"/>
                </a:lnTo>
                <a:lnTo>
                  <a:pt x="409" y="3091"/>
                </a:lnTo>
                <a:lnTo>
                  <a:pt x="442" y="335"/>
                </a:lnTo>
                <a:lnTo>
                  <a:pt x="308" y="335"/>
                </a:lnTo>
                <a:close/>
                <a:moveTo>
                  <a:pt x="615" y="335"/>
                </a:moveTo>
                <a:lnTo>
                  <a:pt x="412" y="16702"/>
                </a:lnTo>
                <a:lnTo>
                  <a:pt x="763" y="16702"/>
                </a:lnTo>
                <a:cubicBezTo>
                  <a:pt x="816" y="16716"/>
                  <a:pt x="870" y="16659"/>
                  <a:pt x="923" y="16482"/>
                </a:cubicBezTo>
                <a:cubicBezTo>
                  <a:pt x="976" y="16282"/>
                  <a:pt x="1025" y="15924"/>
                  <a:pt x="1070" y="15435"/>
                </a:cubicBezTo>
                <a:cubicBezTo>
                  <a:pt x="1116" y="14898"/>
                  <a:pt x="1157" y="14254"/>
                  <a:pt x="1191" y="13506"/>
                </a:cubicBezTo>
                <a:cubicBezTo>
                  <a:pt x="1277" y="11658"/>
                  <a:pt x="1321" y="9344"/>
                  <a:pt x="1319" y="7003"/>
                </a:cubicBezTo>
                <a:cubicBezTo>
                  <a:pt x="1320" y="5983"/>
                  <a:pt x="1310" y="4989"/>
                  <a:pt x="1289" y="4027"/>
                </a:cubicBezTo>
                <a:cubicBezTo>
                  <a:pt x="1272" y="3184"/>
                  <a:pt x="1243" y="2440"/>
                  <a:pt x="1204" y="1823"/>
                </a:cubicBezTo>
                <a:cubicBezTo>
                  <a:pt x="1166" y="1227"/>
                  <a:pt x="1121" y="770"/>
                  <a:pt x="1070" y="556"/>
                </a:cubicBezTo>
                <a:cubicBezTo>
                  <a:pt x="1017" y="367"/>
                  <a:pt x="964" y="311"/>
                  <a:pt x="910" y="335"/>
                </a:cubicBezTo>
                <a:lnTo>
                  <a:pt x="615" y="335"/>
                </a:lnTo>
                <a:close/>
                <a:moveTo>
                  <a:pt x="3770" y="335"/>
                </a:moveTo>
                <a:lnTo>
                  <a:pt x="3567" y="16702"/>
                </a:lnTo>
                <a:lnTo>
                  <a:pt x="3688" y="16702"/>
                </a:lnTo>
                <a:lnTo>
                  <a:pt x="3891" y="335"/>
                </a:lnTo>
                <a:lnTo>
                  <a:pt x="3770" y="335"/>
                </a:lnTo>
                <a:close/>
                <a:moveTo>
                  <a:pt x="5567" y="335"/>
                </a:moveTo>
                <a:lnTo>
                  <a:pt x="5537" y="2650"/>
                </a:lnTo>
                <a:lnTo>
                  <a:pt x="5655" y="2650"/>
                </a:lnTo>
                <a:lnTo>
                  <a:pt x="5685" y="335"/>
                </a:lnTo>
                <a:lnTo>
                  <a:pt x="5567" y="335"/>
                </a:lnTo>
                <a:close/>
                <a:moveTo>
                  <a:pt x="8656" y="335"/>
                </a:moveTo>
                <a:lnTo>
                  <a:pt x="8453" y="16702"/>
                </a:lnTo>
                <a:lnTo>
                  <a:pt x="8571" y="16757"/>
                </a:lnTo>
                <a:lnTo>
                  <a:pt x="8620" y="12790"/>
                </a:lnTo>
                <a:lnTo>
                  <a:pt x="8768" y="10640"/>
                </a:lnTo>
                <a:lnTo>
                  <a:pt x="8908" y="16702"/>
                </a:lnTo>
                <a:lnTo>
                  <a:pt x="9039" y="16702"/>
                </a:lnTo>
                <a:lnTo>
                  <a:pt x="8859" y="9263"/>
                </a:lnTo>
                <a:lnTo>
                  <a:pt x="9160" y="4854"/>
                </a:lnTo>
                <a:lnTo>
                  <a:pt x="9000" y="4854"/>
                </a:lnTo>
                <a:lnTo>
                  <a:pt x="8650" y="10530"/>
                </a:lnTo>
                <a:lnTo>
                  <a:pt x="8774" y="335"/>
                </a:lnTo>
                <a:lnTo>
                  <a:pt x="8656" y="335"/>
                </a:lnTo>
                <a:close/>
                <a:moveTo>
                  <a:pt x="9337" y="335"/>
                </a:moveTo>
                <a:lnTo>
                  <a:pt x="9308" y="2650"/>
                </a:lnTo>
                <a:lnTo>
                  <a:pt x="9425" y="2650"/>
                </a:lnTo>
                <a:lnTo>
                  <a:pt x="9455" y="335"/>
                </a:lnTo>
                <a:lnTo>
                  <a:pt x="9337" y="335"/>
                </a:lnTo>
                <a:close/>
                <a:moveTo>
                  <a:pt x="9638" y="335"/>
                </a:moveTo>
                <a:lnTo>
                  <a:pt x="9435" y="16702"/>
                </a:lnTo>
                <a:lnTo>
                  <a:pt x="9556" y="16702"/>
                </a:lnTo>
                <a:lnTo>
                  <a:pt x="9759" y="335"/>
                </a:lnTo>
                <a:lnTo>
                  <a:pt x="9638" y="335"/>
                </a:lnTo>
                <a:close/>
                <a:moveTo>
                  <a:pt x="9949" y="335"/>
                </a:moveTo>
                <a:lnTo>
                  <a:pt x="9746" y="16702"/>
                </a:lnTo>
                <a:lnTo>
                  <a:pt x="9867" y="16702"/>
                </a:lnTo>
                <a:lnTo>
                  <a:pt x="10070" y="335"/>
                </a:lnTo>
                <a:lnTo>
                  <a:pt x="9949" y="335"/>
                </a:lnTo>
                <a:close/>
                <a:moveTo>
                  <a:pt x="14554" y="335"/>
                </a:moveTo>
                <a:lnTo>
                  <a:pt x="14524" y="2650"/>
                </a:lnTo>
                <a:lnTo>
                  <a:pt x="14642" y="2650"/>
                </a:lnTo>
                <a:lnTo>
                  <a:pt x="14672" y="335"/>
                </a:lnTo>
                <a:lnTo>
                  <a:pt x="14554" y="335"/>
                </a:lnTo>
                <a:close/>
                <a:moveTo>
                  <a:pt x="19113" y="335"/>
                </a:moveTo>
                <a:lnTo>
                  <a:pt x="19083" y="2650"/>
                </a:lnTo>
                <a:lnTo>
                  <a:pt x="19201" y="2650"/>
                </a:lnTo>
                <a:lnTo>
                  <a:pt x="19231" y="335"/>
                </a:lnTo>
                <a:lnTo>
                  <a:pt x="19113" y="335"/>
                </a:lnTo>
                <a:close/>
                <a:moveTo>
                  <a:pt x="21204" y="335"/>
                </a:moveTo>
                <a:lnTo>
                  <a:pt x="21171" y="3091"/>
                </a:lnTo>
                <a:lnTo>
                  <a:pt x="21161" y="6122"/>
                </a:lnTo>
                <a:lnTo>
                  <a:pt x="21237" y="6122"/>
                </a:lnTo>
                <a:lnTo>
                  <a:pt x="21305" y="3091"/>
                </a:lnTo>
                <a:lnTo>
                  <a:pt x="21341" y="335"/>
                </a:lnTo>
                <a:lnTo>
                  <a:pt x="21204" y="335"/>
                </a:lnTo>
                <a:close/>
                <a:moveTo>
                  <a:pt x="21466" y="335"/>
                </a:moveTo>
                <a:lnTo>
                  <a:pt x="21430" y="3091"/>
                </a:lnTo>
                <a:lnTo>
                  <a:pt x="21420" y="6122"/>
                </a:lnTo>
                <a:lnTo>
                  <a:pt x="21495" y="6122"/>
                </a:lnTo>
                <a:lnTo>
                  <a:pt x="21567" y="3091"/>
                </a:lnTo>
                <a:lnTo>
                  <a:pt x="21600" y="335"/>
                </a:lnTo>
                <a:lnTo>
                  <a:pt x="21466" y="335"/>
                </a:lnTo>
                <a:close/>
                <a:moveTo>
                  <a:pt x="20297" y="556"/>
                </a:moveTo>
                <a:lnTo>
                  <a:pt x="20160" y="1933"/>
                </a:lnTo>
                <a:lnTo>
                  <a:pt x="20124" y="4854"/>
                </a:lnTo>
                <a:lnTo>
                  <a:pt x="20029" y="4854"/>
                </a:lnTo>
                <a:lnTo>
                  <a:pt x="20009" y="6452"/>
                </a:lnTo>
                <a:lnTo>
                  <a:pt x="20104" y="6452"/>
                </a:lnTo>
                <a:lnTo>
                  <a:pt x="20019" y="13341"/>
                </a:lnTo>
                <a:cubicBezTo>
                  <a:pt x="20011" y="13920"/>
                  <a:pt x="20006" y="14510"/>
                  <a:pt x="20003" y="15104"/>
                </a:cubicBezTo>
                <a:cubicBezTo>
                  <a:pt x="20002" y="15573"/>
                  <a:pt x="20014" y="16021"/>
                  <a:pt x="20036" y="16316"/>
                </a:cubicBezTo>
                <a:cubicBezTo>
                  <a:pt x="20068" y="16736"/>
                  <a:pt x="20109" y="16955"/>
                  <a:pt x="20150" y="16923"/>
                </a:cubicBezTo>
                <a:cubicBezTo>
                  <a:pt x="20178" y="16916"/>
                  <a:pt x="20205" y="16880"/>
                  <a:pt x="20232" y="16757"/>
                </a:cubicBezTo>
                <a:lnTo>
                  <a:pt x="20252" y="15104"/>
                </a:lnTo>
                <a:cubicBezTo>
                  <a:pt x="20228" y="15211"/>
                  <a:pt x="20207" y="15260"/>
                  <a:pt x="20183" y="15269"/>
                </a:cubicBezTo>
                <a:cubicBezTo>
                  <a:pt x="20168" y="15288"/>
                  <a:pt x="20152" y="15193"/>
                  <a:pt x="20140" y="15049"/>
                </a:cubicBezTo>
                <a:cubicBezTo>
                  <a:pt x="20132" y="14900"/>
                  <a:pt x="20130" y="14699"/>
                  <a:pt x="20131" y="14498"/>
                </a:cubicBezTo>
                <a:cubicBezTo>
                  <a:pt x="20134" y="13994"/>
                  <a:pt x="20137" y="13505"/>
                  <a:pt x="20144" y="13010"/>
                </a:cubicBezTo>
                <a:lnTo>
                  <a:pt x="20225" y="6452"/>
                </a:lnTo>
                <a:lnTo>
                  <a:pt x="20343" y="6452"/>
                </a:lnTo>
                <a:lnTo>
                  <a:pt x="20363" y="4854"/>
                </a:lnTo>
                <a:lnTo>
                  <a:pt x="20245" y="4854"/>
                </a:lnTo>
                <a:lnTo>
                  <a:pt x="20297" y="556"/>
                </a:lnTo>
                <a:close/>
                <a:moveTo>
                  <a:pt x="723" y="2264"/>
                </a:moveTo>
                <a:lnTo>
                  <a:pt x="893" y="2264"/>
                </a:lnTo>
                <a:cubicBezTo>
                  <a:pt x="943" y="2236"/>
                  <a:pt x="993" y="2347"/>
                  <a:pt x="1041" y="2540"/>
                </a:cubicBezTo>
                <a:cubicBezTo>
                  <a:pt x="1085" y="2791"/>
                  <a:pt x="1122" y="3302"/>
                  <a:pt x="1145" y="3972"/>
                </a:cubicBezTo>
                <a:cubicBezTo>
                  <a:pt x="1176" y="4904"/>
                  <a:pt x="1192" y="5942"/>
                  <a:pt x="1188" y="7003"/>
                </a:cubicBezTo>
                <a:cubicBezTo>
                  <a:pt x="1189" y="8087"/>
                  <a:pt x="1179" y="9172"/>
                  <a:pt x="1159" y="10199"/>
                </a:cubicBezTo>
                <a:cubicBezTo>
                  <a:pt x="1139" y="11101"/>
                  <a:pt x="1112" y="11978"/>
                  <a:pt x="1077" y="12734"/>
                </a:cubicBezTo>
                <a:cubicBezTo>
                  <a:pt x="1054" y="13266"/>
                  <a:pt x="1025" y="13703"/>
                  <a:pt x="992" y="14057"/>
                </a:cubicBezTo>
                <a:cubicBezTo>
                  <a:pt x="965" y="14337"/>
                  <a:pt x="934" y="14504"/>
                  <a:pt x="903" y="14608"/>
                </a:cubicBezTo>
                <a:cubicBezTo>
                  <a:pt x="843" y="14846"/>
                  <a:pt x="782" y="14954"/>
                  <a:pt x="720" y="14939"/>
                </a:cubicBezTo>
                <a:lnTo>
                  <a:pt x="566" y="14939"/>
                </a:lnTo>
                <a:lnTo>
                  <a:pt x="723" y="2264"/>
                </a:lnTo>
                <a:close/>
                <a:moveTo>
                  <a:pt x="5076" y="4523"/>
                </a:moveTo>
                <a:cubicBezTo>
                  <a:pt x="5040" y="4518"/>
                  <a:pt x="5004" y="4681"/>
                  <a:pt x="4971" y="4964"/>
                </a:cubicBezTo>
                <a:cubicBezTo>
                  <a:pt x="4930" y="5361"/>
                  <a:pt x="4892" y="5856"/>
                  <a:pt x="4860" y="6452"/>
                </a:cubicBezTo>
                <a:lnTo>
                  <a:pt x="4880" y="4799"/>
                </a:lnTo>
                <a:lnTo>
                  <a:pt x="4768" y="4799"/>
                </a:lnTo>
                <a:lnTo>
                  <a:pt x="4565" y="21221"/>
                </a:lnTo>
                <a:lnTo>
                  <a:pt x="4683" y="21221"/>
                </a:lnTo>
                <a:lnTo>
                  <a:pt x="4768" y="14773"/>
                </a:lnTo>
                <a:cubicBezTo>
                  <a:pt x="4802" y="16085"/>
                  <a:pt x="4880" y="16916"/>
                  <a:pt x="4965" y="16923"/>
                </a:cubicBezTo>
                <a:cubicBezTo>
                  <a:pt x="5003" y="16921"/>
                  <a:pt x="5041" y="16759"/>
                  <a:pt x="5076" y="16482"/>
                </a:cubicBezTo>
                <a:cubicBezTo>
                  <a:pt x="5115" y="16127"/>
                  <a:pt x="5151" y="15659"/>
                  <a:pt x="5181" y="15104"/>
                </a:cubicBezTo>
                <a:cubicBezTo>
                  <a:pt x="5220" y="14391"/>
                  <a:pt x="5252" y="13585"/>
                  <a:pt x="5272" y="12679"/>
                </a:cubicBezTo>
                <a:cubicBezTo>
                  <a:pt x="5297" y="11599"/>
                  <a:pt x="5309" y="10419"/>
                  <a:pt x="5308" y="9263"/>
                </a:cubicBezTo>
                <a:cubicBezTo>
                  <a:pt x="5313" y="7990"/>
                  <a:pt x="5290" y="6733"/>
                  <a:pt x="5243" y="5736"/>
                </a:cubicBezTo>
                <a:cubicBezTo>
                  <a:pt x="5201" y="4927"/>
                  <a:pt x="5140" y="4496"/>
                  <a:pt x="5076" y="4523"/>
                </a:cubicBezTo>
                <a:close/>
                <a:moveTo>
                  <a:pt x="6791" y="4523"/>
                </a:moveTo>
                <a:cubicBezTo>
                  <a:pt x="6733" y="4534"/>
                  <a:pt x="6675" y="4809"/>
                  <a:pt x="6627" y="5350"/>
                </a:cubicBezTo>
                <a:cubicBezTo>
                  <a:pt x="6571" y="6020"/>
                  <a:pt x="6525" y="6907"/>
                  <a:pt x="6493" y="7940"/>
                </a:cubicBezTo>
                <a:cubicBezTo>
                  <a:pt x="6455" y="9059"/>
                  <a:pt x="6437" y="10339"/>
                  <a:pt x="6437" y="11632"/>
                </a:cubicBezTo>
                <a:cubicBezTo>
                  <a:pt x="6432" y="12994"/>
                  <a:pt x="6457" y="14332"/>
                  <a:pt x="6509" y="15380"/>
                </a:cubicBezTo>
                <a:cubicBezTo>
                  <a:pt x="6555" y="16240"/>
                  <a:pt x="6618" y="16724"/>
                  <a:pt x="6686" y="16702"/>
                </a:cubicBezTo>
                <a:cubicBezTo>
                  <a:pt x="6763" y="16658"/>
                  <a:pt x="6835" y="16083"/>
                  <a:pt x="6886" y="15104"/>
                </a:cubicBezTo>
                <a:lnTo>
                  <a:pt x="6876" y="16096"/>
                </a:lnTo>
                <a:cubicBezTo>
                  <a:pt x="6868" y="17076"/>
                  <a:pt x="6847" y="18005"/>
                  <a:pt x="6817" y="18851"/>
                </a:cubicBezTo>
                <a:cubicBezTo>
                  <a:pt x="6776" y="19552"/>
                  <a:pt x="6718" y="19886"/>
                  <a:pt x="6660" y="19788"/>
                </a:cubicBezTo>
                <a:cubicBezTo>
                  <a:pt x="6631" y="19813"/>
                  <a:pt x="6601" y="19755"/>
                  <a:pt x="6575" y="19568"/>
                </a:cubicBezTo>
                <a:cubicBezTo>
                  <a:pt x="6560" y="19462"/>
                  <a:pt x="6547" y="19254"/>
                  <a:pt x="6539" y="19017"/>
                </a:cubicBezTo>
                <a:cubicBezTo>
                  <a:pt x="6531" y="18689"/>
                  <a:pt x="6527" y="18324"/>
                  <a:pt x="6529" y="17970"/>
                </a:cubicBezTo>
                <a:lnTo>
                  <a:pt x="6408" y="17804"/>
                </a:lnTo>
                <a:cubicBezTo>
                  <a:pt x="6406" y="17985"/>
                  <a:pt x="6405" y="18172"/>
                  <a:pt x="6405" y="18355"/>
                </a:cubicBezTo>
                <a:cubicBezTo>
                  <a:pt x="6404" y="18940"/>
                  <a:pt x="6414" y="19528"/>
                  <a:pt x="6434" y="20009"/>
                </a:cubicBezTo>
                <a:cubicBezTo>
                  <a:pt x="6458" y="20515"/>
                  <a:pt x="6489" y="20862"/>
                  <a:pt x="6526" y="21056"/>
                </a:cubicBezTo>
                <a:cubicBezTo>
                  <a:pt x="6573" y="21319"/>
                  <a:pt x="6623" y="21459"/>
                  <a:pt x="6673" y="21441"/>
                </a:cubicBezTo>
                <a:cubicBezTo>
                  <a:pt x="6727" y="21459"/>
                  <a:pt x="6782" y="21235"/>
                  <a:pt x="6830" y="20835"/>
                </a:cubicBezTo>
                <a:cubicBezTo>
                  <a:pt x="6874" y="20468"/>
                  <a:pt x="6910" y="19941"/>
                  <a:pt x="6935" y="19237"/>
                </a:cubicBezTo>
                <a:cubicBezTo>
                  <a:pt x="6965" y="18321"/>
                  <a:pt x="6987" y="17294"/>
                  <a:pt x="6997" y="16261"/>
                </a:cubicBezTo>
                <a:lnTo>
                  <a:pt x="7138" y="4799"/>
                </a:lnTo>
                <a:lnTo>
                  <a:pt x="7027" y="4799"/>
                </a:lnTo>
                <a:lnTo>
                  <a:pt x="7004" y="6728"/>
                </a:lnTo>
                <a:cubicBezTo>
                  <a:pt x="6963" y="5354"/>
                  <a:pt x="6882" y="4508"/>
                  <a:pt x="6791" y="4523"/>
                </a:cubicBezTo>
                <a:close/>
                <a:moveTo>
                  <a:pt x="15778" y="4523"/>
                </a:moveTo>
                <a:cubicBezTo>
                  <a:pt x="15720" y="4534"/>
                  <a:pt x="15662" y="4809"/>
                  <a:pt x="15614" y="5350"/>
                </a:cubicBezTo>
                <a:cubicBezTo>
                  <a:pt x="15557" y="6024"/>
                  <a:pt x="15513" y="6910"/>
                  <a:pt x="15480" y="7940"/>
                </a:cubicBezTo>
                <a:cubicBezTo>
                  <a:pt x="15442" y="9064"/>
                  <a:pt x="15420" y="10342"/>
                  <a:pt x="15421" y="11632"/>
                </a:cubicBezTo>
                <a:cubicBezTo>
                  <a:pt x="15415" y="12994"/>
                  <a:pt x="15444" y="14332"/>
                  <a:pt x="15496" y="15380"/>
                </a:cubicBezTo>
                <a:cubicBezTo>
                  <a:pt x="15542" y="16240"/>
                  <a:pt x="15605" y="16724"/>
                  <a:pt x="15673" y="16702"/>
                </a:cubicBezTo>
                <a:cubicBezTo>
                  <a:pt x="15750" y="16654"/>
                  <a:pt x="15822" y="16080"/>
                  <a:pt x="15873" y="15104"/>
                </a:cubicBezTo>
                <a:lnTo>
                  <a:pt x="15863" y="16096"/>
                </a:lnTo>
                <a:cubicBezTo>
                  <a:pt x="15855" y="17076"/>
                  <a:pt x="15834" y="18005"/>
                  <a:pt x="15804" y="18851"/>
                </a:cubicBezTo>
                <a:cubicBezTo>
                  <a:pt x="15763" y="19545"/>
                  <a:pt x="15705" y="19879"/>
                  <a:pt x="15647" y="19788"/>
                </a:cubicBezTo>
                <a:cubicBezTo>
                  <a:pt x="15618" y="19811"/>
                  <a:pt x="15589" y="19753"/>
                  <a:pt x="15562" y="19568"/>
                </a:cubicBezTo>
                <a:cubicBezTo>
                  <a:pt x="15547" y="19460"/>
                  <a:pt x="15534" y="19253"/>
                  <a:pt x="15526" y="19017"/>
                </a:cubicBezTo>
                <a:cubicBezTo>
                  <a:pt x="15518" y="18689"/>
                  <a:pt x="15514" y="18324"/>
                  <a:pt x="15516" y="17970"/>
                </a:cubicBezTo>
                <a:lnTo>
                  <a:pt x="15395" y="17804"/>
                </a:lnTo>
                <a:cubicBezTo>
                  <a:pt x="15389" y="17977"/>
                  <a:pt x="15385" y="18165"/>
                  <a:pt x="15382" y="18355"/>
                </a:cubicBezTo>
                <a:cubicBezTo>
                  <a:pt x="15381" y="18942"/>
                  <a:pt x="15391" y="19530"/>
                  <a:pt x="15411" y="20009"/>
                </a:cubicBezTo>
                <a:cubicBezTo>
                  <a:pt x="15435" y="20519"/>
                  <a:pt x="15466" y="20866"/>
                  <a:pt x="15503" y="21056"/>
                </a:cubicBezTo>
                <a:cubicBezTo>
                  <a:pt x="15550" y="21319"/>
                  <a:pt x="15600" y="21459"/>
                  <a:pt x="15650" y="21441"/>
                </a:cubicBezTo>
                <a:cubicBezTo>
                  <a:pt x="15704" y="21460"/>
                  <a:pt x="15759" y="21235"/>
                  <a:pt x="15807" y="20835"/>
                </a:cubicBezTo>
                <a:cubicBezTo>
                  <a:pt x="15851" y="20468"/>
                  <a:pt x="15887" y="19941"/>
                  <a:pt x="15912" y="19237"/>
                </a:cubicBezTo>
                <a:cubicBezTo>
                  <a:pt x="15942" y="18318"/>
                  <a:pt x="15963" y="17292"/>
                  <a:pt x="15974" y="16261"/>
                </a:cubicBezTo>
                <a:lnTo>
                  <a:pt x="16115" y="4799"/>
                </a:lnTo>
                <a:lnTo>
                  <a:pt x="16010" y="4799"/>
                </a:lnTo>
                <a:lnTo>
                  <a:pt x="15987" y="6728"/>
                </a:lnTo>
                <a:cubicBezTo>
                  <a:pt x="15948" y="5377"/>
                  <a:pt x="15867" y="4533"/>
                  <a:pt x="15778" y="4523"/>
                </a:cubicBezTo>
                <a:close/>
                <a:moveTo>
                  <a:pt x="1790" y="4579"/>
                </a:moveTo>
                <a:cubicBezTo>
                  <a:pt x="1725" y="4577"/>
                  <a:pt x="1662" y="4882"/>
                  <a:pt x="1607" y="5460"/>
                </a:cubicBezTo>
                <a:cubicBezTo>
                  <a:pt x="1546" y="6126"/>
                  <a:pt x="1496" y="7098"/>
                  <a:pt x="1466" y="8216"/>
                </a:cubicBezTo>
                <a:cubicBezTo>
                  <a:pt x="1431" y="9390"/>
                  <a:pt x="1411" y="10645"/>
                  <a:pt x="1411" y="11963"/>
                </a:cubicBezTo>
                <a:cubicBezTo>
                  <a:pt x="1410" y="12878"/>
                  <a:pt x="1423" y="13784"/>
                  <a:pt x="1447" y="14608"/>
                </a:cubicBezTo>
                <a:cubicBezTo>
                  <a:pt x="1468" y="15355"/>
                  <a:pt x="1502" y="15972"/>
                  <a:pt x="1545" y="16371"/>
                </a:cubicBezTo>
                <a:cubicBezTo>
                  <a:pt x="1589" y="16774"/>
                  <a:pt x="1639" y="16987"/>
                  <a:pt x="1689" y="16978"/>
                </a:cubicBezTo>
                <a:cubicBezTo>
                  <a:pt x="1768" y="17002"/>
                  <a:pt x="1848" y="16575"/>
                  <a:pt x="1908" y="15710"/>
                </a:cubicBezTo>
                <a:cubicBezTo>
                  <a:pt x="1962" y="14989"/>
                  <a:pt x="2001" y="14006"/>
                  <a:pt x="2023" y="12900"/>
                </a:cubicBezTo>
                <a:lnTo>
                  <a:pt x="1905" y="12679"/>
                </a:lnTo>
                <a:cubicBezTo>
                  <a:pt x="1885" y="13436"/>
                  <a:pt x="1854" y="14089"/>
                  <a:pt x="1813" y="14553"/>
                </a:cubicBezTo>
                <a:cubicBezTo>
                  <a:pt x="1778" y="14984"/>
                  <a:pt x="1736" y="15209"/>
                  <a:pt x="1692" y="15214"/>
                </a:cubicBezTo>
                <a:cubicBezTo>
                  <a:pt x="1649" y="15224"/>
                  <a:pt x="1608" y="14944"/>
                  <a:pt x="1581" y="14388"/>
                </a:cubicBezTo>
                <a:cubicBezTo>
                  <a:pt x="1548" y="13656"/>
                  <a:pt x="1532" y="12715"/>
                  <a:pt x="1535" y="11798"/>
                </a:cubicBezTo>
                <a:cubicBezTo>
                  <a:pt x="1534" y="11592"/>
                  <a:pt x="1534" y="11397"/>
                  <a:pt x="1535" y="11191"/>
                </a:cubicBezTo>
                <a:lnTo>
                  <a:pt x="2059" y="11191"/>
                </a:lnTo>
                <a:cubicBezTo>
                  <a:pt x="2065" y="10609"/>
                  <a:pt x="2065" y="10019"/>
                  <a:pt x="2065" y="9428"/>
                </a:cubicBezTo>
                <a:cubicBezTo>
                  <a:pt x="2068" y="8132"/>
                  <a:pt x="2041" y="6866"/>
                  <a:pt x="1990" y="5901"/>
                </a:cubicBezTo>
                <a:cubicBezTo>
                  <a:pt x="1937" y="4999"/>
                  <a:pt x="1866" y="4518"/>
                  <a:pt x="1790" y="4579"/>
                </a:cubicBezTo>
                <a:close/>
                <a:moveTo>
                  <a:pt x="3227" y="4579"/>
                </a:moveTo>
                <a:cubicBezTo>
                  <a:pt x="3162" y="4577"/>
                  <a:pt x="3099" y="4882"/>
                  <a:pt x="3044" y="5460"/>
                </a:cubicBezTo>
                <a:cubicBezTo>
                  <a:pt x="2983" y="6126"/>
                  <a:pt x="2933" y="7098"/>
                  <a:pt x="2903" y="8216"/>
                </a:cubicBezTo>
                <a:cubicBezTo>
                  <a:pt x="2868" y="9386"/>
                  <a:pt x="2851" y="10652"/>
                  <a:pt x="2851" y="11963"/>
                </a:cubicBezTo>
                <a:cubicBezTo>
                  <a:pt x="2850" y="12878"/>
                  <a:pt x="2860" y="13784"/>
                  <a:pt x="2883" y="14608"/>
                </a:cubicBezTo>
                <a:cubicBezTo>
                  <a:pt x="2905" y="15355"/>
                  <a:pt x="2942" y="15972"/>
                  <a:pt x="2985" y="16371"/>
                </a:cubicBezTo>
                <a:cubicBezTo>
                  <a:pt x="3029" y="16776"/>
                  <a:pt x="3078" y="16989"/>
                  <a:pt x="3129" y="16978"/>
                </a:cubicBezTo>
                <a:cubicBezTo>
                  <a:pt x="3208" y="17002"/>
                  <a:pt x="3285" y="16575"/>
                  <a:pt x="3345" y="15710"/>
                </a:cubicBezTo>
                <a:cubicBezTo>
                  <a:pt x="3399" y="14988"/>
                  <a:pt x="3438" y="14006"/>
                  <a:pt x="3459" y="12900"/>
                </a:cubicBezTo>
                <a:lnTo>
                  <a:pt x="3345" y="12679"/>
                </a:lnTo>
                <a:cubicBezTo>
                  <a:pt x="3325" y="13445"/>
                  <a:pt x="3291" y="14086"/>
                  <a:pt x="3250" y="14553"/>
                </a:cubicBezTo>
                <a:cubicBezTo>
                  <a:pt x="3214" y="14984"/>
                  <a:pt x="3172" y="15265"/>
                  <a:pt x="3129" y="15269"/>
                </a:cubicBezTo>
                <a:cubicBezTo>
                  <a:pt x="3086" y="15280"/>
                  <a:pt x="3045" y="14944"/>
                  <a:pt x="3017" y="14388"/>
                </a:cubicBezTo>
                <a:cubicBezTo>
                  <a:pt x="2984" y="13656"/>
                  <a:pt x="2968" y="12770"/>
                  <a:pt x="2972" y="11853"/>
                </a:cubicBezTo>
                <a:cubicBezTo>
                  <a:pt x="2971" y="11647"/>
                  <a:pt x="2971" y="11397"/>
                  <a:pt x="2972" y="11191"/>
                </a:cubicBezTo>
                <a:lnTo>
                  <a:pt x="3495" y="11191"/>
                </a:lnTo>
                <a:cubicBezTo>
                  <a:pt x="3501" y="10609"/>
                  <a:pt x="3505" y="10019"/>
                  <a:pt x="3505" y="9428"/>
                </a:cubicBezTo>
                <a:cubicBezTo>
                  <a:pt x="3508" y="8132"/>
                  <a:pt x="3478" y="6866"/>
                  <a:pt x="3427" y="5901"/>
                </a:cubicBezTo>
                <a:cubicBezTo>
                  <a:pt x="3373" y="4999"/>
                  <a:pt x="3302" y="4518"/>
                  <a:pt x="3227" y="4579"/>
                </a:cubicBezTo>
                <a:close/>
                <a:moveTo>
                  <a:pt x="4287" y="4579"/>
                </a:moveTo>
                <a:cubicBezTo>
                  <a:pt x="4187" y="4513"/>
                  <a:pt x="4089" y="5202"/>
                  <a:pt x="4022" y="6452"/>
                </a:cubicBezTo>
                <a:cubicBezTo>
                  <a:pt x="3940" y="8048"/>
                  <a:pt x="3897" y="10128"/>
                  <a:pt x="3901" y="12238"/>
                </a:cubicBezTo>
                <a:cubicBezTo>
                  <a:pt x="3902" y="13090"/>
                  <a:pt x="3916" y="13916"/>
                  <a:pt x="3940" y="14663"/>
                </a:cubicBezTo>
                <a:cubicBezTo>
                  <a:pt x="3964" y="15415"/>
                  <a:pt x="4000" y="16030"/>
                  <a:pt x="4045" y="16427"/>
                </a:cubicBezTo>
                <a:cubicBezTo>
                  <a:pt x="4091" y="16822"/>
                  <a:pt x="4144" y="16990"/>
                  <a:pt x="4196" y="16978"/>
                </a:cubicBezTo>
                <a:cubicBezTo>
                  <a:pt x="4263" y="16980"/>
                  <a:pt x="4329" y="16653"/>
                  <a:pt x="4385" y="16041"/>
                </a:cubicBezTo>
                <a:cubicBezTo>
                  <a:pt x="4447" y="15403"/>
                  <a:pt x="4497" y="14459"/>
                  <a:pt x="4526" y="13341"/>
                </a:cubicBezTo>
                <a:cubicBezTo>
                  <a:pt x="4559" y="12147"/>
                  <a:pt x="4576" y="10853"/>
                  <a:pt x="4575" y="9538"/>
                </a:cubicBezTo>
                <a:cubicBezTo>
                  <a:pt x="4579" y="8198"/>
                  <a:pt x="4551" y="6882"/>
                  <a:pt x="4497" y="5901"/>
                </a:cubicBezTo>
                <a:cubicBezTo>
                  <a:pt x="4442" y="4969"/>
                  <a:pt x="4365" y="4499"/>
                  <a:pt x="4287" y="4579"/>
                </a:cubicBezTo>
                <a:close/>
                <a:moveTo>
                  <a:pt x="6159" y="4579"/>
                </a:moveTo>
                <a:cubicBezTo>
                  <a:pt x="6115" y="4578"/>
                  <a:pt x="6070" y="4814"/>
                  <a:pt x="6032" y="5185"/>
                </a:cubicBezTo>
                <a:cubicBezTo>
                  <a:pt x="5982" y="5649"/>
                  <a:pt x="5939" y="6245"/>
                  <a:pt x="5901" y="6948"/>
                </a:cubicBezTo>
                <a:lnTo>
                  <a:pt x="5927" y="4854"/>
                </a:lnTo>
                <a:lnTo>
                  <a:pt x="5816" y="4854"/>
                </a:lnTo>
                <a:lnTo>
                  <a:pt x="5668" y="16702"/>
                </a:lnTo>
                <a:lnTo>
                  <a:pt x="5789" y="16757"/>
                </a:lnTo>
                <a:lnTo>
                  <a:pt x="5858" y="11247"/>
                </a:lnTo>
                <a:cubicBezTo>
                  <a:pt x="5869" y="9815"/>
                  <a:pt x="5905" y="8460"/>
                  <a:pt x="5963" y="7389"/>
                </a:cubicBezTo>
                <a:cubicBezTo>
                  <a:pt x="6007" y="6670"/>
                  <a:pt x="6065" y="6236"/>
                  <a:pt x="6127" y="6232"/>
                </a:cubicBezTo>
                <a:cubicBezTo>
                  <a:pt x="6152" y="6208"/>
                  <a:pt x="6179" y="6355"/>
                  <a:pt x="6199" y="6618"/>
                </a:cubicBezTo>
                <a:cubicBezTo>
                  <a:pt x="6214" y="6868"/>
                  <a:pt x="6222" y="7243"/>
                  <a:pt x="6221" y="7609"/>
                </a:cubicBezTo>
                <a:cubicBezTo>
                  <a:pt x="6220" y="8156"/>
                  <a:pt x="6216" y="8676"/>
                  <a:pt x="6208" y="9208"/>
                </a:cubicBezTo>
                <a:lnTo>
                  <a:pt x="6113" y="16757"/>
                </a:lnTo>
                <a:lnTo>
                  <a:pt x="6235" y="16757"/>
                </a:lnTo>
                <a:lnTo>
                  <a:pt x="6326" y="9538"/>
                </a:lnTo>
                <a:cubicBezTo>
                  <a:pt x="6336" y="8855"/>
                  <a:pt x="6341" y="8145"/>
                  <a:pt x="6343" y="7444"/>
                </a:cubicBezTo>
                <a:cubicBezTo>
                  <a:pt x="6345" y="6661"/>
                  <a:pt x="6326" y="5903"/>
                  <a:pt x="6293" y="5350"/>
                </a:cubicBezTo>
                <a:cubicBezTo>
                  <a:pt x="6256" y="4807"/>
                  <a:pt x="6209" y="4533"/>
                  <a:pt x="6159" y="4579"/>
                </a:cubicBezTo>
                <a:close/>
                <a:moveTo>
                  <a:pt x="10417" y="4579"/>
                </a:moveTo>
                <a:cubicBezTo>
                  <a:pt x="10350" y="4511"/>
                  <a:pt x="10283" y="4857"/>
                  <a:pt x="10231" y="5570"/>
                </a:cubicBezTo>
                <a:cubicBezTo>
                  <a:pt x="10189" y="6173"/>
                  <a:pt x="10165" y="7066"/>
                  <a:pt x="10165" y="7995"/>
                </a:cubicBezTo>
                <a:cubicBezTo>
                  <a:pt x="10164" y="8499"/>
                  <a:pt x="10172" y="9000"/>
                  <a:pt x="10188" y="9428"/>
                </a:cubicBezTo>
                <a:cubicBezTo>
                  <a:pt x="10205" y="9875"/>
                  <a:pt x="10229" y="10271"/>
                  <a:pt x="10257" y="10530"/>
                </a:cubicBezTo>
                <a:cubicBezTo>
                  <a:pt x="10296" y="10899"/>
                  <a:pt x="10336" y="11189"/>
                  <a:pt x="10378" y="11467"/>
                </a:cubicBezTo>
                <a:cubicBezTo>
                  <a:pt x="10422" y="11726"/>
                  <a:pt x="10460" y="12114"/>
                  <a:pt x="10496" y="12624"/>
                </a:cubicBezTo>
                <a:cubicBezTo>
                  <a:pt x="10510" y="12895"/>
                  <a:pt x="10521" y="13250"/>
                  <a:pt x="10522" y="13616"/>
                </a:cubicBezTo>
                <a:cubicBezTo>
                  <a:pt x="10521" y="14122"/>
                  <a:pt x="10507" y="14591"/>
                  <a:pt x="10483" y="14884"/>
                </a:cubicBezTo>
                <a:cubicBezTo>
                  <a:pt x="10447" y="15283"/>
                  <a:pt x="10404" y="15480"/>
                  <a:pt x="10361" y="15435"/>
                </a:cubicBezTo>
                <a:cubicBezTo>
                  <a:pt x="10327" y="15445"/>
                  <a:pt x="10291" y="15325"/>
                  <a:pt x="10260" y="15049"/>
                </a:cubicBezTo>
                <a:cubicBezTo>
                  <a:pt x="10234" y="14848"/>
                  <a:pt x="10216" y="14503"/>
                  <a:pt x="10204" y="14057"/>
                </a:cubicBezTo>
                <a:cubicBezTo>
                  <a:pt x="10192" y="13591"/>
                  <a:pt x="10184" y="13078"/>
                  <a:pt x="10185" y="12569"/>
                </a:cubicBezTo>
                <a:lnTo>
                  <a:pt x="10067" y="12679"/>
                </a:lnTo>
                <a:cubicBezTo>
                  <a:pt x="10057" y="13950"/>
                  <a:pt x="10088" y="15222"/>
                  <a:pt x="10149" y="15986"/>
                </a:cubicBezTo>
                <a:cubicBezTo>
                  <a:pt x="10211" y="16682"/>
                  <a:pt x="10284" y="17020"/>
                  <a:pt x="10358" y="16978"/>
                </a:cubicBezTo>
                <a:cubicBezTo>
                  <a:pt x="10411" y="17002"/>
                  <a:pt x="10463" y="16831"/>
                  <a:pt x="10512" y="16482"/>
                </a:cubicBezTo>
                <a:cubicBezTo>
                  <a:pt x="10552" y="16202"/>
                  <a:pt x="10586" y="15720"/>
                  <a:pt x="10610" y="15104"/>
                </a:cubicBezTo>
                <a:cubicBezTo>
                  <a:pt x="10631" y="14585"/>
                  <a:pt x="10643" y="13970"/>
                  <a:pt x="10643" y="13341"/>
                </a:cubicBezTo>
                <a:cubicBezTo>
                  <a:pt x="10644" y="12488"/>
                  <a:pt x="10624" y="11666"/>
                  <a:pt x="10587" y="11081"/>
                </a:cubicBezTo>
                <a:cubicBezTo>
                  <a:pt x="10534" y="10416"/>
                  <a:pt x="10476" y="9870"/>
                  <a:pt x="10414" y="9483"/>
                </a:cubicBezTo>
                <a:cubicBezTo>
                  <a:pt x="10377" y="9258"/>
                  <a:pt x="10342" y="8973"/>
                  <a:pt x="10309" y="8601"/>
                </a:cubicBezTo>
                <a:cubicBezTo>
                  <a:pt x="10291" y="8367"/>
                  <a:pt x="10277" y="7999"/>
                  <a:pt x="10276" y="7609"/>
                </a:cubicBezTo>
                <a:cubicBezTo>
                  <a:pt x="10278" y="7192"/>
                  <a:pt x="10292" y="6801"/>
                  <a:pt x="10312" y="6562"/>
                </a:cubicBezTo>
                <a:cubicBezTo>
                  <a:pt x="10341" y="6218"/>
                  <a:pt x="10376" y="6085"/>
                  <a:pt x="10411" y="6122"/>
                </a:cubicBezTo>
                <a:cubicBezTo>
                  <a:pt x="10454" y="6080"/>
                  <a:pt x="10494" y="6288"/>
                  <a:pt x="10528" y="6728"/>
                </a:cubicBezTo>
                <a:cubicBezTo>
                  <a:pt x="10558" y="7179"/>
                  <a:pt x="10575" y="7822"/>
                  <a:pt x="10574" y="8491"/>
                </a:cubicBezTo>
                <a:lnTo>
                  <a:pt x="10692" y="8326"/>
                </a:lnTo>
                <a:cubicBezTo>
                  <a:pt x="10693" y="7286"/>
                  <a:pt x="10667" y="6307"/>
                  <a:pt x="10620" y="5626"/>
                </a:cubicBezTo>
                <a:cubicBezTo>
                  <a:pt x="10563" y="4863"/>
                  <a:pt x="10490" y="4485"/>
                  <a:pt x="10417" y="4579"/>
                </a:cubicBezTo>
                <a:close/>
                <a:moveTo>
                  <a:pt x="12819" y="4579"/>
                </a:moveTo>
                <a:cubicBezTo>
                  <a:pt x="12754" y="4577"/>
                  <a:pt x="12691" y="4882"/>
                  <a:pt x="12636" y="5460"/>
                </a:cubicBezTo>
                <a:cubicBezTo>
                  <a:pt x="12575" y="6126"/>
                  <a:pt x="12525" y="7098"/>
                  <a:pt x="12495" y="8216"/>
                </a:cubicBezTo>
                <a:cubicBezTo>
                  <a:pt x="12460" y="9386"/>
                  <a:pt x="12443" y="10652"/>
                  <a:pt x="12443" y="11963"/>
                </a:cubicBezTo>
                <a:cubicBezTo>
                  <a:pt x="12442" y="12878"/>
                  <a:pt x="12455" y="13784"/>
                  <a:pt x="12479" y="14608"/>
                </a:cubicBezTo>
                <a:cubicBezTo>
                  <a:pt x="12500" y="15355"/>
                  <a:pt x="12534" y="15972"/>
                  <a:pt x="12577" y="16371"/>
                </a:cubicBezTo>
                <a:cubicBezTo>
                  <a:pt x="12621" y="16776"/>
                  <a:pt x="12671" y="16989"/>
                  <a:pt x="12721" y="16978"/>
                </a:cubicBezTo>
                <a:cubicBezTo>
                  <a:pt x="12800" y="17002"/>
                  <a:pt x="12877" y="16575"/>
                  <a:pt x="12937" y="15710"/>
                </a:cubicBezTo>
                <a:cubicBezTo>
                  <a:pt x="12991" y="14988"/>
                  <a:pt x="13033" y="14006"/>
                  <a:pt x="13055" y="12900"/>
                </a:cubicBezTo>
                <a:lnTo>
                  <a:pt x="12937" y="12679"/>
                </a:lnTo>
                <a:cubicBezTo>
                  <a:pt x="12917" y="13445"/>
                  <a:pt x="12884" y="14086"/>
                  <a:pt x="12842" y="14553"/>
                </a:cubicBezTo>
                <a:cubicBezTo>
                  <a:pt x="12807" y="14984"/>
                  <a:pt x="12765" y="15265"/>
                  <a:pt x="12721" y="15269"/>
                </a:cubicBezTo>
                <a:cubicBezTo>
                  <a:pt x="12678" y="15280"/>
                  <a:pt x="12637" y="14944"/>
                  <a:pt x="12610" y="14388"/>
                </a:cubicBezTo>
                <a:cubicBezTo>
                  <a:pt x="12577" y="13656"/>
                  <a:pt x="12561" y="12770"/>
                  <a:pt x="12564" y="11853"/>
                </a:cubicBezTo>
                <a:cubicBezTo>
                  <a:pt x="12563" y="11647"/>
                  <a:pt x="12563" y="11397"/>
                  <a:pt x="12564" y="11191"/>
                </a:cubicBezTo>
                <a:lnTo>
                  <a:pt x="13088" y="11191"/>
                </a:lnTo>
                <a:cubicBezTo>
                  <a:pt x="13094" y="10609"/>
                  <a:pt x="13097" y="10019"/>
                  <a:pt x="13097" y="9428"/>
                </a:cubicBezTo>
                <a:cubicBezTo>
                  <a:pt x="13101" y="8132"/>
                  <a:pt x="13074" y="6866"/>
                  <a:pt x="13022" y="5901"/>
                </a:cubicBezTo>
                <a:cubicBezTo>
                  <a:pt x="12969" y="4999"/>
                  <a:pt x="12895" y="4518"/>
                  <a:pt x="12819" y="4579"/>
                </a:cubicBezTo>
                <a:close/>
                <a:moveTo>
                  <a:pt x="13608" y="4579"/>
                </a:moveTo>
                <a:cubicBezTo>
                  <a:pt x="13570" y="4596"/>
                  <a:pt x="13533" y="4835"/>
                  <a:pt x="13503" y="5240"/>
                </a:cubicBezTo>
                <a:cubicBezTo>
                  <a:pt x="13462" y="5819"/>
                  <a:pt x="13426" y="6504"/>
                  <a:pt x="13399" y="7279"/>
                </a:cubicBezTo>
                <a:lnTo>
                  <a:pt x="13428" y="4854"/>
                </a:lnTo>
                <a:lnTo>
                  <a:pt x="13323" y="4854"/>
                </a:lnTo>
                <a:lnTo>
                  <a:pt x="13176" y="16702"/>
                </a:lnTo>
                <a:lnTo>
                  <a:pt x="13284" y="16702"/>
                </a:lnTo>
                <a:lnTo>
                  <a:pt x="13343" y="11963"/>
                </a:lnTo>
                <a:cubicBezTo>
                  <a:pt x="13355" y="10412"/>
                  <a:pt x="13391" y="8965"/>
                  <a:pt x="13448" y="7720"/>
                </a:cubicBezTo>
                <a:cubicBezTo>
                  <a:pt x="13479" y="7035"/>
                  <a:pt x="13527" y="6575"/>
                  <a:pt x="13579" y="6507"/>
                </a:cubicBezTo>
                <a:cubicBezTo>
                  <a:pt x="13603" y="6508"/>
                  <a:pt x="13627" y="6653"/>
                  <a:pt x="13647" y="6893"/>
                </a:cubicBezTo>
                <a:lnTo>
                  <a:pt x="13696" y="5019"/>
                </a:lnTo>
                <a:cubicBezTo>
                  <a:pt x="13669" y="4759"/>
                  <a:pt x="13639" y="4608"/>
                  <a:pt x="13608" y="4579"/>
                </a:cubicBezTo>
                <a:close/>
                <a:moveTo>
                  <a:pt x="15140" y="4579"/>
                </a:moveTo>
                <a:cubicBezTo>
                  <a:pt x="15096" y="4578"/>
                  <a:pt x="15053" y="4814"/>
                  <a:pt x="15015" y="5185"/>
                </a:cubicBezTo>
                <a:cubicBezTo>
                  <a:pt x="14966" y="5649"/>
                  <a:pt x="14920" y="6245"/>
                  <a:pt x="14881" y="6948"/>
                </a:cubicBezTo>
                <a:lnTo>
                  <a:pt x="14907" y="4854"/>
                </a:lnTo>
                <a:lnTo>
                  <a:pt x="14803" y="4854"/>
                </a:lnTo>
                <a:lnTo>
                  <a:pt x="14655" y="16702"/>
                </a:lnTo>
                <a:lnTo>
                  <a:pt x="14773" y="16757"/>
                </a:lnTo>
                <a:lnTo>
                  <a:pt x="14842" y="11247"/>
                </a:lnTo>
                <a:cubicBezTo>
                  <a:pt x="14853" y="9815"/>
                  <a:pt x="14889" y="8460"/>
                  <a:pt x="14947" y="7389"/>
                </a:cubicBezTo>
                <a:cubicBezTo>
                  <a:pt x="14991" y="6670"/>
                  <a:pt x="15049" y="6236"/>
                  <a:pt x="15110" y="6232"/>
                </a:cubicBezTo>
                <a:cubicBezTo>
                  <a:pt x="15135" y="6208"/>
                  <a:pt x="15162" y="6355"/>
                  <a:pt x="15182" y="6618"/>
                </a:cubicBezTo>
                <a:cubicBezTo>
                  <a:pt x="15198" y="6868"/>
                  <a:pt x="15206" y="7243"/>
                  <a:pt x="15205" y="7609"/>
                </a:cubicBezTo>
                <a:cubicBezTo>
                  <a:pt x="15204" y="8156"/>
                  <a:pt x="15200" y="8676"/>
                  <a:pt x="15192" y="9208"/>
                </a:cubicBezTo>
                <a:lnTo>
                  <a:pt x="15097" y="16757"/>
                </a:lnTo>
                <a:lnTo>
                  <a:pt x="15218" y="16757"/>
                </a:lnTo>
                <a:lnTo>
                  <a:pt x="15307" y="9538"/>
                </a:lnTo>
                <a:cubicBezTo>
                  <a:pt x="15316" y="8855"/>
                  <a:pt x="15321" y="8145"/>
                  <a:pt x="15323" y="7444"/>
                </a:cubicBezTo>
                <a:cubicBezTo>
                  <a:pt x="15325" y="6661"/>
                  <a:pt x="15310" y="5903"/>
                  <a:pt x="15277" y="5350"/>
                </a:cubicBezTo>
                <a:cubicBezTo>
                  <a:pt x="15240" y="4808"/>
                  <a:pt x="15189" y="4535"/>
                  <a:pt x="15140" y="4579"/>
                </a:cubicBezTo>
                <a:close/>
                <a:moveTo>
                  <a:pt x="17869" y="4579"/>
                </a:moveTo>
                <a:cubicBezTo>
                  <a:pt x="17769" y="4509"/>
                  <a:pt x="17674" y="5199"/>
                  <a:pt x="17607" y="6452"/>
                </a:cubicBezTo>
                <a:cubicBezTo>
                  <a:pt x="17524" y="8042"/>
                  <a:pt x="17479" y="10124"/>
                  <a:pt x="17483" y="12238"/>
                </a:cubicBezTo>
                <a:cubicBezTo>
                  <a:pt x="17484" y="13090"/>
                  <a:pt x="17498" y="13916"/>
                  <a:pt x="17522" y="14663"/>
                </a:cubicBezTo>
                <a:cubicBezTo>
                  <a:pt x="17546" y="15415"/>
                  <a:pt x="17582" y="16030"/>
                  <a:pt x="17627" y="16427"/>
                </a:cubicBezTo>
                <a:cubicBezTo>
                  <a:pt x="17673" y="16822"/>
                  <a:pt x="17725" y="16990"/>
                  <a:pt x="17777" y="16978"/>
                </a:cubicBezTo>
                <a:cubicBezTo>
                  <a:pt x="17845" y="16982"/>
                  <a:pt x="17910" y="16655"/>
                  <a:pt x="17967" y="16041"/>
                </a:cubicBezTo>
                <a:cubicBezTo>
                  <a:pt x="18029" y="15403"/>
                  <a:pt x="18079" y="14459"/>
                  <a:pt x="18108" y="13341"/>
                </a:cubicBezTo>
                <a:cubicBezTo>
                  <a:pt x="18141" y="12147"/>
                  <a:pt x="18157" y="10853"/>
                  <a:pt x="18157" y="9538"/>
                </a:cubicBezTo>
                <a:cubicBezTo>
                  <a:pt x="18161" y="8198"/>
                  <a:pt x="18133" y="6882"/>
                  <a:pt x="18079" y="5901"/>
                </a:cubicBezTo>
                <a:cubicBezTo>
                  <a:pt x="18023" y="4969"/>
                  <a:pt x="17947" y="4499"/>
                  <a:pt x="17869" y="4579"/>
                </a:cubicBezTo>
                <a:close/>
                <a:moveTo>
                  <a:pt x="18635" y="4579"/>
                </a:moveTo>
                <a:cubicBezTo>
                  <a:pt x="18565" y="4558"/>
                  <a:pt x="18496" y="4919"/>
                  <a:pt x="18439" y="5570"/>
                </a:cubicBezTo>
                <a:cubicBezTo>
                  <a:pt x="18379" y="6286"/>
                  <a:pt x="18333" y="7279"/>
                  <a:pt x="18308" y="8436"/>
                </a:cubicBezTo>
                <a:cubicBezTo>
                  <a:pt x="18278" y="9648"/>
                  <a:pt x="18262" y="10925"/>
                  <a:pt x="18262" y="12238"/>
                </a:cubicBezTo>
                <a:cubicBezTo>
                  <a:pt x="18257" y="13527"/>
                  <a:pt x="18283" y="14796"/>
                  <a:pt x="18334" y="15765"/>
                </a:cubicBezTo>
                <a:cubicBezTo>
                  <a:pt x="18383" y="16614"/>
                  <a:pt x="18450" y="17085"/>
                  <a:pt x="18520" y="17033"/>
                </a:cubicBezTo>
                <a:cubicBezTo>
                  <a:pt x="18589" y="17046"/>
                  <a:pt x="18656" y="16640"/>
                  <a:pt x="18710" y="15931"/>
                </a:cubicBezTo>
                <a:cubicBezTo>
                  <a:pt x="18772" y="15064"/>
                  <a:pt x="18815" y="13919"/>
                  <a:pt x="18838" y="12624"/>
                </a:cubicBezTo>
                <a:lnTo>
                  <a:pt x="18720" y="12404"/>
                </a:lnTo>
                <a:cubicBezTo>
                  <a:pt x="18703" y="13281"/>
                  <a:pt x="18670" y="14065"/>
                  <a:pt x="18628" y="14663"/>
                </a:cubicBezTo>
                <a:cubicBezTo>
                  <a:pt x="18598" y="15133"/>
                  <a:pt x="18559" y="15416"/>
                  <a:pt x="18517" y="15435"/>
                </a:cubicBezTo>
                <a:cubicBezTo>
                  <a:pt x="18479" y="15441"/>
                  <a:pt x="18443" y="15159"/>
                  <a:pt x="18419" y="14663"/>
                </a:cubicBezTo>
                <a:cubicBezTo>
                  <a:pt x="18389" y="14018"/>
                  <a:pt x="18376" y="13221"/>
                  <a:pt x="18380" y="12404"/>
                </a:cubicBezTo>
                <a:cubicBezTo>
                  <a:pt x="18380" y="11373"/>
                  <a:pt x="18390" y="10351"/>
                  <a:pt x="18409" y="9373"/>
                </a:cubicBezTo>
                <a:cubicBezTo>
                  <a:pt x="18424" y="8481"/>
                  <a:pt x="18455" y="7648"/>
                  <a:pt x="18494" y="7003"/>
                </a:cubicBezTo>
                <a:cubicBezTo>
                  <a:pt x="18529" y="6495"/>
                  <a:pt x="18572" y="6223"/>
                  <a:pt x="18619" y="6232"/>
                </a:cubicBezTo>
                <a:cubicBezTo>
                  <a:pt x="18657" y="6180"/>
                  <a:pt x="18696" y="6428"/>
                  <a:pt x="18723" y="6893"/>
                </a:cubicBezTo>
                <a:cubicBezTo>
                  <a:pt x="18750" y="7366"/>
                  <a:pt x="18765" y="8004"/>
                  <a:pt x="18763" y="8656"/>
                </a:cubicBezTo>
                <a:lnTo>
                  <a:pt x="18880" y="8491"/>
                </a:lnTo>
                <a:cubicBezTo>
                  <a:pt x="18883" y="7426"/>
                  <a:pt x="18860" y="6435"/>
                  <a:pt x="18815" y="5681"/>
                </a:cubicBezTo>
                <a:cubicBezTo>
                  <a:pt x="18766" y="4934"/>
                  <a:pt x="18701" y="4520"/>
                  <a:pt x="18635" y="4579"/>
                </a:cubicBezTo>
                <a:close/>
                <a:moveTo>
                  <a:pt x="19610" y="4579"/>
                </a:moveTo>
                <a:cubicBezTo>
                  <a:pt x="19545" y="4577"/>
                  <a:pt x="19482" y="4883"/>
                  <a:pt x="19427" y="5460"/>
                </a:cubicBezTo>
                <a:cubicBezTo>
                  <a:pt x="19366" y="6135"/>
                  <a:pt x="19317" y="7104"/>
                  <a:pt x="19286" y="8216"/>
                </a:cubicBezTo>
                <a:cubicBezTo>
                  <a:pt x="19251" y="9386"/>
                  <a:pt x="19234" y="10653"/>
                  <a:pt x="19234" y="11963"/>
                </a:cubicBezTo>
                <a:cubicBezTo>
                  <a:pt x="19233" y="12878"/>
                  <a:pt x="19246" y="13784"/>
                  <a:pt x="19270" y="14608"/>
                </a:cubicBezTo>
                <a:cubicBezTo>
                  <a:pt x="19293" y="15365"/>
                  <a:pt x="19330" y="15982"/>
                  <a:pt x="19375" y="16371"/>
                </a:cubicBezTo>
                <a:cubicBezTo>
                  <a:pt x="19419" y="16776"/>
                  <a:pt x="19468" y="16989"/>
                  <a:pt x="19519" y="16978"/>
                </a:cubicBezTo>
                <a:cubicBezTo>
                  <a:pt x="19598" y="17005"/>
                  <a:pt x="19675" y="16578"/>
                  <a:pt x="19735" y="15710"/>
                </a:cubicBezTo>
                <a:cubicBezTo>
                  <a:pt x="19789" y="14988"/>
                  <a:pt x="19828" y="14006"/>
                  <a:pt x="19849" y="12900"/>
                </a:cubicBezTo>
                <a:lnTo>
                  <a:pt x="19731" y="12679"/>
                </a:lnTo>
                <a:cubicBezTo>
                  <a:pt x="19710" y="13455"/>
                  <a:pt x="19676" y="14098"/>
                  <a:pt x="19633" y="14553"/>
                </a:cubicBezTo>
                <a:cubicBezTo>
                  <a:pt x="19597" y="14981"/>
                  <a:pt x="19556" y="15261"/>
                  <a:pt x="19512" y="15269"/>
                </a:cubicBezTo>
                <a:cubicBezTo>
                  <a:pt x="19469" y="15277"/>
                  <a:pt x="19428" y="14942"/>
                  <a:pt x="19401" y="14388"/>
                </a:cubicBezTo>
                <a:cubicBezTo>
                  <a:pt x="19368" y="13655"/>
                  <a:pt x="19351" y="12768"/>
                  <a:pt x="19355" y="11853"/>
                </a:cubicBezTo>
                <a:cubicBezTo>
                  <a:pt x="19354" y="11647"/>
                  <a:pt x="19354" y="11397"/>
                  <a:pt x="19355" y="11191"/>
                </a:cubicBezTo>
                <a:lnTo>
                  <a:pt x="19879" y="11191"/>
                </a:lnTo>
                <a:cubicBezTo>
                  <a:pt x="19884" y="10608"/>
                  <a:pt x="19888" y="10018"/>
                  <a:pt x="19888" y="9428"/>
                </a:cubicBezTo>
                <a:cubicBezTo>
                  <a:pt x="19892" y="8132"/>
                  <a:pt x="19865" y="6866"/>
                  <a:pt x="19813" y="5901"/>
                </a:cubicBezTo>
                <a:cubicBezTo>
                  <a:pt x="19760" y="5002"/>
                  <a:pt x="19685" y="4521"/>
                  <a:pt x="19610" y="4579"/>
                </a:cubicBezTo>
                <a:close/>
                <a:moveTo>
                  <a:pt x="2216" y="4854"/>
                </a:moveTo>
                <a:lnTo>
                  <a:pt x="2330" y="16702"/>
                </a:lnTo>
                <a:lnTo>
                  <a:pt x="2464" y="16757"/>
                </a:lnTo>
                <a:lnTo>
                  <a:pt x="2870" y="4854"/>
                </a:lnTo>
                <a:lnTo>
                  <a:pt x="2743" y="4854"/>
                </a:lnTo>
                <a:lnTo>
                  <a:pt x="2507" y="12018"/>
                </a:lnTo>
                <a:cubicBezTo>
                  <a:pt x="2471" y="13146"/>
                  <a:pt x="2442" y="14092"/>
                  <a:pt x="2419" y="14939"/>
                </a:cubicBezTo>
                <a:cubicBezTo>
                  <a:pt x="2408" y="13299"/>
                  <a:pt x="2400" y="12135"/>
                  <a:pt x="2392" y="11412"/>
                </a:cubicBezTo>
                <a:lnTo>
                  <a:pt x="2333" y="4854"/>
                </a:lnTo>
                <a:lnTo>
                  <a:pt x="2216" y="4854"/>
                </a:lnTo>
                <a:close/>
                <a:moveTo>
                  <a:pt x="5508" y="4854"/>
                </a:moveTo>
                <a:lnTo>
                  <a:pt x="5361" y="16702"/>
                </a:lnTo>
                <a:lnTo>
                  <a:pt x="5482" y="16702"/>
                </a:lnTo>
                <a:lnTo>
                  <a:pt x="5629" y="4854"/>
                </a:lnTo>
                <a:lnTo>
                  <a:pt x="5508" y="4854"/>
                </a:lnTo>
                <a:close/>
                <a:moveTo>
                  <a:pt x="9278" y="4854"/>
                </a:moveTo>
                <a:lnTo>
                  <a:pt x="9131" y="16702"/>
                </a:lnTo>
                <a:lnTo>
                  <a:pt x="9252" y="16702"/>
                </a:lnTo>
                <a:lnTo>
                  <a:pt x="9399" y="4854"/>
                </a:lnTo>
                <a:lnTo>
                  <a:pt x="9278" y="4854"/>
                </a:lnTo>
                <a:close/>
                <a:moveTo>
                  <a:pt x="13729" y="4854"/>
                </a:moveTo>
                <a:lnTo>
                  <a:pt x="13847" y="16702"/>
                </a:lnTo>
                <a:lnTo>
                  <a:pt x="13981" y="16757"/>
                </a:lnTo>
                <a:lnTo>
                  <a:pt x="14384" y="4854"/>
                </a:lnTo>
                <a:lnTo>
                  <a:pt x="14256" y="4854"/>
                </a:lnTo>
                <a:lnTo>
                  <a:pt x="14020" y="12018"/>
                </a:lnTo>
                <a:cubicBezTo>
                  <a:pt x="13984" y="13146"/>
                  <a:pt x="13955" y="14092"/>
                  <a:pt x="13932" y="14939"/>
                </a:cubicBezTo>
                <a:cubicBezTo>
                  <a:pt x="13923" y="13299"/>
                  <a:pt x="13915" y="12135"/>
                  <a:pt x="13909" y="11412"/>
                </a:cubicBezTo>
                <a:lnTo>
                  <a:pt x="13847" y="4854"/>
                </a:lnTo>
                <a:lnTo>
                  <a:pt x="13729" y="4854"/>
                </a:lnTo>
                <a:close/>
                <a:moveTo>
                  <a:pt x="14495" y="4854"/>
                </a:moveTo>
                <a:lnTo>
                  <a:pt x="14348" y="16702"/>
                </a:lnTo>
                <a:lnTo>
                  <a:pt x="14469" y="16702"/>
                </a:lnTo>
                <a:lnTo>
                  <a:pt x="14616" y="4854"/>
                </a:lnTo>
                <a:lnTo>
                  <a:pt x="14495" y="4854"/>
                </a:lnTo>
                <a:close/>
                <a:moveTo>
                  <a:pt x="19054" y="4854"/>
                </a:moveTo>
                <a:lnTo>
                  <a:pt x="18907" y="16702"/>
                </a:lnTo>
                <a:lnTo>
                  <a:pt x="19028" y="16702"/>
                </a:lnTo>
                <a:lnTo>
                  <a:pt x="19175" y="4854"/>
                </a:lnTo>
                <a:lnTo>
                  <a:pt x="19054" y="4854"/>
                </a:lnTo>
                <a:close/>
                <a:moveTo>
                  <a:pt x="20945" y="4854"/>
                </a:moveTo>
                <a:lnTo>
                  <a:pt x="20631" y="14443"/>
                </a:lnTo>
                <a:cubicBezTo>
                  <a:pt x="20624" y="13297"/>
                  <a:pt x="20616" y="12097"/>
                  <a:pt x="20605" y="10916"/>
                </a:cubicBezTo>
                <a:lnTo>
                  <a:pt x="20553" y="4909"/>
                </a:lnTo>
                <a:lnTo>
                  <a:pt x="20435" y="4909"/>
                </a:lnTo>
                <a:lnTo>
                  <a:pt x="20553" y="16812"/>
                </a:lnTo>
                <a:lnTo>
                  <a:pt x="20513" y="17970"/>
                </a:lnTo>
                <a:cubicBezTo>
                  <a:pt x="20498" y="18497"/>
                  <a:pt x="20474" y="18954"/>
                  <a:pt x="20448" y="19347"/>
                </a:cubicBezTo>
                <a:cubicBezTo>
                  <a:pt x="20430" y="19540"/>
                  <a:pt x="20410" y="19688"/>
                  <a:pt x="20389" y="19678"/>
                </a:cubicBezTo>
                <a:cubicBezTo>
                  <a:pt x="20365" y="19669"/>
                  <a:pt x="20341" y="19565"/>
                  <a:pt x="20317" y="19457"/>
                </a:cubicBezTo>
                <a:lnTo>
                  <a:pt x="20307" y="21221"/>
                </a:lnTo>
                <a:cubicBezTo>
                  <a:pt x="20333" y="21410"/>
                  <a:pt x="20361" y="21518"/>
                  <a:pt x="20389" y="21552"/>
                </a:cubicBezTo>
                <a:cubicBezTo>
                  <a:pt x="20431" y="21563"/>
                  <a:pt x="20473" y="21368"/>
                  <a:pt x="20507" y="20945"/>
                </a:cubicBezTo>
                <a:cubicBezTo>
                  <a:pt x="20555" y="20200"/>
                  <a:pt x="20592" y="19335"/>
                  <a:pt x="20621" y="18355"/>
                </a:cubicBezTo>
                <a:lnTo>
                  <a:pt x="21073" y="4854"/>
                </a:lnTo>
                <a:lnTo>
                  <a:pt x="20945" y="4854"/>
                </a:lnTo>
                <a:close/>
                <a:moveTo>
                  <a:pt x="1790" y="6122"/>
                </a:moveTo>
                <a:cubicBezTo>
                  <a:pt x="1834" y="6103"/>
                  <a:pt x="1878" y="6413"/>
                  <a:pt x="1908" y="6948"/>
                </a:cubicBezTo>
                <a:cubicBezTo>
                  <a:pt x="1940" y="7602"/>
                  <a:pt x="1957" y="8468"/>
                  <a:pt x="1954" y="9318"/>
                </a:cubicBezTo>
                <a:lnTo>
                  <a:pt x="1954" y="9759"/>
                </a:lnTo>
                <a:lnTo>
                  <a:pt x="1555" y="9759"/>
                </a:lnTo>
                <a:cubicBezTo>
                  <a:pt x="1569" y="8718"/>
                  <a:pt x="1602" y="7775"/>
                  <a:pt x="1649" y="7058"/>
                </a:cubicBezTo>
                <a:cubicBezTo>
                  <a:pt x="1688" y="6477"/>
                  <a:pt x="1738" y="6119"/>
                  <a:pt x="1790" y="6122"/>
                </a:cubicBezTo>
                <a:close/>
                <a:moveTo>
                  <a:pt x="4281" y="6122"/>
                </a:moveTo>
                <a:cubicBezTo>
                  <a:pt x="4327" y="6102"/>
                  <a:pt x="4371" y="6425"/>
                  <a:pt x="4402" y="7003"/>
                </a:cubicBezTo>
                <a:cubicBezTo>
                  <a:pt x="4436" y="7702"/>
                  <a:pt x="4455" y="8630"/>
                  <a:pt x="4451" y="9538"/>
                </a:cubicBezTo>
                <a:cubicBezTo>
                  <a:pt x="4451" y="10262"/>
                  <a:pt x="4444" y="10997"/>
                  <a:pt x="4431" y="11687"/>
                </a:cubicBezTo>
                <a:cubicBezTo>
                  <a:pt x="4422" y="12204"/>
                  <a:pt x="4411" y="12708"/>
                  <a:pt x="4395" y="13175"/>
                </a:cubicBezTo>
                <a:cubicBezTo>
                  <a:pt x="4381" y="13628"/>
                  <a:pt x="4362" y="14034"/>
                  <a:pt x="4340" y="14388"/>
                </a:cubicBezTo>
                <a:cubicBezTo>
                  <a:pt x="4320" y="14736"/>
                  <a:pt x="4294" y="14972"/>
                  <a:pt x="4268" y="15159"/>
                </a:cubicBezTo>
                <a:cubicBezTo>
                  <a:pt x="4243" y="15333"/>
                  <a:pt x="4219" y="15434"/>
                  <a:pt x="4192" y="15435"/>
                </a:cubicBezTo>
                <a:cubicBezTo>
                  <a:pt x="4146" y="15454"/>
                  <a:pt x="4102" y="15131"/>
                  <a:pt x="4071" y="14553"/>
                </a:cubicBezTo>
                <a:cubicBezTo>
                  <a:pt x="4036" y="13845"/>
                  <a:pt x="4018" y="12938"/>
                  <a:pt x="4022" y="12018"/>
                </a:cubicBezTo>
                <a:cubicBezTo>
                  <a:pt x="4022" y="11322"/>
                  <a:pt x="4028" y="10654"/>
                  <a:pt x="4039" y="9979"/>
                </a:cubicBezTo>
                <a:cubicBezTo>
                  <a:pt x="4049" y="9249"/>
                  <a:pt x="4068" y="8549"/>
                  <a:pt x="4094" y="7940"/>
                </a:cubicBezTo>
                <a:cubicBezTo>
                  <a:pt x="4116" y="7402"/>
                  <a:pt x="4143" y="6908"/>
                  <a:pt x="4176" y="6562"/>
                </a:cubicBezTo>
                <a:cubicBezTo>
                  <a:pt x="4208" y="6258"/>
                  <a:pt x="4244" y="6106"/>
                  <a:pt x="4281" y="6122"/>
                </a:cubicBezTo>
                <a:close/>
                <a:moveTo>
                  <a:pt x="5040" y="6122"/>
                </a:moveTo>
                <a:cubicBezTo>
                  <a:pt x="5080" y="6115"/>
                  <a:pt x="5119" y="6373"/>
                  <a:pt x="5145" y="6893"/>
                </a:cubicBezTo>
                <a:cubicBezTo>
                  <a:pt x="5176" y="7556"/>
                  <a:pt x="5191" y="8418"/>
                  <a:pt x="5187" y="9263"/>
                </a:cubicBezTo>
                <a:cubicBezTo>
                  <a:pt x="5187" y="10667"/>
                  <a:pt x="5166" y="12011"/>
                  <a:pt x="5125" y="13230"/>
                </a:cubicBezTo>
                <a:cubicBezTo>
                  <a:pt x="5097" y="14379"/>
                  <a:pt x="5029" y="15171"/>
                  <a:pt x="4955" y="15214"/>
                </a:cubicBezTo>
                <a:cubicBezTo>
                  <a:pt x="4892" y="15227"/>
                  <a:pt x="4837" y="14604"/>
                  <a:pt x="4814" y="13616"/>
                </a:cubicBezTo>
                <a:cubicBezTo>
                  <a:pt x="4806" y="13040"/>
                  <a:pt x="4803" y="12446"/>
                  <a:pt x="4804" y="11853"/>
                </a:cubicBezTo>
                <a:lnTo>
                  <a:pt x="4804" y="11742"/>
                </a:lnTo>
                <a:cubicBezTo>
                  <a:pt x="4809" y="10306"/>
                  <a:pt x="4837" y="8929"/>
                  <a:pt x="4883" y="7720"/>
                </a:cubicBezTo>
                <a:cubicBezTo>
                  <a:pt x="4901" y="7230"/>
                  <a:pt x="4926" y="6819"/>
                  <a:pt x="4955" y="6507"/>
                </a:cubicBezTo>
                <a:cubicBezTo>
                  <a:pt x="4980" y="6235"/>
                  <a:pt x="5010" y="6114"/>
                  <a:pt x="5040" y="6122"/>
                </a:cubicBezTo>
                <a:close/>
                <a:moveTo>
                  <a:pt x="17863" y="6122"/>
                </a:moveTo>
                <a:cubicBezTo>
                  <a:pt x="17909" y="6102"/>
                  <a:pt x="17956" y="6425"/>
                  <a:pt x="17987" y="7003"/>
                </a:cubicBezTo>
                <a:cubicBezTo>
                  <a:pt x="18022" y="7702"/>
                  <a:pt x="18036" y="8630"/>
                  <a:pt x="18033" y="9538"/>
                </a:cubicBezTo>
                <a:cubicBezTo>
                  <a:pt x="18033" y="10262"/>
                  <a:pt x="18026" y="10997"/>
                  <a:pt x="18013" y="11687"/>
                </a:cubicBezTo>
                <a:cubicBezTo>
                  <a:pt x="18004" y="12204"/>
                  <a:pt x="17993" y="12708"/>
                  <a:pt x="17977" y="13175"/>
                </a:cubicBezTo>
                <a:cubicBezTo>
                  <a:pt x="17963" y="13628"/>
                  <a:pt x="17944" y="14034"/>
                  <a:pt x="17921" y="14388"/>
                </a:cubicBezTo>
                <a:cubicBezTo>
                  <a:pt x="17902" y="14736"/>
                  <a:pt x="17876" y="14972"/>
                  <a:pt x="17849" y="15159"/>
                </a:cubicBezTo>
                <a:cubicBezTo>
                  <a:pt x="17825" y="15333"/>
                  <a:pt x="17800" y="15434"/>
                  <a:pt x="17774" y="15435"/>
                </a:cubicBezTo>
                <a:cubicBezTo>
                  <a:pt x="17728" y="15454"/>
                  <a:pt x="17684" y="15131"/>
                  <a:pt x="17653" y="14553"/>
                </a:cubicBezTo>
                <a:cubicBezTo>
                  <a:pt x="17618" y="13845"/>
                  <a:pt x="17600" y="12938"/>
                  <a:pt x="17604" y="12018"/>
                </a:cubicBezTo>
                <a:cubicBezTo>
                  <a:pt x="17604" y="11322"/>
                  <a:pt x="17610" y="10654"/>
                  <a:pt x="17620" y="9979"/>
                </a:cubicBezTo>
                <a:cubicBezTo>
                  <a:pt x="17631" y="9249"/>
                  <a:pt x="17650" y="8549"/>
                  <a:pt x="17676" y="7940"/>
                </a:cubicBezTo>
                <a:cubicBezTo>
                  <a:pt x="17698" y="7402"/>
                  <a:pt x="17725" y="6908"/>
                  <a:pt x="17758" y="6562"/>
                </a:cubicBezTo>
                <a:cubicBezTo>
                  <a:pt x="17790" y="6258"/>
                  <a:pt x="17826" y="6106"/>
                  <a:pt x="17863" y="6122"/>
                </a:cubicBezTo>
                <a:close/>
                <a:moveTo>
                  <a:pt x="19617" y="6122"/>
                </a:moveTo>
                <a:cubicBezTo>
                  <a:pt x="19661" y="6096"/>
                  <a:pt x="19705" y="6408"/>
                  <a:pt x="19735" y="6948"/>
                </a:cubicBezTo>
                <a:cubicBezTo>
                  <a:pt x="19767" y="7600"/>
                  <a:pt x="19784" y="8465"/>
                  <a:pt x="19780" y="9318"/>
                </a:cubicBezTo>
                <a:cubicBezTo>
                  <a:pt x="19780" y="9406"/>
                  <a:pt x="19780" y="9547"/>
                  <a:pt x="19780" y="9759"/>
                </a:cubicBezTo>
                <a:lnTo>
                  <a:pt x="19384" y="9759"/>
                </a:lnTo>
                <a:cubicBezTo>
                  <a:pt x="19400" y="8748"/>
                  <a:pt x="19433" y="7804"/>
                  <a:pt x="19479" y="7113"/>
                </a:cubicBezTo>
                <a:cubicBezTo>
                  <a:pt x="19516" y="6512"/>
                  <a:pt x="19565" y="6156"/>
                  <a:pt x="19617" y="6122"/>
                </a:cubicBezTo>
                <a:close/>
                <a:moveTo>
                  <a:pt x="3230" y="6177"/>
                </a:moveTo>
                <a:cubicBezTo>
                  <a:pt x="3274" y="6158"/>
                  <a:pt x="3315" y="6413"/>
                  <a:pt x="3345" y="6948"/>
                </a:cubicBezTo>
                <a:cubicBezTo>
                  <a:pt x="3377" y="7602"/>
                  <a:pt x="3394" y="8468"/>
                  <a:pt x="3391" y="9318"/>
                </a:cubicBezTo>
                <a:lnTo>
                  <a:pt x="3391" y="9759"/>
                </a:lnTo>
                <a:lnTo>
                  <a:pt x="2995" y="9759"/>
                </a:lnTo>
                <a:cubicBezTo>
                  <a:pt x="3009" y="8718"/>
                  <a:pt x="3042" y="7774"/>
                  <a:pt x="3089" y="7058"/>
                </a:cubicBezTo>
                <a:cubicBezTo>
                  <a:pt x="3128" y="6477"/>
                  <a:pt x="3178" y="6174"/>
                  <a:pt x="3230" y="6177"/>
                </a:cubicBezTo>
                <a:close/>
                <a:moveTo>
                  <a:pt x="12826" y="6177"/>
                </a:moveTo>
                <a:cubicBezTo>
                  <a:pt x="12870" y="6158"/>
                  <a:pt x="12910" y="6413"/>
                  <a:pt x="12940" y="6948"/>
                </a:cubicBezTo>
                <a:cubicBezTo>
                  <a:pt x="12973" y="7602"/>
                  <a:pt x="12990" y="8468"/>
                  <a:pt x="12986" y="9318"/>
                </a:cubicBezTo>
                <a:cubicBezTo>
                  <a:pt x="12986" y="9406"/>
                  <a:pt x="12986" y="9547"/>
                  <a:pt x="12986" y="9759"/>
                </a:cubicBezTo>
                <a:lnTo>
                  <a:pt x="12587" y="9759"/>
                </a:lnTo>
                <a:cubicBezTo>
                  <a:pt x="12603" y="8711"/>
                  <a:pt x="12637" y="7767"/>
                  <a:pt x="12685" y="7058"/>
                </a:cubicBezTo>
                <a:cubicBezTo>
                  <a:pt x="12724" y="6477"/>
                  <a:pt x="12774" y="6174"/>
                  <a:pt x="12826" y="6177"/>
                </a:cubicBezTo>
                <a:close/>
                <a:moveTo>
                  <a:pt x="6794" y="6287"/>
                </a:moveTo>
                <a:cubicBezTo>
                  <a:pt x="6840" y="6271"/>
                  <a:pt x="6881" y="6549"/>
                  <a:pt x="6912" y="7113"/>
                </a:cubicBezTo>
                <a:cubicBezTo>
                  <a:pt x="6943" y="7725"/>
                  <a:pt x="6961" y="8509"/>
                  <a:pt x="6961" y="9318"/>
                </a:cubicBezTo>
                <a:cubicBezTo>
                  <a:pt x="6960" y="10283"/>
                  <a:pt x="6948" y="11243"/>
                  <a:pt x="6925" y="12128"/>
                </a:cubicBezTo>
                <a:cubicBezTo>
                  <a:pt x="6906" y="12983"/>
                  <a:pt x="6873" y="13769"/>
                  <a:pt x="6830" y="14333"/>
                </a:cubicBezTo>
                <a:cubicBezTo>
                  <a:pt x="6796" y="14759"/>
                  <a:pt x="6755" y="14973"/>
                  <a:pt x="6712" y="14994"/>
                </a:cubicBezTo>
                <a:cubicBezTo>
                  <a:pt x="6683" y="15003"/>
                  <a:pt x="6654" y="14848"/>
                  <a:pt x="6631" y="14553"/>
                </a:cubicBezTo>
                <a:cubicBezTo>
                  <a:pt x="6604" y="14214"/>
                  <a:pt x="6583" y="13755"/>
                  <a:pt x="6572" y="13230"/>
                </a:cubicBezTo>
                <a:cubicBezTo>
                  <a:pt x="6562" y="12658"/>
                  <a:pt x="6558" y="12063"/>
                  <a:pt x="6559" y="11467"/>
                </a:cubicBezTo>
                <a:cubicBezTo>
                  <a:pt x="6561" y="10904"/>
                  <a:pt x="6568" y="10351"/>
                  <a:pt x="6578" y="9814"/>
                </a:cubicBezTo>
                <a:cubicBezTo>
                  <a:pt x="6588" y="9113"/>
                  <a:pt x="6605" y="8464"/>
                  <a:pt x="6631" y="7885"/>
                </a:cubicBezTo>
                <a:cubicBezTo>
                  <a:pt x="6651" y="7396"/>
                  <a:pt x="6676" y="6986"/>
                  <a:pt x="6706" y="6673"/>
                </a:cubicBezTo>
                <a:cubicBezTo>
                  <a:pt x="6732" y="6420"/>
                  <a:pt x="6764" y="6289"/>
                  <a:pt x="6794" y="6287"/>
                </a:cubicBezTo>
                <a:close/>
                <a:moveTo>
                  <a:pt x="15778" y="6287"/>
                </a:moveTo>
                <a:cubicBezTo>
                  <a:pt x="15823" y="6264"/>
                  <a:pt x="15869" y="6543"/>
                  <a:pt x="15899" y="7113"/>
                </a:cubicBezTo>
                <a:cubicBezTo>
                  <a:pt x="15931" y="7722"/>
                  <a:pt x="15945" y="8508"/>
                  <a:pt x="15945" y="9318"/>
                </a:cubicBezTo>
                <a:cubicBezTo>
                  <a:pt x="15944" y="10282"/>
                  <a:pt x="15935" y="11242"/>
                  <a:pt x="15912" y="12128"/>
                </a:cubicBezTo>
                <a:cubicBezTo>
                  <a:pt x="15893" y="12988"/>
                  <a:pt x="15857" y="13775"/>
                  <a:pt x="15814" y="14333"/>
                </a:cubicBezTo>
                <a:cubicBezTo>
                  <a:pt x="15780" y="14763"/>
                  <a:pt x="15742" y="14978"/>
                  <a:pt x="15699" y="14994"/>
                </a:cubicBezTo>
                <a:cubicBezTo>
                  <a:pt x="15670" y="15003"/>
                  <a:pt x="15641" y="14848"/>
                  <a:pt x="15617" y="14553"/>
                </a:cubicBezTo>
                <a:cubicBezTo>
                  <a:pt x="15591" y="14214"/>
                  <a:pt x="15570" y="13755"/>
                  <a:pt x="15559" y="13230"/>
                </a:cubicBezTo>
                <a:cubicBezTo>
                  <a:pt x="15548" y="12659"/>
                  <a:pt x="15544" y="12063"/>
                  <a:pt x="15545" y="11467"/>
                </a:cubicBezTo>
                <a:cubicBezTo>
                  <a:pt x="15548" y="10905"/>
                  <a:pt x="15552" y="10353"/>
                  <a:pt x="15562" y="9814"/>
                </a:cubicBezTo>
                <a:cubicBezTo>
                  <a:pt x="15572" y="9115"/>
                  <a:pt x="15592" y="8467"/>
                  <a:pt x="15617" y="7885"/>
                </a:cubicBezTo>
                <a:cubicBezTo>
                  <a:pt x="15637" y="7392"/>
                  <a:pt x="15662" y="6981"/>
                  <a:pt x="15693" y="6673"/>
                </a:cubicBezTo>
                <a:cubicBezTo>
                  <a:pt x="15718" y="6418"/>
                  <a:pt x="15748" y="6286"/>
                  <a:pt x="15778" y="6287"/>
                </a:cubicBezTo>
                <a:close/>
                <a:moveTo>
                  <a:pt x="10797" y="14388"/>
                </a:moveTo>
                <a:lnTo>
                  <a:pt x="10767" y="16757"/>
                </a:lnTo>
                <a:lnTo>
                  <a:pt x="10905" y="16757"/>
                </a:lnTo>
                <a:lnTo>
                  <a:pt x="10934" y="14388"/>
                </a:lnTo>
                <a:lnTo>
                  <a:pt x="10797" y="14388"/>
                </a:lnTo>
                <a:close/>
              </a:path>
            </a:pathLst>
          </a:custGeom>
          <a:solidFill>
            <a:srgbClr val="FFFFFF"/>
          </a:solidFill>
          <a:ln w="3175">
            <a:miter lim="400000"/>
          </a:ln>
        </p:spPr>
        <p:txBody>
          <a:bodyPr lIns="34289" tIns="34289" rIns="34289" bIns="34289" anchor="ctr"/>
          <a:lstStyle/>
          <a:p>
            <a:pPr defTabSz="685800">
              <a:defRPr sz="1200">
                <a:solidFill>
                  <a:srgbClr val="000000"/>
                </a:solidFill>
                <a:latin typeface="Calibri"/>
                <a:ea typeface="Calibri"/>
                <a:cs typeface="Calibri"/>
                <a:sym typeface="Calibri"/>
              </a:defRPr>
            </a:pPr>
            <a:endParaRPr dirty="0"/>
          </a:p>
        </p:txBody>
      </p:sp>
      <p:grpSp>
        <p:nvGrpSpPr>
          <p:cNvPr id="650" name="Group"/>
          <p:cNvGrpSpPr/>
          <p:nvPr/>
        </p:nvGrpSpPr>
        <p:grpSpPr>
          <a:xfrm>
            <a:off x="724039" y="260437"/>
            <a:ext cx="2245349" cy="1311329"/>
            <a:chOff x="0" y="0"/>
            <a:chExt cx="2245348" cy="1311327"/>
          </a:xfrm>
        </p:grpSpPr>
        <p:sp>
          <p:nvSpPr>
            <p:cNvPr id="575" name="Freeform 209"/>
            <p:cNvSpPr/>
            <p:nvPr/>
          </p:nvSpPr>
          <p:spPr>
            <a:xfrm>
              <a:off x="3628" y="1245934"/>
              <a:ext cx="42207" cy="64323"/>
            </a:xfrm>
            <a:custGeom>
              <a:avLst/>
              <a:gdLst/>
              <a:ahLst/>
              <a:cxnLst>
                <a:cxn ang="0">
                  <a:pos x="wd2" y="hd2"/>
                </a:cxn>
                <a:cxn ang="5400000">
                  <a:pos x="wd2" y="hd2"/>
                </a:cxn>
                <a:cxn ang="10800000">
                  <a:pos x="wd2" y="hd2"/>
                </a:cxn>
                <a:cxn ang="16200000">
                  <a:pos x="wd2" y="hd2"/>
                </a:cxn>
              </a:cxnLst>
              <a:rect l="0" t="0" r="r" b="b"/>
              <a:pathLst>
                <a:path w="20990" h="21454" extrusionOk="0">
                  <a:moveTo>
                    <a:pt x="67" y="7367"/>
                  </a:moveTo>
                  <a:cubicBezTo>
                    <a:pt x="-562" y="3745"/>
                    <a:pt x="3307" y="466"/>
                    <a:pt x="8709" y="44"/>
                  </a:cubicBezTo>
                  <a:cubicBezTo>
                    <a:pt x="9436" y="-13"/>
                    <a:pt x="10171" y="-15"/>
                    <a:pt x="10899" y="37"/>
                  </a:cubicBezTo>
                  <a:cubicBezTo>
                    <a:pt x="13267" y="-1"/>
                    <a:pt x="15586" y="487"/>
                    <a:pt x="17498" y="1424"/>
                  </a:cubicBezTo>
                  <a:cubicBezTo>
                    <a:pt x="19712" y="2873"/>
                    <a:pt x="20864" y="4901"/>
                    <a:pt x="20649" y="6971"/>
                  </a:cubicBezTo>
                  <a:lnTo>
                    <a:pt x="14051" y="6971"/>
                  </a:lnTo>
                  <a:cubicBezTo>
                    <a:pt x="14051" y="5980"/>
                    <a:pt x="14051" y="3735"/>
                    <a:pt x="10604" y="3735"/>
                  </a:cubicBezTo>
                  <a:cubicBezTo>
                    <a:pt x="9664" y="3754"/>
                    <a:pt x="8760" y="3986"/>
                    <a:pt x="8044" y="4395"/>
                  </a:cubicBezTo>
                  <a:cubicBezTo>
                    <a:pt x="7214" y="5003"/>
                    <a:pt x="6819" y="5822"/>
                    <a:pt x="6961" y="6641"/>
                  </a:cubicBezTo>
                  <a:lnTo>
                    <a:pt x="6961" y="14366"/>
                  </a:lnTo>
                  <a:cubicBezTo>
                    <a:pt x="6961" y="15489"/>
                    <a:pt x="6961" y="17602"/>
                    <a:pt x="10604" y="17602"/>
                  </a:cubicBezTo>
                  <a:cubicBezTo>
                    <a:pt x="14248" y="17602"/>
                    <a:pt x="14149" y="16083"/>
                    <a:pt x="14149" y="13904"/>
                  </a:cubicBezTo>
                  <a:lnTo>
                    <a:pt x="20846" y="13904"/>
                  </a:lnTo>
                  <a:cubicBezTo>
                    <a:pt x="21038" y="14735"/>
                    <a:pt x="21038" y="15582"/>
                    <a:pt x="20846" y="16413"/>
                  </a:cubicBezTo>
                  <a:cubicBezTo>
                    <a:pt x="20590" y="17864"/>
                    <a:pt x="19449" y="19179"/>
                    <a:pt x="17695" y="20045"/>
                  </a:cubicBezTo>
                  <a:cubicBezTo>
                    <a:pt x="15767" y="20961"/>
                    <a:pt x="13458" y="21446"/>
                    <a:pt x="11097" y="21432"/>
                  </a:cubicBezTo>
                  <a:cubicBezTo>
                    <a:pt x="8200" y="21585"/>
                    <a:pt x="5340" y="20914"/>
                    <a:pt x="3218" y="19583"/>
                  </a:cubicBezTo>
                  <a:cubicBezTo>
                    <a:pt x="1938" y="18790"/>
                    <a:pt x="362" y="17668"/>
                    <a:pt x="362" y="13508"/>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76" name="Freeform 210"/>
            <p:cNvSpPr/>
            <p:nvPr/>
          </p:nvSpPr>
          <p:spPr>
            <a:xfrm>
              <a:off x="58217" y="1246161"/>
              <a:ext cx="43236" cy="65068"/>
            </a:xfrm>
            <a:custGeom>
              <a:avLst/>
              <a:gdLst/>
              <a:ahLst/>
              <a:cxnLst>
                <a:cxn ang="0">
                  <a:pos x="wd2" y="hd2"/>
                </a:cxn>
                <a:cxn ang="5400000">
                  <a:pos x="wd2" y="hd2"/>
                </a:cxn>
                <a:cxn ang="10800000">
                  <a:pos x="wd2" y="hd2"/>
                </a:cxn>
                <a:cxn ang="16200000">
                  <a:pos x="wd2" y="hd2"/>
                </a:cxn>
              </a:cxnLst>
              <a:rect l="0" t="0" r="r" b="b"/>
              <a:pathLst>
                <a:path w="21232" h="21266" extrusionOk="0">
                  <a:moveTo>
                    <a:pt x="389" y="7468"/>
                  </a:moveTo>
                  <a:cubicBezTo>
                    <a:pt x="194" y="5461"/>
                    <a:pt x="1130" y="3477"/>
                    <a:pt x="3014" y="1904"/>
                  </a:cubicBezTo>
                  <a:cubicBezTo>
                    <a:pt x="5046" y="610"/>
                    <a:pt x="7791" y="-68"/>
                    <a:pt x="10599" y="27"/>
                  </a:cubicBezTo>
                  <a:cubicBezTo>
                    <a:pt x="13531" y="-152"/>
                    <a:pt x="16428" y="562"/>
                    <a:pt x="18476" y="1968"/>
                  </a:cubicBezTo>
                  <a:cubicBezTo>
                    <a:pt x="20650" y="3794"/>
                    <a:pt x="21600" y="6134"/>
                    <a:pt x="21103" y="8439"/>
                  </a:cubicBezTo>
                  <a:lnTo>
                    <a:pt x="21103" y="13292"/>
                  </a:lnTo>
                  <a:cubicBezTo>
                    <a:pt x="21462" y="15430"/>
                    <a:pt x="20516" y="17575"/>
                    <a:pt x="18476" y="19245"/>
                  </a:cubicBezTo>
                  <a:cubicBezTo>
                    <a:pt x="16365" y="20634"/>
                    <a:pt x="13467" y="21362"/>
                    <a:pt x="10502" y="21250"/>
                  </a:cubicBezTo>
                  <a:cubicBezTo>
                    <a:pt x="6272" y="21448"/>
                    <a:pt x="2337" y="19799"/>
                    <a:pt x="778" y="17174"/>
                  </a:cubicBezTo>
                  <a:cubicBezTo>
                    <a:pt x="279" y="15841"/>
                    <a:pt x="17" y="14472"/>
                    <a:pt x="0" y="13097"/>
                  </a:cubicBezTo>
                  <a:close/>
                  <a:moveTo>
                    <a:pt x="7099" y="13939"/>
                  </a:moveTo>
                  <a:cubicBezTo>
                    <a:pt x="7099" y="16075"/>
                    <a:pt x="7780" y="17562"/>
                    <a:pt x="10697" y="17562"/>
                  </a:cubicBezTo>
                  <a:cubicBezTo>
                    <a:pt x="13615" y="17562"/>
                    <a:pt x="14198" y="15363"/>
                    <a:pt x="14198" y="13939"/>
                  </a:cubicBezTo>
                  <a:lnTo>
                    <a:pt x="14198" y="7016"/>
                  </a:lnTo>
                  <a:cubicBezTo>
                    <a:pt x="14198" y="5657"/>
                    <a:pt x="14198" y="3975"/>
                    <a:pt x="10794" y="3975"/>
                  </a:cubicBezTo>
                  <a:cubicBezTo>
                    <a:pt x="7391" y="3975"/>
                    <a:pt x="7099" y="6239"/>
                    <a:pt x="7099" y="7016"/>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77" name="Freeform 211"/>
            <p:cNvSpPr/>
            <p:nvPr/>
          </p:nvSpPr>
          <p:spPr>
            <a:xfrm>
              <a:off x="115841" y="1247434"/>
              <a:ext cx="45150" cy="611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158" y="0"/>
                  </a:lnTo>
                  <a:lnTo>
                    <a:pt x="13642" y="10066"/>
                  </a:lnTo>
                  <a:cubicBezTo>
                    <a:pt x="14159" y="10556"/>
                    <a:pt x="14634" y="11070"/>
                    <a:pt x="15063" y="11604"/>
                  </a:cubicBezTo>
                  <a:cubicBezTo>
                    <a:pt x="15226" y="11994"/>
                    <a:pt x="15448" y="12369"/>
                    <a:pt x="15727" y="12722"/>
                  </a:cubicBezTo>
                  <a:lnTo>
                    <a:pt x="15727" y="10555"/>
                  </a:lnTo>
                  <a:cubicBezTo>
                    <a:pt x="15727" y="9088"/>
                    <a:pt x="15727" y="8878"/>
                    <a:pt x="15727" y="8109"/>
                  </a:cubicBezTo>
                  <a:lnTo>
                    <a:pt x="15727" y="70"/>
                  </a:lnTo>
                  <a:lnTo>
                    <a:pt x="21600" y="70"/>
                  </a:lnTo>
                  <a:lnTo>
                    <a:pt x="21600" y="21600"/>
                  </a:lnTo>
                  <a:lnTo>
                    <a:pt x="16295" y="21600"/>
                  </a:lnTo>
                  <a:lnTo>
                    <a:pt x="8621" y="11184"/>
                  </a:lnTo>
                  <a:cubicBezTo>
                    <a:pt x="7741" y="10040"/>
                    <a:pt x="6981" y="8849"/>
                    <a:pt x="6347" y="7619"/>
                  </a:cubicBezTo>
                  <a:cubicBezTo>
                    <a:pt x="6347" y="8249"/>
                    <a:pt x="6347" y="10974"/>
                    <a:pt x="6347" y="11534"/>
                  </a:cubicBezTo>
                  <a:lnTo>
                    <a:pt x="6347" y="21600"/>
                  </a:lnTo>
                  <a:lnTo>
                    <a:pt x="474"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78" name="Freeform 212"/>
            <p:cNvSpPr/>
            <p:nvPr/>
          </p:nvSpPr>
          <p:spPr>
            <a:xfrm>
              <a:off x="171881" y="1246082"/>
              <a:ext cx="43002" cy="64270"/>
            </a:xfrm>
            <a:custGeom>
              <a:avLst/>
              <a:gdLst/>
              <a:ahLst/>
              <a:cxnLst>
                <a:cxn ang="0">
                  <a:pos x="wd2" y="hd2"/>
                </a:cxn>
                <a:cxn ang="5400000">
                  <a:pos x="wd2" y="hd2"/>
                </a:cxn>
                <a:cxn ang="10800000">
                  <a:pos x="wd2" y="hd2"/>
                </a:cxn>
                <a:cxn ang="16200000">
                  <a:pos x="wd2" y="hd2"/>
                </a:cxn>
              </a:cxnLst>
              <a:rect l="0" t="0" r="r" b="b"/>
              <a:pathLst>
                <a:path w="21427" h="21273" extrusionOk="0">
                  <a:moveTo>
                    <a:pt x="15689" y="5886"/>
                  </a:moveTo>
                  <a:cubicBezTo>
                    <a:pt x="14730" y="4532"/>
                    <a:pt x="12712" y="3647"/>
                    <a:pt x="10460" y="3593"/>
                  </a:cubicBezTo>
                  <a:cubicBezTo>
                    <a:pt x="6907" y="3593"/>
                    <a:pt x="6809" y="5362"/>
                    <a:pt x="6809" y="5559"/>
                  </a:cubicBezTo>
                  <a:cubicBezTo>
                    <a:pt x="6809" y="7001"/>
                    <a:pt x="8881" y="7590"/>
                    <a:pt x="10755" y="7983"/>
                  </a:cubicBezTo>
                  <a:lnTo>
                    <a:pt x="14604" y="8966"/>
                  </a:lnTo>
                  <a:cubicBezTo>
                    <a:pt x="16628" y="9399"/>
                    <a:pt x="18413" y="10219"/>
                    <a:pt x="19734" y="11325"/>
                  </a:cubicBezTo>
                  <a:cubicBezTo>
                    <a:pt x="20846" y="12357"/>
                    <a:pt x="21433" y="13596"/>
                    <a:pt x="21412" y="14864"/>
                  </a:cubicBezTo>
                  <a:cubicBezTo>
                    <a:pt x="21600" y="17038"/>
                    <a:pt x="19969" y="19104"/>
                    <a:pt x="17169" y="20238"/>
                  </a:cubicBezTo>
                  <a:cubicBezTo>
                    <a:pt x="15348" y="20884"/>
                    <a:pt x="13314" y="21222"/>
                    <a:pt x="11248" y="21221"/>
                  </a:cubicBezTo>
                  <a:cubicBezTo>
                    <a:pt x="6580" y="21594"/>
                    <a:pt x="2066" y="19964"/>
                    <a:pt x="0" y="17158"/>
                  </a:cubicBezTo>
                  <a:lnTo>
                    <a:pt x="5229" y="14864"/>
                  </a:lnTo>
                  <a:cubicBezTo>
                    <a:pt x="6091" y="16482"/>
                    <a:pt x="8369" y="17578"/>
                    <a:pt x="10953" y="17616"/>
                  </a:cubicBezTo>
                  <a:cubicBezTo>
                    <a:pt x="12433" y="17616"/>
                    <a:pt x="15097" y="17158"/>
                    <a:pt x="15097" y="15323"/>
                  </a:cubicBezTo>
                  <a:cubicBezTo>
                    <a:pt x="15097" y="13488"/>
                    <a:pt x="13815" y="13488"/>
                    <a:pt x="9276" y="12308"/>
                  </a:cubicBezTo>
                  <a:cubicBezTo>
                    <a:pt x="4736" y="11129"/>
                    <a:pt x="690" y="9753"/>
                    <a:pt x="690" y="5755"/>
                  </a:cubicBezTo>
                  <a:cubicBezTo>
                    <a:pt x="701" y="2570"/>
                    <a:pt x="4596" y="-6"/>
                    <a:pt x="9392" y="0"/>
                  </a:cubicBezTo>
                  <a:cubicBezTo>
                    <a:pt x="9782" y="1"/>
                    <a:pt x="10171" y="19"/>
                    <a:pt x="10558" y="54"/>
                  </a:cubicBezTo>
                  <a:cubicBezTo>
                    <a:pt x="14576" y="11"/>
                    <a:pt x="18329" y="1381"/>
                    <a:pt x="20426" y="3658"/>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79" name="Freeform 213"/>
            <p:cNvSpPr/>
            <p:nvPr/>
          </p:nvSpPr>
          <p:spPr>
            <a:xfrm>
              <a:off x="221979" y="1247434"/>
              <a:ext cx="44752" cy="609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1" y="3927"/>
                  </a:lnTo>
                  <a:lnTo>
                    <a:pt x="14241" y="21600"/>
                  </a:lnTo>
                  <a:lnTo>
                    <a:pt x="7455" y="21600"/>
                  </a:lnTo>
                  <a:lnTo>
                    <a:pt x="7455" y="3927"/>
                  </a:lnTo>
                  <a:lnTo>
                    <a:pt x="0" y="3927"/>
                  </a:lnTo>
                  <a:lnTo>
                    <a:pt x="0" y="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80" name="Freeform 214"/>
            <p:cNvSpPr/>
            <p:nvPr/>
          </p:nvSpPr>
          <p:spPr>
            <a:xfrm>
              <a:off x="276831" y="1247434"/>
              <a:ext cx="43963" cy="60977"/>
            </a:xfrm>
            <a:custGeom>
              <a:avLst/>
              <a:gdLst/>
              <a:ahLst/>
              <a:cxnLst>
                <a:cxn ang="0">
                  <a:pos x="wd2" y="hd2"/>
                </a:cxn>
                <a:cxn ang="5400000">
                  <a:pos x="wd2" y="hd2"/>
                </a:cxn>
                <a:cxn ang="10800000">
                  <a:pos x="wd2" y="hd2"/>
                </a:cxn>
                <a:cxn ang="16200000">
                  <a:pos x="wd2" y="hd2"/>
                </a:cxn>
              </a:cxnLst>
              <a:rect l="0" t="0" r="r" b="b"/>
              <a:pathLst>
                <a:path w="21600" h="21600" extrusionOk="0">
                  <a:moveTo>
                    <a:pt x="6519" y="21600"/>
                  </a:moveTo>
                  <a:lnTo>
                    <a:pt x="0" y="21600"/>
                  </a:lnTo>
                  <a:lnTo>
                    <a:pt x="0" y="0"/>
                  </a:lnTo>
                  <a:lnTo>
                    <a:pt x="9730" y="0"/>
                  </a:lnTo>
                  <a:cubicBezTo>
                    <a:pt x="14594" y="0"/>
                    <a:pt x="20724" y="491"/>
                    <a:pt x="20724" y="6242"/>
                  </a:cubicBezTo>
                  <a:cubicBezTo>
                    <a:pt x="21110" y="8931"/>
                    <a:pt x="18643" y="11402"/>
                    <a:pt x="14983" y="11992"/>
                  </a:cubicBezTo>
                  <a:lnTo>
                    <a:pt x="21600" y="21600"/>
                  </a:lnTo>
                  <a:lnTo>
                    <a:pt x="14205" y="21600"/>
                  </a:lnTo>
                  <a:lnTo>
                    <a:pt x="8562" y="12764"/>
                  </a:lnTo>
                  <a:lnTo>
                    <a:pt x="6324" y="12764"/>
                  </a:lnTo>
                  <a:close/>
                  <a:moveTo>
                    <a:pt x="6519" y="9327"/>
                  </a:moveTo>
                  <a:cubicBezTo>
                    <a:pt x="8260" y="9513"/>
                    <a:pt x="10031" y="9513"/>
                    <a:pt x="11773" y="9327"/>
                  </a:cubicBezTo>
                  <a:cubicBezTo>
                    <a:pt x="13816" y="8766"/>
                    <a:pt x="14010" y="7574"/>
                    <a:pt x="14010" y="6382"/>
                  </a:cubicBezTo>
                  <a:cubicBezTo>
                    <a:pt x="14236" y="5301"/>
                    <a:pt x="13442" y="4244"/>
                    <a:pt x="12064" y="3787"/>
                  </a:cubicBezTo>
                  <a:cubicBezTo>
                    <a:pt x="10225" y="3611"/>
                    <a:pt x="8359" y="3611"/>
                    <a:pt x="6519" y="378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81" name="Freeform 215"/>
            <p:cNvSpPr/>
            <p:nvPr/>
          </p:nvSpPr>
          <p:spPr>
            <a:xfrm>
              <a:off x="332972" y="1247434"/>
              <a:ext cx="44554" cy="62008"/>
            </a:xfrm>
            <a:custGeom>
              <a:avLst/>
              <a:gdLst/>
              <a:ahLst/>
              <a:cxnLst>
                <a:cxn ang="0">
                  <a:pos x="wd2" y="hd2"/>
                </a:cxn>
                <a:cxn ang="5400000">
                  <a:pos x="wd2" y="hd2"/>
                </a:cxn>
                <a:cxn ang="10800000">
                  <a:pos x="wd2" y="hd2"/>
                </a:cxn>
                <a:cxn ang="16200000">
                  <a:pos x="wd2" y="hd2"/>
                </a:cxn>
              </a:cxnLst>
              <a:rect l="0" t="0" r="r" b="b"/>
              <a:pathLst>
                <a:path w="21112" h="21497" extrusionOk="0">
                  <a:moveTo>
                    <a:pt x="46" y="0"/>
                  </a:moveTo>
                  <a:lnTo>
                    <a:pt x="6613" y="0"/>
                  </a:lnTo>
                  <a:lnTo>
                    <a:pt x="6613" y="13727"/>
                  </a:lnTo>
                  <a:cubicBezTo>
                    <a:pt x="6613" y="15031"/>
                    <a:pt x="6613" y="17639"/>
                    <a:pt x="10555" y="17639"/>
                  </a:cubicBezTo>
                  <a:cubicBezTo>
                    <a:pt x="11774" y="17639"/>
                    <a:pt x="14589" y="17639"/>
                    <a:pt x="14589" y="13796"/>
                  </a:cubicBezTo>
                  <a:lnTo>
                    <a:pt x="14589" y="69"/>
                  </a:lnTo>
                  <a:lnTo>
                    <a:pt x="21064" y="69"/>
                  </a:lnTo>
                  <a:lnTo>
                    <a:pt x="21064" y="13796"/>
                  </a:lnTo>
                  <a:cubicBezTo>
                    <a:pt x="21359" y="16058"/>
                    <a:pt x="20257" y="18298"/>
                    <a:pt x="18061" y="19905"/>
                  </a:cubicBezTo>
                  <a:cubicBezTo>
                    <a:pt x="15998" y="21007"/>
                    <a:pt x="13483" y="21564"/>
                    <a:pt x="10931" y="21483"/>
                  </a:cubicBezTo>
                  <a:cubicBezTo>
                    <a:pt x="8081" y="21600"/>
                    <a:pt x="5263" y="20994"/>
                    <a:pt x="2955" y="19767"/>
                  </a:cubicBezTo>
                  <a:cubicBezTo>
                    <a:pt x="817" y="18081"/>
                    <a:pt x="-241" y="15811"/>
                    <a:pt x="46" y="13521"/>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82" name="Freeform 216"/>
            <p:cNvSpPr/>
            <p:nvPr/>
          </p:nvSpPr>
          <p:spPr>
            <a:xfrm>
              <a:off x="392145" y="1245956"/>
              <a:ext cx="42129" cy="64301"/>
            </a:xfrm>
            <a:custGeom>
              <a:avLst/>
              <a:gdLst/>
              <a:ahLst/>
              <a:cxnLst>
                <a:cxn ang="0">
                  <a:pos x="wd2" y="hd2"/>
                </a:cxn>
                <a:cxn ang="5400000">
                  <a:pos x="wd2" y="hd2"/>
                </a:cxn>
                <a:cxn ang="10800000">
                  <a:pos x="wd2" y="hd2"/>
                </a:cxn>
                <a:cxn ang="16200000">
                  <a:pos x="wd2" y="hd2"/>
                </a:cxn>
              </a:cxnLst>
              <a:rect l="0" t="0" r="r" b="b"/>
              <a:pathLst>
                <a:path w="21005" h="21451" extrusionOk="0">
                  <a:moveTo>
                    <a:pt x="66" y="7361"/>
                  </a:moveTo>
                  <a:cubicBezTo>
                    <a:pt x="-559" y="3738"/>
                    <a:pt x="3325" y="462"/>
                    <a:pt x="8742" y="43"/>
                  </a:cubicBezTo>
                  <a:cubicBezTo>
                    <a:pt x="9435" y="-10"/>
                    <a:pt x="10134" y="-15"/>
                    <a:pt x="10828" y="31"/>
                  </a:cubicBezTo>
                  <a:cubicBezTo>
                    <a:pt x="13234" y="-18"/>
                    <a:pt x="15596" y="470"/>
                    <a:pt x="17542" y="1417"/>
                  </a:cubicBezTo>
                  <a:cubicBezTo>
                    <a:pt x="19762" y="2867"/>
                    <a:pt x="20917" y="4895"/>
                    <a:pt x="20702" y="6965"/>
                  </a:cubicBezTo>
                  <a:lnTo>
                    <a:pt x="13987" y="6965"/>
                  </a:lnTo>
                  <a:cubicBezTo>
                    <a:pt x="13987" y="5974"/>
                    <a:pt x="13987" y="3729"/>
                    <a:pt x="10532" y="3729"/>
                  </a:cubicBezTo>
                  <a:cubicBezTo>
                    <a:pt x="9623" y="3762"/>
                    <a:pt x="8756" y="3994"/>
                    <a:pt x="8064" y="4389"/>
                  </a:cubicBezTo>
                  <a:cubicBezTo>
                    <a:pt x="7218" y="4994"/>
                    <a:pt x="6788" y="5808"/>
                    <a:pt x="6879" y="6635"/>
                  </a:cubicBezTo>
                  <a:lnTo>
                    <a:pt x="6879" y="14362"/>
                  </a:lnTo>
                  <a:cubicBezTo>
                    <a:pt x="6879" y="15484"/>
                    <a:pt x="6879" y="17598"/>
                    <a:pt x="10631" y="17598"/>
                  </a:cubicBezTo>
                  <a:cubicBezTo>
                    <a:pt x="14382" y="17598"/>
                    <a:pt x="14185" y="16079"/>
                    <a:pt x="14185" y="13899"/>
                  </a:cubicBezTo>
                  <a:lnTo>
                    <a:pt x="20899" y="13899"/>
                  </a:lnTo>
                  <a:cubicBezTo>
                    <a:pt x="21041" y="14734"/>
                    <a:pt x="21041" y="15575"/>
                    <a:pt x="20899" y="16409"/>
                  </a:cubicBezTo>
                  <a:cubicBezTo>
                    <a:pt x="20599" y="17851"/>
                    <a:pt x="19465" y="19155"/>
                    <a:pt x="17740" y="20041"/>
                  </a:cubicBezTo>
                  <a:cubicBezTo>
                    <a:pt x="15807" y="20958"/>
                    <a:pt x="13493" y="21443"/>
                    <a:pt x="11125" y="21429"/>
                  </a:cubicBezTo>
                  <a:cubicBezTo>
                    <a:pt x="8220" y="21582"/>
                    <a:pt x="5353" y="20911"/>
                    <a:pt x="3226" y="19579"/>
                  </a:cubicBezTo>
                  <a:cubicBezTo>
                    <a:pt x="1942" y="18787"/>
                    <a:pt x="362" y="17664"/>
                    <a:pt x="362" y="13503"/>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83" name="Freeform 217"/>
            <p:cNvSpPr/>
            <p:nvPr/>
          </p:nvSpPr>
          <p:spPr>
            <a:xfrm>
              <a:off x="443961" y="1247434"/>
              <a:ext cx="44752" cy="609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1" y="3927"/>
                  </a:lnTo>
                  <a:lnTo>
                    <a:pt x="14241" y="21600"/>
                  </a:lnTo>
                  <a:lnTo>
                    <a:pt x="7455" y="21600"/>
                  </a:lnTo>
                  <a:lnTo>
                    <a:pt x="7455" y="3927"/>
                  </a:lnTo>
                  <a:lnTo>
                    <a:pt x="0" y="3927"/>
                  </a:lnTo>
                  <a:lnTo>
                    <a:pt x="0" y="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84" name="Freeform 218"/>
            <p:cNvSpPr/>
            <p:nvPr/>
          </p:nvSpPr>
          <p:spPr>
            <a:xfrm>
              <a:off x="493860" y="1247434"/>
              <a:ext cx="27923" cy="6097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15" y="19706"/>
                  </a:lnTo>
                  <a:lnTo>
                    <a:pt x="5515" y="1894"/>
                  </a:lnTo>
                  <a:lnTo>
                    <a:pt x="0" y="1894"/>
                  </a:lnTo>
                  <a:lnTo>
                    <a:pt x="0" y="0"/>
                  </a:lnTo>
                  <a:lnTo>
                    <a:pt x="21600" y="0"/>
                  </a:lnTo>
                  <a:lnTo>
                    <a:pt x="21600" y="1894"/>
                  </a:lnTo>
                  <a:lnTo>
                    <a:pt x="16085" y="1894"/>
                  </a:lnTo>
                  <a:lnTo>
                    <a:pt x="16085" y="19636"/>
                  </a:lnTo>
                  <a:lnTo>
                    <a:pt x="21600" y="19636"/>
                  </a:lnTo>
                  <a:lnTo>
                    <a:pt x="21600"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85" name="Freeform 219"/>
            <p:cNvSpPr/>
            <p:nvPr/>
          </p:nvSpPr>
          <p:spPr>
            <a:xfrm>
              <a:off x="529703" y="1246161"/>
              <a:ext cx="43433" cy="65167"/>
            </a:xfrm>
            <a:custGeom>
              <a:avLst/>
              <a:gdLst/>
              <a:ahLst/>
              <a:cxnLst>
                <a:cxn ang="0">
                  <a:pos x="wd2" y="hd2"/>
                </a:cxn>
                <a:cxn ang="5400000">
                  <a:pos x="wd2" y="hd2"/>
                </a:cxn>
                <a:cxn ang="10800000">
                  <a:pos x="wd2" y="hd2"/>
                </a:cxn>
                <a:cxn ang="16200000">
                  <a:pos x="wd2" y="hd2"/>
                </a:cxn>
              </a:cxnLst>
              <a:rect l="0" t="0" r="r" b="b"/>
              <a:pathLst>
                <a:path w="21234" h="21137" extrusionOk="0">
                  <a:moveTo>
                    <a:pt x="484" y="7412"/>
                  </a:moveTo>
                  <a:cubicBezTo>
                    <a:pt x="290" y="5419"/>
                    <a:pt x="1221" y="3450"/>
                    <a:pt x="3098" y="1889"/>
                  </a:cubicBezTo>
                  <a:cubicBezTo>
                    <a:pt x="5120" y="605"/>
                    <a:pt x="7853" y="-68"/>
                    <a:pt x="10649" y="27"/>
                  </a:cubicBezTo>
                  <a:cubicBezTo>
                    <a:pt x="13568" y="-151"/>
                    <a:pt x="16451" y="557"/>
                    <a:pt x="18490" y="1953"/>
                  </a:cubicBezTo>
                  <a:cubicBezTo>
                    <a:pt x="20655" y="3765"/>
                    <a:pt x="21600" y="6087"/>
                    <a:pt x="21105" y="8375"/>
                  </a:cubicBezTo>
                  <a:lnTo>
                    <a:pt x="21105" y="13191"/>
                  </a:lnTo>
                  <a:cubicBezTo>
                    <a:pt x="21463" y="15313"/>
                    <a:pt x="20521" y="17441"/>
                    <a:pt x="18491" y="19098"/>
                  </a:cubicBezTo>
                  <a:cubicBezTo>
                    <a:pt x="16388" y="20477"/>
                    <a:pt x="13504" y="21199"/>
                    <a:pt x="10552" y="21089"/>
                  </a:cubicBezTo>
                  <a:cubicBezTo>
                    <a:pt x="6283" y="21449"/>
                    <a:pt x="2225" y="19754"/>
                    <a:pt x="872" y="17043"/>
                  </a:cubicBezTo>
                  <a:cubicBezTo>
                    <a:pt x="301" y="15728"/>
                    <a:pt x="7" y="14367"/>
                    <a:pt x="0" y="12998"/>
                  </a:cubicBezTo>
                  <a:close/>
                  <a:moveTo>
                    <a:pt x="7164" y="13833"/>
                  </a:moveTo>
                  <a:cubicBezTo>
                    <a:pt x="7164" y="15952"/>
                    <a:pt x="7842" y="17429"/>
                    <a:pt x="10746" y="17429"/>
                  </a:cubicBezTo>
                  <a:cubicBezTo>
                    <a:pt x="13651" y="17429"/>
                    <a:pt x="14328" y="15246"/>
                    <a:pt x="14328" y="13833"/>
                  </a:cubicBezTo>
                  <a:lnTo>
                    <a:pt x="14328" y="6962"/>
                  </a:lnTo>
                  <a:cubicBezTo>
                    <a:pt x="14328" y="5613"/>
                    <a:pt x="14328" y="3944"/>
                    <a:pt x="10843" y="3944"/>
                  </a:cubicBezTo>
                  <a:cubicBezTo>
                    <a:pt x="7358" y="3944"/>
                    <a:pt x="7164" y="6192"/>
                    <a:pt x="7164" y="6962"/>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86" name="Freeform 220"/>
            <p:cNvSpPr/>
            <p:nvPr/>
          </p:nvSpPr>
          <p:spPr>
            <a:xfrm>
              <a:off x="587524" y="1247434"/>
              <a:ext cx="44357" cy="609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268" y="0"/>
                  </a:lnTo>
                  <a:lnTo>
                    <a:pt x="13885" y="10099"/>
                  </a:lnTo>
                  <a:cubicBezTo>
                    <a:pt x="14276" y="10575"/>
                    <a:pt x="14631" y="11067"/>
                    <a:pt x="14946" y="11571"/>
                  </a:cubicBezTo>
                  <a:cubicBezTo>
                    <a:pt x="15112" y="11963"/>
                    <a:pt x="15339" y="12339"/>
                    <a:pt x="15622" y="12694"/>
                  </a:cubicBezTo>
                  <a:lnTo>
                    <a:pt x="15622" y="10519"/>
                  </a:lnTo>
                  <a:cubicBezTo>
                    <a:pt x="15622" y="9047"/>
                    <a:pt x="15622" y="8836"/>
                    <a:pt x="15622" y="8065"/>
                  </a:cubicBezTo>
                  <a:lnTo>
                    <a:pt x="15622" y="0"/>
                  </a:lnTo>
                  <a:lnTo>
                    <a:pt x="21600" y="0"/>
                  </a:lnTo>
                  <a:lnTo>
                    <a:pt x="21600" y="21600"/>
                  </a:lnTo>
                  <a:lnTo>
                    <a:pt x="16104" y="21600"/>
                  </a:lnTo>
                  <a:lnTo>
                    <a:pt x="8293" y="11151"/>
                  </a:lnTo>
                  <a:cubicBezTo>
                    <a:pt x="7398" y="10003"/>
                    <a:pt x="6624" y="8807"/>
                    <a:pt x="5978" y="7574"/>
                  </a:cubicBezTo>
                  <a:cubicBezTo>
                    <a:pt x="5978" y="8205"/>
                    <a:pt x="5978" y="10940"/>
                    <a:pt x="5978" y="11501"/>
                  </a:cubicBezTo>
                  <a:lnTo>
                    <a:pt x="5978"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87" name="Freeform 221"/>
            <p:cNvSpPr/>
            <p:nvPr/>
          </p:nvSpPr>
          <p:spPr>
            <a:xfrm>
              <a:off x="669900" y="1247434"/>
              <a:ext cx="42972" cy="609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605" y="0"/>
                  </a:lnTo>
                  <a:lnTo>
                    <a:pt x="20605" y="3927"/>
                  </a:lnTo>
                  <a:lnTo>
                    <a:pt x="6669" y="3927"/>
                  </a:lnTo>
                  <a:lnTo>
                    <a:pt x="6669" y="8556"/>
                  </a:lnTo>
                  <a:lnTo>
                    <a:pt x="16324" y="8556"/>
                  </a:lnTo>
                  <a:lnTo>
                    <a:pt x="16324" y="12483"/>
                  </a:lnTo>
                  <a:lnTo>
                    <a:pt x="6768" y="12483"/>
                  </a:lnTo>
                  <a:lnTo>
                    <a:pt x="6768" y="17603"/>
                  </a:lnTo>
                  <a:lnTo>
                    <a:pt x="21600" y="17603"/>
                  </a:lnTo>
                  <a:lnTo>
                    <a:pt x="21600" y="21600"/>
                  </a:lnTo>
                  <a:lnTo>
                    <a:pt x="0" y="2160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88" name="Freeform 222"/>
            <p:cNvSpPr/>
            <p:nvPr/>
          </p:nvSpPr>
          <p:spPr>
            <a:xfrm>
              <a:off x="724753" y="1247434"/>
              <a:ext cx="42304" cy="60977"/>
            </a:xfrm>
            <a:custGeom>
              <a:avLst/>
              <a:gdLst/>
              <a:ahLst/>
              <a:cxnLst>
                <a:cxn ang="0">
                  <a:pos x="wd2" y="hd2"/>
                </a:cxn>
                <a:cxn ang="5400000">
                  <a:pos x="wd2" y="hd2"/>
                </a:cxn>
                <a:cxn ang="10800000">
                  <a:pos x="wd2" y="hd2"/>
                </a:cxn>
                <a:cxn ang="16200000">
                  <a:pos x="wd2" y="hd2"/>
                </a:cxn>
              </a:cxnLst>
              <a:rect l="0" t="0" r="r" b="b"/>
              <a:pathLst>
                <a:path w="21248" h="21600" extrusionOk="0">
                  <a:moveTo>
                    <a:pt x="0" y="0"/>
                  </a:moveTo>
                  <a:lnTo>
                    <a:pt x="7460" y="0"/>
                  </a:lnTo>
                  <a:cubicBezTo>
                    <a:pt x="14919" y="0"/>
                    <a:pt x="17405" y="982"/>
                    <a:pt x="19394" y="2805"/>
                  </a:cubicBezTo>
                  <a:cubicBezTo>
                    <a:pt x="21384" y="4629"/>
                    <a:pt x="21185" y="5680"/>
                    <a:pt x="21185" y="10519"/>
                  </a:cubicBezTo>
                  <a:lnTo>
                    <a:pt x="21185" y="14237"/>
                  </a:lnTo>
                  <a:cubicBezTo>
                    <a:pt x="21600" y="16726"/>
                    <a:pt x="19933" y="19160"/>
                    <a:pt x="16908" y="20478"/>
                  </a:cubicBezTo>
                  <a:cubicBezTo>
                    <a:pt x="14855" y="21170"/>
                    <a:pt x="12619" y="21553"/>
                    <a:pt x="10343" y="21600"/>
                  </a:cubicBezTo>
                  <a:lnTo>
                    <a:pt x="398" y="21600"/>
                  </a:lnTo>
                  <a:close/>
                  <a:moveTo>
                    <a:pt x="6863" y="17743"/>
                  </a:moveTo>
                  <a:lnTo>
                    <a:pt x="8851" y="17743"/>
                  </a:lnTo>
                  <a:cubicBezTo>
                    <a:pt x="11538" y="17743"/>
                    <a:pt x="14322" y="17392"/>
                    <a:pt x="14322" y="13254"/>
                  </a:cubicBezTo>
                  <a:lnTo>
                    <a:pt x="14322" y="10589"/>
                  </a:lnTo>
                  <a:cubicBezTo>
                    <a:pt x="14670" y="8730"/>
                    <a:pt x="14292" y="6839"/>
                    <a:pt x="13228" y="5120"/>
                  </a:cubicBezTo>
                  <a:cubicBezTo>
                    <a:pt x="11936" y="3787"/>
                    <a:pt x="10444" y="3787"/>
                    <a:pt x="6863" y="378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89" name="Freeform 223"/>
            <p:cNvSpPr/>
            <p:nvPr/>
          </p:nvSpPr>
          <p:spPr>
            <a:xfrm>
              <a:off x="780862" y="1247434"/>
              <a:ext cx="44388" cy="62002"/>
            </a:xfrm>
            <a:custGeom>
              <a:avLst/>
              <a:gdLst/>
              <a:ahLst/>
              <a:cxnLst>
                <a:cxn ang="0">
                  <a:pos x="wd2" y="hd2"/>
                </a:cxn>
                <a:cxn ang="5400000">
                  <a:pos x="wd2" y="hd2"/>
                </a:cxn>
                <a:cxn ang="10800000">
                  <a:pos x="wd2" y="hd2"/>
                </a:cxn>
                <a:cxn ang="16200000">
                  <a:pos x="wd2" y="hd2"/>
                </a:cxn>
              </a:cxnLst>
              <a:rect l="0" t="0" r="r" b="b"/>
              <a:pathLst>
                <a:path w="21076" h="21505" extrusionOk="0">
                  <a:moveTo>
                    <a:pt x="61" y="0"/>
                  </a:moveTo>
                  <a:lnTo>
                    <a:pt x="6643" y="0"/>
                  </a:lnTo>
                  <a:lnTo>
                    <a:pt x="6643" y="13734"/>
                  </a:lnTo>
                  <a:cubicBezTo>
                    <a:pt x="6643" y="15038"/>
                    <a:pt x="6643" y="17648"/>
                    <a:pt x="10498" y="17648"/>
                  </a:cubicBezTo>
                  <a:cubicBezTo>
                    <a:pt x="11720" y="17648"/>
                    <a:pt x="14634" y="17648"/>
                    <a:pt x="14634" y="13802"/>
                  </a:cubicBezTo>
                  <a:lnTo>
                    <a:pt x="14634" y="69"/>
                  </a:lnTo>
                  <a:lnTo>
                    <a:pt x="21029" y="69"/>
                  </a:lnTo>
                  <a:lnTo>
                    <a:pt x="21029" y="13802"/>
                  </a:lnTo>
                  <a:cubicBezTo>
                    <a:pt x="21324" y="16065"/>
                    <a:pt x="20221" y="18306"/>
                    <a:pt x="18020" y="19914"/>
                  </a:cubicBezTo>
                  <a:cubicBezTo>
                    <a:pt x="15959" y="21027"/>
                    <a:pt x="13434" y="21585"/>
                    <a:pt x="10874" y="21493"/>
                  </a:cubicBezTo>
                  <a:cubicBezTo>
                    <a:pt x="8049" y="21600"/>
                    <a:pt x="5260" y="20994"/>
                    <a:pt x="2976" y="19776"/>
                  </a:cubicBezTo>
                  <a:cubicBezTo>
                    <a:pt x="790" y="18109"/>
                    <a:pt x="-276" y="15822"/>
                    <a:pt x="61" y="1352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90" name="Freeform 224"/>
            <p:cNvSpPr/>
            <p:nvPr/>
          </p:nvSpPr>
          <p:spPr>
            <a:xfrm>
              <a:off x="840262" y="1245934"/>
              <a:ext cx="42252" cy="64323"/>
            </a:xfrm>
            <a:custGeom>
              <a:avLst/>
              <a:gdLst/>
              <a:ahLst/>
              <a:cxnLst>
                <a:cxn ang="0">
                  <a:pos x="wd2" y="hd2"/>
                </a:cxn>
                <a:cxn ang="5400000">
                  <a:pos x="wd2" y="hd2"/>
                </a:cxn>
                <a:cxn ang="10800000">
                  <a:pos x="wd2" y="hd2"/>
                </a:cxn>
                <a:cxn ang="16200000">
                  <a:pos x="wd2" y="hd2"/>
                </a:cxn>
              </a:cxnLst>
              <a:rect l="0" t="0" r="r" b="b"/>
              <a:pathLst>
                <a:path w="21015" h="21454" extrusionOk="0">
                  <a:moveTo>
                    <a:pt x="67" y="7367"/>
                  </a:moveTo>
                  <a:cubicBezTo>
                    <a:pt x="-562" y="3745"/>
                    <a:pt x="3308" y="466"/>
                    <a:pt x="8710" y="44"/>
                  </a:cubicBezTo>
                  <a:cubicBezTo>
                    <a:pt x="9438" y="-13"/>
                    <a:pt x="10172" y="-15"/>
                    <a:pt x="10901" y="37"/>
                  </a:cubicBezTo>
                  <a:cubicBezTo>
                    <a:pt x="13297" y="9"/>
                    <a:pt x="15644" y="494"/>
                    <a:pt x="17599" y="1424"/>
                  </a:cubicBezTo>
                  <a:cubicBezTo>
                    <a:pt x="19788" y="2880"/>
                    <a:pt x="20907" y="4910"/>
                    <a:pt x="20652" y="6971"/>
                  </a:cubicBezTo>
                  <a:lnTo>
                    <a:pt x="14053" y="6971"/>
                  </a:lnTo>
                  <a:cubicBezTo>
                    <a:pt x="14053" y="5980"/>
                    <a:pt x="14053" y="3735"/>
                    <a:pt x="10606" y="3735"/>
                  </a:cubicBezTo>
                  <a:cubicBezTo>
                    <a:pt x="9665" y="3754"/>
                    <a:pt x="8761" y="3986"/>
                    <a:pt x="8045" y="4395"/>
                  </a:cubicBezTo>
                  <a:cubicBezTo>
                    <a:pt x="7215" y="5003"/>
                    <a:pt x="6820" y="5822"/>
                    <a:pt x="6962" y="6641"/>
                  </a:cubicBezTo>
                  <a:lnTo>
                    <a:pt x="6962" y="14366"/>
                  </a:lnTo>
                  <a:cubicBezTo>
                    <a:pt x="6962" y="15489"/>
                    <a:pt x="6962" y="17602"/>
                    <a:pt x="10606" y="17602"/>
                  </a:cubicBezTo>
                  <a:cubicBezTo>
                    <a:pt x="14250" y="17602"/>
                    <a:pt x="14151" y="16083"/>
                    <a:pt x="14151" y="13904"/>
                  </a:cubicBezTo>
                  <a:lnTo>
                    <a:pt x="20948" y="13904"/>
                  </a:lnTo>
                  <a:cubicBezTo>
                    <a:pt x="21038" y="14739"/>
                    <a:pt x="21038" y="15578"/>
                    <a:pt x="20948" y="16413"/>
                  </a:cubicBezTo>
                  <a:cubicBezTo>
                    <a:pt x="20593" y="17857"/>
                    <a:pt x="19431" y="19156"/>
                    <a:pt x="17697" y="20045"/>
                  </a:cubicBezTo>
                  <a:cubicBezTo>
                    <a:pt x="15770" y="20961"/>
                    <a:pt x="13460" y="21446"/>
                    <a:pt x="11098" y="21432"/>
                  </a:cubicBezTo>
                  <a:cubicBezTo>
                    <a:pt x="8201" y="21585"/>
                    <a:pt x="5341" y="20914"/>
                    <a:pt x="3219" y="19583"/>
                  </a:cubicBezTo>
                  <a:cubicBezTo>
                    <a:pt x="1939" y="18790"/>
                    <a:pt x="362" y="17668"/>
                    <a:pt x="362" y="13508"/>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91" name="Freeform 225"/>
            <p:cNvSpPr/>
            <p:nvPr/>
          </p:nvSpPr>
          <p:spPr>
            <a:xfrm>
              <a:off x="888911" y="1247434"/>
              <a:ext cx="51884" cy="60977"/>
            </a:xfrm>
            <a:custGeom>
              <a:avLst/>
              <a:gdLst/>
              <a:ahLst/>
              <a:cxnLst>
                <a:cxn ang="0">
                  <a:pos x="wd2" y="hd2"/>
                </a:cxn>
                <a:cxn ang="5400000">
                  <a:pos x="wd2" y="hd2"/>
                </a:cxn>
                <a:cxn ang="10800000">
                  <a:pos x="wd2" y="hd2"/>
                </a:cxn>
                <a:cxn ang="16200000">
                  <a:pos x="wd2" y="hd2"/>
                </a:cxn>
              </a:cxnLst>
              <a:rect l="0" t="0" r="r" b="b"/>
              <a:pathLst>
                <a:path w="21600" h="21600" extrusionOk="0">
                  <a:moveTo>
                    <a:pt x="14262" y="0"/>
                  </a:moveTo>
                  <a:lnTo>
                    <a:pt x="21600" y="21600"/>
                  </a:lnTo>
                  <a:lnTo>
                    <a:pt x="16241" y="21600"/>
                  </a:lnTo>
                  <a:lnTo>
                    <a:pt x="14922" y="17322"/>
                  </a:lnTo>
                  <a:lnTo>
                    <a:pt x="6678" y="17322"/>
                  </a:lnTo>
                  <a:lnTo>
                    <a:pt x="5359" y="21600"/>
                  </a:lnTo>
                  <a:lnTo>
                    <a:pt x="0" y="21600"/>
                  </a:lnTo>
                  <a:lnTo>
                    <a:pt x="7090" y="0"/>
                  </a:lnTo>
                  <a:close/>
                  <a:moveTo>
                    <a:pt x="11047" y="3857"/>
                  </a:moveTo>
                  <a:lnTo>
                    <a:pt x="8244" y="13605"/>
                  </a:lnTo>
                  <a:lnTo>
                    <a:pt x="13932" y="13605"/>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92" name="Freeform 226"/>
            <p:cNvSpPr/>
            <p:nvPr/>
          </p:nvSpPr>
          <p:spPr>
            <a:xfrm>
              <a:off x="942772" y="1247434"/>
              <a:ext cx="44752" cy="609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1" y="3927"/>
                  </a:lnTo>
                  <a:lnTo>
                    <a:pt x="14241" y="21600"/>
                  </a:lnTo>
                  <a:lnTo>
                    <a:pt x="7551" y="21600"/>
                  </a:lnTo>
                  <a:lnTo>
                    <a:pt x="7551" y="3927"/>
                  </a:lnTo>
                  <a:lnTo>
                    <a:pt x="0" y="3927"/>
                  </a:lnTo>
                  <a:lnTo>
                    <a:pt x="0" y="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93" name="Freeform 227"/>
            <p:cNvSpPr/>
            <p:nvPr/>
          </p:nvSpPr>
          <p:spPr>
            <a:xfrm>
              <a:off x="992872" y="1247434"/>
              <a:ext cx="27922" cy="6097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15" y="19706"/>
                  </a:lnTo>
                  <a:lnTo>
                    <a:pt x="5515" y="1894"/>
                  </a:lnTo>
                  <a:lnTo>
                    <a:pt x="0" y="1894"/>
                  </a:lnTo>
                  <a:lnTo>
                    <a:pt x="0" y="0"/>
                  </a:lnTo>
                  <a:lnTo>
                    <a:pt x="21600" y="0"/>
                  </a:lnTo>
                  <a:lnTo>
                    <a:pt x="21600" y="1894"/>
                  </a:lnTo>
                  <a:lnTo>
                    <a:pt x="15931" y="1894"/>
                  </a:lnTo>
                  <a:lnTo>
                    <a:pt x="15931" y="19636"/>
                  </a:lnTo>
                  <a:lnTo>
                    <a:pt x="21600" y="19636"/>
                  </a:lnTo>
                  <a:lnTo>
                    <a:pt x="21600"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94" name="Freeform 228"/>
            <p:cNvSpPr/>
            <p:nvPr/>
          </p:nvSpPr>
          <p:spPr>
            <a:xfrm>
              <a:off x="1028709" y="1246176"/>
              <a:ext cx="43282" cy="64936"/>
            </a:xfrm>
            <a:custGeom>
              <a:avLst/>
              <a:gdLst/>
              <a:ahLst/>
              <a:cxnLst>
                <a:cxn ang="0">
                  <a:pos x="wd2" y="hd2"/>
                </a:cxn>
                <a:cxn ang="5400000">
                  <a:pos x="wd2" y="hd2"/>
                </a:cxn>
                <a:cxn ang="10800000">
                  <a:pos x="wd2" y="hd2"/>
                </a:cxn>
                <a:cxn ang="16200000">
                  <a:pos x="wd2" y="hd2"/>
                </a:cxn>
              </a:cxnLst>
              <a:rect l="0" t="0" r="r" b="b"/>
              <a:pathLst>
                <a:path w="21177" h="20696" extrusionOk="0">
                  <a:moveTo>
                    <a:pt x="487" y="7278"/>
                  </a:moveTo>
                  <a:cubicBezTo>
                    <a:pt x="243" y="5317"/>
                    <a:pt x="1181" y="3371"/>
                    <a:pt x="3103" y="1852"/>
                  </a:cubicBezTo>
                  <a:cubicBezTo>
                    <a:pt x="7501" y="-617"/>
                    <a:pt x="14012" y="-617"/>
                    <a:pt x="18411" y="1852"/>
                  </a:cubicBezTo>
                  <a:cubicBezTo>
                    <a:pt x="20620" y="3617"/>
                    <a:pt x="21571" y="5912"/>
                    <a:pt x="21026" y="8162"/>
                  </a:cubicBezTo>
                  <a:lnTo>
                    <a:pt x="21026" y="12894"/>
                  </a:lnTo>
                  <a:cubicBezTo>
                    <a:pt x="21369" y="14968"/>
                    <a:pt x="20467" y="17048"/>
                    <a:pt x="18508" y="18699"/>
                  </a:cubicBezTo>
                  <a:cubicBezTo>
                    <a:pt x="16360" y="20050"/>
                    <a:pt x="13447" y="20758"/>
                    <a:pt x="10466" y="20655"/>
                  </a:cubicBezTo>
                  <a:cubicBezTo>
                    <a:pt x="6201" y="20983"/>
                    <a:pt x="2163" y="19327"/>
                    <a:pt x="777" y="16680"/>
                  </a:cubicBezTo>
                  <a:cubicBezTo>
                    <a:pt x="232" y="15386"/>
                    <a:pt x="-29" y="14047"/>
                    <a:pt x="3" y="12705"/>
                  </a:cubicBezTo>
                  <a:close/>
                  <a:moveTo>
                    <a:pt x="7172" y="13588"/>
                  </a:moveTo>
                  <a:cubicBezTo>
                    <a:pt x="7172" y="15670"/>
                    <a:pt x="7753" y="17121"/>
                    <a:pt x="10660" y="17121"/>
                  </a:cubicBezTo>
                  <a:cubicBezTo>
                    <a:pt x="13566" y="17121"/>
                    <a:pt x="14244" y="14977"/>
                    <a:pt x="14244" y="13588"/>
                  </a:cubicBezTo>
                  <a:lnTo>
                    <a:pt x="14244" y="6837"/>
                  </a:lnTo>
                  <a:cubicBezTo>
                    <a:pt x="14244" y="5511"/>
                    <a:pt x="14244" y="3871"/>
                    <a:pt x="10756" y="3871"/>
                  </a:cubicBezTo>
                  <a:cubicBezTo>
                    <a:pt x="7268" y="3871"/>
                    <a:pt x="7172" y="6080"/>
                    <a:pt x="7172" y="683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95" name="Freeform 229"/>
            <p:cNvSpPr/>
            <p:nvPr/>
          </p:nvSpPr>
          <p:spPr>
            <a:xfrm>
              <a:off x="1086535" y="1247434"/>
              <a:ext cx="44357" cy="609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172" y="0"/>
                  </a:lnTo>
                  <a:lnTo>
                    <a:pt x="13885" y="10099"/>
                  </a:lnTo>
                  <a:cubicBezTo>
                    <a:pt x="14246" y="10575"/>
                    <a:pt x="14568" y="11067"/>
                    <a:pt x="14850" y="11571"/>
                  </a:cubicBezTo>
                  <a:cubicBezTo>
                    <a:pt x="14850" y="11571"/>
                    <a:pt x="15428" y="12553"/>
                    <a:pt x="15525" y="12694"/>
                  </a:cubicBezTo>
                  <a:lnTo>
                    <a:pt x="15525" y="10519"/>
                  </a:lnTo>
                  <a:cubicBezTo>
                    <a:pt x="15453" y="9702"/>
                    <a:pt x="15453" y="8882"/>
                    <a:pt x="15525" y="8065"/>
                  </a:cubicBezTo>
                  <a:lnTo>
                    <a:pt x="15525" y="0"/>
                  </a:lnTo>
                  <a:lnTo>
                    <a:pt x="21600" y="0"/>
                  </a:lnTo>
                  <a:lnTo>
                    <a:pt x="21600" y="21600"/>
                  </a:lnTo>
                  <a:lnTo>
                    <a:pt x="16200" y="21600"/>
                  </a:lnTo>
                  <a:lnTo>
                    <a:pt x="8293" y="11151"/>
                  </a:lnTo>
                  <a:cubicBezTo>
                    <a:pt x="7450" y="9994"/>
                    <a:pt x="6709" y="8799"/>
                    <a:pt x="6075" y="7574"/>
                  </a:cubicBezTo>
                  <a:cubicBezTo>
                    <a:pt x="6075" y="8205"/>
                    <a:pt x="6075" y="10940"/>
                    <a:pt x="6075" y="11501"/>
                  </a:cubicBezTo>
                  <a:lnTo>
                    <a:pt x="6075" y="21600"/>
                  </a:lnTo>
                  <a:lnTo>
                    <a:pt x="96"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96" name="Freeform 230"/>
            <p:cNvSpPr/>
            <p:nvPr/>
          </p:nvSpPr>
          <p:spPr>
            <a:xfrm>
              <a:off x="1159405" y="1247434"/>
              <a:ext cx="52081" cy="60977"/>
            </a:xfrm>
            <a:custGeom>
              <a:avLst/>
              <a:gdLst/>
              <a:ahLst/>
              <a:cxnLst>
                <a:cxn ang="0">
                  <a:pos x="wd2" y="hd2"/>
                </a:cxn>
                <a:cxn ang="5400000">
                  <a:pos x="wd2" y="hd2"/>
                </a:cxn>
                <a:cxn ang="10800000">
                  <a:pos x="wd2" y="hd2"/>
                </a:cxn>
                <a:cxn ang="16200000">
                  <a:pos x="wd2" y="hd2"/>
                </a:cxn>
              </a:cxnLst>
              <a:rect l="0" t="0" r="r" b="b"/>
              <a:pathLst>
                <a:path w="21600" h="21600" extrusionOk="0">
                  <a:moveTo>
                    <a:pt x="14290" y="0"/>
                  </a:moveTo>
                  <a:lnTo>
                    <a:pt x="21600" y="21600"/>
                  </a:lnTo>
                  <a:lnTo>
                    <a:pt x="16180" y="21600"/>
                  </a:lnTo>
                  <a:lnTo>
                    <a:pt x="14948" y="17322"/>
                  </a:lnTo>
                  <a:lnTo>
                    <a:pt x="6734" y="17322"/>
                  </a:lnTo>
                  <a:lnTo>
                    <a:pt x="5420" y="21600"/>
                  </a:lnTo>
                  <a:lnTo>
                    <a:pt x="0" y="21600"/>
                  </a:lnTo>
                  <a:lnTo>
                    <a:pt x="7145" y="0"/>
                  </a:lnTo>
                  <a:close/>
                  <a:moveTo>
                    <a:pt x="11005" y="3857"/>
                  </a:moveTo>
                  <a:lnTo>
                    <a:pt x="8295" y="13605"/>
                  </a:lnTo>
                  <a:lnTo>
                    <a:pt x="13961" y="13605"/>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97" name="Freeform 231"/>
            <p:cNvSpPr/>
            <p:nvPr/>
          </p:nvSpPr>
          <p:spPr>
            <a:xfrm>
              <a:off x="1221585" y="1247434"/>
              <a:ext cx="44357" cy="609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268" y="0"/>
                  </a:lnTo>
                  <a:lnTo>
                    <a:pt x="13982" y="10099"/>
                  </a:lnTo>
                  <a:lnTo>
                    <a:pt x="14947" y="11571"/>
                  </a:lnTo>
                  <a:lnTo>
                    <a:pt x="15622" y="12694"/>
                  </a:lnTo>
                  <a:lnTo>
                    <a:pt x="15622" y="10519"/>
                  </a:lnTo>
                  <a:cubicBezTo>
                    <a:pt x="15622" y="9047"/>
                    <a:pt x="15622" y="8836"/>
                    <a:pt x="15622" y="8065"/>
                  </a:cubicBezTo>
                  <a:lnTo>
                    <a:pt x="15622" y="0"/>
                  </a:lnTo>
                  <a:lnTo>
                    <a:pt x="21600" y="0"/>
                  </a:lnTo>
                  <a:lnTo>
                    <a:pt x="21600" y="21600"/>
                  </a:lnTo>
                  <a:lnTo>
                    <a:pt x="16296" y="21600"/>
                  </a:lnTo>
                  <a:lnTo>
                    <a:pt x="8389" y="11151"/>
                  </a:lnTo>
                  <a:cubicBezTo>
                    <a:pt x="7546" y="9994"/>
                    <a:pt x="6806" y="8799"/>
                    <a:pt x="6172" y="7574"/>
                  </a:cubicBezTo>
                  <a:cubicBezTo>
                    <a:pt x="6172" y="8205"/>
                    <a:pt x="6172" y="10940"/>
                    <a:pt x="6172" y="11501"/>
                  </a:cubicBezTo>
                  <a:lnTo>
                    <a:pt x="6172" y="21600"/>
                  </a:lnTo>
                  <a:lnTo>
                    <a:pt x="96"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98" name="Freeform 232"/>
            <p:cNvSpPr/>
            <p:nvPr/>
          </p:nvSpPr>
          <p:spPr>
            <a:xfrm>
              <a:off x="1280395" y="1247434"/>
              <a:ext cx="42900" cy="60977"/>
            </a:xfrm>
            <a:custGeom>
              <a:avLst/>
              <a:gdLst/>
              <a:ahLst/>
              <a:cxnLst>
                <a:cxn ang="0">
                  <a:pos x="wd2" y="hd2"/>
                </a:cxn>
                <a:cxn ang="5400000">
                  <a:pos x="wd2" y="hd2"/>
                </a:cxn>
                <a:cxn ang="10800000">
                  <a:pos x="wd2" y="hd2"/>
                </a:cxn>
                <a:cxn ang="16200000">
                  <a:pos x="wd2" y="hd2"/>
                </a:cxn>
              </a:cxnLst>
              <a:rect l="0" t="0" r="r" b="b"/>
              <a:pathLst>
                <a:path w="21253" h="21600" extrusionOk="0">
                  <a:moveTo>
                    <a:pt x="0" y="0"/>
                  </a:moveTo>
                  <a:lnTo>
                    <a:pt x="7652" y="0"/>
                  </a:lnTo>
                  <a:cubicBezTo>
                    <a:pt x="15108" y="0"/>
                    <a:pt x="17462" y="982"/>
                    <a:pt x="19425" y="2805"/>
                  </a:cubicBezTo>
                  <a:cubicBezTo>
                    <a:pt x="21387" y="4629"/>
                    <a:pt x="21191" y="5680"/>
                    <a:pt x="21191" y="10519"/>
                  </a:cubicBezTo>
                  <a:lnTo>
                    <a:pt x="21191" y="14237"/>
                  </a:lnTo>
                  <a:cubicBezTo>
                    <a:pt x="21600" y="16726"/>
                    <a:pt x="19955" y="19160"/>
                    <a:pt x="16972" y="20478"/>
                  </a:cubicBezTo>
                  <a:cubicBezTo>
                    <a:pt x="14947" y="21170"/>
                    <a:pt x="12742" y="21553"/>
                    <a:pt x="10497" y="21600"/>
                  </a:cubicBezTo>
                  <a:lnTo>
                    <a:pt x="686" y="21600"/>
                  </a:lnTo>
                  <a:close/>
                  <a:moveTo>
                    <a:pt x="6770" y="17743"/>
                  </a:moveTo>
                  <a:lnTo>
                    <a:pt x="8731" y="17743"/>
                  </a:lnTo>
                  <a:cubicBezTo>
                    <a:pt x="11380" y="17743"/>
                    <a:pt x="14127" y="17392"/>
                    <a:pt x="14127" y="13254"/>
                  </a:cubicBezTo>
                  <a:cubicBezTo>
                    <a:pt x="14127" y="12553"/>
                    <a:pt x="14127" y="11361"/>
                    <a:pt x="14127" y="10589"/>
                  </a:cubicBezTo>
                  <a:cubicBezTo>
                    <a:pt x="14444" y="8724"/>
                    <a:pt x="14037" y="6831"/>
                    <a:pt x="12950" y="5120"/>
                  </a:cubicBezTo>
                  <a:cubicBezTo>
                    <a:pt x="11674" y="3787"/>
                    <a:pt x="10301" y="3787"/>
                    <a:pt x="6671" y="378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99" name="Freeform 233"/>
            <p:cNvSpPr/>
            <p:nvPr/>
          </p:nvSpPr>
          <p:spPr>
            <a:xfrm>
              <a:off x="1348515" y="1247434"/>
              <a:ext cx="44952" cy="609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72" y="3927"/>
                  </a:lnTo>
                  <a:lnTo>
                    <a:pt x="14272" y="21600"/>
                  </a:lnTo>
                  <a:lnTo>
                    <a:pt x="7517" y="21600"/>
                  </a:lnTo>
                  <a:lnTo>
                    <a:pt x="7517" y="3927"/>
                  </a:lnTo>
                  <a:lnTo>
                    <a:pt x="0" y="3927"/>
                  </a:lnTo>
                  <a:lnTo>
                    <a:pt x="0" y="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00" name="Freeform 234"/>
            <p:cNvSpPr/>
            <p:nvPr/>
          </p:nvSpPr>
          <p:spPr>
            <a:xfrm>
              <a:off x="1403565" y="1247434"/>
              <a:ext cx="43962" cy="60977"/>
            </a:xfrm>
            <a:custGeom>
              <a:avLst/>
              <a:gdLst/>
              <a:ahLst/>
              <a:cxnLst>
                <a:cxn ang="0">
                  <a:pos x="wd2" y="hd2"/>
                </a:cxn>
                <a:cxn ang="5400000">
                  <a:pos x="wd2" y="hd2"/>
                </a:cxn>
                <a:cxn ang="10800000">
                  <a:pos x="wd2" y="hd2"/>
                </a:cxn>
                <a:cxn ang="16200000">
                  <a:pos x="wd2" y="hd2"/>
                </a:cxn>
              </a:cxnLst>
              <a:rect l="0" t="0" r="r" b="b"/>
              <a:pathLst>
                <a:path w="21600" h="21600" extrusionOk="0">
                  <a:moveTo>
                    <a:pt x="6519" y="21600"/>
                  </a:moveTo>
                  <a:lnTo>
                    <a:pt x="0" y="21600"/>
                  </a:lnTo>
                  <a:lnTo>
                    <a:pt x="0" y="0"/>
                  </a:lnTo>
                  <a:lnTo>
                    <a:pt x="9730" y="0"/>
                  </a:lnTo>
                  <a:cubicBezTo>
                    <a:pt x="14594" y="0"/>
                    <a:pt x="20821" y="491"/>
                    <a:pt x="20821" y="6242"/>
                  </a:cubicBezTo>
                  <a:cubicBezTo>
                    <a:pt x="21164" y="8922"/>
                    <a:pt x="18715" y="11374"/>
                    <a:pt x="15081" y="11992"/>
                  </a:cubicBezTo>
                  <a:lnTo>
                    <a:pt x="21600" y="21600"/>
                  </a:lnTo>
                  <a:lnTo>
                    <a:pt x="14497" y="21600"/>
                  </a:lnTo>
                  <a:lnTo>
                    <a:pt x="8757" y="12764"/>
                  </a:lnTo>
                  <a:lnTo>
                    <a:pt x="6616" y="12764"/>
                  </a:lnTo>
                  <a:close/>
                  <a:moveTo>
                    <a:pt x="6519" y="9327"/>
                  </a:moveTo>
                  <a:cubicBezTo>
                    <a:pt x="8228" y="9522"/>
                    <a:pt x="9967" y="9522"/>
                    <a:pt x="11676" y="9327"/>
                  </a:cubicBezTo>
                  <a:cubicBezTo>
                    <a:pt x="13816" y="8766"/>
                    <a:pt x="14010" y="7574"/>
                    <a:pt x="14010" y="6382"/>
                  </a:cubicBezTo>
                  <a:cubicBezTo>
                    <a:pt x="14258" y="5279"/>
                    <a:pt x="13408" y="4200"/>
                    <a:pt x="11967" y="3787"/>
                  </a:cubicBezTo>
                  <a:cubicBezTo>
                    <a:pt x="10159" y="3609"/>
                    <a:pt x="8327" y="3609"/>
                    <a:pt x="6519" y="378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01" name="Freeform 235"/>
            <p:cNvSpPr/>
            <p:nvPr/>
          </p:nvSpPr>
          <p:spPr>
            <a:xfrm>
              <a:off x="1454258" y="1247434"/>
              <a:ext cx="50893" cy="60977"/>
            </a:xfrm>
            <a:custGeom>
              <a:avLst/>
              <a:gdLst/>
              <a:ahLst/>
              <a:cxnLst>
                <a:cxn ang="0">
                  <a:pos x="wd2" y="hd2"/>
                </a:cxn>
                <a:cxn ang="5400000">
                  <a:pos x="wd2" y="hd2"/>
                </a:cxn>
                <a:cxn ang="10800000">
                  <a:pos x="wd2" y="hd2"/>
                </a:cxn>
                <a:cxn ang="16200000">
                  <a:pos x="wd2" y="hd2"/>
                </a:cxn>
              </a:cxnLst>
              <a:rect l="0" t="0" r="r" b="b"/>
              <a:pathLst>
                <a:path w="21600" h="21600" extrusionOk="0">
                  <a:moveTo>
                    <a:pt x="14120" y="0"/>
                  </a:moveTo>
                  <a:lnTo>
                    <a:pt x="21600" y="21600"/>
                  </a:lnTo>
                  <a:lnTo>
                    <a:pt x="16137" y="21600"/>
                  </a:lnTo>
                  <a:lnTo>
                    <a:pt x="14792" y="17322"/>
                  </a:lnTo>
                  <a:lnTo>
                    <a:pt x="6808" y="17322"/>
                  </a:lnTo>
                  <a:lnTo>
                    <a:pt x="5463" y="21600"/>
                  </a:lnTo>
                  <a:lnTo>
                    <a:pt x="0" y="21600"/>
                  </a:lnTo>
                  <a:lnTo>
                    <a:pt x="7312" y="0"/>
                  </a:lnTo>
                  <a:close/>
                  <a:moveTo>
                    <a:pt x="10758" y="3857"/>
                  </a:moveTo>
                  <a:lnTo>
                    <a:pt x="7901" y="13605"/>
                  </a:lnTo>
                  <a:lnTo>
                    <a:pt x="13699" y="13605"/>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02" name="Freeform 236"/>
            <p:cNvSpPr/>
            <p:nvPr/>
          </p:nvSpPr>
          <p:spPr>
            <a:xfrm>
              <a:off x="1509703" y="1247434"/>
              <a:ext cx="27922" cy="6097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15" y="19706"/>
                  </a:lnTo>
                  <a:lnTo>
                    <a:pt x="5515" y="1894"/>
                  </a:lnTo>
                  <a:lnTo>
                    <a:pt x="0" y="1894"/>
                  </a:lnTo>
                  <a:lnTo>
                    <a:pt x="0" y="0"/>
                  </a:lnTo>
                  <a:lnTo>
                    <a:pt x="21600" y="0"/>
                  </a:lnTo>
                  <a:lnTo>
                    <a:pt x="21600" y="1894"/>
                  </a:lnTo>
                  <a:lnTo>
                    <a:pt x="15931" y="1894"/>
                  </a:lnTo>
                  <a:lnTo>
                    <a:pt x="15931" y="19636"/>
                  </a:lnTo>
                  <a:lnTo>
                    <a:pt x="21600" y="19636"/>
                  </a:lnTo>
                  <a:lnTo>
                    <a:pt x="21600"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03" name="Freeform 237"/>
            <p:cNvSpPr/>
            <p:nvPr/>
          </p:nvSpPr>
          <p:spPr>
            <a:xfrm>
              <a:off x="1547723" y="1247434"/>
              <a:ext cx="45150" cy="609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158" y="0"/>
                  </a:lnTo>
                  <a:lnTo>
                    <a:pt x="13642" y="10099"/>
                  </a:lnTo>
                  <a:cubicBezTo>
                    <a:pt x="14026" y="10575"/>
                    <a:pt x="14374" y="11067"/>
                    <a:pt x="14685" y="11571"/>
                  </a:cubicBezTo>
                  <a:cubicBezTo>
                    <a:pt x="14847" y="11963"/>
                    <a:pt x="15070" y="12339"/>
                    <a:pt x="15347" y="12694"/>
                  </a:cubicBezTo>
                  <a:lnTo>
                    <a:pt x="15347" y="10519"/>
                  </a:lnTo>
                  <a:cubicBezTo>
                    <a:pt x="15347" y="9047"/>
                    <a:pt x="15347" y="8836"/>
                    <a:pt x="15347" y="8065"/>
                  </a:cubicBezTo>
                  <a:lnTo>
                    <a:pt x="15347" y="0"/>
                  </a:lnTo>
                  <a:lnTo>
                    <a:pt x="21600" y="0"/>
                  </a:lnTo>
                  <a:lnTo>
                    <a:pt x="21600" y="21600"/>
                  </a:lnTo>
                  <a:lnTo>
                    <a:pt x="16389" y="21600"/>
                  </a:lnTo>
                  <a:lnTo>
                    <a:pt x="8621" y="11151"/>
                  </a:lnTo>
                  <a:cubicBezTo>
                    <a:pt x="7741" y="10003"/>
                    <a:pt x="6982" y="8807"/>
                    <a:pt x="6347" y="7574"/>
                  </a:cubicBezTo>
                  <a:cubicBezTo>
                    <a:pt x="6347" y="8205"/>
                    <a:pt x="6347" y="10940"/>
                    <a:pt x="6347" y="11501"/>
                  </a:cubicBezTo>
                  <a:lnTo>
                    <a:pt x="6347" y="21600"/>
                  </a:lnTo>
                  <a:lnTo>
                    <a:pt x="474"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04" name="Freeform 238"/>
            <p:cNvSpPr/>
            <p:nvPr/>
          </p:nvSpPr>
          <p:spPr>
            <a:xfrm>
              <a:off x="1602179" y="1247434"/>
              <a:ext cx="27922" cy="6097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15" y="19706"/>
                  </a:lnTo>
                  <a:lnTo>
                    <a:pt x="5515" y="1894"/>
                  </a:lnTo>
                  <a:lnTo>
                    <a:pt x="0" y="1894"/>
                  </a:lnTo>
                  <a:lnTo>
                    <a:pt x="0" y="0"/>
                  </a:lnTo>
                  <a:lnTo>
                    <a:pt x="21600" y="0"/>
                  </a:lnTo>
                  <a:lnTo>
                    <a:pt x="21600" y="1894"/>
                  </a:lnTo>
                  <a:lnTo>
                    <a:pt x="15931" y="1894"/>
                  </a:lnTo>
                  <a:lnTo>
                    <a:pt x="15931" y="19636"/>
                  </a:lnTo>
                  <a:lnTo>
                    <a:pt x="21600" y="19636"/>
                  </a:lnTo>
                  <a:lnTo>
                    <a:pt x="21600"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05" name="Freeform 239"/>
            <p:cNvSpPr/>
            <p:nvPr/>
          </p:nvSpPr>
          <p:spPr>
            <a:xfrm>
              <a:off x="1639604" y="1247434"/>
              <a:ext cx="44160" cy="60977"/>
            </a:xfrm>
            <a:custGeom>
              <a:avLst/>
              <a:gdLst/>
              <a:ahLst/>
              <a:cxnLst>
                <a:cxn ang="0">
                  <a:pos x="wd2" y="hd2"/>
                </a:cxn>
                <a:cxn ang="5400000">
                  <a:pos x="wd2" y="hd2"/>
                </a:cxn>
                <a:cxn ang="10800000">
                  <a:pos x="wd2" y="hd2"/>
                </a:cxn>
                <a:cxn ang="16200000">
                  <a:pos x="wd2" y="hd2"/>
                </a:cxn>
              </a:cxnLst>
              <a:rect l="0" t="0" r="r" b="b"/>
              <a:pathLst>
                <a:path w="21600" h="21600" extrusionOk="0">
                  <a:moveTo>
                    <a:pt x="291" y="0"/>
                  </a:moveTo>
                  <a:lnTo>
                    <a:pt x="6199" y="0"/>
                  </a:lnTo>
                  <a:lnTo>
                    <a:pt x="13851" y="10099"/>
                  </a:lnTo>
                  <a:cubicBezTo>
                    <a:pt x="14244" y="10575"/>
                    <a:pt x="14600" y="11067"/>
                    <a:pt x="14916" y="11571"/>
                  </a:cubicBezTo>
                  <a:cubicBezTo>
                    <a:pt x="15083" y="11963"/>
                    <a:pt x="15310" y="12339"/>
                    <a:pt x="15595" y="12694"/>
                  </a:cubicBezTo>
                  <a:lnTo>
                    <a:pt x="15595" y="10519"/>
                  </a:lnTo>
                  <a:cubicBezTo>
                    <a:pt x="15595" y="9047"/>
                    <a:pt x="15595" y="8836"/>
                    <a:pt x="15595" y="8065"/>
                  </a:cubicBezTo>
                  <a:lnTo>
                    <a:pt x="15595" y="0"/>
                  </a:lnTo>
                  <a:lnTo>
                    <a:pt x="21600" y="0"/>
                  </a:lnTo>
                  <a:lnTo>
                    <a:pt x="21600" y="21600"/>
                  </a:lnTo>
                  <a:lnTo>
                    <a:pt x="16272" y="21600"/>
                  </a:lnTo>
                  <a:lnTo>
                    <a:pt x="8330" y="11151"/>
                  </a:lnTo>
                  <a:cubicBezTo>
                    <a:pt x="7431" y="10003"/>
                    <a:pt x="6654" y="8807"/>
                    <a:pt x="6005" y="7574"/>
                  </a:cubicBezTo>
                  <a:cubicBezTo>
                    <a:pt x="6005" y="8205"/>
                    <a:pt x="6005" y="10940"/>
                    <a:pt x="6005" y="11501"/>
                  </a:cubicBezTo>
                  <a:lnTo>
                    <a:pt x="6005"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06" name="Freeform 240"/>
            <p:cNvSpPr/>
            <p:nvPr/>
          </p:nvSpPr>
          <p:spPr>
            <a:xfrm>
              <a:off x="1698068" y="1245140"/>
              <a:ext cx="42603" cy="65810"/>
            </a:xfrm>
            <a:custGeom>
              <a:avLst/>
              <a:gdLst/>
              <a:ahLst/>
              <a:cxnLst>
                <a:cxn ang="0">
                  <a:pos x="wd2" y="hd2"/>
                </a:cxn>
                <a:cxn ang="5400000">
                  <a:pos x="wd2" y="hd2"/>
                </a:cxn>
                <a:cxn ang="10800000">
                  <a:pos x="wd2" y="hd2"/>
                </a:cxn>
                <a:cxn ang="16200000">
                  <a:pos x="wd2" y="hd2"/>
                </a:cxn>
              </a:cxnLst>
              <a:rect l="0" t="0" r="r" b="b"/>
              <a:pathLst>
                <a:path w="21227" h="21144" extrusionOk="0">
                  <a:moveTo>
                    <a:pt x="173" y="7987"/>
                  </a:moveTo>
                  <a:cubicBezTo>
                    <a:pt x="-361" y="5666"/>
                    <a:pt x="806" y="3317"/>
                    <a:pt x="3331" y="1627"/>
                  </a:cubicBezTo>
                  <a:cubicBezTo>
                    <a:pt x="5547" y="416"/>
                    <a:pt x="8433" y="-158"/>
                    <a:pt x="11323" y="37"/>
                  </a:cubicBezTo>
                  <a:cubicBezTo>
                    <a:pt x="16314" y="-258"/>
                    <a:pt x="20732" y="2113"/>
                    <a:pt x="21188" y="5331"/>
                  </a:cubicBezTo>
                  <a:cubicBezTo>
                    <a:pt x="21239" y="5686"/>
                    <a:pt x="21239" y="6042"/>
                    <a:pt x="21188" y="6397"/>
                  </a:cubicBezTo>
                  <a:lnTo>
                    <a:pt x="14578" y="6397"/>
                  </a:lnTo>
                  <a:cubicBezTo>
                    <a:pt x="14578" y="4680"/>
                    <a:pt x="12999" y="3853"/>
                    <a:pt x="10730" y="3853"/>
                  </a:cubicBezTo>
                  <a:cubicBezTo>
                    <a:pt x="8461" y="3853"/>
                    <a:pt x="6981" y="5761"/>
                    <a:pt x="6981" y="6906"/>
                  </a:cubicBezTo>
                  <a:lnTo>
                    <a:pt x="6981" y="13267"/>
                  </a:lnTo>
                  <a:cubicBezTo>
                    <a:pt x="6981" y="15875"/>
                    <a:pt x="7770" y="17465"/>
                    <a:pt x="11026" y="17465"/>
                  </a:cubicBezTo>
                  <a:cubicBezTo>
                    <a:pt x="14282" y="17465"/>
                    <a:pt x="14578" y="15620"/>
                    <a:pt x="14578" y="14857"/>
                  </a:cubicBezTo>
                  <a:lnTo>
                    <a:pt x="14578" y="13521"/>
                  </a:lnTo>
                  <a:lnTo>
                    <a:pt x="10928" y="13521"/>
                  </a:lnTo>
                  <a:lnTo>
                    <a:pt x="10928" y="10278"/>
                  </a:lnTo>
                  <a:lnTo>
                    <a:pt x="20793" y="10278"/>
                  </a:lnTo>
                  <a:lnTo>
                    <a:pt x="20793" y="20773"/>
                  </a:lnTo>
                  <a:lnTo>
                    <a:pt x="17833" y="20773"/>
                  </a:lnTo>
                  <a:lnTo>
                    <a:pt x="16946" y="19374"/>
                  </a:lnTo>
                  <a:cubicBezTo>
                    <a:pt x="15273" y="20690"/>
                    <a:pt x="12650" y="21342"/>
                    <a:pt x="10039" y="21091"/>
                  </a:cubicBezTo>
                  <a:cubicBezTo>
                    <a:pt x="7035" y="21184"/>
                    <a:pt x="4129" y="20387"/>
                    <a:pt x="2146" y="18928"/>
                  </a:cubicBezTo>
                  <a:cubicBezTo>
                    <a:pt x="485" y="17317"/>
                    <a:pt x="-249" y="15381"/>
                    <a:pt x="74" y="13458"/>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07" name="Freeform 241"/>
            <p:cNvSpPr/>
            <p:nvPr/>
          </p:nvSpPr>
          <p:spPr>
            <a:xfrm>
              <a:off x="1769703" y="1247434"/>
              <a:ext cx="51090" cy="60977"/>
            </a:xfrm>
            <a:custGeom>
              <a:avLst/>
              <a:gdLst/>
              <a:ahLst/>
              <a:cxnLst>
                <a:cxn ang="0">
                  <a:pos x="wd2" y="hd2"/>
                </a:cxn>
                <a:cxn ang="5400000">
                  <a:pos x="wd2" y="hd2"/>
                </a:cxn>
                <a:cxn ang="10800000">
                  <a:pos x="wd2" y="hd2"/>
                </a:cxn>
                <a:cxn ang="16200000">
                  <a:pos x="wd2" y="hd2"/>
                </a:cxn>
              </a:cxnLst>
              <a:rect l="0" t="0" r="r" b="b"/>
              <a:pathLst>
                <a:path w="21600" h="21600" extrusionOk="0">
                  <a:moveTo>
                    <a:pt x="14148" y="0"/>
                  </a:moveTo>
                  <a:lnTo>
                    <a:pt x="21600" y="21600"/>
                  </a:lnTo>
                  <a:lnTo>
                    <a:pt x="16074" y="21600"/>
                  </a:lnTo>
                  <a:lnTo>
                    <a:pt x="14735" y="17322"/>
                  </a:lnTo>
                  <a:lnTo>
                    <a:pt x="6865" y="17322"/>
                  </a:lnTo>
                  <a:lnTo>
                    <a:pt x="5526" y="21600"/>
                  </a:lnTo>
                  <a:lnTo>
                    <a:pt x="0" y="21600"/>
                  </a:lnTo>
                  <a:lnTo>
                    <a:pt x="7284" y="0"/>
                  </a:lnTo>
                  <a:close/>
                  <a:moveTo>
                    <a:pt x="10800" y="3857"/>
                  </a:moveTo>
                  <a:lnTo>
                    <a:pt x="8037" y="13605"/>
                  </a:lnTo>
                  <a:lnTo>
                    <a:pt x="13814" y="13605"/>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08" name="Freeform 242"/>
            <p:cNvSpPr/>
            <p:nvPr/>
          </p:nvSpPr>
          <p:spPr>
            <a:xfrm>
              <a:off x="1830367" y="1247434"/>
              <a:ext cx="44388" cy="62003"/>
            </a:xfrm>
            <a:custGeom>
              <a:avLst/>
              <a:gdLst/>
              <a:ahLst/>
              <a:cxnLst>
                <a:cxn ang="0">
                  <a:pos x="wd2" y="hd2"/>
                </a:cxn>
                <a:cxn ang="5400000">
                  <a:pos x="wd2" y="hd2"/>
                </a:cxn>
                <a:cxn ang="10800000">
                  <a:pos x="wd2" y="hd2"/>
                </a:cxn>
                <a:cxn ang="16200000">
                  <a:pos x="wd2" y="hd2"/>
                </a:cxn>
              </a:cxnLst>
              <a:rect l="0" t="0" r="r" b="b"/>
              <a:pathLst>
                <a:path w="21076" h="21505" extrusionOk="0">
                  <a:moveTo>
                    <a:pt x="61" y="0"/>
                  </a:moveTo>
                  <a:lnTo>
                    <a:pt x="6643" y="0"/>
                  </a:lnTo>
                  <a:lnTo>
                    <a:pt x="6643" y="13734"/>
                  </a:lnTo>
                  <a:cubicBezTo>
                    <a:pt x="6643" y="15038"/>
                    <a:pt x="6643" y="17648"/>
                    <a:pt x="10592" y="17648"/>
                  </a:cubicBezTo>
                  <a:cubicBezTo>
                    <a:pt x="11814" y="17648"/>
                    <a:pt x="14635" y="17648"/>
                    <a:pt x="14635" y="13802"/>
                  </a:cubicBezTo>
                  <a:lnTo>
                    <a:pt x="14635" y="69"/>
                  </a:lnTo>
                  <a:lnTo>
                    <a:pt x="21029" y="69"/>
                  </a:lnTo>
                  <a:lnTo>
                    <a:pt x="21029" y="13802"/>
                  </a:lnTo>
                  <a:cubicBezTo>
                    <a:pt x="21324" y="16065"/>
                    <a:pt x="20221" y="18306"/>
                    <a:pt x="18019" y="19914"/>
                  </a:cubicBezTo>
                  <a:cubicBezTo>
                    <a:pt x="15967" y="21037"/>
                    <a:pt x="13436" y="21597"/>
                    <a:pt x="10874" y="21493"/>
                  </a:cubicBezTo>
                  <a:cubicBezTo>
                    <a:pt x="8049" y="21600"/>
                    <a:pt x="5260" y="20994"/>
                    <a:pt x="2976" y="19776"/>
                  </a:cubicBezTo>
                  <a:cubicBezTo>
                    <a:pt x="790" y="18109"/>
                    <a:pt x="-276" y="15822"/>
                    <a:pt x="61" y="1352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09" name="Freeform 243"/>
            <p:cNvSpPr/>
            <p:nvPr/>
          </p:nvSpPr>
          <p:spPr>
            <a:xfrm>
              <a:off x="1886140" y="1247434"/>
              <a:ext cx="44754" cy="609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0" y="3927"/>
                  </a:lnTo>
                  <a:lnTo>
                    <a:pt x="14240" y="21600"/>
                  </a:lnTo>
                  <a:lnTo>
                    <a:pt x="7551" y="21600"/>
                  </a:lnTo>
                  <a:lnTo>
                    <a:pt x="7551" y="3927"/>
                  </a:lnTo>
                  <a:lnTo>
                    <a:pt x="0" y="3927"/>
                  </a:lnTo>
                  <a:lnTo>
                    <a:pt x="0" y="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10" name="Freeform 244"/>
            <p:cNvSpPr/>
            <p:nvPr/>
          </p:nvSpPr>
          <p:spPr>
            <a:xfrm>
              <a:off x="1941783" y="1247434"/>
              <a:ext cx="44357" cy="609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557" y="0"/>
                  </a:lnTo>
                  <a:lnTo>
                    <a:pt x="6557" y="8205"/>
                  </a:lnTo>
                  <a:lnTo>
                    <a:pt x="14947" y="8205"/>
                  </a:lnTo>
                  <a:lnTo>
                    <a:pt x="14947" y="0"/>
                  </a:lnTo>
                  <a:lnTo>
                    <a:pt x="21600" y="0"/>
                  </a:lnTo>
                  <a:lnTo>
                    <a:pt x="21600" y="21600"/>
                  </a:lnTo>
                  <a:lnTo>
                    <a:pt x="15043" y="21600"/>
                  </a:lnTo>
                  <a:lnTo>
                    <a:pt x="15043" y="12273"/>
                  </a:lnTo>
                  <a:lnTo>
                    <a:pt x="6654" y="12273"/>
                  </a:lnTo>
                  <a:lnTo>
                    <a:pt x="6654" y="21600"/>
                  </a:lnTo>
                  <a:lnTo>
                    <a:pt x="0" y="2160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11" name="Freeform 245"/>
            <p:cNvSpPr/>
            <p:nvPr/>
          </p:nvSpPr>
          <p:spPr>
            <a:xfrm>
              <a:off x="2000716" y="1246175"/>
              <a:ext cx="42323" cy="64858"/>
            </a:xfrm>
            <a:custGeom>
              <a:avLst/>
              <a:gdLst/>
              <a:ahLst/>
              <a:cxnLst>
                <a:cxn ang="0">
                  <a:pos x="wd2" y="hd2"/>
                </a:cxn>
                <a:cxn ang="5400000">
                  <a:pos x="wd2" y="hd2"/>
                </a:cxn>
                <a:cxn ang="10800000">
                  <a:pos x="wd2" y="hd2"/>
                </a:cxn>
                <a:cxn ang="16200000">
                  <a:pos x="wd2" y="hd2"/>
                </a:cxn>
              </a:cxnLst>
              <a:rect l="0" t="0" r="r" b="b"/>
              <a:pathLst>
                <a:path w="21019" h="20796" extrusionOk="0">
                  <a:moveTo>
                    <a:pt x="38" y="7322"/>
                  </a:moveTo>
                  <a:cubicBezTo>
                    <a:pt x="-209" y="5349"/>
                    <a:pt x="744" y="3391"/>
                    <a:pt x="2694" y="1863"/>
                  </a:cubicBezTo>
                  <a:cubicBezTo>
                    <a:pt x="7158" y="-621"/>
                    <a:pt x="13768" y="-621"/>
                    <a:pt x="18233" y="1863"/>
                  </a:cubicBezTo>
                  <a:cubicBezTo>
                    <a:pt x="20431" y="3654"/>
                    <a:pt x="21391" y="5949"/>
                    <a:pt x="20888" y="8211"/>
                  </a:cubicBezTo>
                  <a:lnTo>
                    <a:pt x="20888" y="12972"/>
                  </a:lnTo>
                  <a:cubicBezTo>
                    <a:pt x="21236" y="15058"/>
                    <a:pt x="20320" y="17151"/>
                    <a:pt x="18331" y="18812"/>
                  </a:cubicBezTo>
                  <a:cubicBezTo>
                    <a:pt x="16151" y="20171"/>
                    <a:pt x="13194" y="20884"/>
                    <a:pt x="10168" y="20780"/>
                  </a:cubicBezTo>
                  <a:cubicBezTo>
                    <a:pt x="6004" y="20979"/>
                    <a:pt x="2160" y="19334"/>
                    <a:pt x="825" y="16780"/>
                  </a:cubicBezTo>
                  <a:cubicBezTo>
                    <a:pt x="271" y="15478"/>
                    <a:pt x="6" y="14132"/>
                    <a:pt x="38" y="12781"/>
                  </a:cubicBezTo>
                  <a:close/>
                  <a:moveTo>
                    <a:pt x="6824" y="13670"/>
                  </a:moveTo>
                  <a:cubicBezTo>
                    <a:pt x="6824" y="15765"/>
                    <a:pt x="7414" y="17225"/>
                    <a:pt x="10365" y="17225"/>
                  </a:cubicBezTo>
                  <a:cubicBezTo>
                    <a:pt x="13315" y="17225"/>
                    <a:pt x="14003" y="15067"/>
                    <a:pt x="14003" y="13670"/>
                  </a:cubicBezTo>
                  <a:lnTo>
                    <a:pt x="14003" y="6878"/>
                  </a:lnTo>
                  <a:cubicBezTo>
                    <a:pt x="14003" y="5545"/>
                    <a:pt x="14003" y="3894"/>
                    <a:pt x="10463" y="3894"/>
                  </a:cubicBezTo>
                  <a:cubicBezTo>
                    <a:pt x="6922" y="3894"/>
                    <a:pt x="6824" y="6116"/>
                    <a:pt x="6824" y="6878"/>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12" name="Freeform 246"/>
            <p:cNvSpPr/>
            <p:nvPr/>
          </p:nvSpPr>
          <p:spPr>
            <a:xfrm>
              <a:off x="2056634" y="1247434"/>
              <a:ext cx="43962" cy="60977"/>
            </a:xfrm>
            <a:custGeom>
              <a:avLst/>
              <a:gdLst/>
              <a:ahLst/>
              <a:cxnLst>
                <a:cxn ang="0">
                  <a:pos x="wd2" y="hd2"/>
                </a:cxn>
                <a:cxn ang="5400000">
                  <a:pos x="wd2" y="hd2"/>
                </a:cxn>
                <a:cxn ang="10800000">
                  <a:pos x="wd2" y="hd2"/>
                </a:cxn>
                <a:cxn ang="16200000">
                  <a:pos x="wd2" y="hd2"/>
                </a:cxn>
              </a:cxnLst>
              <a:rect l="0" t="0" r="r" b="b"/>
              <a:pathLst>
                <a:path w="21600" h="21600" extrusionOk="0">
                  <a:moveTo>
                    <a:pt x="6519" y="21600"/>
                  </a:moveTo>
                  <a:lnTo>
                    <a:pt x="0" y="21600"/>
                  </a:lnTo>
                  <a:lnTo>
                    <a:pt x="0" y="0"/>
                  </a:lnTo>
                  <a:lnTo>
                    <a:pt x="9730" y="0"/>
                  </a:lnTo>
                  <a:cubicBezTo>
                    <a:pt x="14594" y="0"/>
                    <a:pt x="20724" y="491"/>
                    <a:pt x="20724" y="6242"/>
                  </a:cubicBezTo>
                  <a:cubicBezTo>
                    <a:pt x="21119" y="8909"/>
                    <a:pt x="18701" y="11372"/>
                    <a:pt x="15081" y="11992"/>
                  </a:cubicBezTo>
                  <a:lnTo>
                    <a:pt x="21600" y="21600"/>
                  </a:lnTo>
                  <a:lnTo>
                    <a:pt x="14400" y="21600"/>
                  </a:lnTo>
                  <a:lnTo>
                    <a:pt x="8757" y="12764"/>
                  </a:lnTo>
                  <a:lnTo>
                    <a:pt x="6519" y="12764"/>
                  </a:lnTo>
                  <a:close/>
                  <a:moveTo>
                    <a:pt x="6519" y="9327"/>
                  </a:moveTo>
                  <a:cubicBezTo>
                    <a:pt x="8260" y="9513"/>
                    <a:pt x="10031" y="9513"/>
                    <a:pt x="11773" y="9327"/>
                  </a:cubicBezTo>
                  <a:cubicBezTo>
                    <a:pt x="13816" y="8766"/>
                    <a:pt x="14010" y="7574"/>
                    <a:pt x="14010" y="6382"/>
                  </a:cubicBezTo>
                  <a:cubicBezTo>
                    <a:pt x="14236" y="5301"/>
                    <a:pt x="13442" y="4244"/>
                    <a:pt x="12064" y="3787"/>
                  </a:cubicBezTo>
                  <a:cubicBezTo>
                    <a:pt x="10225" y="3611"/>
                    <a:pt x="8359" y="3611"/>
                    <a:pt x="6519" y="378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13" name="Freeform 247"/>
            <p:cNvSpPr/>
            <p:nvPr/>
          </p:nvSpPr>
          <p:spPr>
            <a:xfrm>
              <a:off x="2107328" y="1247434"/>
              <a:ext cx="27725" cy="6097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54" y="19706"/>
                  </a:lnTo>
                  <a:lnTo>
                    <a:pt x="5554" y="1894"/>
                  </a:lnTo>
                  <a:lnTo>
                    <a:pt x="0" y="1894"/>
                  </a:lnTo>
                  <a:lnTo>
                    <a:pt x="0" y="0"/>
                  </a:lnTo>
                  <a:lnTo>
                    <a:pt x="21600" y="0"/>
                  </a:lnTo>
                  <a:lnTo>
                    <a:pt x="21600" y="1894"/>
                  </a:lnTo>
                  <a:lnTo>
                    <a:pt x="16046" y="1894"/>
                  </a:lnTo>
                  <a:lnTo>
                    <a:pt x="16046" y="19636"/>
                  </a:lnTo>
                  <a:lnTo>
                    <a:pt x="21600" y="19636"/>
                  </a:lnTo>
                  <a:lnTo>
                    <a:pt x="21600"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14" name="Freeform 248"/>
            <p:cNvSpPr/>
            <p:nvPr/>
          </p:nvSpPr>
          <p:spPr>
            <a:xfrm>
              <a:off x="2140596" y="1247434"/>
              <a:ext cx="44753" cy="609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1" y="3927"/>
                  </a:lnTo>
                  <a:lnTo>
                    <a:pt x="14241" y="21600"/>
                  </a:lnTo>
                  <a:lnTo>
                    <a:pt x="7455" y="21600"/>
                  </a:lnTo>
                  <a:lnTo>
                    <a:pt x="7455" y="3927"/>
                  </a:lnTo>
                  <a:lnTo>
                    <a:pt x="0" y="3927"/>
                  </a:lnTo>
                  <a:lnTo>
                    <a:pt x="0" y="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15" name="Freeform 249"/>
            <p:cNvSpPr/>
            <p:nvPr/>
          </p:nvSpPr>
          <p:spPr>
            <a:xfrm>
              <a:off x="2189902" y="1247434"/>
              <a:ext cx="50694" cy="60977"/>
            </a:xfrm>
            <a:custGeom>
              <a:avLst/>
              <a:gdLst/>
              <a:ahLst/>
              <a:cxnLst>
                <a:cxn ang="0">
                  <a:pos x="wd2" y="hd2"/>
                </a:cxn>
                <a:cxn ang="5400000">
                  <a:pos x="wd2" y="hd2"/>
                </a:cxn>
                <a:cxn ang="10800000">
                  <a:pos x="wd2" y="hd2"/>
                </a:cxn>
                <a:cxn ang="16200000">
                  <a:pos x="wd2" y="hd2"/>
                </a:cxn>
              </a:cxnLst>
              <a:rect l="0" t="0" r="r" b="b"/>
              <a:pathLst>
                <a:path w="21600" h="21600" extrusionOk="0">
                  <a:moveTo>
                    <a:pt x="8438" y="21600"/>
                  </a:moveTo>
                  <a:lnTo>
                    <a:pt x="8438" y="13044"/>
                  </a:lnTo>
                  <a:lnTo>
                    <a:pt x="0" y="0"/>
                  </a:lnTo>
                  <a:lnTo>
                    <a:pt x="6075" y="0"/>
                  </a:lnTo>
                  <a:lnTo>
                    <a:pt x="9366" y="5400"/>
                  </a:lnTo>
                  <a:cubicBezTo>
                    <a:pt x="9366" y="5821"/>
                    <a:pt x="10716" y="7644"/>
                    <a:pt x="10884" y="8065"/>
                  </a:cubicBezTo>
                  <a:cubicBezTo>
                    <a:pt x="11334" y="7178"/>
                    <a:pt x="11841" y="6312"/>
                    <a:pt x="12403" y="5470"/>
                  </a:cubicBezTo>
                  <a:lnTo>
                    <a:pt x="15525" y="0"/>
                  </a:lnTo>
                  <a:lnTo>
                    <a:pt x="21600" y="0"/>
                  </a:lnTo>
                  <a:lnTo>
                    <a:pt x="13753" y="12904"/>
                  </a:lnTo>
                  <a:lnTo>
                    <a:pt x="13753"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16" name="Freeform 250"/>
            <p:cNvSpPr/>
            <p:nvPr/>
          </p:nvSpPr>
          <p:spPr>
            <a:xfrm>
              <a:off x="0" y="418217"/>
              <a:ext cx="500883" cy="765666"/>
            </a:xfrm>
            <a:custGeom>
              <a:avLst/>
              <a:gdLst/>
              <a:ahLst/>
              <a:cxnLst>
                <a:cxn ang="0">
                  <a:pos x="wd2" y="hd2"/>
                </a:cxn>
                <a:cxn ang="5400000">
                  <a:pos x="wd2" y="hd2"/>
                </a:cxn>
                <a:cxn ang="10800000">
                  <a:pos x="wd2" y="hd2"/>
                </a:cxn>
                <a:cxn ang="16200000">
                  <a:pos x="wd2" y="hd2"/>
                </a:cxn>
              </a:cxnLst>
              <a:rect l="0" t="0" r="r" b="b"/>
              <a:pathLst>
                <a:path w="21578" h="21558" extrusionOk="0">
                  <a:moveTo>
                    <a:pt x="0" y="7372"/>
                  </a:moveTo>
                  <a:cubicBezTo>
                    <a:pt x="0" y="2667"/>
                    <a:pt x="3864" y="2"/>
                    <a:pt x="11192" y="2"/>
                  </a:cubicBezTo>
                  <a:cubicBezTo>
                    <a:pt x="13664" y="-42"/>
                    <a:pt x="16090" y="441"/>
                    <a:pt x="18102" y="1379"/>
                  </a:cubicBezTo>
                  <a:cubicBezTo>
                    <a:pt x="20926" y="2834"/>
                    <a:pt x="21276" y="5354"/>
                    <a:pt x="21361" y="7009"/>
                  </a:cubicBezTo>
                  <a:lnTo>
                    <a:pt x="14451" y="7009"/>
                  </a:lnTo>
                  <a:cubicBezTo>
                    <a:pt x="14451" y="6000"/>
                    <a:pt x="14323" y="3760"/>
                    <a:pt x="10894" y="3760"/>
                  </a:cubicBezTo>
                  <a:cubicBezTo>
                    <a:pt x="9931" y="3765"/>
                    <a:pt x="9003" y="3994"/>
                    <a:pt x="8275" y="4406"/>
                  </a:cubicBezTo>
                  <a:cubicBezTo>
                    <a:pt x="7433" y="5012"/>
                    <a:pt x="7016" y="5820"/>
                    <a:pt x="7123" y="6636"/>
                  </a:cubicBezTo>
                  <a:lnTo>
                    <a:pt x="7123" y="14440"/>
                  </a:lnTo>
                  <a:cubicBezTo>
                    <a:pt x="7123" y="15555"/>
                    <a:pt x="7123" y="17717"/>
                    <a:pt x="10936" y="17717"/>
                  </a:cubicBezTo>
                  <a:cubicBezTo>
                    <a:pt x="13769" y="17717"/>
                    <a:pt x="14622" y="16207"/>
                    <a:pt x="14622" y="13994"/>
                  </a:cubicBezTo>
                  <a:lnTo>
                    <a:pt x="21574" y="13994"/>
                  </a:lnTo>
                  <a:cubicBezTo>
                    <a:pt x="21600" y="14838"/>
                    <a:pt x="21500" y="15682"/>
                    <a:pt x="21276" y="16513"/>
                  </a:cubicBezTo>
                  <a:cubicBezTo>
                    <a:pt x="20934" y="17969"/>
                    <a:pt x="19753" y="19283"/>
                    <a:pt x="17974" y="20187"/>
                  </a:cubicBezTo>
                  <a:cubicBezTo>
                    <a:pt x="15739" y="21363"/>
                    <a:pt x="12481" y="21558"/>
                    <a:pt x="11150" y="21558"/>
                  </a:cubicBezTo>
                  <a:cubicBezTo>
                    <a:pt x="7507" y="21558"/>
                    <a:pt x="4973" y="21001"/>
                    <a:pt x="3003" y="19735"/>
                  </a:cubicBezTo>
                  <a:cubicBezTo>
                    <a:pt x="1715" y="18921"/>
                    <a:pt x="43" y="17745"/>
                    <a:pt x="43" y="13542"/>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17" name="Freeform 251"/>
            <p:cNvSpPr/>
            <p:nvPr/>
          </p:nvSpPr>
          <p:spPr>
            <a:xfrm>
              <a:off x="668910" y="434354"/>
              <a:ext cx="513665" cy="7305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642" y="0"/>
                  </a:lnTo>
                  <a:lnTo>
                    <a:pt x="20642" y="3940"/>
                  </a:lnTo>
                  <a:lnTo>
                    <a:pt x="6703" y="3940"/>
                  </a:lnTo>
                  <a:lnTo>
                    <a:pt x="6703" y="8529"/>
                  </a:lnTo>
                  <a:lnTo>
                    <a:pt x="16287" y="8529"/>
                  </a:lnTo>
                  <a:lnTo>
                    <a:pt x="16287" y="12474"/>
                  </a:lnTo>
                  <a:lnTo>
                    <a:pt x="6786" y="12474"/>
                  </a:lnTo>
                  <a:lnTo>
                    <a:pt x="6786" y="17567"/>
                  </a:lnTo>
                  <a:lnTo>
                    <a:pt x="21600" y="17567"/>
                  </a:lnTo>
                  <a:lnTo>
                    <a:pt x="21600" y="21600"/>
                  </a:lnTo>
                  <a:lnTo>
                    <a:pt x="0" y="2160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18" name="Freeform 252"/>
            <p:cNvSpPr/>
            <p:nvPr/>
          </p:nvSpPr>
          <p:spPr>
            <a:xfrm>
              <a:off x="1383168" y="65527"/>
              <a:ext cx="114060" cy="114035"/>
            </a:xfrm>
            <a:prstGeom prst="ellipse">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19" name="Freeform 253"/>
            <p:cNvSpPr/>
            <p:nvPr/>
          </p:nvSpPr>
          <p:spPr>
            <a:xfrm>
              <a:off x="1411089" y="0"/>
              <a:ext cx="59210" cy="179562"/>
            </a:xfrm>
            <a:custGeom>
              <a:avLst/>
              <a:gdLst/>
              <a:ahLst/>
              <a:cxnLst>
                <a:cxn ang="0">
                  <a:pos x="wd2" y="hd2"/>
                </a:cxn>
                <a:cxn ang="5400000">
                  <a:pos x="wd2" y="hd2"/>
                </a:cxn>
                <a:cxn ang="10800000">
                  <a:pos x="wd2" y="hd2"/>
                </a:cxn>
                <a:cxn ang="16200000">
                  <a:pos x="wd2" y="hd2"/>
                </a:cxn>
              </a:cxnLst>
              <a:rect l="0" t="0" r="r" b="b"/>
              <a:pathLst>
                <a:path w="21600" h="21600" extrusionOk="0">
                  <a:moveTo>
                    <a:pt x="10619" y="21600"/>
                  </a:moveTo>
                  <a:lnTo>
                    <a:pt x="0" y="0"/>
                  </a:lnTo>
                  <a:lnTo>
                    <a:pt x="21600" y="0"/>
                  </a:lnTo>
                  <a:lnTo>
                    <a:pt x="10619"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20" name="Freeform 254"/>
            <p:cNvSpPr/>
            <p:nvPr/>
          </p:nvSpPr>
          <p:spPr>
            <a:xfrm>
              <a:off x="1187922" y="411938"/>
              <a:ext cx="556041" cy="26419"/>
            </a:xfrm>
            <a:prstGeom prst="rect">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21" name="Freeform 255"/>
            <p:cNvSpPr/>
            <p:nvPr/>
          </p:nvSpPr>
          <p:spPr>
            <a:xfrm>
              <a:off x="1187922" y="557648"/>
              <a:ext cx="556041" cy="26419"/>
            </a:xfrm>
            <a:prstGeom prst="rect">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22" name="Freeform 256"/>
            <p:cNvSpPr/>
            <p:nvPr/>
          </p:nvSpPr>
          <p:spPr>
            <a:xfrm>
              <a:off x="1187922" y="486180"/>
              <a:ext cx="292080" cy="26418"/>
            </a:xfrm>
            <a:prstGeom prst="rect">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23" name="Freeform 257"/>
            <p:cNvSpPr/>
            <p:nvPr/>
          </p:nvSpPr>
          <p:spPr>
            <a:xfrm>
              <a:off x="1521782" y="486180"/>
              <a:ext cx="120199" cy="26418"/>
            </a:xfrm>
            <a:prstGeom prst="rect">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24" name="Freeform 258"/>
            <p:cNvSpPr/>
            <p:nvPr/>
          </p:nvSpPr>
          <p:spPr>
            <a:xfrm>
              <a:off x="1697427" y="486180"/>
              <a:ext cx="46536" cy="26418"/>
            </a:xfrm>
            <a:prstGeom prst="rect">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25" name="Freeform 259"/>
            <p:cNvSpPr/>
            <p:nvPr/>
          </p:nvSpPr>
          <p:spPr>
            <a:xfrm>
              <a:off x="1630693" y="1107860"/>
              <a:ext cx="168713" cy="49296"/>
            </a:xfrm>
            <a:custGeom>
              <a:avLst/>
              <a:gdLst/>
              <a:ahLst/>
              <a:cxnLst>
                <a:cxn ang="0">
                  <a:pos x="wd2" y="hd2"/>
                </a:cxn>
                <a:cxn ang="5400000">
                  <a:pos x="wd2" y="hd2"/>
                </a:cxn>
                <a:cxn ang="10800000">
                  <a:pos x="wd2" y="hd2"/>
                </a:cxn>
                <a:cxn ang="16200000">
                  <a:pos x="wd2" y="hd2"/>
                </a:cxn>
              </a:cxnLst>
              <a:rect l="0" t="0" r="r" b="b"/>
              <a:pathLst>
                <a:path w="21600" h="21600" extrusionOk="0">
                  <a:moveTo>
                    <a:pt x="19952" y="21600"/>
                  </a:moveTo>
                  <a:lnTo>
                    <a:pt x="21600" y="0"/>
                  </a:lnTo>
                  <a:lnTo>
                    <a:pt x="1775" y="0"/>
                  </a:lnTo>
                  <a:lnTo>
                    <a:pt x="0" y="21600"/>
                  </a:lnTo>
                  <a:lnTo>
                    <a:pt x="19952"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26" name="Freeform 260"/>
            <p:cNvSpPr/>
            <p:nvPr/>
          </p:nvSpPr>
          <p:spPr>
            <a:xfrm>
              <a:off x="2069308" y="1107860"/>
              <a:ext cx="168317" cy="49296"/>
            </a:xfrm>
            <a:custGeom>
              <a:avLst/>
              <a:gdLst/>
              <a:ahLst/>
              <a:cxnLst>
                <a:cxn ang="0">
                  <a:pos x="wd2" y="hd2"/>
                </a:cxn>
                <a:cxn ang="5400000">
                  <a:pos x="wd2" y="hd2"/>
                </a:cxn>
                <a:cxn ang="10800000">
                  <a:pos x="wd2" y="hd2"/>
                </a:cxn>
                <a:cxn ang="16200000">
                  <a:pos x="wd2" y="hd2"/>
                </a:cxn>
              </a:cxnLst>
              <a:rect l="0" t="0" r="r" b="b"/>
              <a:pathLst>
                <a:path w="21600" h="21600" extrusionOk="0">
                  <a:moveTo>
                    <a:pt x="19770" y="0"/>
                  </a:moveTo>
                  <a:lnTo>
                    <a:pt x="0" y="0"/>
                  </a:lnTo>
                  <a:lnTo>
                    <a:pt x="1652" y="21600"/>
                  </a:lnTo>
                  <a:lnTo>
                    <a:pt x="21600" y="21600"/>
                  </a:lnTo>
                  <a:lnTo>
                    <a:pt x="1977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27" name="Freeform 261"/>
            <p:cNvSpPr/>
            <p:nvPr/>
          </p:nvSpPr>
          <p:spPr>
            <a:xfrm>
              <a:off x="2096833" y="963935"/>
              <a:ext cx="121783" cy="1280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15067" y="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28" name="Freeform 262"/>
            <p:cNvSpPr/>
            <p:nvPr/>
          </p:nvSpPr>
          <p:spPr>
            <a:xfrm>
              <a:off x="1689704" y="820008"/>
              <a:ext cx="487328" cy="128090"/>
            </a:xfrm>
            <a:custGeom>
              <a:avLst/>
              <a:gdLst/>
              <a:ahLst/>
              <a:cxnLst>
                <a:cxn ang="0">
                  <a:pos x="wd2" y="hd2"/>
                </a:cxn>
                <a:cxn ang="5400000">
                  <a:pos x="wd2" y="hd2"/>
                </a:cxn>
                <a:cxn ang="10800000">
                  <a:pos x="wd2" y="hd2"/>
                </a:cxn>
                <a:cxn ang="16200000">
                  <a:pos x="wd2" y="hd2"/>
                </a:cxn>
              </a:cxnLst>
              <a:rect l="0" t="0" r="r" b="b"/>
              <a:pathLst>
                <a:path w="21600" h="21600" extrusionOk="0">
                  <a:moveTo>
                    <a:pt x="13595" y="0"/>
                  </a:moveTo>
                  <a:lnTo>
                    <a:pt x="14412" y="12653"/>
                  </a:lnTo>
                  <a:lnTo>
                    <a:pt x="7127" y="12653"/>
                  </a:lnTo>
                  <a:lnTo>
                    <a:pt x="7934" y="0"/>
                  </a:lnTo>
                  <a:lnTo>
                    <a:pt x="1597" y="0"/>
                  </a:lnTo>
                  <a:lnTo>
                    <a:pt x="0" y="21600"/>
                  </a:lnTo>
                  <a:lnTo>
                    <a:pt x="21600" y="21600"/>
                  </a:lnTo>
                  <a:lnTo>
                    <a:pt x="19967" y="0"/>
                  </a:lnTo>
                  <a:lnTo>
                    <a:pt x="13595"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29" name="Freeform 263"/>
            <p:cNvSpPr/>
            <p:nvPr/>
          </p:nvSpPr>
          <p:spPr>
            <a:xfrm>
              <a:off x="1649110" y="963935"/>
              <a:ext cx="122971" cy="12809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6331" y="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30" name="Freeform 264"/>
            <p:cNvSpPr/>
            <p:nvPr/>
          </p:nvSpPr>
          <p:spPr>
            <a:xfrm>
              <a:off x="1811486" y="434354"/>
              <a:ext cx="240991" cy="8196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470" y="0"/>
                  </a:lnTo>
                  <a:lnTo>
                    <a:pt x="2077" y="0"/>
                  </a:lnTo>
                  <a:lnTo>
                    <a:pt x="0" y="21600"/>
                  </a:lnTo>
                  <a:lnTo>
                    <a:pt x="2160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31" name="Freeform 265"/>
            <p:cNvSpPr/>
            <p:nvPr/>
          </p:nvSpPr>
          <p:spPr>
            <a:xfrm>
              <a:off x="1787923" y="963935"/>
              <a:ext cx="293070" cy="12809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153" y="21600"/>
                  </a:lnTo>
                  <a:lnTo>
                    <a:pt x="2554" y="9381"/>
                  </a:lnTo>
                  <a:lnTo>
                    <a:pt x="19061" y="9381"/>
                  </a:lnTo>
                  <a:lnTo>
                    <a:pt x="20447" y="21600"/>
                  </a:lnTo>
                  <a:lnTo>
                    <a:pt x="21600" y="21600"/>
                  </a:lnTo>
                  <a:lnTo>
                    <a:pt x="21600" y="0"/>
                  </a:lnTo>
                  <a:lnTo>
                    <a:pt x="0" y="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32" name="Freeform 266"/>
            <p:cNvSpPr/>
            <p:nvPr/>
          </p:nvSpPr>
          <p:spPr>
            <a:xfrm>
              <a:off x="1795644" y="676080"/>
              <a:ext cx="107724" cy="12809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15406" y="2160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33" name="Freeform 267"/>
            <p:cNvSpPr/>
            <p:nvPr/>
          </p:nvSpPr>
          <p:spPr>
            <a:xfrm>
              <a:off x="2031486" y="532153"/>
              <a:ext cx="62575" cy="1280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8817" y="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34" name="Freeform 268"/>
            <p:cNvSpPr/>
            <p:nvPr/>
          </p:nvSpPr>
          <p:spPr>
            <a:xfrm>
              <a:off x="1770893" y="532153"/>
              <a:ext cx="244754" cy="12809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2023" y="21600"/>
                  </a:lnTo>
                  <a:lnTo>
                    <a:pt x="14050" y="5475"/>
                  </a:lnTo>
                  <a:lnTo>
                    <a:pt x="14400" y="5475"/>
                  </a:lnTo>
                  <a:lnTo>
                    <a:pt x="16462" y="21600"/>
                  </a:lnTo>
                  <a:lnTo>
                    <a:pt x="21600" y="21600"/>
                  </a:lnTo>
                  <a:lnTo>
                    <a:pt x="21600" y="0"/>
                  </a:lnTo>
                  <a:lnTo>
                    <a:pt x="3181" y="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35" name="Freeform 269"/>
            <p:cNvSpPr/>
            <p:nvPr/>
          </p:nvSpPr>
          <p:spPr>
            <a:xfrm>
              <a:off x="1622972" y="1165330"/>
              <a:ext cx="159209" cy="26418"/>
            </a:xfrm>
            <a:custGeom>
              <a:avLst/>
              <a:gdLst/>
              <a:ahLst/>
              <a:cxnLst>
                <a:cxn ang="0">
                  <a:pos x="wd2" y="hd2"/>
                </a:cxn>
                <a:cxn ang="5400000">
                  <a:pos x="wd2" y="hd2"/>
                </a:cxn>
                <a:cxn ang="10800000">
                  <a:pos x="wd2" y="hd2"/>
                </a:cxn>
                <a:cxn ang="16200000">
                  <a:pos x="wd2" y="hd2"/>
                </a:cxn>
              </a:cxnLst>
              <a:rect l="0" t="0" r="r" b="b"/>
              <a:pathLst>
                <a:path w="21600" h="21600" extrusionOk="0">
                  <a:moveTo>
                    <a:pt x="430" y="0"/>
                  </a:moveTo>
                  <a:lnTo>
                    <a:pt x="0" y="21600"/>
                  </a:lnTo>
                  <a:lnTo>
                    <a:pt x="21224" y="21600"/>
                  </a:lnTo>
                  <a:lnTo>
                    <a:pt x="21600" y="0"/>
                  </a:lnTo>
                  <a:lnTo>
                    <a:pt x="43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36" name="Freeform 270"/>
            <p:cNvSpPr/>
            <p:nvPr/>
          </p:nvSpPr>
          <p:spPr>
            <a:xfrm>
              <a:off x="1961388" y="676080"/>
              <a:ext cx="174258" cy="1280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878" y="21600"/>
                  </a:lnTo>
                  <a:lnTo>
                    <a:pt x="21600" y="21600"/>
                  </a:lnTo>
                  <a:lnTo>
                    <a:pt x="17010" y="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37" name="Freeform 271"/>
            <p:cNvSpPr/>
            <p:nvPr/>
          </p:nvSpPr>
          <p:spPr>
            <a:xfrm>
              <a:off x="2086140" y="1165330"/>
              <a:ext cx="159209" cy="264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03" y="21600"/>
                  </a:lnTo>
                  <a:lnTo>
                    <a:pt x="21600" y="21600"/>
                  </a:lnTo>
                  <a:lnTo>
                    <a:pt x="21170" y="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38" name="Freeform 272"/>
            <p:cNvSpPr/>
            <p:nvPr/>
          </p:nvSpPr>
          <p:spPr>
            <a:xfrm>
              <a:off x="1730297" y="676080"/>
              <a:ext cx="49704" cy="12809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15663" y="0"/>
                  </a:lnTo>
                  <a:lnTo>
                    <a:pt x="0" y="21600"/>
                  </a:lnTo>
                  <a:lnTo>
                    <a:pt x="2160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39" name="Freeform 273"/>
            <p:cNvSpPr/>
            <p:nvPr/>
          </p:nvSpPr>
          <p:spPr>
            <a:xfrm>
              <a:off x="1343169" y="126306"/>
              <a:ext cx="134456" cy="19639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2597" y="0"/>
                  </a:lnTo>
                  <a:lnTo>
                    <a:pt x="0" y="21600"/>
                  </a:lnTo>
                  <a:lnTo>
                    <a:pt x="9003" y="2160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40" name="Freeform 274"/>
            <p:cNvSpPr/>
            <p:nvPr/>
          </p:nvSpPr>
          <p:spPr>
            <a:xfrm>
              <a:off x="1284753" y="375951"/>
              <a:ext cx="68121" cy="44545"/>
            </a:xfrm>
            <a:prstGeom prst="rect">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41" name="Freeform 275"/>
            <p:cNvSpPr/>
            <p:nvPr/>
          </p:nvSpPr>
          <p:spPr>
            <a:xfrm>
              <a:off x="1312475" y="1029660"/>
              <a:ext cx="92279" cy="15422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3396" y="0"/>
                  </a:lnTo>
                  <a:lnTo>
                    <a:pt x="0" y="0"/>
                  </a:lnTo>
                  <a:lnTo>
                    <a:pt x="0" y="1164"/>
                  </a:lnTo>
                  <a:lnTo>
                    <a:pt x="2160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42" name="Freeform 276"/>
            <p:cNvSpPr/>
            <p:nvPr/>
          </p:nvSpPr>
          <p:spPr>
            <a:xfrm>
              <a:off x="1403763" y="126306"/>
              <a:ext cx="134457" cy="1963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03" y="0"/>
                  </a:lnTo>
                  <a:lnTo>
                    <a:pt x="21600" y="21600"/>
                  </a:lnTo>
                  <a:lnTo>
                    <a:pt x="12597" y="2160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43" name="Freeform 277"/>
            <p:cNvSpPr/>
            <p:nvPr/>
          </p:nvSpPr>
          <p:spPr>
            <a:xfrm>
              <a:off x="1528318" y="375951"/>
              <a:ext cx="68121" cy="44545"/>
            </a:xfrm>
            <a:prstGeom prst="rect">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44" name="Freeform 278"/>
            <p:cNvSpPr/>
            <p:nvPr/>
          </p:nvSpPr>
          <p:spPr>
            <a:xfrm>
              <a:off x="1476633" y="1029660"/>
              <a:ext cx="92080" cy="15422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222" y="0"/>
                  </a:lnTo>
                  <a:lnTo>
                    <a:pt x="21600" y="0"/>
                  </a:lnTo>
                  <a:lnTo>
                    <a:pt x="21600" y="1164"/>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45" name="Freeform 279"/>
            <p:cNvSpPr/>
            <p:nvPr/>
          </p:nvSpPr>
          <p:spPr>
            <a:xfrm>
              <a:off x="1575645" y="961557"/>
              <a:ext cx="27922" cy="586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76" y="1168"/>
                  </a:lnTo>
                  <a:lnTo>
                    <a:pt x="21600" y="5108"/>
                  </a:lnTo>
                  <a:lnTo>
                    <a:pt x="21600" y="15689"/>
                  </a:lnTo>
                  <a:lnTo>
                    <a:pt x="12714" y="19922"/>
                  </a:lnTo>
                  <a:lnTo>
                    <a:pt x="0" y="2160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46" name="Freeform 280"/>
            <p:cNvSpPr/>
            <p:nvPr/>
          </p:nvSpPr>
          <p:spPr>
            <a:xfrm>
              <a:off x="1496041" y="575509"/>
              <a:ext cx="72674" cy="4541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649" y="21600"/>
                  </a:lnTo>
                  <a:lnTo>
                    <a:pt x="21600" y="21600"/>
                  </a:lnTo>
                  <a:lnTo>
                    <a:pt x="21600" y="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47" name="Freeform 281"/>
            <p:cNvSpPr/>
            <p:nvPr/>
          </p:nvSpPr>
          <p:spPr>
            <a:xfrm>
              <a:off x="1487922" y="341504"/>
              <a:ext cx="80793" cy="7899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741" y="21600"/>
                  </a:lnTo>
                  <a:lnTo>
                    <a:pt x="2160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48" name="Freeform 282"/>
            <p:cNvSpPr/>
            <p:nvPr/>
          </p:nvSpPr>
          <p:spPr>
            <a:xfrm>
              <a:off x="1312475" y="341504"/>
              <a:ext cx="80990" cy="78994"/>
            </a:xfrm>
            <a:custGeom>
              <a:avLst/>
              <a:gdLst/>
              <a:ahLst/>
              <a:cxnLst>
                <a:cxn ang="0">
                  <a:pos x="wd2" y="hd2"/>
                </a:cxn>
                <a:cxn ang="5400000">
                  <a:pos x="wd2" y="hd2"/>
                </a:cxn>
                <a:cxn ang="10800000">
                  <a:pos x="wd2" y="hd2"/>
                </a:cxn>
                <a:cxn ang="16200000">
                  <a:pos x="wd2" y="hd2"/>
                </a:cxn>
              </a:cxnLst>
              <a:rect l="0" t="0" r="r" b="b"/>
              <a:pathLst>
                <a:path w="21600" h="21600" extrusionOk="0">
                  <a:moveTo>
                    <a:pt x="20861" y="21600"/>
                  </a:moveTo>
                  <a:lnTo>
                    <a:pt x="21600" y="0"/>
                  </a:lnTo>
                  <a:lnTo>
                    <a:pt x="0" y="0"/>
                  </a:lnTo>
                  <a:lnTo>
                    <a:pt x="0" y="21600"/>
                  </a:lnTo>
                  <a:lnTo>
                    <a:pt x="20861"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49" name="Freeform 283"/>
            <p:cNvSpPr/>
            <p:nvPr/>
          </p:nvSpPr>
          <p:spPr>
            <a:xfrm>
              <a:off x="1312475" y="575509"/>
              <a:ext cx="72871" cy="4541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6963" y="21600"/>
                  </a:lnTo>
                  <a:lnTo>
                    <a:pt x="21600" y="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grpSp>
      <p:sp>
        <p:nvSpPr>
          <p:cNvPr id="651" name="Advanced Presentation Templates"/>
          <p:cNvSpPr txBox="1">
            <a:spLocks noGrp="1"/>
          </p:cNvSpPr>
          <p:nvPr>
            <p:ph type="body" sz="half" idx="4294967295"/>
          </p:nvPr>
        </p:nvSpPr>
        <p:spPr>
          <a:xfrm>
            <a:off x="671872" y="2132771"/>
            <a:ext cx="8019691" cy="2224213"/>
          </a:xfrm>
          <a:prstGeom prst="rect">
            <a:avLst/>
          </a:prstGeom>
        </p:spPr>
        <p:txBody>
          <a:bodyPr anchor="ctr"/>
          <a:lstStyle>
            <a:lvl1pPr marL="0" indent="0">
              <a:lnSpc>
                <a:spcPct val="90000"/>
              </a:lnSpc>
              <a:spcBef>
                <a:spcPts val="0"/>
              </a:spcBef>
              <a:buSzTx/>
              <a:buNone/>
              <a:defRPr sz="4200">
                <a:solidFill>
                  <a:srgbClr val="FFFFFF"/>
                </a:solidFill>
                <a:latin typeface="Helvetica Neue Medium"/>
                <a:ea typeface="Helvetica Neue Medium"/>
                <a:cs typeface="Helvetica Neue Medium"/>
                <a:sym typeface="Helvetica Neue Medium"/>
              </a:defRPr>
            </a:lvl1pPr>
          </a:lstStyle>
          <a:p>
            <a:r>
              <a:rPr lang="en-US" dirty="0"/>
              <a:t>Overview of CETA Performance Against 2021/22 APP</a:t>
            </a:r>
            <a:endParaRPr dirty="0"/>
          </a:p>
        </p:txBody>
      </p:sp>
    </p:spTree>
    <p:extLst>
      <p:ext uri="{BB962C8B-B14F-4D97-AF65-F5344CB8AC3E}">
        <p14:creationId xmlns:p14="http://schemas.microsoft.com/office/powerpoint/2010/main" xmlns="" val="245995708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Slide Title"/>
          <p:cNvSpPr txBox="1">
            <a:spLocks noGrp="1"/>
          </p:cNvSpPr>
          <p:nvPr>
            <p:ph type="title"/>
          </p:nvPr>
        </p:nvSpPr>
        <p:spPr>
          <a:xfrm>
            <a:off x="452437" y="224368"/>
            <a:ext cx="8239126" cy="717882"/>
          </a:xfrm>
          <a:prstGeom prst="rect">
            <a:avLst/>
          </a:prstGeom>
        </p:spPr>
        <p:txBody>
          <a:bodyPr>
            <a:normAutofit fontScale="90000"/>
          </a:bodyPr>
          <a:lstStyle/>
          <a:p>
            <a:r>
              <a:rPr lang="en-ZA" sz="3200" dirty="0">
                <a:latin typeface="Arial" panose="020B0604020202020204" pitchFamily="34" charset="0"/>
                <a:cs typeface="Arial" panose="020B0604020202020204" pitchFamily="34" charset="0"/>
              </a:rPr>
              <a:t>2021/22 SUMMARY PERFORMANCE ACHIEVEMENTS</a:t>
            </a:r>
            <a:endParaRPr dirty="0"/>
          </a:p>
        </p:txBody>
      </p:sp>
      <p:sp>
        <p:nvSpPr>
          <p:cNvPr id="527" name="Slide Subtitle"/>
          <p:cNvSpPr txBox="1">
            <a:spLocks noGrp="1"/>
          </p:cNvSpPr>
          <p:nvPr>
            <p:ph type="body" idx="21"/>
          </p:nvPr>
        </p:nvSpPr>
        <p:spPr>
          <a:xfrm>
            <a:off x="452437" y="940659"/>
            <a:ext cx="8239126" cy="358973"/>
          </a:xfrm>
          <a:prstGeom prst="rect">
            <a:avLst/>
          </a:prstGeom>
        </p:spPr>
        <p:txBody>
          <a:bodyPr>
            <a:normAutofit fontScale="62500" lnSpcReduction="20000"/>
          </a:bodyPr>
          <a:lstStyle/>
          <a:p>
            <a:endParaRPr lang="en-US" dirty="0"/>
          </a:p>
          <a:p>
            <a:r>
              <a:rPr lang="en-US" dirty="0"/>
              <a:t>Performance Against 2021/22 APP</a:t>
            </a:r>
            <a:endParaRPr dirty="0"/>
          </a:p>
        </p:txBody>
      </p:sp>
      <p:sp>
        <p:nvSpPr>
          <p:cNvPr id="528" name="Slide bullet text"/>
          <p:cNvSpPr txBox="1">
            <a:spLocks noGrp="1"/>
          </p:cNvSpPr>
          <p:nvPr>
            <p:ph type="body" idx="1"/>
          </p:nvPr>
        </p:nvSpPr>
        <p:spPr>
          <a:xfrm>
            <a:off x="452436" y="1392767"/>
            <a:ext cx="8414567" cy="3611033"/>
          </a:xfrm>
          <a:prstGeom prst="rect">
            <a:avLst/>
          </a:prstGeom>
        </p:spPr>
        <p:txBody>
          <a:bodyPr>
            <a:normAutofit/>
          </a:bodyPr>
          <a:lstStyle/>
          <a:p>
            <a:r>
              <a:rPr lang="en-ZA" sz="1400" dirty="0"/>
              <a:t>The overall performance for the 2021/22 period is at </a:t>
            </a:r>
            <a:r>
              <a:rPr lang="en-ZA" sz="1400" b="1" dirty="0"/>
              <a:t>62%</a:t>
            </a:r>
            <a:r>
              <a:rPr lang="en-ZA" sz="1400" dirty="0"/>
              <a:t> vs. </a:t>
            </a:r>
            <a:r>
              <a:rPr lang="en-ZA" sz="1400" b="1" dirty="0"/>
              <a:t>22%</a:t>
            </a:r>
            <a:r>
              <a:rPr lang="en-ZA" sz="1400" dirty="0"/>
              <a:t> overall performance achieved in 2020/21</a:t>
            </a:r>
            <a:endParaRPr lang="en-ZA" sz="1400" b="1"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5" name="Slide Subtitle">
            <a:extLst>
              <a:ext uri="{FF2B5EF4-FFF2-40B4-BE49-F238E27FC236}">
                <a16:creationId xmlns:a16="http://schemas.microsoft.com/office/drawing/2014/main" xmlns="" id="{31EFE304-9C90-8B69-C25B-402886618819}"/>
              </a:ext>
            </a:extLst>
          </p:cNvPr>
          <p:cNvSpPr txBox="1">
            <a:spLocks/>
          </p:cNvSpPr>
          <p:nvPr/>
        </p:nvSpPr>
        <p:spPr>
          <a:xfrm>
            <a:off x="661987" y="3786387"/>
            <a:ext cx="8239126" cy="35054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7144" tIns="17144" rIns="17144" bIns="17144">
            <a:normAutofit/>
          </a:bodyPr>
          <a:lstStyle>
            <a:lvl1pPr marL="0" marR="0" indent="0" algn="l" defTabSz="309562" rtl="0" latinLnBrk="0">
              <a:lnSpc>
                <a:spcPct val="100000"/>
              </a:lnSpc>
              <a:spcBef>
                <a:spcPts val="0"/>
              </a:spcBef>
              <a:spcAft>
                <a:spcPts val="0"/>
              </a:spcAft>
              <a:buClrTx/>
              <a:buSzTx/>
              <a:buFontTx/>
              <a:buNone/>
              <a:tabLst/>
              <a:defRPr sz="2000" b="1" i="0" u="none" strike="noStrike" cap="none" spc="0" baseline="0">
                <a:solidFill>
                  <a:srgbClr val="E0592A"/>
                </a:solidFill>
                <a:uFillTx/>
                <a:latin typeface="+mn-lt"/>
                <a:ea typeface="+mn-ea"/>
                <a:cs typeface="+mn-cs"/>
                <a:sym typeface="Arial"/>
              </a:defRPr>
            </a:lvl1pPr>
            <a:lvl2pPr marL="7874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2pPr>
            <a:lvl3pPr marL="13970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3pPr>
            <a:lvl4pPr marL="20066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4pPr>
            <a:lvl5pPr marL="26162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5pPr>
            <a:lvl6pPr marL="32258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6pPr>
            <a:lvl7pPr marL="38354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7pPr>
            <a:lvl8pPr marL="44450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8pPr>
            <a:lvl9pPr marL="50546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9pPr>
          </a:lstStyle>
          <a:p>
            <a:pPr hangingPunct="1"/>
            <a:endParaRPr lang="en-US" dirty="0"/>
          </a:p>
        </p:txBody>
      </p:sp>
      <p:pic>
        <p:nvPicPr>
          <p:cNvPr id="3" name="Picture 2">
            <a:extLst>
              <a:ext uri="{FF2B5EF4-FFF2-40B4-BE49-F238E27FC236}">
                <a16:creationId xmlns:a16="http://schemas.microsoft.com/office/drawing/2014/main" xmlns="" id="{F9B587A5-7458-B05A-387A-B606B5ED839E}"/>
              </a:ext>
            </a:extLst>
          </p:cNvPr>
          <p:cNvPicPr>
            <a:picLocks noChangeAspect="1"/>
          </p:cNvPicPr>
          <p:nvPr/>
        </p:nvPicPr>
        <p:blipFill>
          <a:blip r:embed="rId2" cstate="print"/>
          <a:stretch>
            <a:fillRect/>
          </a:stretch>
        </p:blipFill>
        <p:spPr>
          <a:xfrm>
            <a:off x="495300" y="1968500"/>
            <a:ext cx="8094133" cy="2738967"/>
          </a:xfrm>
          <a:prstGeom prst="rect">
            <a:avLst/>
          </a:prstGeom>
        </p:spPr>
      </p:pic>
    </p:spTree>
    <p:extLst>
      <p:ext uri="{BB962C8B-B14F-4D97-AF65-F5344CB8AC3E}">
        <p14:creationId xmlns:p14="http://schemas.microsoft.com/office/powerpoint/2010/main" xmlns="" val="414576038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Slide Title"/>
          <p:cNvSpPr txBox="1">
            <a:spLocks noGrp="1"/>
          </p:cNvSpPr>
          <p:nvPr>
            <p:ph type="title"/>
          </p:nvPr>
        </p:nvSpPr>
        <p:spPr>
          <a:prstGeom prst="rect">
            <a:avLst/>
          </a:prstGeom>
        </p:spPr>
        <p:txBody>
          <a:bodyPr>
            <a:normAutofit fontScale="90000"/>
          </a:bodyPr>
          <a:lstStyle/>
          <a:p>
            <a:r>
              <a:rPr lang="en-ZA" sz="3200" dirty="0">
                <a:latin typeface="Arial" panose="020B0604020202020204" pitchFamily="34" charset="0"/>
                <a:cs typeface="Arial" panose="020B0604020202020204" pitchFamily="34" charset="0"/>
              </a:rPr>
              <a:t>MEASURES TO IMPROVE PERFORMANCE FOR 2022/23 YEAR </a:t>
            </a:r>
            <a:r>
              <a:rPr lang="en-US" dirty="0"/>
              <a:t>	</a:t>
            </a:r>
            <a:endParaRPr dirty="0"/>
          </a:p>
        </p:txBody>
      </p:sp>
      <p:sp>
        <p:nvSpPr>
          <p:cNvPr id="527" name="Slide Subtitle"/>
          <p:cNvSpPr txBox="1">
            <a:spLocks noGrp="1"/>
          </p:cNvSpPr>
          <p:nvPr>
            <p:ph type="body" idx="21"/>
          </p:nvPr>
        </p:nvSpPr>
        <p:spPr>
          <a:prstGeom prst="rect">
            <a:avLst/>
          </a:prstGeom>
        </p:spPr>
        <p:txBody>
          <a:bodyPr/>
          <a:lstStyle/>
          <a:p>
            <a:r>
              <a:rPr lang="en-US" dirty="0"/>
              <a:t>Equity Statistics</a:t>
            </a:r>
            <a:endParaRPr dirty="0"/>
          </a:p>
        </p:txBody>
      </p:sp>
      <p:sp>
        <p:nvSpPr>
          <p:cNvPr id="528" name="Slide bullet text"/>
          <p:cNvSpPr txBox="1">
            <a:spLocks noGrp="1"/>
          </p:cNvSpPr>
          <p:nvPr>
            <p:ph type="body" idx="1"/>
          </p:nvPr>
        </p:nvSpPr>
        <p:spPr>
          <a:xfrm>
            <a:off x="452437" y="1291205"/>
            <a:ext cx="8378296" cy="3718118"/>
          </a:xfrm>
          <a:prstGeom prst="rect">
            <a:avLst/>
          </a:prstGeom>
        </p:spPr>
        <p:txBody>
          <a:bodyPr>
            <a:normAutofit/>
          </a:bodyPr>
          <a:lstStyle/>
          <a:p>
            <a:pPr marL="0" indent="0" algn="just">
              <a:buNone/>
            </a:pPr>
            <a:r>
              <a:rPr lang="en-ZA" sz="1400" dirty="0"/>
              <a:t>In summary the KPIs per programme that have not been met:</a:t>
            </a:r>
          </a:p>
          <a:p>
            <a:pPr marL="285750" indent="-285750" algn="just">
              <a:buFont typeface="Arial" panose="020B0604020202020204" pitchFamily="34" charset="0"/>
              <a:buChar char="•"/>
            </a:pPr>
            <a:r>
              <a:rPr lang="en-ZA" sz="1400" b="1" i="1" dirty="0"/>
              <a:t>Programme 1: Administration </a:t>
            </a:r>
            <a:r>
              <a:rPr lang="en-ZA" sz="1400" dirty="0"/>
              <a:t>stands at 88% (22/25) with the majority of targets not met associated with the governance structures not in place due to Administration period</a:t>
            </a:r>
          </a:p>
          <a:p>
            <a:pPr marL="285750" indent="-285750" algn="just">
              <a:buFont typeface="Arial" panose="020B0604020202020204" pitchFamily="34" charset="0"/>
              <a:buChar char="•"/>
            </a:pPr>
            <a:endParaRPr lang="en-ZA" sz="800" dirty="0"/>
          </a:p>
          <a:p>
            <a:pPr marL="285750" indent="-285750" algn="just">
              <a:buFont typeface="Arial" panose="020B0604020202020204" pitchFamily="34" charset="0"/>
              <a:buChar char="•"/>
            </a:pPr>
            <a:r>
              <a:rPr lang="en-ZA" sz="1400" b="1" i="1" dirty="0"/>
              <a:t>Programme 2: Research, planning and reporting </a:t>
            </a:r>
            <a:r>
              <a:rPr lang="en-ZA" sz="1400" dirty="0"/>
              <a:t>targets have been met at 100% (5/5)</a:t>
            </a:r>
          </a:p>
          <a:p>
            <a:pPr marL="285750" indent="-285750" algn="just">
              <a:buFont typeface="Arial" panose="020B0604020202020204" pitchFamily="34" charset="0"/>
              <a:buChar char="•"/>
            </a:pPr>
            <a:endParaRPr lang="en-ZA" sz="800" dirty="0"/>
          </a:p>
          <a:p>
            <a:pPr marL="285750" indent="-285750" algn="just">
              <a:buFont typeface="Arial" panose="020B0604020202020204" pitchFamily="34" charset="0"/>
              <a:buChar char="•"/>
            </a:pPr>
            <a:r>
              <a:rPr lang="en-ZA" sz="1400" b="1" i="1" dirty="0"/>
              <a:t>Programme 3: Learning programmes and projects </a:t>
            </a:r>
            <a:r>
              <a:rPr lang="en-ZA" sz="1400" dirty="0"/>
              <a:t>had achievement under per SLA targets is 40% (25/62). Targets not achieved are broadly related to unfunded (industry related) targets plus others specifically related to artisans and learnerships and funded graduate development programmes (employed bursaries, candidacy, etc). Some of TVET college related targets that are not achieved will </a:t>
            </a:r>
            <a:r>
              <a:rPr lang="en-US" sz="1400" dirty="0"/>
              <a:t>form part of the MOUs in the new FY</a:t>
            </a:r>
          </a:p>
          <a:p>
            <a:pPr marL="285750" indent="-285750" algn="just">
              <a:buFont typeface="Arial" panose="020B0604020202020204" pitchFamily="34" charset="0"/>
              <a:buChar char="•"/>
            </a:pPr>
            <a:endParaRPr lang="en-ZA" sz="800" dirty="0"/>
          </a:p>
          <a:p>
            <a:pPr marL="285750" indent="-285750" algn="just">
              <a:buFont typeface="Arial" panose="020B0604020202020204" pitchFamily="34" charset="0"/>
              <a:buChar char="•"/>
            </a:pPr>
            <a:r>
              <a:rPr lang="en-ZA" sz="1400" b="1" i="1" dirty="0"/>
              <a:t>Programme 4: Quality assurance</a:t>
            </a:r>
            <a:r>
              <a:rPr lang="en-ZA" sz="1400" dirty="0"/>
              <a:t> targets are met at 100% (12/12)</a:t>
            </a:r>
            <a:endParaRPr lang="en-ZA" sz="1400" b="1"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5" name="Slide Subtitle">
            <a:extLst>
              <a:ext uri="{FF2B5EF4-FFF2-40B4-BE49-F238E27FC236}">
                <a16:creationId xmlns:a16="http://schemas.microsoft.com/office/drawing/2014/main" xmlns="" id="{31EFE304-9C90-8B69-C25B-402886618819}"/>
              </a:ext>
            </a:extLst>
          </p:cNvPr>
          <p:cNvSpPr txBox="1">
            <a:spLocks/>
          </p:cNvSpPr>
          <p:nvPr/>
        </p:nvSpPr>
        <p:spPr>
          <a:xfrm>
            <a:off x="661987" y="3786387"/>
            <a:ext cx="8239126" cy="35054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7144" tIns="17144" rIns="17144" bIns="17144">
            <a:normAutofit/>
          </a:bodyPr>
          <a:lstStyle>
            <a:lvl1pPr marL="0" marR="0" indent="0" algn="l" defTabSz="309562" rtl="0" latinLnBrk="0">
              <a:lnSpc>
                <a:spcPct val="100000"/>
              </a:lnSpc>
              <a:spcBef>
                <a:spcPts val="0"/>
              </a:spcBef>
              <a:spcAft>
                <a:spcPts val="0"/>
              </a:spcAft>
              <a:buClrTx/>
              <a:buSzTx/>
              <a:buFontTx/>
              <a:buNone/>
              <a:tabLst/>
              <a:defRPr sz="2000" b="1" i="0" u="none" strike="noStrike" cap="none" spc="0" baseline="0">
                <a:solidFill>
                  <a:srgbClr val="E0592A"/>
                </a:solidFill>
                <a:uFillTx/>
                <a:latin typeface="+mn-lt"/>
                <a:ea typeface="+mn-ea"/>
                <a:cs typeface="+mn-cs"/>
                <a:sym typeface="Arial"/>
              </a:defRPr>
            </a:lvl1pPr>
            <a:lvl2pPr marL="7874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2pPr>
            <a:lvl3pPr marL="13970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3pPr>
            <a:lvl4pPr marL="20066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4pPr>
            <a:lvl5pPr marL="26162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5pPr>
            <a:lvl6pPr marL="32258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6pPr>
            <a:lvl7pPr marL="38354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7pPr>
            <a:lvl8pPr marL="44450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8pPr>
            <a:lvl9pPr marL="50546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9pPr>
          </a:lstStyle>
          <a:p>
            <a:pPr hangingPunct="1"/>
            <a:endParaRPr lang="en-US" dirty="0"/>
          </a:p>
        </p:txBody>
      </p:sp>
    </p:spTree>
    <p:extLst>
      <p:ext uri="{BB962C8B-B14F-4D97-AF65-F5344CB8AC3E}">
        <p14:creationId xmlns:p14="http://schemas.microsoft.com/office/powerpoint/2010/main" xmlns="" val="29546196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Slide Title"/>
          <p:cNvSpPr txBox="1">
            <a:spLocks noGrp="1"/>
          </p:cNvSpPr>
          <p:nvPr>
            <p:ph type="title"/>
          </p:nvPr>
        </p:nvSpPr>
        <p:spPr>
          <a:xfrm>
            <a:off x="452437" y="252230"/>
            <a:ext cx="8239126" cy="530937"/>
          </a:xfrm>
          <a:prstGeom prst="rect">
            <a:avLst/>
          </a:prstGeom>
        </p:spPr>
        <p:txBody>
          <a:bodyPr>
            <a:normAutofit fontScale="90000"/>
          </a:bodyPr>
          <a:lstStyle/>
          <a:p>
            <a:r>
              <a:rPr lang="en-ZA" sz="3200" dirty="0">
                <a:latin typeface="Arial" panose="020B0604020202020204" pitchFamily="34" charset="0"/>
                <a:cs typeface="Arial" panose="020B0604020202020204" pitchFamily="34" charset="0"/>
              </a:rPr>
              <a:t>MEASURES TO IMPROVE PERFORMANCE </a:t>
            </a:r>
            <a:r>
              <a:rPr lang="en-US" dirty="0"/>
              <a:t>	</a:t>
            </a:r>
            <a:endParaRPr dirty="0"/>
          </a:p>
        </p:txBody>
      </p:sp>
      <p:sp>
        <p:nvSpPr>
          <p:cNvPr id="527" name="Slide Subtitle"/>
          <p:cNvSpPr txBox="1">
            <a:spLocks noGrp="1"/>
          </p:cNvSpPr>
          <p:nvPr>
            <p:ph type="body" idx="21"/>
          </p:nvPr>
        </p:nvSpPr>
        <p:spPr>
          <a:xfrm>
            <a:off x="452437" y="720798"/>
            <a:ext cx="8239126" cy="350544"/>
          </a:xfrm>
          <a:prstGeom prst="rect">
            <a:avLst/>
          </a:prstGeom>
        </p:spPr>
        <p:txBody>
          <a:bodyPr/>
          <a:lstStyle/>
          <a:p>
            <a:r>
              <a:rPr lang="en-US" dirty="0"/>
              <a:t>Performance Improvement Actions</a:t>
            </a:r>
            <a:endParaRPr dirty="0"/>
          </a:p>
        </p:txBody>
      </p:sp>
      <p:sp>
        <p:nvSpPr>
          <p:cNvPr id="528" name="Slide bullet text"/>
          <p:cNvSpPr txBox="1">
            <a:spLocks noGrp="1"/>
          </p:cNvSpPr>
          <p:nvPr>
            <p:ph type="body" idx="1"/>
          </p:nvPr>
        </p:nvSpPr>
        <p:spPr>
          <a:xfrm>
            <a:off x="452437" y="1071343"/>
            <a:ext cx="8448676" cy="3937980"/>
          </a:xfrm>
          <a:prstGeom prst="rect">
            <a:avLst/>
          </a:prstGeom>
        </p:spPr>
        <p:txBody>
          <a:bodyPr>
            <a:normAutofit lnSpcReduction="10000"/>
          </a:bodyPr>
          <a:lstStyle/>
          <a:p>
            <a:pPr marL="285750" indent="-285750" algn="just">
              <a:buFont typeface="Arial" panose="020B0604020202020204" pitchFamily="34" charset="0"/>
              <a:buChar char="•"/>
            </a:pPr>
            <a:r>
              <a:rPr lang="en-ZA" sz="1400" dirty="0"/>
              <a:t>Tracking projects roll-out from Q1 and DG window advertised by 31 August 2022</a:t>
            </a:r>
          </a:p>
          <a:p>
            <a:pPr marL="285750" indent="-285750" algn="just">
              <a:buFont typeface="Arial" panose="020B0604020202020204" pitchFamily="34" charset="0"/>
              <a:buChar char="•"/>
            </a:pPr>
            <a:r>
              <a:rPr lang="en-ZA" sz="1400" dirty="0"/>
              <a:t>Take-on of stipends payments (biometric and stipends payment system launched on 01 June 2022). Digitisation and automation project for DGs and MGs</a:t>
            </a:r>
          </a:p>
          <a:p>
            <a:pPr marL="285750" indent="-285750" algn="just">
              <a:buFont typeface="Arial" panose="020B0604020202020204" pitchFamily="34" charset="0"/>
              <a:buChar char="•"/>
            </a:pPr>
            <a:r>
              <a:rPr lang="en-ZA" sz="1400" dirty="0"/>
              <a:t>Quality Assurance service provider assisting in various areas as per CETA/QCTO SLA requirements</a:t>
            </a:r>
          </a:p>
          <a:p>
            <a:pPr marL="285750" indent="-285750" algn="just">
              <a:buFont typeface="Arial" panose="020B0604020202020204" pitchFamily="34" charset="0"/>
              <a:buChar char="•"/>
            </a:pPr>
            <a:r>
              <a:rPr lang="en-ZA" sz="1400" dirty="0"/>
              <a:t>Verification of PDO information throughout performance year</a:t>
            </a:r>
          </a:p>
          <a:p>
            <a:pPr marL="285750" indent="-285750" algn="just">
              <a:buFont typeface="Arial" panose="020B0604020202020204" pitchFamily="34" charset="0"/>
              <a:buChar char="•"/>
            </a:pPr>
            <a:r>
              <a:rPr lang="en-ZA" sz="1400" dirty="0"/>
              <a:t>Continuous application of system rules for accurate reporting (Indicium vs SETMIS). </a:t>
            </a:r>
          </a:p>
          <a:p>
            <a:pPr marL="285750" indent="-285750" algn="just">
              <a:buFont typeface="Arial" panose="020B0604020202020204" pitchFamily="34" charset="0"/>
              <a:buChar char="•"/>
            </a:pPr>
            <a:r>
              <a:rPr lang="en-ZA" sz="1400" dirty="0"/>
              <a:t>Ensuring all units declare accuracy and completeness of data quarterly. Managerial sign-off and declaration of accuracy on all QMR reports</a:t>
            </a:r>
          </a:p>
          <a:p>
            <a:pPr marL="285750" indent="-285750" algn="just">
              <a:buFont typeface="Arial" panose="020B0604020202020204" pitchFamily="34" charset="0"/>
              <a:buChar char="•"/>
            </a:pPr>
            <a:r>
              <a:rPr lang="en-ZA" dirty="0"/>
              <a:t>Enforce</a:t>
            </a:r>
            <a:r>
              <a:rPr lang="en-ZA" sz="1400" dirty="0"/>
              <a:t> contractual obligations </a:t>
            </a:r>
            <a:r>
              <a:rPr lang="en-ZA" dirty="0"/>
              <a:t>by Employers and T</a:t>
            </a:r>
            <a:r>
              <a:rPr lang="en-ZA" sz="1400" dirty="0"/>
              <a:t>raining providers </a:t>
            </a:r>
            <a:r>
              <a:rPr lang="en-ZA" dirty="0"/>
              <a:t>for </a:t>
            </a:r>
            <a:r>
              <a:rPr lang="en-ZA" sz="1400" dirty="0"/>
              <a:t>projects to start on time</a:t>
            </a:r>
          </a:p>
          <a:p>
            <a:pPr marL="285750" indent="-285750" algn="just">
              <a:buFont typeface="Arial" panose="020B0604020202020204" pitchFamily="34" charset="0"/>
              <a:buChar char="•"/>
            </a:pPr>
            <a:r>
              <a:rPr lang="en-ZA" sz="1400" dirty="0"/>
              <a:t>Stakeholder engagement with employers on best practice for reporting learning programmes</a:t>
            </a:r>
          </a:p>
          <a:p>
            <a:pPr marL="285750" indent="-285750" algn="just">
              <a:buFont typeface="Arial" panose="020B0604020202020204" pitchFamily="34" charset="0"/>
              <a:buChar char="•"/>
            </a:pPr>
            <a:r>
              <a:rPr lang="en-ZA" sz="1400" dirty="0"/>
              <a:t>Implementation plans for Special Projects, incl. TVET and CET support; small business and co-operative support</a:t>
            </a:r>
            <a:r>
              <a:rPr lang="en-ZA" dirty="0"/>
              <a:t>,</a:t>
            </a:r>
            <a:r>
              <a:rPr lang="en-ZA" sz="1400" dirty="0"/>
              <a:t> Skills partnerships and research activities (research chairs)</a:t>
            </a:r>
          </a:p>
          <a:p>
            <a:pPr marL="285750" indent="-285750" algn="just">
              <a:buFont typeface="Arial" panose="020B0604020202020204" pitchFamily="34" charset="0"/>
              <a:buChar char="•"/>
            </a:pPr>
            <a:r>
              <a:rPr lang="en-ZA" sz="1400" dirty="0"/>
              <a:t>Performance agreements signed all CETA employees </a:t>
            </a:r>
          </a:p>
          <a:p>
            <a:pPr marL="285750" indent="-285750" algn="just">
              <a:buFont typeface="Arial" panose="020B0604020202020204" pitchFamily="34" charset="0"/>
              <a:buChar char="•"/>
            </a:pPr>
            <a:r>
              <a:rPr lang="en-ZA" dirty="0"/>
              <a:t>Implement the A</a:t>
            </a:r>
            <a:r>
              <a:rPr lang="en-ZA" sz="1400" dirty="0"/>
              <a:t>nnual Operational </a:t>
            </a:r>
            <a:r>
              <a:rPr lang="en-ZA" dirty="0"/>
              <a:t>P</a:t>
            </a:r>
            <a:r>
              <a:rPr lang="en-ZA" sz="1400" dirty="0"/>
              <a:t>lan and monitor and report progress on monthly basis against BSC</a:t>
            </a:r>
          </a:p>
          <a:p>
            <a:pPr marL="285750" indent="-285750" algn="just">
              <a:buFont typeface="Arial" panose="020B0604020202020204" pitchFamily="34" charset="0"/>
              <a:buChar char="•"/>
            </a:pPr>
            <a:r>
              <a:rPr lang="en-ZA" sz="1400" dirty="0"/>
              <a:t>Monthly performance reports submitted to M&amp;E Unit for </a:t>
            </a:r>
            <a:r>
              <a:rPr lang="en-ZA" dirty="0"/>
              <a:t>organisational performance regular tracking</a:t>
            </a:r>
            <a:endParaRPr lang="en-ZA" sz="1400" dirty="0"/>
          </a:p>
          <a:p>
            <a:pPr marL="285750" indent="-285750" algn="just">
              <a:buFont typeface="Arial" panose="020B0604020202020204" pitchFamily="34" charset="0"/>
              <a:buChar char="•"/>
            </a:pPr>
            <a:endParaRPr lang="en-ZA" sz="1400" dirty="0"/>
          </a:p>
          <a:p>
            <a:endParaRPr lang="en-ZA" sz="1400" b="1"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5" name="Slide Subtitle">
            <a:extLst>
              <a:ext uri="{FF2B5EF4-FFF2-40B4-BE49-F238E27FC236}">
                <a16:creationId xmlns:a16="http://schemas.microsoft.com/office/drawing/2014/main" xmlns="" id="{31EFE304-9C90-8B69-C25B-402886618819}"/>
              </a:ext>
            </a:extLst>
          </p:cNvPr>
          <p:cNvSpPr txBox="1">
            <a:spLocks/>
          </p:cNvSpPr>
          <p:nvPr/>
        </p:nvSpPr>
        <p:spPr>
          <a:xfrm>
            <a:off x="661987" y="3786387"/>
            <a:ext cx="8239126" cy="35054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7144" tIns="17144" rIns="17144" bIns="17144">
            <a:normAutofit/>
          </a:bodyPr>
          <a:lstStyle>
            <a:lvl1pPr marL="0" marR="0" indent="0" algn="l" defTabSz="309562" rtl="0" latinLnBrk="0">
              <a:lnSpc>
                <a:spcPct val="100000"/>
              </a:lnSpc>
              <a:spcBef>
                <a:spcPts val="0"/>
              </a:spcBef>
              <a:spcAft>
                <a:spcPts val="0"/>
              </a:spcAft>
              <a:buClrTx/>
              <a:buSzTx/>
              <a:buFontTx/>
              <a:buNone/>
              <a:tabLst/>
              <a:defRPr sz="2000" b="1" i="0" u="none" strike="noStrike" cap="none" spc="0" baseline="0">
                <a:solidFill>
                  <a:srgbClr val="E0592A"/>
                </a:solidFill>
                <a:uFillTx/>
                <a:latin typeface="+mn-lt"/>
                <a:ea typeface="+mn-ea"/>
                <a:cs typeface="+mn-cs"/>
                <a:sym typeface="Arial"/>
              </a:defRPr>
            </a:lvl1pPr>
            <a:lvl2pPr marL="7874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2pPr>
            <a:lvl3pPr marL="13970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3pPr>
            <a:lvl4pPr marL="20066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4pPr>
            <a:lvl5pPr marL="26162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5pPr>
            <a:lvl6pPr marL="32258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6pPr>
            <a:lvl7pPr marL="38354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7pPr>
            <a:lvl8pPr marL="44450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8pPr>
            <a:lvl9pPr marL="50546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9pPr>
          </a:lstStyle>
          <a:p>
            <a:pPr hangingPunct="1"/>
            <a:endParaRPr lang="en-US" dirty="0"/>
          </a:p>
        </p:txBody>
      </p:sp>
    </p:spTree>
    <p:extLst>
      <p:ext uri="{BB962C8B-B14F-4D97-AF65-F5344CB8AC3E}">
        <p14:creationId xmlns:p14="http://schemas.microsoft.com/office/powerpoint/2010/main" xmlns="" val="289784873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Slide Title"/>
          <p:cNvSpPr txBox="1">
            <a:spLocks noGrp="1"/>
          </p:cNvSpPr>
          <p:nvPr>
            <p:ph type="title"/>
          </p:nvPr>
        </p:nvSpPr>
        <p:spPr>
          <a:prstGeom prst="rect">
            <a:avLst/>
          </a:prstGeom>
        </p:spPr>
        <p:txBody>
          <a:bodyPr>
            <a:normAutofit/>
          </a:bodyPr>
          <a:lstStyle/>
          <a:p>
            <a:r>
              <a:rPr lang="en-US" dirty="0"/>
              <a:t>OTHER PERFORMANCE STATISTICS	</a:t>
            </a:r>
            <a:endParaRPr dirty="0"/>
          </a:p>
        </p:txBody>
      </p:sp>
      <p:sp>
        <p:nvSpPr>
          <p:cNvPr id="527" name="Slide Subtitle"/>
          <p:cNvSpPr txBox="1">
            <a:spLocks noGrp="1"/>
          </p:cNvSpPr>
          <p:nvPr>
            <p:ph type="body" idx="21"/>
          </p:nvPr>
        </p:nvSpPr>
        <p:spPr>
          <a:prstGeom prst="rect">
            <a:avLst/>
          </a:prstGeom>
        </p:spPr>
        <p:txBody>
          <a:bodyPr>
            <a:normAutofit/>
          </a:bodyPr>
          <a:lstStyle/>
          <a:p>
            <a:r>
              <a:rPr lang="en-US" dirty="0"/>
              <a:t>Mandatory and Discretionary Grants and ERRP Performance </a:t>
            </a:r>
            <a:endParaRPr dirty="0"/>
          </a:p>
        </p:txBody>
      </p:sp>
      <p:sp>
        <p:nvSpPr>
          <p:cNvPr id="528" name="Slide bullet text"/>
          <p:cNvSpPr txBox="1">
            <a:spLocks noGrp="1"/>
          </p:cNvSpPr>
          <p:nvPr>
            <p:ph type="body" idx="1"/>
          </p:nvPr>
        </p:nvSpPr>
        <p:spPr>
          <a:xfrm>
            <a:off x="452437" y="1236172"/>
            <a:ext cx="8399992" cy="3729528"/>
          </a:xfrm>
          <a:prstGeom prst="rect">
            <a:avLst/>
          </a:prstGeom>
        </p:spPr>
        <p:txBody>
          <a:bodyPr>
            <a:normAutofit/>
          </a:bodyPr>
          <a:lstStyle/>
          <a:p>
            <a:pPr marL="0" indent="0">
              <a:buNone/>
            </a:pPr>
            <a:r>
              <a:rPr lang="en-US" b="1" dirty="0"/>
              <a:t>Economic Recovery and Reconstruction Programme (ERRP)</a:t>
            </a:r>
          </a:p>
          <a:p>
            <a:r>
              <a:rPr lang="en-US" dirty="0"/>
              <a:t>CETA implemented short skills programme in contribution to the ERRP in the following:</a:t>
            </a:r>
          </a:p>
          <a:p>
            <a:pPr lvl="1"/>
            <a:r>
              <a:rPr lang="en-US" dirty="0"/>
              <a:t>Roadworks</a:t>
            </a:r>
          </a:p>
          <a:p>
            <a:pPr lvl="1"/>
            <a:r>
              <a:rPr lang="en-US" dirty="0"/>
              <a:t>Community house-building</a:t>
            </a:r>
          </a:p>
          <a:p>
            <a:pPr lvl="1"/>
            <a:r>
              <a:rPr lang="en-US" dirty="0"/>
              <a:t>Construction contractor</a:t>
            </a:r>
          </a:p>
          <a:p>
            <a:pPr lvl="1"/>
            <a:endParaRPr lang="en-US" sz="700" dirty="0"/>
          </a:p>
          <a:p>
            <a:pPr>
              <a:spcBef>
                <a:spcPts val="0"/>
              </a:spcBef>
            </a:pPr>
            <a:r>
              <a:rPr lang="en-US" dirty="0"/>
              <a:t>ERRP projects took place in EC, KZN, Mpumalanga, Limpopo, NC and WC</a:t>
            </a:r>
          </a:p>
          <a:p>
            <a:r>
              <a:rPr lang="en-US" dirty="0"/>
              <a:t>Total of 6 132 enrolled with a budget of R92 million, with total of R18,9 million paid in stipends</a:t>
            </a:r>
          </a:p>
          <a:p>
            <a:r>
              <a:rPr lang="en-US" dirty="0"/>
              <a:t>+- 4 500 learners graduated from 2021/22 ERRP roll-out (74% completion as at 31/03/2022)</a:t>
            </a:r>
          </a:p>
          <a:p>
            <a:pPr marL="0" indent="0">
              <a:buNone/>
            </a:pPr>
            <a:endParaRPr lang="en-US" sz="700" dirty="0"/>
          </a:p>
          <a:p>
            <a:pPr marL="0" indent="0">
              <a:buNone/>
            </a:pPr>
            <a:r>
              <a:rPr lang="en-US" b="1" dirty="0"/>
              <a:t>Mandatory and Discretionary Grants</a:t>
            </a:r>
          </a:p>
          <a:p>
            <a:r>
              <a:rPr lang="en-US" dirty="0"/>
              <a:t>CETA received R586 million in skills levies revenue (51% improvement from PY)</a:t>
            </a:r>
          </a:p>
          <a:p>
            <a:r>
              <a:rPr lang="en-US" dirty="0"/>
              <a:t>Paid out R72 million on MG vs R42 million in the previous year (71% upward improvement)</a:t>
            </a:r>
          </a:p>
          <a:p>
            <a:r>
              <a:rPr lang="en-US" dirty="0"/>
              <a:t>Paid out R511 million in DG vs R543 million in the previous year (6% decline)</a:t>
            </a:r>
            <a:endParaRPr dirty="0"/>
          </a:p>
        </p:txBody>
      </p:sp>
    </p:spTree>
    <p:extLst>
      <p:ext uri="{BB962C8B-B14F-4D97-AF65-F5344CB8AC3E}">
        <p14:creationId xmlns:p14="http://schemas.microsoft.com/office/powerpoint/2010/main" xmlns="" val="341985806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06239"/>
            </a:gs>
            <a:gs pos="100000">
              <a:srgbClr val="702A31"/>
            </a:gs>
          </a:gsLst>
          <a:lin ang="5400000" scaled="0"/>
        </a:gradFill>
        <a:effectLst/>
      </p:bgPr>
    </p:bg>
    <p:spTree>
      <p:nvGrpSpPr>
        <p:cNvPr id="1" name=""/>
        <p:cNvGrpSpPr/>
        <p:nvPr/>
      </p:nvGrpSpPr>
      <p:grpSpPr>
        <a:xfrm>
          <a:off x="0" y="0"/>
          <a:ext cx="0" cy="0"/>
          <a:chOff x="0" y="0"/>
          <a:chExt cx="0" cy="0"/>
        </a:xfrm>
      </p:grpSpPr>
      <p:sp>
        <p:nvSpPr>
          <p:cNvPr id="572" name="Freeform 172"/>
          <p:cNvSpPr/>
          <p:nvPr/>
        </p:nvSpPr>
        <p:spPr>
          <a:xfrm>
            <a:off x="9080500" y="-1"/>
            <a:ext cx="63500" cy="1435101"/>
          </a:xfrm>
          <a:prstGeom prst="rect">
            <a:avLst/>
          </a:prstGeom>
          <a:solidFill>
            <a:srgbClr val="FFFFFF"/>
          </a:solidFill>
          <a:ln w="3175">
            <a:miter lim="400000"/>
          </a:ln>
        </p:spPr>
        <p:txBody>
          <a:bodyPr lIns="34289" tIns="34289" rIns="34289" bIns="34289" anchor="ctr"/>
          <a:lstStyle/>
          <a:p>
            <a:pPr defTabSz="685800">
              <a:defRPr sz="1200">
                <a:solidFill>
                  <a:srgbClr val="000000"/>
                </a:solidFill>
                <a:latin typeface="Calibri"/>
                <a:ea typeface="Calibri"/>
                <a:cs typeface="Calibri"/>
                <a:sym typeface="Calibri"/>
              </a:defRPr>
            </a:pPr>
            <a:endParaRPr dirty="0"/>
          </a:p>
        </p:txBody>
      </p:sp>
      <p:sp>
        <p:nvSpPr>
          <p:cNvPr id="573" name="Freeform 173"/>
          <p:cNvSpPr/>
          <p:nvPr/>
        </p:nvSpPr>
        <p:spPr>
          <a:xfrm>
            <a:off x="0" y="-1"/>
            <a:ext cx="63501" cy="1435101"/>
          </a:xfrm>
          <a:prstGeom prst="rect">
            <a:avLst/>
          </a:prstGeom>
          <a:solidFill>
            <a:srgbClr val="FFFFFF"/>
          </a:solidFill>
          <a:ln w="3175">
            <a:miter lim="400000"/>
          </a:ln>
        </p:spPr>
        <p:txBody>
          <a:bodyPr lIns="34289" tIns="34289" rIns="34289" bIns="34289" anchor="ctr"/>
          <a:lstStyle/>
          <a:p>
            <a:pPr defTabSz="685800">
              <a:defRPr sz="1200">
                <a:solidFill>
                  <a:srgbClr val="000000"/>
                </a:solidFill>
                <a:latin typeface="Calibri"/>
                <a:ea typeface="Calibri"/>
                <a:cs typeface="Calibri"/>
                <a:sym typeface="Calibri"/>
              </a:defRPr>
            </a:pPr>
            <a:endParaRPr dirty="0"/>
          </a:p>
        </p:txBody>
      </p:sp>
      <p:sp>
        <p:nvSpPr>
          <p:cNvPr id="574" name="Freeform 208"/>
          <p:cNvSpPr/>
          <p:nvPr/>
        </p:nvSpPr>
        <p:spPr>
          <a:xfrm>
            <a:off x="724039" y="1916192"/>
            <a:ext cx="4084124" cy="242016"/>
          </a:xfrm>
          <a:custGeom>
            <a:avLst/>
            <a:gdLst/>
            <a:ahLst/>
            <a:cxnLst>
              <a:cxn ang="0">
                <a:pos x="wd2" y="hd2"/>
              </a:cxn>
              <a:cxn ang="5400000">
                <a:pos x="wd2" y="hd2"/>
              </a:cxn>
              <a:cxn ang="10800000">
                <a:pos x="wd2" y="hd2"/>
              </a:cxn>
              <a:cxn ang="16200000">
                <a:pos x="wd2" y="hd2"/>
              </a:cxn>
            </a:cxnLst>
            <a:rect l="0" t="0" r="r" b="b"/>
            <a:pathLst>
              <a:path w="21600" h="21552" extrusionOk="0">
                <a:moveTo>
                  <a:pt x="12004" y="5"/>
                </a:moveTo>
                <a:cubicBezTo>
                  <a:pt x="11943" y="-10"/>
                  <a:pt x="11885" y="137"/>
                  <a:pt x="11828" y="501"/>
                </a:cubicBezTo>
                <a:cubicBezTo>
                  <a:pt x="11779" y="810"/>
                  <a:pt x="11737" y="1396"/>
                  <a:pt x="11707" y="2099"/>
                </a:cubicBezTo>
                <a:cubicBezTo>
                  <a:pt x="11679" y="2776"/>
                  <a:pt x="11664" y="3542"/>
                  <a:pt x="11664" y="4358"/>
                </a:cubicBezTo>
                <a:cubicBezTo>
                  <a:pt x="11663" y="5047"/>
                  <a:pt x="11676" y="5752"/>
                  <a:pt x="11697" y="6342"/>
                </a:cubicBezTo>
                <a:cubicBezTo>
                  <a:pt x="11721" y="6985"/>
                  <a:pt x="11753" y="7483"/>
                  <a:pt x="11792" y="7885"/>
                </a:cubicBezTo>
                <a:cubicBezTo>
                  <a:pt x="11843" y="8361"/>
                  <a:pt x="11895" y="8827"/>
                  <a:pt x="11949" y="9208"/>
                </a:cubicBezTo>
                <a:cubicBezTo>
                  <a:pt x="12015" y="9611"/>
                  <a:pt x="12078" y="10208"/>
                  <a:pt x="12132" y="10971"/>
                </a:cubicBezTo>
                <a:cubicBezTo>
                  <a:pt x="12153" y="11357"/>
                  <a:pt x="12165" y="11827"/>
                  <a:pt x="12165" y="12349"/>
                </a:cubicBezTo>
                <a:cubicBezTo>
                  <a:pt x="12164" y="13129"/>
                  <a:pt x="12140" y="13867"/>
                  <a:pt x="12103" y="14333"/>
                </a:cubicBezTo>
                <a:cubicBezTo>
                  <a:pt x="12051" y="14961"/>
                  <a:pt x="11986" y="15284"/>
                  <a:pt x="11923" y="15214"/>
                </a:cubicBezTo>
                <a:cubicBezTo>
                  <a:pt x="11874" y="15226"/>
                  <a:pt x="11827" y="15076"/>
                  <a:pt x="11782" y="14773"/>
                </a:cubicBezTo>
                <a:cubicBezTo>
                  <a:pt x="11746" y="14548"/>
                  <a:pt x="11716" y="14121"/>
                  <a:pt x="11697" y="13561"/>
                </a:cubicBezTo>
                <a:cubicBezTo>
                  <a:pt x="11679" y="13022"/>
                  <a:pt x="11670" y="12414"/>
                  <a:pt x="11671" y="11798"/>
                </a:cubicBezTo>
                <a:lnTo>
                  <a:pt x="11671" y="11247"/>
                </a:lnTo>
                <a:lnTo>
                  <a:pt x="11543" y="11412"/>
                </a:lnTo>
                <a:cubicBezTo>
                  <a:pt x="11535" y="13077"/>
                  <a:pt x="11576" y="14734"/>
                  <a:pt x="11654" y="15765"/>
                </a:cubicBezTo>
                <a:cubicBezTo>
                  <a:pt x="11735" y="16628"/>
                  <a:pt x="11830" y="17049"/>
                  <a:pt x="11926" y="16978"/>
                </a:cubicBezTo>
                <a:cubicBezTo>
                  <a:pt x="11993" y="16996"/>
                  <a:pt x="12057" y="16742"/>
                  <a:pt x="12119" y="16316"/>
                </a:cubicBezTo>
                <a:cubicBezTo>
                  <a:pt x="12172" y="15949"/>
                  <a:pt x="12219" y="15338"/>
                  <a:pt x="12253" y="14553"/>
                </a:cubicBezTo>
                <a:cubicBezTo>
                  <a:pt x="12285" y="13846"/>
                  <a:pt x="12302" y="13012"/>
                  <a:pt x="12302" y="12128"/>
                </a:cubicBezTo>
                <a:cubicBezTo>
                  <a:pt x="12303" y="11457"/>
                  <a:pt x="12292" y="10788"/>
                  <a:pt x="12273" y="10199"/>
                </a:cubicBezTo>
                <a:cubicBezTo>
                  <a:pt x="12253" y="9618"/>
                  <a:pt x="12225" y="9123"/>
                  <a:pt x="12191" y="8767"/>
                </a:cubicBezTo>
                <a:cubicBezTo>
                  <a:pt x="12144" y="8300"/>
                  <a:pt x="12094" y="7909"/>
                  <a:pt x="12044" y="7554"/>
                </a:cubicBezTo>
                <a:cubicBezTo>
                  <a:pt x="11958" y="6902"/>
                  <a:pt x="11906" y="6443"/>
                  <a:pt x="11883" y="6232"/>
                </a:cubicBezTo>
                <a:cubicBezTo>
                  <a:pt x="11857" y="6018"/>
                  <a:pt x="11832" y="5695"/>
                  <a:pt x="11815" y="5295"/>
                </a:cubicBezTo>
                <a:cubicBezTo>
                  <a:pt x="11802" y="4976"/>
                  <a:pt x="11795" y="4630"/>
                  <a:pt x="11795" y="4248"/>
                </a:cubicBezTo>
                <a:cubicBezTo>
                  <a:pt x="11793" y="3611"/>
                  <a:pt x="11811" y="2987"/>
                  <a:pt x="11841" y="2595"/>
                </a:cubicBezTo>
                <a:cubicBezTo>
                  <a:pt x="11889" y="2007"/>
                  <a:pt x="11949" y="1705"/>
                  <a:pt x="12008" y="1768"/>
                </a:cubicBezTo>
                <a:cubicBezTo>
                  <a:pt x="12043" y="1773"/>
                  <a:pt x="12078" y="1917"/>
                  <a:pt x="12112" y="2099"/>
                </a:cubicBezTo>
                <a:cubicBezTo>
                  <a:pt x="12141" y="2254"/>
                  <a:pt x="12165" y="2471"/>
                  <a:pt x="12188" y="2815"/>
                </a:cubicBezTo>
                <a:cubicBezTo>
                  <a:pt x="12206" y="3145"/>
                  <a:pt x="12222" y="3537"/>
                  <a:pt x="12230" y="3972"/>
                </a:cubicBezTo>
                <a:cubicBezTo>
                  <a:pt x="12236" y="4322"/>
                  <a:pt x="12238" y="4712"/>
                  <a:pt x="12237" y="5075"/>
                </a:cubicBezTo>
                <a:lnTo>
                  <a:pt x="12361" y="4909"/>
                </a:lnTo>
                <a:cubicBezTo>
                  <a:pt x="12361" y="4750"/>
                  <a:pt x="12361" y="4579"/>
                  <a:pt x="12361" y="4579"/>
                </a:cubicBezTo>
                <a:cubicBezTo>
                  <a:pt x="12360" y="3819"/>
                  <a:pt x="12348" y="3080"/>
                  <a:pt x="12325" y="2429"/>
                </a:cubicBezTo>
                <a:cubicBezTo>
                  <a:pt x="12298" y="1647"/>
                  <a:pt x="12257" y="1029"/>
                  <a:pt x="12207" y="666"/>
                </a:cubicBezTo>
                <a:cubicBezTo>
                  <a:pt x="12144" y="184"/>
                  <a:pt x="12074" y="-37"/>
                  <a:pt x="12004" y="5"/>
                </a:cubicBezTo>
                <a:close/>
                <a:moveTo>
                  <a:pt x="8064" y="60"/>
                </a:moveTo>
                <a:cubicBezTo>
                  <a:pt x="8003" y="28"/>
                  <a:pt x="7942" y="198"/>
                  <a:pt x="7884" y="556"/>
                </a:cubicBezTo>
                <a:cubicBezTo>
                  <a:pt x="7835" y="865"/>
                  <a:pt x="7794" y="1450"/>
                  <a:pt x="7763" y="2154"/>
                </a:cubicBezTo>
                <a:cubicBezTo>
                  <a:pt x="7736" y="2831"/>
                  <a:pt x="7720" y="3597"/>
                  <a:pt x="7720" y="4413"/>
                </a:cubicBezTo>
                <a:cubicBezTo>
                  <a:pt x="7720" y="5102"/>
                  <a:pt x="7732" y="5807"/>
                  <a:pt x="7753" y="6397"/>
                </a:cubicBezTo>
                <a:cubicBezTo>
                  <a:pt x="7779" y="7036"/>
                  <a:pt x="7813" y="7533"/>
                  <a:pt x="7851" y="7940"/>
                </a:cubicBezTo>
                <a:cubicBezTo>
                  <a:pt x="7902" y="8421"/>
                  <a:pt x="7955" y="8887"/>
                  <a:pt x="8008" y="9263"/>
                </a:cubicBezTo>
                <a:cubicBezTo>
                  <a:pt x="8075" y="9667"/>
                  <a:pt x="8134" y="10264"/>
                  <a:pt x="8188" y="11026"/>
                </a:cubicBezTo>
                <a:cubicBezTo>
                  <a:pt x="8209" y="11416"/>
                  <a:pt x="8221" y="11884"/>
                  <a:pt x="8221" y="12404"/>
                </a:cubicBezTo>
                <a:cubicBezTo>
                  <a:pt x="8219" y="13165"/>
                  <a:pt x="8198" y="13876"/>
                  <a:pt x="8162" y="14333"/>
                </a:cubicBezTo>
                <a:cubicBezTo>
                  <a:pt x="8111" y="14958"/>
                  <a:pt x="8046" y="15281"/>
                  <a:pt x="7982" y="15214"/>
                </a:cubicBezTo>
                <a:cubicBezTo>
                  <a:pt x="7933" y="15229"/>
                  <a:pt x="7887" y="15079"/>
                  <a:pt x="7841" y="14773"/>
                </a:cubicBezTo>
                <a:cubicBezTo>
                  <a:pt x="7805" y="14549"/>
                  <a:pt x="7772" y="14122"/>
                  <a:pt x="7753" y="13561"/>
                </a:cubicBezTo>
                <a:cubicBezTo>
                  <a:pt x="7735" y="13022"/>
                  <a:pt x="7726" y="12414"/>
                  <a:pt x="7727" y="11798"/>
                </a:cubicBezTo>
                <a:lnTo>
                  <a:pt x="7727" y="11247"/>
                </a:lnTo>
                <a:lnTo>
                  <a:pt x="7603" y="11412"/>
                </a:lnTo>
                <a:cubicBezTo>
                  <a:pt x="7591" y="13092"/>
                  <a:pt x="7629" y="14754"/>
                  <a:pt x="7707" y="15820"/>
                </a:cubicBezTo>
                <a:cubicBezTo>
                  <a:pt x="7788" y="16681"/>
                  <a:pt x="7884" y="17101"/>
                  <a:pt x="7979" y="17033"/>
                </a:cubicBezTo>
                <a:cubicBezTo>
                  <a:pt x="8046" y="17051"/>
                  <a:pt x="8110" y="16852"/>
                  <a:pt x="8172" y="16427"/>
                </a:cubicBezTo>
                <a:cubicBezTo>
                  <a:pt x="8225" y="16064"/>
                  <a:pt x="8273" y="15452"/>
                  <a:pt x="8306" y="14663"/>
                </a:cubicBezTo>
                <a:cubicBezTo>
                  <a:pt x="8338" y="13956"/>
                  <a:pt x="8356" y="13122"/>
                  <a:pt x="8355" y="12238"/>
                </a:cubicBezTo>
                <a:cubicBezTo>
                  <a:pt x="8356" y="11568"/>
                  <a:pt x="8345" y="10898"/>
                  <a:pt x="8326" y="10310"/>
                </a:cubicBezTo>
                <a:cubicBezTo>
                  <a:pt x="8306" y="9728"/>
                  <a:pt x="8278" y="9233"/>
                  <a:pt x="8244" y="8877"/>
                </a:cubicBezTo>
                <a:cubicBezTo>
                  <a:pt x="8198" y="8405"/>
                  <a:pt x="8150" y="7959"/>
                  <a:pt x="8100" y="7609"/>
                </a:cubicBezTo>
                <a:cubicBezTo>
                  <a:pt x="8013" y="6957"/>
                  <a:pt x="7959" y="6554"/>
                  <a:pt x="7936" y="6342"/>
                </a:cubicBezTo>
                <a:cubicBezTo>
                  <a:pt x="7910" y="6124"/>
                  <a:pt x="7885" y="5801"/>
                  <a:pt x="7868" y="5405"/>
                </a:cubicBezTo>
                <a:cubicBezTo>
                  <a:pt x="7855" y="5086"/>
                  <a:pt x="7851" y="4740"/>
                  <a:pt x="7851" y="4358"/>
                </a:cubicBezTo>
                <a:cubicBezTo>
                  <a:pt x="7850" y="3721"/>
                  <a:pt x="7864" y="3097"/>
                  <a:pt x="7894" y="2705"/>
                </a:cubicBezTo>
                <a:cubicBezTo>
                  <a:pt x="7942" y="2118"/>
                  <a:pt x="8002" y="1815"/>
                  <a:pt x="8061" y="1878"/>
                </a:cubicBezTo>
                <a:cubicBezTo>
                  <a:pt x="8098" y="1875"/>
                  <a:pt x="8133" y="1963"/>
                  <a:pt x="8169" y="2154"/>
                </a:cubicBezTo>
                <a:cubicBezTo>
                  <a:pt x="8197" y="2307"/>
                  <a:pt x="8225" y="2580"/>
                  <a:pt x="8247" y="2925"/>
                </a:cubicBezTo>
                <a:cubicBezTo>
                  <a:pt x="8266" y="3250"/>
                  <a:pt x="8279" y="3644"/>
                  <a:pt x="8287" y="4083"/>
                </a:cubicBezTo>
                <a:cubicBezTo>
                  <a:pt x="8292" y="4433"/>
                  <a:pt x="8297" y="4822"/>
                  <a:pt x="8296" y="5185"/>
                </a:cubicBezTo>
                <a:lnTo>
                  <a:pt x="8421" y="5019"/>
                </a:lnTo>
                <a:cubicBezTo>
                  <a:pt x="8421" y="4908"/>
                  <a:pt x="8421" y="4800"/>
                  <a:pt x="8421" y="4689"/>
                </a:cubicBezTo>
                <a:cubicBezTo>
                  <a:pt x="8419" y="3932"/>
                  <a:pt x="8407" y="3194"/>
                  <a:pt x="8385" y="2540"/>
                </a:cubicBezTo>
                <a:cubicBezTo>
                  <a:pt x="8357" y="1759"/>
                  <a:pt x="8313" y="1144"/>
                  <a:pt x="8264" y="776"/>
                </a:cubicBezTo>
                <a:cubicBezTo>
                  <a:pt x="8201" y="295"/>
                  <a:pt x="8133" y="20"/>
                  <a:pt x="8064" y="60"/>
                </a:cubicBezTo>
                <a:close/>
                <a:moveTo>
                  <a:pt x="17048" y="60"/>
                </a:moveTo>
                <a:cubicBezTo>
                  <a:pt x="16987" y="45"/>
                  <a:pt x="16928" y="192"/>
                  <a:pt x="16871" y="556"/>
                </a:cubicBezTo>
                <a:cubicBezTo>
                  <a:pt x="16823" y="865"/>
                  <a:pt x="16780" y="1451"/>
                  <a:pt x="16750" y="2154"/>
                </a:cubicBezTo>
                <a:cubicBezTo>
                  <a:pt x="16723" y="2831"/>
                  <a:pt x="16707" y="3597"/>
                  <a:pt x="16707" y="4413"/>
                </a:cubicBezTo>
                <a:cubicBezTo>
                  <a:pt x="16707" y="5102"/>
                  <a:pt x="16719" y="5807"/>
                  <a:pt x="16740" y="6397"/>
                </a:cubicBezTo>
                <a:cubicBezTo>
                  <a:pt x="16765" y="7037"/>
                  <a:pt x="16796" y="7535"/>
                  <a:pt x="16835" y="7940"/>
                </a:cubicBezTo>
                <a:cubicBezTo>
                  <a:pt x="16886" y="8417"/>
                  <a:pt x="16938" y="8882"/>
                  <a:pt x="16992" y="9263"/>
                </a:cubicBezTo>
                <a:cubicBezTo>
                  <a:pt x="17058" y="9661"/>
                  <a:pt x="17122" y="10259"/>
                  <a:pt x="17175" y="11026"/>
                </a:cubicBezTo>
                <a:cubicBezTo>
                  <a:pt x="17196" y="11412"/>
                  <a:pt x="17208" y="11882"/>
                  <a:pt x="17208" y="12404"/>
                </a:cubicBezTo>
                <a:cubicBezTo>
                  <a:pt x="17206" y="13162"/>
                  <a:pt x="17185" y="13874"/>
                  <a:pt x="17149" y="14333"/>
                </a:cubicBezTo>
                <a:cubicBezTo>
                  <a:pt x="17097" y="14961"/>
                  <a:pt x="17033" y="15284"/>
                  <a:pt x="16969" y="15214"/>
                </a:cubicBezTo>
                <a:cubicBezTo>
                  <a:pt x="16921" y="15228"/>
                  <a:pt x="16873" y="15078"/>
                  <a:pt x="16828" y="14773"/>
                </a:cubicBezTo>
                <a:cubicBezTo>
                  <a:pt x="16792" y="14554"/>
                  <a:pt x="16759" y="14127"/>
                  <a:pt x="16740" y="13561"/>
                </a:cubicBezTo>
                <a:cubicBezTo>
                  <a:pt x="16722" y="13022"/>
                  <a:pt x="16713" y="12414"/>
                  <a:pt x="16714" y="11798"/>
                </a:cubicBezTo>
                <a:lnTo>
                  <a:pt x="16714" y="11247"/>
                </a:lnTo>
                <a:lnTo>
                  <a:pt x="16586" y="11412"/>
                </a:lnTo>
                <a:cubicBezTo>
                  <a:pt x="16577" y="13092"/>
                  <a:pt x="16619" y="14775"/>
                  <a:pt x="16697" y="15820"/>
                </a:cubicBezTo>
                <a:cubicBezTo>
                  <a:pt x="16778" y="16681"/>
                  <a:pt x="16874" y="17101"/>
                  <a:pt x="16969" y="17033"/>
                </a:cubicBezTo>
                <a:cubicBezTo>
                  <a:pt x="17036" y="17051"/>
                  <a:pt x="17100" y="16797"/>
                  <a:pt x="17162" y="16371"/>
                </a:cubicBezTo>
                <a:cubicBezTo>
                  <a:pt x="17215" y="16005"/>
                  <a:pt x="17263" y="15393"/>
                  <a:pt x="17296" y="14608"/>
                </a:cubicBezTo>
                <a:cubicBezTo>
                  <a:pt x="17328" y="13901"/>
                  <a:pt x="17346" y="13067"/>
                  <a:pt x="17345" y="12183"/>
                </a:cubicBezTo>
                <a:cubicBezTo>
                  <a:pt x="17346" y="11512"/>
                  <a:pt x="17335" y="10843"/>
                  <a:pt x="17316" y="10255"/>
                </a:cubicBezTo>
                <a:cubicBezTo>
                  <a:pt x="17296" y="9673"/>
                  <a:pt x="17268" y="9178"/>
                  <a:pt x="17234" y="8822"/>
                </a:cubicBezTo>
                <a:cubicBezTo>
                  <a:pt x="17187" y="8355"/>
                  <a:pt x="17140" y="7964"/>
                  <a:pt x="17090" y="7609"/>
                </a:cubicBezTo>
                <a:cubicBezTo>
                  <a:pt x="17004" y="6957"/>
                  <a:pt x="16950" y="6498"/>
                  <a:pt x="16927" y="6287"/>
                </a:cubicBezTo>
                <a:cubicBezTo>
                  <a:pt x="16900" y="6073"/>
                  <a:pt x="16875" y="5750"/>
                  <a:pt x="16858" y="5350"/>
                </a:cubicBezTo>
                <a:cubicBezTo>
                  <a:pt x="16845" y="5031"/>
                  <a:pt x="16838" y="4685"/>
                  <a:pt x="16838" y="4303"/>
                </a:cubicBezTo>
                <a:cubicBezTo>
                  <a:pt x="16837" y="3666"/>
                  <a:pt x="16854" y="3042"/>
                  <a:pt x="16884" y="2650"/>
                </a:cubicBezTo>
                <a:cubicBezTo>
                  <a:pt x="16932" y="2062"/>
                  <a:pt x="16992" y="1760"/>
                  <a:pt x="17051" y="1823"/>
                </a:cubicBezTo>
                <a:cubicBezTo>
                  <a:pt x="17086" y="1828"/>
                  <a:pt x="17122" y="1972"/>
                  <a:pt x="17156" y="2154"/>
                </a:cubicBezTo>
                <a:cubicBezTo>
                  <a:pt x="17185" y="2303"/>
                  <a:pt x="17209" y="2521"/>
                  <a:pt x="17231" y="2870"/>
                </a:cubicBezTo>
                <a:cubicBezTo>
                  <a:pt x="17250" y="3195"/>
                  <a:pt x="17266" y="3589"/>
                  <a:pt x="17273" y="4027"/>
                </a:cubicBezTo>
                <a:cubicBezTo>
                  <a:pt x="17279" y="4377"/>
                  <a:pt x="17281" y="4767"/>
                  <a:pt x="17280" y="5130"/>
                </a:cubicBezTo>
                <a:lnTo>
                  <a:pt x="17408" y="4964"/>
                </a:lnTo>
                <a:cubicBezTo>
                  <a:pt x="17408" y="4806"/>
                  <a:pt x="17408" y="4634"/>
                  <a:pt x="17408" y="4634"/>
                </a:cubicBezTo>
                <a:cubicBezTo>
                  <a:pt x="17406" y="3874"/>
                  <a:pt x="17392" y="3135"/>
                  <a:pt x="17368" y="2484"/>
                </a:cubicBezTo>
                <a:cubicBezTo>
                  <a:pt x="17341" y="1702"/>
                  <a:pt x="17300" y="1085"/>
                  <a:pt x="17251" y="721"/>
                </a:cubicBezTo>
                <a:cubicBezTo>
                  <a:pt x="17187" y="239"/>
                  <a:pt x="17117" y="18"/>
                  <a:pt x="17048" y="60"/>
                </a:cubicBezTo>
                <a:close/>
                <a:moveTo>
                  <a:pt x="43" y="335"/>
                </a:moveTo>
                <a:lnTo>
                  <a:pt x="10" y="3091"/>
                </a:lnTo>
                <a:lnTo>
                  <a:pt x="0" y="6122"/>
                </a:lnTo>
                <a:lnTo>
                  <a:pt x="75" y="6122"/>
                </a:lnTo>
                <a:lnTo>
                  <a:pt x="144" y="3091"/>
                </a:lnTo>
                <a:lnTo>
                  <a:pt x="180" y="335"/>
                </a:lnTo>
                <a:lnTo>
                  <a:pt x="43" y="335"/>
                </a:lnTo>
                <a:close/>
                <a:moveTo>
                  <a:pt x="308" y="335"/>
                </a:moveTo>
                <a:lnTo>
                  <a:pt x="272" y="3091"/>
                </a:lnTo>
                <a:lnTo>
                  <a:pt x="262" y="6122"/>
                </a:lnTo>
                <a:lnTo>
                  <a:pt x="337" y="6122"/>
                </a:lnTo>
                <a:lnTo>
                  <a:pt x="409" y="3091"/>
                </a:lnTo>
                <a:lnTo>
                  <a:pt x="442" y="335"/>
                </a:lnTo>
                <a:lnTo>
                  <a:pt x="308" y="335"/>
                </a:lnTo>
                <a:close/>
                <a:moveTo>
                  <a:pt x="615" y="335"/>
                </a:moveTo>
                <a:lnTo>
                  <a:pt x="412" y="16702"/>
                </a:lnTo>
                <a:lnTo>
                  <a:pt x="763" y="16702"/>
                </a:lnTo>
                <a:cubicBezTo>
                  <a:pt x="816" y="16716"/>
                  <a:pt x="870" y="16659"/>
                  <a:pt x="923" y="16482"/>
                </a:cubicBezTo>
                <a:cubicBezTo>
                  <a:pt x="976" y="16282"/>
                  <a:pt x="1025" y="15924"/>
                  <a:pt x="1070" y="15435"/>
                </a:cubicBezTo>
                <a:cubicBezTo>
                  <a:pt x="1116" y="14898"/>
                  <a:pt x="1157" y="14254"/>
                  <a:pt x="1191" y="13506"/>
                </a:cubicBezTo>
                <a:cubicBezTo>
                  <a:pt x="1277" y="11658"/>
                  <a:pt x="1321" y="9344"/>
                  <a:pt x="1319" y="7003"/>
                </a:cubicBezTo>
                <a:cubicBezTo>
                  <a:pt x="1320" y="5983"/>
                  <a:pt x="1310" y="4989"/>
                  <a:pt x="1289" y="4027"/>
                </a:cubicBezTo>
                <a:cubicBezTo>
                  <a:pt x="1272" y="3184"/>
                  <a:pt x="1243" y="2440"/>
                  <a:pt x="1204" y="1823"/>
                </a:cubicBezTo>
                <a:cubicBezTo>
                  <a:pt x="1166" y="1227"/>
                  <a:pt x="1121" y="770"/>
                  <a:pt x="1070" y="556"/>
                </a:cubicBezTo>
                <a:cubicBezTo>
                  <a:pt x="1017" y="367"/>
                  <a:pt x="964" y="311"/>
                  <a:pt x="910" y="335"/>
                </a:cubicBezTo>
                <a:lnTo>
                  <a:pt x="615" y="335"/>
                </a:lnTo>
                <a:close/>
                <a:moveTo>
                  <a:pt x="3770" y="335"/>
                </a:moveTo>
                <a:lnTo>
                  <a:pt x="3567" y="16702"/>
                </a:lnTo>
                <a:lnTo>
                  <a:pt x="3688" y="16702"/>
                </a:lnTo>
                <a:lnTo>
                  <a:pt x="3891" y="335"/>
                </a:lnTo>
                <a:lnTo>
                  <a:pt x="3770" y="335"/>
                </a:lnTo>
                <a:close/>
                <a:moveTo>
                  <a:pt x="5567" y="335"/>
                </a:moveTo>
                <a:lnTo>
                  <a:pt x="5537" y="2650"/>
                </a:lnTo>
                <a:lnTo>
                  <a:pt x="5655" y="2650"/>
                </a:lnTo>
                <a:lnTo>
                  <a:pt x="5685" y="335"/>
                </a:lnTo>
                <a:lnTo>
                  <a:pt x="5567" y="335"/>
                </a:lnTo>
                <a:close/>
                <a:moveTo>
                  <a:pt x="8656" y="335"/>
                </a:moveTo>
                <a:lnTo>
                  <a:pt x="8453" y="16702"/>
                </a:lnTo>
                <a:lnTo>
                  <a:pt x="8571" y="16757"/>
                </a:lnTo>
                <a:lnTo>
                  <a:pt x="8620" y="12790"/>
                </a:lnTo>
                <a:lnTo>
                  <a:pt x="8768" y="10640"/>
                </a:lnTo>
                <a:lnTo>
                  <a:pt x="8908" y="16702"/>
                </a:lnTo>
                <a:lnTo>
                  <a:pt x="9039" y="16702"/>
                </a:lnTo>
                <a:lnTo>
                  <a:pt x="8859" y="9263"/>
                </a:lnTo>
                <a:lnTo>
                  <a:pt x="9160" y="4854"/>
                </a:lnTo>
                <a:lnTo>
                  <a:pt x="9000" y="4854"/>
                </a:lnTo>
                <a:lnTo>
                  <a:pt x="8650" y="10530"/>
                </a:lnTo>
                <a:lnTo>
                  <a:pt x="8774" y="335"/>
                </a:lnTo>
                <a:lnTo>
                  <a:pt x="8656" y="335"/>
                </a:lnTo>
                <a:close/>
                <a:moveTo>
                  <a:pt x="9337" y="335"/>
                </a:moveTo>
                <a:lnTo>
                  <a:pt x="9308" y="2650"/>
                </a:lnTo>
                <a:lnTo>
                  <a:pt x="9425" y="2650"/>
                </a:lnTo>
                <a:lnTo>
                  <a:pt x="9455" y="335"/>
                </a:lnTo>
                <a:lnTo>
                  <a:pt x="9337" y="335"/>
                </a:lnTo>
                <a:close/>
                <a:moveTo>
                  <a:pt x="9638" y="335"/>
                </a:moveTo>
                <a:lnTo>
                  <a:pt x="9435" y="16702"/>
                </a:lnTo>
                <a:lnTo>
                  <a:pt x="9556" y="16702"/>
                </a:lnTo>
                <a:lnTo>
                  <a:pt x="9759" y="335"/>
                </a:lnTo>
                <a:lnTo>
                  <a:pt x="9638" y="335"/>
                </a:lnTo>
                <a:close/>
                <a:moveTo>
                  <a:pt x="9949" y="335"/>
                </a:moveTo>
                <a:lnTo>
                  <a:pt x="9746" y="16702"/>
                </a:lnTo>
                <a:lnTo>
                  <a:pt x="9867" y="16702"/>
                </a:lnTo>
                <a:lnTo>
                  <a:pt x="10070" y="335"/>
                </a:lnTo>
                <a:lnTo>
                  <a:pt x="9949" y="335"/>
                </a:lnTo>
                <a:close/>
                <a:moveTo>
                  <a:pt x="14554" y="335"/>
                </a:moveTo>
                <a:lnTo>
                  <a:pt x="14524" y="2650"/>
                </a:lnTo>
                <a:lnTo>
                  <a:pt x="14642" y="2650"/>
                </a:lnTo>
                <a:lnTo>
                  <a:pt x="14672" y="335"/>
                </a:lnTo>
                <a:lnTo>
                  <a:pt x="14554" y="335"/>
                </a:lnTo>
                <a:close/>
                <a:moveTo>
                  <a:pt x="19113" y="335"/>
                </a:moveTo>
                <a:lnTo>
                  <a:pt x="19083" y="2650"/>
                </a:lnTo>
                <a:lnTo>
                  <a:pt x="19201" y="2650"/>
                </a:lnTo>
                <a:lnTo>
                  <a:pt x="19231" y="335"/>
                </a:lnTo>
                <a:lnTo>
                  <a:pt x="19113" y="335"/>
                </a:lnTo>
                <a:close/>
                <a:moveTo>
                  <a:pt x="21204" y="335"/>
                </a:moveTo>
                <a:lnTo>
                  <a:pt x="21171" y="3091"/>
                </a:lnTo>
                <a:lnTo>
                  <a:pt x="21161" y="6122"/>
                </a:lnTo>
                <a:lnTo>
                  <a:pt x="21237" y="6122"/>
                </a:lnTo>
                <a:lnTo>
                  <a:pt x="21305" y="3091"/>
                </a:lnTo>
                <a:lnTo>
                  <a:pt x="21341" y="335"/>
                </a:lnTo>
                <a:lnTo>
                  <a:pt x="21204" y="335"/>
                </a:lnTo>
                <a:close/>
                <a:moveTo>
                  <a:pt x="21466" y="335"/>
                </a:moveTo>
                <a:lnTo>
                  <a:pt x="21430" y="3091"/>
                </a:lnTo>
                <a:lnTo>
                  <a:pt x="21420" y="6122"/>
                </a:lnTo>
                <a:lnTo>
                  <a:pt x="21495" y="6122"/>
                </a:lnTo>
                <a:lnTo>
                  <a:pt x="21567" y="3091"/>
                </a:lnTo>
                <a:lnTo>
                  <a:pt x="21600" y="335"/>
                </a:lnTo>
                <a:lnTo>
                  <a:pt x="21466" y="335"/>
                </a:lnTo>
                <a:close/>
                <a:moveTo>
                  <a:pt x="20297" y="556"/>
                </a:moveTo>
                <a:lnTo>
                  <a:pt x="20160" y="1933"/>
                </a:lnTo>
                <a:lnTo>
                  <a:pt x="20124" y="4854"/>
                </a:lnTo>
                <a:lnTo>
                  <a:pt x="20029" y="4854"/>
                </a:lnTo>
                <a:lnTo>
                  <a:pt x="20009" y="6452"/>
                </a:lnTo>
                <a:lnTo>
                  <a:pt x="20104" y="6452"/>
                </a:lnTo>
                <a:lnTo>
                  <a:pt x="20019" y="13341"/>
                </a:lnTo>
                <a:cubicBezTo>
                  <a:pt x="20011" y="13920"/>
                  <a:pt x="20006" y="14510"/>
                  <a:pt x="20003" y="15104"/>
                </a:cubicBezTo>
                <a:cubicBezTo>
                  <a:pt x="20002" y="15573"/>
                  <a:pt x="20014" y="16021"/>
                  <a:pt x="20036" y="16316"/>
                </a:cubicBezTo>
                <a:cubicBezTo>
                  <a:pt x="20068" y="16736"/>
                  <a:pt x="20109" y="16955"/>
                  <a:pt x="20150" y="16923"/>
                </a:cubicBezTo>
                <a:cubicBezTo>
                  <a:pt x="20178" y="16916"/>
                  <a:pt x="20205" y="16880"/>
                  <a:pt x="20232" y="16757"/>
                </a:cubicBezTo>
                <a:lnTo>
                  <a:pt x="20252" y="15104"/>
                </a:lnTo>
                <a:cubicBezTo>
                  <a:pt x="20228" y="15211"/>
                  <a:pt x="20207" y="15260"/>
                  <a:pt x="20183" y="15269"/>
                </a:cubicBezTo>
                <a:cubicBezTo>
                  <a:pt x="20168" y="15288"/>
                  <a:pt x="20152" y="15193"/>
                  <a:pt x="20140" y="15049"/>
                </a:cubicBezTo>
                <a:cubicBezTo>
                  <a:pt x="20132" y="14900"/>
                  <a:pt x="20130" y="14699"/>
                  <a:pt x="20131" y="14498"/>
                </a:cubicBezTo>
                <a:cubicBezTo>
                  <a:pt x="20134" y="13994"/>
                  <a:pt x="20137" y="13505"/>
                  <a:pt x="20144" y="13010"/>
                </a:cubicBezTo>
                <a:lnTo>
                  <a:pt x="20225" y="6452"/>
                </a:lnTo>
                <a:lnTo>
                  <a:pt x="20343" y="6452"/>
                </a:lnTo>
                <a:lnTo>
                  <a:pt x="20363" y="4854"/>
                </a:lnTo>
                <a:lnTo>
                  <a:pt x="20245" y="4854"/>
                </a:lnTo>
                <a:lnTo>
                  <a:pt x="20297" y="556"/>
                </a:lnTo>
                <a:close/>
                <a:moveTo>
                  <a:pt x="723" y="2264"/>
                </a:moveTo>
                <a:lnTo>
                  <a:pt x="893" y="2264"/>
                </a:lnTo>
                <a:cubicBezTo>
                  <a:pt x="943" y="2236"/>
                  <a:pt x="993" y="2347"/>
                  <a:pt x="1041" y="2540"/>
                </a:cubicBezTo>
                <a:cubicBezTo>
                  <a:pt x="1085" y="2791"/>
                  <a:pt x="1122" y="3302"/>
                  <a:pt x="1145" y="3972"/>
                </a:cubicBezTo>
                <a:cubicBezTo>
                  <a:pt x="1176" y="4904"/>
                  <a:pt x="1192" y="5942"/>
                  <a:pt x="1188" y="7003"/>
                </a:cubicBezTo>
                <a:cubicBezTo>
                  <a:pt x="1189" y="8087"/>
                  <a:pt x="1179" y="9172"/>
                  <a:pt x="1159" y="10199"/>
                </a:cubicBezTo>
                <a:cubicBezTo>
                  <a:pt x="1139" y="11101"/>
                  <a:pt x="1112" y="11978"/>
                  <a:pt x="1077" y="12734"/>
                </a:cubicBezTo>
                <a:cubicBezTo>
                  <a:pt x="1054" y="13266"/>
                  <a:pt x="1025" y="13703"/>
                  <a:pt x="992" y="14057"/>
                </a:cubicBezTo>
                <a:cubicBezTo>
                  <a:pt x="965" y="14337"/>
                  <a:pt x="934" y="14504"/>
                  <a:pt x="903" y="14608"/>
                </a:cubicBezTo>
                <a:cubicBezTo>
                  <a:pt x="843" y="14846"/>
                  <a:pt x="782" y="14954"/>
                  <a:pt x="720" y="14939"/>
                </a:cubicBezTo>
                <a:lnTo>
                  <a:pt x="566" y="14939"/>
                </a:lnTo>
                <a:lnTo>
                  <a:pt x="723" y="2264"/>
                </a:lnTo>
                <a:close/>
                <a:moveTo>
                  <a:pt x="5076" y="4523"/>
                </a:moveTo>
                <a:cubicBezTo>
                  <a:pt x="5040" y="4518"/>
                  <a:pt x="5004" y="4681"/>
                  <a:pt x="4971" y="4964"/>
                </a:cubicBezTo>
                <a:cubicBezTo>
                  <a:pt x="4930" y="5361"/>
                  <a:pt x="4892" y="5856"/>
                  <a:pt x="4860" y="6452"/>
                </a:cubicBezTo>
                <a:lnTo>
                  <a:pt x="4880" y="4799"/>
                </a:lnTo>
                <a:lnTo>
                  <a:pt x="4768" y="4799"/>
                </a:lnTo>
                <a:lnTo>
                  <a:pt x="4565" y="21221"/>
                </a:lnTo>
                <a:lnTo>
                  <a:pt x="4683" y="21221"/>
                </a:lnTo>
                <a:lnTo>
                  <a:pt x="4768" y="14773"/>
                </a:lnTo>
                <a:cubicBezTo>
                  <a:pt x="4802" y="16085"/>
                  <a:pt x="4880" y="16916"/>
                  <a:pt x="4965" y="16923"/>
                </a:cubicBezTo>
                <a:cubicBezTo>
                  <a:pt x="5003" y="16921"/>
                  <a:pt x="5041" y="16759"/>
                  <a:pt x="5076" y="16482"/>
                </a:cubicBezTo>
                <a:cubicBezTo>
                  <a:pt x="5115" y="16127"/>
                  <a:pt x="5151" y="15659"/>
                  <a:pt x="5181" y="15104"/>
                </a:cubicBezTo>
                <a:cubicBezTo>
                  <a:pt x="5220" y="14391"/>
                  <a:pt x="5252" y="13585"/>
                  <a:pt x="5272" y="12679"/>
                </a:cubicBezTo>
                <a:cubicBezTo>
                  <a:pt x="5297" y="11599"/>
                  <a:pt x="5309" y="10419"/>
                  <a:pt x="5308" y="9263"/>
                </a:cubicBezTo>
                <a:cubicBezTo>
                  <a:pt x="5313" y="7990"/>
                  <a:pt x="5290" y="6733"/>
                  <a:pt x="5243" y="5736"/>
                </a:cubicBezTo>
                <a:cubicBezTo>
                  <a:pt x="5201" y="4927"/>
                  <a:pt x="5140" y="4496"/>
                  <a:pt x="5076" y="4523"/>
                </a:cubicBezTo>
                <a:close/>
                <a:moveTo>
                  <a:pt x="6791" y="4523"/>
                </a:moveTo>
                <a:cubicBezTo>
                  <a:pt x="6733" y="4534"/>
                  <a:pt x="6675" y="4809"/>
                  <a:pt x="6627" y="5350"/>
                </a:cubicBezTo>
                <a:cubicBezTo>
                  <a:pt x="6571" y="6020"/>
                  <a:pt x="6525" y="6907"/>
                  <a:pt x="6493" y="7940"/>
                </a:cubicBezTo>
                <a:cubicBezTo>
                  <a:pt x="6455" y="9059"/>
                  <a:pt x="6437" y="10339"/>
                  <a:pt x="6437" y="11632"/>
                </a:cubicBezTo>
                <a:cubicBezTo>
                  <a:pt x="6432" y="12994"/>
                  <a:pt x="6457" y="14332"/>
                  <a:pt x="6509" y="15380"/>
                </a:cubicBezTo>
                <a:cubicBezTo>
                  <a:pt x="6555" y="16240"/>
                  <a:pt x="6618" y="16724"/>
                  <a:pt x="6686" y="16702"/>
                </a:cubicBezTo>
                <a:cubicBezTo>
                  <a:pt x="6763" y="16658"/>
                  <a:pt x="6835" y="16083"/>
                  <a:pt x="6886" y="15104"/>
                </a:cubicBezTo>
                <a:lnTo>
                  <a:pt x="6876" y="16096"/>
                </a:lnTo>
                <a:cubicBezTo>
                  <a:pt x="6868" y="17076"/>
                  <a:pt x="6847" y="18005"/>
                  <a:pt x="6817" y="18851"/>
                </a:cubicBezTo>
                <a:cubicBezTo>
                  <a:pt x="6776" y="19552"/>
                  <a:pt x="6718" y="19886"/>
                  <a:pt x="6660" y="19788"/>
                </a:cubicBezTo>
                <a:cubicBezTo>
                  <a:pt x="6631" y="19813"/>
                  <a:pt x="6601" y="19755"/>
                  <a:pt x="6575" y="19568"/>
                </a:cubicBezTo>
                <a:cubicBezTo>
                  <a:pt x="6560" y="19462"/>
                  <a:pt x="6547" y="19254"/>
                  <a:pt x="6539" y="19017"/>
                </a:cubicBezTo>
                <a:cubicBezTo>
                  <a:pt x="6531" y="18689"/>
                  <a:pt x="6527" y="18324"/>
                  <a:pt x="6529" y="17970"/>
                </a:cubicBezTo>
                <a:lnTo>
                  <a:pt x="6408" y="17804"/>
                </a:lnTo>
                <a:cubicBezTo>
                  <a:pt x="6406" y="17985"/>
                  <a:pt x="6405" y="18172"/>
                  <a:pt x="6405" y="18355"/>
                </a:cubicBezTo>
                <a:cubicBezTo>
                  <a:pt x="6404" y="18940"/>
                  <a:pt x="6414" y="19528"/>
                  <a:pt x="6434" y="20009"/>
                </a:cubicBezTo>
                <a:cubicBezTo>
                  <a:pt x="6458" y="20515"/>
                  <a:pt x="6489" y="20862"/>
                  <a:pt x="6526" y="21056"/>
                </a:cubicBezTo>
                <a:cubicBezTo>
                  <a:pt x="6573" y="21319"/>
                  <a:pt x="6623" y="21459"/>
                  <a:pt x="6673" y="21441"/>
                </a:cubicBezTo>
                <a:cubicBezTo>
                  <a:pt x="6727" y="21459"/>
                  <a:pt x="6782" y="21235"/>
                  <a:pt x="6830" y="20835"/>
                </a:cubicBezTo>
                <a:cubicBezTo>
                  <a:pt x="6874" y="20468"/>
                  <a:pt x="6910" y="19941"/>
                  <a:pt x="6935" y="19237"/>
                </a:cubicBezTo>
                <a:cubicBezTo>
                  <a:pt x="6965" y="18321"/>
                  <a:pt x="6987" y="17294"/>
                  <a:pt x="6997" y="16261"/>
                </a:cubicBezTo>
                <a:lnTo>
                  <a:pt x="7138" y="4799"/>
                </a:lnTo>
                <a:lnTo>
                  <a:pt x="7027" y="4799"/>
                </a:lnTo>
                <a:lnTo>
                  <a:pt x="7004" y="6728"/>
                </a:lnTo>
                <a:cubicBezTo>
                  <a:pt x="6963" y="5354"/>
                  <a:pt x="6882" y="4508"/>
                  <a:pt x="6791" y="4523"/>
                </a:cubicBezTo>
                <a:close/>
                <a:moveTo>
                  <a:pt x="15778" y="4523"/>
                </a:moveTo>
                <a:cubicBezTo>
                  <a:pt x="15720" y="4534"/>
                  <a:pt x="15662" y="4809"/>
                  <a:pt x="15614" y="5350"/>
                </a:cubicBezTo>
                <a:cubicBezTo>
                  <a:pt x="15557" y="6024"/>
                  <a:pt x="15513" y="6910"/>
                  <a:pt x="15480" y="7940"/>
                </a:cubicBezTo>
                <a:cubicBezTo>
                  <a:pt x="15442" y="9064"/>
                  <a:pt x="15420" y="10342"/>
                  <a:pt x="15421" y="11632"/>
                </a:cubicBezTo>
                <a:cubicBezTo>
                  <a:pt x="15415" y="12994"/>
                  <a:pt x="15444" y="14332"/>
                  <a:pt x="15496" y="15380"/>
                </a:cubicBezTo>
                <a:cubicBezTo>
                  <a:pt x="15542" y="16240"/>
                  <a:pt x="15605" y="16724"/>
                  <a:pt x="15673" y="16702"/>
                </a:cubicBezTo>
                <a:cubicBezTo>
                  <a:pt x="15750" y="16654"/>
                  <a:pt x="15822" y="16080"/>
                  <a:pt x="15873" y="15104"/>
                </a:cubicBezTo>
                <a:lnTo>
                  <a:pt x="15863" y="16096"/>
                </a:lnTo>
                <a:cubicBezTo>
                  <a:pt x="15855" y="17076"/>
                  <a:pt x="15834" y="18005"/>
                  <a:pt x="15804" y="18851"/>
                </a:cubicBezTo>
                <a:cubicBezTo>
                  <a:pt x="15763" y="19545"/>
                  <a:pt x="15705" y="19879"/>
                  <a:pt x="15647" y="19788"/>
                </a:cubicBezTo>
                <a:cubicBezTo>
                  <a:pt x="15618" y="19811"/>
                  <a:pt x="15589" y="19753"/>
                  <a:pt x="15562" y="19568"/>
                </a:cubicBezTo>
                <a:cubicBezTo>
                  <a:pt x="15547" y="19460"/>
                  <a:pt x="15534" y="19253"/>
                  <a:pt x="15526" y="19017"/>
                </a:cubicBezTo>
                <a:cubicBezTo>
                  <a:pt x="15518" y="18689"/>
                  <a:pt x="15514" y="18324"/>
                  <a:pt x="15516" y="17970"/>
                </a:cubicBezTo>
                <a:lnTo>
                  <a:pt x="15395" y="17804"/>
                </a:lnTo>
                <a:cubicBezTo>
                  <a:pt x="15389" y="17977"/>
                  <a:pt x="15385" y="18165"/>
                  <a:pt x="15382" y="18355"/>
                </a:cubicBezTo>
                <a:cubicBezTo>
                  <a:pt x="15381" y="18942"/>
                  <a:pt x="15391" y="19530"/>
                  <a:pt x="15411" y="20009"/>
                </a:cubicBezTo>
                <a:cubicBezTo>
                  <a:pt x="15435" y="20519"/>
                  <a:pt x="15466" y="20866"/>
                  <a:pt x="15503" y="21056"/>
                </a:cubicBezTo>
                <a:cubicBezTo>
                  <a:pt x="15550" y="21319"/>
                  <a:pt x="15600" y="21459"/>
                  <a:pt x="15650" y="21441"/>
                </a:cubicBezTo>
                <a:cubicBezTo>
                  <a:pt x="15704" y="21460"/>
                  <a:pt x="15759" y="21235"/>
                  <a:pt x="15807" y="20835"/>
                </a:cubicBezTo>
                <a:cubicBezTo>
                  <a:pt x="15851" y="20468"/>
                  <a:pt x="15887" y="19941"/>
                  <a:pt x="15912" y="19237"/>
                </a:cubicBezTo>
                <a:cubicBezTo>
                  <a:pt x="15942" y="18318"/>
                  <a:pt x="15963" y="17292"/>
                  <a:pt x="15974" y="16261"/>
                </a:cubicBezTo>
                <a:lnTo>
                  <a:pt x="16115" y="4799"/>
                </a:lnTo>
                <a:lnTo>
                  <a:pt x="16010" y="4799"/>
                </a:lnTo>
                <a:lnTo>
                  <a:pt x="15987" y="6728"/>
                </a:lnTo>
                <a:cubicBezTo>
                  <a:pt x="15948" y="5377"/>
                  <a:pt x="15867" y="4533"/>
                  <a:pt x="15778" y="4523"/>
                </a:cubicBezTo>
                <a:close/>
                <a:moveTo>
                  <a:pt x="1790" y="4579"/>
                </a:moveTo>
                <a:cubicBezTo>
                  <a:pt x="1725" y="4577"/>
                  <a:pt x="1662" y="4882"/>
                  <a:pt x="1607" y="5460"/>
                </a:cubicBezTo>
                <a:cubicBezTo>
                  <a:pt x="1546" y="6126"/>
                  <a:pt x="1496" y="7098"/>
                  <a:pt x="1466" y="8216"/>
                </a:cubicBezTo>
                <a:cubicBezTo>
                  <a:pt x="1431" y="9390"/>
                  <a:pt x="1411" y="10645"/>
                  <a:pt x="1411" y="11963"/>
                </a:cubicBezTo>
                <a:cubicBezTo>
                  <a:pt x="1410" y="12878"/>
                  <a:pt x="1423" y="13784"/>
                  <a:pt x="1447" y="14608"/>
                </a:cubicBezTo>
                <a:cubicBezTo>
                  <a:pt x="1468" y="15355"/>
                  <a:pt x="1502" y="15972"/>
                  <a:pt x="1545" y="16371"/>
                </a:cubicBezTo>
                <a:cubicBezTo>
                  <a:pt x="1589" y="16774"/>
                  <a:pt x="1639" y="16987"/>
                  <a:pt x="1689" y="16978"/>
                </a:cubicBezTo>
                <a:cubicBezTo>
                  <a:pt x="1768" y="17002"/>
                  <a:pt x="1848" y="16575"/>
                  <a:pt x="1908" y="15710"/>
                </a:cubicBezTo>
                <a:cubicBezTo>
                  <a:pt x="1962" y="14989"/>
                  <a:pt x="2001" y="14006"/>
                  <a:pt x="2023" y="12900"/>
                </a:cubicBezTo>
                <a:lnTo>
                  <a:pt x="1905" y="12679"/>
                </a:lnTo>
                <a:cubicBezTo>
                  <a:pt x="1885" y="13436"/>
                  <a:pt x="1854" y="14089"/>
                  <a:pt x="1813" y="14553"/>
                </a:cubicBezTo>
                <a:cubicBezTo>
                  <a:pt x="1778" y="14984"/>
                  <a:pt x="1736" y="15209"/>
                  <a:pt x="1692" y="15214"/>
                </a:cubicBezTo>
                <a:cubicBezTo>
                  <a:pt x="1649" y="15224"/>
                  <a:pt x="1608" y="14944"/>
                  <a:pt x="1581" y="14388"/>
                </a:cubicBezTo>
                <a:cubicBezTo>
                  <a:pt x="1548" y="13656"/>
                  <a:pt x="1532" y="12715"/>
                  <a:pt x="1535" y="11798"/>
                </a:cubicBezTo>
                <a:cubicBezTo>
                  <a:pt x="1534" y="11592"/>
                  <a:pt x="1534" y="11397"/>
                  <a:pt x="1535" y="11191"/>
                </a:cubicBezTo>
                <a:lnTo>
                  <a:pt x="2059" y="11191"/>
                </a:lnTo>
                <a:cubicBezTo>
                  <a:pt x="2065" y="10609"/>
                  <a:pt x="2065" y="10019"/>
                  <a:pt x="2065" y="9428"/>
                </a:cubicBezTo>
                <a:cubicBezTo>
                  <a:pt x="2068" y="8132"/>
                  <a:pt x="2041" y="6866"/>
                  <a:pt x="1990" y="5901"/>
                </a:cubicBezTo>
                <a:cubicBezTo>
                  <a:pt x="1937" y="4999"/>
                  <a:pt x="1866" y="4518"/>
                  <a:pt x="1790" y="4579"/>
                </a:cubicBezTo>
                <a:close/>
                <a:moveTo>
                  <a:pt x="3227" y="4579"/>
                </a:moveTo>
                <a:cubicBezTo>
                  <a:pt x="3162" y="4577"/>
                  <a:pt x="3099" y="4882"/>
                  <a:pt x="3044" y="5460"/>
                </a:cubicBezTo>
                <a:cubicBezTo>
                  <a:pt x="2983" y="6126"/>
                  <a:pt x="2933" y="7098"/>
                  <a:pt x="2903" y="8216"/>
                </a:cubicBezTo>
                <a:cubicBezTo>
                  <a:pt x="2868" y="9386"/>
                  <a:pt x="2851" y="10652"/>
                  <a:pt x="2851" y="11963"/>
                </a:cubicBezTo>
                <a:cubicBezTo>
                  <a:pt x="2850" y="12878"/>
                  <a:pt x="2860" y="13784"/>
                  <a:pt x="2883" y="14608"/>
                </a:cubicBezTo>
                <a:cubicBezTo>
                  <a:pt x="2905" y="15355"/>
                  <a:pt x="2942" y="15972"/>
                  <a:pt x="2985" y="16371"/>
                </a:cubicBezTo>
                <a:cubicBezTo>
                  <a:pt x="3029" y="16776"/>
                  <a:pt x="3078" y="16989"/>
                  <a:pt x="3129" y="16978"/>
                </a:cubicBezTo>
                <a:cubicBezTo>
                  <a:pt x="3208" y="17002"/>
                  <a:pt x="3285" y="16575"/>
                  <a:pt x="3345" y="15710"/>
                </a:cubicBezTo>
                <a:cubicBezTo>
                  <a:pt x="3399" y="14988"/>
                  <a:pt x="3438" y="14006"/>
                  <a:pt x="3459" y="12900"/>
                </a:cubicBezTo>
                <a:lnTo>
                  <a:pt x="3345" y="12679"/>
                </a:lnTo>
                <a:cubicBezTo>
                  <a:pt x="3325" y="13445"/>
                  <a:pt x="3291" y="14086"/>
                  <a:pt x="3250" y="14553"/>
                </a:cubicBezTo>
                <a:cubicBezTo>
                  <a:pt x="3214" y="14984"/>
                  <a:pt x="3172" y="15265"/>
                  <a:pt x="3129" y="15269"/>
                </a:cubicBezTo>
                <a:cubicBezTo>
                  <a:pt x="3086" y="15280"/>
                  <a:pt x="3045" y="14944"/>
                  <a:pt x="3017" y="14388"/>
                </a:cubicBezTo>
                <a:cubicBezTo>
                  <a:pt x="2984" y="13656"/>
                  <a:pt x="2968" y="12770"/>
                  <a:pt x="2972" y="11853"/>
                </a:cubicBezTo>
                <a:cubicBezTo>
                  <a:pt x="2971" y="11647"/>
                  <a:pt x="2971" y="11397"/>
                  <a:pt x="2972" y="11191"/>
                </a:cubicBezTo>
                <a:lnTo>
                  <a:pt x="3495" y="11191"/>
                </a:lnTo>
                <a:cubicBezTo>
                  <a:pt x="3501" y="10609"/>
                  <a:pt x="3505" y="10019"/>
                  <a:pt x="3505" y="9428"/>
                </a:cubicBezTo>
                <a:cubicBezTo>
                  <a:pt x="3508" y="8132"/>
                  <a:pt x="3478" y="6866"/>
                  <a:pt x="3427" y="5901"/>
                </a:cubicBezTo>
                <a:cubicBezTo>
                  <a:pt x="3373" y="4999"/>
                  <a:pt x="3302" y="4518"/>
                  <a:pt x="3227" y="4579"/>
                </a:cubicBezTo>
                <a:close/>
                <a:moveTo>
                  <a:pt x="4287" y="4579"/>
                </a:moveTo>
                <a:cubicBezTo>
                  <a:pt x="4187" y="4513"/>
                  <a:pt x="4089" y="5202"/>
                  <a:pt x="4022" y="6452"/>
                </a:cubicBezTo>
                <a:cubicBezTo>
                  <a:pt x="3940" y="8048"/>
                  <a:pt x="3897" y="10128"/>
                  <a:pt x="3901" y="12238"/>
                </a:cubicBezTo>
                <a:cubicBezTo>
                  <a:pt x="3902" y="13090"/>
                  <a:pt x="3916" y="13916"/>
                  <a:pt x="3940" y="14663"/>
                </a:cubicBezTo>
                <a:cubicBezTo>
                  <a:pt x="3964" y="15415"/>
                  <a:pt x="4000" y="16030"/>
                  <a:pt x="4045" y="16427"/>
                </a:cubicBezTo>
                <a:cubicBezTo>
                  <a:pt x="4091" y="16822"/>
                  <a:pt x="4144" y="16990"/>
                  <a:pt x="4196" y="16978"/>
                </a:cubicBezTo>
                <a:cubicBezTo>
                  <a:pt x="4263" y="16980"/>
                  <a:pt x="4329" y="16653"/>
                  <a:pt x="4385" y="16041"/>
                </a:cubicBezTo>
                <a:cubicBezTo>
                  <a:pt x="4447" y="15403"/>
                  <a:pt x="4497" y="14459"/>
                  <a:pt x="4526" y="13341"/>
                </a:cubicBezTo>
                <a:cubicBezTo>
                  <a:pt x="4559" y="12147"/>
                  <a:pt x="4576" y="10853"/>
                  <a:pt x="4575" y="9538"/>
                </a:cubicBezTo>
                <a:cubicBezTo>
                  <a:pt x="4579" y="8198"/>
                  <a:pt x="4551" y="6882"/>
                  <a:pt x="4497" y="5901"/>
                </a:cubicBezTo>
                <a:cubicBezTo>
                  <a:pt x="4442" y="4969"/>
                  <a:pt x="4365" y="4499"/>
                  <a:pt x="4287" y="4579"/>
                </a:cubicBezTo>
                <a:close/>
                <a:moveTo>
                  <a:pt x="6159" y="4579"/>
                </a:moveTo>
                <a:cubicBezTo>
                  <a:pt x="6115" y="4578"/>
                  <a:pt x="6070" y="4814"/>
                  <a:pt x="6032" y="5185"/>
                </a:cubicBezTo>
                <a:cubicBezTo>
                  <a:pt x="5982" y="5649"/>
                  <a:pt x="5939" y="6245"/>
                  <a:pt x="5901" y="6948"/>
                </a:cubicBezTo>
                <a:lnTo>
                  <a:pt x="5927" y="4854"/>
                </a:lnTo>
                <a:lnTo>
                  <a:pt x="5816" y="4854"/>
                </a:lnTo>
                <a:lnTo>
                  <a:pt x="5668" y="16702"/>
                </a:lnTo>
                <a:lnTo>
                  <a:pt x="5789" y="16757"/>
                </a:lnTo>
                <a:lnTo>
                  <a:pt x="5858" y="11247"/>
                </a:lnTo>
                <a:cubicBezTo>
                  <a:pt x="5869" y="9815"/>
                  <a:pt x="5905" y="8460"/>
                  <a:pt x="5963" y="7389"/>
                </a:cubicBezTo>
                <a:cubicBezTo>
                  <a:pt x="6007" y="6670"/>
                  <a:pt x="6065" y="6236"/>
                  <a:pt x="6127" y="6232"/>
                </a:cubicBezTo>
                <a:cubicBezTo>
                  <a:pt x="6152" y="6208"/>
                  <a:pt x="6179" y="6355"/>
                  <a:pt x="6199" y="6618"/>
                </a:cubicBezTo>
                <a:cubicBezTo>
                  <a:pt x="6214" y="6868"/>
                  <a:pt x="6222" y="7243"/>
                  <a:pt x="6221" y="7609"/>
                </a:cubicBezTo>
                <a:cubicBezTo>
                  <a:pt x="6220" y="8156"/>
                  <a:pt x="6216" y="8676"/>
                  <a:pt x="6208" y="9208"/>
                </a:cubicBezTo>
                <a:lnTo>
                  <a:pt x="6113" y="16757"/>
                </a:lnTo>
                <a:lnTo>
                  <a:pt x="6235" y="16757"/>
                </a:lnTo>
                <a:lnTo>
                  <a:pt x="6326" y="9538"/>
                </a:lnTo>
                <a:cubicBezTo>
                  <a:pt x="6336" y="8855"/>
                  <a:pt x="6341" y="8145"/>
                  <a:pt x="6343" y="7444"/>
                </a:cubicBezTo>
                <a:cubicBezTo>
                  <a:pt x="6345" y="6661"/>
                  <a:pt x="6326" y="5903"/>
                  <a:pt x="6293" y="5350"/>
                </a:cubicBezTo>
                <a:cubicBezTo>
                  <a:pt x="6256" y="4807"/>
                  <a:pt x="6209" y="4533"/>
                  <a:pt x="6159" y="4579"/>
                </a:cubicBezTo>
                <a:close/>
                <a:moveTo>
                  <a:pt x="10417" y="4579"/>
                </a:moveTo>
                <a:cubicBezTo>
                  <a:pt x="10350" y="4511"/>
                  <a:pt x="10283" y="4857"/>
                  <a:pt x="10231" y="5570"/>
                </a:cubicBezTo>
                <a:cubicBezTo>
                  <a:pt x="10189" y="6173"/>
                  <a:pt x="10165" y="7066"/>
                  <a:pt x="10165" y="7995"/>
                </a:cubicBezTo>
                <a:cubicBezTo>
                  <a:pt x="10164" y="8499"/>
                  <a:pt x="10172" y="9000"/>
                  <a:pt x="10188" y="9428"/>
                </a:cubicBezTo>
                <a:cubicBezTo>
                  <a:pt x="10205" y="9875"/>
                  <a:pt x="10229" y="10271"/>
                  <a:pt x="10257" y="10530"/>
                </a:cubicBezTo>
                <a:cubicBezTo>
                  <a:pt x="10296" y="10899"/>
                  <a:pt x="10336" y="11189"/>
                  <a:pt x="10378" y="11467"/>
                </a:cubicBezTo>
                <a:cubicBezTo>
                  <a:pt x="10422" y="11726"/>
                  <a:pt x="10460" y="12114"/>
                  <a:pt x="10496" y="12624"/>
                </a:cubicBezTo>
                <a:cubicBezTo>
                  <a:pt x="10510" y="12895"/>
                  <a:pt x="10521" y="13250"/>
                  <a:pt x="10522" y="13616"/>
                </a:cubicBezTo>
                <a:cubicBezTo>
                  <a:pt x="10521" y="14122"/>
                  <a:pt x="10507" y="14591"/>
                  <a:pt x="10483" y="14884"/>
                </a:cubicBezTo>
                <a:cubicBezTo>
                  <a:pt x="10447" y="15283"/>
                  <a:pt x="10404" y="15480"/>
                  <a:pt x="10361" y="15435"/>
                </a:cubicBezTo>
                <a:cubicBezTo>
                  <a:pt x="10327" y="15445"/>
                  <a:pt x="10291" y="15325"/>
                  <a:pt x="10260" y="15049"/>
                </a:cubicBezTo>
                <a:cubicBezTo>
                  <a:pt x="10234" y="14848"/>
                  <a:pt x="10216" y="14503"/>
                  <a:pt x="10204" y="14057"/>
                </a:cubicBezTo>
                <a:cubicBezTo>
                  <a:pt x="10192" y="13591"/>
                  <a:pt x="10184" y="13078"/>
                  <a:pt x="10185" y="12569"/>
                </a:cubicBezTo>
                <a:lnTo>
                  <a:pt x="10067" y="12679"/>
                </a:lnTo>
                <a:cubicBezTo>
                  <a:pt x="10057" y="13950"/>
                  <a:pt x="10088" y="15222"/>
                  <a:pt x="10149" y="15986"/>
                </a:cubicBezTo>
                <a:cubicBezTo>
                  <a:pt x="10211" y="16682"/>
                  <a:pt x="10284" y="17020"/>
                  <a:pt x="10358" y="16978"/>
                </a:cubicBezTo>
                <a:cubicBezTo>
                  <a:pt x="10411" y="17002"/>
                  <a:pt x="10463" y="16831"/>
                  <a:pt x="10512" y="16482"/>
                </a:cubicBezTo>
                <a:cubicBezTo>
                  <a:pt x="10552" y="16202"/>
                  <a:pt x="10586" y="15720"/>
                  <a:pt x="10610" y="15104"/>
                </a:cubicBezTo>
                <a:cubicBezTo>
                  <a:pt x="10631" y="14585"/>
                  <a:pt x="10643" y="13970"/>
                  <a:pt x="10643" y="13341"/>
                </a:cubicBezTo>
                <a:cubicBezTo>
                  <a:pt x="10644" y="12488"/>
                  <a:pt x="10624" y="11666"/>
                  <a:pt x="10587" y="11081"/>
                </a:cubicBezTo>
                <a:cubicBezTo>
                  <a:pt x="10534" y="10416"/>
                  <a:pt x="10476" y="9870"/>
                  <a:pt x="10414" y="9483"/>
                </a:cubicBezTo>
                <a:cubicBezTo>
                  <a:pt x="10377" y="9258"/>
                  <a:pt x="10342" y="8973"/>
                  <a:pt x="10309" y="8601"/>
                </a:cubicBezTo>
                <a:cubicBezTo>
                  <a:pt x="10291" y="8367"/>
                  <a:pt x="10277" y="7999"/>
                  <a:pt x="10276" y="7609"/>
                </a:cubicBezTo>
                <a:cubicBezTo>
                  <a:pt x="10278" y="7192"/>
                  <a:pt x="10292" y="6801"/>
                  <a:pt x="10312" y="6562"/>
                </a:cubicBezTo>
                <a:cubicBezTo>
                  <a:pt x="10341" y="6218"/>
                  <a:pt x="10376" y="6085"/>
                  <a:pt x="10411" y="6122"/>
                </a:cubicBezTo>
                <a:cubicBezTo>
                  <a:pt x="10454" y="6080"/>
                  <a:pt x="10494" y="6288"/>
                  <a:pt x="10528" y="6728"/>
                </a:cubicBezTo>
                <a:cubicBezTo>
                  <a:pt x="10558" y="7179"/>
                  <a:pt x="10575" y="7822"/>
                  <a:pt x="10574" y="8491"/>
                </a:cubicBezTo>
                <a:lnTo>
                  <a:pt x="10692" y="8326"/>
                </a:lnTo>
                <a:cubicBezTo>
                  <a:pt x="10693" y="7286"/>
                  <a:pt x="10667" y="6307"/>
                  <a:pt x="10620" y="5626"/>
                </a:cubicBezTo>
                <a:cubicBezTo>
                  <a:pt x="10563" y="4863"/>
                  <a:pt x="10490" y="4485"/>
                  <a:pt x="10417" y="4579"/>
                </a:cubicBezTo>
                <a:close/>
                <a:moveTo>
                  <a:pt x="12819" y="4579"/>
                </a:moveTo>
                <a:cubicBezTo>
                  <a:pt x="12754" y="4577"/>
                  <a:pt x="12691" y="4882"/>
                  <a:pt x="12636" y="5460"/>
                </a:cubicBezTo>
                <a:cubicBezTo>
                  <a:pt x="12575" y="6126"/>
                  <a:pt x="12525" y="7098"/>
                  <a:pt x="12495" y="8216"/>
                </a:cubicBezTo>
                <a:cubicBezTo>
                  <a:pt x="12460" y="9386"/>
                  <a:pt x="12443" y="10652"/>
                  <a:pt x="12443" y="11963"/>
                </a:cubicBezTo>
                <a:cubicBezTo>
                  <a:pt x="12442" y="12878"/>
                  <a:pt x="12455" y="13784"/>
                  <a:pt x="12479" y="14608"/>
                </a:cubicBezTo>
                <a:cubicBezTo>
                  <a:pt x="12500" y="15355"/>
                  <a:pt x="12534" y="15972"/>
                  <a:pt x="12577" y="16371"/>
                </a:cubicBezTo>
                <a:cubicBezTo>
                  <a:pt x="12621" y="16776"/>
                  <a:pt x="12671" y="16989"/>
                  <a:pt x="12721" y="16978"/>
                </a:cubicBezTo>
                <a:cubicBezTo>
                  <a:pt x="12800" y="17002"/>
                  <a:pt x="12877" y="16575"/>
                  <a:pt x="12937" y="15710"/>
                </a:cubicBezTo>
                <a:cubicBezTo>
                  <a:pt x="12991" y="14988"/>
                  <a:pt x="13033" y="14006"/>
                  <a:pt x="13055" y="12900"/>
                </a:cubicBezTo>
                <a:lnTo>
                  <a:pt x="12937" y="12679"/>
                </a:lnTo>
                <a:cubicBezTo>
                  <a:pt x="12917" y="13445"/>
                  <a:pt x="12884" y="14086"/>
                  <a:pt x="12842" y="14553"/>
                </a:cubicBezTo>
                <a:cubicBezTo>
                  <a:pt x="12807" y="14984"/>
                  <a:pt x="12765" y="15265"/>
                  <a:pt x="12721" y="15269"/>
                </a:cubicBezTo>
                <a:cubicBezTo>
                  <a:pt x="12678" y="15280"/>
                  <a:pt x="12637" y="14944"/>
                  <a:pt x="12610" y="14388"/>
                </a:cubicBezTo>
                <a:cubicBezTo>
                  <a:pt x="12577" y="13656"/>
                  <a:pt x="12561" y="12770"/>
                  <a:pt x="12564" y="11853"/>
                </a:cubicBezTo>
                <a:cubicBezTo>
                  <a:pt x="12563" y="11647"/>
                  <a:pt x="12563" y="11397"/>
                  <a:pt x="12564" y="11191"/>
                </a:cubicBezTo>
                <a:lnTo>
                  <a:pt x="13088" y="11191"/>
                </a:lnTo>
                <a:cubicBezTo>
                  <a:pt x="13094" y="10609"/>
                  <a:pt x="13097" y="10019"/>
                  <a:pt x="13097" y="9428"/>
                </a:cubicBezTo>
                <a:cubicBezTo>
                  <a:pt x="13101" y="8132"/>
                  <a:pt x="13074" y="6866"/>
                  <a:pt x="13022" y="5901"/>
                </a:cubicBezTo>
                <a:cubicBezTo>
                  <a:pt x="12969" y="4999"/>
                  <a:pt x="12895" y="4518"/>
                  <a:pt x="12819" y="4579"/>
                </a:cubicBezTo>
                <a:close/>
                <a:moveTo>
                  <a:pt x="13608" y="4579"/>
                </a:moveTo>
                <a:cubicBezTo>
                  <a:pt x="13570" y="4596"/>
                  <a:pt x="13533" y="4835"/>
                  <a:pt x="13503" y="5240"/>
                </a:cubicBezTo>
                <a:cubicBezTo>
                  <a:pt x="13462" y="5819"/>
                  <a:pt x="13426" y="6504"/>
                  <a:pt x="13399" y="7279"/>
                </a:cubicBezTo>
                <a:lnTo>
                  <a:pt x="13428" y="4854"/>
                </a:lnTo>
                <a:lnTo>
                  <a:pt x="13323" y="4854"/>
                </a:lnTo>
                <a:lnTo>
                  <a:pt x="13176" y="16702"/>
                </a:lnTo>
                <a:lnTo>
                  <a:pt x="13284" y="16702"/>
                </a:lnTo>
                <a:lnTo>
                  <a:pt x="13343" y="11963"/>
                </a:lnTo>
                <a:cubicBezTo>
                  <a:pt x="13355" y="10412"/>
                  <a:pt x="13391" y="8965"/>
                  <a:pt x="13448" y="7720"/>
                </a:cubicBezTo>
                <a:cubicBezTo>
                  <a:pt x="13479" y="7035"/>
                  <a:pt x="13527" y="6575"/>
                  <a:pt x="13579" y="6507"/>
                </a:cubicBezTo>
                <a:cubicBezTo>
                  <a:pt x="13603" y="6508"/>
                  <a:pt x="13627" y="6653"/>
                  <a:pt x="13647" y="6893"/>
                </a:cubicBezTo>
                <a:lnTo>
                  <a:pt x="13696" y="5019"/>
                </a:lnTo>
                <a:cubicBezTo>
                  <a:pt x="13669" y="4759"/>
                  <a:pt x="13639" y="4608"/>
                  <a:pt x="13608" y="4579"/>
                </a:cubicBezTo>
                <a:close/>
                <a:moveTo>
                  <a:pt x="15140" y="4579"/>
                </a:moveTo>
                <a:cubicBezTo>
                  <a:pt x="15096" y="4578"/>
                  <a:pt x="15053" y="4814"/>
                  <a:pt x="15015" y="5185"/>
                </a:cubicBezTo>
                <a:cubicBezTo>
                  <a:pt x="14966" y="5649"/>
                  <a:pt x="14920" y="6245"/>
                  <a:pt x="14881" y="6948"/>
                </a:cubicBezTo>
                <a:lnTo>
                  <a:pt x="14907" y="4854"/>
                </a:lnTo>
                <a:lnTo>
                  <a:pt x="14803" y="4854"/>
                </a:lnTo>
                <a:lnTo>
                  <a:pt x="14655" y="16702"/>
                </a:lnTo>
                <a:lnTo>
                  <a:pt x="14773" y="16757"/>
                </a:lnTo>
                <a:lnTo>
                  <a:pt x="14842" y="11247"/>
                </a:lnTo>
                <a:cubicBezTo>
                  <a:pt x="14853" y="9815"/>
                  <a:pt x="14889" y="8460"/>
                  <a:pt x="14947" y="7389"/>
                </a:cubicBezTo>
                <a:cubicBezTo>
                  <a:pt x="14991" y="6670"/>
                  <a:pt x="15049" y="6236"/>
                  <a:pt x="15110" y="6232"/>
                </a:cubicBezTo>
                <a:cubicBezTo>
                  <a:pt x="15135" y="6208"/>
                  <a:pt x="15162" y="6355"/>
                  <a:pt x="15182" y="6618"/>
                </a:cubicBezTo>
                <a:cubicBezTo>
                  <a:pt x="15198" y="6868"/>
                  <a:pt x="15206" y="7243"/>
                  <a:pt x="15205" y="7609"/>
                </a:cubicBezTo>
                <a:cubicBezTo>
                  <a:pt x="15204" y="8156"/>
                  <a:pt x="15200" y="8676"/>
                  <a:pt x="15192" y="9208"/>
                </a:cubicBezTo>
                <a:lnTo>
                  <a:pt x="15097" y="16757"/>
                </a:lnTo>
                <a:lnTo>
                  <a:pt x="15218" y="16757"/>
                </a:lnTo>
                <a:lnTo>
                  <a:pt x="15307" y="9538"/>
                </a:lnTo>
                <a:cubicBezTo>
                  <a:pt x="15316" y="8855"/>
                  <a:pt x="15321" y="8145"/>
                  <a:pt x="15323" y="7444"/>
                </a:cubicBezTo>
                <a:cubicBezTo>
                  <a:pt x="15325" y="6661"/>
                  <a:pt x="15310" y="5903"/>
                  <a:pt x="15277" y="5350"/>
                </a:cubicBezTo>
                <a:cubicBezTo>
                  <a:pt x="15240" y="4808"/>
                  <a:pt x="15189" y="4535"/>
                  <a:pt x="15140" y="4579"/>
                </a:cubicBezTo>
                <a:close/>
                <a:moveTo>
                  <a:pt x="17869" y="4579"/>
                </a:moveTo>
                <a:cubicBezTo>
                  <a:pt x="17769" y="4509"/>
                  <a:pt x="17674" y="5199"/>
                  <a:pt x="17607" y="6452"/>
                </a:cubicBezTo>
                <a:cubicBezTo>
                  <a:pt x="17524" y="8042"/>
                  <a:pt x="17479" y="10124"/>
                  <a:pt x="17483" y="12238"/>
                </a:cubicBezTo>
                <a:cubicBezTo>
                  <a:pt x="17484" y="13090"/>
                  <a:pt x="17498" y="13916"/>
                  <a:pt x="17522" y="14663"/>
                </a:cubicBezTo>
                <a:cubicBezTo>
                  <a:pt x="17546" y="15415"/>
                  <a:pt x="17582" y="16030"/>
                  <a:pt x="17627" y="16427"/>
                </a:cubicBezTo>
                <a:cubicBezTo>
                  <a:pt x="17673" y="16822"/>
                  <a:pt x="17725" y="16990"/>
                  <a:pt x="17777" y="16978"/>
                </a:cubicBezTo>
                <a:cubicBezTo>
                  <a:pt x="17845" y="16982"/>
                  <a:pt x="17910" y="16655"/>
                  <a:pt x="17967" y="16041"/>
                </a:cubicBezTo>
                <a:cubicBezTo>
                  <a:pt x="18029" y="15403"/>
                  <a:pt x="18079" y="14459"/>
                  <a:pt x="18108" y="13341"/>
                </a:cubicBezTo>
                <a:cubicBezTo>
                  <a:pt x="18141" y="12147"/>
                  <a:pt x="18157" y="10853"/>
                  <a:pt x="18157" y="9538"/>
                </a:cubicBezTo>
                <a:cubicBezTo>
                  <a:pt x="18161" y="8198"/>
                  <a:pt x="18133" y="6882"/>
                  <a:pt x="18079" y="5901"/>
                </a:cubicBezTo>
                <a:cubicBezTo>
                  <a:pt x="18023" y="4969"/>
                  <a:pt x="17947" y="4499"/>
                  <a:pt x="17869" y="4579"/>
                </a:cubicBezTo>
                <a:close/>
                <a:moveTo>
                  <a:pt x="18635" y="4579"/>
                </a:moveTo>
                <a:cubicBezTo>
                  <a:pt x="18565" y="4558"/>
                  <a:pt x="18496" y="4919"/>
                  <a:pt x="18439" y="5570"/>
                </a:cubicBezTo>
                <a:cubicBezTo>
                  <a:pt x="18379" y="6286"/>
                  <a:pt x="18333" y="7279"/>
                  <a:pt x="18308" y="8436"/>
                </a:cubicBezTo>
                <a:cubicBezTo>
                  <a:pt x="18278" y="9648"/>
                  <a:pt x="18262" y="10925"/>
                  <a:pt x="18262" y="12238"/>
                </a:cubicBezTo>
                <a:cubicBezTo>
                  <a:pt x="18257" y="13527"/>
                  <a:pt x="18283" y="14796"/>
                  <a:pt x="18334" y="15765"/>
                </a:cubicBezTo>
                <a:cubicBezTo>
                  <a:pt x="18383" y="16614"/>
                  <a:pt x="18450" y="17085"/>
                  <a:pt x="18520" y="17033"/>
                </a:cubicBezTo>
                <a:cubicBezTo>
                  <a:pt x="18589" y="17046"/>
                  <a:pt x="18656" y="16640"/>
                  <a:pt x="18710" y="15931"/>
                </a:cubicBezTo>
                <a:cubicBezTo>
                  <a:pt x="18772" y="15064"/>
                  <a:pt x="18815" y="13919"/>
                  <a:pt x="18838" y="12624"/>
                </a:cubicBezTo>
                <a:lnTo>
                  <a:pt x="18720" y="12404"/>
                </a:lnTo>
                <a:cubicBezTo>
                  <a:pt x="18703" y="13281"/>
                  <a:pt x="18670" y="14065"/>
                  <a:pt x="18628" y="14663"/>
                </a:cubicBezTo>
                <a:cubicBezTo>
                  <a:pt x="18598" y="15133"/>
                  <a:pt x="18559" y="15416"/>
                  <a:pt x="18517" y="15435"/>
                </a:cubicBezTo>
                <a:cubicBezTo>
                  <a:pt x="18479" y="15441"/>
                  <a:pt x="18443" y="15159"/>
                  <a:pt x="18419" y="14663"/>
                </a:cubicBezTo>
                <a:cubicBezTo>
                  <a:pt x="18389" y="14018"/>
                  <a:pt x="18376" y="13221"/>
                  <a:pt x="18380" y="12404"/>
                </a:cubicBezTo>
                <a:cubicBezTo>
                  <a:pt x="18380" y="11373"/>
                  <a:pt x="18390" y="10351"/>
                  <a:pt x="18409" y="9373"/>
                </a:cubicBezTo>
                <a:cubicBezTo>
                  <a:pt x="18424" y="8481"/>
                  <a:pt x="18455" y="7648"/>
                  <a:pt x="18494" y="7003"/>
                </a:cubicBezTo>
                <a:cubicBezTo>
                  <a:pt x="18529" y="6495"/>
                  <a:pt x="18572" y="6223"/>
                  <a:pt x="18619" y="6232"/>
                </a:cubicBezTo>
                <a:cubicBezTo>
                  <a:pt x="18657" y="6180"/>
                  <a:pt x="18696" y="6428"/>
                  <a:pt x="18723" y="6893"/>
                </a:cubicBezTo>
                <a:cubicBezTo>
                  <a:pt x="18750" y="7366"/>
                  <a:pt x="18765" y="8004"/>
                  <a:pt x="18763" y="8656"/>
                </a:cubicBezTo>
                <a:lnTo>
                  <a:pt x="18880" y="8491"/>
                </a:lnTo>
                <a:cubicBezTo>
                  <a:pt x="18883" y="7426"/>
                  <a:pt x="18860" y="6435"/>
                  <a:pt x="18815" y="5681"/>
                </a:cubicBezTo>
                <a:cubicBezTo>
                  <a:pt x="18766" y="4934"/>
                  <a:pt x="18701" y="4520"/>
                  <a:pt x="18635" y="4579"/>
                </a:cubicBezTo>
                <a:close/>
                <a:moveTo>
                  <a:pt x="19610" y="4579"/>
                </a:moveTo>
                <a:cubicBezTo>
                  <a:pt x="19545" y="4577"/>
                  <a:pt x="19482" y="4883"/>
                  <a:pt x="19427" y="5460"/>
                </a:cubicBezTo>
                <a:cubicBezTo>
                  <a:pt x="19366" y="6135"/>
                  <a:pt x="19317" y="7104"/>
                  <a:pt x="19286" y="8216"/>
                </a:cubicBezTo>
                <a:cubicBezTo>
                  <a:pt x="19251" y="9386"/>
                  <a:pt x="19234" y="10653"/>
                  <a:pt x="19234" y="11963"/>
                </a:cubicBezTo>
                <a:cubicBezTo>
                  <a:pt x="19233" y="12878"/>
                  <a:pt x="19246" y="13784"/>
                  <a:pt x="19270" y="14608"/>
                </a:cubicBezTo>
                <a:cubicBezTo>
                  <a:pt x="19293" y="15365"/>
                  <a:pt x="19330" y="15982"/>
                  <a:pt x="19375" y="16371"/>
                </a:cubicBezTo>
                <a:cubicBezTo>
                  <a:pt x="19419" y="16776"/>
                  <a:pt x="19468" y="16989"/>
                  <a:pt x="19519" y="16978"/>
                </a:cubicBezTo>
                <a:cubicBezTo>
                  <a:pt x="19598" y="17005"/>
                  <a:pt x="19675" y="16578"/>
                  <a:pt x="19735" y="15710"/>
                </a:cubicBezTo>
                <a:cubicBezTo>
                  <a:pt x="19789" y="14988"/>
                  <a:pt x="19828" y="14006"/>
                  <a:pt x="19849" y="12900"/>
                </a:cubicBezTo>
                <a:lnTo>
                  <a:pt x="19731" y="12679"/>
                </a:lnTo>
                <a:cubicBezTo>
                  <a:pt x="19710" y="13455"/>
                  <a:pt x="19676" y="14098"/>
                  <a:pt x="19633" y="14553"/>
                </a:cubicBezTo>
                <a:cubicBezTo>
                  <a:pt x="19597" y="14981"/>
                  <a:pt x="19556" y="15261"/>
                  <a:pt x="19512" y="15269"/>
                </a:cubicBezTo>
                <a:cubicBezTo>
                  <a:pt x="19469" y="15277"/>
                  <a:pt x="19428" y="14942"/>
                  <a:pt x="19401" y="14388"/>
                </a:cubicBezTo>
                <a:cubicBezTo>
                  <a:pt x="19368" y="13655"/>
                  <a:pt x="19351" y="12768"/>
                  <a:pt x="19355" y="11853"/>
                </a:cubicBezTo>
                <a:cubicBezTo>
                  <a:pt x="19354" y="11647"/>
                  <a:pt x="19354" y="11397"/>
                  <a:pt x="19355" y="11191"/>
                </a:cubicBezTo>
                <a:lnTo>
                  <a:pt x="19879" y="11191"/>
                </a:lnTo>
                <a:cubicBezTo>
                  <a:pt x="19884" y="10608"/>
                  <a:pt x="19888" y="10018"/>
                  <a:pt x="19888" y="9428"/>
                </a:cubicBezTo>
                <a:cubicBezTo>
                  <a:pt x="19892" y="8132"/>
                  <a:pt x="19865" y="6866"/>
                  <a:pt x="19813" y="5901"/>
                </a:cubicBezTo>
                <a:cubicBezTo>
                  <a:pt x="19760" y="5002"/>
                  <a:pt x="19685" y="4521"/>
                  <a:pt x="19610" y="4579"/>
                </a:cubicBezTo>
                <a:close/>
                <a:moveTo>
                  <a:pt x="2216" y="4854"/>
                </a:moveTo>
                <a:lnTo>
                  <a:pt x="2330" y="16702"/>
                </a:lnTo>
                <a:lnTo>
                  <a:pt x="2464" y="16757"/>
                </a:lnTo>
                <a:lnTo>
                  <a:pt x="2870" y="4854"/>
                </a:lnTo>
                <a:lnTo>
                  <a:pt x="2743" y="4854"/>
                </a:lnTo>
                <a:lnTo>
                  <a:pt x="2507" y="12018"/>
                </a:lnTo>
                <a:cubicBezTo>
                  <a:pt x="2471" y="13146"/>
                  <a:pt x="2442" y="14092"/>
                  <a:pt x="2419" y="14939"/>
                </a:cubicBezTo>
                <a:cubicBezTo>
                  <a:pt x="2408" y="13299"/>
                  <a:pt x="2400" y="12135"/>
                  <a:pt x="2392" y="11412"/>
                </a:cubicBezTo>
                <a:lnTo>
                  <a:pt x="2333" y="4854"/>
                </a:lnTo>
                <a:lnTo>
                  <a:pt x="2216" y="4854"/>
                </a:lnTo>
                <a:close/>
                <a:moveTo>
                  <a:pt x="5508" y="4854"/>
                </a:moveTo>
                <a:lnTo>
                  <a:pt x="5361" y="16702"/>
                </a:lnTo>
                <a:lnTo>
                  <a:pt x="5482" y="16702"/>
                </a:lnTo>
                <a:lnTo>
                  <a:pt x="5629" y="4854"/>
                </a:lnTo>
                <a:lnTo>
                  <a:pt x="5508" y="4854"/>
                </a:lnTo>
                <a:close/>
                <a:moveTo>
                  <a:pt x="9278" y="4854"/>
                </a:moveTo>
                <a:lnTo>
                  <a:pt x="9131" y="16702"/>
                </a:lnTo>
                <a:lnTo>
                  <a:pt x="9252" y="16702"/>
                </a:lnTo>
                <a:lnTo>
                  <a:pt x="9399" y="4854"/>
                </a:lnTo>
                <a:lnTo>
                  <a:pt x="9278" y="4854"/>
                </a:lnTo>
                <a:close/>
                <a:moveTo>
                  <a:pt x="13729" y="4854"/>
                </a:moveTo>
                <a:lnTo>
                  <a:pt x="13847" y="16702"/>
                </a:lnTo>
                <a:lnTo>
                  <a:pt x="13981" y="16757"/>
                </a:lnTo>
                <a:lnTo>
                  <a:pt x="14384" y="4854"/>
                </a:lnTo>
                <a:lnTo>
                  <a:pt x="14256" y="4854"/>
                </a:lnTo>
                <a:lnTo>
                  <a:pt x="14020" y="12018"/>
                </a:lnTo>
                <a:cubicBezTo>
                  <a:pt x="13984" y="13146"/>
                  <a:pt x="13955" y="14092"/>
                  <a:pt x="13932" y="14939"/>
                </a:cubicBezTo>
                <a:cubicBezTo>
                  <a:pt x="13923" y="13299"/>
                  <a:pt x="13915" y="12135"/>
                  <a:pt x="13909" y="11412"/>
                </a:cubicBezTo>
                <a:lnTo>
                  <a:pt x="13847" y="4854"/>
                </a:lnTo>
                <a:lnTo>
                  <a:pt x="13729" y="4854"/>
                </a:lnTo>
                <a:close/>
                <a:moveTo>
                  <a:pt x="14495" y="4854"/>
                </a:moveTo>
                <a:lnTo>
                  <a:pt x="14348" y="16702"/>
                </a:lnTo>
                <a:lnTo>
                  <a:pt x="14469" y="16702"/>
                </a:lnTo>
                <a:lnTo>
                  <a:pt x="14616" y="4854"/>
                </a:lnTo>
                <a:lnTo>
                  <a:pt x="14495" y="4854"/>
                </a:lnTo>
                <a:close/>
                <a:moveTo>
                  <a:pt x="19054" y="4854"/>
                </a:moveTo>
                <a:lnTo>
                  <a:pt x="18907" y="16702"/>
                </a:lnTo>
                <a:lnTo>
                  <a:pt x="19028" y="16702"/>
                </a:lnTo>
                <a:lnTo>
                  <a:pt x="19175" y="4854"/>
                </a:lnTo>
                <a:lnTo>
                  <a:pt x="19054" y="4854"/>
                </a:lnTo>
                <a:close/>
                <a:moveTo>
                  <a:pt x="20945" y="4854"/>
                </a:moveTo>
                <a:lnTo>
                  <a:pt x="20631" y="14443"/>
                </a:lnTo>
                <a:cubicBezTo>
                  <a:pt x="20624" y="13297"/>
                  <a:pt x="20616" y="12097"/>
                  <a:pt x="20605" y="10916"/>
                </a:cubicBezTo>
                <a:lnTo>
                  <a:pt x="20553" y="4909"/>
                </a:lnTo>
                <a:lnTo>
                  <a:pt x="20435" y="4909"/>
                </a:lnTo>
                <a:lnTo>
                  <a:pt x="20553" y="16812"/>
                </a:lnTo>
                <a:lnTo>
                  <a:pt x="20513" y="17970"/>
                </a:lnTo>
                <a:cubicBezTo>
                  <a:pt x="20498" y="18497"/>
                  <a:pt x="20474" y="18954"/>
                  <a:pt x="20448" y="19347"/>
                </a:cubicBezTo>
                <a:cubicBezTo>
                  <a:pt x="20430" y="19540"/>
                  <a:pt x="20410" y="19688"/>
                  <a:pt x="20389" y="19678"/>
                </a:cubicBezTo>
                <a:cubicBezTo>
                  <a:pt x="20365" y="19669"/>
                  <a:pt x="20341" y="19565"/>
                  <a:pt x="20317" y="19457"/>
                </a:cubicBezTo>
                <a:lnTo>
                  <a:pt x="20307" y="21221"/>
                </a:lnTo>
                <a:cubicBezTo>
                  <a:pt x="20333" y="21410"/>
                  <a:pt x="20361" y="21518"/>
                  <a:pt x="20389" y="21552"/>
                </a:cubicBezTo>
                <a:cubicBezTo>
                  <a:pt x="20431" y="21563"/>
                  <a:pt x="20473" y="21368"/>
                  <a:pt x="20507" y="20945"/>
                </a:cubicBezTo>
                <a:cubicBezTo>
                  <a:pt x="20555" y="20200"/>
                  <a:pt x="20592" y="19335"/>
                  <a:pt x="20621" y="18355"/>
                </a:cubicBezTo>
                <a:lnTo>
                  <a:pt x="21073" y="4854"/>
                </a:lnTo>
                <a:lnTo>
                  <a:pt x="20945" y="4854"/>
                </a:lnTo>
                <a:close/>
                <a:moveTo>
                  <a:pt x="1790" y="6122"/>
                </a:moveTo>
                <a:cubicBezTo>
                  <a:pt x="1834" y="6103"/>
                  <a:pt x="1878" y="6413"/>
                  <a:pt x="1908" y="6948"/>
                </a:cubicBezTo>
                <a:cubicBezTo>
                  <a:pt x="1940" y="7602"/>
                  <a:pt x="1957" y="8468"/>
                  <a:pt x="1954" y="9318"/>
                </a:cubicBezTo>
                <a:lnTo>
                  <a:pt x="1954" y="9759"/>
                </a:lnTo>
                <a:lnTo>
                  <a:pt x="1555" y="9759"/>
                </a:lnTo>
                <a:cubicBezTo>
                  <a:pt x="1569" y="8718"/>
                  <a:pt x="1602" y="7775"/>
                  <a:pt x="1649" y="7058"/>
                </a:cubicBezTo>
                <a:cubicBezTo>
                  <a:pt x="1688" y="6477"/>
                  <a:pt x="1738" y="6119"/>
                  <a:pt x="1790" y="6122"/>
                </a:cubicBezTo>
                <a:close/>
                <a:moveTo>
                  <a:pt x="4281" y="6122"/>
                </a:moveTo>
                <a:cubicBezTo>
                  <a:pt x="4327" y="6102"/>
                  <a:pt x="4371" y="6425"/>
                  <a:pt x="4402" y="7003"/>
                </a:cubicBezTo>
                <a:cubicBezTo>
                  <a:pt x="4436" y="7702"/>
                  <a:pt x="4455" y="8630"/>
                  <a:pt x="4451" y="9538"/>
                </a:cubicBezTo>
                <a:cubicBezTo>
                  <a:pt x="4451" y="10262"/>
                  <a:pt x="4444" y="10997"/>
                  <a:pt x="4431" y="11687"/>
                </a:cubicBezTo>
                <a:cubicBezTo>
                  <a:pt x="4422" y="12204"/>
                  <a:pt x="4411" y="12708"/>
                  <a:pt x="4395" y="13175"/>
                </a:cubicBezTo>
                <a:cubicBezTo>
                  <a:pt x="4381" y="13628"/>
                  <a:pt x="4362" y="14034"/>
                  <a:pt x="4340" y="14388"/>
                </a:cubicBezTo>
                <a:cubicBezTo>
                  <a:pt x="4320" y="14736"/>
                  <a:pt x="4294" y="14972"/>
                  <a:pt x="4268" y="15159"/>
                </a:cubicBezTo>
                <a:cubicBezTo>
                  <a:pt x="4243" y="15333"/>
                  <a:pt x="4219" y="15434"/>
                  <a:pt x="4192" y="15435"/>
                </a:cubicBezTo>
                <a:cubicBezTo>
                  <a:pt x="4146" y="15454"/>
                  <a:pt x="4102" y="15131"/>
                  <a:pt x="4071" y="14553"/>
                </a:cubicBezTo>
                <a:cubicBezTo>
                  <a:pt x="4036" y="13845"/>
                  <a:pt x="4018" y="12938"/>
                  <a:pt x="4022" y="12018"/>
                </a:cubicBezTo>
                <a:cubicBezTo>
                  <a:pt x="4022" y="11322"/>
                  <a:pt x="4028" y="10654"/>
                  <a:pt x="4039" y="9979"/>
                </a:cubicBezTo>
                <a:cubicBezTo>
                  <a:pt x="4049" y="9249"/>
                  <a:pt x="4068" y="8549"/>
                  <a:pt x="4094" y="7940"/>
                </a:cubicBezTo>
                <a:cubicBezTo>
                  <a:pt x="4116" y="7402"/>
                  <a:pt x="4143" y="6908"/>
                  <a:pt x="4176" y="6562"/>
                </a:cubicBezTo>
                <a:cubicBezTo>
                  <a:pt x="4208" y="6258"/>
                  <a:pt x="4244" y="6106"/>
                  <a:pt x="4281" y="6122"/>
                </a:cubicBezTo>
                <a:close/>
                <a:moveTo>
                  <a:pt x="5040" y="6122"/>
                </a:moveTo>
                <a:cubicBezTo>
                  <a:pt x="5080" y="6115"/>
                  <a:pt x="5119" y="6373"/>
                  <a:pt x="5145" y="6893"/>
                </a:cubicBezTo>
                <a:cubicBezTo>
                  <a:pt x="5176" y="7556"/>
                  <a:pt x="5191" y="8418"/>
                  <a:pt x="5187" y="9263"/>
                </a:cubicBezTo>
                <a:cubicBezTo>
                  <a:pt x="5187" y="10667"/>
                  <a:pt x="5166" y="12011"/>
                  <a:pt x="5125" y="13230"/>
                </a:cubicBezTo>
                <a:cubicBezTo>
                  <a:pt x="5097" y="14379"/>
                  <a:pt x="5029" y="15171"/>
                  <a:pt x="4955" y="15214"/>
                </a:cubicBezTo>
                <a:cubicBezTo>
                  <a:pt x="4892" y="15227"/>
                  <a:pt x="4837" y="14604"/>
                  <a:pt x="4814" y="13616"/>
                </a:cubicBezTo>
                <a:cubicBezTo>
                  <a:pt x="4806" y="13040"/>
                  <a:pt x="4803" y="12446"/>
                  <a:pt x="4804" y="11853"/>
                </a:cubicBezTo>
                <a:lnTo>
                  <a:pt x="4804" y="11742"/>
                </a:lnTo>
                <a:cubicBezTo>
                  <a:pt x="4809" y="10306"/>
                  <a:pt x="4837" y="8929"/>
                  <a:pt x="4883" y="7720"/>
                </a:cubicBezTo>
                <a:cubicBezTo>
                  <a:pt x="4901" y="7230"/>
                  <a:pt x="4926" y="6819"/>
                  <a:pt x="4955" y="6507"/>
                </a:cubicBezTo>
                <a:cubicBezTo>
                  <a:pt x="4980" y="6235"/>
                  <a:pt x="5010" y="6114"/>
                  <a:pt x="5040" y="6122"/>
                </a:cubicBezTo>
                <a:close/>
                <a:moveTo>
                  <a:pt x="17863" y="6122"/>
                </a:moveTo>
                <a:cubicBezTo>
                  <a:pt x="17909" y="6102"/>
                  <a:pt x="17956" y="6425"/>
                  <a:pt x="17987" y="7003"/>
                </a:cubicBezTo>
                <a:cubicBezTo>
                  <a:pt x="18022" y="7702"/>
                  <a:pt x="18036" y="8630"/>
                  <a:pt x="18033" y="9538"/>
                </a:cubicBezTo>
                <a:cubicBezTo>
                  <a:pt x="18033" y="10262"/>
                  <a:pt x="18026" y="10997"/>
                  <a:pt x="18013" y="11687"/>
                </a:cubicBezTo>
                <a:cubicBezTo>
                  <a:pt x="18004" y="12204"/>
                  <a:pt x="17993" y="12708"/>
                  <a:pt x="17977" y="13175"/>
                </a:cubicBezTo>
                <a:cubicBezTo>
                  <a:pt x="17963" y="13628"/>
                  <a:pt x="17944" y="14034"/>
                  <a:pt x="17921" y="14388"/>
                </a:cubicBezTo>
                <a:cubicBezTo>
                  <a:pt x="17902" y="14736"/>
                  <a:pt x="17876" y="14972"/>
                  <a:pt x="17849" y="15159"/>
                </a:cubicBezTo>
                <a:cubicBezTo>
                  <a:pt x="17825" y="15333"/>
                  <a:pt x="17800" y="15434"/>
                  <a:pt x="17774" y="15435"/>
                </a:cubicBezTo>
                <a:cubicBezTo>
                  <a:pt x="17728" y="15454"/>
                  <a:pt x="17684" y="15131"/>
                  <a:pt x="17653" y="14553"/>
                </a:cubicBezTo>
                <a:cubicBezTo>
                  <a:pt x="17618" y="13845"/>
                  <a:pt x="17600" y="12938"/>
                  <a:pt x="17604" y="12018"/>
                </a:cubicBezTo>
                <a:cubicBezTo>
                  <a:pt x="17604" y="11322"/>
                  <a:pt x="17610" y="10654"/>
                  <a:pt x="17620" y="9979"/>
                </a:cubicBezTo>
                <a:cubicBezTo>
                  <a:pt x="17631" y="9249"/>
                  <a:pt x="17650" y="8549"/>
                  <a:pt x="17676" y="7940"/>
                </a:cubicBezTo>
                <a:cubicBezTo>
                  <a:pt x="17698" y="7402"/>
                  <a:pt x="17725" y="6908"/>
                  <a:pt x="17758" y="6562"/>
                </a:cubicBezTo>
                <a:cubicBezTo>
                  <a:pt x="17790" y="6258"/>
                  <a:pt x="17826" y="6106"/>
                  <a:pt x="17863" y="6122"/>
                </a:cubicBezTo>
                <a:close/>
                <a:moveTo>
                  <a:pt x="19617" y="6122"/>
                </a:moveTo>
                <a:cubicBezTo>
                  <a:pt x="19661" y="6096"/>
                  <a:pt x="19705" y="6408"/>
                  <a:pt x="19735" y="6948"/>
                </a:cubicBezTo>
                <a:cubicBezTo>
                  <a:pt x="19767" y="7600"/>
                  <a:pt x="19784" y="8465"/>
                  <a:pt x="19780" y="9318"/>
                </a:cubicBezTo>
                <a:cubicBezTo>
                  <a:pt x="19780" y="9406"/>
                  <a:pt x="19780" y="9547"/>
                  <a:pt x="19780" y="9759"/>
                </a:cubicBezTo>
                <a:lnTo>
                  <a:pt x="19384" y="9759"/>
                </a:lnTo>
                <a:cubicBezTo>
                  <a:pt x="19400" y="8748"/>
                  <a:pt x="19433" y="7804"/>
                  <a:pt x="19479" y="7113"/>
                </a:cubicBezTo>
                <a:cubicBezTo>
                  <a:pt x="19516" y="6512"/>
                  <a:pt x="19565" y="6156"/>
                  <a:pt x="19617" y="6122"/>
                </a:cubicBezTo>
                <a:close/>
                <a:moveTo>
                  <a:pt x="3230" y="6177"/>
                </a:moveTo>
                <a:cubicBezTo>
                  <a:pt x="3274" y="6158"/>
                  <a:pt x="3315" y="6413"/>
                  <a:pt x="3345" y="6948"/>
                </a:cubicBezTo>
                <a:cubicBezTo>
                  <a:pt x="3377" y="7602"/>
                  <a:pt x="3394" y="8468"/>
                  <a:pt x="3391" y="9318"/>
                </a:cubicBezTo>
                <a:lnTo>
                  <a:pt x="3391" y="9759"/>
                </a:lnTo>
                <a:lnTo>
                  <a:pt x="2995" y="9759"/>
                </a:lnTo>
                <a:cubicBezTo>
                  <a:pt x="3009" y="8718"/>
                  <a:pt x="3042" y="7774"/>
                  <a:pt x="3089" y="7058"/>
                </a:cubicBezTo>
                <a:cubicBezTo>
                  <a:pt x="3128" y="6477"/>
                  <a:pt x="3178" y="6174"/>
                  <a:pt x="3230" y="6177"/>
                </a:cubicBezTo>
                <a:close/>
                <a:moveTo>
                  <a:pt x="12826" y="6177"/>
                </a:moveTo>
                <a:cubicBezTo>
                  <a:pt x="12870" y="6158"/>
                  <a:pt x="12910" y="6413"/>
                  <a:pt x="12940" y="6948"/>
                </a:cubicBezTo>
                <a:cubicBezTo>
                  <a:pt x="12973" y="7602"/>
                  <a:pt x="12990" y="8468"/>
                  <a:pt x="12986" y="9318"/>
                </a:cubicBezTo>
                <a:cubicBezTo>
                  <a:pt x="12986" y="9406"/>
                  <a:pt x="12986" y="9547"/>
                  <a:pt x="12986" y="9759"/>
                </a:cubicBezTo>
                <a:lnTo>
                  <a:pt x="12587" y="9759"/>
                </a:lnTo>
                <a:cubicBezTo>
                  <a:pt x="12603" y="8711"/>
                  <a:pt x="12637" y="7767"/>
                  <a:pt x="12685" y="7058"/>
                </a:cubicBezTo>
                <a:cubicBezTo>
                  <a:pt x="12724" y="6477"/>
                  <a:pt x="12774" y="6174"/>
                  <a:pt x="12826" y="6177"/>
                </a:cubicBezTo>
                <a:close/>
                <a:moveTo>
                  <a:pt x="6794" y="6287"/>
                </a:moveTo>
                <a:cubicBezTo>
                  <a:pt x="6840" y="6271"/>
                  <a:pt x="6881" y="6549"/>
                  <a:pt x="6912" y="7113"/>
                </a:cubicBezTo>
                <a:cubicBezTo>
                  <a:pt x="6943" y="7725"/>
                  <a:pt x="6961" y="8509"/>
                  <a:pt x="6961" y="9318"/>
                </a:cubicBezTo>
                <a:cubicBezTo>
                  <a:pt x="6960" y="10283"/>
                  <a:pt x="6948" y="11243"/>
                  <a:pt x="6925" y="12128"/>
                </a:cubicBezTo>
                <a:cubicBezTo>
                  <a:pt x="6906" y="12983"/>
                  <a:pt x="6873" y="13769"/>
                  <a:pt x="6830" y="14333"/>
                </a:cubicBezTo>
                <a:cubicBezTo>
                  <a:pt x="6796" y="14759"/>
                  <a:pt x="6755" y="14973"/>
                  <a:pt x="6712" y="14994"/>
                </a:cubicBezTo>
                <a:cubicBezTo>
                  <a:pt x="6683" y="15003"/>
                  <a:pt x="6654" y="14848"/>
                  <a:pt x="6631" y="14553"/>
                </a:cubicBezTo>
                <a:cubicBezTo>
                  <a:pt x="6604" y="14214"/>
                  <a:pt x="6583" y="13755"/>
                  <a:pt x="6572" y="13230"/>
                </a:cubicBezTo>
                <a:cubicBezTo>
                  <a:pt x="6562" y="12658"/>
                  <a:pt x="6558" y="12063"/>
                  <a:pt x="6559" y="11467"/>
                </a:cubicBezTo>
                <a:cubicBezTo>
                  <a:pt x="6561" y="10904"/>
                  <a:pt x="6568" y="10351"/>
                  <a:pt x="6578" y="9814"/>
                </a:cubicBezTo>
                <a:cubicBezTo>
                  <a:pt x="6588" y="9113"/>
                  <a:pt x="6605" y="8464"/>
                  <a:pt x="6631" y="7885"/>
                </a:cubicBezTo>
                <a:cubicBezTo>
                  <a:pt x="6651" y="7396"/>
                  <a:pt x="6676" y="6986"/>
                  <a:pt x="6706" y="6673"/>
                </a:cubicBezTo>
                <a:cubicBezTo>
                  <a:pt x="6732" y="6420"/>
                  <a:pt x="6764" y="6289"/>
                  <a:pt x="6794" y="6287"/>
                </a:cubicBezTo>
                <a:close/>
                <a:moveTo>
                  <a:pt x="15778" y="6287"/>
                </a:moveTo>
                <a:cubicBezTo>
                  <a:pt x="15823" y="6264"/>
                  <a:pt x="15869" y="6543"/>
                  <a:pt x="15899" y="7113"/>
                </a:cubicBezTo>
                <a:cubicBezTo>
                  <a:pt x="15931" y="7722"/>
                  <a:pt x="15945" y="8508"/>
                  <a:pt x="15945" y="9318"/>
                </a:cubicBezTo>
                <a:cubicBezTo>
                  <a:pt x="15944" y="10282"/>
                  <a:pt x="15935" y="11242"/>
                  <a:pt x="15912" y="12128"/>
                </a:cubicBezTo>
                <a:cubicBezTo>
                  <a:pt x="15893" y="12988"/>
                  <a:pt x="15857" y="13775"/>
                  <a:pt x="15814" y="14333"/>
                </a:cubicBezTo>
                <a:cubicBezTo>
                  <a:pt x="15780" y="14763"/>
                  <a:pt x="15742" y="14978"/>
                  <a:pt x="15699" y="14994"/>
                </a:cubicBezTo>
                <a:cubicBezTo>
                  <a:pt x="15670" y="15003"/>
                  <a:pt x="15641" y="14848"/>
                  <a:pt x="15617" y="14553"/>
                </a:cubicBezTo>
                <a:cubicBezTo>
                  <a:pt x="15591" y="14214"/>
                  <a:pt x="15570" y="13755"/>
                  <a:pt x="15559" y="13230"/>
                </a:cubicBezTo>
                <a:cubicBezTo>
                  <a:pt x="15548" y="12659"/>
                  <a:pt x="15544" y="12063"/>
                  <a:pt x="15545" y="11467"/>
                </a:cubicBezTo>
                <a:cubicBezTo>
                  <a:pt x="15548" y="10905"/>
                  <a:pt x="15552" y="10353"/>
                  <a:pt x="15562" y="9814"/>
                </a:cubicBezTo>
                <a:cubicBezTo>
                  <a:pt x="15572" y="9115"/>
                  <a:pt x="15592" y="8467"/>
                  <a:pt x="15617" y="7885"/>
                </a:cubicBezTo>
                <a:cubicBezTo>
                  <a:pt x="15637" y="7392"/>
                  <a:pt x="15662" y="6981"/>
                  <a:pt x="15693" y="6673"/>
                </a:cubicBezTo>
                <a:cubicBezTo>
                  <a:pt x="15718" y="6418"/>
                  <a:pt x="15748" y="6286"/>
                  <a:pt x="15778" y="6287"/>
                </a:cubicBezTo>
                <a:close/>
                <a:moveTo>
                  <a:pt x="10797" y="14388"/>
                </a:moveTo>
                <a:lnTo>
                  <a:pt x="10767" y="16757"/>
                </a:lnTo>
                <a:lnTo>
                  <a:pt x="10905" y="16757"/>
                </a:lnTo>
                <a:lnTo>
                  <a:pt x="10934" y="14388"/>
                </a:lnTo>
                <a:lnTo>
                  <a:pt x="10797" y="14388"/>
                </a:lnTo>
                <a:close/>
              </a:path>
            </a:pathLst>
          </a:custGeom>
          <a:solidFill>
            <a:srgbClr val="FFFFFF"/>
          </a:solidFill>
          <a:ln w="3175">
            <a:miter lim="400000"/>
          </a:ln>
        </p:spPr>
        <p:txBody>
          <a:bodyPr lIns="34289" tIns="34289" rIns="34289" bIns="34289" anchor="ctr"/>
          <a:lstStyle/>
          <a:p>
            <a:pPr defTabSz="685800">
              <a:defRPr sz="1200">
                <a:solidFill>
                  <a:srgbClr val="000000"/>
                </a:solidFill>
                <a:latin typeface="Calibri"/>
                <a:ea typeface="Calibri"/>
                <a:cs typeface="Calibri"/>
                <a:sym typeface="Calibri"/>
              </a:defRPr>
            </a:pPr>
            <a:endParaRPr dirty="0"/>
          </a:p>
        </p:txBody>
      </p:sp>
      <p:grpSp>
        <p:nvGrpSpPr>
          <p:cNvPr id="650" name="Group"/>
          <p:cNvGrpSpPr/>
          <p:nvPr/>
        </p:nvGrpSpPr>
        <p:grpSpPr>
          <a:xfrm>
            <a:off x="724039" y="260437"/>
            <a:ext cx="2245349" cy="1311329"/>
            <a:chOff x="0" y="0"/>
            <a:chExt cx="2245348" cy="1311327"/>
          </a:xfrm>
        </p:grpSpPr>
        <p:sp>
          <p:nvSpPr>
            <p:cNvPr id="575" name="Freeform 209"/>
            <p:cNvSpPr/>
            <p:nvPr/>
          </p:nvSpPr>
          <p:spPr>
            <a:xfrm>
              <a:off x="3628" y="1245934"/>
              <a:ext cx="42207" cy="64323"/>
            </a:xfrm>
            <a:custGeom>
              <a:avLst/>
              <a:gdLst/>
              <a:ahLst/>
              <a:cxnLst>
                <a:cxn ang="0">
                  <a:pos x="wd2" y="hd2"/>
                </a:cxn>
                <a:cxn ang="5400000">
                  <a:pos x="wd2" y="hd2"/>
                </a:cxn>
                <a:cxn ang="10800000">
                  <a:pos x="wd2" y="hd2"/>
                </a:cxn>
                <a:cxn ang="16200000">
                  <a:pos x="wd2" y="hd2"/>
                </a:cxn>
              </a:cxnLst>
              <a:rect l="0" t="0" r="r" b="b"/>
              <a:pathLst>
                <a:path w="20990" h="21454" extrusionOk="0">
                  <a:moveTo>
                    <a:pt x="67" y="7367"/>
                  </a:moveTo>
                  <a:cubicBezTo>
                    <a:pt x="-562" y="3745"/>
                    <a:pt x="3307" y="466"/>
                    <a:pt x="8709" y="44"/>
                  </a:cubicBezTo>
                  <a:cubicBezTo>
                    <a:pt x="9436" y="-13"/>
                    <a:pt x="10171" y="-15"/>
                    <a:pt x="10899" y="37"/>
                  </a:cubicBezTo>
                  <a:cubicBezTo>
                    <a:pt x="13267" y="-1"/>
                    <a:pt x="15586" y="487"/>
                    <a:pt x="17498" y="1424"/>
                  </a:cubicBezTo>
                  <a:cubicBezTo>
                    <a:pt x="19712" y="2873"/>
                    <a:pt x="20864" y="4901"/>
                    <a:pt x="20649" y="6971"/>
                  </a:cubicBezTo>
                  <a:lnTo>
                    <a:pt x="14051" y="6971"/>
                  </a:lnTo>
                  <a:cubicBezTo>
                    <a:pt x="14051" y="5980"/>
                    <a:pt x="14051" y="3735"/>
                    <a:pt x="10604" y="3735"/>
                  </a:cubicBezTo>
                  <a:cubicBezTo>
                    <a:pt x="9664" y="3754"/>
                    <a:pt x="8760" y="3986"/>
                    <a:pt x="8044" y="4395"/>
                  </a:cubicBezTo>
                  <a:cubicBezTo>
                    <a:pt x="7214" y="5003"/>
                    <a:pt x="6819" y="5822"/>
                    <a:pt x="6961" y="6641"/>
                  </a:cubicBezTo>
                  <a:lnTo>
                    <a:pt x="6961" y="14366"/>
                  </a:lnTo>
                  <a:cubicBezTo>
                    <a:pt x="6961" y="15489"/>
                    <a:pt x="6961" y="17602"/>
                    <a:pt x="10604" y="17602"/>
                  </a:cubicBezTo>
                  <a:cubicBezTo>
                    <a:pt x="14248" y="17602"/>
                    <a:pt x="14149" y="16083"/>
                    <a:pt x="14149" y="13904"/>
                  </a:cubicBezTo>
                  <a:lnTo>
                    <a:pt x="20846" y="13904"/>
                  </a:lnTo>
                  <a:cubicBezTo>
                    <a:pt x="21038" y="14735"/>
                    <a:pt x="21038" y="15582"/>
                    <a:pt x="20846" y="16413"/>
                  </a:cubicBezTo>
                  <a:cubicBezTo>
                    <a:pt x="20590" y="17864"/>
                    <a:pt x="19449" y="19179"/>
                    <a:pt x="17695" y="20045"/>
                  </a:cubicBezTo>
                  <a:cubicBezTo>
                    <a:pt x="15767" y="20961"/>
                    <a:pt x="13458" y="21446"/>
                    <a:pt x="11097" y="21432"/>
                  </a:cubicBezTo>
                  <a:cubicBezTo>
                    <a:pt x="8200" y="21585"/>
                    <a:pt x="5340" y="20914"/>
                    <a:pt x="3218" y="19583"/>
                  </a:cubicBezTo>
                  <a:cubicBezTo>
                    <a:pt x="1938" y="18790"/>
                    <a:pt x="362" y="17668"/>
                    <a:pt x="362" y="13508"/>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76" name="Freeform 210"/>
            <p:cNvSpPr/>
            <p:nvPr/>
          </p:nvSpPr>
          <p:spPr>
            <a:xfrm>
              <a:off x="58217" y="1246161"/>
              <a:ext cx="43236" cy="65068"/>
            </a:xfrm>
            <a:custGeom>
              <a:avLst/>
              <a:gdLst/>
              <a:ahLst/>
              <a:cxnLst>
                <a:cxn ang="0">
                  <a:pos x="wd2" y="hd2"/>
                </a:cxn>
                <a:cxn ang="5400000">
                  <a:pos x="wd2" y="hd2"/>
                </a:cxn>
                <a:cxn ang="10800000">
                  <a:pos x="wd2" y="hd2"/>
                </a:cxn>
                <a:cxn ang="16200000">
                  <a:pos x="wd2" y="hd2"/>
                </a:cxn>
              </a:cxnLst>
              <a:rect l="0" t="0" r="r" b="b"/>
              <a:pathLst>
                <a:path w="21232" h="21266" extrusionOk="0">
                  <a:moveTo>
                    <a:pt x="389" y="7468"/>
                  </a:moveTo>
                  <a:cubicBezTo>
                    <a:pt x="194" y="5461"/>
                    <a:pt x="1130" y="3477"/>
                    <a:pt x="3014" y="1904"/>
                  </a:cubicBezTo>
                  <a:cubicBezTo>
                    <a:pt x="5046" y="610"/>
                    <a:pt x="7791" y="-68"/>
                    <a:pt x="10599" y="27"/>
                  </a:cubicBezTo>
                  <a:cubicBezTo>
                    <a:pt x="13531" y="-152"/>
                    <a:pt x="16428" y="562"/>
                    <a:pt x="18476" y="1968"/>
                  </a:cubicBezTo>
                  <a:cubicBezTo>
                    <a:pt x="20650" y="3794"/>
                    <a:pt x="21600" y="6134"/>
                    <a:pt x="21103" y="8439"/>
                  </a:cubicBezTo>
                  <a:lnTo>
                    <a:pt x="21103" y="13292"/>
                  </a:lnTo>
                  <a:cubicBezTo>
                    <a:pt x="21462" y="15430"/>
                    <a:pt x="20516" y="17575"/>
                    <a:pt x="18476" y="19245"/>
                  </a:cubicBezTo>
                  <a:cubicBezTo>
                    <a:pt x="16365" y="20634"/>
                    <a:pt x="13467" y="21362"/>
                    <a:pt x="10502" y="21250"/>
                  </a:cubicBezTo>
                  <a:cubicBezTo>
                    <a:pt x="6272" y="21448"/>
                    <a:pt x="2337" y="19799"/>
                    <a:pt x="778" y="17174"/>
                  </a:cubicBezTo>
                  <a:cubicBezTo>
                    <a:pt x="279" y="15841"/>
                    <a:pt x="17" y="14472"/>
                    <a:pt x="0" y="13097"/>
                  </a:cubicBezTo>
                  <a:close/>
                  <a:moveTo>
                    <a:pt x="7099" y="13939"/>
                  </a:moveTo>
                  <a:cubicBezTo>
                    <a:pt x="7099" y="16075"/>
                    <a:pt x="7780" y="17562"/>
                    <a:pt x="10697" y="17562"/>
                  </a:cubicBezTo>
                  <a:cubicBezTo>
                    <a:pt x="13615" y="17562"/>
                    <a:pt x="14198" y="15363"/>
                    <a:pt x="14198" y="13939"/>
                  </a:cubicBezTo>
                  <a:lnTo>
                    <a:pt x="14198" y="7016"/>
                  </a:lnTo>
                  <a:cubicBezTo>
                    <a:pt x="14198" y="5657"/>
                    <a:pt x="14198" y="3975"/>
                    <a:pt x="10794" y="3975"/>
                  </a:cubicBezTo>
                  <a:cubicBezTo>
                    <a:pt x="7391" y="3975"/>
                    <a:pt x="7099" y="6239"/>
                    <a:pt x="7099" y="7016"/>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77" name="Freeform 211"/>
            <p:cNvSpPr/>
            <p:nvPr/>
          </p:nvSpPr>
          <p:spPr>
            <a:xfrm>
              <a:off x="115841" y="1247434"/>
              <a:ext cx="45150" cy="611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158" y="0"/>
                  </a:lnTo>
                  <a:lnTo>
                    <a:pt x="13642" y="10066"/>
                  </a:lnTo>
                  <a:cubicBezTo>
                    <a:pt x="14159" y="10556"/>
                    <a:pt x="14634" y="11070"/>
                    <a:pt x="15063" y="11604"/>
                  </a:cubicBezTo>
                  <a:cubicBezTo>
                    <a:pt x="15226" y="11994"/>
                    <a:pt x="15448" y="12369"/>
                    <a:pt x="15727" y="12722"/>
                  </a:cubicBezTo>
                  <a:lnTo>
                    <a:pt x="15727" y="10555"/>
                  </a:lnTo>
                  <a:cubicBezTo>
                    <a:pt x="15727" y="9088"/>
                    <a:pt x="15727" y="8878"/>
                    <a:pt x="15727" y="8109"/>
                  </a:cubicBezTo>
                  <a:lnTo>
                    <a:pt x="15727" y="70"/>
                  </a:lnTo>
                  <a:lnTo>
                    <a:pt x="21600" y="70"/>
                  </a:lnTo>
                  <a:lnTo>
                    <a:pt x="21600" y="21600"/>
                  </a:lnTo>
                  <a:lnTo>
                    <a:pt x="16295" y="21600"/>
                  </a:lnTo>
                  <a:lnTo>
                    <a:pt x="8621" y="11184"/>
                  </a:lnTo>
                  <a:cubicBezTo>
                    <a:pt x="7741" y="10040"/>
                    <a:pt x="6981" y="8849"/>
                    <a:pt x="6347" y="7619"/>
                  </a:cubicBezTo>
                  <a:cubicBezTo>
                    <a:pt x="6347" y="8249"/>
                    <a:pt x="6347" y="10974"/>
                    <a:pt x="6347" y="11534"/>
                  </a:cubicBezTo>
                  <a:lnTo>
                    <a:pt x="6347" y="21600"/>
                  </a:lnTo>
                  <a:lnTo>
                    <a:pt x="474"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78" name="Freeform 212"/>
            <p:cNvSpPr/>
            <p:nvPr/>
          </p:nvSpPr>
          <p:spPr>
            <a:xfrm>
              <a:off x="171881" y="1246082"/>
              <a:ext cx="43002" cy="64270"/>
            </a:xfrm>
            <a:custGeom>
              <a:avLst/>
              <a:gdLst/>
              <a:ahLst/>
              <a:cxnLst>
                <a:cxn ang="0">
                  <a:pos x="wd2" y="hd2"/>
                </a:cxn>
                <a:cxn ang="5400000">
                  <a:pos x="wd2" y="hd2"/>
                </a:cxn>
                <a:cxn ang="10800000">
                  <a:pos x="wd2" y="hd2"/>
                </a:cxn>
                <a:cxn ang="16200000">
                  <a:pos x="wd2" y="hd2"/>
                </a:cxn>
              </a:cxnLst>
              <a:rect l="0" t="0" r="r" b="b"/>
              <a:pathLst>
                <a:path w="21427" h="21273" extrusionOk="0">
                  <a:moveTo>
                    <a:pt x="15689" y="5886"/>
                  </a:moveTo>
                  <a:cubicBezTo>
                    <a:pt x="14730" y="4532"/>
                    <a:pt x="12712" y="3647"/>
                    <a:pt x="10460" y="3593"/>
                  </a:cubicBezTo>
                  <a:cubicBezTo>
                    <a:pt x="6907" y="3593"/>
                    <a:pt x="6809" y="5362"/>
                    <a:pt x="6809" y="5559"/>
                  </a:cubicBezTo>
                  <a:cubicBezTo>
                    <a:pt x="6809" y="7001"/>
                    <a:pt x="8881" y="7590"/>
                    <a:pt x="10755" y="7983"/>
                  </a:cubicBezTo>
                  <a:lnTo>
                    <a:pt x="14604" y="8966"/>
                  </a:lnTo>
                  <a:cubicBezTo>
                    <a:pt x="16628" y="9399"/>
                    <a:pt x="18413" y="10219"/>
                    <a:pt x="19734" y="11325"/>
                  </a:cubicBezTo>
                  <a:cubicBezTo>
                    <a:pt x="20846" y="12357"/>
                    <a:pt x="21433" y="13596"/>
                    <a:pt x="21412" y="14864"/>
                  </a:cubicBezTo>
                  <a:cubicBezTo>
                    <a:pt x="21600" y="17038"/>
                    <a:pt x="19969" y="19104"/>
                    <a:pt x="17169" y="20238"/>
                  </a:cubicBezTo>
                  <a:cubicBezTo>
                    <a:pt x="15348" y="20884"/>
                    <a:pt x="13314" y="21222"/>
                    <a:pt x="11248" y="21221"/>
                  </a:cubicBezTo>
                  <a:cubicBezTo>
                    <a:pt x="6580" y="21594"/>
                    <a:pt x="2066" y="19964"/>
                    <a:pt x="0" y="17158"/>
                  </a:cubicBezTo>
                  <a:lnTo>
                    <a:pt x="5229" y="14864"/>
                  </a:lnTo>
                  <a:cubicBezTo>
                    <a:pt x="6091" y="16482"/>
                    <a:pt x="8369" y="17578"/>
                    <a:pt x="10953" y="17616"/>
                  </a:cubicBezTo>
                  <a:cubicBezTo>
                    <a:pt x="12433" y="17616"/>
                    <a:pt x="15097" y="17158"/>
                    <a:pt x="15097" y="15323"/>
                  </a:cubicBezTo>
                  <a:cubicBezTo>
                    <a:pt x="15097" y="13488"/>
                    <a:pt x="13815" y="13488"/>
                    <a:pt x="9276" y="12308"/>
                  </a:cubicBezTo>
                  <a:cubicBezTo>
                    <a:pt x="4736" y="11129"/>
                    <a:pt x="690" y="9753"/>
                    <a:pt x="690" y="5755"/>
                  </a:cubicBezTo>
                  <a:cubicBezTo>
                    <a:pt x="701" y="2570"/>
                    <a:pt x="4596" y="-6"/>
                    <a:pt x="9392" y="0"/>
                  </a:cubicBezTo>
                  <a:cubicBezTo>
                    <a:pt x="9782" y="1"/>
                    <a:pt x="10171" y="19"/>
                    <a:pt x="10558" y="54"/>
                  </a:cubicBezTo>
                  <a:cubicBezTo>
                    <a:pt x="14576" y="11"/>
                    <a:pt x="18329" y="1381"/>
                    <a:pt x="20426" y="3658"/>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79" name="Freeform 213"/>
            <p:cNvSpPr/>
            <p:nvPr/>
          </p:nvSpPr>
          <p:spPr>
            <a:xfrm>
              <a:off x="221979" y="1247434"/>
              <a:ext cx="44752" cy="609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1" y="3927"/>
                  </a:lnTo>
                  <a:lnTo>
                    <a:pt x="14241" y="21600"/>
                  </a:lnTo>
                  <a:lnTo>
                    <a:pt x="7455" y="21600"/>
                  </a:lnTo>
                  <a:lnTo>
                    <a:pt x="7455" y="3927"/>
                  </a:lnTo>
                  <a:lnTo>
                    <a:pt x="0" y="3927"/>
                  </a:lnTo>
                  <a:lnTo>
                    <a:pt x="0" y="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80" name="Freeform 214"/>
            <p:cNvSpPr/>
            <p:nvPr/>
          </p:nvSpPr>
          <p:spPr>
            <a:xfrm>
              <a:off x="276831" y="1247434"/>
              <a:ext cx="43963" cy="60977"/>
            </a:xfrm>
            <a:custGeom>
              <a:avLst/>
              <a:gdLst/>
              <a:ahLst/>
              <a:cxnLst>
                <a:cxn ang="0">
                  <a:pos x="wd2" y="hd2"/>
                </a:cxn>
                <a:cxn ang="5400000">
                  <a:pos x="wd2" y="hd2"/>
                </a:cxn>
                <a:cxn ang="10800000">
                  <a:pos x="wd2" y="hd2"/>
                </a:cxn>
                <a:cxn ang="16200000">
                  <a:pos x="wd2" y="hd2"/>
                </a:cxn>
              </a:cxnLst>
              <a:rect l="0" t="0" r="r" b="b"/>
              <a:pathLst>
                <a:path w="21600" h="21600" extrusionOk="0">
                  <a:moveTo>
                    <a:pt x="6519" y="21600"/>
                  </a:moveTo>
                  <a:lnTo>
                    <a:pt x="0" y="21600"/>
                  </a:lnTo>
                  <a:lnTo>
                    <a:pt x="0" y="0"/>
                  </a:lnTo>
                  <a:lnTo>
                    <a:pt x="9730" y="0"/>
                  </a:lnTo>
                  <a:cubicBezTo>
                    <a:pt x="14594" y="0"/>
                    <a:pt x="20724" y="491"/>
                    <a:pt x="20724" y="6242"/>
                  </a:cubicBezTo>
                  <a:cubicBezTo>
                    <a:pt x="21110" y="8931"/>
                    <a:pt x="18643" y="11402"/>
                    <a:pt x="14983" y="11992"/>
                  </a:cubicBezTo>
                  <a:lnTo>
                    <a:pt x="21600" y="21600"/>
                  </a:lnTo>
                  <a:lnTo>
                    <a:pt x="14205" y="21600"/>
                  </a:lnTo>
                  <a:lnTo>
                    <a:pt x="8562" y="12764"/>
                  </a:lnTo>
                  <a:lnTo>
                    <a:pt x="6324" y="12764"/>
                  </a:lnTo>
                  <a:close/>
                  <a:moveTo>
                    <a:pt x="6519" y="9327"/>
                  </a:moveTo>
                  <a:cubicBezTo>
                    <a:pt x="8260" y="9513"/>
                    <a:pt x="10031" y="9513"/>
                    <a:pt x="11773" y="9327"/>
                  </a:cubicBezTo>
                  <a:cubicBezTo>
                    <a:pt x="13816" y="8766"/>
                    <a:pt x="14010" y="7574"/>
                    <a:pt x="14010" y="6382"/>
                  </a:cubicBezTo>
                  <a:cubicBezTo>
                    <a:pt x="14236" y="5301"/>
                    <a:pt x="13442" y="4244"/>
                    <a:pt x="12064" y="3787"/>
                  </a:cubicBezTo>
                  <a:cubicBezTo>
                    <a:pt x="10225" y="3611"/>
                    <a:pt x="8359" y="3611"/>
                    <a:pt x="6519" y="378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81" name="Freeform 215"/>
            <p:cNvSpPr/>
            <p:nvPr/>
          </p:nvSpPr>
          <p:spPr>
            <a:xfrm>
              <a:off x="332972" y="1247434"/>
              <a:ext cx="44554" cy="62008"/>
            </a:xfrm>
            <a:custGeom>
              <a:avLst/>
              <a:gdLst/>
              <a:ahLst/>
              <a:cxnLst>
                <a:cxn ang="0">
                  <a:pos x="wd2" y="hd2"/>
                </a:cxn>
                <a:cxn ang="5400000">
                  <a:pos x="wd2" y="hd2"/>
                </a:cxn>
                <a:cxn ang="10800000">
                  <a:pos x="wd2" y="hd2"/>
                </a:cxn>
                <a:cxn ang="16200000">
                  <a:pos x="wd2" y="hd2"/>
                </a:cxn>
              </a:cxnLst>
              <a:rect l="0" t="0" r="r" b="b"/>
              <a:pathLst>
                <a:path w="21112" h="21497" extrusionOk="0">
                  <a:moveTo>
                    <a:pt x="46" y="0"/>
                  </a:moveTo>
                  <a:lnTo>
                    <a:pt x="6613" y="0"/>
                  </a:lnTo>
                  <a:lnTo>
                    <a:pt x="6613" y="13727"/>
                  </a:lnTo>
                  <a:cubicBezTo>
                    <a:pt x="6613" y="15031"/>
                    <a:pt x="6613" y="17639"/>
                    <a:pt x="10555" y="17639"/>
                  </a:cubicBezTo>
                  <a:cubicBezTo>
                    <a:pt x="11774" y="17639"/>
                    <a:pt x="14589" y="17639"/>
                    <a:pt x="14589" y="13796"/>
                  </a:cubicBezTo>
                  <a:lnTo>
                    <a:pt x="14589" y="69"/>
                  </a:lnTo>
                  <a:lnTo>
                    <a:pt x="21064" y="69"/>
                  </a:lnTo>
                  <a:lnTo>
                    <a:pt x="21064" y="13796"/>
                  </a:lnTo>
                  <a:cubicBezTo>
                    <a:pt x="21359" y="16058"/>
                    <a:pt x="20257" y="18298"/>
                    <a:pt x="18061" y="19905"/>
                  </a:cubicBezTo>
                  <a:cubicBezTo>
                    <a:pt x="15998" y="21007"/>
                    <a:pt x="13483" y="21564"/>
                    <a:pt x="10931" y="21483"/>
                  </a:cubicBezTo>
                  <a:cubicBezTo>
                    <a:pt x="8081" y="21600"/>
                    <a:pt x="5263" y="20994"/>
                    <a:pt x="2955" y="19767"/>
                  </a:cubicBezTo>
                  <a:cubicBezTo>
                    <a:pt x="817" y="18081"/>
                    <a:pt x="-241" y="15811"/>
                    <a:pt x="46" y="13521"/>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82" name="Freeform 216"/>
            <p:cNvSpPr/>
            <p:nvPr/>
          </p:nvSpPr>
          <p:spPr>
            <a:xfrm>
              <a:off x="392145" y="1245956"/>
              <a:ext cx="42129" cy="64301"/>
            </a:xfrm>
            <a:custGeom>
              <a:avLst/>
              <a:gdLst/>
              <a:ahLst/>
              <a:cxnLst>
                <a:cxn ang="0">
                  <a:pos x="wd2" y="hd2"/>
                </a:cxn>
                <a:cxn ang="5400000">
                  <a:pos x="wd2" y="hd2"/>
                </a:cxn>
                <a:cxn ang="10800000">
                  <a:pos x="wd2" y="hd2"/>
                </a:cxn>
                <a:cxn ang="16200000">
                  <a:pos x="wd2" y="hd2"/>
                </a:cxn>
              </a:cxnLst>
              <a:rect l="0" t="0" r="r" b="b"/>
              <a:pathLst>
                <a:path w="21005" h="21451" extrusionOk="0">
                  <a:moveTo>
                    <a:pt x="66" y="7361"/>
                  </a:moveTo>
                  <a:cubicBezTo>
                    <a:pt x="-559" y="3738"/>
                    <a:pt x="3325" y="462"/>
                    <a:pt x="8742" y="43"/>
                  </a:cubicBezTo>
                  <a:cubicBezTo>
                    <a:pt x="9435" y="-10"/>
                    <a:pt x="10134" y="-15"/>
                    <a:pt x="10828" y="31"/>
                  </a:cubicBezTo>
                  <a:cubicBezTo>
                    <a:pt x="13234" y="-18"/>
                    <a:pt x="15596" y="470"/>
                    <a:pt x="17542" y="1417"/>
                  </a:cubicBezTo>
                  <a:cubicBezTo>
                    <a:pt x="19762" y="2867"/>
                    <a:pt x="20917" y="4895"/>
                    <a:pt x="20702" y="6965"/>
                  </a:cubicBezTo>
                  <a:lnTo>
                    <a:pt x="13987" y="6965"/>
                  </a:lnTo>
                  <a:cubicBezTo>
                    <a:pt x="13987" y="5974"/>
                    <a:pt x="13987" y="3729"/>
                    <a:pt x="10532" y="3729"/>
                  </a:cubicBezTo>
                  <a:cubicBezTo>
                    <a:pt x="9623" y="3762"/>
                    <a:pt x="8756" y="3994"/>
                    <a:pt x="8064" y="4389"/>
                  </a:cubicBezTo>
                  <a:cubicBezTo>
                    <a:pt x="7218" y="4994"/>
                    <a:pt x="6788" y="5808"/>
                    <a:pt x="6879" y="6635"/>
                  </a:cubicBezTo>
                  <a:lnTo>
                    <a:pt x="6879" y="14362"/>
                  </a:lnTo>
                  <a:cubicBezTo>
                    <a:pt x="6879" y="15484"/>
                    <a:pt x="6879" y="17598"/>
                    <a:pt x="10631" y="17598"/>
                  </a:cubicBezTo>
                  <a:cubicBezTo>
                    <a:pt x="14382" y="17598"/>
                    <a:pt x="14185" y="16079"/>
                    <a:pt x="14185" y="13899"/>
                  </a:cubicBezTo>
                  <a:lnTo>
                    <a:pt x="20899" y="13899"/>
                  </a:lnTo>
                  <a:cubicBezTo>
                    <a:pt x="21041" y="14734"/>
                    <a:pt x="21041" y="15575"/>
                    <a:pt x="20899" y="16409"/>
                  </a:cubicBezTo>
                  <a:cubicBezTo>
                    <a:pt x="20599" y="17851"/>
                    <a:pt x="19465" y="19155"/>
                    <a:pt x="17740" y="20041"/>
                  </a:cubicBezTo>
                  <a:cubicBezTo>
                    <a:pt x="15807" y="20958"/>
                    <a:pt x="13493" y="21443"/>
                    <a:pt x="11125" y="21429"/>
                  </a:cubicBezTo>
                  <a:cubicBezTo>
                    <a:pt x="8220" y="21582"/>
                    <a:pt x="5353" y="20911"/>
                    <a:pt x="3226" y="19579"/>
                  </a:cubicBezTo>
                  <a:cubicBezTo>
                    <a:pt x="1942" y="18787"/>
                    <a:pt x="362" y="17664"/>
                    <a:pt x="362" y="13503"/>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83" name="Freeform 217"/>
            <p:cNvSpPr/>
            <p:nvPr/>
          </p:nvSpPr>
          <p:spPr>
            <a:xfrm>
              <a:off x="443961" y="1247434"/>
              <a:ext cx="44752" cy="609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1" y="3927"/>
                  </a:lnTo>
                  <a:lnTo>
                    <a:pt x="14241" y="21600"/>
                  </a:lnTo>
                  <a:lnTo>
                    <a:pt x="7455" y="21600"/>
                  </a:lnTo>
                  <a:lnTo>
                    <a:pt x="7455" y="3927"/>
                  </a:lnTo>
                  <a:lnTo>
                    <a:pt x="0" y="3927"/>
                  </a:lnTo>
                  <a:lnTo>
                    <a:pt x="0" y="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84" name="Freeform 218"/>
            <p:cNvSpPr/>
            <p:nvPr/>
          </p:nvSpPr>
          <p:spPr>
            <a:xfrm>
              <a:off x="493860" y="1247434"/>
              <a:ext cx="27923" cy="6097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15" y="19706"/>
                  </a:lnTo>
                  <a:lnTo>
                    <a:pt x="5515" y="1894"/>
                  </a:lnTo>
                  <a:lnTo>
                    <a:pt x="0" y="1894"/>
                  </a:lnTo>
                  <a:lnTo>
                    <a:pt x="0" y="0"/>
                  </a:lnTo>
                  <a:lnTo>
                    <a:pt x="21600" y="0"/>
                  </a:lnTo>
                  <a:lnTo>
                    <a:pt x="21600" y="1894"/>
                  </a:lnTo>
                  <a:lnTo>
                    <a:pt x="16085" y="1894"/>
                  </a:lnTo>
                  <a:lnTo>
                    <a:pt x="16085" y="19636"/>
                  </a:lnTo>
                  <a:lnTo>
                    <a:pt x="21600" y="19636"/>
                  </a:lnTo>
                  <a:lnTo>
                    <a:pt x="21600"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85" name="Freeform 219"/>
            <p:cNvSpPr/>
            <p:nvPr/>
          </p:nvSpPr>
          <p:spPr>
            <a:xfrm>
              <a:off x="529703" y="1246161"/>
              <a:ext cx="43433" cy="65167"/>
            </a:xfrm>
            <a:custGeom>
              <a:avLst/>
              <a:gdLst/>
              <a:ahLst/>
              <a:cxnLst>
                <a:cxn ang="0">
                  <a:pos x="wd2" y="hd2"/>
                </a:cxn>
                <a:cxn ang="5400000">
                  <a:pos x="wd2" y="hd2"/>
                </a:cxn>
                <a:cxn ang="10800000">
                  <a:pos x="wd2" y="hd2"/>
                </a:cxn>
                <a:cxn ang="16200000">
                  <a:pos x="wd2" y="hd2"/>
                </a:cxn>
              </a:cxnLst>
              <a:rect l="0" t="0" r="r" b="b"/>
              <a:pathLst>
                <a:path w="21234" h="21137" extrusionOk="0">
                  <a:moveTo>
                    <a:pt x="484" y="7412"/>
                  </a:moveTo>
                  <a:cubicBezTo>
                    <a:pt x="290" y="5419"/>
                    <a:pt x="1221" y="3450"/>
                    <a:pt x="3098" y="1889"/>
                  </a:cubicBezTo>
                  <a:cubicBezTo>
                    <a:pt x="5120" y="605"/>
                    <a:pt x="7853" y="-68"/>
                    <a:pt x="10649" y="27"/>
                  </a:cubicBezTo>
                  <a:cubicBezTo>
                    <a:pt x="13568" y="-151"/>
                    <a:pt x="16451" y="557"/>
                    <a:pt x="18490" y="1953"/>
                  </a:cubicBezTo>
                  <a:cubicBezTo>
                    <a:pt x="20655" y="3765"/>
                    <a:pt x="21600" y="6087"/>
                    <a:pt x="21105" y="8375"/>
                  </a:cubicBezTo>
                  <a:lnTo>
                    <a:pt x="21105" y="13191"/>
                  </a:lnTo>
                  <a:cubicBezTo>
                    <a:pt x="21463" y="15313"/>
                    <a:pt x="20521" y="17441"/>
                    <a:pt x="18491" y="19098"/>
                  </a:cubicBezTo>
                  <a:cubicBezTo>
                    <a:pt x="16388" y="20477"/>
                    <a:pt x="13504" y="21199"/>
                    <a:pt x="10552" y="21089"/>
                  </a:cubicBezTo>
                  <a:cubicBezTo>
                    <a:pt x="6283" y="21449"/>
                    <a:pt x="2225" y="19754"/>
                    <a:pt x="872" y="17043"/>
                  </a:cubicBezTo>
                  <a:cubicBezTo>
                    <a:pt x="301" y="15728"/>
                    <a:pt x="7" y="14367"/>
                    <a:pt x="0" y="12998"/>
                  </a:cubicBezTo>
                  <a:close/>
                  <a:moveTo>
                    <a:pt x="7164" y="13833"/>
                  </a:moveTo>
                  <a:cubicBezTo>
                    <a:pt x="7164" y="15952"/>
                    <a:pt x="7842" y="17429"/>
                    <a:pt x="10746" y="17429"/>
                  </a:cubicBezTo>
                  <a:cubicBezTo>
                    <a:pt x="13651" y="17429"/>
                    <a:pt x="14328" y="15246"/>
                    <a:pt x="14328" y="13833"/>
                  </a:cubicBezTo>
                  <a:lnTo>
                    <a:pt x="14328" y="6962"/>
                  </a:lnTo>
                  <a:cubicBezTo>
                    <a:pt x="14328" y="5613"/>
                    <a:pt x="14328" y="3944"/>
                    <a:pt x="10843" y="3944"/>
                  </a:cubicBezTo>
                  <a:cubicBezTo>
                    <a:pt x="7358" y="3944"/>
                    <a:pt x="7164" y="6192"/>
                    <a:pt x="7164" y="6962"/>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86" name="Freeform 220"/>
            <p:cNvSpPr/>
            <p:nvPr/>
          </p:nvSpPr>
          <p:spPr>
            <a:xfrm>
              <a:off x="587524" y="1247434"/>
              <a:ext cx="44357" cy="609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268" y="0"/>
                  </a:lnTo>
                  <a:lnTo>
                    <a:pt x="13885" y="10099"/>
                  </a:lnTo>
                  <a:cubicBezTo>
                    <a:pt x="14276" y="10575"/>
                    <a:pt x="14631" y="11067"/>
                    <a:pt x="14946" y="11571"/>
                  </a:cubicBezTo>
                  <a:cubicBezTo>
                    <a:pt x="15112" y="11963"/>
                    <a:pt x="15339" y="12339"/>
                    <a:pt x="15622" y="12694"/>
                  </a:cubicBezTo>
                  <a:lnTo>
                    <a:pt x="15622" y="10519"/>
                  </a:lnTo>
                  <a:cubicBezTo>
                    <a:pt x="15622" y="9047"/>
                    <a:pt x="15622" y="8836"/>
                    <a:pt x="15622" y="8065"/>
                  </a:cubicBezTo>
                  <a:lnTo>
                    <a:pt x="15622" y="0"/>
                  </a:lnTo>
                  <a:lnTo>
                    <a:pt x="21600" y="0"/>
                  </a:lnTo>
                  <a:lnTo>
                    <a:pt x="21600" y="21600"/>
                  </a:lnTo>
                  <a:lnTo>
                    <a:pt x="16104" y="21600"/>
                  </a:lnTo>
                  <a:lnTo>
                    <a:pt x="8293" y="11151"/>
                  </a:lnTo>
                  <a:cubicBezTo>
                    <a:pt x="7398" y="10003"/>
                    <a:pt x="6624" y="8807"/>
                    <a:pt x="5978" y="7574"/>
                  </a:cubicBezTo>
                  <a:cubicBezTo>
                    <a:pt x="5978" y="8205"/>
                    <a:pt x="5978" y="10940"/>
                    <a:pt x="5978" y="11501"/>
                  </a:cubicBezTo>
                  <a:lnTo>
                    <a:pt x="5978"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87" name="Freeform 221"/>
            <p:cNvSpPr/>
            <p:nvPr/>
          </p:nvSpPr>
          <p:spPr>
            <a:xfrm>
              <a:off x="669900" y="1247434"/>
              <a:ext cx="42972" cy="609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605" y="0"/>
                  </a:lnTo>
                  <a:lnTo>
                    <a:pt x="20605" y="3927"/>
                  </a:lnTo>
                  <a:lnTo>
                    <a:pt x="6669" y="3927"/>
                  </a:lnTo>
                  <a:lnTo>
                    <a:pt x="6669" y="8556"/>
                  </a:lnTo>
                  <a:lnTo>
                    <a:pt x="16324" y="8556"/>
                  </a:lnTo>
                  <a:lnTo>
                    <a:pt x="16324" y="12483"/>
                  </a:lnTo>
                  <a:lnTo>
                    <a:pt x="6768" y="12483"/>
                  </a:lnTo>
                  <a:lnTo>
                    <a:pt x="6768" y="17603"/>
                  </a:lnTo>
                  <a:lnTo>
                    <a:pt x="21600" y="17603"/>
                  </a:lnTo>
                  <a:lnTo>
                    <a:pt x="21600" y="21600"/>
                  </a:lnTo>
                  <a:lnTo>
                    <a:pt x="0" y="2160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88" name="Freeform 222"/>
            <p:cNvSpPr/>
            <p:nvPr/>
          </p:nvSpPr>
          <p:spPr>
            <a:xfrm>
              <a:off x="724753" y="1247434"/>
              <a:ext cx="42304" cy="60977"/>
            </a:xfrm>
            <a:custGeom>
              <a:avLst/>
              <a:gdLst/>
              <a:ahLst/>
              <a:cxnLst>
                <a:cxn ang="0">
                  <a:pos x="wd2" y="hd2"/>
                </a:cxn>
                <a:cxn ang="5400000">
                  <a:pos x="wd2" y="hd2"/>
                </a:cxn>
                <a:cxn ang="10800000">
                  <a:pos x="wd2" y="hd2"/>
                </a:cxn>
                <a:cxn ang="16200000">
                  <a:pos x="wd2" y="hd2"/>
                </a:cxn>
              </a:cxnLst>
              <a:rect l="0" t="0" r="r" b="b"/>
              <a:pathLst>
                <a:path w="21248" h="21600" extrusionOk="0">
                  <a:moveTo>
                    <a:pt x="0" y="0"/>
                  </a:moveTo>
                  <a:lnTo>
                    <a:pt x="7460" y="0"/>
                  </a:lnTo>
                  <a:cubicBezTo>
                    <a:pt x="14919" y="0"/>
                    <a:pt x="17405" y="982"/>
                    <a:pt x="19394" y="2805"/>
                  </a:cubicBezTo>
                  <a:cubicBezTo>
                    <a:pt x="21384" y="4629"/>
                    <a:pt x="21185" y="5680"/>
                    <a:pt x="21185" y="10519"/>
                  </a:cubicBezTo>
                  <a:lnTo>
                    <a:pt x="21185" y="14237"/>
                  </a:lnTo>
                  <a:cubicBezTo>
                    <a:pt x="21600" y="16726"/>
                    <a:pt x="19933" y="19160"/>
                    <a:pt x="16908" y="20478"/>
                  </a:cubicBezTo>
                  <a:cubicBezTo>
                    <a:pt x="14855" y="21170"/>
                    <a:pt x="12619" y="21553"/>
                    <a:pt x="10343" y="21600"/>
                  </a:cubicBezTo>
                  <a:lnTo>
                    <a:pt x="398" y="21600"/>
                  </a:lnTo>
                  <a:close/>
                  <a:moveTo>
                    <a:pt x="6863" y="17743"/>
                  </a:moveTo>
                  <a:lnTo>
                    <a:pt x="8851" y="17743"/>
                  </a:lnTo>
                  <a:cubicBezTo>
                    <a:pt x="11538" y="17743"/>
                    <a:pt x="14322" y="17392"/>
                    <a:pt x="14322" y="13254"/>
                  </a:cubicBezTo>
                  <a:lnTo>
                    <a:pt x="14322" y="10589"/>
                  </a:lnTo>
                  <a:cubicBezTo>
                    <a:pt x="14670" y="8730"/>
                    <a:pt x="14292" y="6839"/>
                    <a:pt x="13228" y="5120"/>
                  </a:cubicBezTo>
                  <a:cubicBezTo>
                    <a:pt x="11936" y="3787"/>
                    <a:pt x="10444" y="3787"/>
                    <a:pt x="6863" y="378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89" name="Freeform 223"/>
            <p:cNvSpPr/>
            <p:nvPr/>
          </p:nvSpPr>
          <p:spPr>
            <a:xfrm>
              <a:off x="780862" y="1247434"/>
              <a:ext cx="44388" cy="62002"/>
            </a:xfrm>
            <a:custGeom>
              <a:avLst/>
              <a:gdLst/>
              <a:ahLst/>
              <a:cxnLst>
                <a:cxn ang="0">
                  <a:pos x="wd2" y="hd2"/>
                </a:cxn>
                <a:cxn ang="5400000">
                  <a:pos x="wd2" y="hd2"/>
                </a:cxn>
                <a:cxn ang="10800000">
                  <a:pos x="wd2" y="hd2"/>
                </a:cxn>
                <a:cxn ang="16200000">
                  <a:pos x="wd2" y="hd2"/>
                </a:cxn>
              </a:cxnLst>
              <a:rect l="0" t="0" r="r" b="b"/>
              <a:pathLst>
                <a:path w="21076" h="21505" extrusionOk="0">
                  <a:moveTo>
                    <a:pt x="61" y="0"/>
                  </a:moveTo>
                  <a:lnTo>
                    <a:pt x="6643" y="0"/>
                  </a:lnTo>
                  <a:lnTo>
                    <a:pt x="6643" y="13734"/>
                  </a:lnTo>
                  <a:cubicBezTo>
                    <a:pt x="6643" y="15038"/>
                    <a:pt x="6643" y="17648"/>
                    <a:pt x="10498" y="17648"/>
                  </a:cubicBezTo>
                  <a:cubicBezTo>
                    <a:pt x="11720" y="17648"/>
                    <a:pt x="14634" y="17648"/>
                    <a:pt x="14634" y="13802"/>
                  </a:cubicBezTo>
                  <a:lnTo>
                    <a:pt x="14634" y="69"/>
                  </a:lnTo>
                  <a:lnTo>
                    <a:pt x="21029" y="69"/>
                  </a:lnTo>
                  <a:lnTo>
                    <a:pt x="21029" y="13802"/>
                  </a:lnTo>
                  <a:cubicBezTo>
                    <a:pt x="21324" y="16065"/>
                    <a:pt x="20221" y="18306"/>
                    <a:pt x="18020" y="19914"/>
                  </a:cubicBezTo>
                  <a:cubicBezTo>
                    <a:pt x="15959" y="21027"/>
                    <a:pt x="13434" y="21585"/>
                    <a:pt x="10874" y="21493"/>
                  </a:cubicBezTo>
                  <a:cubicBezTo>
                    <a:pt x="8049" y="21600"/>
                    <a:pt x="5260" y="20994"/>
                    <a:pt x="2976" y="19776"/>
                  </a:cubicBezTo>
                  <a:cubicBezTo>
                    <a:pt x="790" y="18109"/>
                    <a:pt x="-276" y="15822"/>
                    <a:pt x="61" y="1352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90" name="Freeform 224"/>
            <p:cNvSpPr/>
            <p:nvPr/>
          </p:nvSpPr>
          <p:spPr>
            <a:xfrm>
              <a:off x="840262" y="1245934"/>
              <a:ext cx="42252" cy="64323"/>
            </a:xfrm>
            <a:custGeom>
              <a:avLst/>
              <a:gdLst/>
              <a:ahLst/>
              <a:cxnLst>
                <a:cxn ang="0">
                  <a:pos x="wd2" y="hd2"/>
                </a:cxn>
                <a:cxn ang="5400000">
                  <a:pos x="wd2" y="hd2"/>
                </a:cxn>
                <a:cxn ang="10800000">
                  <a:pos x="wd2" y="hd2"/>
                </a:cxn>
                <a:cxn ang="16200000">
                  <a:pos x="wd2" y="hd2"/>
                </a:cxn>
              </a:cxnLst>
              <a:rect l="0" t="0" r="r" b="b"/>
              <a:pathLst>
                <a:path w="21015" h="21454" extrusionOk="0">
                  <a:moveTo>
                    <a:pt x="67" y="7367"/>
                  </a:moveTo>
                  <a:cubicBezTo>
                    <a:pt x="-562" y="3745"/>
                    <a:pt x="3308" y="466"/>
                    <a:pt x="8710" y="44"/>
                  </a:cubicBezTo>
                  <a:cubicBezTo>
                    <a:pt x="9438" y="-13"/>
                    <a:pt x="10172" y="-15"/>
                    <a:pt x="10901" y="37"/>
                  </a:cubicBezTo>
                  <a:cubicBezTo>
                    <a:pt x="13297" y="9"/>
                    <a:pt x="15644" y="494"/>
                    <a:pt x="17599" y="1424"/>
                  </a:cubicBezTo>
                  <a:cubicBezTo>
                    <a:pt x="19788" y="2880"/>
                    <a:pt x="20907" y="4910"/>
                    <a:pt x="20652" y="6971"/>
                  </a:cubicBezTo>
                  <a:lnTo>
                    <a:pt x="14053" y="6971"/>
                  </a:lnTo>
                  <a:cubicBezTo>
                    <a:pt x="14053" y="5980"/>
                    <a:pt x="14053" y="3735"/>
                    <a:pt x="10606" y="3735"/>
                  </a:cubicBezTo>
                  <a:cubicBezTo>
                    <a:pt x="9665" y="3754"/>
                    <a:pt x="8761" y="3986"/>
                    <a:pt x="8045" y="4395"/>
                  </a:cubicBezTo>
                  <a:cubicBezTo>
                    <a:pt x="7215" y="5003"/>
                    <a:pt x="6820" y="5822"/>
                    <a:pt x="6962" y="6641"/>
                  </a:cubicBezTo>
                  <a:lnTo>
                    <a:pt x="6962" y="14366"/>
                  </a:lnTo>
                  <a:cubicBezTo>
                    <a:pt x="6962" y="15489"/>
                    <a:pt x="6962" y="17602"/>
                    <a:pt x="10606" y="17602"/>
                  </a:cubicBezTo>
                  <a:cubicBezTo>
                    <a:pt x="14250" y="17602"/>
                    <a:pt x="14151" y="16083"/>
                    <a:pt x="14151" y="13904"/>
                  </a:cubicBezTo>
                  <a:lnTo>
                    <a:pt x="20948" y="13904"/>
                  </a:lnTo>
                  <a:cubicBezTo>
                    <a:pt x="21038" y="14739"/>
                    <a:pt x="21038" y="15578"/>
                    <a:pt x="20948" y="16413"/>
                  </a:cubicBezTo>
                  <a:cubicBezTo>
                    <a:pt x="20593" y="17857"/>
                    <a:pt x="19431" y="19156"/>
                    <a:pt x="17697" y="20045"/>
                  </a:cubicBezTo>
                  <a:cubicBezTo>
                    <a:pt x="15770" y="20961"/>
                    <a:pt x="13460" y="21446"/>
                    <a:pt x="11098" y="21432"/>
                  </a:cubicBezTo>
                  <a:cubicBezTo>
                    <a:pt x="8201" y="21585"/>
                    <a:pt x="5341" y="20914"/>
                    <a:pt x="3219" y="19583"/>
                  </a:cubicBezTo>
                  <a:cubicBezTo>
                    <a:pt x="1939" y="18790"/>
                    <a:pt x="362" y="17668"/>
                    <a:pt x="362" y="13508"/>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91" name="Freeform 225"/>
            <p:cNvSpPr/>
            <p:nvPr/>
          </p:nvSpPr>
          <p:spPr>
            <a:xfrm>
              <a:off x="888911" y="1247434"/>
              <a:ext cx="51884" cy="60977"/>
            </a:xfrm>
            <a:custGeom>
              <a:avLst/>
              <a:gdLst/>
              <a:ahLst/>
              <a:cxnLst>
                <a:cxn ang="0">
                  <a:pos x="wd2" y="hd2"/>
                </a:cxn>
                <a:cxn ang="5400000">
                  <a:pos x="wd2" y="hd2"/>
                </a:cxn>
                <a:cxn ang="10800000">
                  <a:pos x="wd2" y="hd2"/>
                </a:cxn>
                <a:cxn ang="16200000">
                  <a:pos x="wd2" y="hd2"/>
                </a:cxn>
              </a:cxnLst>
              <a:rect l="0" t="0" r="r" b="b"/>
              <a:pathLst>
                <a:path w="21600" h="21600" extrusionOk="0">
                  <a:moveTo>
                    <a:pt x="14262" y="0"/>
                  </a:moveTo>
                  <a:lnTo>
                    <a:pt x="21600" y="21600"/>
                  </a:lnTo>
                  <a:lnTo>
                    <a:pt x="16241" y="21600"/>
                  </a:lnTo>
                  <a:lnTo>
                    <a:pt x="14922" y="17322"/>
                  </a:lnTo>
                  <a:lnTo>
                    <a:pt x="6678" y="17322"/>
                  </a:lnTo>
                  <a:lnTo>
                    <a:pt x="5359" y="21600"/>
                  </a:lnTo>
                  <a:lnTo>
                    <a:pt x="0" y="21600"/>
                  </a:lnTo>
                  <a:lnTo>
                    <a:pt x="7090" y="0"/>
                  </a:lnTo>
                  <a:close/>
                  <a:moveTo>
                    <a:pt x="11047" y="3857"/>
                  </a:moveTo>
                  <a:lnTo>
                    <a:pt x="8244" y="13605"/>
                  </a:lnTo>
                  <a:lnTo>
                    <a:pt x="13932" y="13605"/>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92" name="Freeform 226"/>
            <p:cNvSpPr/>
            <p:nvPr/>
          </p:nvSpPr>
          <p:spPr>
            <a:xfrm>
              <a:off x="942772" y="1247434"/>
              <a:ext cx="44752" cy="609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1" y="3927"/>
                  </a:lnTo>
                  <a:lnTo>
                    <a:pt x="14241" y="21600"/>
                  </a:lnTo>
                  <a:lnTo>
                    <a:pt x="7551" y="21600"/>
                  </a:lnTo>
                  <a:lnTo>
                    <a:pt x="7551" y="3927"/>
                  </a:lnTo>
                  <a:lnTo>
                    <a:pt x="0" y="3927"/>
                  </a:lnTo>
                  <a:lnTo>
                    <a:pt x="0" y="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93" name="Freeform 227"/>
            <p:cNvSpPr/>
            <p:nvPr/>
          </p:nvSpPr>
          <p:spPr>
            <a:xfrm>
              <a:off x="992872" y="1247434"/>
              <a:ext cx="27922" cy="6097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15" y="19706"/>
                  </a:lnTo>
                  <a:lnTo>
                    <a:pt x="5515" y="1894"/>
                  </a:lnTo>
                  <a:lnTo>
                    <a:pt x="0" y="1894"/>
                  </a:lnTo>
                  <a:lnTo>
                    <a:pt x="0" y="0"/>
                  </a:lnTo>
                  <a:lnTo>
                    <a:pt x="21600" y="0"/>
                  </a:lnTo>
                  <a:lnTo>
                    <a:pt x="21600" y="1894"/>
                  </a:lnTo>
                  <a:lnTo>
                    <a:pt x="15931" y="1894"/>
                  </a:lnTo>
                  <a:lnTo>
                    <a:pt x="15931" y="19636"/>
                  </a:lnTo>
                  <a:lnTo>
                    <a:pt x="21600" y="19636"/>
                  </a:lnTo>
                  <a:lnTo>
                    <a:pt x="21600"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94" name="Freeform 228"/>
            <p:cNvSpPr/>
            <p:nvPr/>
          </p:nvSpPr>
          <p:spPr>
            <a:xfrm>
              <a:off x="1028709" y="1246176"/>
              <a:ext cx="43282" cy="64936"/>
            </a:xfrm>
            <a:custGeom>
              <a:avLst/>
              <a:gdLst/>
              <a:ahLst/>
              <a:cxnLst>
                <a:cxn ang="0">
                  <a:pos x="wd2" y="hd2"/>
                </a:cxn>
                <a:cxn ang="5400000">
                  <a:pos x="wd2" y="hd2"/>
                </a:cxn>
                <a:cxn ang="10800000">
                  <a:pos x="wd2" y="hd2"/>
                </a:cxn>
                <a:cxn ang="16200000">
                  <a:pos x="wd2" y="hd2"/>
                </a:cxn>
              </a:cxnLst>
              <a:rect l="0" t="0" r="r" b="b"/>
              <a:pathLst>
                <a:path w="21177" h="20696" extrusionOk="0">
                  <a:moveTo>
                    <a:pt x="487" y="7278"/>
                  </a:moveTo>
                  <a:cubicBezTo>
                    <a:pt x="243" y="5317"/>
                    <a:pt x="1181" y="3371"/>
                    <a:pt x="3103" y="1852"/>
                  </a:cubicBezTo>
                  <a:cubicBezTo>
                    <a:pt x="7501" y="-617"/>
                    <a:pt x="14012" y="-617"/>
                    <a:pt x="18411" y="1852"/>
                  </a:cubicBezTo>
                  <a:cubicBezTo>
                    <a:pt x="20620" y="3617"/>
                    <a:pt x="21571" y="5912"/>
                    <a:pt x="21026" y="8162"/>
                  </a:cubicBezTo>
                  <a:lnTo>
                    <a:pt x="21026" y="12894"/>
                  </a:lnTo>
                  <a:cubicBezTo>
                    <a:pt x="21369" y="14968"/>
                    <a:pt x="20467" y="17048"/>
                    <a:pt x="18508" y="18699"/>
                  </a:cubicBezTo>
                  <a:cubicBezTo>
                    <a:pt x="16360" y="20050"/>
                    <a:pt x="13447" y="20758"/>
                    <a:pt x="10466" y="20655"/>
                  </a:cubicBezTo>
                  <a:cubicBezTo>
                    <a:pt x="6201" y="20983"/>
                    <a:pt x="2163" y="19327"/>
                    <a:pt x="777" y="16680"/>
                  </a:cubicBezTo>
                  <a:cubicBezTo>
                    <a:pt x="232" y="15386"/>
                    <a:pt x="-29" y="14047"/>
                    <a:pt x="3" y="12705"/>
                  </a:cubicBezTo>
                  <a:close/>
                  <a:moveTo>
                    <a:pt x="7172" y="13588"/>
                  </a:moveTo>
                  <a:cubicBezTo>
                    <a:pt x="7172" y="15670"/>
                    <a:pt x="7753" y="17121"/>
                    <a:pt x="10660" y="17121"/>
                  </a:cubicBezTo>
                  <a:cubicBezTo>
                    <a:pt x="13566" y="17121"/>
                    <a:pt x="14244" y="14977"/>
                    <a:pt x="14244" y="13588"/>
                  </a:cubicBezTo>
                  <a:lnTo>
                    <a:pt x="14244" y="6837"/>
                  </a:lnTo>
                  <a:cubicBezTo>
                    <a:pt x="14244" y="5511"/>
                    <a:pt x="14244" y="3871"/>
                    <a:pt x="10756" y="3871"/>
                  </a:cubicBezTo>
                  <a:cubicBezTo>
                    <a:pt x="7268" y="3871"/>
                    <a:pt x="7172" y="6080"/>
                    <a:pt x="7172" y="683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95" name="Freeform 229"/>
            <p:cNvSpPr/>
            <p:nvPr/>
          </p:nvSpPr>
          <p:spPr>
            <a:xfrm>
              <a:off x="1086535" y="1247434"/>
              <a:ext cx="44357" cy="609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172" y="0"/>
                  </a:lnTo>
                  <a:lnTo>
                    <a:pt x="13885" y="10099"/>
                  </a:lnTo>
                  <a:cubicBezTo>
                    <a:pt x="14246" y="10575"/>
                    <a:pt x="14568" y="11067"/>
                    <a:pt x="14850" y="11571"/>
                  </a:cubicBezTo>
                  <a:cubicBezTo>
                    <a:pt x="14850" y="11571"/>
                    <a:pt x="15428" y="12553"/>
                    <a:pt x="15525" y="12694"/>
                  </a:cubicBezTo>
                  <a:lnTo>
                    <a:pt x="15525" y="10519"/>
                  </a:lnTo>
                  <a:cubicBezTo>
                    <a:pt x="15453" y="9702"/>
                    <a:pt x="15453" y="8882"/>
                    <a:pt x="15525" y="8065"/>
                  </a:cubicBezTo>
                  <a:lnTo>
                    <a:pt x="15525" y="0"/>
                  </a:lnTo>
                  <a:lnTo>
                    <a:pt x="21600" y="0"/>
                  </a:lnTo>
                  <a:lnTo>
                    <a:pt x="21600" y="21600"/>
                  </a:lnTo>
                  <a:lnTo>
                    <a:pt x="16200" y="21600"/>
                  </a:lnTo>
                  <a:lnTo>
                    <a:pt x="8293" y="11151"/>
                  </a:lnTo>
                  <a:cubicBezTo>
                    <a:pt x="7450" y="9994"/>
                    <a:pt x="6709" y="8799"/>
                    <a:pt x="6075" y="7574"/>
                  </a:cubicBezTo>
                  <a:cubicBezTo>
                    <a:pt x="6075" y="8205"/>
                    <a:pt x="6075" y="10940"/>
                    <a:pt x="6075" y="11501"/>
                  </a:cubicBezTo>
                  <a:lnTo>
                    <a:pt x="6075" y="21600"/>
                  </a:lnTo>
                  <a:lnTo>
                    <a:pt x="96"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96" name="Freeform 230"/>
            <p:cNvSpPr/>
            <p:nvPr/>
          </p:nvSpPr>
          <p:spPr>
            <a:xfrm>
              <a:off x="1159405" y="1247434"/>
              <a:ext cx="52081" cy="60977"/>
            </a:xfrm>
            <a:custGeom>
              <a:avLst/>
              <a:gdLst/>
              <a:ahLst/>
              <a:cxnLst>
                <a:cxn ang="0">
                  <a:pos x="wd2" y="hd2"/>
                </a:cxn>
                <a:cxn ang="5400000">
                  <a:pos x="wd2" y="hd2"/>
                </a:cxn>
                <a:cxn ang="10800000">
                  <a:pos x="wd2" y="hd2"/>
                </a:cxn>
                <a:cxn ang="16200000">
                  <a:pos x="wd2" y="hd2"/>
                </a:cxn>
              </a:cxnLst>
              <a:rect l="0" t="0" r="r" b="b"/>
              <a:pathLst>
                <a:path w="21600" h="21600" extrusionOk="0">
                  <a:moveTo>
                    <a:pt x="14290" y="0"/>
                  </a:moveTo>
                  <a:lnTo>
                    <a:pt x="21600" y="21600"/>
                  </a:lnTo>
                  <a:lnTo>
                    <a:pt x="16180" y="21600"/>
                  </a:lnTo>
                  <a:lnTo>
                    <a:pt x="14948" y="17322"/>
                  </a:lnTo>
                  <a:lnTo>
                    <a:pt x="6734" y="17322"/>
                  </a:lnTo>
                  <a:lnTo>
                    <a:pt x="5420" y="21600"/>
                  </a:lnTo>
                  <a:lnTo>
                    <a:pt x="0" y="21600"/>
                  </a:lnTo>
                  <a:lnTo>
                    <a:pt x="7145" y="0"/>
                  </a:lnTo>
                  <a:close/>
                  <a:moveTo>
                    <a:pt x="11005" y="3857"/>
                  </a:moveTo>
                  <a:lnTo>
                    <a:pt x="8295" y="13605"/>
                  </a:lnTo>
                  <a:lnTo>
                    <a:pt x="13961" y="13605"/>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97" name="Freeform 231"/>
            <p:cNvSpPr/>
            <p:nvPr/>
          </p:nvSpPr>
          <p:spPr>
            <a:xfrm>
              <a:off x="1221585" y="1247434"/>
              <a:ext cx="44357" cy="609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268" y="0"/>
                  </a:lnTo>
                  <a:lnTo>
                    <a:pt x="13982" y="10099"/>
                  </a:lnTo>
                  <a:lnTo>
                    <a:pt x="14947" y="11571"/>
                  </a:lnTo>
                  <a:lnTo>
                    <a:pt x="15622" y="12694"/>
                  </a:lnTo>
                  <a:lnTo>
                    <a:pt x="15622" y="10519"/>
                  </a:lnTo>
                  <a:cubicBezTo>
                    <a:pt x="15622" y="9047"/>
                    <a:pt x="15622" y="8836"/>
                    <a:pt x="15622" y="8065"/>
                  </a:cubicBezTo>
                  <a:lnTo>
                    <a:pt x="15622" y="0"/>
                  </a:lnTo>
                  <a:lnTo>
                    <a:pt x="21600" y="0"/>
                  </a:lnTo>
                  <a:lnTo>
                    <a:pt x="21600" y="21600"/>
                  </a:lnTo>
                  <a:lnTo>
                    <a:pt x="16296" y="21600"/>
                  </a:lnTo>
                  <a:lnTo>
                    <a:pt x="8389" y="11151"/>
                  </a:lnTo>
                  <a:cubicBezTo>
                    <a:pt x="7546" y="9994"/>
                    <a:pt x="6806" y="8799"/>
                    <a:pt x="6172" y="7574"/>
                  </a:cubicBezTo>
                  <a:cubicBezTo>
                    <a:pt x="6172" y="8205"/>
                    <a:pt x="6172" y="10940"/>
                    <a:pt x="6172" y="11501"/>
                  </a:cubicBezTo>
                  <a:lnTo>
                    <a:pt x="6172" y="21600"/>
                  </a:lnTo>
                  <a:lnTo>
                    <a:pt x="96"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98" name="Freeform 232"/>
            <p:cNvSpPr/>
            <p:nvPr/>
          </p:nvSpPr>
          <p:spPr>
            <a:xfrm>
              <a:off x="1280395" y="1247434"/>
              <a:ext cx="42900" cy="60977"/>
            </a:xfrm>
            <a:custGeom>
              <a:avLst/>
              <a:gdLst/>
              <a:ahLst/>
              <a:cxnLst>
                <a:cxn ang="0">
                  <a:pos x="wd2" y="hd2"/>
                </a:cxn>
                <a:cxn ang="5400000">
                  <a:pos x="wd2" y="hd2"/>
                </a:cxn>
                <a:cxn ang="10800000">
                  <a:pos x="wd2" y="hd2"/>
                </a:cxn>
                <a:cxn ang="16200000">
                  <a:pos x="wd2" y="hd2"/>
                </a:cxn>
              </a:cxnLst>
              <a:rect l="0" t="0" r="r" b="b"/>
              <a:pathLst>
                <a:path w="21253" h="21600" extrusionOk="0">
                  <a:moveTo>
                    <a:pt x="0" y="0"/>
                  </a:moveTo>
                  <a:lnTo>
                    <a:pt x="7652" y="0"/>
                  </a:lnTo>
                  <a:cubicBezTo>
                    <a:pt x="15108" y="0"/>
                    <a:pt x="17462" y="982"/>
                    <a:pt x="19425" y="2805"/>
                  </a:cubicBezTo>
                  <a:cubicBezTo>
                    <a:pt x="21387" y="4629"/>
                    <a:pt x="21191" y="5680"/>
                    <a:pt x="21191" y="10519"/>
                  </a:cubicBezTo>
                  <a:lnTo>
                    <a:pt x="21191" y="14237"/>
                  </a:lnTo>
                  <a:cubicBezTo>
                    <a:pt x="21600" y="16726"/>
                    <a:pt x="19955" y="19160"/>
                    <a:pt x="16972" y="20478"/>
                  </a:cubicBezTo>
                  <a:cubicBezTo>
                    <a:pt x="14947" y="21170"/>
                    <a:pt x="12742" y="21553"/>
                    <a:pt x="10497" y="21600"/>
                  </a:cubicBezTo>
                  <a:lnTo>
                    <a:pt x="686" y="21600"/>
                  </a:lnTo>
                  <a:close/>
                  <a:moveTo>
                    <a:pt x="6770" y="17743"/>
                  </a:moveTo>
                  <a:lnTo>
                    <a:pt x="8731" y="17743"/>
                  </a:lnTo>
                  <a:cubicBezTo>
                    <a:pt x="11380" y="17743"/>
                    <a:pt x="14127" y="17392"/>
                    <a:pt x="14127" y="13254"/>
                  </a:cubicBezTo>
                  <a:cubicBezTo>
                    <a:pt x="14127" y="12553"/>
                    <a:pt x="14127" y="11361"/>
                    <a:pt x="14127" y="10589"/>
                  </a:cubicBezTo>
                  <a:cubicBezTo>
                    <a:pt x="14444" y="8724"/>
                    <a:pt x="14037" y="6831"/>
                    <a:pt x="12950" y="5120"/>
                  </a:cubicBezTo>
                  <a:cubicBezTo>
                    <a:pt x="11674" y="3787"/>
                    <a:pt x="10301" y="3787"/>
                    <a:pt x="6671" y="378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99" name="Freeform 233"/>
            <p:cNvSpPr/>
            <p:nvPr/>
          </p:nvSpPr>
          <p:spPr>
            <a:xfrm>
              <a:off x="1348515" y="1247434"/>
              <a:ext cx="44952" cy="609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72" y="3927"/>
                  </a:lnTo>
                  <a:lnTo>
                    <a:pt x="14272" y="21600"/>
                  </a:lnTo>
                  <a:lnTo>
                    <a:pt x="7517" y="21600"/>
                  </a:lnTo>
                  <a:lnTo>
                    <a:pt x="7517" y="3927"/>
                  </a:lnTo>
                  <a:lnTo>
                    <a:pt x="0" y="3927"/>
                  </a:lnTo>
                  <a:lnTo>
                    <a:pt x="0" y="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00" name="Freeform 234"/>
            <p:cNvSpPr/>
            <p:nvPr/>
          </p:nvSpPr>
          <p:spPr>
            <a:xfrm>
              <a:off x="1403565" y="1247434"/>
              <a:ext cx="43962" cy="60977"/>
            </a:xfrm>
            <a:custGeom>
              <a:avLst/>
              <a:gdLst/>
              <a:ahLst/>
              <a:cxnLst>
                <a:cxn ang="0">
                  <a:pos x="wd2" y="hd2"/>
                </a:cxn>
                <a:cxn ang="5400000">
                  <a:pos x="wd2" y="hd2"/>
                </a:cxn>
                <a:cxn ang="10800000">
                  <a:pos x="wd2" y="hd2"/>
                </a:cxn>
                <a:cxn ang="16200000">
                  <a:pos x="wd2" y="hd2"/>
                </a:cxn>
              </a:cxnLst>
              <a:rect l="0" t="0" r="r" b="b"/>
              <a:pathLst>
                <a:path w="21600" h="21600" extrusionOk="0">
                  <a:moveTo>
                    <a:pt x="6519" y="21600"/>
                  </a:moveTo>
                  <a:lnTo>
                    <a:pt x="0" y="21600"/>
                  </a:lnTo>
                  <a:lnTo>
                    <a:pt x="0" y="0"/>
                  </a:lnTo>
                  <a:lnTo>
                    <a:pt x="9730" y="0"/>
                  </a:lnTo>
                  <a:cubicBezTo>
                    <a:pt x="14594" y="0"/>
                    <a:pt x="20821" y="491"/>
                    <a:pt x="20821" y="6242"/>
                  </a:cubicBezTo>
                  <a:cubicBezTo>
                    <a:pt x="21164" y="8922"/>
                    <a:pt x="18715" y="11374"/>
                    <a:pt x="15081" y="11992"/>
                  </a:cubicBezTo>
                  <a:lnTo>
                    <a:pt x="21600" y="21600"/>
                  </a:lnTo>
                  <a:lnTo>
                    <a:pt x="14497" y="21600"/>
                  </a:lnTo>
                  <a:lnTo>
                    <a:pt x="8757" y="12764"/>
                  </a:lnTo>
                  <a:lnTo>
                    <a:pt x="6616" y="12764"/>
                  </a:lnTo>
                  <a:close/>
                  <a:moveTo>
                    <a:pt x="6519" y="9327"/>
                  </a:moveTo>
                  <a:cubicBezTo>
                    <a:pt x="8228" y="9522"/>
                    <a:pt x="9967" y="9522"/>
                    <a:pt x="11676" y="9327"/>
                  </a:cubicBezTo>
                  <a:cubicBezTo>
                    <a:pt x="13816" y="8766"/>
                    <a:pt x="14010" y="7574"/>
                    <a:pt x="14010" y="6382"/>
                  </a:cubicBezTo>
                  <a:cubicBezTo>
                    <a:pt x="14258" y="5279"/>
                    <a:pt x="13408" y="4200"/>
                    <a:pt x="11967" y="3787"/>
                  </a:cubicBezTo>
                  <a:cubicBezTo>
                    <a:pt x="10159" y="3609"/>
                    <a:pt x="8327" y="3609"/>
                    <a:pt x="6519" y="378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01" name="Freeform 235"/>
            <p:cNvSpPr/>
            <p:nvPr/>
          </p:nvSpPr>
          <p:spPr>
            <a:xfrm>
              <a:off x="1454258" y="1247434"/>
              <a:ext cx="50893" cy="60977"/>
            </a:xfrm>
            <a:custGeom>
              <a:avLst/>
              <a:gdLst/>
              <a:ahLst/>
              <a:cxnLst>
                <a:cxn ang="0">
                  <a:pos x="wd2" y="hd2"/>
                </a:cxn>
                <a:cxn ang="5400000">
                  <a:pos x="wd2" y="hd2"/>
                </a:cxn>
                <a:cxn ang="10800000">
                  <a:pos x="wd2" y="hd2"/>
                </a:cxn>
                <a:cxn ang="16200000">
                  <a:pos x="wd2" y="hd2"/>
                </a:cxn>
              </a:cxnLst>
              <a:rect l="0" t="0" r="r" b="b"/>
              <a:pathLst>
                <a:path w="21600" h="21600" extrusionOk="0">
                  <a:moveTo>
                    <a:pt x="14120" y="0"/>
                  </a:moveTo>
                  <a:lnTo>
                    <a:pt x="21600" y="21600"/>
                  </a:lnTo>
                  <a:lnTo>
                    <a:pt x="16137" y="21600"/>
                  </a:lnTo>
                  <a:lnTo>
                    <a:pt x="14792" y="17322"/>
                  </a:lnTo>
                  <a:lnTo>
                    <a:pt x="6808" y="17322"/>
                  </a:lnTo>
                  <a:lnTo>
                    <a:pt x="5463" y="21600"/>
                  </a:lnTo>
                  <a:lnTo>
                    <a:pt x="0" y="21600"/>
                  </a:lnTo>
                  <a:lnTo>
                    <a:pt x="7312" y="0"/>
                  </a:lnTo>
                  <a:close/>
                  <a:moveTo>
                    <a:pt x="10758" y="3857"/>
                  </a:moveTo>
                  <a:lnTo>
                    <a:pt x="7901" y="13605"/>
                  </a:lnTo>
                  <a:lnTo>
                    <a:pt x="13699" y="13605"/>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02" name="Freeform 236"/>
            <p:cNvSpPr/>
            <p:nvPr/>
          </p:nvSpPr>
          <p:spPr>
            <a:xfrm>
              <a:off x="1509703" y="1247434"/>
              <a:ext cx="27922" cy="6097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15" y="19706"/>
                  </a:lnTo>
                  <a:lnTo>
                    <a:pt x="5515" y="1894"/>
                  </a:lnTo>
                  <a:lnTo>
                    <a:pt x="0" y="1894"/>
                  </a:lnTo>
                  <a:lnTo>
                    <a:pt x="0" y="0"/>
                  </a:lnTo>
                  <a:lnTo>
                    <a:pt x="21600" y="0"/>
                  </a:lnTo>
                  <a:lnTo>
                    <a:pt x="21600" y="1894"/>
                  </a:lnTo>
                  <a:lnTo>
                    <a:pt x="15931" y="1894"/>
                  </a:lnTo>
                  <a:lnTo>
                    <a:pt x="15931" y="19636"/>
                  </a:lnTo>
                  <a:lnTo>
                    <a:pt x="21600" y="19636"/>
                  </a:lnTo>
                  <a:lnTo>
                    <a:pt x="21600"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03" name="Freeform 237"/>
            <p:cNvSpPr/>
            <p:nvPr/>
          </p:nvSpPr>
          <p:spPr>
            <a:xfrm>
              <a:off x="1547723" y="1247434"/>
              <a:ext cx="45150" cy="609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158" y="0"/>
                  </a:lnTo>
                  <a:lnTo>
                    <a:pt x="13642" y="10099"/>
                  </a:lnTo>
                  <a:cubicBezTo>
                    <a:pt x="14026" y="10575"/>
                    <a:pt x="14374" y="11067"/>
                    <a:pt x="14685" y="11571"/>
                  </a:cubicBezTo>
                  <a:cubicBezTo>
                    <a:pt x="14847" y="11963"/>
                    <a:pt x="15070" y="12339"/>
                    <a:pt x="15347" y="12694"/>
                  </a:cubicBezTo>
                  <a:lnTo>
                    <a:pt x="15347" y="10519"/>
                  </a:lnTo>
                  <a:cubicBezTo>
                    <a:pt x="15347" y="9047"/>
                    <a:pt x="15347" y="8836"/>
                    <a:pt x="15347" y="8065"/>
                  </a:cubicBezTo>
                  <a:lnTo>
                    <a:pt x="15347" y="0"/>
                  </a:lnTo>
                  <a:lnTo>
                    <a:pt x="21600" y="0"/>
                  </a:lnTo>
                  <a:lnTo>
                    <a:pt x="21600" y="21600"/>
                  </a:lnTo>
                  <a:lnTo>
                    <a:pt x="16389" y="21600"/>
                  </a:lnTo>
                  <a:lnTo>
                    <a:pt x="8621" y="11151"/>
                  </a:lnTo>
                  <a:cubicBezTo>
                    <a:pt x="7741" y="10003"/>
                    <a:pt x="6982" y="8807"/>
                    <a:pt x="6347" y="7574"/>
                  </a:cubicBezTo>
                  <a:cubicBezTo>
                    <a:pt x="6347" y="8205"/>
                    <a:pt x="6347" y="10940"/>
                    <a:pt x="6347" y="11501"/>
                  </a:cubicBezTo>
                  <a:lnTo>
                    <a:pt x="6347" y="21600"/>
                  </a:lnTo>
                  <a:lnTo>
                    <a:pt x="474"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04" name="Freeform 238"/>
            <p:cNvSpPr/>
            <p:nvPr/>
          </p:nvSpPr>
          <p:spPr>
            <a:xfrm>
              <a:off x="1602179" y="1247434"/>
              <a:ext cx="27922" cy="6097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15" y="19706"/>
                  </a:lnTo>
                  <a:lnTo>
                    <a:pt x="5515" y="1894"/>
                  </a:lnTo>
                  <a:lnTo>
                    <a:pt x="0" y="1894"/>
                  </a:lnTo>
                  <a:lnTo>
                    <a:pt x="0" y="0"/>
                  </a:lnTo>
                  <a:lnTo>
                    <a:pt x="21600" y="0"/>
                  </a:lnTo>
                  <a:lnTo>
                    <a:pt x="21600" y="1894"/>
                  </a:lnTo>
                  <a:lnTo>
                    <a:pt x="15931" y="1894"/>
                  </a:lnTo>
                  <a:lnTo>
                    <a:pt x="15931" y="19636"/>
                  </a:lnTo>
                  <a:lnTo>
                    <a:pt x="21600" y="19636"/>
                  </a:lnTo>
                  <a:lnTo>
                    <a:pt x="21600"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05" name="Freeform 239"/>
            <p:cNvSpPr/>
            <p:nvPr/>
          </p:nvSpPr>
          <p:spPr>
            <a:xfrm>
              <a:off x="1639604" y="1247434"/>
              <a:ext cx="44160" cy="60977"/>
            </a:xfrm>
            <a:custGeom>
              <a:avLst/>
              <a:gdLst/>
              <a:ahLst/>
              <a:cxnLst>
                <a:cxn ang="0">
                  <a:pos x="wd2" y="hd2"/>
                </a:cxn>
                <a:cxn ang="5400000">
                  <a:pos x="wd2" y="hd2"/>
                </a:cxn>
                <a:cxn ang="10800000">
                  <a:pos x="wd2" y="hd2"/>
                </a:cxn>
                <a:cxn ang="16200000">
                  <a:pos x="wd2" y="hd2"/>
                </a:cxn>
              </a:cxnLst>
              <a:rect l="0" t="0" r="r" b="b"/>
              <a:pathLst>
                <a:path w="21600" h="21600" extrusionOk="0">
                  <a:moveTo>
                    <a:pt x="291" y="0"/>
                  </a:moveTo>
                  <a:lnTo>
                    <a:pt x="6199" y="0"/>
                  </a:lnTo>
                  <a:lnTo>
                    <a:pt x="13851" y="10099"/>
                  </a:lnTo>
                  <a:cubicBezTo>
                    <a:pt x="14244" y="10575"/>
                    <a:pt x="14600" y="11067"/>
                    <a:pt x="14916" y="11571"/>
                  </a:cubicBezTo>
                  <a:cubicBezTo>
                    <a:pt x="15083" y="11963"/>
                    <a:pt x="15310" y="12339"/>
                    <a:pt x="15595" y="12694"/>
                  </a:cubicBezTo>
                  <a:lnTo>
                    <a:pt x="15595" y="10519"/>
                  </a:lnTo>
                  <a:cubicBezTo>
                    <a:pt x="15595" y="9047"/>
                    <a:pt x="15595" y="8836"/>
                    <a:pt x="15595" y="8065"/>
                  </a:cubicBezTo>
                  <a:lnTo>
                    <a:pt x="15595" y="0"/>
                  </a:lnTo>
                  <a:lnTo>
                    <a:pt x="21600" y="0"/>
                  </a:lnTo>
                  <a:lnTo>
                    <a:pt x="21600" y="21600"/>
                  </a:lnTo>
                  <a:lnTo>
                    <a:pt x="16272" y="21600"/>
                  </a:lnTo>
                  <a:lnTo>
                    <a:pt x="8330" y="11151"/>
                  </a:lnTo>
                  <a:cubicBezTo>
                    <a:pt x="7431" y="10003"/>
                    <a:pt x="6654" y="8807"/>
                    <a:pt x="6005" y="7574"/>
                  </a:cubicBezTo>
                  <a:cubicBezTo>
                    <a:pt x="6005" y="8205"/>
                    <a:pt x="6005" y="10940"/>
                    <a:pt x="6005" y="11501"/>
                  </a:cubicBezTo>
                  <a:lnTo>
                    <a:pt x="6005"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06" name="Freeform 240"/>
            <p:cNvSpPr/>
            <p:nvPr/>
          </p:nvSpPr>
          <p:spPr>
            <a:xfrm>
              <a:off x="1698068" y="1245140"/>
              <a:ext cx="42603" cy="65810"/>
            </a:xfrm>
            <a:custGeom>
              <a:avLst/>
              <a:gdLst/>
              <a:ahLst/>
              <a:cxnLst>
                <a:cxn ang="0">
                  <a:pos x="wd2" y="hd2"/>
                </a:cxn>
                <a:cxn ang="5400000">
                  <a:pos x="wd2" y="hd2"/>
                </a:cxn>
                <a:cxn ang="10800000">
                  <a:pos x="wd2" y="hd2"/>
                </a:cxn>
                <a:cxn ang="16200000">
                  <a:pos x="wd2" y="hd2"/>
                </a:cxn>
              </a:cxnLst>
              <a:rect l="0" t="0" r="r" b="b"/>
              <a:pathLst>
                <a:path w="21227" h="21144" extrusionOk="0">
                  <a:moveTo>
                    <a:pt x="173" y="7987"/>
                  </a:moveTo>
                  <a:cubicBezTo>
                    <a:pt x="-361" y="5666"/>
                    <a:pt x="806" y="3317"/>
                    <a:pt x="3331" y="1627"/>
                  </a:cubicBezTo>
                  <a:cubicBezTo>
                    <a:pt x="5547" y="416"/>
                    <a:pt x="8433" y="-158"/>
                    <a:pt x="11323" y="37"/>
                  </a:cubicBezTo>
                  <a:cubicBezTo>
                    <a:pt x="16314" y="-258"/>
                    <a:pt x="20732" y="2113"/>
                    <a:pt x="21188" y="5331"/>
                  </a:cubicBezTo>
                  <a:cubicBezTo>
                    <a:pt x="21239" y="5686"/>
                    <a:pt x="21239" y="6042"/>
                    <a:pt x="21188" y="6397"/>
                  </a:cubicBezTo>
                  <a:lnTo>
                    <a:pt x="14578" y="6397"/>
                  </a:lnTo>
                  <a:cubicBezTo>
                    <a:pt x="14578" y="4680"/>
                    <a:pt x="12999" y="3853"/>
                    <a:pt x="10730" y="3853"/>
                  </a:cubicBezTo>
                  <a:cubicBezTo>
                    <a:pt x="8461" y="3853"/>
                    <a:pt x="6981" y="5761"/>
                    <a:pt x="6981" y="6906"/>
                  </a:cubicBezTo>
                  <a:lnTo>
                    <a:pt x="6981" y="13267"/>
                  </a:lnTo>
                  <a:cubicBezTo>
                    <a:pt x="6981" y="15875"/>
                    <a:pt x="7770" y="17465"/>
                    <a:pt x="11026" y="17465"/>
                  </a:cubicBezTo>
                  <a:cubicBezTo>
                    <a:pt x="14282" y="17465"/>
                    <a:pt x="14578" y="15620"/>
                    <a:pt x="14578" y="14857"/>
                  </a:cubicBezTo>
                  <a:lnTo>
                    <a:pt x="14578" y="13521"/>
                  </a:lnTo>
                  <a:lnTo>
                    <a:pt x="10928" y="13521"/>
                  </a:lnTo>
                  <a:lnTo>
                    <a:pt x="10928" y="10278"/>
                  </a:lnTo>
                  <a:lnTo>
                    <a:pt x="20793" y="10278"/>
                  </a:lnTo>
                  <a:lnTo>
                    <a:pt x="20793" y="20773"/>
                  </a:lnTo>
                  <a:lnTo>
                    <a:pt x="17833" y="20773"/>
                  </a:lnTo>
                  <a:lnTo>
                    <a:pt x="16946" y="19374"/>
                  </a:lnTo>
                  <a:cubicBezTo>
                    <a:pt x="15273" y="20690"/>
                    <a:pt x="12650" y="21342"/>
                    <a:pt x="10039" y="21091"/>
                  </a:cubicBezTo>
                  <a:cubicBezTo>
                    <a:pt x="7035" y="21184"/>
                    <a:pt x="4129" y="20387"/>
                    <a:pt x="2146" y="18928"/>
                  </a:cubicBezTo>
                  <a:cubicBezTo>
                    <a:pt x="485" y="17317"/>
                    <a:pt x="-249" y="15381"/>
                    <a:pt x="74" y="13458"/>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07" name="Freeform 241"/>
            <p:cNvSpPr/>
            <p:nvPr/>
          </p:nvSpPr>
          <p:spPr>
            <a:xfrm>
              <a:off x="1769703" y="1247434"/>
              <a:ext cx="51090" cy="60977"/>
            </a:xfrm>
            <a:custGeom>
              <a:avLst/>
              <a:gdLst/>
              <a:ahLst/>
              <a:cxnLst>
                <a:cxn ang="0">
                  <a:pos x="wd2" y="hd2"/>
                </a:cxn>
                <a:cxn ang="5400000">
                  <a:pos x="wd2" y="hd2"/>
                </a:cxn>
                <a:cxn ang="10800000">
                  <a:pos x="wd2" y="hd2"/>
                </a:cxn>
                <a:cxn ang="16200000">
                  <a:pos x="wd2" y="hd2"/>
                </a:cxn>
              </a:cxnLst>
              <a:rect l="0" t="0" r="r" b="b"/>
              <a:pathLst>
                <a:path w="21600" h="21600" extrusionOk="0">
                  <a:moveTo>
                    <a:pt x="14148" y="0"/>
                  </a:moveTo>
                  <a:lnTo>
                    <a:pt x="21600" y="21600"/>
                  </a:lnTo>
                  <a:lnTo>
                    <a:pt x="16074" y="21600"/>
                  </a:lnTo>
                  <a:lnTo>
                    <a:pt x="14735" y="17322"/>
                  </a:lnTo>
                  <a:lnTo>
                    <a:pt x="6865" y="17322"/>
                  </a:lnTo>
                  <a:lnTo>
                    <a:pt x="5526" y="21600"/>
                  </a:lnTo>
                  <a:lnTo>
                    <a:pt x="0" y="21600"/>
                  </a:lnTo>
                  <a:lnTo>
                    <a:pt x="7284" y="0"/>
                  </a:lnTo>
                  <a:close/>
                  <a:moveTo>
                    <a:pt x="10800" y="3857"/>
                  </a:moveTo>
                  <a:lnTo>
                    <a:pt x="8037" y="13605"/>
                  </a:lnTo>
                  <a:lnTo>
                    <a:pt x="13814" y="13605"/>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08" name="Freeform 242"/>
            <p:cNvSpPr/>
            <p:nvPr/>
          </p:nvSpPr>
          <p:spPr>
            <a:xfrm>
              <a:off x="1830367" y="1247434"/>
              <a:ext cx="44388" cy="62003"/>
            </a:xfrm>
            <a:custGeom>
              <a:avLst/>
              <a:gdLst/>
              <a:ahLst/>
              <a:cxnLst>
                <a:cxn ang="0">
                  <a:pos x="wd2" y="hd2"/>
                </a:cxn>
                <a:cxn ang="5400000">
                  <a:pos x="wd2" y="hd2"/>
                </a:cxn>
                <a:cxn ang="10800000">
                  <a:pos x="wd2" y="hd2"/>
                </a:cxn>
                <a:cxn ang="16200000">
                  <a:pos x="wd2" y="hd2"/>
                </a:cxn>
              </a:cxnLst>
              <a:rect l="0" t="0" r="r" b="b"/>
              <a:pathLst>
                <a:path w="21076" h="21505" extrusionOk="0">
                  <a:moveTo>
                    <a:pt x="61" y="0"/>
                  </a:moveTo>
                  <a:lnTo>
                    <a:pt x="6643" y="0"/>
                  </a:lnTo>
                  <a:lnTo>
                    <a:pt x="6643" y="13734"/>
                  </a:lnTo>
                  <a:cubicBezTo>
                    <a:pt x="6643" y="15038"/>
                    <a:pt x="6643" y="17648"/>
                    <a:pt x="10592" y="17648"/>
                  </a:cubicBezTo>
                  <a:cubicBezTo>
                    <a:pt x="11814" y="17648"/>
                    <a:pt x="14635" y="17648"/>
                    <a:pt x="14635" y="13802"/>
                  </a:cubicBezTo>
                  <a:lnTo>
                    <a:pt x="14635" y="69"/>
                  </a:lnTo>
                  <a:lnTo>
                    <a:pt x="21029" y="69"/>
                  </a:lnTo>
                  <a:lnTo>
                    <a:pt x="21029" y="13802"/>
                  </a:lnTo>
                  <a:cubicBezTo>
                    <a:pt x="21324" y="16065"/>
                    <a:pt x="20221" y="18306"/>
                    <a:pt x="18019" y="19914"/>
                  </a:cubicBezTo>
                  <a:cubicBezTo>
                    <a:pt x="15967" y="21037"/>
                    <a:pt x="13436" y="21597"/>
                    <a:pt x="10874" y="21493"/>
                  </a:cubicBezTo>
                  <a:cubicBezTo>
                    <a:pt x="8049" y="21600"/>
                    <a:pt x="5260" y="20994"/>
                    <a:pt x="2976" y="19776"/>
                  </a:cubicBezTo>
                  <a:cubicBezTo>
                    <a:pt x="790" y="18109"/>
                    <a:pt x="-276" y="15822"/>
                    <a:pt x="61" y="1352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09" name="Freeform 243"/>
            <p:cNvSpPr/>
            <p:nvPr/>
          </p:nvSpPr>
          <p:spPr>
            <a:xfrm>
              <a:off x="1886140" y="1247434"/>
              <a:ext cx="44754" cy="609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0" y="3927"/>
                  </a:lnTo>
                  <a:lnTo>
                    <a:pt x="14240" y="21600"/>
                  </a:lnTo>
                  <a:lnTo>
                    <a:pt x="7551" y="21600"/>
                  </a:lnTo>
                  <a:lnTo>
                    <a:pt x="7551" y="3927"/>
                  </a:lnTo>
                  <a:lnTo>
                    <a:pt x="0" y="3927"/>
                  </a:lnTo>
                  <a:lnTo>
                    <a:pt x="0" y="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10" name="Freeform 244"/>
            <p:cNvSpPr/>
            <p:nvPr/>
          </p:nvSpPr>
          <p:spPr>
            <a:xfrm>
              <a:off x="1941783" y="1247434"/>
              <a:ext cx="44357" cy="609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557" y="0"/>
                  </a:lnTo>
                  <a:lnTo>
                    <a:pt x="6557" y="8205"/>
                  </a:lnTo>
                  <a:lnTo>
                    <a:pt x="14947" y="8205"/>
                  </a:lnTo>
                  <a:lnTo>
                    <a:pt x="14947" y="0"/>
                  </a:lnTo>
                  <a:lnTo>
                    <a:pt x="21600" y="0"/>
                  </a:lnTo>
                  <a:lnTo>
                    <a:pt x="21600" y="21600"/>
                  </a:lnTo>
                  <a:lnTo>
                    <a:pt x="15043" y="21600"/>
                  </a:lnTo>
                  <a:lnTo>
                    <a:pt x="15043" y="12273"/>
                  </a:lnTo>
                  <a:lnTo>
                    <a:pt x="6654" y="12273"/>
                  </a:lnTo>
                  <a:lnTo>
                    <a:pt x="6654" y="21600"/>
                  </a:lnTo>
                  <a:lnTo>
                    <a:pt x="0" y="2160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11" name="Freeform 245"/>
            <p:cNvSpPr/>
            <p:nvPr/>
          </p:nvSpPr>
          <p:spPr>
            <a:xfrm>
              <a:off x="2000716" y="1246175"/>
              <a:ext cx="42323" cy="64858"/>
            </a:xfrm>
            <a:custGeom>
              <a:avLst/>
              <a:gdLst/>
              <a:ahLst/>
              <a:cxnLst>
                <a:cxn ang="0">
                  <a:pos x="wd2" y="hd2"/>
                </a:cxn>
                <a:cxn ang="5400000">
                  <a:pos x="wd2" y="hd2"/>
                </a:cxn>
                <a:cxn ang="10800000">
                  <a:pos x="wd2" y="hd2"/>
                </a:cxn>
                <a:cxn ang="16200000">
                  <a:pos x="wd2" y="hd2"/>
                </a:cxn>
              </a:cxnLst>
              <a:rect l="0" t="0" r="r" b="b"/>
              <a:pathLst>
                <a:path w="21019" h="20796" extrusionOk="0">
                  <a:moveTo>
                    <a:pt x="38" y="7322"/>
                  </a:moveTo>
                  <a:cubicBezTo>
                    <a:pt x="-209" y="5349"/>
                    <a:pt x="744" y="3391"/>
                    <a:pt x="2694" y="1863"/>
                  </a:cubicBezTo>
                  <a:cubicBezTo>
                    <a:pt x="7158" y="-621"/>
                    <a:pt x="13768" y="-621"/>
                    <a:pt x="18233" y="1863"/>
                  </a:cubicBezTo>
                  <a:cubicBezTo>
                    <a:pt x="20431" y="3654"/>
                    <a:pt x="21391" y="5949"/>
                    <a:pt x="20888" y="8211"/>
                  </a:cubicBezTo>
                  <a:lnTo>
                    <a:pt x="20888" y="12972"/>
                  </a:lnTo>
                  <a:cubicBezTo>
                    <a:pt x="21236" y="15058"/>
                    <a:pt x="20320" y="17151"/>
                    <a:pt x="18331" y="18812"/>
                  </a:cubicBezTo>
                  <a:cubicBezTo>
                    <a:pt x="16151" y="20171"/>
                    <a:pt x="13194" y="20884"/>
                    <a:pt x="10168" y="20780"/>
                  </a:cubicBezTo>
                  <a:cubicBezTo>
                    <a:pt x="6004" y="20979"/>
                    <a:pt x="2160" y="19334"/>
                    <a:pt x="825" y="16780"/>
                  </a:cubicBezTo>
                  <a:cubicBezTo>
                    <a:pt x="271" y="15478"/>
                    <a:pt x="6" y="14132"/>
                    <a:pt x="38" y="12781"/>
                  </a:cubicBezTo>
                  <a:close/>
                  <a:moveTo>
                    <a:pt x="6824" y="13670"/>
                  </a:moveTo>
                  <a:cubicBezTo>
                    <a:pt x="6824" y="15765"/>
                    <a:pt x="7414" y="17225"/>
                    <a:pt x="10365" y="17225"/>
                  </a:cubicBezTo>
                  <a:cubicBezTo>
                    <a:pt x="13315" y="17225"/>
                    <a:pt x="14003" y="15067"/>
                    <a:pt x="14003" y="13670"/>
                  </a:cubicBezTo>
                  <a:lnTo>
                    <a:pt x="14003" y="6878"/>
                  </a:lnTo>
                  <a:cubicBezTo>
                    <a:pt x="14003" y="5545"/>
                    <a:pt x="14003" y="3894"/>
                    <a:pt x="10463" y="3894"/>
                  </a:cubicBezTo>
                  <a:cubicBezTo>
                    <a:pt x="6922" y="3894"/>
                    <a:pt x="6824" y="6116"/>
                    <a:pt x="6824" y="6878"/>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12" name="Freeform 246"/>
            <p:cNvSpPr/>
            <p:nvPr/>
          </p:nvSpPr>
          <p:spPr>
            <a:xfrm>
              <a:off x="2056634" y="1247434"/>
              <a:ext cx="43962" cy="60977"/>
            </a:xfrm>
            <a:custGeom>
              <a:avLst/>
              <a:gdLst/>
              <a:ahLst/>
              <a:cxnLst>
                <a:cxn ang="0">
                  <a:pos x="wd2" y="hd2"/>
                </a:cxn>
                <a:cxn ang="5400000">
                  <a:pos x="wd2" y="hd2"/>
                </a:cxn>
                <a:cxn ang="10800000">
                  <a:pos x="wd2" y="hd2"/>
                </a:cxn>
                <a:cxn ang="16200000">
                  <a:pos x="wd2" y="hd2"/>
                </a:cxn>
              </a:cxnLst>
              <a:rect l="0" t="0" r="r" b="b"/>
              <a:pathLst>
                <a:path w="21600" h="21600" extrusionOk="0">
                  <a:moveTo>
                    <a:pt x="6519" y="21600"/>
                  </a:moveTo>
                  <a:lnTo>
                    <a:pt x="0" y="21600"/>
                  </a:lnTo>
                  <a:lnTo>
                    <a:pt x="0" y="0"/>
                  </a:lnTo>
                  <a:lnTo>
                    <a:pt x="9730" y="0"/>
                  </a:lnTo>
                  <a:cubicBezTo>
                    <a:pt x="14594" y="0"/>
                    <a:pt x="20724" y="491"/>
                    <a:pt x="20724" y="6242"/>
                  </a:cubicBezTo>
                  <a:cubicBezTo>
                    <a:pt x="21119" y="8909"/>
                    <a:pt x="18701" y="11372"/>
                    <a:pt x="15081" y="11992"/>
                  </a:cubicBezTo>
                  <a:lnTo>
                    <a:pt x="21600" y="21600"/>
                  </a:lnTo>
                  <a:lnTo>
                    <a:pt x="14400" y="21600"/>
                  </a:lnTo>
                  <a:lnTo>
                    <a:pt x="8757" y="12764"/>
                  </a:lnTo>
                  <a:lnTo>
                    <a:pt x="6519" y="12764"/>
                  </a:lnTo>
                  <a:close/>
                  <a:moveTo>
                    <a:pt x="6519" y="9327"/>
                  </a:moveTo>
                  <a:cubicBezTo>
                    <a:pt x="8260" y="9513"/>
                    <a:pt x="10031" y="9513"/>
                    <a:pt x="11773" y="9327"/>
                  </a:cubicBezTo>
                  <a:cubicBezTo>
                    <a:pt x="13816" y="8766"/>
                    <a:pt x="14010" y="7574"/>
                    <a:pt x="14010" y="6382"/>
                  </a:cubicBezTo>
                  <a:cubicBezTo>
                    <a:pt x="14236" y="5301"/>
                    <a:pt x="13442" y="4244"/>
                    <a:pt x="12064" y="3787"/>
                  </a:cubicBezTo>
                  <a:cubicBezTo>
                    <a:pt x="10225" y="3611"/>
                    <a:pt x="8359" y="3611"/>
                    <a:pt x="6519" y="378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13" name="Freeform 247"/>
            <p:cNvSpPr/>
            <p:nvPr/>
          </p:nvSpPr>
          <p:spPr>
            <a:xfrm>
              <a:off x="2107328" y="1247434"/>
              <a:ext cx="27725" cy="6097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54" y="19706"/>
                  </a:lnTo>
                  <a:lnTo>
                    <a:pt x="5554" y="1894"/>
                  </a:lnTo>
                  <a:lnTo>
                    <a:pt x="0" y="1894"/>
                  </a:lnTo>
                  <a:lnTo>
                    <a:pt x="0" y="0"/>
                  </a:lnTo>
                  <a:lnTo>
                    <a:pt x="21600" y="0"/>
                  </a:lnTo>
                  <a:lnTo>
                    <a:pt x="21600" y="1894"/>
                  </a:lnTo>
                  <a:lnTo>
                    <a:pt x="16046" y="1894"/>
                  </a:lnTo>
                  <a:lnTo>
                    <a:pt x="16046" y="19636"/>
                  </a:lnTo>
                  <a:lnTo>
                    <a:pt x="21600" y="19636"/>
                  </a:lnTo>
                  <a:lnTo>
                    <a:pt x="21600"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14" name="Freeform 248"/>
            <p:cNvSpPr/>
            <p:nvPr/>
          </p:nvSpPr>
          <p:spPr>
            <a:xfrm>
              <a:off x="2140596" y="1247434"/>
              <a:ext cx="44753" cy="609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1" y="3927"/>
                  </a:lnTo>
                  <a:lnTo>
                    <a:pt x="14241" y="21600"/>
                  </a:lnTo>
                  <a:lnTo>
                    <a:pt x="7455" y="21600"/>
                  </a:lnTo>
                  <a:lnTo>
                    <a:pt x="7455" y="3927"/>
                  </a:lnTo>
                  <a:lnTo>
                    <a:pt x="0" y="3927"/>
                  </a:lnTo>
                  <a:lnTo>
                    <a:pt x="0" y="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15" name="Freeform 249"/>
            <p:cNvSpPr/>
            <p:nvPr/>
          </p:nvSpPr>
          <p:spPr>
            <a:xfrm>
              <a:off x="2189902" y="1247434"/>
              <a:ext cx="50694" cy="60977"/>
            </a:xfrm>
            <a:custGeom>
              <a:avLst/>
              <a:gdLst/>
              <a:ahLst/>
              <a:cxnLst>
                <a:cxn ang="0">
                  <a:pos x="wd2" y="hd2"/>
                </a:cxn>
                <a:cxn ang="5400000">
                  <a:pos x="wd2" y="hd2"/>
                </a:cxn>
                <a:cxn ang="10800000">
                  <a:pos x="wd2" y="hd2"/>
                </a:cxn>
                <a:cxn ang="16200000">
                  <a:pos x="wd2" y="hd2"/>
                </a:cxn>
              </a:cxnLst>
              <a:rect l="0" t="0" r="r" b="b"/>
              <a:pathLst>
                <a:path w="21600" h="21600" extrusionOk="0">
                  <a:moveTo>
                    <a:pt x="8438" y="21600"/>
                  </a:moveTo>
                  <a:lnTo>
                    <a:pt x="8438" y="13044"/>
                  </a:lnTo>
                  <a:lnTo>
                    <a:pt x="0" y="0"/>
                  </a:lnTo>
                  <a:lnTo>
                    <a:pt x="6075" y="0"/>
                  </a:lnTo>
                  <a:lnTo>
                    <a:pt x="9366" y="5400"/>
                  </a:lnTo>
                  <a:cubicBezTo>
                    <a:pt x="9366" y="5821"/>
                    <a:pt x="10716" y="7644"/>
                    <a:pt x="10884" y="8065"/>
                  </a:cubicBezTo>
                  <a:cubicBezTo>
                    <a:pt x="11334" y="7178"/>
                    <a:pt x="11841" y="6312"/>
                    <a:pt x="12403" y="5470"/>
                  </a:cubicBezTo>
                  <a:lnTo>
                    <a:pt x="15525" y="0"/>
                  </a:lnTo>
                  <a:lnTo>
                    <a:pt x="21600" y="0"/>
                  </a:lnTo>
                  <a:lnTo>
                    <a:pt x="13753" y="12904"/>
                  </a:lnTo>
                  <a:lnTo>
                    <a:pt x="13753"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16" name="Freeform 250"/>
            <p:cNvSpPr/>
            <p:nvPr/>
          </p:nvSpPr>
          <p:spPr>
            <a:xfrm>
              <a:off x="0" y="418217"/>
              <a:ext cx="500883" cy="765666"/>
            </a:xfrm>
            <a:custGeom>
              <a:avLst/>
              <a:gdLst/>
              <a:ahLst/>
              <a:cxnLst>
                <a:cxn ang="0">
                  <a:pos x="wd2" y="hd2"/>
                </a:cxn>
                <a:cxn ang="5400000">
                  <a:pos x="wd2" y="hd2"/>
                </a:cxn>
                <a:cxn ang="10800000">
                  <a:pos x="wd2" y="hd2"/>
                </a:cxn>
                <a:cxn ang="16200000">
                  <a:pos x="wd2" y="hd2"/>
                </a:cxn>
              </a:cxnLst>
              <a:rect l="0" t="0" r="r" b="b"/>
              <a:pathLst>
                <a:path w="21578" h="21558" extrusionOk="0">
                  <a:moveTo>
                    <a:pt x="0" y="7372"/>
                  </a:moveTo>
                  <a:cubicBezTo>
                    <a:pt x="0" y="2667"/>
                    <a:pt x="3864" y="2"/>
                    <a:pt x="11192" y="2"/>
                  </a:cubicBezTo>
                  <a:cubicBezTo>
                    <a:pt x="13664" y="-42"/>
                    <a:pt x="16090" y="441"/>
                    <a:pt x="18102" y="1379"/>
                  </a:cubicBezTo>
                  <a:cubicBezTo>
                    <a:pt x="20926" y="2834"/>
                    <a:pt x="21276" y="5354"/>
                    <a:pt x="21361" y="7009"/>
                  </a:cubicBezTo>
                  <a:lnTo>
                    <a:pt x="14451" y="7009"/>
                  </a:lnTo>
                  <a:cubicBezTo>
                    <a:pt x="14451" y="6000"/>
                    <a:pt x="14323" y="3760"/>
                    <a:pt x="10894" y="3760"/>
                  </a:cubicBezTo>
                  <a:cubicBezTo>
                    <a:pt x="9931" y="3765"/>
                    <a:pt x="9003" y="3994"/>
                    <a:pt x="8275" y="4406"/>
                  </a:cubicBezTo>
                  <a:cubicBezTo>
                    <a:pt x="7433" y="5012"/>
                    <a:pt x="7016" y="5820"/>
                    <a:pt x="7123" y="6636"/>
                  </a:cubicBezTo>
                  <a:lnTo>
                    <a:pt x="7123" y="14440"/>
                  </a:lnTo>
                  <a:cubicBezTo>
                    <a:pt x="7123" y="15555"/>
                    <a:pt x="7123" y="17717"/>
                    <a:pt x="10936" y="17717"/>
                  </a:cubicBezTo>
                  <a:cubicBezTo>
                    <a:pt x="13769" y="17717"/>
                    <a:pt x="14622" y="16207"/>
                    <a:pt x="14622" y="13994"/>
                  </a:cubicBezTo>
                  <a:lnTo>
                    <a:pt x="21574" y="13994"/>
                  </a:lnTo>
                  <a:cubicBezTo>
                    <a:pt x="21600" y="14838"/>
                    <a:pt x="21500" y="15682"/>
                    <a:pt x="21276" y="16513"/>
                  </a:cubicBezTo>
                  <a:cubicBezTo>
                    <a:pt x="20934" y="17969"/>
                    <a:pt x="19753" y="19283"/>
                    <a:pt x="17974" y="20187"/>
                  </a:cubicBezTo>
                  <a:cubicBezTo>
                    <a:pt x="15739" y="21363"/>
                    <a:pt x="12481" y="21558"/>
                    <a:pt x="11150" y="21558"/>
                  </a:cubicBezTo>
                  <a:cubicBezTo>
                    <a:pt x="7507" y="21558"/>
                    <a:pt x="4973" y="21001"/>
                    <a:pt x="3003" y="19735"/>
                  </a:cubicBezTo>
                  <a:cubicBezTo>
                    <a:pt x="1715" y="18921"/>
                    <a:pt x="43" y="17745"/>
                    <a:pt x="43" y="13542"/>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17" name="Freeform 251"/>
            <p:cNvSpPr/>
            <p:nvPr/>
          </p:nvSpPr>
          <p:spPr>
            <a:xfrm>
              <a:off x="668910" y="434354"/>
              <a:ext cx="513665" cy="7305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642" y="0"/>
                  </a:lnTo>
                  <a:lnTo>
                    <a:pt x="20642" y="3940"/>
                  </a:lnTo>
                  <a:lnTo>
                    <a:pt x="6703" y="3940"/>
                  </a:lnTo>
                  <a:lnTo>
                    <a:pt x="6703" y="8529"/>
                  </a:lnTo>
                  <a:lnTo>
                    <a:pt x="16287" y="8529"/>
                  </a:lnTo>
                  <a:lnTo>
                    <a:pt x="16287" y="12474"/>
                  </a:lnTo>
                  <a:lnTo>
                    <a:pt x="6786" y="12474"/>
                  </a:lnTo>
                  <a:lnTo>
                    <a:pt x="6786" y="17567"/>
                  </a:lnTo>
                  <a:lnTo>
                    <a:pt x="21600" y="17567"/>
                  </a:lnTo>
                  <a:lnTo>
                    <a:pt x="21600" y="21600"/>
                  </a:lnTo>
                  <a:lnTo>
                    <a:pt x="0" y="2160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18" name="Freeform 252"/>
            <p:cNvSpPr/>
            <p:nvPr/>
          </p:nvSpPr>
          <p:spPr>
            <a:xfrm>
              <a:off x="1383168" y="65527"/>
              <a:ext cx="114060" cy="114035"/>
            </a:xfrm>
            <a:prstGeom prst="ellipse">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19" name="Freeform 253"/>
            <p:cNvSpPr/>
            <p:nvPr/>
          </p:nvSpPr>
          <p:spPr>
            <a:xfrm>
              <a:off x="1411089" y="0"/>
              <a:ext cx="59210" cy="179562"/>
            </a:xfrm>
            <a:custGeom>
              <a:avLst/>
              <a:gdLst/>
              <a:ahLst/>
              <a:cxnLst>
                <a:cxn ang="0">
                  <a:pos x="wd2" y="hd2"/>
                </a:cxn>
                <a:cxn ang="5400000">
                  <a:pos x="wd2" y="hd2"/>
                </a:cxn>
                <a:cxn ang="10800000">
                  <a:pos x="wd2" y="hd2"/>
                </a:cxn>
                <a:cxn ang="16200000">
                  <a:pos x="wd2" y="hd2"/>
                </a:cxn>
              </a:cxnLst>
              <a:rect l="0" t="0" r="r" b="b"/>
              <a:pathLst>
                <a:path w="21600" h="21600" extrusionOk="0">
                  <a:moveTo>
                    <a:pt x="10619" y="21600"/>
                  </a:moveTo>
                  <a:lnTo>
                    <a:pt x="0" y="0"/>
                  </a:lnTo>
                  <a:lnTo>
                    <a:pt x="21600" y="0"/>
                  </a:lnTo>
                  <a:lnTo>
                    <a:pt x="10619"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20" name="Freeform 254"/>
            <p:cNvSpPr/>
            <p:nvPr/>
          </p:nvSpPr>
          <p:spPr>
            <a:xfrm>
              <a:off x="1187922" y="411938"/>
              <a:ext cx="556041" cy="26419"/>
            </a:xfrm>
            <a:prstGeom prst="rect">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21" name="Freeform 255"/>
            <p:cNvSpPr/>
            <p:nvPr/>
          </p:nvSpPr>
          <p:spPr>
            <a:xfrm>
              <a:off x="1187922" y="557648"/>
              <a:ext cx="556041" cy="26419"/>
            </a:xfrm>
            <a:prstGeom prst="rect">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22" name="Freeform 256"/>
            <p:cNvSpPr/>
            <p:nvPr/>
          </p:nvSpPr>
          <p:spPr>
            <a:xfrm>
              <a:off x="1187922" y="486180"/>
              <a:ext cx="292080" cy="26418"/>
            </a:xfrm>
            <a:prstGeom prst="rect">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23" name="Freeform 257"/>
            <p:cNvSpPr/>
            <p:nvPr/>
          </p:nvSpPr>
          <p:spPr>
            <a:xfrm>
              <a:off x="1521782" y="486180"/>
              <a:ext cx="120199" cy="26418"/>
            </a:xfrm>
            <a:prstGeom prst="rect">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24" name="Freeform 258"/>
            <p:cNvSpPr/>
            <p:nvPr/>
          </p:nvSpPr>
          <p:spPr>
            <a:xfrm>
              <a:off x="1697427" y="486180"/>
              <a:ext cx="46536" cy="26418"/>
            </a:xfrm>
            <a:prstGeom prst="rect">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25" name="Freeform 259"/>
            <p:cNvSpPr/>
            <p:nvPr/>
          </p:nvSpPr>
          <p:spPr>
            <a:xfrm>
              <a:off x="1630693" y="1107860"/>
              <a:ext cx="168713" cy="49296"/>
            </a:xfrm>
            <a:custGeom>
              <a:avLst/>
              <a:gdLst/>
              <a:ahLst/>
              <a:cxnLst>
                <a:cxn ang="0">
                  <a:pos x="wd2" y="hd2"/>
                </a:cxn>
                <a:cxn ang="5400000">
                  <a:pos x="wd2" y="hd2"/>
                </a:cxn>
                <a:cxn ang="10800000">
                  <a:pos x="wd2" y="hd2"/>
                </a:cxn>
                <a:cxn ang="16200000">
                  <a:pos x="wd2" y="hd2"/>
                </a:cxn>
              </a:cxnLst>
              <a:rect l="0" t="0" r="r" b="b"/>
              <a:pathLst>
                <a:path w="21600" h="21600" extrusionOk="0">
                  <a:moveTo>
                    <a:pt x="19952" y="21600"/>
                  </a:moveTo>
                  <a:lnTo>
                    <a:pt x="21600" y="0"/>
                  </a:lnTo>
                  <a:lnTo>
                    <a:pt x="1775" y="0"/>
                  </a:lnTo>
                  <a:lnTo>
                    <a:pt x="0" y="21600"/>
                  </a:lnTo>
                  <a:lnTo>
                    <a:pt x="19952"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26" name="Freeform 260"/>
            <p:cNvSpPr/>
            <p:nvPr/>
          </p:nvSpPr>
          <p:spPr>
            <a:xfrm>
              <a:off x="2069308" y="1107860"/>
              <a:ext cx="168317" cy="49296"/>
            </a:xfrm>
            <a:custGeom>
              <a:avLst/>
              <a:gdLst/>
              <a:ahLst/>
              <a:cxnLst>
                <a:cxn ang="0">
                  <a:pos x="wd2" y="hd2"/>
                </a:cxn>
                <a:cxn ang="5400000">
                  <a:pos x="wd2" y="hd2"/>
                </a:cxn>
                <a:cxn ang="10800000">
                  <a:pos x="wd2" y="hd2"/>
                </a:cxn>
                <a:cxn ang="16200000">
                  <a:pos x="wd2" y="hd2"/>
                </a:cxn>
              </a:cxnLst>
              <a:rect l="0" t="0" r="r" b="b"/>
              <a:pathLst>
                <a:path w="21600" h="21600" extrusionOk="0">
                  <a:moveTo>
                    <a:pt x="19770" y="0"/>
                  </a:moveTo>
                  <a:lnTo>
                    <a:pt x="0" y="0"/>
                  </a:lnTo>
                  <a:lnTo>
                    <a:pt x="1652" y="21600"/>
                  </a:lnTo>
                  <a:lnTo>
                    <a:pt x="21600" y="21600"/>
                  </a:lnTo>
                  <a:lnTo>
                    <a:pt x="1977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27" name="Freeform 261"/>
            <p:cNvSpPr/>
            <p:nvPr/>
          </p:nvSpPr>
          <p:spPr>
            <a:xfrm>
              <a:off x="2096833" y="963935"/>
              <a:ext cx="121783" cy="1280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15067" y="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28" name="Freeform 262"/>
            <p:cNvSpPr/>
            <p:nvPr/>
          </p:nvSpPr>
          <p:spPr>
            <a:xfrm>
              <a:off x="1689704" y="820008"/>
              <a:ext cx="487328" cy="128090"/>
            </a:xfrm>
            <a:custGeom>
              <a:avLst/>
              <a:gdLst/>
              <a:ahLst/>
              <a:cxnLst>
                <a:cxn ang="0">
                  <a:pos x="wd2" y="hd2"/>
                </a:cxn>
                <a:cxn ang="5400000">
                  <a:pos x="wd2" y="hd2"/>
                </a:cxn>
                <a:cxn ang="10800000">
                  <a:pos x="wd2" y="hd2"/>
                </a:cxn>
                <a:cxn ang="16200000">
                  <a:pos x="wd2" y="hd2"/>
                </a:cxn>
              </a:cxnLst>
              <a:rect l="0" t="0" r="r" b="b"/>
              <a:pathLst>
                <a:path w="21600" h="21600" extrusionOk="0">
                  <a:moveTo>
                    <a:pt x="13595" y="0"/>
                  </a:moveTo>
                  <a:lnTo>
                    <a:pt x="14412" y="12653"/>
                  </a:lnTo>
                  <a:lnTo>
                    <a:pt x="7127" y="12653"/>
                  </a:lnTo>
                  <a:lnTo>
                    <a:pt x="7934" y="0"/>
                  </a:lnTo>
                  <a:lnTo>
                    <a:pt x="1597" y="0"/>
                  </a:lnTo>
                  <a:lnTo>
                    <a:pt x="0" y="21600"/>
                  </a:lnTo>
                  <a:lnTo>
                    <a:pt x="21600" y="21600"/>
                  </a:lnTo>
                  <a:lnTo>
                    <a:pt x="19967" y="0"/>
                  </a:lnTo>
                  <a:lnTo>
                    <a:pt x="13595"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29" name="Freeform 263"/>
            <p:cNvSpPr/>
            <p:nvPr/>
          </p:nvSpPr>
          <p:spPr>
            <a:xfrm>
              <a:off x="1649110" y="963935"/>
              <a:ext cx="122971" cy="12809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6331" y="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30" name="Freeform 264"/>
            <p:cNvSpPr/>
            <p:nvPr/>
          </p:nvSpPr>
          <p:spPr>
            <a:xfrm>
              <a:off x="1811486" y="434354"/>
              <a:ext cx="240991" cy="8196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470" y="0"/>
                  </a:lnTo>
                  <a:lnTo>
                    <a:pt x="2077" y="0"/>
                  </a:lnTo>
                  <a:lnTo>
                    <a:pt x="0" y="21600"/>
                  </a:lnTo>
                  <a:lnTo>
                    <a:pt x="2160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31" name="Freeform 265"/>
            <p:cNvSpPr/>
            <p:nvPr/>
          </p:nvSpPr>
          <p:spPr>
            <a:xfrm>
              <a:off x="1787923" y="963935"/>
              <a:ext cx="293070" cy="12809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153" y="21600"/>
                  </a:lnTo>
                  <a:lnTo>
                    <a:pt x="2554" y="9381"/>
                  </a:lnTo>
                  <a:lnTo>
                    <a:pt x="19061" y="9381"/>
                  </a:lnTo>
                  <a:lnTo>
                    <a:pt x="20447" y="21600"/>
                  </a:lnTo>
                  <a:lnTo>
                    <a:pt x="21600" y="21600"/>
                  </a:lnTo>
                  <a:lnTo>
                    <a:pt x="21600" y="0"/>
                  </a:lnTo>
                  <a:lnTo>
                    <a:pt x="0" y="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32" name="Freeform 266"/>
            <p:cNvSpPr/>
            <p:nvPr/>
          </p:nvSpPr>
          <p:spPr>
            <a:xfrm>
              <a:off x="1795644" y="676080"/>
              <a:ext cx="107724" cy="12809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15406" y="2160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33" name="Freeform 267"/>
            <p:cNvSpPr/>
            <p:nvPr/>
          </p:nvSpPr>
          <p:spPr>
            <a:xfrm>
              <a:off x="2031486" y="532153"/>
              <a:ext cx="62575" cy="1280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8817" y="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34" name="Freeform 268"/>
            <p:cNvSpPr/>
            <p:nvPr/>
          </p:nvSpPr>
          <p:spPr>
            <a:xfrm>
              <a:off x="1770893" y="532153"/>
              <a:ext cx="244754" cy="12809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2023" y="21600"/>
                  </a:lnTo>
                  <a:lnTo>
                    <a:pt x="14050" y="5475"/>
                  </a:lnTo>
                  <a:lnTo>
                    <a:pt x="14400" y="5475"/>
                  </a:lnTo>
                  <a:lnTo>
                    <a:pt x="16462" y="21600"/>
                  </a:lnTo>
                  <a:lnTo>
                    <a:pt x="21600" y="21600"/>
                  </a:lnTo>
                  <a:lnTo>
                    <a:pt x="21600" y="0"/>
                  </a:lnTo>
                  <a:lnTo>
                    <a:pt x="3181" y="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35" name="Freeform 269"/>
            <p:cNvSpPr/>
            <p:nvPr/>
          </p:nvSpPr>
          <p:spPr>
            <a:xfrm>
              <a:off x="1622972" y="1165330"/>
              <a:ext cx="159209" cy="26418"/>
            </a:xfrm>
            <a:custGeom>
              <a:avLst/>
              <a:gdLst/>
              <a:ahLst/>
              <a:cxnLst>
                <a:cxn ang="0">
                  <a:pos x="wd2" y="hd2"/>
                </a:cxn>
                <a:cxn ang="5400000">
                  <a:pos x="wd2" y="hd2"/>
                </a:cxn>
                <a:cxn ang="10800000">
                  <a:pos x="wd2" y="hd2"/>
                </a:cxn>
                <a:cxn ang="16200000">
                  <a:pos x="wd2" y="hd2"/>
                </a:cxn>
              </a:cxnLst>
              <a:rect l="0" t="0" r="r" b="b"/>
              <a:pathLst>
                <a:path w="21600" h="21600" extrusionOk="0">
                  <a:moveTo>
                    <a:pt x="430" y="0"/>
                  </a:moveTo>
                  <a:lnTo>
                    <a:pt x="0" y="21600"/>
                  </a:lnTo>
                  <a:lnTo>
                    <a:pt x="21224" y="21600"/>
                  </a:lnTo>
                  <a:lnTo>
                    <a:pt x="21600" y="0"/>
                  </a:lnTo>
                  <a:lnTo>
                    <a:pt x="43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36" name="Freeform 270"/>
            <p:cNvSpPr/>
            <p:nvPr/>
          </p:nvSpPr>
          <p:spPr>
            <a:xfrm>
              <a:off x="1961388" y="676080"/>
              <a:ext cx="174258" cy="1280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878" y="21600"/>
                  </a:lnTo>
                  <a:lnTo>
                    <a:pt x="21600" y="21600"/>
                  </a:lnTo>
                  <a:lnTo>
                    <a:pt x="17010" y="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37" name="Freeform 271"/>
            <p:cNvSpPr/>
            <p:nvPr/>
          </p:nvSpPr>
          <p:spPr>
            <a:xfrm>
              <a:off x="2086140" y="1165330"/>
              <a:ext cx="159209" cy="264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03" y="21600"/>
                  </a:lnTo>
                  <a:lnTo>
                    <a:pt x="21600" y="21600"/>
                  </a:lnTo>
                  <a:lnTo>
                    <a:pt x="21170" y="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38" name="Freeform 272"/>
            <p:cNvSpPr/>
            <p:nvPr/>
          </p:nvSpPr>
          <p:spPr>
            <a:xfrm>
              <a:off x="1730297" y="676080"/>
              <a:ext cx="49704" cy="12809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15663" y="0"/>
                  </a:lnTo>
                  <a:lnTo>
                    <a:pt x="0" y="21600"/>
                  </a:lnTo>
                  <a:lnTo>
                    <a:pt x="2160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39" name="Freeform 273"/>
            <p:cNvSpPr/>
            <p:nvPr/>
          </p:nvSpPr>
          <p:spPr>
            <a:xfrm>
              <a:off x="1343169" y="126306"/>
              <a:ext cx="134456" cy="19639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2597" y="0"/>
                  </a:lnTo>
                  <a:lnTo>
                    <a:pt x="0" y="21600"/>
                  </a:lnTo>
                  <a:lnTo>
                    <a:pt x="9003" y="2160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40" name="Freeform 274"/>
            <p:cNvSpPr/>
            <p:nvPr/>
          </p:nvSpPr>
          <p:spPr>
            <a:xfrm>
              <a:off x="1284753" y="375951"/>
              <a:ext cx="68121" cy="44545"/>
            </a:xfrm>
            <a:prstGeom prst="rect">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41" name="Freeform 275"/>
            <p:cNvSpPr/>
            <p:nvPr/>
          </p:nvSpPr>
          <p:spPr>
            <a:xfrm>
              <a:off x="1312475" y="1029660"/>
              <a:ext cx="92279" cy="15422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3396" y="0"/>
                  </a:lnTo>
                  <a:lnTo>
                    <a:pt x="0" y="0"/>
                  </a:lnTo>
                  <a:lnTo>
                    <a:pt x="0" y="1164"/>
                  </a:lnTo>
                  <a:lnTo>
                    <a:pt x="2160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42" name="Freeform 276"/>
            <p:cNvSpPr/>
            <p:nvPr/>
          </p:nvSpPr>
          <p:spPr>
            <a:xfrm>
              <a:off x="1403763" y="126306"/>
              <a:ext cx="134457" cy="1963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03" y="0"/>
                  </a:lnTo>
                  <a:lnTo>
                    <a:pt x="21600" y="21600"/>
                  </a:lnTo>
                  <a:lnTo>
                    <a:pt x="12597" y="2160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43" name="Freeform 277"/>
            <p:cNvSpPr/>
            <p:nvPr/>
          </p:nvSpPr>
          <p:spPr>
            <a:xfrm>
              <a:off x="1528318" y="375951"/>
              <a:ext cx="68121" cy="44545"/>
            </a:xfrm>
            <a:prstGeom prst="rect">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44" name="Freeform 278"/>
            <p:cNvSpPr/>
            <p:nvPr/>
          </p:nvSpPr>
          <p:spPr>
            <a:xfrm>
              <a:off x="1476633" y="1029660"/>
              <a:ext cx="92080" cy="15422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222" y="0"/>
                  </a:lnTo>
                  <a:lnTo>
                    <a:pt x="21600" y="0"/>
                  </a:lnTo>
                  <a:lnTo>
                    <a:pt x="21600" y="1164"/>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45" name="Freeform 279"/>
            <p:cNvSpPr/>
            <p:nvPr/>
          </p:nvSpPr>
          <p:spPr>
            <a:xfrm>
              <a:off x="1575645" y="961557"/>
              <a:ext cx="27922" cy="586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76" y="1168"/>
                  </a:lnTo>
                  <a:lnTo>
                    <a:pt x="21600" y="5108"/>
                  </a:lnTo>
                  <a:lnTo>
                    <a:pt x="21600" y="15689"/>
                  </a:lnTo>
                  <a:lnTo>
                    <a:pt x="12714" y="19922"/>
                  </a:lnTo>
                  <a:lnTo>
                    <a:pt x="0" y="2160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46" name="Freeform 280"/>
            <p:cNvSpPr/>
            <p:nvPr/>
          </p:nvSpPr>
          <p:spPr>
            <a:xfrm>
              <a:off x="1496041" y="575509"/>
              <a:ext cx="72674" cy="4541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649" y="21600"/>
                  </a:lnTo>
                  <a:lnTo>
                    <a:pt x="21600" y="21600"/>
                  </a:lnTo>
                  <a:lnTo>
                    <a:pt x="21600" y="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47" name="Freeform 281"/>
            <p:cNvSpPr/>
            <p:nvPr/>
          </p:nvSpPr>
          <p:spPr>
            <a:xfrm>
              <a:off x="1487922" y="341504"/>
              <a:ext cx="80793" cy="7899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741" y="21600"/>
                  </a:lnTo>
                  <a:lnTo>
                    <a:pt x="2160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48" name="Freeform 282"/>
            <p:cNvSpPr/>
            <p:nvPr/>
          </p:nvSpPr>
          <p:spPr>
            <a:xfrm>
              <a:off x="1312475" y="341504"/>
              <a:ext cx="80990" cy="78994"/>
            </a:xfrm>
            <a:custGeom>
              <a:avLst/>
              <a:gdLst/>
              <a:ahLst/>
              <a:cxnLst>
                <a:cxn ang="0">
                  <a:pos x="wd2" y="hd2"/>
                </a:cxn>
                <a:cxn ang="5400000">
                  <a:pos x="wd2" y="hd2"/>
                </a:cxn>
                <a:cxn ang="10800000">
                  <a:pos x="wd2" y="hd2"/>
                </a:cxn>
                <a:cxn ang="16200000">
                  <a:pos x="wd2" y="hd2"/>
                </a:cxn>
              </a:cxnLst>
              <a:rect l="0" t="0" r="r" b="b"/>
              <a:pathLst>
                <a:path w="21600" h="21600" extrusionOk="0">
                  <a:moveTo>
                    <a:pt x="20861" y="21600"/>
                  </a:moveTo>
                  <a:lnTo>
                    <a:pt x="21600" y="0"/>
                  </a:lnTo>
                  <a:lnTo>
                    <a:pt x="0" y="0"/>
                  </a:lnTo>
                  <a:lnTo>
                    <a:pt x="0" y="21600"/>
                  </a:lnTo>
                  <a:lnTo>
                    <a:pt x="20861"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49" name="Freeform 283"/>
            <p:cNvSpPr/>
            <p:nvPr/>
          </p:nvSpPr>
          <p:spPr>
            <a:xfrm>
              <a:off x="1312475" y="575509"/>
              <a:ext cx="72871" cy="4541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6963" y="21600"/>
                  </a:lnTo>
                  <a:lnTo>
                    <a:pt x="21600" y="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grpSp>
      <p:sp>
        <p:nvSpPr>
          <p:cNvPr id="651" name="Advanced Presentation Templates"/>
          <p:cNvSpPr txBox="1">
            <a:spLocks noGrp="1"/>
          </p:cNvSpPr>
          <p:nvPr>
            <p:ph type="body" sz="half" idx="4294967295"/>
          </p:nvPr>
        </p:nvSpPr>
        <p:spPr>
          <a:xfrm>
            <a:off x="671872" y="2132771"/>
            <a:ext cx="8019691" cy="2224213"/>
          </a:xfrm>
          <a:prstGeom prst="rect">
            <a:avLst/>
          </a:prstGeom>
        </p:spPr>
        <p:txBody>
          <a:bodyPr anchor="ctr"/>
          <a:lstStyle>
            <a:lvl1pPr marL="0" indent="0">
              <a:lnSpc>
                <a:spcPct val="90000"/>
              </a:lnSpc>
              <a:spcBef>
                <a:spcPts val="0"/>
              </a:spcBef>
              <a:buSzTx/>
              <a:buNone/>
              <a:defRPr sz="4200">
                <a:solidFill>
                  <a:srgbClr val="FFFFFF"/>
                </a:solidFill>
                <a:latin typeface="Helvetica Neue Medium"/>
                <a:ea typeface="Helvetica Neue Medium"/>
                <a:cs typeface="Helvetica Neue Medium"/>
                <a:sym typeface="Helvetica Neue Medium"/>
              </a:defRPr>
            </a:lvl1pPr>
          </a:lstStyle>
          <a:p>
            <a:r>
              <a:rPr lang="en-US" dirty="0"/>
              <a:t>Core Business Overview</a:t>
            </a:r>
            <a:endParaRPr dirty="0"/>
          </a:p>
        </p:txBody>
      </p:sp>
    </p:spTree>
    <p:extLst>
      <p:ext uri="{BB962C8B-B14F-4D97-AF65-F5344CB8AC3E}">
        <p14:creationId xmlns:p14="http://schemas.microsoft.com/office/powerpoint/2010/main" xmlns="" val="180884021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186" name="Rectangle 2" hidden="1"/>
          <p:cNvGraphicFramePr>
            <a:graphicFrameLocks/>
          </p:cNvGraphicFramePr>
          <p:nvPr/>
        </p:nvGraphicFramePr>
        <p:xfrm>
          <a:off x="1143000" y="0"/>
          <a:ext cx="121488" cy="121481"/>
        </p:xfrm>
        <a:graphic>
          <a:graphicData uri="http://schemas.openxmlformats.org/presentationml/2006/ole">
            <p:oleObj spid="_x0000_s1026" name="think-cell Slide" r:id="rId4" imgW="0" imgH="0" progId="">
              <p:embed/>
            </p:oleObj>
          </a:graphicData>
        </a:graphic>
      </p:graphicFrame>
      <p:sp>
        <p:nvSpPr>
          <p:cNvPr id="93191" name="Rectangle 6"/>
          <p:cNvSpPr>
            <a:spLocks noGrp="1" noChangeArrowheads="1"/>
          </p:cNvSpPr>
          <p:nvPr>
            <p:ph type="title"/>
          </p:nvPr>
        </p:nvSpPr>
        <p:spPr bwMode="gray">
          <a:xfrm>
            <a:off x="213072" y="365893"/>
            <a:ext cx="6708515" cy="461665"/>
          </a:xfrm>
          <a:noFill/>
        </p:spPr>
        <p:txBody>
          <a:bodyPr>
            <a:normAutofit fontScale="90000"/>
          </a:bodyPr>
          <a:lstStyle/>
          <a:p>
            <a:pPr>
              <a:defRPr/>
            </a:pPr>
            <a:r>
              <a:rPr lang="en-US" sz="2700" dirty="0"/>
              <a:t>PROJECTS AND ETQA PERFORMANCE  </a:t>
            </a:r>
            <a:r>
              <a:rPr lang="en-US" dirty="0">
                <a:latin typeface="Verdana"/>
                <a:ea typeface="Verdana"/>
              </a:rPr>
              <a:t/>
            </a:r>
            <a:br>
              <a:rPr lang="en-US" dirty="0">
                <a:latin typeface="Verdana"/>
                <a:ea typeface="Verdana"/>
              </a:rPr>
            </a:br>
            <a:r>
              <a:rPr lang="en-GB" dirty="0">
                <a:latin typeface="Verdana"/>
                <a:ea typeface="Verdana"/>
                <a:cs typeface="Verdana"/>
              </a:rPr>
              <a:t> </a:t>
            </a:r>
            <a:endParaRPr lang="en-ZA" dirty="0">
              <a:latin typeface="Verdana" pitchFamily="34" charset="0"/>
              <a:ea typeface="Verdana" pitchFamily="34" charset="0"/>
              <a:cs typeface="Verdana" pitchFamily="34" charset="0"/>
            </a:endParaRPr>
          </a:p>
        </p:txBody>
      </p:sp>
      <p:sp>
        <p:nvSpPr>
          <p:cNvPr id="5" name="TextBox 4">
            <a:extLst>
              <a:ext uri="{FF2B5EF4-FFF2-40B4-BE49-F238E27FC236}">
                <a16:creationId xmlns:a16="http://schemas.microsoft.com/office/drawing/2014/main" xmlns="" id="{C0028420-1412-422D-8DAE-042A1EBB4ED8}"/>
              </a:ext>
            </a:extLst>
          </p:cNvPr>
          <p:cNvSpPr txBox="1"/>
          <p:nvPr/>
        </p:nvSpPr>
        <p:spPr>
          <a:xfrm>
            <a:off x="297354" y="1000683"/>
            <a:ext cx="8188039" cy="37702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0" marR="0" lvl="0" indent="0" algn="l" defTabSz="914377" rtl="0" eaLnBrk="1" fontAlgn="auto" latinLnBrk="0" hangingPunct="0">
              <a:lnSpc>
                <a:spcPct val="100000"/>
              </a:lnSpc>
              <a:spcBef>
                <a:spcPts val="0"/>
              </a:spcBef>
              <a:spcAft>
                <a:spcPts val="0"/>
              </a:spcAft>
              <a:buClrTx/>
              <a:buSzTx/>
              <a:buFontTx/>
              <a:buNone/>
              <a:tabLst/>
              <a:defRPr/>
            </a:pPr>
            <a:r>
              <a:rPr lang="en-GB" sz="2000" b="1" dirty="0">
                <a:solidFill>
                  <a:srgbClr val="E0592A"/>
                </a:solidFill>
              </a:rPr>
              <a:t>PERFORMANCE</a:t>
            </a:r>
            <a:r>
              <a:rPr kumimoji="0" lang="en-GB" sz="1050" b="1" i="0" u="none" strike="noStrike" kern="0" cap="none" spc="0" normalizeH="0" baseline="0" noProof="0" dirty="0">
                <a:ln>
                  <a:noFill/>
                </a:ln>
                <a:solidFill>
                  <a:srgbClr val="636569"/>
                </a:solidFill>
                <a:effectLst/>
                <a:uLnTx/>
                <a:uFillTx/>
                <a:latin typeface="Arial"/>
                <a:cs typeface="Arial"/>
                <a:sym typeface="Arial"/>
              </a:rPr>
              <a:t> </a:t>
            </a:r>
            <a:r>
              <a:rPr lang="en-GB" sz="2000" b="1" dirty="0">
                <a:solidFill>
                  <a:srgbClr val="E0592A"/>
                </a:solidFill>
              </a:rPr>
              <a:t>HIGHLIGHTS</a:t>
            </a:r>
          </a:p>
        </p:txBody>
      </p:sp>
      <p:pic>
        <p:nvPicPr>
          <p:cNvPr id="3" name="Picture 2">
            <a:extLst>
              <a:ext uri="{FF2B5EF4-FFF2-40B4-BE49-F238E27FC236}">
                <a16:creationId xmlns:a16="http://schemas.microsoft.com/office/drawing/2014/main" xmlns="" id="{6AB413DF-A270-9345-2009-C4CED20E5D33}"/>
              </a:ext>
            </a:extLst>
          </p:cNvPr>
          <p:cNvPicPr>
            <a:picLocks noChangeAspect="1"/>
          </p:cNvPicPr>
          <p:nvPr/>
        </p:nvPicPr>
        <p:blipFill>
          <a:blip r:embed="rId5" cstate="print"/>
          <a:stretch>
            <a:fillRect/>
          </a:stretch>
        </p:blipFill>
        <p:spPr>
          <a:xfrm>
            <a:off x="264802" y="1404640"/>
            <a:ext cx="8614395" cy="3442527"/>
          </a:xfrm>
          <a:prstGeom prst="rect">
            <a:avLst/>
          </a:prstGeom>
        </p:spPr>
      </p:pic>
    </p:spTree>
    <p:extLst>
      <p:ext uri="{BB962C8B-B14F-4D97-AF65-F5344CB8AC3E}">
        <p14:creationId xmlns:p14="http://schemas.microsoft.com/office/powerpoint/2010/main" xmlns="" val="308880995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Slide Title"/>
          <p:cNvSpPr txBox="1">
            <a:spLocks noGrp="1"/>
          </p:cNvSpPr>
          <p:nvPr>
            <p:ph type="title"/>
          </p:nvPr>
        </p:nvSpPr>
        <p:spPr>
          <a:prstGeom prst="rect">
            <a:avLst/>
          </a:prstGeom>
        </p:spPr>
        <p:txBody>
          <a:bodyPr/>
          <a:lstStyle/>
          <a:p>
            <a:r>
              <a:rPr lang="en-ZA" dirty="0"/>
              <a:t>PRESENTATION LAYOUT</a:t>
            </a:r>
            <a:endParaRPr dirty="0"/>
          </a:p>
        </p:txBody>
      </p:sp>
      <p:sp>
        <p:nvSpPr>
          <p:cNvPr id="527" name="Slide Subtitle"/>
          <p:cNvSpPr txBox="1">
            <a:spLocks noGrp="1"/>
          </p:cNvSpPr>
          <p:nvPr>
            <p:ph type="body" idx="21"/>
          </p:nvPr>
        </p:nvSpPr>
        <p:spPr>
          <a:prstGeom prst="rect">
            <a:avLst/>
          </a:prstGeom>
        </p:spPr>
        <p:txBody>
          <a:bodyPr/>
          <a:lstStyle/>
          <a:p>
            <a:r>
              <a:rPr lang="en-ZA" dirty="0"/>
              <a:t>TOPICS COVERED:</a:t>
            </a:r>
            <a:endParaRPr dirty="0"/>
          </a:p>
        </p:txBody>
      </p:sp>
      <p:sp>
        <p:nvSpPr>
          <p:cNvPr id="528" name="Slide bullet text"/>
          <p:cNvSpPr txBox="1">
            <a:spLocks noGrp="1"/>
          </p:cNvSpPr>
          <p:nvPr>
            <p:ph type="body" idx="1"/>
          </p:nvPr>
        </p:nvSpPr>
        <p:spPr>
          <a:xfrm>
            <a:off x="452437" y="1415333"/>
            <a:ext cx="8239126" cy="3554232"/>
          </a:xfrm>
          <a:prstGeom prst="rect">
            <a:avLst/>
          </a:prstGeom>
        </p:spPr>
        <p:txBody>
          <a:bodyPr>
            <a:normAutofit/>
          </a:bodyPr>
          <a:lstStyle/>
          <a:p>
            <a:pPr marL="342900" indent="-342900">
              <a:buFont typeface="+mj-lt"/>
              <a:buAutoNum type="arabicPeriod"/>
            </a:pPr>
            <a:r>
              <a:rPr lang="en-ZA" sz="1600" dirty="0"/>
              <a:t>CETA Vision, Mission, Values and Tag-line</a:t>
            </a:r>
          </a:p>
          <a:p>
            <a:pPr marL="342900" indent="-342900">
              <a:buFont typeface="+mj-lt"/>
              <a:buAutoNum type="arabicPeriod"/>
            </a:pPr>
            <a:r>
              <a:rPr lang="en-ZA" sz="1600" dirty="0"/>
              <a:t>Mandate of the CETA</a:t>
            </a:r>
          </a:p>
          <a:p>
            <a:pPr marL="342900" indent="-342900">
              <a:buFont typeface="+mj-lt"/>
              <a:buAutoNum type="arabicPeriod"/>
            </a:pPr>
            <a:r>
              <a:rPr lang="en-ZA" sz="1600" dirty="0"/>
              <a:t>Human Resource Management and Development Overview</a:t>
            </a:r>
          </a:p>
          <a:p>
            <a:pPr marL="342900" indent="-342900">
              <a:buFont typeface="+mj-lt"/>
              <a:buAutoNum type="arabicPeriod"/>
            </a:pPr>
            <a:r>
              <a:rPr lang="en-ZA" sz="1600" dirty="0"/>
              <a:t>CETA Performance against 2021/22 APP Overview</a:t>
            </a:r>
          </a:p>
          <a:p>
            <a:pPr marL="342900" indent="-342900">
              <a:buFont typeface="+mj-lt"/>
              <a:buAutoNum type="arabicPeriod"/>
            </a:pPr>
            <a:r>
              <a:rPr lang="en-ZA" sz="1600" dirty="0"/>
              <a:t>Core Business (ETQA and Projects) Overview</a:t>
            </a:r>
          </a:p>
          <a:p>
            <a:pPr marL="342900" indent="-342900">
              <a:buFont typeface="+mj-lt"/>
              <a:buAutoNum type="arabicPeriod"/>
            </a:pPr>
            <a:r>
              <a:rPr lang="en-ZA" sz="1600" dirty="0"/>
              <a:t>Financial Overview</a:t>
            </a:r>
          </a:p>
          <a:p>
            <a:pPr marL="342900" indent="-342900">
              <a:buFont typeface="+mj-lt"/>
              <a:buAutoNum type="arabicPeriod"/>
            </a:pPr>
            <a:r>
              <a:rPr lang="en-ZA" sz="1600" dirty="0"/>
              <a:t>Auditor-General’s Audit Outcomes </a:t>
            </a:r>
          </a:p>
          <a:p>
            <a:pPr marL="342900" indent="-342900">
              <a:buFont typeface="+mj-lt"/>
              <a:buAutoNum type="arabicPeriod"/>
            </a:pPr>
            <a:r>
              <a:rPr lang="en-ZA" sz="1600" dirty="0"/>
              <a:t>Action Plan to Address 2021/22 AGSA’s Audit Matters</a:t>
            </a:r>
          </a:p>
          <a:p>
            <a:pPr marL="342900" indent="-342900">
              <a:buFont typeface="+mj-lt"/>
              <a:buAutoNum type="arabicPeriod"/>
            </a:pPr>
            <a:r>
              <a:rPr lang="en-ZA" sz="1600" dirty="0"/>
              <a:t>Conclusion</a:t>
            </a:r>
            <a:endParaRPr sz="1600"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186" name="Rectangle 2" hidden="1"/>
          <p:cNvGraphicFramePr>
            <a:graphicFrameLocks/>
          </p:cNvGraphicFramePr>
          <p:nvPr/>
        </p:nvGraphicFramePr>
        <p:xfrm>
          <a:off x="1143000" y="0"/>
          <a:ext cx="121488" cy="121481"/>
        </p:xfrm>
        <a:graphic>
          <a:graphicData uri="http://schemas.openxmlformats.org/presentationml/2006/ole">
            <p:oleObj spid="_x0000_s2050" name="think-cell Slide" r:id="rId4" imgW="0" imgH="0" progId="">
              <p:embed/>
            </p:oleObj>
          </a:graphicData>
        </a:graphic>
      </p:graphicFrame>
      <p:sp>
        <p:nvSpPr>
          <p:cNvPr id="93191" name="Rectangle 6"/>
          <p:cNvSpPr>
            <a:spLocks noGrp="1" noChangeArrowheads="1"/>
          </p:cNvSpPr>
          <p:nvPr>
            <p:ph type="title"/>
          </p:nvPr>
        </p:nvSpPr>
        <p:spPr bwMode="gray">
          <a:xfrm>
            <a:off x="213072" y="270478"/>
            <a:ext cx="6708515" cy="747289"/>
          </a:xfrm>
          <a:noFill/>
        </p:spPr>
        <p:txBody>
          <a:bodyPr>
            <a:normAutofit fontScale="90000"/>
          </a:bodyPr>
          <a:lstStyle/>
          <a:p>
            <a:pPr>
              <a:defRPr/>
            </a:pPr>
            <a:r>
              <a:rPr lang="en-US" dirty="0"/>
              <a:t>Achievements of the Annual Performance Objectives – Programme 3</a:t>
            </a:r>
            <a:r>
              <a:rPr lang="en-US" dirty="0">
                <a:ea typeface="Verdana"/>
              </a:rPr>
              <a:t/>
            </a:r>
            <a:br>
              <a:rPr lang="en-US" dirty="0">
                <a:ea typeface="Verdana"/>
              </a:rPr>
            </a:br>
            <a:r>
              <a:rPr lang="en-GB" dirty="0">
                <a:latin typeface="Verdana"/>
                <a:ea typeface="Verdana"/>
                <a:cs typeface="Verdana"/>
              </a:rPr>
              <a:t> </a:t>
            </a:r>
            <a:endParaRPr lang="en-ZA" dirty="0">
              <a:latin typeface="Verdana" pitchFamily="34" charset="0"/>
              <a:ea typeface="Verdana" pitchFamily="34" charset="0"/>
              <a:cs typeface="Verdana" pitchFamily="34" charset="0"/>
            </a:endParaRPr>
          </a:p>
        </p:txBody>
      </p:sp>
      <p:graphicFrame>
        <p:nvGraphicFramePr>
          <p:cNvPr id="4" name="Table 3">
            <a:extLst>
              <a:ext uri="{FF2B5EF4-FFF2-40B4-BE49-F238E27FC236}">
                <a16:creationId xmlns:a16="http://schemas.microsoft.com/office/drawing/2014/main" xmlns="" id="{7DD67DD3-80DB-446E-A223-6CC4E65CB70B}"/>
              </a:ext>
            </a:extLst>
          </p:cNvPr>
          <p:cNvGraphicFramePr>
            <a:graphicFrameLocks noGrp="1"/>
          </p:cNvGraphicFramePr>
          <p:nvPr>
            <p:extLst>
              <p:ext uri="{D42A27DB-BD31-4B8C-83A1-F6EECF244321}">
                <p14:modId xmlns:p14="http://schemas.microsoft.com/office/powerpoint/2010/main" xmlns="" val="644762413"/>
              </p:ext>
            </p:extLst>
          </p:nvPr>
        </p:nvGraphicFramePr>
        <p:xfrm>
          <a:off x="213072" y="1404640"/>
          <a:ext cx="8494894" cy="3540751"/>
        </p:xfrm>
        <a:graphic>
          <a:graphicData uri="http://schemas.openxmlformats.org/drawingml/2006/table">
            <a:tbl>
              <a:tblPr firstRow="1" firstCol="1" bandRow="1">
                <a:tableStyleId>{7DF18680-E054-41AD-8BC1-D1AEF772440D}</a:tableStyleId>
              </a:tblPr>
              <a:tblGrid>
                <a:gridCol w="4405844">
                  <a:extLst>
                    <a:ext uri="{9D8B030D-6E8A-4147-A177-3AD203B41FA5}">
                      <a16:colId xmlns:a16="http://schemas.microsoft.com/office/drawing/2014/main" xmlns="" val="1576791535"/>
                    </a:ext>
                  </a:extLst>
                </a:gridCol>
                <a:gridCol w="1598095">
                  <a:extLst>
                    <a:ext uri="{9D8B030D-6E8A-4147-A177-3AD203B41FA5}">
                      <a16:colId xmlns:a16="http://schemas.microsoft.com/office/drawing/2014/main" xmlns="" val="2576769397"/>
                    </a:ext>
                  </a:extLst>
                </a:gridCol>
                <a:gridCol w="1579238">
                  <a:extLst>
                    <a:ext uri="{9D8B030D-6E8A-4147-A177-3AD203B41FA5}">
                      <a16:colId xmlns:a16="http://schemas.microsoft.com/office/drawing/2014/main" xmlns="" val="2548859157"/>
                    </a:ext>
                  </a:extLst>
                </a:gridCol>
                <a:gridCol w="911717">
                  <a:extLst>
                    <a:ext uri="{9D8B030D-6E8A-4147-A177-3AD203B41FA5}">
                      <a16:colId xmlns:a16="http://schemas.microsoft.com/office/drawing/2014/main" xmlns="" val="903498127"/>
                    </a:ext>
                  </a:extLst>
                </a:gridCol>
              </a:tblGrid>
              <a:tr h="413039">
                <a:tc>
                  <a:txBody>
                    <a:bodyPr/>
                    <a:lstStyle/>
                    <a:p>
                      <a:pPr algn="ctr"/>
                      <a:r>
                        <a:rPr lang="en-US" sz="1200" dirty="0">
                          <a:effectLst/>
                        </a:rPr>
                        <a:t>Performance Indicators</a:t>
                      </a:r>
                    </a:p>
                  </a:txBody>
                  <a:tcPr marL="51435" marR="51435" marT="0" marB="0" anchor="ctr"/>
                </a:tc>
                <a:tc>
                  <a:txBody>
                    <a:bodyPr/>
                    <a:lstStyle/>
                    <a:p>
                      <a:pPr algn="ctr"/>
                      <a:r>
                        <a:rPr lang="en-US" sz="1100" dirty="0">
                          <a:effectLst/>
                        </a:rPr>
                        <a:t>PLANNED TARGET</a:t>
                      </a:r>
                    </a:p>
                  </a:txBody>
                  <a:tcPr marL="51435" marR="51435" marT="0" marB="0" anchor="ctr"/>
                </a:tc>
                <a:tc>
                  <a:txBody>
                    <a:bodyPr/>
                    <a:lstStyle/>
                    <a:p>
                      <a:pPr algn="ctr"/>
                      <a:r>
                        <a:rPr lang="en-US" sz="1100" dirty="0">
                          <a:effectLst/>
                        </a:rPr>
                        <a:t>ACTUAL ACHIEVEMENT</a:t>
                      </a:r>
                    </a:p>
                  </a:txBody>
                  <a:tcPr marL="51435" marR="51435" marT="0" marB="0"/>
                </a:tc>
                <a:tc>
                  <a:txBody>
                    <a:bodyPr/>
                    <a:lstStyle/>
                    <a:p>
                      <a:pPr algn="ctr"/>
                      <a:r>
                        <a:rPr lang="en-GB" sz="1200" dirty="0">
                          <a:effectLst/>
                        </a:rPr>
                        <a:t>Variance</a:t>
                      </a:r>
                      <a:endParaRPr lang="en-GB" sz="1100" dirty="0">
                        <a:effectLst/>
                      </a:endParaRPr>
                    </a:p>
                  </a:txBody>
                  <a:tcPr marL="51435" marR="51435" marT="0" marB="0" anchor="ctr"/>
                </a:tc>
                <a:extLst>
                  <a:ext uri="{0D108BD9-81ED-4DB2-BD59-A6C34878D82A}">
                    <a16:rowId xmlns:a16="http://schemas.microsoft.com/office/drawing/2014/main" xmlns="" val="3401167839"/>
                  </a:ext>
                </a:extLst>
              </a:tr>
              <a:tr h="223408">
                <a:tc gridSpan="4">
                  <a:txBody>
                    <a:bodyPr/>
                    <a:lstStyle/>
                    <a:p>
                      <a:r>
                        <a:rPr lang="en-US" sz="1100" dirty="0">
                          <a:effectLst/>
                        </a:rPr>
                        <a:t>Learnerships Entered</a:t>
                      </a:r>
                    </a:p>
                  </a:txBody>
                  <a:tcPr marL="51435" marR="51435"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60340524"/>
                  </a:ext>
                </a:extLst>
              </a:tr>
              <a:tr h="223408">
                <a:tc>
                  <a:txBody>
                    <a:bodyPr/>
                    <a:lstStyle/>
                    <a:p>
                      <a:pPr algn="just"/>
                      <a:r>
                        <a:rPr lang="en-GB" sz="1100" dirty="0">
                          <a:effectLst/>
                        </a:rPr>
                        <a:t>Unemployed learners per year </a:t>
                      </a:r>
                    </a:p>
                  </a:txBody>
                  <a:tcPr marL="51435" marR="51435" marT="0" marB="0"/>
                </a:tc>
                <a:tc>
                  <a:txBody>
                    <a:bodyPr/>
                    <a:lstStyle/>
                    <a:p>
                      <a:pPr algn="ctr"/>
                      <a:r>
                        <a:rPr lang="en-GB" sz="1100" dirty="0">
                          <a:effectLst/>
                        </a:rPr>
                        <a:t>873</a:t>
                      </a:r>
                    </a:p>
                  </a:txBody>
                  <a:tcPr marL="51435" marR="51435" marT="0" marB="0"/>
                </a:tc>
                <a:tc>
                  <a:txBody>
                    <a:bodyPr/>
                    <a:lstStyle/>
                    <a:p>
                      <a:pPr algn="ctr"/>
                      <a:r>
                        <a:rPr lang="en-GB" sz="1100" dirty="0">
                          <a:effectLst/>
                        </a:rPr>
                        <a:t>414</a:t>
                      </a:r>
                    </a:p>
                  </a:txBody>
                  <a:tcPr marL="51435" marR="51435" marT="0" marB="0"/>
                </a:tc>
                <a:tc>
                  <a:txBody>
                    <a:bodyPr/>
                    <a:lstStyle/>
                    <a:p>
                      <a:pPr algn="ctr"/>
                      <a:r>
                        <a:rPr lang="en-GB" sz="1100" dirty="0">
                          <a:solidFill>
                            <a:srgbClr val="FF0000"/>
                          </a:solidFill>
                          <a:effectLst/>
                        </a:rPr>
                        <a:t>-459</a:t>
                      </a:r>
                    </a:p>
                  </a:txBody>
                  <a:tcPr marL="51435" marR="51435" marT="0" marB="0"/>
                </a:tc>
                <a:extLst>
                  <a:ext uri="{0D108BD9-81ED-4DB2-BD59-A6C34878D82A}">
                    <a16:rowId xmlns:a16="http://schemas.microsoft.com/office/drawing/2014/main" xmlns="" val="346549719"/>
                  </a:ext>
                </a:extLst>
              </a:tr>
              <a:tr h="223408">
                <a:tc>
                  <a:txBody>
                    <a:bodyPr/>
                    <a:lstStyle/>
                    <a:p>
                      <a:pPr algn="just"/>
                      <a:r>
                        <a:rPr lang="en-GB" sz="1100" dirty="0">
                          <a:effectLst/>
                        </a:rPr>
                        <a:t>Employed learners per year </a:t>
                      </a:r>
                    </a:p>
                  </a:txBody>
                  <a:tcPr marL="51435" marR="51435" marT="0" marB="0"/>
                </a:tc>
                <a:tc>
                  <a:txBody>
                    <a:bodyPr/>
                    <a:lstStyle/>
                    <a:p>
                      <a:pPr algn="ctr"/>
                      <a:r>
                        <a:rPr lang="en-GB" sz="1100" dirty="0">
                          <a:effectLst/>
                        </a:rPr>
                        <a:t>89</a:t>
                      </a:r>
                    </a:p>
                  </a:txBody>
                  <a:tcPr marL="51435" marR="51435" marT="0" marB="0"/>
                </a:tc>
                <a:tc>
                  <a:txBody>
                    <a:bodyPr/>
                    <a:lstStyle/>
                    <a:p>
                      <a:pPr algn="ctr"/>
                      <a:r>
                        <a:rPr lang="en-GB" sz="1100" dirty="0">
                          <a:effectLst/>
                        </a:rPr>
                        <a:t>39</a:t>
                      </a:r>
                    </a:p>
                  </a:txBody>
                  <a:tcPr marL="51435" marR="51435" marT="0" marB="0"/>
                </a:tc>
                <a:tc>
                  <a:txBody>
                    <a:bodyPr/>
                    <a:lstStyle/>
                    <a:p>
                      <a:pPr algn="ctr"/>
                      <a:r>
                        <a:rPr lang="en-GB" sz="1100" dirty="0">
                          <a:solidFill>
                            <a:srgbClr val="FF0000"/>
                          </a:solidFill>
                          <a:effectLst/>
                        </a:rPr>
                        <a:t>-58</a:t>
                      </a:r>
                    </a:p>
                  </a:txBody>
                  <a:tcPr marL="51435" marR="51435" marT="0" marB="0"/>
                </a:tc>
                <a:extLst>
                  <a:ext uri="{0D108BD9-81ED-4DB2-BD59-A6C34878D82A}">
                    <a16:rowId xmlns:a16="http://schemas.microsoft.com/office/drawing/2014/main" xmlns="" val="1473120286"/>
                  </a:ext>
                </a:extLst>
              </a:tr>
              <a:tr h="223408">
                <a:tc gridSpan="4">
                  <a:txBody>
                    <a:bodyPr/>
                    <a:lstStyle/>
                    <a:p>
                      <a:r>
                        <a:rPr lang="en-US" sz="1100" dirty="0">
                          <a:effectLst/>
                        </a:rPr>
                        <a:t>Learnerships Completed</a:t>
                      </a:r>
                    </a:p>
                  </a:txBody>
                  <a:tcPr marL="51435" marR="51435"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2859100127"/>
                  </a:ext>
                </a:extLst>
              </a:tr>
              <a:tr h="223408">
                <a:tc>
                  <a:txBody>
                    <a:bodyPr/>
                    <a:lstStyle/>
                    <a:p>
                      <a:pPr algn="just"/>
                      <a:r>
                        <a:rPr lang="en-GB" sz="1100" dirty="0">
                          <a:effectLst/>
                        </a:rPr>
                        <a:t>Unemployed learners per year </a:t>
                      </a:r>
                    </a:p>
                  </a:txBody>
                  <a:tcPr marL="51435" marR="51435" marT="0" marB="0"/>
                </a:tc>
                <a:tc>
                  <a:txBody>
                    <a:bodyPr/>
                    <a:lstStyle/>
                    <a:p>
                      <a:pPr algn="ctr"/>
                      <a:r>
                        <a:rPr lang="en-GB" sz="1100" dirty="0">
                          <a:effectLst/>
                        </a:rPr>
                        <a:t>1 640</a:t>
                      </a:r>
                    </a:p>
                  </a:txBody>
                  <a:tcPr marL="51435" marR="51435" marT="0" marB="0"/>
                </a:tc>
                <a:tc>
                  <a:txBody>
                    <a:bodyPr/>
                    <a:lstStyle/>
                    <a:p>
                      <a:pPr algn="ctr"/>
                      <a:r>
                        <a:rPr lang="en-GB" sz="1100" dirty="0">
                          <a:effectLst/>
                        </a:rPr>
                        <a:t>1672</a:t>
                      </a:r>
                    </a:p>
                  </a:txBody>
                  <a:tcPr marL="51435" marR="51435" marT="0" marB="0"/>
                </a:tc>
                <a:tc>
                  <a:txBody>
                    <a:bodyPr/>
                    <a:lstStyle/>
                    <a:p>
                      <a:pPr algn="ctr"/>
                      <a:r>
                        <a:rPr lang="en-GB" sz="1100" b="1" dirty="0">
                          <a:solidFill>
                            <a:srgbClr val="00B050"/>
                          </a:solidFill>
                          <a:effectLst/>
                        </a:rPr>
                        <a:t>31</a:t>
                      </a:r>
                    </a:p>
                  </a:txBody>
                  <a:tcPr marL="51435" marR="51435" marT="0" marB="0"/>
                </a:tc>
                <a:extLst>
                  <a:ext uri="{0D108BD9-81ED-4DB2-BD59-A6C34878D82A}">
                    <a16:rowId xmlns:a16="http://schemas.microsoft.com/office/drawing/2014/main" xmlns="" val="2836445302"/>
                  </a:ext>
                </a:extLst>
              </a:tr>
              <a:tr h="223408">
                <a:tc>
                  <a:txBody>
                    <a:bodyPr/>
                    <a:lstStyle/>
                    <a:p>
                      <a:pPr algn="just"/>
                      <a:r>
                        <a:rPr lang="en-GB" sz="1100" dirty="0">
                          <a:effectLst/>
                        </a:rPr>
                        <a:t>Employed learners per year  </a:t>
                      </a:r>
                    </a:p>
                  </a:txBody>
                  <a:tcPr marL="51435" marR="51435" marT="0" marB="0"/>
                </a:tc>
                <a:tc>
                  <a:txBody>
                    <a:bodyPr/>
                    <a:lstStyle/>
                    <a:p>
                      <a:pPr algn="ctr"/>
                      <a:r>
                        <a:rPr lang="en-GB" sz="1100" dirty="0">
                          <a:effectLst/>
                        </a:rPr>
                        <a:t>103</a:t>
                      </a:r>
                    </a:p>
                  </a:txBody>
                  <a:tcPr marL="51435" marR="51435" marT="0" marB="0"/>
                </a:tc>
                <a:tc>
                  <a:txBody>
                    <a:bodyPr/>
                    <a:lstStyle/>
                    <a:p>
                      <a:pPr algn="ctr"/>
                      <a:r>
                        <a:rPr lang="en-GB" sz="1100" dirty="0">
                          <a:effectLst/>
                        </a:rPr>
                        <a:t>0</a:t>
                      </a:r>
                    </a:p>
                  </a:txBody>
                  <a:tcPr marL="51435" marR="51435" marT="0" marB="0"/>
                </a:tc>
                <a:tc>
                  <a:txBody>
                    <a:bodyPr/>
                    <a:lstStyle/>
                    <a:p>
                      <a:pPr algn="ctr"/>
                      <a:r>
                        <a:rPr lang="en-GB" sz="1100" dirty="0">
                          <a:solidFill>
                            <a:srgbClr val="FF0000"/>
                          </a:solidFill>
                          <a:effectLst/>
                        </a:rPr>
                        <a:t>-103</a:t>
                      </a:r>
                    </a:p>
                  </a:txBody>
                  <a:tcPr marL="51435" marR="51435" marT="0" marB="0"/>
                </a:tc>
                <a:extLst>
                  <a:ext uri="{0D108BD9-81ED-4DB2-BD59-A6C34878D82A}">
                    <a16:rowId xmlns:a16="http://schemas.microsoft.com/office/drawing/2014/main" xmlns="" val="2198967371"/>
                  </a:ext>
                </a:extLst>
              </a:tr>
              <a:tr h="223408">
                <a:tc gridSpan="4">
                  <a:txBody>
                    <a:bodyPr/>
                    <a:lstStyle/>
                    <a:p>
                      <a:r>
                        <a:rPr lang="en-US" sz="1100" dirty="0">
                          <a:effectLst/>
                        </a:rPr>
                        <a:t>Skills Programmes Entered</a:t>
                      </a:r>
                    </a:p>
                  </a:txBody>
                  <a:tcPr marL="51435" marR="51435"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2217725465"/>
                  </a:ext>
                </a:extLst>
              </a:tr>
              <a:tr h="223408">
                <a:tc>
                  <a:txBody>
                    <a:bodyPr/>
                    <a:lstStyle/>
                    <a:p>
                      <a:pPr algn="just"/>
                      <a:r>
                        <a:rPr lang="en-GB" sz="1100" dirty="0">
                          <a:effectLst/>
                        </a:rPr>
                        <a:t>Unemployed learners per year </a:t>
                      </a:r>
                    </a:p>
                  </a:txBody>
                  <a:tcPr marL="51435" marR="51435" marT="0" marB="0"/>
                </a:tc>
                <a:tc>
                  <a:txBody>
                    <a:bodyPr/>
                    <a:lstStyle/>
                    <a:p>
                      <a:pPr algn="ctr"/>
                      <a:r>
                        <a:rPr lang="en-GB" sz="1100" dirty="0">
                          <a:effectLst/>
                        </a:rPr>
                        <a:t>227</a:t>
                      </a:r>
                    </a:p>
                  </a:txBody>
                  <a:tcPr marL="51435" marR="51435" marT="0" marB="0"/>
                </a:tc>
                <a:tc>
                  <a:txBody>
                    <a:bodyPr/>
                    <a:lstStyle/>
                    <a:p>
                      <a:pPr algn="ctr"/>
                      <a:r>
                        <a:rPr lang="en-GB" sz="1100" dirty="0">
                          <a:effectLst/>
                        </a:rPr>
                        <a:t>5359</a:t>
                      </a:r>
                    </a:p>
                  </a:txBody>
                  <a:tcPr marL="51435" marR="51435" marT="0" marB="0"/>
                </a:tc>
                <a:tc>
                  <a:txBody>
                    <a:bodyPr/>
                    <a:lstStyle/>
                    <a:p>
                      <a:pPr algn="ctr"/>
                      <a:r>
                        <a:rPr lang="en-GB" sz="1100" b="1" dirty="0">
                          <a:solidFill>
                            <a:srgbClr val="00B050"/>
                          </a:solidFill>
                          <a:effectLst/>
                        </a:rPr>
                        <a:t>5132</a:t>
                      </a:r>
                    </a:p>
                  </a:txBody>
                  <a:tcPr marL="51435" marR="51435" marT="0" marB="0"/>
                </a:tc>
                <a:extLst>
                  <a:ext uri="{0D108BD9-81ED-4DB2-BD59-A6C34878D82A}">
                    <a16:rowId xmlns:a16="http://schemas.microsoft.com/office/drawing/2014/main" xmlns="" val="2111066213"/>
                  </a:ext>
                </a:extLst>
              </a:tr>
              <a:tr h="223408">
                <a:tc>
                  <a:txBody>
                    <a:bodyPr/>
                    <a:lstStyle/>
                    <a:p>
                      <a:pPr algn="just"/>
                      <a:r>
                        <a:rPr lang="en-GB" sz="1100" dirty="0">
                          <a:effectLst/>
                        </a:rPr>
                        <a:t>Employed learners  per year</a:t>
                      </a:r>
                    </a:p>
                  </a:txBody>
                  <a:tcPr marL="51435" marR="51435" marT="0" marB="0"/>
                </a:tc>
                <a:tc>
                  <a:txBody>
                    <a:bodyPr/>
                    <a:lstStyle/>
                    <a:p>
                      <a:pPr algn="ctr"/>
                      <a:r>
                        <a:rPr lang="en-GB" sz="1100" dirty="0">
                          <a:effectLst/>
                        </a:rPr>
                        <a:t>0</a:t>
                      </a:r>
                    </a:p>
                  </a:txBody>
                  <a:tcPr marL="51435" marR="51435" marT="0" marB="0"/>
                </a:tc>
                <a:tc>
                  <a:txBody>
                    <a:bodyPr/>
                    <a:lstStyle/>
                    <a:p>
                      <a:pPr algn="ctr"/>
                      <a:r>
                        <a:rPr lang="en-GB" sz="1100" dirty="0">
                          <a:effectLst/>
                        </a:rPr>
                        <a:t>0</a:t>
                      </a:r>
                    </a:p>
                  </a:txBody>
                  <a:tcPr marL="51435" marR="51435" marT="0" marB="0"/>
                </a:tc>
                <a:tc>
                  <a:txBody>
                    <a:bodyPr/>
                    <a:lstStyle/>
                    <a:p>
                      <a:pPr algn="ctr"/>
                      <a:r>
                        <a:rPr lang="en-GB" sz="1100" dirty="0">
                          <a:solidFill>
                            <a:schemeClr val="tx1"/>
                          </a:solidFill>
                          <a:effectLst/>
                        </a:rPr>
                        <a:t>0</a:t>
                      </a:r>
                    </a:p>
                  </a:txBody>
                  <a:tcPr marL="51435" marR="51435" marT="0" marB="0"/>
                </a:tc>
                <a:extLst>
                  <a:ext uri="{0D108BD9-81ED-4DB2-BD59-A6C34878D82A}">
                    <a16:rowId xmlns:a16="http://schemas.microsoft.com/office/drawing/2014/main" xmlns="" val="2691945321"/>
                  </a:ext>
                </a:extLst>
              </a:tr>
              <a:tr h="223408">
                <a:tc gridSpan="4">
                  <a:txBody>
                    <a:bodyPr/>
                    <a:lstStyle/>
                    <a:p>
                      <a:r>
                        <a:rPr lang="en-US" sz="1100" dirty="0">
                          <a:effectLst/>
                        </a:rPr>
                        <a:t>Skills Programmes Completed</a:t>
                      </a:r>
                    </a:p>
                  </a:txBody>
                  <a:tcPr marL="51435" marR="51435"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908801727"/>
                  </a:ext>
                </a:extLst>
              </a:tr>
              <a:tr h="223408">
                <a:tc>
                  <a:txBody>
                    <a:bodyPr/>
                    <a:lstStyle/>
                    <a:p>
                      <a:pPr algn="just"/>
                      <a:r>
                        <a:rPr lang="en-GB" sz="1100" dirty="0">
                          <a:effectLst/>
                        </a:rPr>
                        <a:t>Unemployed learners per year </a:t>
                      </a:r>
                    </a:p>
                  </a:txBody>
                  <a:tcPr marL="51435" marR="51435" marT="0" marB="0"/>
                </a:tc>
                <a:tc>
                  <a:txBody>
                    <a:bodyPr/>
                    <a:lstStyle/>
                    <a:p>
                      <a:pPr algn="ctr"/>
                      <a:r>
                        <a:rPr lang="en-GB" sz="1100" dirty="0">
                          <a:effectLst/>
                        </a:rPr>
                        <a:t>800</a:t>
                      </a:r>
                    </a:p>
                  </a:txBody>
                  <a:tcPr marL="51435" marR="51435" marT="0" marB="0"/>
                </a:tc>
                <a:tc>
                  <a:txBody>
                    <a:bodyPr/>
                    <a:lstStyle/>
                    <a:p>
                      <a:pPr algn="ctr"/>
                      <a:r>
                        <a:rPr lang="en-GB" sz="1100" dirty="0">
                          <a:effectLst/>
                        </a:rPr>
                        <a:t>157</a:t>
                      </a:r>
                    </a:p>
                  </a:txBody>
                  <a:tcPr marL="51435" marR="51435" marT="0" marB="0"/>
                </a:tc>
                <a:tc>
                  <a:txBody>
                    <a:bodyPr/>
                    <a:lstStyle/>
                    <a:p>
                      <a:pPr algn="ctr"/>
                      <a:r>
                        <a:rPr lang="en-GB" sz="1100" dirty="0">
                          <a:solidFill>
                            <a:srgbClr val="FF0000"/>
                          </a:solidFill>
                          <a:effectLst/>
                        </a:rPr>
                        <a:t>-643</a:t>
                      </a:r>
                    </a:p>
                  </a:txBody>
                  <a:tcPr marL="51435" marR="51435" marT="0" marB="0"/>
                </a:tc>
                <a:extLst>
                  <a:ext uri="{0D108BD9-81ED-4DB2-BD59-A6C34878D82A}">
                    <a16:rowId xmlns:a16="http://schemas.microsoft.com/office/drawing/2014/main" xmlns="" val="3689141739"/>
                  </a:ext>
                </a:extLst>
              </a:tr>
              <a:tr h="223408">
                <a:tc>
                  <a:txBody>
                    <a:bodyPr/>
                    <a:lstStyle/>
                    <a:p>
                      <a:pPr algn="just"/>
                      <a:r>
                        <a:rPr lang="en-GB" sz="1100" dirty="0">
                          <a:effectLst/>
                        </a:rPr>
                        <a:t>Employed learners per year </a:t>
                      </a:r>
                    </a:p>
                  </a:txBody>
                  <a:tcPr marL="51435" marR="51435" marT="0" marB="0"/>
                </a:tc>
                <a:tc>
                  <a:txBody>
                    <a:bodyPr/>
                    <a:lstStyle/>
                    <a:p>
                      <a:pPr algn="ctr"/>
                      <a:r>
                        <a:rPr lang="en-GB" sz="1100" dirty="0">
                          <a:effectLst/>
                        </a:rPr>
                        <a:t>0</a:t>
                      </a:r>
                    </a:p>
                  </a:txBody>
                  <a:tcPr marL="51435" marR="51435" marT="0" marB="0"/>
                </a:tc>
                <a:tc>
                  <a:txBody>
                    <a:bodyPr/>
                    <a:lstStyle/>
                    <a:p>
                      <a:pPr algn="ctr"/>
                      <a:r>
                        <a:rPr lang="en-GB" sz="1100" dirty="0">
                          <a:effectLst/>
                        </a:rPr>
                        <a:t>0</a:t>
                      </a:r>
                    </a:p>
                  </a:txBody>
                  <a:tcPr marL="51435" marR="51435" marT="0" marB="0"/>
                </a:tc>
                <a:tc>
                  <a:txBody>
                    <a:bodyPr/>
                    <a:lstStyle/>
                    <a:p>
                      <a:pPr algn="ctr"/>
                      <a:r>
                        <a:rPr lang="en-GB" sz="1100" dirty="0">
                          <a:solidFill>
                            <a:schemeClr val="tx1"/>
                          </a:solidFill>
                          <a:effectLst/>
                        </a:rPr>
                        <a:t>0</a:t>
                      </a:r>
                    </a:p>
                  </a:txBody>
                  <a:tcPr marL="51435" marR="51435" marT="0" marB="0"/>
                </a:tc>
                <a:extLst>
                  <a:ext uri="{0D108BD9-81ED-4DB2-BD59-A6C34878D82A}">
                    <a16:rowId xmlns:a16="http://schemas.microsoft.com/office/drawing/2014/main" xmlns="" val="1900591429"/>
                  </a:ext>
                </a:extLst>
              </a:tr>
              <a:tr h="223408">
                <a:tc>
                  <a:txBody>
                    <a:bodyPr/>
                    <a:lstStyle/>
                    <a:p>
                      <a:pPr algn="just"/>
                      <a:r>
                        <a:rPr lang="en-US" sz="1100" dirty="0">
                          <a:effectLst/>
                        </a:rPr>
                        <a:t>Artisan Entered  - Unemployed</a:t>
                      </a:r>
                    </a:p>
                  </a:txBody>
                  <a:tcPr marL="51435" marR="51435" marT="0" marB="0"/>
                </a:tc>
                <a:tc>
                  <a:txBody>
                    <a:bodyPr/>
                    <a:lstStyle/>
                    <a:p>
                      <a:pPr algn="ctr"/>
                      <a:r>
                        <a:rPr lang="en-GB" sz="1100" dirty="0">
                          <a:effectLst/>
                        </a:rPr>
                        <a:t>2050</a:t>
                      </a:r>
                    </a:p>
                  </a:txBody>
                  <a:tcPr marL="51435" marR="51435" marT="0" marB="0"/>
                </a:tc>
                <a:tc>
                  <a:txBody>
                    <a:bodyPr/>
                    <a:lstStyle/>
                    <a:p>
                      <a:pPr algn="ctr"/>
                      <a:r>
                        <a:rPr lang="en-GB" sz="1100" dirty="0">
                          <a:effectLst/>
                        </a:rPr>
                        <a:t>1788</a:t>
                      </a:r>
                    </a:p>
                  </a:txBody>
                  <a:tcPr marL="51435" marR="51435" marT="0" marB="0"/>
                </a:tc>
                <a:tc>
                  <a:txBody>
                    <a:bodyPr/>
                    <a:lstStyle/>
                    <a:p>
                      <a:pPr algn="ctr"/>
                      <a:r>
                        <a:rPr lang="en-GB" sz="1100" b="1" dirty="0">
                          <a:solidFill>
                            <a:srgbClr val="00B050"/>
                          </a:solidFill>
                          <a:effectLst/>
                        </a:rPr>
                        <a:t>262</a:t>
                      </a:r>
                    </a:p>
                  </a:txBody>
                  <a:tcPr marL="51435" marR="51435" marT="0" marB="0"/>
                </a:tc>
                <a:extLst>
                  <a:ext uri="{0D108BD9-81ED-4DB2-BD59-A6C34878D82A}">
                    <a16:rowId xmlns:a16="http://schemas.microsoft.com/office/drawing/2014/main" xmlns="" val="2131448146"/>
                  </a:ext>
                </a:extLst>
              </a:tr>
              <a:tr h="223408">
                <a:tc>
                  <a:txBody>
                    <a:bodyPr/>
                    <a:lstStyle/>
                    <a:p>
                      <a:pPr algn="just"/>
                      <a:r>
                        <a:rPr lang="en-US" sz="1100" dirty="0">
                          <a:effectLst/>
                        </a:rPr>
                        <a:t>Artisan Completed - Unemployed </a:t>
                      </a:r>
                    </a:p>
                  </a:txBody>
                  <a:tcPr marL="51435" marR="51435" marT="0" marB="0"/>
                </a:tc>
                <a:tc>
                  <a:txBody>
                    <a:bodyPr/>
                    <a:lstStyle/>
                    <a:p>
                      <a:pPr algn="ctr"/>
                      <a:r>
                        <a:rPr lang="en-GB" sz="1100" dirty="0">
                          <a:effectLst/>
                        </a:rPr>
                        <a:t>1824</a:t>
                      </a:r>
                    </a:p>
                  </a:txBody>
                  <a:tcPr marL="51435" marR="51435" marT="0" marB="0"/>
                </a:tc>
                <a:tc>
                  <a:txBody>
                    <a:bodyPr/>
                    <a:lstStyle/>
                    <a:p>
                      <a:pPr algn="ctr"/>
                      <a:r>
                        <a:rPr lang="en-GB" sz="1100" dirty="0">
                          <a:effectLst/>
                        </a:rPr>
                        <a:t>2782</a:t>
                      </a:r>
                    </a:p>
                  </a:txBody>
                  <a:tcPr marL="51435" marR="51435" marT="0" marB="0"/>
                </a:tc>
                <a:tc>
                  <a:txBody>
                    <a:bodyPr/>
                    <a:lstStyle/>
                    <a:p>
                      <a:pPr algn="ctr"/>
                      <a:r>
                        <a:rPr lang="en-GB" sz="1100" b="1" dirty="0">
                          <a:solidFill>
                            <a:srgbClr val="00B050"/>
                          </a:solidFill>
                          <a:effectLst/>
                        </a:rPr>
                        <a:t>958</a:t>
                      </a:r>
                    </a:p>
                  </a:txBody>
                  <a:tcPr marL="51435" marR="51435" marT="0" marB="0"/>
                </a:tc>
                <a:extLst>
                  <a:ext uri="{0D108BD9-81ED-4DB2-BD59-A6C34878D82A}">
                    <a16:rowId xmlns:a16="http://schemas.microsoft.com/office/drawing/2014/main" xmlns="" val="1158399458"/>
                  </a:ext>
                </a:extLst>
              </a:tr>
            </a:tbl>
          </a:graphicData>
        </a:graphic>
      </p:graphicFrame>
      <p:sp>
        <p:nvSpPr>
          <p:cNvPr id="5" name="TextBox 4">
            <a:extLst>
              <a:ext uri="{FF2B5EF4-FFF2-40B4-BE49-F238E27FC236}">
                <a16:creationId xmlns:a16="http://schemas.microsoft.com/office/drawing/2014/main" xmlns="" id="{C0028420-1412-422D-8DAE-042A1EBB4ED8}"/>
              </a:ext>
            </a:extLst>
          </p:cNvPr>
          <p:cNvSpPr txBox="1"/>
          <p:nvPr/>
        </p:nvSpPr>
        <p:spPr>
          <a:xfrm>
            <a:off x="233854" y="1173808"/>
            <a:ext cx="8188039" cy="23083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0" marR="0" lvl="0" indent="0" algn="l" defTabSz="914377" rtl="0" eaLnBrk="1" fontAlgn="auto" latinLnBrk="0" hangingPunct="0">
              <a:lnSpc>
                <a:spcPct val="100000"/>
              </a:lnSpc>
              <a:spcBef>
                <a:spcPts val="0"/>
              </a:spcBef>
              <a:spcAft>
                <a:spcPts val="0"/>
              </a:spcAft>
              <a:buClrTx/>
              <a:buSzTx/>
              <a:buFontTx/>
              <a:buNone/>
              <a:tabLst/>
              <a:defRPr/>
            </a:pPr>
            <a:r>
              <a:rPr kumimoji="0" lang="en-GB" sz="1050" b="1" i="0" u="none" strike="noStrike" kern="0" cap="none" spc="0" normalizeH="0" baseline="0" noProof="0" dirty="0">
                <a:ln>
                  <a:noFill/>
                </a:ln>
                <a:solidFill>
                  <a:srgbClr val="636569"/>
                </a:solidFill>
                <a:effectLst/>
                <a:uLnTx/>
                <a:uFillTx/>
                <a:latin typeface="Arial"/>
                <a:cs typeface="Arial"/>
                <a:sym typeface="Arial"/>
              </a:rPr>
              <a:t>SUB-PROGRAMME 3.1 and 3.6, Learning Programmes and Projects: to address skills priorities within the Construction Sector</a:t>
            </a:r>
          </a:p>
        </p:txBody>
      </p:sp>
    </p:spTree>
    <p:extLst>
      <p:ext uri="{BB962C8B-B14F-4D97-AF65-F5344CB8AC3E}">
        <p14:creationId xmlns:p14="http://schemas.microsoft.com/office/powerpoint/2010/main" xmlns="" val="165122049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186" name="Rectangle 2" hidden="1"/>
          <p:cNvGraphicFramePr>
            <a:graphicFrameLocks/>
          </p:cNvGraphicFramePr>
          <p:nvPr/>
        </p:nvGraphicFramePr>
        <p:xfrm>
          <a:off x="1143000" y="0"/>
          <a:ext cx="121488" cy="121481"/>
        </p:xfrm>
        <a:graphic>
          <a:graphicData uri="http://schemas.openxmlformats.org/presentationml/2006/ole">
            <p:oleObj spid="_x0000_s3074" name="think-cell Slide" r:id="rId4" imgW="0" imgH="0" progId="">
              <p:embed/>
            </p:oleObj>
          </a:graphicData>
        </a:graphic>
      </p:graphicFrame>
      <p:sp>
        <p:nvSpPr>
          <p:cNvPr id="93191" name="Rectangle 6"/>
          <p:cNvSpPr>
            <a:spLocks noGrp="1" noChangeArrowheads="1"/>
          </p:cNvSpPr>
          <p:nvPr>
            <p:ph type="title"/>
          </p:nvPr>
        </p:nvSpPr>
        <p:spPr bwMode="gray">
          <a:xfrm>
            <a:off x="472844" y="361206"/>
            <a:ext cx="6708515" cy="461665"/>
          </a:xfrm>
          <a:noFill/>
        </p:spPr>
        <p:txBody>
          <a:bodyPr>
            <a:normAutofit fontScale="90000"/>
          </a:bodyPr>
          <a:lstStyle/>
          <a:p>
            <a:pPr>
              <a:defRPr/>
            </a:pPr>
            <a:r>
              <a:rPr lang="en-US" dirty="0">
                <a:latin typeface="Bell Gothic Std Black"/>
              </a:rPr>
              <a:t>Achievements of the Annual Performance Objectives – Programme 3</a:t>
            </a:r>
            <a:r>
              <a:rPr lang="en-US" dirty="0">
                <a:latin typeface="Verdana"/>
                <a:ea typeface="Verdana"/>
              </a:rPr>
              <a:t/>
            </a:r>
            <a:br>
              <a:rPr lang="en-US" dirty="0">
                <a:latin typeface="Verdana"/>
                <a:ea typeface="Verdana"/>
              </a:rPr>
            </a:br>
            <a:r>
              <a:rPr lang="en-GB" dirty="0">
                <a:latin typeface="Verdana"/>
                <a:ea typeface="Verdana"/>
                <a:cs typeface="Verdana"/>
              </a:rPr>
              <a:t> </a:t>
            </a:r>
            <a:endParaRPr lang="en-ZA" dirty="0">
              <a:latin typeface="Verdana" pitchFamily="34" charset="0"/>
              <a:ea typeface="Verdana" pitchFamily="34" charset="0"/>
              <a:cs typeface="Verdana" pitchFamily="34" charset="0"/>
            </a:endParaRPr>
          </a:p>
        </p:txBody>
      </p:sp>
      <p:graphicFrame>
        <p:nvGraphicFramePr>
          <p:cNvPr id="10" name="Table 9">
            <a:extLst>
              <a:ext uri="{FF2B5EF4-FFF2-40B4-BE49-F238E27FC236}">
                <a16:creationId xmlns:a16="http://schemas.microsoft.com/office/drawing/2014/main" xmlns="" id="{8FA7970D-7B20-4E73-AABD-82FC1888D641}"/>
              </a:ext>
            </a:extLst>
          </p:cNvPr>
          <p:cNvGraphicFramePr>
            <a:graphicFrameLocks noGrp="1"/>
          </p:cNvGraphicFramePr>
          <p:nvPr>
            <p:extLst>
              <p:ext uri="{D42A27DB-BD31-4B8C-83A1-F6EECF244321}">
                <p14:modId xmlns:p14="http://schemas.microsoft.com/office/powerpoint/2010/main" xmlns="" val="3971117071"/>
              </p:ext>
            </p:extLst>
          </p:nvPr>
        </p:nvGraphicFramePr>
        <p:xfrm>
          <a:off x="472844" y="1356886"/>
          <a:ext cx="8264756" cy="3560589"/>
        </p:xfrm>
        <a:graphic>
          <a:graphicData uri="http://schemas.openxmlformats.org/drawingml/2006/table">
            <a:tbl>
              <a:tblPr firstRow="1" firstCol="1" bandRow="1">
                <a:tableStyleId>{7DF18680-E054-41AD-8BC1-D1AEF772440D}</a:tableStyleId>
              </a:tblPr>
              <a:tblGrid>
                <a:gridCol w="4286483">
                  <a:extLst>
                    <a:ext uri="{9D8B030D-6E8A-4147-A177-3AD203B41FA5}">
                      <a16:colId xmlns:a16="http://schemas.microsoft.com/office/drawing/2014/main" xmlns="" val="1743483079"/>
                    </a:ext>
                  </a:extLst>
                </a:gridCol>
                <a:gridCol w="1554801">
                  <a:extLst>
                    <a:ext uri="{9D8B030D-6E8A-4147-A177-3AD203B41FA5}">
                      <a16:colId xmlns:a16="http://schemas.microsoft.com/office/drawing/2014/main" xmlns="" val="1355749189"/>
                    </a:ext>
                  </a:extLst>
                </a:gridCol>
                <a:gridCol w="1536456">
                  <a:extLst>
                    <a:ext uri="{9D8B030D-6E8A-4147-A177-3AD203B41FA5}">
                      <a16:colId xmlns:a16="http://schemas.microsoft.com/office/drawing/2014/main" xmlns="" val="3595713083"/>
                    </a:ext>
                  </a:extLst>
                </a:gridCol>
                <a:gridCol w="887016">
                  <a:extLst>
                    <a:ext uri="{9D8B030D-6E8A-4147-A177-3AD203B41FA5}">
                      <a16:colId xmlns:a16="http://schemas.microsoft.com/office/drawing/2014/main" xmlns="" val="3322491606"/>
                    </a:ext>
                  </a:extLst>
                </a:gridCol>
              </a:tblGrid>
              <a:tr h="320040">
                <a:tc>
                  <a:txBody>
                    <a:bodyPr/>
                    <a:lstStyle/>
                    <a:p>
                      <a:pPr algn="ctr"/>
                      <a:r>
                        <a:rPr lang="en-US" sz="1200" dirty="0">
                          <a:effectLst/>
                        </a:rPr>
                        <a:t>Performance Indicators</a:t>
                      </a:r>
                    </a:p>
                  </a:txBody>
                  <a:tcPr marL="51435" marR="51435" marT="0" marB="0" anchor="ctr"/>
                </a:tc>
                <a:tc>
                  <a:txBody>
                    <a:bodyPr/>
                    <a:lstStyle/>
                    <a:p>
                      <a:pPr algn="ctr"/>
                      <a:r>
                        <a:rPr lang="en-US" sz="1100" dirty="0">
                          <a:effectLst/>
                        </a:rPr>
                        <a:t>PLANNED TARGET</a:t>
                      </a:r>
                    </a:p>
                  </a:txBody>
                  <a:tcPr marL="51435" marR="51435" marT="0" marB="0" anchor="ctr"/>
                </a:tc>
                <a:tc>
                  <a:txBody>
                    <a:bodyPr/>
                    <a:lstStyle/>
                    <a:p>
                      <a:pPr algn="ctr"/>
                      <a:r>
                        <a:rPr lang="en-US" sz="1100" dirty="0">
                          <a:effectLst/>
                        </a:rPr>
                        <a:t>ACTUAL ACHIEVEMENT</a:t>
                      </a:r>
                    </a:p>
                  </a:txBody>
                  <a:tcPr marL="51435" marR="51435" marT="0" marB="0"/>
                </a:tc>
                <a:tc>
                  <a:txBody>
                    <a:bodyPr/>
                    <a:lstStyle/>
                    <a:p>
                      <a:pPr algn="ctr"/>
                      <a:r>
                        <a:rPr lang="en-GB" sz="1200" dirty="0">
                          <a:effectLst/>
                        </a:rPr>
                        <a:t>Variance</a:t>
                      </a:r>
                      <a:endParaRPr lang="en-GB" sz="1100" dirty="0">
                        <a:effectLst/>
                      </a:endParaRPr>
                    </a:p>
                  </a:txBody>
                  <a:tcPr marL="51435" marR="51435" marT="0" marB="0" anchor="ctr"/>
                </a:tc>
                <a:extLst>
                  <a:ext uri="{0D108BD9-81ED-4DB2-BD59-A6C34878D82A}">
                    <a16:rowId xmlns:a16="http://schemas.microsoft.com/office/drawing/2014/main" xmlns="" val="2108818115"/>
                  </a:ext>
                </a:extLst>
              </a:tr>
              <a:tr h="194487">
                <a:tc gridSpan="4">
                  <a:txBody>
                    <a:bodyPr/>
                    <a:lstStyle/>
                    <a:p>
                      <a:r>
                        <a:rPr lang="en-US" sz="1100" dirty="0">
                          <a:effectLst/>
                        </a:rPr>
                        <a:t>Number of bursaries entered</a:t>
                      </a:r>
                    </a:p>
                  </a:txBody>
                  <a:tcPr marL="51435" marR="51435"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718265407"/>
                  </a:ext>
                </a:extLst>
              </a:tr>
              <a:tr h="194487">
                <a:tc>
                  <a:txBody>
                    <a:bodyPr/>
                    <a:lstStyle/>
                    <a:p>
                      <a:pPr algn="just"/>
                      <a:r>
                        <a:rPr lang="en-GB" sz="1100" dirty="0">
                          <a:effectLst/>
                        </a:rPr>
                        <a:t>Unemployed learners per year </a:t>
                      </a:r>
                    </a:p>
                  </a:txBody>
                  <a:tcPr marL="51435" marR="51435" marT="0" marB="0"/>
                </a:tc>
                <a:tc>
                  <a:txBody>
                    <a:bodyPr/>
                    <a:lstStyle/>
                    <a:p>
                      <a:pPr algn="ctr"/>
                      <a:r>
                        <a:rPr lang="en-US" sz="1100" dirty="0">
                          <a:effectLst/>
                        </a:rPr>
                        <a:t>42</a:t>
                      </a:r>
                    </a:p>
                  </a:txBody>
                  <a:tcPr marL="51435" marR="51435" marT="0" marB="0"/>
                </a:tc>
                <a:tc>
                  <a:txBody>
                    <a:bodyPr/>
                    <a:lstStyle/>
                    <a:p>
                      <a:pPr algn="ctr"/>
                      <a:r>
                        <a:rPr lang="en-GB" sz="1100" dirty="0">
                          <a:effectLst/>
                        </a:rPr>
                        <a:t>112</a:t>
                      </a:r>
                    </a:p>
                  </a:txBody>
                  <a:tcPr marL="51435" marR="51435" marT="0" marB="0"/>
                </a:tc>
                <a:tc>
                  <a:txBody>
                    <a:bodyPr/>
                    <a:lstStyle/>
                    <a:p>
                      <a:pPr algn="ctr"/>
                      <a:r>
                        <a:rPr lang="en-GB" sz="1100" b="1" dirty="0">
                          <a:solidFill>
                            <a:srgbClr val="00B050"/>
                          </a:solidFill>
                          <a:effectLst/>
                        </a:rPr>
                        <a:t>70</a:t>
                      </a:r>
                    </a:p>
                  </a:txBody>
                  <a:tcPr marL="51435" marR="51435" marT="0" marB="0"/>
                </a:tc>
                <a:extLst>
                  <a:ext uri="{0D108BD9-81ED-4DB2-BD59-A6C34878D82A}">
                    <a16:rowId xmlns:a16="http://schemas.microsoft.com/office/drawing/2014/main" xmlns="" val="2370302147"/>
                  </a:ext>
                </a:extLst>
              </a:tr>
              <a:tr h="194487">
                <a:tc>
                  <a:txBody>
                    <a:bodyPr/>
                    <a:lstStyle/>
                    <a:p>
                      <a:pPr algn="just"/>
                      <a:r>
                        <a:rPr lang="en-GB" sz="1100" dirty="0">
                          <a:effectLst/>
                        </a:rPr>
                        <a:t>Employed learners per year</a:t>
                      </a:r>
                    </a:p>
                  </a:txBody>
                  <a:tcPr marL="51435" marR="51435" marT="0" marB="0"/>
                </a:tc>
                <a:tc>
                  <a:txBody>
                    <a:bodyPr/>
                    <a:lstStyle/>
                    <a:p>
                      <a:pPr algn="ctr"/>
                      <a:r>
                        <a:rPr lang="en-US" sz="1100" dirty="0">
                          <a:effectLst/>
                        </a:rPr>
                        <a:t>45</a:t>
                      </a:r>
                    </a:p>
                  </a:txBody>
                  <a:tcPr marL="51435" marR="51435" marT="0" marB="0"/>
                </a:tc>
                <a:tc>
                  <a:txBody>
                    <a:bodyPr/>
                    <a:lstStyle/>
                    <a:p>
                      <a:pPr algn="ctr"/>
                      <a:r>
                        <a:rPr lang="en-US" sz="1100" dirty="0">
                          <a:effectLst/>
                        </a:rPr>
                        <a:t>15</a:t>
                      </a:r>
                    </a:p>
                  </a:txBody>
                  <a:tcPr marL="51435" marR="51435" marT="0" marB="0"/>
                </a:tc>
                <a:tc>
                  <a:txBody>
                    <a:bodyPr/>
                    <a:lstStyle/>
                    <a:p>
                      <a:pPr algn="ctr"/>
                      <a:r>
                        <a:rPr lang="en-GB" sz="1100" dirty="0">
                          <a:solidFill>
                            <a:srgbClr val="FF0000"/>
                          </a:solidFill>
                          <a:effectLst/>
                        </a:rPr>
                        <a:t>-30</a:t>
                      </a:r>
                    </a:p>
                  </a:txBody>
                  <a:tcPr marL="51435" marR="51435" marT="0" marB="0"/>
                </a:tc>
                <a:extLst>
                  <a:ext uri="{0D108BD9-81ED-4DB2-BD59-A6C34878D82A}">
                    <a16:rowId xmlns:a16="http://schemas.microsoft.com/office/drawing/2014/main" xmlns="" val="3612356327"/>
                  </a:ext>
                </a:extLst>
              </a:tr>
              <a:tr h="194487">
                <a:tc gridSpan="4">
                  <a:txBody>
                    <a:bodyPr/>
                    <a:lstStyle/>
                    <a:p>
                      <a:r>
                        <a:rPr lang="en-GB" sz="1100" dirty="0">
                          <a:effectLst/>
                        </a:rPr>
                        <a:t>Number of bursaries completed</a:t>
                      </a:r>
                    </a:p>
                  </a:txBody>
                  <a:tcPr marL="51435" marR="51435"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982130019"/>
                  </a:ext>
                </a:extLst>
              </a:tr>
              <a:tr h="320040">
                <a:tc>
                  <a:txBody>
                    <a:bodyPr/>
                    <a:lstStyle/>
                    <a:p>
                      <a:pPr algn="just"/>
                      <a:r>
                        <a:rPr lang="en-GB" sz="1100" dirty="0">
                          <a:effectLst/>
                        </a:rPr>
                        <a:t>Bursaries Completed - Unemployed learners per year</a:t>
                      </a:r>
                    </a:p>
                  </a:txBody>
                  <a:tcPr marL="51435" marR="51435" marT="0" marB="0"/>
                </a:tc>
                <a:tc>
                  <a:txBody>
                    <a:bodyPr/>
                    <a:lstStyle/>
                    <a:p>
                      <a:pPr algn="ctr"/>
                      <a:r>
                        <a:rPr lang="en-US" sz="1100" dirty="0">
                          <a:effectLst/>
                        </a:rPr>
                        <a:t>131</a:t>
                      </a:r>
                    </a:p>
                  </a:txBody>
                  <a:tcPr marL="51435" marR="51435" marT="0" marB="0"/>
                </a:tc>
                <a:tc>
                  <a:txBody>
                    <a:bodyPr/>
                    <a:lstStyle/>
                    <a:p>
                      <a:pPr algn="ctr"/>
                      <a:r>
                        <a:rPr lang="en-GB" sz="1100" dirty="0">
                          <a:effectLst/>
                        </a:rPr>
                        <a:t>216</a:t>
                      </a:r>
                    </a:p>
                  </a:txBody>
                  <a:tcPr marL="51435" marR="51435" marT="0" marB="0"/>
                </a:tc>
                <a:tc>
                  <a:txBody>
                    <a:bodyPr/>
                    <a:lstStyle/>
                    <a:p>
                      <a:pPr algn="ctr"/>
                      <a:r>
                        <a:rPr lang="en-GB" sz="1100" b="1" dirty="0">
                          <a:solidFill>
                            <a:srgbClr val="00B050"/>
                          </a:solidFill>
                          <a:effectLst/>
                        </a:rPr>
                        <a:t>85</a:t>
                      </a:r>
                    </a:p>
                  </a:txBody>
                  <a:tcPr marL="51435" marR="51435" marT="0" marB="0"/>
                </a:tc>
                <a:extLst>
                  <a:ext uri="{0D108BD9-81ED-4DB2-BD59-A6C34878D82A}">
                    <a16:rowId xmlns:a16="http://schemas.microsoft.com/office/drawing/2014/main" xmlns="" val="137818694"/>
                  </a:ext>
                </a:extLst>
              </a:tr>
              <a:tr h="194487">
                <a:tc>
                  <a:txBody>
                    <a:bodyPr/>
                    <a:lstStyle/>
                    <a:p>
                      <a:pPr algn="just"/>
                      <a:r>
                        <a:rPr lang="en-GB" sz="1100" dirty="0">
                          <a:effectLst/>
                        </a:rPr>
                        <a:t>Number of internships entered - Unemployed</a:t>
                      </a:r>
                    </a:p>
                  </a:txBody>
                  <a:tcPr marL="51435" marR="51435" marT="0" marB="0"/>
                </a:tc>
                <a:tc>
                  <a:txBody>
                    <a:bodyPr/>
                    <a:lstStyle/>
                    <a:p>
                      <a:pPr algn="ctr"/>
                      <a:r>
                        <a:rPr lang="en-US" sz="1100" dirty="0">
                          <a:effectLst/>
                        </a:rPr>
                        <a:t>148</a:t>
                      </a:r>
                    </a:p>
                  </a:txBody>
                  <a:tcPr marL="51435" marR="51435" marT="0" marB="0"/>
                </a:tc>
                <a:tc>
                  <a:txBody>
                    <a:bodyPr/>
                    <a:lstStyle/>
                    <a:p>
                      <a:pPr algn="ctr"/>
                      <a:r>
                        <a:rPr lang="en-GB" sz="1100" dirty="0">
                          <a:effectLst/>
                        </a:rPr>
                        <a:t>112</a:t>
                      </a:r>
                    </a:p>
                  </a:txBody>
                  <a:tcPr marL="51435" marR="51435" marT="0" marB="0"/>
                </a:tc>
                <a:tc>
                  <a:txBody>
                    <a:bodyPr/>
                    <a:lstStyle/>
                    <a:p>
                      <a:pPr algn="ctr"/>
                      <a:r>
                        <a:rPr lang="en-GB" sz="1100" b="1" dirty="0">
                          <a:solidFill>
                            <a:srgbClr val="00B050"/>
                          </a:solidFill>
                          <a:effectLst/>
                        </a:rPr>
                        <a:t>36</a:t>
                      </a:r>
                    </a:p>
                  </a:txBody>
                  <a:tcPr marL="51435" marR="51435" marT="0" marB="0"/>
                </a:tc>
                <a:extLst>
                  <a:ext uri="{0D108BD9-81ED-4DB2-BD59-A6C34878D82A}">
                    <a16:rowId xmlns:a16="http://schemas.microsoft.com/office/drawing/2014/main" xmlns="" val="1044611905"/>
                  </a:ext>
                </a:extLst>
              </a:tr>
              <a:tr h="194487">
                <a:tc>
                  <a:txBody>
                    <a:bodyPr/>
                    <a:lstStyle/>
                    <a:p>
                      <a:pPr algn="just"/>
                      <a:r>
                        <a:rPr lang="en-GB" sz="1100" dirty="0">
                          <a:effectLst/>
                        </a:rPr>
                        <a:t>Number of internships completed - Unemployed</a:t>
                      </a:r>
                    </a:p>
                  </a:txBody>
                  <a:tcPr marL="51435" marR="51435" marT="0" marB="0"/>
                </a:tc>
                <a:tc>
                  <a:txBody>
                    <a:bodyPr/>
                    <a:lstStyle/>
                    <a:p>
                      <a:pPr algn="ctr"/>
                      <a:r>
                        <a:rPr lang="en-US" sz="1100" dirty="0">
                          <a:effectLst/>
                        </a:rPr>
                        <a:t>104</a:t>
                      </a:r>
                    </a:p>
                  </a:txBody>
                  <a:tcPr marL="51435" marR="51435" marT="0" marB="0"/>
                </a:tc>
                <a:tc>
                  <a:txBody>
                    <a:bodyPr/>
                    <a:lstStyle/>
                    <a:p>
                      <a:pPr algn="ctr"/>
                      <a:r>
                        <a:rPr lang="en-US" sz="1100" dirty="0">
                          <a:effectLst/>
                        </a:rPr>
                        <a:t>1</a:t>
                      </a:r>
                    </a:p>
                  </a:txBody>
                  <a:tcPr marL="51435" marR="51435" marT="0" marB="0"/>
                </a:tc>
                <a:tc>
                  <a:txBody>
                    <a:bodyPr/>
                    <a:lstStyle/>
                    <a:p>
                      <a:pPr algn="ctr"/>
                      <a:r>
                        <a:rPr lang="en-GB" sz="1100" dirty="0">
                          <a:solidFill>
                            <a:srgbClr val="FF0000"/>
                          </a:solidFill>
                          <a:effectLst/>
                        </a:rPr>
                        <a:t>-103</a:t>
                      </a:r>
                    </a:p>
                  </a:txBody>
                  <a:tcPr marL="51435" marR="51435" marT="0" marB="0"/>
                </a:tc>
                <a:extLst>
                  <a:ext uri="{0D108BD9-81ED-4DB2-BD59-A6C34878D82A}">
                    <a16:rowId xmlns:a16="http://schemas.microsoft.com/office/drawing/2014/main" xmlns="" val="2584476120"/>
                  </a:ext>
                </a:extLst>
              </a:tr>
              <a:tr h="320040">
                <a:tc>
                  <a:txBody>
                    <a:bodyPr/>
                    <a:lstStyle/>
                    <a:p>
                      <a:pPr algn="just"/>
                      <a:r>
                        <a:rPr lang="en-GB" sz="1100" dirty="0">
                          <a:effectLst/>
                        </a:rPr>
                        <a:t>Number of University Student Placement entered per year </a:t>
                      </a:r>
                    </a:p>
                  </a:txBody>
                  <a:tcPr marL="51435" marR="51435" marT="0" marB="0"/>
                </a:tc>
                <a:tc>
                  <a:txBody>
                    <a:bodyPr/>
                    <a:lstStyle/>
                    <a:p>
                      <a:r>
                        <a:rPr lang="en-GB" sz="1100" dirty="0">
                          <a:effectLst/>
                        </a:rPr>
                        <a:t>114</a:t>
                      </a:r>
                    </a:p>
                  </a:txBody>
                  <a:tcPr marL="51435" marR="51435" marT="0" marB="0"/>
                </a:tc>
                <a:tc>
                  <a:txBody>
                    <a:bodyPr/>
                    <a:lstStyle/>
                    <a:p>
                      <a:r>
                        <a:rPr lang="en-GB" sz="1100" dirty="0">
                          <a:effectLst/>
                        </a:rPr>
                        <a:t>63</a:t>
                      </a:r>
                    </a:p>
                  </a:txBody>
                  <a:tcPr marL="51435" marR="51435" marT="0" marB="0"/>
                </a:tc>
                <a:tc>
                  <a:txBody>
                    <a:bodyPr/>
                    <a:lstStyle/>
                    <a:p>
                      <a:r>
                        <a:rPr lang="en-GB" sz="1100" dirty="0">
                          <a:solidFill>
                            <a:srgbClr val="FF0000"/>
                          </a:solidFill>
                          <a:effectLst/>
                        </a:rPr>
                        <a:t>-49</a:t>
                      </a:r>
                    </a:p>
                  </a:txBody>
                  <a:tcPr marL="51435" marR="51435" marT="0" marB="0"/>
                </a:tc>
                <a:extLst>
                  <a:ext uri="{0D108BD9-81ED-4DB2-BD59-A6C34878D82A}">
                    <a16:rowId xmlns:a16="http://schemas.microsoft.com/office/drawing/2014/main" xmlns="" val="3494163543"/>
                  </a:ext>
                </a:extLst>
              </a:tr>
              <a:tr h="194487">
                <a:tc>
                  <a:txBody>
                    <a:bodyPr/>
                    <a:lstStyle/>
                    <a:p>
                      <a:pPr algn="just"/>
                      <a:r>
                        <a:rPr lang="en-US" sz="1100" dirty="0">
                          <a:effectLst/>
                        </a:rPr>
                        <a:t>Student Placement completed at Universities</a:t>
                      </a:r>
                    </a:p>
                  </a:txBody>
                  <a:tcPr marL="51435" marR="51435" marT="0" marB="0"/>
                </a:tc>
                <a:tc>
                  <a:txBody>
                    <a:bodyPr/>
                    <a:lstStyle/>
                    <a:p>
                      <a:pPr algn="ctr"/>
                      <a:r>
                        <a:rPr lang="en-US" sz="1100" dirty="0">
                          <a:effectLst/>
                        </a:rPr>
                        <a:t>60</a:t>
                      </a:r>
                    </a:p>
                  </a:txBody>
                  <a:tcPr marL="51435" marR="51435" marT="0" marB="0"/>
                </a:tc>
                <a:tc>
                  <a:txBody>
                    <a:bodyPr/>
                    <a:lstStyle/>
                    <a:p>
                      <a:pPr algn="ctr"/>
                      <a:r>
                        <a:rPr lang="en-GB" sz="1100" dirty="0">
                          <a:effectLst/>
                        </a:rPr>
                        <a:t>4</a:t>
                      </a:r>
                    </a:p>
                  </a:txBody>
                  <a:tcPr marL="51435" marR="51435" marT="0" marB="0"/>
                </a:tc>
                <a:tc>
                  <a:txBody>
                    <a:bodyPr/>
                    <a:lstStyle/>
                    <a:p>
                      <a:pPr algn="ctr"/>
                      <a:r>
                        <a:rPr lang="en-GB" sz="1100" dirty="0">
                          <a:solidFill>
                            <a:srgbClr val="FF0000"/>
                          </a:solidFill>
                          <a:effectLst/>
                        </a:rPr>
                        <a:t>-56</a:t>
                      </a:r>
                    </a:p>
                  </a:txBody>
                  <a:tcPr marL="51435" marR="51435" marT="0" marB="0"/>
                </a:tc>
                <a:extLst>
                  <a:ext uri="{0D108BD9-81ED-4DB2-BD59-A6C34878D82A}">
                    <a16:rowId xmlns:a16="http://schemas.microsoft.com/office/drawing/2014/main" xmlns="" val="3101961745"/>
                  </a:ext>
                </a:extLst>
              </a:tr>
              <a:tr h="320040">
                <a:tc>
                  <a:txBody>
                    <a:bodyPr/>
                    <a:lstStyle/>
                    <a:p>
                      <a:pPr algn="just"/>
                      <a:r>
                        <a:rPr lang="en-US" sz="1100" dirty="0">
                          <a:effectLst/>
                        </a:rPr>
                        <a:t>Student/Graduate Placements entered  at TVET Colleges</a:t>
                      </a:r>
                    </a:p>
                  </a:txBody>
                  <a:tcPr marL="51435" marR="51435" marT="0" marB="0"/>
                </a:tc>
                <a:tc>
                  <a:txBody>
                    <a:bodyPr/>
                    <a:lstStyle/>
                    <a:p>
                      <a:pPr algn="ctr"/>
                      <a:r>
                        <a:rPr lang="en-US" sz="1100" dirty="0">
                          <a:effectLst/>
                        </a:rPr>
                        <a:t>227</a:t>
                      </a:r>
                    </a:p>
                  </a:txBody>
                  <a:tcPr marL="51435" marR="51435" marT="0" marB="0"/>
                </a:tc>
                <a:tc>
                  <a:txBody>
                    <a:bodyPr/>
                    <a:lstStyle/>
                    <a:p>
                      <a:pPr algn="ctr"/>
                      <a:r>
                        <a:rPr lang="en-GB" sz="1100" dirty="0">
                          <a:effectLst/>
                        </a:rPr>
                        <a:t>226</a:t>
                      </a:r>
                    </a:p>
                  </a:txBody>
                  <a:tcPr marL="51435" marR="51435" marT="0" marB="0"/>
                </a:tc>
                <a:tc>
                  <a:txBody>
                    <a:bodyPr/>
                    <a:lstStyle/>
                    <a:p>
                      <a:pPr algn="ctr"/>
                      <a:r>
                        <a:rPr lang="en-GB" sz="1100" dirty="0">
                          <a:solidFill>
                            <a:srgbClr val="FF0000"/>
                          </a:solidFill>
                          <a:effectLst/>
                        </a:rPr>
                        <a:t>-1</a:t>
                      </a:r>
                    </a:p>
                  </a:txBody>
                  <a:tcPr marL="51435" marR="51435" marT="0" marB="0"/>
                </a:tc>
                <a:extLst>
                  <a:ext uri="{0D108BD9-81ED-4DB2-BD59-A6C34878D82A}">
                    <a16:rowId xmlns:a16="http://schemas.microsoft.com/office/drawing/2014/main" xmlns="" val="1111193707"/>
                  </a:ext>
                </a:extLst>
              </a:tr>
              <a:tr h="320040">
                <a:tc>
                  <a:txBody>
                    <a:bodyPr/>
                    <a:lstStyle/>
                    <a:p>
                      <a:pPr algn="just"/>
                      <a:r>
                        <a:rPr lang="en-US" sz="1100" dirty="0">
                          <a:effectLst/>
                        </a:rPr>
                        <a:t>Number of TVET Student/Graduate Placements completed - TVET </a:t>
                      </a:r>
                    </a:p>
                  </a:txBody>
                  <a:tcPr marL="51435" marR="51435" marT="0" marB="0"/>
                </a:tc>
                <a:tc>
                  <a:txBody>
                    <a:bodyPr/>
                    <a:lstStyle/>
                    <a:p>
                      <a:pPr algn="ctr"/>
                      <a:r>
                        <a:rPr lang="en-US" sz="1100" dirty="0">
                          <a:effectLst/>
                        </a:rPr>
                        <a:t>60</a:t>
                      </a:r>
                    </a:p>
                  </a:txBody>
                  <a:tcPr marL="51435" marR="51435" marT="0" marB="0"/>
                </a:tc>
                <a:tc>
                  <a:txBody>
                    <a:bodyPr/>
                    <a:lstStyle/>
                    <a:p>
                      <a:pPr algn="ctr"/>
                      <a:r>
                        <a:rPr lang="en-GB" sz="1100" dirty="0">
                          <a:effectLst/>
                        </a:rPr>
                        <a:t>34</a:t>
                      </a:r>
                    </a:p>
                  </a:txBody>
                  <a:tcPr marL="51435" marR="51435" marT="0" marB="0"/>
                </a:tc>
                <a:tc>
                  <a:txBody>
                    <a:bodyPr/>
                    <a:lstStyle/>
                    <a:p>
                      <a:pPr algn="ctr"/>
                      <a:r>
                        <a:rPr lang="en-GB" sz="1100" dirty="0">
                          <a:solidFill>
                            <a:srgbClr val="FF0000"/>
                          </a:solidFill>
                          <a:effectLst/>
                        </a:rPr>
                        <a:t>-26</a:t>
                      </a:r>
                    </a:p>
                  </a:txBody>
                  <a:tcPr marL="51435" marR="51435" marT="0" marB="0"/>
                </a:tc>
                <a:extLst>
                  <a:ext uri="{0D108BD9-81ED-4DB2-BD59-A6C34878D82A}">
                    <a16:rowId xmlns:a16="http://schemas.microsoft.com/office/drawing/2014/main" xmlns="" val="3495509531"/>
                  </a:ext>
                </a:extLst>
              </a:tr>
              <a:tr h="194487">
                <a:tc>
                  <a:txBody>
                    <a:bodyPr/>
                    <a:lstStyle/>
                    <a:p>
                      <a:pPr algn="just"/>
                      <a:r>
                        <a:rPr lang="en-US" sz="1100" dirty="0">
                          <a:effectLst/>
                        </a:rPr>
                        <a:t>Candidacy programmes Entered</a:t>
                      </a:r>
                    </a:p>
                  </a:txBody>
                  <a:tcPr marL="51435" marR="51435" marT="0" marB="0"/>
                </a:tc>
                <a:tc>
                  <a:txBody>
                    <a:bodyPr/>
                    <a:lstStyle/>
                    <a:p>
                      <a:pPr algn="ctr"/>
                      <a:r>
                        <a:rPr lang="en-US" sz="1100" dirty="0">
                          <a:effectLst/>
                        </a:rPr>
                        <a:t>227</a:t>
                      </a:r>
                    </a:p>
                  </a:txBody>
                  <a:tcPr marL="51435" marR="51435" marT="0" marB="0"/>
                </a:tc>
                <a:tc>
                  <a:txBody>
                    <a:bodyPr/>
                    <a:lstStyle/>
                    <a:p>
                      <a:pPr algn="ctr"/>
                      <a:r>
                        <a:rPr lang="en-GB" sz="1100" dirty="0">
                          <a:effectLst/>
                        </a:rPr>
                        <a:t>128</a:t>
                      </a:r>
                    </a:p>
                  </a:txBody>
                  <a:tcPr marL="51435" marR="51435" marT="0" marB="0"/>
                </a:tc>
                <a:tc>
                  <a:txBody>
                    <a:bodyPr/>
                    <a:lstStyle/>
                    <a:p>
                      <a:pPr algn="ctr"/>
                      <a:r>
                        <a:rPr lang="en-GB" sz="1100" dirty="0">
                          <a:solidFill>
                            <a:srgbClr val="FF0000"/>
                          </a:solidFill>
                          <a:effectLst/>
                        </a:rPr>
                        <a:t>-99</a:t>
                      </a:r>
                    </a:p>
                  </a:txBody>
                  <a:tcPr marL="51435" marR="51435" marT="0" marB="0"/>
                </a:tc>
                <a:extLst>
                  <a:ext uri="{0D108BD9-81ED-4DB2-BD59-A6C34878D82A}">
                    <a16:rowId xmlns:a16="http://schemas.microsoft.com/office/drawing/2014/main" xmlns="" val="4198683660"/>
                  </a:ext>
                </a:extLst>
              </a:tr>
              <a:tr h="194487">
                <a:tc>
                  <a:txBody>
                    <a:bodyPr/>
                    <a:lstStyle/>
                    <a:p>
                      <a:pPr algn="just"/>
                      <a:r>
                        <a:rPr lang="en-US" sz="1100" dirty="0">
                          <a:effectLst/>
                        </a:rPr>
                        <a:t>Candidacy programmes completed </a:t>
                      </a:r>
                    </a:p>
                  </a:txBody>
                  <a:tcPr marL="51435" marR="51435" marT="0" marB="0"/>
                </a:tc>
                <a:tc>
                  <a:txBody>
                    <a:bodyPr/>
                    <a:lstStyle/>
                    <a:p>
                      <a:pPr algn="ctr"/>
                      <a:r>
                        <a:rPr lang="en-US" sz="1100" dirty="0">
                          <a:effectLst/>
                        </a:rPr>
                        <a:t>58</a:t>
                      </a:r>
                    </a:p>
                  </a:txBody>
                  <a:tcPr marL="51435" marR="51435" marT="0" marB="0"/>
                </a:tc>
                <a:tc>
                  <a:txBody>
                    <a:bodyPr/>
                    <a:lstStyle/>
                    <a:p>
                      <a:pPr algn="ctr"/>
                      <a:r>
                        <a:rPr lang="en-GB" sz="1100" dirty="0">
                          <a:effectLst/>
                        </a:rPr>
                        <a:t>0</a:t>
                      </a:r>
                    </a:p>
                  </a:txBody>
                  <a:tcPr marL="51435" marR="51435" marT="0" marB="0"/>
                </a:tc>
                <a:tc>
                  <a:txBody>
                    <a:bodyPr/>
                    <a:lstStyle/>
                    <a:p>
                      <a:pPr algn="ctr"/>
                      <a:r>
                        <a:rPr lang="en-GB" sz="1100" dirty="0">
                          <a:solidFill>
                            <a:srgbClr val="FF0000"/>
                          </a:solidFill>
                          <a:effectLst/>
                        </a:rPr>
                        <a:t>-58</a:t>
                      </a:r>
                    </a:p>
                  </a:txBody>
                  <a:tcPr marL="51435" marR="51435" marT="0" marB="0"/>
                </a:tc>
                <a:extLst>
                  <a:ext uri="{0D108BD9-81ED-4DB2-BD59-A6C34878D82A}">
                    <a16:rowId xmlns:a16="http://schemas.microsoft.com/office/drawing/2014/main" xmlns="" val="3795671030"/>
                  </a:ext>
                </a:extLst>
              </a:tr>
              <a:tr h="179526">
                <a:tc>
                  <a:txBody>
                    <a:bodyPr/>
                    <a:lstStyle/>
                    <a:p>
                      <a:r>
                        <a:rPr lang="en-US" sz="1100" dirty="0">
                          <a:effectLst/>
                        </a:rPr>
                        <a:t>Learners RPLed </a:t>
                      </a:r>
                    </a:p>
                  </a:txBody>
                  <a:tcPr marL="51435" marR="51435" marT="0" marB="0"/>
                </a:tc>
                <a:tc>
                  <a:txBody>
                    <a:bodyPr/>
                    <a:lstStyle/>
                    <a:p>
                      <a:pPr algn="ctr"/>
                      <a:r>
                        <a:rPr lang="en-GB" sz="1100" dirty="0">
                          <a:effectLst/>
                        </a:rPr>
                        <a:t>1460</a:t>
                      </a:r>
                    </a:p>
                  </a:txBody>
                  <a:tcPr marL="51435" marR="51435" marT="0" marB="0"/>
                </a:tc>
                <a:tc>
                  <a:txBody>
                    <a:bodyPr/>
                    <a:lstStyle/>
                    <a:p>
                      <a:pPr algn="ctr"/>
                      <a:r>
                        <a:rPr lang="en-GB" sz="1100" dirty="0">
                          <a:effectLst/>
                        </a:rPr>
                        <a:t>129</a:t>
                      </a:r>
                    </a:p>
                  </a:txBody>
                  <a:tcPr marL="51435" marR="51435" marT="0" marB="0"/>
                </a:tc>
                <a:tc>
                  <a:txBody>
                    <a:bodyPr/>
                    <a:lstStyle/>
                    <a:p>
                      <a:pPr algn="ctr"/>
                      <a:r>
                        <a:rPr lang="en-GB" sz="1100" dirty="0">
                          <a:solidFill>
                            <a:srgbClr val="FF0000"/>
                          </a:solidFill>
                          <a:effectLst/>
                        </a:rPr>
                        <a:t>-1331</a:t>
                      </a:r>
                    </a:p>
                  </a:txBody>
                  <a:tcPr marL="51435" marR="51435" marT="0" marB="0"/>
                </a:tc>
                <a:extLst>
                  <a:ext uri="{0D108BD9-81ED-4DB2-BD59-A6C34878D82A}">
                    <a16:rowId xmlns:a16="http://schemas.microsoft.com/office/drawing/2014/main" xmlns="" val="1076565627"/>
                  </a:ext>
                </a:extLst>
              </a:tr>
            </a:tbl>
          </a:graphicData>
        </a:graphic>
      </p:graphicFrame>
      <p:sp>
        <p:nvSpPr>
          <p:cNvPr id="4" name="TextBox 3">
            <a:extLst>
              <a:ext uri="{FF2B5EF4-FFF2-40B4-BE49-F238E27FC236}">
                <a16:creationId xmlns:a16="http://schemas.microsoft.com/office/drawing/2014/main" xmlns="" id="{ABECD727-C10A-ABA9-E081-1525E935081D}"/>
              </a:ext>
            </a:extLst>
          </p:cNvPr>
          <p:cNvSpPr txBox="1"/>
          <p:nvPr/>
        </p:nvSpPr>
        <p:spPr>
          <a:xfrm>
            <a:off x="368936" y="1126054"/>
            <a:ext cx="8188039" cy="23083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0" marR="0" lvl="0" indent="0" algn="l" defTabSz="914377" rtl="0" eaLnBrk="1" fontAlgn="auto" latinLnBrk="0" hangingPunct="0">
              <a:lnSpc>
                <a:spcPct val="100000"/>
              </a:lnSpc>
              <a:spcBef>
                <a:spcPts val="0"/>
              </a:spcBef>
              <a:spcAft>
                <a:spcPts val="0"/>
              </a:spcAft>
              <a:buClrTx/>
              <a:buSzTx/>
              <a:buFontTx/>
              <a:buNone/>
              <a:tabLst/>
              <a:defRPr/>
            </a:pPr>
            <a:r>
              <a:rPr kumimoji="0" lang="en-GB" sz="1050" b="1" i="0" u="none" strike="noStrike" kern="0" cap="none" spc="0" normalizeH="0" baseline="0" noProof="0" dirty="0">
                <a:ln>
                  <a:noFill/>
                </a:ln>
                <a:solidFill>
                  <a:srgbClr val="636569"/>
                </a:solidFill>
                <a:effectLst/>
                <a:uLnTx/>
                <a:uFillTx/>
                <a:latin typeface="Arial"/>
                <a:cs typeface="Arial"/>
                <a:sym typeface="Arial"/>
              </a:rPr>
              <a:t>SUB-PROGRAMME 3.1 and 3.6, Learning Programmes and Projects: to address skills priorities within the Construction Sector</a:t>
            </a:r>
          </a:p>
        </p:txBody>
      </p:sp>
    </p:spTree>
    <p:extLst>
      <p:ext uri="{BB962C8B-B14F-4D97-AF65-F5344CB8AC3E}">
        <p14:creationId xmlns:p14="http://schemas.microsoft.com/office/powerpoint/2010/main" xmlns="" val="73847599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186" name="Rectangle 2" hidden="1"/>
          <p:cNvGraphicFramePr>
            <a:graphicFrameLocks/>
          </p:cNvGraphicFramePr>
          <p:nvPr/>
        </p:nvGraphicFramePr>
        <p:xfrm>
          <a:off x="1143000" y="0"/>
          <a:ext cx="121488" cy="121481"/>
        </p:xfrm>
        <a:graphic>
          <a:graphicData uri="http://schemas.openxmlformats.org/presentationml/2006/ole">
            <p:oleObj spid="_x0000_s4098" name="think-cell Slide" r:id="rId4" imgW="0" imgH="0" progId="">
              <p:embed/>
            </p:oleObj>
          </a:graphicData>
        </a:graphic>
      </p:graphicFrame>
      <p:sp>
        <p:nvSpPr>
          <p:cNvPr id="93191" name="Rectangle 6"/>
          <p:cNvSpPr>
            <a:spLocks noGrp="1" noChangeArrowheads="1"/>
          </p:cNvSpPr>
          <p:nvPr>
            <p:ph type="title"/>
          </p:nvPr>
        </p:nvSpPr>
        <p:spPr bwMode="gray">
          <a:xfrm>
            <a:off x="472844" y="361206"/>
            <a:ext cx="6708515" cy="461665"/>
          </a:xfrm>
          <a:noFill/>
        </p:spPr>
        <p:txBody>
          <a:bodyPr>
            <a:normAutofit fontScale="90000"/>
          </a:bodyPr>
          <a:lstStyle/>
          <a:p>
            <a:pPr>
              <a:defRPr/>
            </a:pPr>
            <a:r>
              <a:rPr lang="en-US" dirty="0">
                <a:latin typeface="Bell Gothic Std Black"/>
              </a:rPr>
              <a:t>Achievements of the Annual Performance Objectives – Programme 3</a:t>
            </a:r>
            <a:r>
              <a:rPr lang="en-US" dirty="0">
                <a:latin typeface="Verdana"/>
                <a:ea typeface="Verdana"/>
              </a:rPr>
              <a:t/>
            </a:r>
            <a:br>
              <a:rPr lang="en-US" dirty="0">
                <a:latin typeface="Verdana"/>
                <a:ea typeface="Verdana"/>
              </a:rPr>
            </a:br>
            <a:r>
              <a:rPr lang="en-GB" dirty="0">
                <a:latin typeface="Verdana"/>
                <a:ea typeface="Verdana"/>
                <a:cs typeface="Verdana"/>
              </a:rPr>
              <a:t> </a:t>
            </a:r>
            <a:endParaRPr lang="en-ZA" dirty="0">
              <a:latin typeface="Verdana" pitchFamily="34" charset="0"/>
              <a:ea typeface="Verdana" pitchFamily="34" charset="0"/>
              <a:cs typeface="Verdana" pitchFamily="34" charset="0"/>
            </a:endParaRPr>
          </a:p>
        </p:txBody>
      </p:sp>
      <p:graphicFrame>
        <p:nvGraphicFramePr>
          <p:cNvPr id="10" name="Table 9">
            <a:extLst>
              <a:ext uri="{FF2B5EF4-FFF2-40B4-BE49-F238E27FC236}">
                <a16:creationId xmlns:a16="http://schemas.microsoft.com/office/drawing/2014/main" xmlns="" id="{8FA7970D-7B20-4E73-AABD-82FC1888D641}"/>
              </a:ext>
            </a:extLst>
          </p:cNvPr>
          <p:cNvGraphicFramePr>
            <a:graphicFrameLocks noGrp="1"/>
          </p:cNvGraphicFramePr>
          <p:nvPr>
            <p:extLst>
              <p:ext uri="{D42A27DB-BD31-4B8C-83A1-F6EECF244321}">
                <p14:modId xmlns:p14="http://schemas.microsoft.com/office/powerpoint/2010/main" xmlns="" val="1746140683"/>
              </p:ext>
            </p:extLst>
          </p:nvPr>
        </p:nvGraphicFramePr>
        <p:xfrm>
          <a:off x="368936" y="1621363"/>
          <a:ext cx="8440630" cy="3327403"/>
        </p:xfrm>
        <a:graphic>
          <a:graphicData uri="http://schemas.openxmlformats.org/drawingml/2006/table">
            <a:tbl>
              <a:tblPr firstRow="1" firstCol="1" bandRow="1">
                <a:tableStyleId>{7DF18680-E054-41AD-8BC1-D1AEF772440D}</a:tableStyleId>
              </a:tblPr>
              <a:tblGrid>
                <a:gridCol w="4377699">
                  <a:extLst>
                    <a:ext uri="{9D8B030D-6E8A-4147-A177-3AD203B41FA5}">
                      <a16:colId xmlns:a16="http://schemas.microsoft.com/office/drawing/2014/main" xmlns="" val="1743483079"/>
                    </a:ext>
                  </a:extLst>
                </a:gridCol>
                <a:gridCol w="1587887">
                  <a:extLst>
                    <a:ext uri="{9D8B030D-6E8A-4147-A177-3AD203B41FA5}">
                      <a16:colId xmlns:a16="http://schemas.microsoft.com/office/drawing/2014/main" xmlns="" val="1355749189"/>
                    </a:ext>
                  </a:extLst>
                </a:gridCol>
                <a:gridCol w="1569152">
                  <a:extLst>
                    <a:ext uri="{9D8B030D-6E8A-4147-A177-3AD203B41FA5}">
                      <a16:colId xmlns:a16="http://schemas.microsoft.com/office/drawing/2014/main" xmlns="" val="3595713083"/>
                    </a:ext>
                  </a:extLst>
                </a:gridCol>
                <a:gridCol w="905892">
                  <a:extLst>
                    <a:ext uri="{9D8B030D-6E8A-4147-A177-3AD203B41FA5}">
                      <a16:colId xmlns:a16="http://schemas.microsoft.com/office/drawing/2014/main" xmlns="" val="3322491606"/>
                    </a:ext>
                  </a:extLst>
                </a:gridCol>
              </a:tblGrid>
              <a:tr h="412357">
                <a:tc>
                  <a:txBody>
                    <a:bodyPr/>
                    <a:lstStyle/>
                    <a:p>
                      <a:pPr algn="ctr"/>
                      <a:r>
                        <a:rPr lang="en-US" sz="1200" dirty="0">
                          <a:effectLst/>
                        </a:rPr>
                        <a:t>Performance Indicators</a:t>
                      </a:r>
                    </a:p>
                  </a:txBody>
                  <a:tcPr marL="51435" marR="51435" marT="0" marB="0" anchor="ctr"/>
                </a:tc>
                <a:tc>
                  <a:txBody>
                    <a:bodyPr/>
                    <a:lstStyle/>
                    <a:p>
                      <a:pPr algn="ctr"/>
                      <a:r>
                        <a:rPr lang="en-US" sz="1100" dirty="0">
                          <a:effectLst/>
                        </a:rPr>
                        <a:t>PLANNED TARGET</a:t>
                      </a:r>
                    </a:p>
                  </a:txBody>
                  <a:tcPr marL="51435" marR="51435" marT="0" marB="0" anchor="ctr"/>
                </a:tc>
                <a:tc>
                  <a:txBody>
                    <a:bodyPr/>
                    <a:lstStyle/>
                    <a:p>
                      <a:pPr algn="ctr"/>
                      <a:r>
                        <a:rPr lang="en-US" sz="1100" dirty="0">
                          <a:effectLst/>
                        </a:rPr>
                        <a:t>ACTUAL ACHIEVEMENT</a:t>
                      </a:r>
                    </a:p>
                  </a:txBody>
                  <a:tcPr marL="51435" marR="51435" marT="0" marB="0"/>
                </a:tc>
                <a:tc>
                  <a:txBody>
                    <a:bodyPr/>
                    <a:lstStyle/>
                    <a:p>
                      <a:pPr algn="ctr"/>
                      <a:r>
                        <a:rPr lang="en-GB" sz="1200" dirty="0">
                          <a:effectLst/>
                        </a:rPr>
                        <a:t>Variance</a:t>
                      </a:r>
                      <a:endParaRPr lang="en-GB" sz="1100" dirty="0">
                        <a:effectLst/>
                      </a:endParaRPr>
                    </a:p>
                  </a:txBody>
                  <a:tcPr marL="51435" marR="51435" marT="0" marB="0" anchor="ctr"/>
                </a:tc>
                <a:extLst>
                  <a:ext uri="{0D108BD9-81ED-4DB2-BD59-A6C34878D82A}">
                    <a16:rowId xmlns:a16="http://schemas.microsoft.com/office/drawing/2014/main" xmlns="" val="2108818115"/>
                  </a:ext>
                </a:extLst>
              </a:tr>
              <a:tr h="239197">
                <a:tc>
                  <a:txBody>
                    <a:bodyPr/>
                    <a:lstStyle/>
                    <a:p>
                      <a:pPr algn="just"/>
                      <a:r>
                        <a:rPr lang="en-GB" sz="1100" b="0" dirty="0">
                          <a:effectLst/>
                        </a:rPr>
                        <a:t>CET partnerships established</a:t>
                      </a:r>
                    </a:p>
                  </a:txBody>
                  <a:tcPr marL="51435" marR="51435" marT="0" marB="0"/>
                </a:tc>
                <a:tc>
                  <a:txBody>
                    <a:bodyPr/>
                    <a:lstStyle/>
                    <a:p>
                      <a:pPr algn="ctr"/>
                      <a:r>
                        <a:rPr lang="en-US" sz="1100" dirty="0">
                          <a:effectLst/>
                        </a:rPr>
                        <a:t>9</a:t>
                      </a:r>
                    </a:p>
                  </a:txBody>
                  <a:tcPr marL="51435" marR="51435" marT="0" marB="0"/>
                </a:tc>
                <a:tc>
                  <a:txBody>
                    <a:bodyPr/>
                    <a:lstStyle/>
                    <a:p>
                      <a:pPr algn="ctr"/>
                      <a:r>
                        <a:rPr lang="en-GB" sz="1100" dirty="0">
                          <a:effectLst/>
                        </a:rPr>
                        <a:t>9</a:t>
                      </a:r>
                    </a:p>
                  </a:txBody>
                  <a:tcPr marL="51435" marR="51435" marT="0" marB="0"/>
                </a:tc>
                <a:tc>
                  <a:txBody>
                    <a:bodyPr/>
                    <a:lstStyle/>
                    <a:p>
                      <a:pPr algn="ctr"/>
                      <a:r>
                        <a:rPr lang="en-GB" sz="1100" dirty="0">
                          <a:solidFill>
                            <a:schemeClr val="tx1"/>
                          </a:solidFill>
                          <a:effectLst/>
                        </a:rPr>
                        <a:t>0</a:t>
                      </a:r>
                    </a:p>
                  </a:txBody>
                  <a:tcPr marL="51435" marR="51435" marT="0" marB="0"/>
                </a:tc>
                <a:extLst>
                  <a:ext uri="{0D108BD9-81ED-4DB2-BD59-A6C34878D82A}">
                    <a16:rowId xmlns:a16="http://schemas.microsoft.com/office/drawing/2014/main" xmlns="" val="2370302147"/>
                  </a:ext>
                </a:extLst>
              </a:tr>
              <a:tr h="412357">
                <a:tc>
                  <a:txBody>
                    <a:bodyPr/>
                    <a:lstStyle/>
                    <a:p>
                      <a:pPr algn="just"/>
                      <a:r>
                        <a:rPr lang="en-US" sz="1100" b="0" dirty="0">
                          <a:effectLst/>
                        </a:rPr>
                        <a:t>Number of partnerships with private institutions improve service delivery through skills development</a:t>
                      </a:r>
                      <a:endParaRPr lang="en-GB" sz="1100" b="0" dirty="0">
                        <a:effectLst/>
                      </a:endParaRPr>
                    </a:p>
                  </a:txBody>
                  <a:tcPr marL="51435" marR="51435" marT="0" marB="0"/>
                </a:tc>
                <a:tc>
                  <a:txBody>
                    <a:bodyPr/>
                    <a:lstStyle/>
                    <a:p>
                      <a:pPr algn="ctr"/>
                      <a:r>
                        <a:rPr lang="en-US" sz="1100" dirty="0">
                          <a:effectLst/>
                        </a:rPr>
                        <a:t>7</a:t>
                      </a:r>
                    </a:p>
                  </a:txBody>
                  <a:tcPr marL="51435" marR="51435" marT="0" marB="0" anchor="ctr"/>
                </a:tc>
                <a:tc>
                  <a:txBody>
                    <a:bodyPr/>
                    <a:lstStyle/>
                    <a:p>
                      <a:pPr algn="ctr"/>
                      <a:r>
                        <a:rPr lang="en-US" sz="1100" dirty="0">
                          <a:effectLst/>
                        </a:rPr>
                        <a:t>29</a:t>
                      </a:r>
                    </a:p>
                  </a:txBody>
                  <a:tcPr marL="51435" marR="51435" marT="0" marB="0" anchor="ctr"/>
                </a:tc>
                <a:tc>
                  <a:txBody>
                    <a:bodyPr/>
                    <a:lstStyle/>
                    <a:p>
                      <a:pPr algn="ctr"/>
                      <a:r>
                        <a:rPr lang="en-GB" sz="1100" b="1" dirty="0">
                          <a:solidFill>
                            <a:srgbClr val="00B050"/>
                          </a:solidFill>
                          <a:effectLst/>
                        </a:rPr>
                        <a:t>22</a:t>
                      </a:r>
                    </a:p>
                  </a:txBody>
                  <a:tcPr marL="51435" marR="51435" marT="0" marB="0" anchor="ctr"/>
                </a:tc>
                <a:extLst>
                  <a:ext uri="{0D108BD9-81ED-4DB2-BD59-A6C34878D82A}">
                    <a16:rowId xmlns:a16="http://schemas.microsoft.com/office/drawing/2014/main" xmlns="" val="3612356327"/>
                  </a:ext>
                </a:extLst>
              </a:tr>
              <a:tr h="393612">
                <a:tc>
                  <a:txBody>
                    <a:bodyPr/>
                    <a:lstStyle/>
                    <a:p>
                      <a:pPr algn="just"/>
                      <a:r>
                        <a:rPr lang="en-US" sz="1100" b="0" dirty="0">
                          <a:effectLst/>
                        </a:rPr>
                        <a:t>Number of TVET Lecturers exposed to the industry</a:t>
                      </a:r>
                      <a:endParaRPr lang="en-GB" sz="1100" b="0" dirty="0">
                        <a:effectLst/>
                      </a:endParaRPr>
                    </a:p>
                  </a:txBody>
                  <a:tcPr marL="51435" marR="51435" marT="0" marB="0"/>
                </a:tc>
                <a:tc>
                  <a:txBody>
                    <a:bodyPr/>
                    <a:lstStyle/>
                    <a:p>
                      <a:pPr algn="ctr"/>
                      <a:r>
                        <a:rPr lang="en-US" sz="1100" dirty="0">
                          <a:effectLst/>
                        </a:rPr>
                        <a:t>10</a:t>
                      </a:r>
                    </a:p>
                  </a:txBody>
                  <a:tcPr marL="51435" marR="51435" marT="0" marB="0" anchor="ctr"/>
                </a:tc>
                <a:tc>
                  <a:txBody>
                    <a:bodyPr/>
                    <a:lstStyle/>
                    <a:p>
                      <a:pPr algn="ctr"/>
                      <a:r>
                        <a:rPr lang="en-GB" sz="1100" dirty="0">
                          <a:effectLst/>
                        </a:rPr>
                        <a:t>270</a:t>
                      </a:r>
                    </a:p>
                  </a:txBody>
                  <a:tcPr marL="51435" marR="51435" marT="0" marB="0" anchor="ctr"/>
                </a:tc>
                <a:tc>
                  <a:txBody>
                    <a:bodyPr/>
                    <a:lstStyle/>
                    <a:p>
                      <a:pPr algn="ctr"/>
                      <a:r>
                        <a:rPr lang="en-GB" sz="1100" b="1" dirty="0">
                          <a:solidFill>
                            <a:srgbClr val="00B050"/>
                          </a:solidFill>
                          <a:effectLst/>
                        </a:rPr>
                        <a:t>260</a:t>
                      </a:r>
                    </a:p>
                  </a:txBody>
                  <a:tcPr marL="51435" marR="51435" marT="0" marB="0" anchor="ctr"/>
                </a:tc>
                <a:extLst>
                  <a:ext uri="{0D108BD9-81ED-4DB2-BD59-A6C34878D82A}">
                    <a16:rowId xmlns:a16="http://schemas.microsoft.com/office/drawing/2014/main" xmlns="" val="137818694"/>
                  </a:ext>
                </a:extLst>
              </a:tr>
              <a:tr h="239197">
                <a:tc>
                  <a:txBody>
                    <a:bodyPr/>
                    <a:lstStyle/>
                    <a:p>
                      <a:pPr algn="just"/>
                      <a:r>
                        <a:rPr lang="en-US" sz="1100" b="0" dirty="0">
                          <a:effectLst/>
                        </a:rPr>
                        <a:t>Number of TVET colleges lecturers awarded bursaries</a:t>
                      </a:r>
                      <a:endParaRPr lang="en-GB" sz="1100" b="0" dirty="0">
                        <a:effectLst/>
                      </a:endParaRPr>
                    </a:p>
                  </a:txBody>
                  <a:tcPr marL="51435" marR="51435" marT="0" marB="0"/>
                </a:tc>
                <a:tc>
                  <a:txBody>
                    <a:bodyPr/>
                    <a:lstStyle/>
                    <a:p>
                      <a:pPr algn="ctr"/>
                      <a:r>
                        <a:rPr lang="en-US" sz="1100" dirty="0">
                          <a:effectLst/>
                        </a:rPr>
                        <a:t>5</a:t>
                      </a:r>
                    </a:p>
                  </a:txBody>
                  <a:tcPr marL="51435" marR="51435" marT="0" marB="0"/>
                </a:tc>
                <a:tc>
                  <a:txBody>
                    <a:bodyPr/>
                    <a:lstStyle/>
                    <a:p>
                      <a:pPr algn="ctr"/>
                      <a:r>
                        <a:rPr lang="en-GB" sz="1100" dirty="0">
                          <a:effectLst/>
                        </a:rPr>
                        <a:t>5</a:t>
                      </a:r>
                    </a:p>
                  </a:txBody>
                  <a:tcPr marL="51435" marR="51435" marT="0" marB="0"/>
                </a:tc>
                <a:tc>
                  <a:txBody>
                    <a:bodyPr/>
                    <a:lstStyle/>
                    <a:p>
                      <a:pPr algn="ctr"/>
                      <a:r>
                        <a:rPr lang="en-GB" sz="1100" dirty="0">
                          <a:solidFill>
                            <a:schemeClr val="tx1"/>
                          </a:solidFill>
                          <a:effectLst/>
                        </a:rPr>
                        <a:t>0</a:t>
                      </a:r>
                    </a:p>
                  </a:txBody>
                  <a:tcPr marL="51435" marR="51435" marT="0" marB="0"/>
                </a:tc>
                <a:extLst>
                  <a:ext uri="{0D108BD9-81ED-4DB2-BD59-A6C34878D82A}">
                    <a16:rowId xmlns:a16="http://schemas.microsoft.com/office/drawing/2014/main" xmlns="" val="1044611905"/>
                  </a:ext>
                </a:extLst>
              </a:tr>
              <a:tr h="412357">
                <a:tc>
                  <a:txBody>
                    <a:bodyPr/>
                    <a:lstStyle/>
                    <a:p>
                      <a:pPr algn="just"/>
                      <a:r>
                        <a:rPr lang="en-US" sz="1100" b="0" dirty="0">
                          <a:effectLst/>
                        </a:rPr>
                        <a:t>Number of TVET colleges infrastructure development support (equipment/workshops)</a:t>
                      </a:r>
                      <a:endParaRPr lang="en-GB" sz="1100" b="0" dirty="0">
                        <a:effectLst/>
                      </a:endParaRPr>
                    </a:p>
                  </a:txBody>
                  <a:tcPr marL="51435" marR="51435" marT="0" marB="0"/>
                </a:tc>
                <a:tc>
                  <a:txBody>
                    <a:bodyPr/>
                    <a:lstStyle/>
                    <a:p>
                      <a:pPr algn="ctr"/>
                      <a:r>
                        <a:rPr lang="en-US" sz="1100" dirty="0">
                          <a:effectLst/>
                        </a:rPr>
                        <a:t>9</a:t>
                      </a:r>
                    </a:p>
                  </a:txBody>
                  <a:tcPr marL="51435" marR="51435" marT="0" marB="0" anchor="ctr"/>
                </a:tc>
                <a:tc>
                  <a:txBody>
                    <a:bodyPr/>
                    <a:lstStyle/>
                    <a:p>
                      <a:pPr algn="ctr"/>
                      <a:r>
                        <a:rPr lang="en-US" sz="1100" dirty="0">
                          <a:effectLst/>
                        </a:rPr>
                        <a:t>9</a:t>
                      </a:r>
                    </a:p>
                  </a:txBody>
                  <a:tcPr marL="51435" marR="51435" marT="0" marB="0" anchor="ctr"/>
                </a:tc>
                <a:tc>
                  <a:txBody>
                    <a:bodyPr/>
                    <a:lstStyle/>
                    <a:p>
                      <a:pPr algn="ctr"/>
                      <a:r>
                        <a:rPr lang="en-GB" sz="1100" dirty="0">
                          <a:solidFill>
                            <a:schemeClr val="tx1"/>
                          </a:solidFill>
                          <a:effectLst/>
                        </a:rPr>
                        <a:t>0</a:t>
                      </a:r>
                    </a:p>
                  </a:txBody>
                  <a:tcPr marL="51435" marR="51435" marT="0" marB="0" anchor="ctr"/>
                </a:tc>
                <a:extLst>
                  <a:ext uri="{0D108BD9-81ED-4DB2-BD59-A6C34878D82A}">
                    <a16:rowId xmlns:a16="http://schemas.microsoft.com/office/drawing/2014/main" xmlns="" val="2584476120"/>
                  </a:ext>
                </a:extLst>
              </a:tr>
              <a:tr h="393612">
                <a:tc>
                  <a:txBody>
                    <a:bodyPr/>
                    <a:lstStyle/>
                    <a:p>
                      <a:pPr algn="just"/>
                      <a:r>
                        <a:rPr lang="en-US" sz="1100" b="0" dirty="0">
                          <a:effectLst/>
                        </a:rPr>
                        <a:t>Number of CET colleges lecturers awarded bursaries</a:t>
                      </a:r>
                      <a:endParaRPr lang="en-GB" sz="1100" b="0" dirty="0">
                        <a:effectLst/>
                      </a:endParaRPr>
                    </a:p>
                  </a:txBody>
                  <a:tcPr marL="51435" marR="51435" marT="0" marB="0"/>
                </a:tc>
                <a:tc>
                  <a:txBody>
                    <a:bodyPr/>
                    <a:lstStyle/>
                    <a:p>
                      <a:r>
                        <a:rPr lang="en-GB" sz="1100" dirty="0">
                          <a:effectLst/>
                        </a:rPr>
                        <a:t>9</a:t>
                      </a:r>
                    </a:p>
                  </a:txBody>
                  <a:tcPr marL="51435" marR="51435" marT="0" marB="0" anchor="ctr"/>
                </a:tc>
                <a:tc>
                  <a:txBody>
                    <a:bodyPr/>
                    <a:lstStyle/>
                    <a:p>
                      <a:r>
                        <a:rPr lang="en-GB" sz="1100" dirty="0">
                          <a:effectLst/>
                        </a:rPr>
                        <a:t>9</a:t>
                      </a:r>
                    </a:p>
                  </a:txBody>
                  <a:tcPr marL="51435" marR="51435" marT="0" marB="0" anchor="ctr"/>
                </a:tc>
                <a:tc>
                  <a:txBody>
                    <a:bodyPr/>
                    <a:lstStyle/>
                    <a:p>
                      <a:r>
                        <a:rPr lang="en-GB" sz="1100" dirty="0">
                          <a:solidFill>
                            <a:schemeClr val="tx1"/>
                          </a:solidFill>
                          <a:effectLst/>
                        </a:rPr>
                        <a:t>0</a:t>
                      </a:r>
                    </a:p>
                  </a:txBody>
                  <a:tcPr marL="51435" marR="51435" marT="0" marB="0" anchor="ctr"/>
                </a:tc>
                <a:extLst>
                  <a:ext uri="{0D108BD9-81ED-4DB2-BD59-A6C34878D82A}">
                    <a16:rowId xmlns:a16="http://schemas.microsoft.com/office/drawing/2014/main" xmlns="" val="3494163543"/>
                  </a:ext>
                </a:extLst>
              </a:tr>
              <a:tr h="412357">
                <a:tc>
                  <a:txBody>
                    <a:bodyPr/>
                    <a:lstStyle/>
                    <a:p>
                      <a:pPr algn="just"/>
                      <a:r>
                        <a:rPr lang="en-US" sz="1100" b="0" dirty="0">
                          <a:effectLst/>
                        </a:rPr>
                        <a:t>Number of CET colleges infrastructure development support (equipment/workshops/Connectivity/ICT)</a:t>
                      </a:r>
                    </a:p>
                  </a:txBody>
                  <a:tcPr marL="51435" marR="51435" marT="0" marB="0"/>
                </a:tc>
                <a:tc>
                  <a:txBody>
                    <a:bodyPr/>
                    <a:lstStyle/>
                    <a:p>
                      <a:pPr algn="ctr"/>
                      <a:r>
                        <a:rPr lang="en-US" sz="1100" dirty="0">
                          <a:effectLst/>
                        </a:rPr>
                        <a:t>4</a:t>
                      </a:r>
                    </a:p>
                  </a:txBody>
                  <a:tcPr marL="51435" marR="51435" marT="0" marB="0"/>
                </a:tc>
                <a:tc>
                  <a:txBody>
                    <a:bodyPr/>
                    <a:lstStyle/>
                    <a:p>
                      <a:pPr algn="ctr"/>
                      <a:r>
                        <a:rPr lang="en-GB" sz="1100" dirty="0">
                          <a:effectLst/>
                        </a:rPr>
                        <a:t>4</a:t>
                      </a:r>
                    </a:p>
                  </a:txBody>
                  <a:tcPr marL="51435" marR="51435" marT="0" marB="0"/>
                </a:tc>
                <a:tc>
                  <a:txBody>
                    <a:bodyPr/>
                    <a:lstStyle/>
                    <a:p>
                      <a:pPr algn="ctr"/>
                      <a:r>
                        <a:rPr lang="en-GB" sz="1100" dirty="0">
                          <a:solidFill>
                            <a:schemeClr val="tx1"/>
                          </a:solidFill>
                          <a:effectLst/>
                        </a:rPr>
                        <a:t>0</a:t>
                      </a:r>
                    </a:p>
                  </a:txBody>
                  <a:tcPr marL="51435" marR="51435" marT="0" marB="0"/>
                </a:tc>
                <a:extLst>
                  <a:ext uri="{0D108BD9-81ED-4DB2-BD59-A6C34878D82A}">
                    <a16:rowId xmlns:a16="http://schemas.microsoft.com/office/drawing/2014/main" xmlns="" val="3101961745"/>
                  </a:ext>
                </a:extLst>
              </a:tr>
              <a:tr h="412357">
                <a:tc>
                  <a:txBody>
                    <a:bodyPr/>
                    <a:lstStyle/>
                    <a:p>
                      <a:pPr algn="just"/>
                      <a:r>
                        <a:rPr lang="en-US" sz="1100" b="0" dirty="0">
                          <a:effectLst/>
                        </a:rPr>
                        <a:t>Number of Managers receiving training on curriculum related studies.</a:t>
                      </a:r>
                    </a:p>
                  </a:txBody>
                  <a:tcPr marL="51435" marR="51435" marT="0" marB="0"/>
                </a:tc>
                <a:tc>
                  <a:txBody>
                    <a:bodyPr/>
                    <a:lstStyle/>
                    <a:p>
                      <a:pPr algn="ctr"/>
                      <a:r>
                        <a:rPr lang="en-US" sz="1100" dirty="0">
                          <a:effectLst/>
                        </a:rPr>
                        <a:t>12</a:t>
                      </a:r>
                    </a:p>
                  </a:txBody>
                  <a:tcPr marL="51435" marR="51435" marT="0" marB="0" anchor="ctr"/>
                </a:tc>
                <a:tc>
                  <a:txBody>
                    <a:bodyPr/>
                    <a:lstStyle/>
                    <a:p>
                      <a:pPr algn="ctr"/>
                      <a:r>
                        <a:rPr lang="en-GB" sz="1100" dirty="0">
                          <a:effectLst/>
                        </a:rPr>
                        <a:t>0</a:t>
                      </a:r>
                    </a:p>
                  </a:txBody>
                  <a:tcPr marL="51435" marR="51435" marT="0" marB="0" anchor="ctr"/>
                </a:tc>
                <a:tc>
                  <a:txBody>
                    <a:bodyPr/>
                    <a:lstStyle/>
                    <a:p>
                      <a:pPr algn="ctr"/>
                      <a:r>
                        <a:rPr lang="en-GB" sz="1100" dirty="0">
                          <a:solidFill>
                            <a:srgbClr val="FF0000"/>
                          </a:solidFill>
                          <a:effectLst/>
                        </a:rPr>
                        <a:t>-12</a:t>
                      </a:r>
                    </a:p>
                  </a:txBody>
                  <a:tcPr marL="51435" marR="51435" marT="0" marB="0" anchor="ctr"/>
                </a:tc>
                <a:extLst>
                  <a:ext uri="{0D108BD9-81ED-4DB2-BD59-A6C34878D82A}">
                    <a16:rowId xmlns:a16="http://schemas.microsoft.com/office/drawing/2014/main" xmlns="" val="1111193707"/>
                  </a:ext>
                </a:extLst>
              </a:tr>
            </a:tbl>
          </a:graphicData>
        </a:graphic>
      </p:graphicFrame>
      <p:sp>
        <p:nvSpPr>
          <p:cNvPr id="4" name="TextBox 3">
            <a:extLst>
              <a:ext uri="{FF2B5EF4-FFF2-40B4-BE49-F238E27FC236}">
                <a16:creationId xmlns:a16="http://schemas.microsoft.com/office/drawing/2014/main" xmlns="" id="{ABECD727-C10A-ABA9-E081-1525E935081D}"/>
              </a:ext>
            </a:extLst>
          </p:cNvPr>
          <p:cNvSpPr txBox="1"/>
          <p:nvPr/>
        </p:nvSpPr>
        <p:spPr>
          <a:xfrm>
            <a:off x="368936" y="1126054"/>
            <a:ext cx="8188039" cy="23083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0" marR="0" lvl="0" indent="0" algn="l" defTabSz="914377" rtl="0" eaLnBrk="1" fontAlgn="auto" latinLnBrk="0" hangingPunct="0">
              <a:lnSpc>
                <a:spcPct val="100000"/>
              </a:lnSpc>
              <a:spcBef>
                <a:spcPts val="0"/>
              </a:spcBef>
              <a:spcAft>
                <a:spcPts val="0"/>
              </a:spcAft>
              <a:buClrTx/>
              <a:buSzTx/>
              <a:buFontTx/>
              <a:buNone/>
              <a:tabLst/>
              <a:defRPr/>
            </a:pPr>
            <a:r>
              <a:rPr kumimoji="0" lang="en-GB" sz="1050" b="1" i="0" u="none" strike="noStrike" kern="0" cap="none" spc="0" normalizeH="0" baseline="0" noProof="0" dirty="0">
                <a:ln>
                  <a:noFill/>
                </a:ln>
                <a:solidFill>
                  <a:srgbClr val="636569"/>
                </a:solidFill>
                <a:effectLst/>
                <a:uLnTx/>
                <a:uFillTx/>
                <a:latin typeface="Arial"/>
                <a:cs typeface="Arial"/>
                <a:sym typeface="Arial"/>
              </a:rPr>
              <a:t>SUB-PROGRAMME 3.2  </a:t>
            </a:r>
            <a:r>
              <a:rPr kumimoji="0" lang="en-US" sz="1050" b="1" i="0" u="none" strike="noStrike" kern="0" cap="none" spc="0" normalizeH="0" baseline="0" noProof="0" dirty="0">
                <a:ln>
                  <a:noFill/>
                </a:ln>
                <a:solidFill>
                  <a:srgbClr val="636569"/>
                </a:solidFill>
                <a:effectLst/>
                <a:uLnTx/>
                <a:uFillTx/>
                <a:latin typeface="Arial"/>
                <a:cs typeface="Arial"/>
                <a:sym typeface="Arial"/>
              </a:rPr>
              <a:t>PARTNERSHIPS – University, TVET and CET</a:t>
            </a:r>
            <a:endParaRPr kumimoji="0" lang="en-GB" sz="1050" b="1" i="0" u="none" strike="noStrike" kern="0" cap="none" spc="0" normalizeH="0" baseline="0" noProof="0" dirty="0">
              <a:ln>
                <a:noFill/>
              </a:ln>
              <a:solidFill>
                <a:srgbClr val="636569"/>
              </a:solidFill>
              <a:effectLst/>
              <a:uLnTx/>
              <a:uFillTx/>
              <a:latin typeface="Arial"/>
              <a:cs typeface="Arial"/>
              <a:sym typeface="Arial"/>
            </a:endParaRPr>
          </a:p>
        </p:txBody>
      </p:sp>
      <p:sp>
        <p:nvSpPr>
          <p:cNvPr id="3" name="TextBox 2">
            <a:extLst>
              <a:ext uri="{FF2B5EF4-FFF2-40B4-BE49-F238E27FC236}">
                <a16:creationId xmlns:a16="http://schemas.microsoft.com/office/drawing/2014/main" xmlns="" id="{C9D39DE6-8648-C5F8-89A3-10B5DBE00A35}"/>
              </a:ext>
            </a:extLst>
          </p:cNvPr>
          <p:cNvSpPr txBox="1"/>
          <p:nvPr/>
        </p:nvSpPr>
        <p:spPr>
          <a:xfrm>
            <a:off x="368936" y="1407334"/>
            <a:ext cx="5148637" cy="24622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377" rtl="0" eaLnBrk="1"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636569"/>
                </a:solidFill>
                <a:effectLst/>
                <a:uLnTx/>
                <a:uFillTx/>
                <a:latin typeface="Arial"/>
                <a:cs typeface="Arial"/>
                <a:sym typeface="Arial"/>
              </a:rPr>
              <a:t>SUB- PROGRAMME 3.3 DEVELOPMENT AND Growth of Public College System</a:t>
            </a:r>
          </a:p>
        </p:txBody>
      </p:sp>
    </p:spTree>
    <p:extLst>
      <p:ext uri="{BB962C8B-B14F-4D97-AF65-F5344CB8AC3E}">
        <p14:creationId xmlns:p14="http://schemas.microsoft.com/office/powerpoint/2010/main" xmlns="" val="264847931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186" name="Rectangle 2" hidden="1"/>
          <p:cNvGraphicFramePr>
            <a:graphicFrameLocks/>
          </p:cNvGraphicFramePr>
          <p:nvPr/>
        </p:nvGraphicFramePr>
        <p:xfrm>
          <a:off x="1143000" y="0"/>
          <a:ext cx="121488" cy="121481"/>
        </p:xfrm>
        <a:graphic>
          <a:graphicData uri="http://schemas.openxmlformats.org/presentationml/2006/ole">
            <p:oleObj spid="_x0000_s5122" name="think-cell Slide" r:id="rId4" imgW="0" imgH="0" progId="">
              <p:embed/>
            </p:oleObj>
          </a:graphicData>
        </a:graphic>
      </p:graphicFrame>
      <p:sp>
        <p:nvSpPr>
          <p:cNvPr id="93191" name="Rectangle 6"/>
          <p:cNvSpPr>
            <a:spLocks noGrp="1" noChangeArrowheads="1"/>
          </p:cNvSpPr>
          <p:nvPr>
            <p:ph type="title"/>
          </p:nvPr>
        </p:nvSpPr>
        <p:spPr bwMode="gray">
          <a:xfrm>
            <a:off x="140335" y="185661"/>
            <a:ext cx="6708515" cy="461665"/>
          </a:xfrm>
          <a:noFill/>
        </p:spPr>
        <p:txBody>
          <a:bodyPr>
            <a:normAutofit fontScale="90000"/>
          </a:bodyPr>
          <a:lstStyle/>
          <a:p>
            <a:pPr>
              <a:defRPr/>
            </a:pPr>
            <a:r>
              <a:rPr lang="en-US" dirty="0">
                <a:latin typeface="Bell Gothic Std Black"/>
              </a:rPr>
              <a:t>Achievements of the Annual Performance Objectives – Programme 3</a:t>
            </a:r>
            <a:r>
              <a:rPr lang="en-US" dirty="0">
                <a:latin typeface="Verdana"/>
                <a:ea typeface="Verdana"/>
              </a:rPr>
              <a:t/>
            </a:r>
            <a:br>
              <a:rPr lang="en-US" dirty="0">
                <a:latin typeface="Verdana"/>
                <a:ea typeface="Verdana"/>
              </a:rPr>
            </a:br>
            <a:r>
              <a:rPr lang="en-GB" dirty="0">
                <a:latin typeface="Verdana"/>
                <a:ea typeface="Verdana"/>
                <a:cs typeface="Verdana"/>
              </a:rPr>
              <a:t> </a:t>
            </a:r>
            <a:endParaRPr lang="en-ZA" dirty="0">
              <a:latin typeface="Verdana" pitchFamily="34" charset="0"/>
              <a:ea typeface="Verdana" pitchFamily="34" charset="0"/>
              <a:cs typeface="Verdana" pitchFamily="34" charset="0"/>
            </a:endParaRPr>
          </a:p>
        </p:txBody>
      </p:sp>
      <p:graphicFrame>
        <p:nvGraphicFramePr>
          <p:cNvPr id="3" name="Table 2">
            <a:extLst>
              <a:ext uri="{FF2B5EF4-FFF2-40B4-BE49-F238E27FC236}">
                <a16:creationId xmlns:a16="http://schemas.microsoft.com/office/drawing/2014/main" xmlns="" id="{4F89A68A-B789-4271-B594-EB08D0E0CBF2}"/>
              </a:ext>
            </a:extLst>
          </p:cNvPr>
          <p:cNvGraphicFramePr>
            <a:graphicFrameLocks noGrp="1"/>
          </p:cNvGraphicFramePr>
          <p:nvPr>
            <p:extLst>
              <p:ext uri="{D42A27DB-BD31-4B8C-83A1-F6EECF244321}">
                <p14:modId xmlns:p14="http://schemas.microsoft.com/office/powerpoint/2010/main" xmlns="" val="117749959"/>
              </p:ext>
            </p:extLst>
          </p:nvPr>
        </p:nvGraphicFramePr>
        <p:xfrm>
          <a:off x="222039" y="1363136"/>
          <a:ext cx="8452062" cy="3500964"/>
        </p:xfrm>
        <a:graphic>
          <a:graphicData uri="http://schemas.openxmlformats.org/drawingml/2006/table">
            <a:tbl>
              <a:tblPr firstRow="1" firstCol="1" bandRow="1">
                <a:tableStyleId>{7DF18680-E054-41AD-8BC1-D1AEF772440D}</a:tableStyleId>
              </a:tblPr>
              <a:tblGrid>
                <a:gridCol w="4429304">
                  <a:extLst>
                    <a:ext uri="{9D8B030D-6E8A-4147-A177-3AD203B41FA5}">
                      <a16:colId xmlns:a16="http://schemas.microsoft.com/office/drawing/2014/main" xmlns="" val="4249621365"/>
                    </a:ext>
                  </a:extLst>
                </a:gridCol>
                <a:gridCol w="1254444">
                  <a:extLst>
                    <a:ext uri="{9D8B030D-6E8A-4147-A177-3AD203B41FA5}">
                      <a16:colId xmlns:a16="http://schemas.microsoft.com/office/drawing/2014/main" xmlns="" val="1927796773"/>
                    </a:ext>
                  </a:extLst>
                </a:gridCol>
                <a:gridCol w="1556242">
                  <a:extLst>
                    <a:ext uri="{9D8B030D-6E8A-4147-A177-3AD203B41FA5}">
                      <a16:colId xmlns:a16="http://schemas.microsoft.com/office/drawing/2014/main" xmlns="" val="1615075832"/>
                    </a:ext>
                  </a:extLst>
                </a:gridCol>
                <a:gridCol w="1212072">
                  <a:extLst>
                    <a:ext uri="{9D8B030D-6E8A-4147-A177-3AD203B41FA5}">
                      <a16:colId xmlns:a16="http://schemas.microsoft.com/office/drawing/2014/main" xmlns="" val="3845566450"/>
                    </a:ext>
                  </a:extLst>
                </a:gridCol>
              </a:tblGrid>
              <a:tr h="506690">
                <a:tc>
                  <a:txBody>
                    <a:bodyPr/>
                    <a:lstStyle/>
                    <a:p>
                      <a:r>
                        <a:rPr lang="en-US" sz="1100" dirty="0">
                          <a:effectLst/>
                        </a:rPr>
                        <a:t>PERFORMANCE INDICATORS</a:t>
                      </a:r>
                    </a:p>
                  </a:txBody>
                  <a:tcPr marL="51435" marR="51435" marT="0" marB="0" anchor="ctr"/>
                </a:tc>
                <a:tc>
                  <a:txBody>
                    <a:bodyPr/>
                    <a:lstStyle/>
                    <a:p>
                      <a:pPr algn="ctr"/>
                      <a:r>
                        <a:rPr lang="en-US" sz="1100" dirty="0">
                          <a:effectLst/>
                        </a:rPr>
                        <a:t>PLANNED TARGET</a:t>
                      </a:r>
                    </a:p>
                  </a:txBody>
                  <a:tcPr marL="51435" marR="51435" marT="0" marB="0" anchor="ctr"/>
                </a:tc>
                <a:tc>
                  <a:txBody>
                    <a:bodyPr/>
                    <a:lstStyle/>
                    <a:p>
                      <a:r>
                        <a:rPr lang="en-US" sz="1100" dirty="0">
                          <a:effectLst/>
                        </a:rPr>
                        <a:t>ACTUAL ACHIEVEMENT</a:t>
                      </a:r>
                    </a:p>
                  </a:txBody>
                  <a:tcPr marL="51435" marR="51435" marT="0" marB="0" anchor="ctr"/>
                </a:tc>
                <a:tc>
                  <a:txBody>
                    <a:bodyPr/>
                    <a:lstStyle/>
                    <a:p>
                      <a:r>
                        <a:rPr lang="en-US" sz="1100" dirty="0">
                          <a:effectLst/>
                        </a:rPr>
                        <a:t>VARIANCE</a:t>
                      </a:r>
                    </a:p>
                  </a:txBody>
                  <a:tcPr marL="51435" marR="51435" marT="0" marB="0" anchor="ctr"/>
                </a:tc>
                <a:extLst>
                  <a:ext uri="{0D108BD9-81ED-4DB2-BD59-A6C34878D82A}">
                    <a16:rowId xmlns:a16="http://schemas.microsoft.com/office/drawing/2014/main" xmlns="" val="4043514463"/>
                  </a:ext>
                </a:extLst>
              </a:tr>
              <a:tr h="380799">
                <a:tc>
                  <a:txBody>
                    <a:bodyPr/>
                    <a:lstStyle/>
                    <a:p>
                      <a:r>
                        <a:rPr lang="en-US" sz="1100" b="0" dirty="0">
                          <a:effectLst/>
                        </a:rPr>
                        <a:t>Number of SETA/University partnerships funded by the CETA </a:t>
                      </a:r>
                    </a:p>
                  </a:txBody>
                  <a:tcPr marL="51435" marR="51435" marT="0" marB="0" anchor="ctr"/>
                </a:tc>
                <a:tc>
                  <a:txBody>
                    <a:bodyPr/>
                    <a:lstStyle/>
                    <a:p>
                      <a:pPr algn="ctr"/>
                      <a:r>
                        <a:rPr lang="en-GB" sz="1100" dirty="0">
                          <a:effectLst/>
                        </a:rPr>
                        <a:t>10</a:t>
                      </a:r>
                    </a:p>
                  </a:txBody>
                  <a:tcPr marL="51435" marR="51435" marT="0" marB="0" anchor="ctr"/>
                </a:tc>
                <a:tc>
                  <a:txBody>
                    <a:bodyPr/>
                    <a:lstStyle/>
                    <a:p>
                      <a:pPr algn="ctr"/>
                      <a:r>
                        <a:rPr lang="en-US" sz="1100" dirty="0">
                          <a:effectLst/>
                        </a:rPr>
                        <a:t>0</a:t>
                      </a:r>
                    </a:p>
                  </a:txBody>
                  <a:tcPr marL="51435" marR="51435" marT="0" marB="0" anchor="ctr"/>
                </a:tc>
                <a:tc>
                  <a:txBody>
                    <a:bodyPr/>
                    <a:lstStyle/>
                    <a:p>
                      <a:pPr algn="ctr"/>
                      <a:r>
                        <a:rPr lang="en-GB" sz="1100" dirty="0">
                          <a:solidFill>
                            <a:srgbClr val="FF0000"/>
                          </a:solidFill>
                          <a:effectLst/>
                        </a:rPr>
                        <a:t>-10</a:t>
                      </a:r>
                    </a:p>
                  </a:txBody>
                  <a:tcPr marL="51435" marR="51435" marT="0" marB="0" anchor="ctr"/>
                </a:tc>
                <a:extLst>
                  <a:ext uri="{0D108BD9-81ED-4DB2-BD59-A6C34878D82A}">
                    <a16:rowId xmlns:a16="http://schemas.microsoft.com/office/drawing/2014/main" xmlns="" val="1402919327"/>
                  </a:ext>
                </a:extLst>
              </a:tr>
              <a:tr h="761597">
                <a:tc>
                  <a:txBody>
                    <a:bodyPr/>
                    <a:lstStyle/>
                    <a:p>
                      <a:r>
                        <a:rPr lang="en-US" sz="1100" b="0" dirty="0">
                          <a:effectLst/>
                        </a:rPr>
                        <a:t>Number of SETA/TVET College partnerships supported and signed MOUs with CETA to deliver and implement skills development programmes in the construction sector</a:t>
                      </a:r>
                    </a:p>
                  </a:txBody>
                  <a:tcPr marL="51435" marR="51435" marT="0" marB="0" anchor="ctr"/>
                </a:tc>
                <a:tc>
                  <a:txBody>
                    <a:bodyPr/>
                    <a:lstStyle/>
                    <a:p>
                      <a:pPr algn="ctr"/>
                      <a:r>
                        <a:rPr lang="en-US" sz="1100" dirty="0">
                          <a:effectLst/>
                        </a:rPr>
                        <a:t>35</a:t>
                      </a:r>
                    </a:p>
                  </a:txBody>
                  <a:tcPr marL="51435" marR="51435" marT="0" marB="0" anchor="ctr"/>
                </a:tc>
                <a:tc>
                  <a:txBody>
                    <a:bodyPr/>
                    <a:lstStyle/>
                    <a:p>
                      <a:pPr algn="ctr"/>
                      <a:r>
                        <a:rPr lang="en-US" sz="1100" dirty="0">
                          <a:effectLst/>
                        </a:rPr>
                        <a:t>13</a:t>
                      </a:r>
                    </a:p>
                  </a:txBody>
                  <a:tcPr marL="51435" marR="51435" marT="0" marB="0" anchor="ctr"/>
                </a:tc>
                <a:tc>
                  <a:txBody>
                    <a:bodyPr/>
                    <a:lstStyle/>
                    <a:p>
                      <a:pPr algn="ctr"/>
                      <a:r>
                        <a:rPr lang="en-GB" sz="1100" dirty="0">
                          <a:solidFill>
                            <a:srgbClr val="FF0000"/>
                          </a:solidFill>
                          <a:effectLst/>
                        </a:rPr>
                        <a:t>-22</a:t>
                      </a:r>
                    </a:p>
                  </a:txBody>
                  <a:tcPr marL="51435" marR="51435" marT="0" marB="0" anchor="ctr"/>
                </a:tc>
                <a:extLst>
                  <a:ext uri="{0D108BD9-81ED-4DB2-BD59-A6C34878D82A}">
                    <a16:rowId xmlns:a16="http://schemas.microsoft.com/office/drawing/2014/main" xmlns="" val="4010986957"/>
                  </a:ext>
                </a:extLst>
              </a:tr>
              <a:tr h="310552">
                <a:tc>
                  <a:txBody>
                    <a:bodyPr/>
                    <a:lstStyle/>
                    <a:p>
                      <a:r>
                        <a:rPr lang="en-US" sz="1100" b="0" dirty="0">
                          <a:effectLst/>
                        </a:rPr>
                        <a:t>Number of CETA Offices opened in TVET Colleges</a:t>
                      </a:r>
                    </a:p>
                  </a:txBody>
                  <a:tcPr marL="51435" marR="51435" marT="0" marB="0" anchor="ctr"/>
                </a:tc>
                <a:tc>
                  <a:txBody>
                    <a:bodyPr/>
                    <a:lstStyle/>
                    <a:p>
                      <a:pPr algn="ctr"/>
                      <a:r>
                        <a:rPr lang="en-US" sz="1100" dirty="0">
                          <a:effectLst/>
                        </a:rPr>
                        <a:t>2</a:t>
                      </a:r>
                    </a:p>
                  </a:txBody>
                  <a:tcPr marL="51435" marR="51435" marT="0" marB="0" anchor="ctr"/>
                </a:tc>
                <a:tc>
                  <a:txBody>
                    <a:bodyPr/>
                    <a:lstStyle/>
                    <a:p>
                      <a:pPr algn="ctr"/>
                      <a:r>
                        <a:rPr lang="en-US" sz="1100" dirty="0">
                          <a:effectLst/>
                        </a:rPr>
                        <a:t>3</a:t>
                      </a:r>
                    </a:p>
                  </a:txBody>
                  <a:tcPr marL="51435" marR="51435" marT="0" marB="0" anchor="ctr"/>
                </a:tc>
                <a:tc>
                  <a:txBody>
                    <a:bodyPr/>
                    <a:lstStyle/>
                    <a:p>
                      <a:pPr algn="ctr"/>
                      <a:r>
                        <a:rPr lang="en-GB" sz="1100" b="1" dirty="0">
                          <a:solidFill>
                            <a:srgbClr val="00B050"/>
                          </a:solidFill>
                          <a:effectLst/>
                        </a:rPr>
                        <a:t>1</a:t>
                      </a:r>
                    </a:p>
                  </a:txBody>
                  <a:tcPr marL="51435" marR="51435" marT="0" marB="0" anchor="b"/>
                </a:tc>
                <a:extLst>
                  <a:ext uri="{0D108BD9-81ED-4DB2-BD59-A6C34878D82A}">
                    <a16:rowId xmlns:a16="http://schemas.microsoft.com/office/drawing/2014/main" xmlns="" val="4002666309"/>
                  </a:ext>
                </a:extLst>
              </a:tr>
              <a:tr h="571197">
                <a:tc>
                  <a:txBody>
                    <a:bodyPr/>
                    <a:lstStyle/>
                    <a:p>
                      <a:r>
                        <a:rPr lang="en-US" sz="1100" b="0" dirty="0">
                          <a:effectLst/>
                        </a:rPr>
                        <a:t>Partnerships entered with public institutions to improve service delivery through skills development </a:t>
                      </a:r>
                    </a:p>
                  </a:txBody>
                  <a:tcPr marL="51435" marR="51435" marT="0" marB="0" anchor="ctr"/>
                </a:tc>
                <a:tc>
                  <a:txBody>
                    <a:bodyPr/>
                    <a:lstStyle/>
                    <a:p>
                      <a:pPr algn="ctr"/>
                      <a:r>
                        <a:rPr lang="en-US" sz="1100" dirty="0">
                          <a:effectLst/>
                        </a:rPr>
                        <a:t>13</a:t>
                      </a:r>
                    </a:p>
                  </a:txBody>
                  <a:tcPr marL="51435" marR="51435" marT="0" marB="0" anchor="ctr"/>
                </a:tc>
                <a:tc>
                  <a:txBody>
                    <a:bodyPr/>
                    <a:lstStyle/>
                    <a:p>
                      <a:pPr algn="ctr"/>
                      <a:r>
                        <a:rPr lang="en-US" sz="1100" dirty="0">
                          <a:effectLst/>
                        </a:rPr>
                        <a:t>19</a:t>
                      </a:r>
                    </a:p>
                  </a:txBody>
                  <a:tcPr marL="51435" marR="51435" marT="0" marB="0" anchor="ctr"/>
                </a:tc>
                <a:tc>
                  <a:txBody>
                    <a:bodyPr/>
                    <a:lstStyle/>
                    <a:p>
                      <a:pPr algn="ctr"/>
                      <a:r>
                        <a:rPr lang="en-GB" sz="1100" b="1" dirty="0">
                          <a:solidFill>
                            <a:srgbClr val="00B050"/>
                          </a:solidFill>
                          <a:effectLst/>
                        </a:rPr>
                        <a:t>6</a:t>
                      </a:r>
                    </a:p>
                  </a:txBody>
                  <a:tcPr marL="51435" marR="51435" marT="0" marB="0" anchor="ctr"/>
                </a:tc>
                <a:extLst>
                  <a:ext uri="{0D108BD9-81ED-4DB2-BD59-A6C34878D82A}">
                    <a16:rowId xmlns:a16="http://schemas.microsoft.com/office/drawing/2014/main" xmlns="" val="1372349835"/>
                  </a:ext>
                </a:extLst>
              </a:tr>
              <a:tr h="571197">
                <a:tc>
                  <a:txBody>
                    <a:bodyPr/>
                    <a:lstStyle/>
                    <a:p>
                      <a:r>
                        <a:rPr lang="en-US" sz="1100" b="0" dirty="0">
                          <a:effectLst/>
                        </a:rPr>
                        <a:t>Number of public sector projects in rural areas planned for delivery of skills development programmes in the construction sector</a:t>
                      </a:r>
                    </a:p>
                  </a:txBody>
                  <a:tcPr marL="51435" marR="51435" marT="0" marB="0" anchor="ctr"/>
                </a:tc>
                <a:tc>
                  <a:txBody>
                    <a:bodyPr/>
                    <a:lstStyle/>
                    <a:p>
                      <a:pPr algn="ctr"/>
                      <a:r>
                        <a:rPr lang="en-US" sz="1100" dirty="0">
                          <a:effectLst/>
                        </a:rPr>
                        <a:t>20</a:t>
                      </a:r>
                    </a:p>
                  </a:txBody>
                  <a:tcPr marL="51435" marR="51435" marT="0" marB="0" anchor="ctr"/>
                </a:tc>
                <a:tc>
                  <a:txBody>
                    <a:bodyPr/>
                    <a:lstStyle/>
                    <a:p>
                      <a:pPr algn="ctr"/>
                      <a:r>
                        <a:rPr lang="en-US" sz="1100" dirty="0">
                          <a:effectLst/>
                        </a:rPr>
                        <a:t>22</a:t>
                      </a:r>
                    </a:p>
                  </a:txBody>
                  <a:tcPr marL="51435" marR="51435" marT="0" marB="0" anchor="ctr"/>
                </a:tc>
                <a:tc>
                  <a:txBody>
                    <a:bodyPr/>
                    <a:lstStyle/>
                    <a:p>
                      <a:pPr algn="ctr"/>
                      <a:r>
                        <a:rPr lang="en-GB" sz="1100" b="1" dirty="0">
                          <a:solidFill>
                            <a:srgbClr val="00B050"/>
                          </a:solidFill>
                          <a:effectLst/>
                        </a:rPr>
                        <a:t>2</a:t>
                      </a:r>
                    </a:p>
                  </a:txBody>
                  <a:tcPr marL="51435" marR="51435" marT="0" marB="0" anchor="ctr"/>
                </a:tc>
                <a:extLst>
                  <a:ext uri="{0D108BD9-81ED-4DB2-BD59-A6C34878D82A}">
                    <a16:rowId xmlns:a16="http://schemas.microsoft.com/office/drawing/2014/main" xmlns="" val="3099385640"/>
                  </a:ext>
                </a:extLst>
              </a:tr>
              <a:tr h="398932">
                <a:tc>
                  <a:txBody>
                    <a:bodyPr/>
                    <a:lstStyle/>
                    <a:p>
                      <a:r>
                        <a:rPr lang="en-US" sz="1100" b="0" dirty="0">
                          <a:effectLst/>
                        </a:rPr>
                        <a:t>Conduct one workshop with each of the 6 councils within the built environment sector</a:t>
                      </a:r>
                    </a:p>
                  </a:txBody>
                  <a:tcPr marL="51435" marR="51435" marT="0" marB="0" anchor="ctr"/>
                </a:tc>
                <a:tc>
                  <a:txBody>
                    <a:bodyPr/>
                    <a:lstStyle/>
                    <a:p>
                      <a:pPr algn="ctr"/>
                      <a:r>
                        <a:rPr lang="en-US" sz="1100" dirty="0">
                          <a:effectLst/>
                        </a:rPr>
                        <a:t>6</a:t>
                      </a:r>
                    </a:p>
                  </a:txBody>
                  <a:tcPr marL="51435" marR="51435" marT="0" marB="0" anchor="ctr"/>
                </a:tc>
                <a:tc>
                  <a:txBody>
                    <a:bodyPr/>
                    <a:lstStyle/>
                    <a:p>
                      <a:pPr algn="ctr"/>
                      <a:r>
                        <a:rPr lang="en-US" sz="1100" dirty="0">
                          <a:effectLst/>
                        </a:rPr>
                        <a:t>0</a:t>
                      </a:r>
                    </a:p>
                  </a:txBody>
                  <a:tcPr marL="51435" marR="51435" marT="0" marB="0" anchor="ctr"/>
                </a:tc>
                <a:tc>
                  <a:txBody>
                    <a:bodyPr/>
                    <a:lstStyle/>
                    <a:p>
                      <a:pPr algn="ctr"/>
                      <a:r>
                        <a:rPr lang="en-GB" sz="1100" dirty="0">
                          <a:solidFill>
                            <a:srgbClr val="FF0000"/>
                          </a:solidFill>
                          <a:effectLst/>
                        </a:rPr>
                        <a:t>-6</a:t>
                      </a:r>
                    </a:p>
                  </a:txBody>
                  <a:tcPr marL="51435" marR="51435" marT="0" marB="0" anchor="ctr"/>
                </a:tc>
                <a:extLst>
                  <a:ext uri="{0D108BD9-81ED-4DB2-BD59-A6C34878D82A}">
                    <a16:rowId xmlns:a16="http://schemas.microsoft.com/office/drawing/2014/main" xmlns="" val="3773103594"/>
                  </a:ext>
                </a:extLst>
              </a:tr>
            </a:tbl>
          </a:graphicData>
        </a:graphic>
      </p:graphicFrame>
      <p:sp>
        <p:nvSpPr>
          <p:cNvPr id="4" name="TextBox 3">
            <a:extLst>
              <a:ext uri="{FF2B5EF4-FFF2-40B4-BE49-F238E27FC236}">
                <a16:creationId xmlns:a16="http://schemas.microsoft.com/office/drawing/2014/main" xmlns="" id="{EF1BD197-8F15-4D34-AF9D-F9A0DC4EE5C3}"/>
              </a:ext>
            </a:extLst>
          </p:cNvPr>
          <p:cNvSpPr txBox="1"/>
          <p:nvPr/>
        </p:nvSpPr>
        <p:spPr>
          <a:xfrm>
            <a:off x="140335" y="1100566"/>
            <a:ext cx="5672138" cy="23083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0" marR="0" lvl="0" indent="0" algn="just" defTabSz="914377" rtl="0" eaLnBrk="1" fontAlgn="auto" latinLnBrk="0" hangingPunct="0">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636569"/>
                </a:solidFill>
                <a:effectLst/>
                <a:uLnTx/>
                <a:uFillTx/>
                <a:latin typeface="Arial"/>
                <a:cs typeface="Arial"/>
                <a:sym typeface="Arial"/>
              </a:rPr>
              <a:t>SUB-PROGRAMME 3.5  </a:t>
            </a:r>
            <a:r>
              <a:rPr kumimoji="0" lang="en-US" sz="1050" b="0" i="0" u="none" strike="noStrike" kern="0" cap="none" spc="0" normalizeH="0" baseline="0" noProof="0" dirty="0">
                <a:ln>
                  <a:noFill/>
                </a:ln>
                <a:solidFill>
                  <a:srgbClr val="636569"/>
                </a:solidFill>
                <a:effectLst/>
                <a:uLnTx/>
                <a:uFillTx/>
                <a:latin typeface="Arial"/>
                <a:cs typeface="Arial"/>
                <a:sym typeface="Arial"/>
              </a:rPr>
              <a:t>: </a:t>
            </a:r>
            <a:r>
              <a:rPr kumimoji="0" lang="en-US" sz="1050" b="1" i="0" u="none" strike="noStrike" kern="0" cap="none" spc="0" normalizeH="0" baseline="0" noProof="0" dirty="0">
                <a:ln>
                  <a:noFill/>
                </a:ln>
                <a:solidFill>
                  <a:srgbClr val="636569"/>
                </a:solidFill>
                <a:effectLst/>
                <a:uLnTx/>
                <a:uFillTx/>
                <a:latin typeface="Arial"/>
                <a:cs typeface="Arial"/>
                <a:sym typeface="Arial"/>
              </a:rPr>
              <a:t>Partnerships</a:t>
            </a:r>
          </a:p>
        </p:txBody>
      </p:sp>
    </p:spTree>
    <p:extLst>
      <p:ext uri="{BB962C8B-B14F-4D97-AF65-F5344CB8AC3E}">
        <p14:creationId xmlns:p14="http://schemas.microsoft.com/office/powerpoint/2010/main" xmlns="" val="361201273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186" name="Rectangle 2" hidden="1"/>
          <p:cNvGraphicFramePr>
            <a:graphicFrameLocks/>
          </p:cNvGraphicFramePr>
          <p:nvPr/>
        </p:nvGraphicFramePr>
        <p:xfrm>
          <a:off x="1143000" y="0"/>
          <a:ext cx="121488" cy="121481"/>
        </p:xfrm>
        <a:graphic>
          <a:graphicData uri="http://schemas.openxmlformats.org/presentationml/2006/ole">
            <p:oleObj spid="_x0000_s6146" name="think-cell Slide" r:id="rId4" imgW="0" imgH="0" progId="">
              <p:embed/>
            </p:oleObj>
          </a:graphicData>
        </a:graphic>
      </p:graphicFrame>
      <p:sp>
        <p:nvSpPr>
          <p:cNvPr id="93191" name="Rectangle 6"/>
          <p:cNvSpPr>
            <a:spLocks noGrp="1" noChangeArrowheads="1"/>
          </p:cNvSpPr>
          <p:nvPr>
            <p:ph type="title"/>
          </p:nvPr>
        </p:nvSpPr>
        <p:spPr bwMode="gray">
          <a:xfrm>
            <a:off x="202681" y="304743"/>
            <a:ext cx="6708515" cy="461665"/>
          </a:xfrm>
          <a:noFill/>
        </p:spPr>
        <p:txBody>
          <a:bodyPr>
            <a:normAutofit fontScale="90000"/>
          </a:bodyPr>
          <a:lstStyle/>
          <a:p>
            <a:pPr>
              <a:defRPr/>
            </a:pPr>
            <a:r>
              <a:rPr lang="en-US" dirty="0">
                <a:latin typeface="Bell Gothic Std Black"/>
              </a:rPr>
              <a:t>Achievements of the Annual Performance Objectives – Programme 3</a:t>
            </a:r>
            <a:r>
              <a:rPr lang="en-US" dirty="0">
                <a:latin typeface="Verdana"/>
                <a:ea typeface="Verdana"/>
              </a:rPr>
              <a:t/>
            </a:r>
            <a:br>
              <a:rPr lang="en-US" dirty="0">
                <a:latin typeface="Verdana"/>
                <a:ea typeface="Verdana"/>
              </a:rPr>
            </a:br>
            <a:r>
              <a:rPr lang="en-GB" dirty="0">
                <a:latin typeface="Verdana"/>
                <a:ea typeface="Verdana"/>
                <a:cs typeface="Verdana"/>
              </a:rPr>
              <a:t> </a:t>
            </a:r>
            <a:endParaRPr lang="en-ZA" dirty="0">
              <a:latin typeface="Verdana"/>
              <a:ea typeface="Verdana"/>
              <a:cs typeface="Verdana"/>
            </a:endParaRPr>
          </a:p>
        </p:txBody>
      </p:sp>
      <p:graphicFrame>
        <p:nvGraphicFramePr>
          <p:cNvPr id="8" name="Table 7">
            <a:extLst>
              <a:ext uri="{FF2B5EF4-FFF2-40B4-BE49-F238E27FC236}">
                <a16:creationId xmlns:a16="http://schemas.microsoft.com/office/drawing/2014/main" xmlns="" id="{C9E7D56F-4AE8-486D-AC47-DB217A61D182}"/>
              </a:ext>
            </a:extLst>
          </p:cNvPr>
          <p:cNvGraphicFramePr>
            <a:graphicFrameLocks noGrp="1"/>
          </p:cNvGraphicFramePr>
          <p:nvPr>
            <p:extLst>
              <p:ext uri="{D42A27DB-BD31-4B8C-83A1-F6EECF244321}">
                <p14:modId xmlns:p14="http://schemas.microsoft.com/office/powerpoint/2010/main" xmlns="" val="1617929068"/>
              </p:ext>
            </p:extLst>
          </p:nvPr>
        </p:nvGraphicFramePr>
        <p:xfrm>
          <a:off x="121444" y="1384296"/>
          <a:ext cx="8683889" cy="3357036"/>
        </p:xfrm>
        <a:graphic>
          <a:graphicData uri="http://schemas.openxmlformats.org/drawingml/2006/table">
            <a:tbl>
              <a:tblPr firstRow="1" firstCol="1" bandRow="1">
                <a:tableStyleId>{7DF18680-E054-41AD-8BC1-D1AEF772440D}</a:tableStyleId>
              </a:tblPr>
              <a:tblGrid>
                <a:gridCol w="4408865">
                  <a:extLst>
                    <a:ext uri="{9D8B030D-6E8A-4147-A177-3AD203B41FA5}">
                      <a16:colId xmlns:a16="http://schemas.microsoft.com/office/drawing/2014/main" xmlns="" val="1063480984"/>
                    </a:ext>
                  </a:extLst>
                </a:gridCol>
                <a:gridCol w="1369588">
                  <a:extLst>
                    <a:ext uri="{9D8B030D-6E8A-4147-A177-3AD203B41FA5}">
                      <a16:colId xmlns:a16="http://schemas.microsoft.com/office/drawing/2014/main" xmlns="" val="2202959885"/>
                    </a:ext>
                  </a:extLst>
                </a:gridCol>
                <a:gridCol w="1580296">
                  <a:extLst>
                    <a:ext uri="{9D8B030D-6E8A-4147-A177-3AD203B41FA5}">
                      <a16:colId xmlns:a16="http://schemas.microsoft.com/office/drawing/2014/main" xmlns="" val="3680623032"/>
                    </a:ext>
                  </a:extLst>
                </a:gridCol>
                <a:gridCol w="1325140">
                  <a:extLst>
                    <a:ext uri="{9D8B030D-6E8A-4147-A177-3AD203B41FA5}">
                      <a16:colId xmlns:a16="http://schemas.microsoft.com/office/drawing/2014/main" xmlns="" val="3823056351"/>
                    </a:ext>
                  </a:extLst>
                </a:gridCol>
              </a:tblGrid>
              <a:tr h="831392">
                <a:tc>
                  <a:txBody>
                    <a:bodyPr/>
                    <a:lstStyle/>
                    <a:p>
                      <a:pPr algn="ctr"/>
                      <a:r>
                        <a:rPr lang="en-US" sz="1200" dirty="0">
                          <a:effectLst/>
                        </a:rPr>
                        <a:t>Performance Indicators</a:t>
                      </a:r>
                    </a:p>
                  </a:txBody>
                  <a:tcPr marL="51435" marR="51435" marT="0" marB="0" anchor="ctr"/>
                </a:tc>
                <a:tc>
                  <a:txBody>
                    <a:bodyPr/>
                    <a:lstStyle/>
                    <a:p>
                      <a:pPr algn="ctr"/>
                      <a:r>
                        <a:rPr lang="en-US" sz="1100" dirty="0">
                          <a:effectLst/>
                        </a:rPr>
                        <a:t>PLANNED TARGET</a:t>
                      </a:r>
                    </a:p>
                  </a:txBody>
                  <a:tcPr marL="51435" marR="51435" marT="0" marB="0" anchor="ctr"/>
                </a:tc>
                <a:tc>
                  <a:txBody>
                    <a:bodyPr/>
                    <a:lstStyle/>
                    <a:p>
                      <a:r>
                        <a:rPr lang="en-US" sz="1100" dirty="0">
                          <a:effectLst/>
                        </a:rPr>
                        <a:t>ACTUAL ACHIEVEMENT</a:t>
                      </a:r>
                    </a:p>
                  </a:txBody>
                  <a:tcPr marL="51435" marR="51435" marT="0" marB="0" anchor="ctr"/>
                </a:tc>
                <a:tc>
                  <a:txBody>
                    <a:bodyPr/>
                    <a:lstStyle/>
                    <a:p>
                      <a:pPr algn="ctr"/>
                      <a:r>
                        <a:rPr lang="en-US" sz="1100" dirty="0">
                          <a:effectLst/>
                        </a:rPr>
                        <a:t>VARIANCE</a:t>
                      </a:r>
                    </a:p>
                  </a:txBody>
                  <a:tcPr marL="51435" marR="51435" marT="0" marB="0" anchor="ctr"/>
                </a:tc>
                <a:extLst>
                  <a:ext uri="{0D108BD9-81ED-4DB2-BD59-A6C34878D82A}">
                    <a16:rowId xmlns:a16="http://schemas.microsoft.com/office/drawing/2014/main" xmlns="" val="1594216827"/>
                  </a:ext>
                </a:extLst>
              </a:tr>
              <a:tr h="558556">
                <a:tc>
                  <a:txBody>
                    <a:bodyPr/>
                    <a:lstStyle/>
                    <a:p>
                      <a:r>
                        <a:rPr lang="en-US" sz="1100" b="0" dirty="0">
                          <a:effectLst/>
                        </a:rPr>
                        <a:t>Number of SMMEs in the construction sector supported through funding and/or  accreditation</a:t>
                      </a:r>
                    </a:p>
                  </a:txBody>
                  <a:tcPr marL="51435" marR="51435" marT="0" marB="0" anchor="ctr"/>
                </a:tc>
                <a:tc>
                  <a:txBody>
                    <a:bodyPr/>
                    <a:lstStyle/>
                    <a:p>
                      <a:pPr algn="ctr"/>
                      <a:r>
                        <a:rPr lang="en-GB" sz="1100" dirty="0">
                          <a:effectLst/>
                        </a:rPr>
                        <a:t>21</a:t>
                      </a:r>
                    </a:p>
                  </a:txBody>
                  <a:tcPr marL="51435" marR="51435" marT="0" marB="0" anchor="ctr"/>
                </a:tc>
                <a:tc>
                  <a:txBody>
                    <a:bodyPr/>
                    <a:lstStyle/>
                    <a:p>
                      <a:pPr algn="ctr"/>
                      <a:r>
                        <a:rPr lang="en-US" sz="1100" dirty="0">
                          <a:effectLst/>
                        </a:rPr>
                        <a:t>7</a:t>
                      </a:r>
                    </a:p>
                  </a:txBody>
                  <a:tcPr marL="51435" marR="51435" marT="0" marB="0" anchor="ctr"/>
                </a:tc>
                <a:tc>
                  <a:txBody>
                    <a:bodyPr/>
                    <a:lstStyle/>
                    <a:p>
                      <a:pPr algn="ctr"/>
                      <a:r>
                        <a:rPr lang="en-US" sz="1100" dirty="0">
                          <a:solidFill>
                            <a:srgbClr val="FF0000"/>
                          </a:solidFill>
                          <a:effectLst/>
                        </a:rPr>
                        <a:t>-14</a:t>
                      </a:r>
                    </a:p>
                  </a:txBody>
                  <a:tcPr marL="51435" marR="51435" marT="0" marB="0" anchor="ctr"/>
                </a:tc>
                <a:extLst>
                  <a:ext uri="{0D108BD9-81ED-4DB2-BD59-A6C34878D82A}">
                    <a16:rowId xmlns:a16="http://schemas.microsoft.com/office/drawing/2014/main" xmlns="" val="1153483399"/>
                  </a:ext>
                </a:extLst>
              </a:tr>
              <a:tr h="558556">
                <a:tc>
                  <a:txBody>
                    <a:bodyPr/>
                    <a:lstStyle/>
                    <a:p>
                      <a:r>
                        <a:rPr lang="en-US" sz="1100" b="0" dirty="0">
                          <a:effectLst/>
                        </a:rPr>
                        <a:t>Number of capacity building workshops in Skills Development for Trade Union support</a:t>
                      </a:r>
                    </a:p>
                  </a:txBody>
                  <a:tcPr marL="51435" marR="51435" marT="0" marB="0" anchor="ctr"/>
                </a:tc>
                <a:tc>
                  <a:txBody>
                    <a:bodyPr/>
                    <a:lstStyle/>
                    <a:p>
                      <a:pPr algn="ctr"/>
                      <a:r>
                        <a:rPr lang="en-US" sz="1100" dirty="0">
                          <a:effectLst/>
                        </a:rPr>
                        <a:t>2</a:t>
                      </a:r>
                    </a:p>
                  </a:txBody>
                  <a:tcPr marL="51435" marR="51435" marT="0" marB="0" anchor="ctr"/>
                </a:tc>
                <a:tc>
                  <a:txBody>
                    <a:bodyPr/>
                    <a:lstStyle/>
                    <a:p>
                      <a:pPr algn="ctr"/>
                      <a:r>
                        <a:rPr lang="en-US" sz="1100" dirty="0">
                          <a:effectLst/>
                        </a:rPr>
                        <a:t>2</a:t>
                      </a:r>
                    </a:p>
                  </a:txBody>
                  <a:tcPr marL="51435" marR="51435" marT="0" marB="0" anchor="ctr"/>
                </a:tc>
                <a:tc>
                  <a:txBody>
                    <a:bodyPr/>
                    <a:lstStyle/>
                    <a:p>
                      <a:pPr algn="ctr"/>
                      <a:r>
                        <a:rPr lang="en-US" sz="1100" dirty="0">
                          <a:effectLst/>
                        </a:rPr>
                        <a:t>0</a:t>
                      </a:r>
                    </a:p>
                  </a:txBody>
                  <a:tcPr marL="51435" marR="51435" marT="0" marB="0" anchor="ctr"/>
                </a:tc>
                <a:extLst>
                  <a:ext uri="{0D108BD9-81ED-4DB2-BD59-A6C34878D82A}">
                    <a16:rowId xmlns:a16="http://schemas.microsoft.com/office/drawing/2014/main" xmlns="" val="3664394150"/>
                  </a:ext>
                </a:extLst>
              </a:tr>
              <a:tr h="558556">
                <a:tc>
                  <a:txBody>
                    <a:bodyPr/>
                    <a:lstStyle/>
                    <a:p>
                      <a:r>
                        <a:rPr lang="en-US" sz="1100" b="0" dirty="0">
                          <a:effectLst/>
                        </a:rPr>
                        <a:t>Partnership projects to provide training and development support to cooperatives</a:t>
                      </a:r>
                    </a:p>
                  </a:txBody>
                  <a:tcPr marL="51435" marR="51435" marT="0" marB="0" anchor="ctr"/>
                </a:tc>
                <a:tc>
                  <a:txBody>
                    <a:bodyPr/>
                    <a:lstStyle/>
                    <a:p>
                      <a:pPr algn="ctr"/>
                      <a:r>
                        <a:rPr lang="en-US" sz="1100" dirty="0">
                          <a:effectLst/>
                        </a:rPr>
                        <a:t>9</a:t>
                      </a:r>
                    </a:p>
                  </a:txBody>
                  <a:tcPr marL="51435" marR="51435" marT="0" marB="0" anchor="ctr"/>
                </a:tc>
                <a:tc>
                  <a:txBody>
                    <a:bodyPr/>
                    <a:lstStyle/>
                    <a:p>
                      <a:pPr algn="ctr"/>
                      <a:r>
                        <a:rPr lang="en-US" sz="1100" dirty="0">
                          <a:effectLst/>
                        </a:rPr>
                        <a:t>1</a:t>
                      </a:r>
                    </a:p>
                  </a:txBody>
                  <a:tcPr marL="51435" marR="51435" marT="0" marB="0" anchor="ctr"/>
                </a:tc>
                <a:tc>
                  <a:txBody>
                    <a:bodyPr/>
                    <a:lstStyle/>
                    <a:p>
                      <a:pPr algn="ctr"/>
                      <a:r>
                        <a:rPr lang="en-US" sz="1100" dirty="0">
                          <a:solidFill>
                            <a:srgbClr val="FF0000"/>
                          </a:solidFill>
                          <a:effectLst/>
                        </a:rPr>
                        <a:t>-8</a:t>
                      </a:r>
                    </a:p>
                  </a:txBody>
                  <a:tcPr marL="51435" marR="51435" marT="0" marB="0" anchor="ctr"/>
                </a:tc>
                <a:extLst>
                  <a:ext uri="{0D108BD9-81ED-4DB2-BD59-A6C34878D82A}">
                    <a16:rowId xmlns:a16="http://schemas.microsoft.com/office/drawing/2014/main" xmlns="" val="3688592179"/>
                  </a:ext>
                </a:extLst>
              </a:tr>
              <a:tr h="849976">
                <a:tc>
                  <a:txBody>
                    <a:bodyPr/>
                    <a:lstStyle/>
                    <a:p>
                      <a:r>
                        <a:rPr lang="en-GB" sz="1100" b="0" dirty="0">
                          <a:effectLst/>
                        </a:rPr>
                        <a:t>Number of NGOs supported with skills development interventions/programmes within the construction sector.</a:t>
                      </a:r>
                    </a:p>
                  </a:txBody>
                  <a:tcPr marL="51435" marR="51435" marT="0" marB="0" anchor="ctr"/>
                </a:tc>
                <a:tc>
                  <a:txBody>
                    <a:bodyPr/>
                    <a:lstStyle/>
                    <a:p>
                      <a:pPr algn="ctr"/>
                      <a:r>
                        <a:rPr lang="en-US" sz="1100" dirty="0">
                          <a:effectLst/>
                        </a:rPr>
                        <a:t>12</a:t>
                      </a:r>
                    </a:p>
                  </a:txBody>
                  <a:tcPr marL="51435" marR="51435" marT="0" marB="0" anchor="ctr"/>
                </a:tc>
                <a:tc>
                  <a:txBody>
                    <a:bodyPr/>
                    <a:lstStyle/>
                    <a:p>
                      <a:pPr algn="ctr"/>
                      <a:r>
                        <a:rPr lang="en-US" sz="1100" dirty="0">
                          <a:effectLst/>
                        </a:rPr>
                        <a:t>31</a:t>
                      </a:r>
                    </a:p>
                  </a:txBody>
                  <a:tcPr marL="51435" marR="51435" marT="0" marB="0" anchor="ctr"/>
                </a:tc>
                <a:tc>
                  <a:txBody>
                    <a:bodyPr/>
                    <a:lstStyle/>
                    <a:p>
                      <a:pPr algn="ctr"/>
                      <a:r>
                        <a:rPr lang="en-US" sz="1100" b="1" dirty="0">
                          <a:solidFill>
                            <a:srgbClr val="00B050"/>
                          </a:solidFill>
                          <a:effectLst/>
                        </a:rPr>
                        <a:t>19</a:t>
                      </a:r>
                    </a:p>
                  </a:txBody>
                  <a:tcPr marL="51435" marR="51435" marT="0" marB="0" anchor="ctr"/>
                </a:tc>
                <a:extLst>
                  <a:ext uri="{0D108BD9-81ED-4DB2-BD59-A6C34878D82A}">
                    <a16:rowId xmlns:a16="http://schemas.microsoft.com/office/drawing/2014/main" xmlns="" val="3370660263"/>
                  </a:ext>
                </a:extLst>
              </a:tr>
            </a:tbl>
          </a:graphicData>
        </a:graphic>
      </p:graphicFrame>
      <p:sp>
        <p:nvSpPr>
          <p:cNvPr id="9" name="TextBox 8">
            <a:extLst>
              <a:ext uri="{FF2B5EF4-FFF2-40B4-BE49-F238E27FC236}">
                <a16:creationId xmlns:a16="http://schemas.microsoft.com/office/drawing/2014/main" xmlns="" id="{F15371B3-3F63-460F-B311-E8CD627F2AC7}"/>
              </a:ext>
            </a:extLst>
          </p:cNvPr>
          <p:cNvSpPr txBox="1"/>
          <p:nvPr/>
        </p:nvSpPr>
        <p:spPr>
          <a:xfrm>
            <a:off x="121444" y="1123801"/>
            <a:ext cx="8773174" cy="23083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0" marR="0" lvl="0" indent="0" algn="just" defTabSz="914377" rtl="0" eaLnBrk="1" fontAlgn="auto" latinLnBrk="0" hangingPunct="0">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636569"/>
                </a:solidFill>
                <a:effectLst/>
                <a:uLnTx/>
                <a:uFillTx/>
                <a:latin typeface="Arial"/>
                <a:cs typeface="Arial"/>
                <a:sym typeface="Arial"/>
              </a:rPr>
              <a:t>SUB-PROGRAMME 3.4 Development and support of SMME’S, COOP’S, NGO’S, CBO’S and NPO’S</a:t>
            </a:r>
            <a:endParaRPr kumimoji="0" lang="en-US" sz="675" b="1" i="0" u="none" strike="noStrike" kern="0" cap="none" spc="0" normalizeH="0" baseline="0" noProof="0" dirty="0">
              <a:ln>
                <a:noFill/>
              </a:ln>
              <a:solidFill>
                <a:srgbClr val="636569"/>
              </a:solidFill>
              <a:effectLst/>
              <a:uLnTx/>
              <a:uFillTx/>
              <a:latin typeface="Arial"/>
              <a:cs typeface="Arial"/>
              <a:sym typeface="Arial"/>
            </a:endParaRPr>
          </a:p>
        </p:txBody>
      </p:sp>
    </p:spTree>
    <p:extLst>
      <p:ext uri="{BB962C8B-B14F-4D97-AF65-F5344CB8AC3E}">
        <p14:creationId xmlns:p14="http://schemas.microsoft.com/office/powerpoint/2010/main" xmlns="" val="287550897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186" name="Rectangle 2" hidden="1"/>
          <p:cNvGraphicFramePr>
            <a:graphicFrameLocks/>
          </p:cNvGraphicFramePr>
          <p:nvPr/>
        </p:nvGraphicFramePr>
        <p:xfrm>
          <a:off x="1143000" y="0"/>
          <a:ext cx="121488" cy="121481"/>
        </p:xfrm>
        <a:graphic>
          <a:graphicData uri="http://schemas.openxmlformats.org/presentationml/2006/ole">
            <p:oleObj spid="_x0000_s7170" name="think-cell Slide" r:id="rId4" imgW="0" imgH="0" progId="">
              <p:embed/>
            </p:oleObj>
          </a:graphicData>
        </a:graphic>
      </p:graphicFrame>
      <p:sp>
        <p:nvSpPr>
          <p:cNvPr id="93191" name="Rectangle 6"/>
          <p:cNvSpPr>
            <a:spLocks noGrp="1" noChangeArrowheads="1"/>
          </p:cNvSpPr>
          <p:nvPr>
            <p:ph type="title"/>
          </p:nvPr>
        </p:nvSpPr>
        <p:spPr bwMode="gray">
          <a:xfrm>
            <a:off x="214046" y="243201"/>
            <a:ext cx="6708515" cy="461665"/>
          </a:xfrm>
          <a:noFill/>
        </p:spPr>
        <p:txBody>
          <a:bodyPr>
            <a:normAutofit fontScale="90000"/>
          </a:bodyPr>
          <a:lstStyle/>
          <a:p>
            <a:pPr>
              <a:defRPr/>
            </a:pPr>
            <a:r>
              <a:rPr lang="en-US" dirty="0">
                <a:latin typeface="Bell Gothic Std Black"/>
              </a:rPr>
              <a:t>Achievements of the Annual Performance Objectives – Programme 3</a:t>
            </a:r>
            <a:r>
              <a:rPr lang="en-US" dirty="0">
                <a:latin typeface="Verdana"/>
                <a:ea typeface="Verdana"/>
              </a:rPr>
              <a:t/>
            </a:r>
            <a:br>
              <a:rPr lang="en-US" dirty="0">
                <a:latin typeface="Verdana"/>
                <a:ea typeface="Verdana"/>
              </a:rPr>
            </a:br>
            <a:r>
              <a:rPr lang="en-GB" dirty="0">
                <a:latin typeface="Verdana"/>
                <a:ea typeface="Verdana"/>
                <a:cs typeface="Verdana"/>
              </a:rPr>
              <a:t> </a:t>
            </a:r>
            <a:endParaRPr lang="en-ZA" dirty="0">
              <a:latin typeface="Verdana"/>
              <a:ea typeface="Verdana"/>
              <a:cs typeface="Verdana"/>
            </a:endParaRPr>
          </a:p>
        </p:txBody>
      </p:sp>
      <p:graphicFrame>
        <p:nvGraphicFramePr>
          <p:cNvPr id="3" name="Table 2">
            <a:extLst>
              <a:ext uri="{FF2B5EF4-FFF2-40B4-BE49-F238E27FC236}">
                <a16:creationId xmlns:a16="http://schemas.microsoft.com/office/drawing/2014/main" xmlns="" id="{B38497DF-6A57-4FEF-90EC-F015CCAC2BC2}"/>
              </a:ext>
            </a:extLst>
          </p:cNvPr>
          <p:cNvGraphicFramePr>
            <a:graphicFrameLocks noGrp="1"/>
          </p:cNvGraphicFramePr>
          <p:nvPr>
            <p:extLst>
              <p:ext uri="{D42A27DB-BD31-4B8C-83A1-F6EECF244321}">
                <p14:modId xmlns:p14="http://schemas.microsoft.com/office/powerpoint/2010/main" xmlns="" val="3319072994"/>
              </p:ext>
            </p:extLst>
          </p:nvPr>
        </p:nvGraphicFramePr>
        <p:xfrm>
          <a:off x="214045" y="1468966"/>
          <a:ext cx="8519322" cy="3272366"/>
        </p:xfrm>
        <a:graphic>
          <a:graphicData uri="http://schemas.openxmlformats.org/drawingml/2006/table">
            <a:tbl>
              <a:tblPr firstRow="1" firstCol="1" bandRow="1">
                <a:tableStyleId>{7DF18680-E054-41AD-8BC1-D1AEF772440D}</a:tableStyleId>
              </a:tblPr>
              <a:tblGrid>
                <a:gridCol w="4322494">
                  <a:extLst>
                    <a:ext uri="{9D8B030D-6E8A-4147-A177-3AD203B41FA5}">
                      <a16:colId xmlns:a16="http://schemas.microsoft.com/office/drawing/2014/main" xmlns="" val="2566759505"/>
                    </a:ext>
                  </a:extLst>
                </a:gridCol>
                <a:gridCol w="1360555">
                  <a:extLst>
                    <a:ext uri="{9D8B030D-6E8A-4147-A177-3AD203B41FA5}">
                      <a16:colId xmlns:a16="http://schemas.microsoft.com/office/drawing/2014/main" xmlns="" val="2418035649"/>
                    </a:ext>
                  </a:extLst>
                </a:gridCol>
                <a:gridCol w="1610175">
                  <a:extLst>
                    <a:ext uri="{9D8B030D-6E8A-4147-A177-3AD203B41FA5}">
                      <a16:colId xmlns:a16="http://schemas.microsoft.com/office/drawing/2014/main" xmlns="" val="4087270879"/>
                    </a:ext>
                  </a:extLst>
                </a:gridCol>
                <a:gridCol w="1226098">
                  <a:extLst>
                    <a:ext uri="{9D8B030D-6E8A-4147-A177-3AD203B41FA5}">
                      <a16:colId xmlns:a16="http://schemas.microsoft.com/office/drawing/2014/main" xmlns="" val="3212812893"/>
                    </a:ext>
                  </a:extLst>
                </a:gridCol>
              </a:tblGrid>
              <a:tr h="1090788">
                <a:tc>
                  <a:txBody>
                    <a:bodyPr/>
                    <a:lstStyle/>
                    <a:p>
                      <a:pPr algn="ctr"/>
                      <a:r>
                        <a:rPr lang="en-US" sz="1100" dirty="0">
                          <a:effectLst/>
                        </a:rPr>
                        <a:t>PERFORMANCE INDICATORS</a:t>
                      </a:r>
                    </a:p>
                  </a:txBody>
                  <a:tcPr marL="51435" marR="51435" marT="0" marB="0" anchor="ctr"/>
                </a:tc>
                <a:tc>
                  <a:txBody>
                    <a:bodyPr/>
                    <a:lstStyle/>
                    <a:p>
                      <a:pPr algn="ctr"/>
                      <a:r>
                        <a:rPr lang="en-US" sz="1100" dirty="0">
                          <a:effectLst/>
                        </a:rPr>
                        <a:t>PLANNED TARGET</a:t>
                      </a:r>
                    </a:p>
                  </a:txBody>
                  <a:tcPr marL="51435" marR="51435" marT="0" marB="0" anchor="ctr"/>
                </a:tc>
                <a:tc>
                  <a:txBody>
                    <a:bodyPr/>
                    <a:lstStyle/>
                    <a:p>
                      <a:r>
                        <a:rPr lang="en-US" sz="1100" dirty="0">
                          <a:effectLst/>
                        </a:rPr>
                        <a:t>ACTUAL ACHIEVEMENT</a:t>
                      </a:r>
                    </a:p>
                  </a:txBody>
                  <a:tcPr marL="51435" marR="51435" marT="0" marB="0" anchor="ctr"/>
                </a:tc>
                <a:tc>
                  <a:txBody>
                    <a:bodyPr/>
                    <a:lstStyle/>
                    <a:p>
                      <a:r>
                        <a:rPr lang="en-GB" sz="1100" dirty="0">
                          <a:effectLst/>
                        </a:rPr>
                        <a:t>VARIANCE</a:t>
                      </a:r>
                    </a:p>
                  </a:txBody>
                  <a:tcPr marL="51435" marR="51435" marT="0" marB="0" anchor="ctr"/>
                </a:tc>
                <a:extLst>
                  <a:ext uri="{0D108BD9-81ED-4DB2-BD59-A6C34878D82A}">
                    <a16:rowId xmlns:a16="http://schemas.microsoft.com/office/drawing/2014/main" xmlns="" val="890085661"/>
                  </a:ext>
                </a:extLst>
              </a:tr>
              <a:tr h="545395">
                <a:tc>
                  <a:txBody>
                    <a:bodyPr/>
                    <a:lstStyle/>
                    <a:p>
                      <a:r>
                        <a:rPr lang="en-US" sz="1100" b="0" dirty="0">
                          <a:effectLst/>
                        </a:rPr>
                        <a:t>Number of career guidance events held in urban areas</a:t>
                      </a:r>
                    </a:p>
                  </a:txBody>
                  <a:tcPr marL="51435" marR="51435" marT="0" marB="0" anchor="ctr"/>
                </a:tc>
                <a:tc>
                  <a:txBody>
                    <a:bodyPr/>
                    <a:lstStyle/>
                    <a:p>
                      <a:pPr algn="ctr"/>
                      <a:r>
                        <a:rPr lang="en-GB" sz="1100" b="0" dirty="0">
                          <a:effectLst/>
                        </a:rPr>
                        <a:t>22</a:t>
                      </a:r>
                    </a:p>
                  </a:txBody>
                  <a:tcPr marL="51435" marR="51435" marT="0" marB="0" anchor="ctr"/>
                </a:tc>
                <a:tc>
                  <a:txBody>
                    <a:bodyPr/>
                    <a:lstStyle/>
                    <a:p>
                      <a:pPr algn="ctr"/>
                      <a:r>
                        <a:rPr lang="en-US" sz="1100" b="0" dirty="0">
                          <a:effectLst/>
                        </a:rPr>
                        <a:t>23</a:t>
                      </a:r>
                    </a:p>
                  </a:txBody>
                  <a:tcPr marL="51435" marR="51435" marT="0" marB="0" anchor="ctr"/>
                </a:tc>
                <a:tc>
                  <a:txBody>
                    <a:bodyPr/>
                    <a:lstStyle/>
                    <a:p>
                      <a:pPr algn="ctr"/>
                      <a:r>
                        <a:rPr lang="en-US" sz="1100" b="1" dirty="0">
                          <a:solidFill>
                            <a:srgbClr val="00B050"/>
                          </a:solidFill>
                          <a:effectLst/>
                        </a:rPr>
                        <a:t>1</a:t>
                      </a:r>
                    </a:p>
                  </a:txBody>
                  <a:tcPr marL="51435" marR="51435" marT="0" marB="0" anchor="ctr"/>
                </a:tc>
                <a:extLst>
                  <a:ext uri="{0D108BD9-81ED-4DB2-BD59-A6C34878D82A}">
                    <a16:rowId xmlns:a16="http://schemas.microsoft.com/office/drawing/2014/main" xmlns="" val="4104427962"/>
                  </a:ext>
                </a:extLst>
              </a:tr>
              <a:tr h="545395">
                <a:tc>
                  <a:txBody>
                    <a:bodyPr/>
                    <a:lstStyle/>
                    <a:p>
                      <a:pPr marL="0" marR="0" lvl="0" indent="0" algn="ctr" defTabSz="219075" rtl="0" eaLnBrk="1" fontAlgn="auto" latinLnBrk="0" hangingPunct="1">
                        <a:lnSpc>
                          <a:spcPct val="100000"/>
                        </a:lnSpc>
                        <a:spcBef>
                          <a:spcPts val="0"/>
                        </a:spcBef>
                        <a:spcAft>
                          <a:spcPts val="0"/>
                        </a:spcAft>
                        <a:buClrTx/>
                        <a:buSzTx/>
                        <a:buFontTx/>
                        <a:buNone/>
                        <a:tabLst/>
                        <a:defRPr/>
                      </a:pPr>
                      <a:r>
                        <a:rPr lang="en-US" sz="1100" b="0" dirty="0">
                          <a:effectLst/>
                        </a:rPr>
                        <a:t>Number of career guidance events held in rural areas</a:t>
                      </a:r>
                    </a:p>
                  </a:txBody>
                  <a:tcPr marL="51435" marR="51435" marT="0" marB="0" anchor="ctr"/>
                </a:tc>
                <a:tc>
                  <a:txBody>
                    <a:bodyPr/>
                    <a:lstStyle/>
                    <a:p>
                      <a:pPr algn="ctr"/>
                      <a:r>
                        <a:rPr lang="en-GB" sz="1100" b="0" dirty="0">
                          <a:effectLst/>
                        </a:rPr>
                        <a:t>12</a:t>
                      </a:r>
                    </a:p>
                  </a:txBody>
                  <a:tcPr marL="51435" marR="51435" marT="0" marB="0" anchor="ctr"/>
                </a:tc>
                <a:tc>
                  <a:txBody>
                    <a:bodyPr/>
                    <a:lstStyle/>
                    <a:p>
                      <a:pPr algn="ctr"/>
                      <a:r>
                        <a:rPr lang="en-US" sz="1100" b="0" dirty="0">
                          <a:effectLst/>
                        </a:rPr>
                        <a:t>14</a:t>
                      </a:r>
                    </a:p>
                  </a:txBody>
                  <a:tcPr marL="51435" marR="51435" marT="0" marB="0" anchor="ctr"/>
                </a:tc>
                <a:tc>
                  <a:txBody>
                    <a:bodyPr/>
                    <a:lstStyle/>
                    <a:p>
                      <a:pPr algn="ctr"/>
                      <a:r>
                        <a:rPr lang="en-US" sz="1100" b="1" dirty="0">
                          <a:solidFill>
                            <a:srgbClr val="00B050"/>
                          </a:solidFill>
                          <a:effectLst/>
                        </a:rPr>
                        <a:t>2</a:t>
                      </a:r>
                    </a:p>
                  </a:txBody>
                  <a:tcPr marL="51435" marR="51435" marT="0" marB="0" anchor="ctr"/>
                </a:tc>
                <a:extLst>
                  <a:ext uri="{0D108BD9-81ED-4DB2-BD59-A6C34878D82A}">
                    <a16:rowId xmlns:a16="http://schemas.microsoft.com/office/drawing/2014/main" xmlns="" val="72137079"/>
                  </a:ext>
                </a:extLst>
              </a:tr>
              <a:tr h="1090788">
                <a:tc>
                  <a:txBody>
                    <a:bodyPr/>
                    <a:lstStyle/>
                    <a:p>
                      <a:r>
                        <a:rPr lang="en-US" sz="1100" b="0" dirty="0">
                          <a:effectLst/>
                        </a:rPr>
                        <a:t>Number of career guidance booklets updated for the construction sector</a:t>
                      </a:r>
                    </a:p>
                  </a:txBody>
                  <a:tcPr marL="51435" marR="51435" marT="0" marB="0" anchor="ctr"/>
                </a:tc>
                <a:tc>
                  <a:txBody>
                    <a:bodyPr/>
                    <a:lstStyle/>
                    <a:p>
                      <a:pPr algn="ctr"/>
                      <a:r>
                        <a:rPr lang="en-GB" sz="1100" b="0" dirty="0">
                          <a:effectLst/>
                        </a:rPr>
                        <a:t>1</a:t>
                      </a:r>
                    </a:p>
                  </a:txBody>
                  <a:tcPr marL="51435" marR="51435" marT="0" marB="0" anchor="ctr"/>
                </a:tc>
                <a:tc>
                  <a:txBody>
                    <a:bodyPr/>
                    <a:lstStyle/>
                    <a:p>
                      <a:pPr algn="ctr"/>
                      <a:r>
                        <a:rPr lang="en-GB" sz="1100" b="0" dirty="0">
                          <a:effectLst/>
                        </a:rPr>
                        <a:t>0</a:t>
                      </a:r>
                    </a:p>
                  </a:txBody>
                  <a:tcPr marL="51435" marR="51435" marT="0" marB="0" anchor="ctr"/>
                </a:tc>
                <a:tc>
                  <a:txBody>
                    <a:bodyPr/>
                    <a:lstStyle/>
                    <a:p>
                      <a:pPr algn="ctr"/>
                      <a:r>
                        <a:rPr lang="en-US" sz="1100" b="0" dirty="0">
                          <a:solidFill>
                            <a:srgbClr val="FF0000"/>
                          </a:solidFill>
                          <a:effectLst/>
                        </a:rPr>
                        <a:t>-1</a:t>
                      </a:r>
                    </a:p>
                  </a:txBody>
                  <a:tcPr marL="51435" marR="51435" marT="0" marB="0" anchor="ctr"/>
                </a:tc>
                <a:extLst>
                  <a:ext uri="{0D108BD9-81ED-4DB2-BD59-A6C34878D82A}">
                    <a16:rowId xmlns:a16="http://schemas.microsoft.com/office/drawing/2014/main" xmlns="" val="2148548439"/>
                  </a:ext>
                </a:extLst>
              </a:tr>
            </a:tbl>
          </a:graphicData>
        </a:graphic>
      </p:graphicFrame>
      <p:sp>
        <p:nvSpPr>
          <p:cNvPr id="4" name="TextBox 3">
            <a:extLst>
              <a:ext uri="{FF2B5EF4-FFF2-40B4-BE49-F238E27FC236}">
                <a16:creationId xmlns:a16="http://schemas.microsoft.com/office/drawing/2014/main" xmlns="" id="{C2C9D438-864E-4562-863E-D10E3B0E1194}"/>
              </a:ext>
            </a:extLst>
          </p:cNvPr>
          <p:cNvSpPr txBox="1"/>
          <p:nvPr/>
        </p:nvSpPr>
        <p:spPr>
          <a:xfrm>
            <a:off x="214045" y="1156016"/>
            <a:ext cx="6103627" cy="23083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0" marR="0" lvl="0" indent="0" algn="just" defTabSz="914377" rtl="0" eaLnBrk="1" fontAlgn="auto" latinLnBrk="0" hangingPunct="0">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636569"/>
                </a:solidFill>
                <a:effectLst/>
                <a:uLnTx/>
                <a:uFillTx/>
                <a:latin typeface="Arial"/>
                <a:cs typeface="Arial"/>
                <a:sym typeface="Arial"/>
              </a:rPr>
              <a:t>SUB-PROGRAMME 3.7 </a:t>
            </a:r>
            <a:r>
              <a:rPr kumimoji="0" lang="en-US" sz="1050" i="0" u="none" strike="noStrike" kern="0" cap="none" spc="0" normalizeH="0" baseline="0" noProof="0" dirty="0">
                <a:ln>
                  <a:noFill/>
                </a:ln>
                <a:solidFill>
                  <a:srgbClr val="636569"/>
                </a:solidFill>
                <a:effectLst/>
                <a:uLnTx/>
                <a:uFillTx/>
                <a:latin typeface="Arial"/>
                <a:cs typeface="Arial"/>
                <a:sym typeface="Arial"/>
              </a:rPr>
              <a:t>: </a:t>
            </a:r>
            <a:r>
              <a:rPr kumimoji="0" lang="en-US" sz="1050" b="1" i="0" u="none" strike="noStrike" kern="0" cap="none" spc="0" normalizeH="0" baseline="0" noProof="0" dirty="0">
                <a:ln>
                  <a:noFill/>
                </a:ln>
                <a:solidFill>
                  <a:srgbClr val="636569"/>
                </a:solidFill>
                <a:effectLst/>
                <a:uLnTx/>
                <a:uFillTx/>
                <a:latin typeface="Arial"/>
                <a:cs typeface="Arial"/>
                <a:sym typeface="Arial"/>
              </a:rPr>
              <a:t>Career and Vocational Guidance</a:t>
            </a:r>
          </a:p>
        </p:txBody>
      </p:sp>
    </p:spTree>
    <p:extLst>
      <p:ext uri="{BB962C8B-B14F-4D97-AF65-F5344CB8AC3E}">
        <p14:creationId xmlns:p14="http://schemas.microsoft.com/office/powerpoint/2010/main" xmlns="" val="331993434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186" name="Rectangle 2" hidden="1"/>
          <p:cNvGraphicFramePr>
            <a:graphicFrameLocks/>
          </p:cNvGraphicFramePr>
          <p:nvPr/>
        </p:nvGraphicFramePr>
        <p:xfrm>
          <a:off x="1143000" y="0"/>
          <a:ext cx="121488" cy="121481"/>
        </p:xfrm>
        <a:graphic>
          <a:graphicData uri="http://schemas.openxmlformats.org/presentationml/2006/ole">
            <p:oleObj spid="_x0000_s8194" name="think-cell Slide" r:id="rId4" imgW="0" imgH="0" progId="">
              <p:embed/>
            </p:oleObj>
          </a:graphicData>
        </a:graphic>
      </p:graphicFrame>
      <p:sp>
        <p:nvSpPr>
          <p:cNvPr id="93191" name="Rectangle 6"/>
          <p:cNvSpPr>
            <a:spLocks noGrp="1" noChangeArrowheads="1"/>
          </p:cNvSpPr>
          <p:nvPr>
            <p:ph type="title"/>
          </p:nvPr>
        </p:nvSpPr>
        <p:spPr bwMode="gray">
          <a:xfrm>
            <a:off x="265026" y="272987"/>
            <a:ext cx="6708515" cy="461665"/>
          </a:xfrm>
          <a:noFill/>
        </p:spPr>
        <p:txBody>
          <a:bodyPr>
            <a:normAutofit fontScale="90000"/>
          </a:bodyPr>
          <a:lstStyle/>
          <a:p>
            <a:pPr>
              <a:defRPr/>
            </a:pPr>
            <a:r>
              <a:rPr lang="en-US" dirty="0">
                <a:latin typeface="Bell Gothic Std Black"/>
              </a:rPr>
              <a:t>Achievements of the Annual Performance Objectives – Programme 4</a:t>
            </a:r>
            <a:r>
              <a:rPr lang="en-US" dirty="0">
                <a:latin typeface="Verdana"/>
                <a:ea typeface="Verdana"/>
              </a:rPr>
              <a:t/>
            </a:r>
            <a:br>
              <a:rPr lang="en-US" dirty="0">
                <a:latin typeface="Verdana"/>
                <a:ea typeface="Verdana"/>
              </a:rPr>
            </a:br>
            <a:r>
              <a:rPr lang="en-GB" dirty="0">
                <a:latin typeface="Verdana"/>
                <a:ea typeface="Verdana"/>
                <a:cs typeface="Verdana"/>
              </a:rPr>
              <a:t> </a:t>
            </a:r>
            <a:endParaRPr lang="en-ZA" dirty="0">
              <a:latin typeface="Verdana"/>
              <a:ea typeface="Verdana"/>
              <a:cs typeface="Verdana"/>
            </a:endParaRPr>
          </a:p>
        </p:txBody>
      </p:sp>
      <p:graphicFrame>
        <p:nvGraphicFramePr>
          <p:cNvPr id="10" name="Table 9">
            <a:extLst>
              <a:ext uri="{FF2B5EF4-FFF2-40B4-BE49-F238E27FC236}">
                <a16:creationId xmlns:a16="http://schemas.microsoft.com/office/drawing/2014/main" xmlns="" id="{A0643A49-977C-4963-A82C-DABE20069706}"/>
              </a:ext>
            </a:extLst>
          </p:cNvPr>
          <p:cNvGraphicFramePr>
            <a:graphicFrameLocks noGrp="1"/>
          </p:cNvGraphicFramePr>
          <p:nvPr>
            <p:extLst>
              <p:ext uri="{D42A27DB-BD31-4B8C-83A1-F6EECF244321}">
                <p14:modId xmlns:p14="http://schemas.microsoft.com/office/powerpoint/2010/main" xmlns="" val="4109810661"/>
              </p:ext>
            </p:extLst>
          </p:nvPr>
        </p:nvGraphicFramePr>
        <p:xfrm>
          <a:off x="342900" y="1332801"/>
          <a:ext cx="8437033" cy="3637131"/>
        </p:xfrm>
        <a:graphic>
          <a:graphicData uri="http://schemas.openxmlformats.org/drawingml/2006/table">
            <a:tbl>
              <a:tblPr firstRow="1" firstCol="1" bandRow="1">
                <a:tableStyleId>{7DF18680-E054-41AD-8BC1-D1AEF772440D}</a:tableStyleId>
              </a:tblPr>
              <a:tblGrid>
                <a:gridCol w="4215727">
                  <a:extLst>
                    <a:ext uri="{9D8B030D-6E8A-4147-A177-3AD203B41FA5}">
                      <a16:colId xmlns:a16="http://schemas.microsoft.com/office/drawing/2014/main" xmlns="" val="2613807877"/>
                    </a:ext>
                  </a:extLst>
                </a:gridCol>
                <a:gridCol w="1319623">
                  <a:extLst>
                    <a:ext uri="{9D8B030D-6E8A-4147-A177-3AD203B41FA5}">
                      <a16:colId xmlns:a16="http://schemas.microsoft.com/office/drawing/2014/main" xmlns="" val="3896821454"/>
                    </a:ext>
                  </a:extLst>
                </a:gridCol>
                <a:gridCol w="1596489">
                  <a:extLst>
                    <a:ext uri="{9D8B030D-6E8A-4147-A177-3AD203B41FA5}">
                      <a16:colId xmlns:a16="http://schemas.microsoft.com/office/drawing/2014/main" xmlns="" val="2814659579"/>
                    </a:ext>
                  </a:extLst>
                </a:gridCol>
                <a:gridCol w="1305194">
                  <a:extLst>
                    <a:ext uri="{9D8B030D-6E8A-4147-A177-3AD203B41FA5}">
                      <a16:colId xmlns:a16="http://schemas.microsoft.com/office/drawing/2014/main" xmlns="" val="27147135"/>
                    </a:ext>
                  </a:extLst>
                </a:gridCol>
              </a:tblGrid>
              <a:tr h="661619">
                <a:tc>
                  <a:txBody>
                    <a:bodyPr/>
                    <a:lstStyle/>
                    <a:p>
                      <a:r>
                        <a:rPr lang="en-US" sz="1100" dirty="0">
                          <a:effectLst/>
                        </a:rPr>
                        <a:t>PERFORMANCE INDICATORS</a:t>
                      </a:r>
                    </a:p>
                  </a:txBody>
                  <a:tcPr marL="51435" marR="51435" marT="0" marB="0" anchor="ctr"/>
                </a:tc>
                <a:tc>
                  <a:txBody>
                    <a:bodyPr/>
                    <a:lstStyle/>
                    <a:p>
                      <a:pPr algn="ctr"/>
                      <a:r>
                        <a:rPr lang="en-US" sz="1100" dirty="0">
                          <a:effectLst/>
                        </a:rPr>
                        <a:t>PLANNED TARGET</a:t>
                      </a:r>
                    </a:p>
                  </a:txBody>
                  <a:tcPr marL="51435" marR="51435" marT="0" marB="0" anchor="ctr"/>
                </a:tc>
                <a:tc>
                  <a:txBody>
                    <a:bodyPr/>
                    <a:lstStyle/>
                    <a:p>
                      <a:r>
                        <a:rPr lang="en-US" sz="1100" dirty="0">
                          <a:effectLst/>
                        </a:rPr>
                        <a:t>ACTUAL ACHIEVEMENT</a:t>
                      </a:r>
                    </a:p>
                  </a:txBody>
                  <a:tcPr marL="51435" marR="51435" marT="0" marB="0" anchor="ctr"/>
                </a:tc>
                <a:tc>
                  <a:txBody>
                    <a:bodyPr/>
                    <a:lstStyle/>
                    <a:p>
                      <a:r>
                        <a:rPr lang="en-GB" sz="1100" dirty="0">
                          <a:effectLst/>
                        </a:rPr>
                        <a:t>VARIANCE</a:t>
                      </a:r>
                    </a:p>
                  </a:txBody>
                  <a:tcPr marL="51435" marR="51435" marT="0" marB="0" anchor="ctr"/>
                </a:tc>
                <a:extLst>
                  <a:ext uri="{0D108BD9-81ED-4DB2-BD59-A6C34878D82A}">
                    <a16:rowId xmlns:a16="http://schemas.microsoft.com/office/drawing/2014/main" xmlns="" val="1244650107"/>
                  </a:ext>
                </a:extLst>
              </a:tr>
              <a:tr h="661619">
                <a:tc>
                  <a:txBody>
                    <a:bodyPr/>
                    <a:lstStyle/>
                    <a:p>
                      <a:r>
                        <a:rPr lang="en-US" sz="1100" b="0" dirty="0">
                          <a:effectLst/>
                        </a:rPr>
                        <a:t>Number of new accredited training providers for short skills programmes</a:t>
                      </a:r>
                    </a:p>
                  </a:txBody>
                  <a:tcPr marL="51435" marR="51435" marT="0" marB="0" anchor="ctr"/>
                </a:tc>
                <a:tc>
                  <a:txBody>
                    <a:bodyPr/>
                    <a:lstStyle/>
                    <a:p>
                      <a:pPr algn="ctr"/>
                      <a:r>
                        <a:rPr lang="en-GB" sz="1100" dirty="0">
                          <a:effectLst/>
                        </a:rPr>
                        <a:t>60</a:t>
                      </a:r>
                    </a:p>
                  </a:txBody>
                  <a:tcPr marL="51435" marR="51435" marT="0" marB="0" anchor="ctr"/>
                </a:tc>
                <a:tc>
                  <a:txBody>
                    <a:bodyPr/>
                    <a:lstStyle/>
                    <a:p>
                      <a:pPr algn="ctr"/>
                      <a:r>
                        <a:rPr lang="en-GB" sz="1100" dirty="0">
                          <a:effectLst/>
                        </a:rPr>
                        <a:t>60</a:t>
                      </a:r>
                    </a:p>
                  </a:txBody>
                  <a:tcPr marL="51435" marR="51435" marT="0" marB="0" anchor="ctr"/>
                </a:tc>
                <a:tc>
                  <a:txBody>
                    <a:bodyPr/>
                    <a:lstStyle/>
                    <a:p>
                      <a:pPr algn="ctr"/>
                      <a:r>
                        <a:rPr lang="en-GB" sz="1100" dirty="0">
                          <a:effectLst/>
                        </a:rPr>
                        <a:t>0</a:t>
                      </a:r>
                    </a:p>
                  </a:txBody>
                  <a:tcPr marL="51435" marR="51435" marT="0" marB="0" anchor="ctr"/>
                </a:tc>
                <a:extLst>
                  <a:ext uri="{0D108BD9-81ED-4DB2-BD59-A6C34878D82A}">
                    <a16:rowId xmlns:a16="http://schemas.microsoft.com/office/drawing/2014/main" xmlns="" val="3427495691"/>
                  </a:ext>
                </a:extLst>
              </a:tr>
              <a:tr h="541325">
                <a:tc>
                  <a:txBody>
                    <a:bodyPr/>
                    <a:lstStyle/>
                    <a:p>
                      <a:r>
                        <a:rPr lang="en-US" sz="1100" b="0" dirty="0">
                          <a:effectLst/>
                        </a:rPr>
                        <a:t>Maintain a database of CETA accredited training providers</a:t>
                      </a:r>
                    </a:p>
                  </a:txBody>
                  <a:tcPr marL="51435" marR="51435" marT="0" marB="0" anchor="ctr"/>
                </a:tc>
                <a:tc>
                  <a:txBody>
                    <a:bodyPr/>
                    <a:lstStyle/>
                    <a:p>
                      <a:pPr algn="ctr"/>
                      <a:r>
                        <a:rPr lang="en-GB" sz="1100" dirty="0">
                          <a:effectLst/>
                        </a:rPr>
                        <a:t>1</a:t>
                      </a:r>
                    </a:p>
                  </a:txBody>
                  <a:tcPr marL="51435" marR="51435" marT="0" marB="0" anchor="ctr"/>
                </a:tc>
                <a:tc>
                  <a:txBody>
                    <a:bodyPr/>
                    <a:lstStyle/>
                    <a:p>
                      <a:pPr algn="ctr"/>
                      <a:r>
                        <a:rPr lang="en-GB" sz="1100" dirty="0">
                          <a:effectLst/>
                        </a:rPr>
                        <a:t>1</a:t>
                      </a:r>
                    </a:p>
                  </a:txBody>
                  <a:tcPr marL="51435" marR="51435" marT="0" marB="0" anchor="ctr"/>
                </a:tc>
                <a:tc>
                  <a:txBody>
                    <a:bodyPr/>
                    <a:lstStyle/>
                    <a:p>
                      <a:pPr algn="ctr"/>
                      <a:r>
                        <a:rPr lang="en-GB" sz="1100" dirty="0">
                          <a:effectLst/>
                        </a:rPr>
                        <a:t>0</a:t>
                      </a:r>
                    </a:p>
                  </a:txBody>
                  <a:tcPr marL="51435" marR="51435" marT="0" marB="0" anchor="ctr"/>
                </a:tc>
                <a:extLst>
                  <a:ext uri="{0D108BD9-81ED-4DB2-BD59-A6C34878D82A}">
                    <a16:rowId xmlns:a16="http://schemas.microsoft.com/office/drawing/2014/main" xmlns="" val="2592625233"/>
                  </a:ext>
                </a:extLst>
              </a:tr>
              <a:tr h="631545">
                <a:tc>
                  <a:txBody>
                    <a:bodyPr/>
                    <a:lstStyle/>
                    <a:p>
                      <a:r>
                        <a:rPr lang="en-US" sz="1100" b="0" dirty="0">
                          <a:effectLst/>
                        </a:rPr>
                        <a:t>Maintain a database of QCTO registered construction qualifications </a:t>
                      </a:r>
                    </a:p>
                  </a:txBody>
                  <a:tcPr marL="51435" marR="51435" marT="0" marB="0" anchor="ctr"/>
                </a:tc>
                <a:tc>
                  <a:txBody>
                    <a:bodyPr/>
                    <a:lstStyle/>
                    <a:p>
                      <a:pPr algn="ctr"/>
                      <a:r>
                        <a:rPr lang="en-GB" sz="1100" dirty="0">
                          <a:effectLst/>
                        </a:rPr>
                        <a:t>1</a:t>
                      </a:r>
                    </a:p>
                  </a:txBody>
                  <a:tcPr marL="51435" marR="51435" marT="0" marB="0" anchor="ctr"/>
                </a:tc>
                <a:tc>
                  <a:txBody>
                    <a:bodyPr/>
                    <a:lstStyle/>
                    <a:p>
                      <a:pPr algn="ctr"/>
                      <a:r>
                        <a:rPr lang="en-GB" sz="1100" dirty="0">
                          <a:effectLst/>
                        </a:rPr>
                        <a:t>1</a:t>
                      </a:r>
                    </a:p>
                  </a:txBody>
                  <a:tcPr marL="51435" marR="51435" marT="0" marB="0" anchor="ctr"/>
                </a:tc>
                <a:tc>
                  <a:txBody>
                    <a:bodyPr/>
                    <a:lstStyle/>
                    <a:p>
                      <a:pPr algn="ctr"/>
                      <a:r>
                        <a:rPr lang="en-GB" sz="1100" dirty="0">
                          <a:effectLst/>
                        </a:rPr>
                        <a:t>0</a:t>
                      </a:r>
                    </a:p>
                  </a:txBody>
                  <a:tcPr marL="51435" marR="51435" marT="0" marB="0" anchor="ctr"/>
                </a:tc>
                <a:extLst>
                  <a:ext uri="{0D108BD9-81ED-4DB2-BD59-A6C34878D82A}">
                    <a16:rowId xmlns:a16="http://schemas.microsoft.com/office/drawing/2014/main" xmlns="" val="3636018530"/>
                  </a:ext>
                </a:extLst>
              </a:tr>
              <a:tr h="463281">
                <a:tc>
                  <a:txBody>
                    <a:bodyPr/>
                    <a:lstStyle/>
                    <a:p>
                      <a:r>
                        <a:rPr lang="en-US" sz="1100" b="0" dirty="0">
                          <a:effectLst/>
                        </a:rPr>
                        <a:t>Number of accredited TVET Colleges with the CETA</a:t>
                      </a:r>
                    </a:p>
                  </a:txBody>
                  <a:tcPr marL="51435" marR="51435" marT="0" marB="0" anchor="ctr"/>
                </a:tc>
                <a:tc>
                  <a:txBody>
                    <a:bodyPr/>
                    <a:lstStyle/>
                    <a:p>
                      <a:pPr algn="ctr"/>
                      <a:r>
                        <a:rPr lang="en-GB" sz="1100" dirty="0">
                          <a:effectLst/>
                        </a:rPr>
                        <a:t>6</a:t>
                      </a:r>
                    </a:p>
                  </a:txBody>
                  <a:tcPr marL="51435" marR="51435" marT="0" marB="0" anchor="ctr"/>
                </a:tc>
                <a:tc>
                  <a:txBody>
                    <a:bodyPr/>
                    <a:lstStyle/>
                    <a:p>
                      <a:pPr algn="ctr"/>
                      <a:r>
                        <a:rPr lang="en-GB" sz="1100" dirty="0">
                          <a:effectLst/>
                        </a:rPr>
                        <a:t>6</a:t>
                      </a:r>
                    </a:p>
                  </a:txBody>
                  <a:tcPr marL="51435" marR="51435" marT="0" marB="0" anchor="ctr"/>
                </a:tc>
                <a:tc>
                  <a:txBody>
                    <a:bodyPr/>
                    <a:lstStyle/>
                    <a:p>
                      <a:pPr algn="ctr"/>
                      <a:r>
                        <a:rPr lang="en-GB" sz="1100" dirty="0">
                          <a:solidFill>
                            <a:schemeClr val="tx1"/>
                          </a:solidFill>
                          <a:effectLst/>
                        </a:rPr>
                        <a:t>0</a:t>
                      </a:r>
                    </a:p>
                  </a:txBody>
                  <a:tcPr marL="51435" marR="51435" marT="0" marB="0" anchor="ctr"/>
                </a:tc>
                <a:extLst>
                  <a:ext uri="{0D108BD9-81ED-4DB2-BD59-A6C34878D82A}">
                    <a16:rowId xmlns:a16="http://schemas.microsoft.com/office/drawing/2014/main" xmlns="" val="1196681193"/>
                  </a:ext>
                </a:extLst>
              </a:tr>
              <a:tr h="677742">
                <a:tc>
                  <a:txBody>
                    <a:bodyPr/>
                    <a:lstStyle/>
                    <a:p>
                      <a:r>
                        <a:rPr lang="en-US" sz="1100" b="0" dirty="0">
                          <a:effectLst/>
                        </a:rPr>
                        <a:t>Support TVET College lecturers:Number of lecturers trained at TVET colleges</a:t>
                      </a:r>
                    </a:p>
                  </a:txBody>
                  <a:tcPr marL="51435" marR="51435" marT="0" marB="0" anchor="ctr"/>
                </a:tc>
                <a:tc>
                  <a:txBody>
                    <a:bodyPr/>
                    <a:lstStyle/>
                    <a:p>
                      <a:pPr algn="ctr"/>
                      <a:r>
                        <a:rPr lang="en-GB" sz="1100" dirty="0">
                          <a:effectLst/>
                        </a:rPr>
                        <a:t>40</a:t>
                      </a:r>
                    </a:p>
                  </a:txBody>
                  <a:tcPr marL="51435" marR="51435" marT="0" marB="0" anchor="ctr"/>
                </a:tc>
                <a:tc>
                  <a:txBody>
                    <a:bodyPr/>
                    <a:lstStyle/>
                    <a:p>
                      <a:pPr algn="ctr"/>
                      <a:r>
                        <a:rPr lang="en-GB" sz="1100" dirty="0">
                          <a:effectLst/>
                        </a:rPr>
                        <a:t>40</a:t>
                      </a:r>
                    </a:p>
                  </a:txBody>
                  <a:tcPr marL="51435" marR="51435" marT="0" marB="0" anchor="ctr"/>
                </a:tc>
                <a:tc>
                  <a:txBody>
                    <a:bodyPr/>
                    <a:lstStyle/>
                    <a:p>
                      <a:pPr algn="ctr"/>
                      <a:r>
                        <a:rPr lang="en-GB" sz="1100" dirty="0">
                          <a:solidFill>
                            <a:schemeClr val="tx1"/>
                          </a:solidFill>
                          <a:effectLst/>
                        </a:rPr>
                        <a:t>0</a:t>
                      </a:r>
                    </a:p>
                  </a:txBody>
                  <a:tcPr marL="51435" marR="51435" marT="0" marB="0" anchor="ctr"/>
                </a:tc>
                <a:extLst>
                  <a:ext uri="{0D108BD9-81ED-4DB2-BD59-A6C34878D82A}">
                    <a16:rowId xmlns:a16="http://schemas.microsoft.com/office/drawing/2014/main" xmlns="" val="2118936983"/>
                  </a:ext>
                </a:extLst>
              </a:tr>
            </a:tbl>
          </a:graphicData>
        </a:graphic>
      </p:graphicFrame>
      <p:sp>
        <p:nvSpPr>
          <p:cNvPr id="11" name="TextBox 10">
            <a:extLst>
              <a:ext uri="{FF2B5EF4-FFF2-40B4-BE49-F238E27FC236}">
                <a16:creationId xmlns:a16="http://schemas.microsoft.com/office/drawing/2014/main" xmlns="" id="{0A1990A3-5142-4E31-BAFC-415C2CB19541}"/>
              </a:ext>
            </a:extLst>
          </p:cNvPr>
          <p:cNvSpPr txBox="1"/>
          <p:nvPr/>
        </p:nvSpPr>
        <p:spPr>
          <a:xfrm>
            <a:off x="265026" y="1094274"/>
            <a:ext cx="8472574" cy="23852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0" marR="0" lvl="0" indent="0" algn="just" defTabSz="914377" rtl="0" eaLnBrk="1" fontAlgn="auto" latinLnBrk="0" hangingPunct="0">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636569"/>
                </a:solidFill>
                <a:effectLst/>
                <a:uLnTx/>
                <a:uFillTx/>
                <a:latin typeface="Arial"/>
                <a:cs typeface="Arial"/>
                <a:sym typeface="Arial"/>
              </a:rPr>
              <a:t>Goal 4.1 &amp; 4.2 &amp; 4.3</a:t>
            </a:r>
            <a:r>
              <a:rPr kumimoji="0" lang="en-US" sz="1050" b="0" i="0" u="none" strike="noStrike" kern="0" cap="none" spc="0" normalizeH="0" baseline="0" noProof="0" dirty="0">
                <a:ln>
                  <a:noFill/>
                </a:ln>
                <a:solidFill>
                  <a:srgbClr val="636569"/>
                </a:solidFill>
                <a:effectLst/>
                <a:uLnTx/>
                <a:uFillTx/>
                <a:latin typeface="Arial"/>
                <a:cs typeface="Arial"/>
                <a:sym typeface="Arial"/>
              </a:rPr>
              <a:t> </a:t>
            </a:r>
            <a:r>
              <a:rPr kumimoji="0" lang="en-US" sz="1100" b="1" i="0" u="none" strike="noStrike" kern="0" cap="none" spc="0" normalizeH="0" baseline="0" noProof="0" dirty="0">
                <a:ln>
                  <a:noFill/>
                </a:ln>
                <a:solidFill>
                  <a:srgbClr val="636569"/>
                </a:solidFill>
                <a:effectLst/>
                <a:uLnTx/>
                <a:uFillTx/>
                <a:latin typeface="Arial"/>
                <a:cs typeface="Arial"/>
                <a:sym typeface="Arial"/>
              </a:rPr>
              <a:t>Implementation of quality assurance that will enhance and ensure quality provision of training</a:t>
            </a:r>
          </a:p>
        </p:txBody>
      </p:sp>
    </p:spTree>
    <p:extLst>
      <p:ext uri="{BB962C8B-B14F-4D97-AF65-F5344CB8AC3E}">
        <p14:creationId xmlns:p14="http://schemas.microsoft.com/office/powerpoint/2010/main" xmlns="" val="345803826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186" name="Rectangle 2" hidden="1"/>
          <p:cNvGraphicFramePr>
            <a:graphicFrameLocks/>
          </p:cNvGraphicFramePr>
          <p:nvPr/>
        </p:nvGraphicFramePr>
        <p:xfrm>
          <a:off x="1143000" y="0"/>
          <a:ext cx="121488" cy="121481"/>
        </p:xfrm>
        <a:graphic>
          <a:graphicData uri="http://schemas.openxmlformats.org/presentationml/2006/ole">
            <p:oleObj spid="_x0000_s9218" name="think-cell Slide" r:id="rId4" imgW="0" imgH="0" progId="">
              <p:embed/>
            </p:oleObj>
          </a:graphicData>
        </a:graphic>
      </p:graphicFrame>
      <p:sp>
        <p:nvSpPr>
          <p:cNvPr id="93191" name="Rectangle 6"/>
          <p:cNvSpPr>
            <a:spLocks noGrp="1" noChangeArrowheads="1"/>
          </p:cNvSpPr>
          <p:nvPr>
            <p:ph type="title"/>
          </p:nvPr>
        </p:nvSpPr>
        <p:spPr bwMode="gray">
          <a:xfrm>
            <a:off x="275417" y="289544"/>
            <a:ext cx="6708515" cy="461665"/>
          </a:xfrm>
          <a:noFill/>
        </p:spPr>
        <p:txBody>
          <a:bodyPr>
            <a:normAutofit fontScale="90000"/>
          </a:bodyPr>
          <a:lstStyle/>
          <a:p>
            <a:pPr>
              <a:defRPr/>
            </a:pPr>
            <a:r>
              <a:rPr lang="en-US" dirty="0">
                <a:latin typeface="Bell Gothic Std Black"/>
              </a:rPr>
              <a:t>Achievements of the Annual Performance Objectives – Programme 4</a:t>
            </a:r>
            <a:r>
              <a:rPr lang="en-US" dirty="0">
                <a:latin typeface="Verdana"/>
                <a:ea typeface="Verdana"/>
              </a:rPr>
              <a:t/>
            </a:r>
            <a:br>
              <a:rPr lang="en-US" dirty="0">
                <a:latin typeface="Verdana"/>
                <a:ea typeface="Verdana"/>
              </a:rPr>
            </a:br>
            <a:r>
              <a:rPr lang="en-GB" dirty="0">
                <a:latin typeface="Verdana"/>
                <a:ea typeface="Verdana"/>
                <a:cs typeface="Verdana"/>
              </a:rPr>
              <a:t> </a:t>
            </a:r>
            <a:endParaRPr lang="en-ZA" dirty="0">
              <a:latin typeface="Verdana"/>
              <a:ea typeface="Verdana"/>
              <a:cs typeface="Verdana"/>
            </a:endParaRPr>
          </a:p>
        </p:txBody>
      </p:sp>
      <p:graphicFrame>
        <p:nvGraphicFramePr>
          <p:cNvPr id="3" name="Table 2">
            <a:extLst>
              <a:ext uri="{FF2B5EF4-FFF2-40B4-BE49-F238E27FC236}">
                <a16:creationId xmlns:a16="http://schemas.microsoft.com/office/drawing/2014/main" xmlns="" id="{E3A273D3-2C99-4FFB-86C2-06323787F477}"/>
              </a:ext>
            </a:extLst>
          </p:cNvPr>
          <p:cNvGraphicFramePr>
            <a:graphicFrameLocks noGrp="1"/>
          </p:cNvGraphicFramePr>
          <p:nvPr>
            <p:extLst>
              <p:ext uri="{D42A27DB-BD31-4B8C-83A1-F6EECF244321}">
                <p14:modId xmlns:p14="http://schemas.microsoft.com/office/powerpoint/2010/main" xmlns="" val="3237949753"/>
              </p:ext>
            </p:extLst>
          </p:nvPr>
        </p:nvGraphicFramePr>
        <p:xfrm>
          <a:off x="181898" y="1412003"/>
          <a:ext cx="8581102" cy="3460921"/>
        </p:xfrm>
        <a:graphic>
          <a:graphicData uri="http://schemas.openxmlformats.org/drawingml/2006/table">
            <a:tbl>
              <a:tblPr firstRow="1" firstCol="1" bandRow="1">
                <a:tableStyleId>{7DF18680-E054-41AD-8BC1-D1AEF772440D}</a:tableStyleId>
              </a:tblPr>
              <a:tblGrid>
                <a:gridCol w="4199746">
                  <a:extLst>
                    <a:ext uri="{9D8B030D-6E8A-4147-A177-3AD203B41FA5}">
                      <a16:colId xmlns:a16="http://schemas.microsoft.com/office/drawing/2014/main" xmlns="" val="343003614"/>
                    </a:ext>
                  </a:extLst>
                </a:gridCol>
                <a:gridCol w="1432076">
                  <a:extLst>
                    <a:ext uri="{9D8B030D-6E8A-4147-A177-3AD203B41FA5}">
                      <a16:colId xmlns:a16="http://schemas.microsoft.com/office/drawing/2014/main" xmlns="" val="362777480"/>
                    </a:ext>
                  </a:extLst>
                </a:gridCol>
                <a:gridCol w="1474640">
                  <a:extLst>
                    <a:ext uri="{9D8B030D-6E8A-4147-A177-3AD203B41FA5}">
                      <a16:colId xmlns:a16="http://schemas.microsoft.com/office/drawing/2014/main" xmlns="" val="3052918677"/>
                    </a:ext>
                  </a:extLst>
                </a:gridCol>
                <a:gridCol w="1474640">
                  <a:extLst>
                    <a:ext uri="{9D8B030D-6E8A-4147-A177-3AD203B41FA5}">
                      <a16:colId xmlns:a16="http://schemas.microsoft.com/office/drawing/2014/main" xmlns="" val="521332802"/>
                    </a:ext>
                  </a:extLst>
                </a:gridCol>
              </a:tblGrid>
              <a:tr h="420056">
                <a:tc>
                  <a:txBody>
                    <a:bodyPr/>
                    <a:lstStyle/>
                    <a:p>
                      <a:r>
                        <a:rPr lang="en-US" sz="1100" dirty="0">
                          <a:effectLst/>
                        </a:rPr>
                        <a:t>Performance Indicators</a:t>
                      </a:r>
                    </a:p>
                  </a:txBody>
                  <a:tcPr marL="51435" marR="51435" marT="0" marB="0" anchor="ctr"/>
                </a:tc>
                <a:tc>
                  <a:txBody>
                    <a:bodyPr/>
                    <a:lstStyle/>
                    <a:p>
                      <a:pPr algn="ctr"/>
                      <a:r>
                        <a:rPr lang="en-US" sz="1100" dirty="0">
                          <a:effectLst/>
                        </a:rPr>
                        <a:t>PLANNED TARGET</a:t>
                      </a:r>
                    </a:p>
                  </a:txBody>
                  <a:tcPr marL="51435" marR="51435" marT="0" marB="0" anchor="ctr"/>
                </a:tc>
                <a:tc>
                  <a:txBody>
                    <a:bodyPr/>
                    <a:lstStyle/>
                    <a:p>
                      <a:r>
                        <a:rPr lang="en-US" sz="1100" dirty="0">
                          <a:effectLst/>
                        </a:rPr>
                        <a:t>ACTUAL ACHIEVEMENT</a:t>
                      </a:r>
                    </a:p>
                  </a:txBody>
                  <a:tcPr marL="51435" marR="51435" marT="0" marB="0" anchor="ctr"/>
                </a:tc>
                <a:tc>
                  <a:txBody>
                    <a:bodyPr/>
                    <a:lstStyle/>
                    <a:p>
                      <a:r>
                        <a:rPr lang="en-GB" sz="1100" dirty="0">
                          <a:effectLst/>
                        </a:rPr>
                        <a:t>VARIANCE</a:t>
                      </a:r>
                    </a:p>
                  </a:txBody>
                  <a:tcPr marL="51435" marR="51435" marT="0" marB="0" anchor="ctr"/>
                </a:tc>
                <a:extLst>
                  <a:ext uri="{0D108BD9-81ED-4DB2-BD59-A6C34878D82A}">
                    <a16:rowId xmlns:a16="http://schemas.microsoft.com/office/drawing/2014/main" xmlns="" val="2177993628"/>
                  </a:ext>
                </a:extLst>
              </a:tr>
              <a:tr h="301933">
                <a:tc>
                  <a:txBody>
                    <a:bodyPr/>
                    <a:lstStyle/>
                    <a:p>
                      <a:r>
                        <a:rPr lang="en-US" sz="1100" b="0" dirty="0">
                          <a:effectLst/>
                        </a:rPr>
                        <a:t>Signed SLA with QCTO for the CETA to be the DQP</a:t>
                      </a:r>
                    </a:p>
                  </a:txBody>
                  <a:tcPr marL="51435" marR="51435" marT="0" marB="0" anchor="ctr"/>
                </a:tc>
                <a:tc>
                  <a:txBody>
                    <a:bodyPr/>
                    <a:lstStyle/>
                    <a:p>
                      <a:pPr algn="ctr"/>
                      <a:r>
                        <a:rPr lang="en-GB" sz="1100" dirty="0">
                          <a:effectLst/>
                        </a:rPr>
                        <a:t>1</a:t>
                      </a:r>
                    </a:p>
                  </a:txBody>
                  <a:tcPr marL="51435" marR="51435" marT="0" marB="0" anchor="ctr"/>
                </a:tc>
                <a:tc>
                  <a:txBody>
                    <a:bodyPr/>
                    <a:lstStyle/>
                    <a:p>
                      <a:pPr algn="ctr"/>
                      <a:r>
                        <a:rPr lang="en-GB" sz="1100" dirty="0">
                          <a:effectLst/>
                        </a:rPr>
                        <a:t>1</a:t>
                      </a:r>
                    </a:p>
                  </a:txBody>
                  <a:tcPr marL="51435" marR="51435" marT="0" marB="0" anchor="ctr"/>
                </a:tc>
                <a:tc>
                  <a:txBody>
                    <a:bodyPr/>
                    <a:lstStyle/>
                    <a:p>
                      <a:pPr algn="ctr"/>
                      <a:r>
                        <a:rPr lang="en-GB" sz="1100" dirty="0">
                          <a:effectLst/>
                        </a:rPr>
                        <a:t>0</a:t>
                      </a:r>
                    </a:p>
                  </a:txBody>
                  <a:tcPr marL="51435" marR="51435" marT="0" marB="0" anchor="ctr"/>
                </a:tc>
                <a:extLst>
                  <a:ext uri="{0D108BD9-81ED-4DB2-BD59-A6C34878D82A}">
                    <a16:rowId xmlns:a16="http://schemas.microsoft.com/office/drawing/2014/main" xmlns="" val="1968590621"/>
                  </a:ext>
                </a:extLst>
              </a:tr>
              <a:tr h="280037">
                <a:tc>
                  <a:txBody>
                    <a:bodyPr/>
                    <a:lstStyle/>
                    <a:p>
                      <a:r>
                        <a:rPr lang="en-US" sz="1100" b="0" dirty="0">
                          <a:effectLst/>
                        </a:rPr>
                        <a:t>Number of DQP Projects approved</a:t>
                      </a:r>
                    </a:p>
                  </a:txBody>
                  <a:tcPr marL="51435" marR="51435" marT="0" marB="0" anchor="ctr"/>
                </a:tc>
                <a:tc>
                  <a:txBody>
                    <a:bodyPr/>
                    <a:lstStyle/>
                    <a:p>
                      <a:pPr algn="ctr"/>
                      <a:r>
                        <a:rPr lang="en-GB" sz="1100" dirty="0">
                          <a:effectLst/>
                        </a:rPr>
                        <a:t>6</a:t>
                      </a:r>
                    </a:p>
                  </a:txBody>
                  <a:tcPr marL="51435" marR="51435" marT="0" marB="0" anchor="ctr"/>
                </a:tc>
                <a:tc>
                  <a:txBody>
                    <a:bodyPr/>
                    <a:lstStyle/>
                    <a:p>
                      <a:pPr algn="ctr"/>
                      <a:r>
                        <a:rPr lang="en-GB" sz="1100" dirty="0">
                          <a:effectLst/>
                        </a:rPr>
                        <a:t>7</a:t>
                      </a:r>
                    </a:p>
                  </a:txBody>
                  <a:tcPr marL="51435" marR="51435" marT="0" marB="0" anchor="ctr"/>
                </a:tc>
                <a:tc>
                  <a:txBody>
                    <a:bodyPr/>
                    <a:lstStyle/>
                    <a:p>
                      <a:pPr algn="ctr"/>
                      <a:r>
                        <a:rPr lang="en-GB" sz="1100" b="1" dirty="0">
                          <a:solidFill>
                            <a:srgbClr val="00B050"/>
                          </a:solidFill>
                          <a:effectLst/>
                        </a:rPr>
                        <a:t>1</a:t>
                      </a:r>
                    </a:p>
                  </a:txBody>
                  <a:tcPr marL="51435" marR="51435" marT="0" marB="0" anchor="ctr"/>
                </a:tc>
                <a:extLst>
                  <a:ext uri="{0D108BD9-81ED-4DB2-BD59-A6C34878D82A}">
                    <a16:rowId xmlns:a16="http://schemas.microsoft.com/office/drawing/2014/main" xmlns="" val="1901651192"/>
                  </a:ext>
                </a:extLst>
              </a:tr>
              <a:tr h="316311">
                <a:tc>
                  <a:txBody>
                    <a:bodyPr/>
                    <a:lstStyle/>
                    <a:p>
                      <a:r>
                        <a:rPr lang="en-US" sz="1100" b="0" dirty="0">
                          <a:effectLst/>
                        </a:rPr>
                        <a:t>Design, develop and register new occupational qualifications and curriculum</a:t>
                      </a:r>
                    </a:p>
                  </a:txBody>
                  <a:tcPr marL="51435" marR="51435" marT="0" marB="0" anchor="ctr"/>
                </a:tc>
                <a:tc>
                  <a:txBody>
                    <a:bodyPr/>
                    <a:lstStyle/>
                    <a:p>
                      <a:pPr algn="ctr"/>
                      <a:r>
                        <a:rPr lang="en-GB" sz="1100" dirty="0">
                          <a:effectLst/>
                        </a:rPr>
                        <a:t>6</a:t>
                      </a:r>
                    </a:p>
                  </a:txBody>
                  <a:tcPr marL="51435" marR="51435" marT="0" marB="0" anchor="ctr"/>
                </a:tc>
                <a:tc>
                  <a:txBody>
                    <a:bodyPr/>
                    <a:lstStyle/>
                    <a:p>
                      <a:pPr algn="ctr"/>
                      <a:r>
                        <a:rPr lang="en-GB" sz="1100" dirty="0">
                          <a:effectLst/>
                        </a:rPr>
                        <a:t>16</a:t>
                      </a:r>
                    </a:p>
                  </a:txBody>
                  <a:tcPr marL="51435" marR="51435" marT="0" marB="0" anchor="ctr"/>
                </a:tc>
                <a:tc>
                  <a:txBody>
                    <a:bodyPr/>
                    <a:lstStyle/>
                    <a:p>
                      <a:pPr algn="ctr"/>
                      <a:r>
                        <a:rPr lang="en-GB" sz="1100" b="1" dirty="0">
                          <a:solidFill>
                            <a:srgbClr val="00B050"/>
                          </a:solidFill>
                          <a:effectLst/>
                        </a:rPr>
                        <a:t>10</a:t>
                      </a:r>
                    </a:p>
                  </a:txBody>
                  <a:tcPr marL="51435" marR="51435" marT="0" marB="0" anchor="ctr"/>
                </a:tc>
                <a:extLst>
                  <a:ext uri="{0D108BD9-81ED-4DB2-BD59-A6C34878D82A}">
                    <a16:rowId xmlns:a16="http://schemas.microsoft.com/office/drawing/2014/main" xmlns="" val="1746116574"/>
                  </a:ext>
                </a:extLst>
              </a:tr>
              <a:tr h="420056">
                <a:tc>
                  <a:txBody>
                    <a:bodyPr/>
                    <a:lstStyle/>
                    <a:p>
                      <a:r>
                        <a:rPr lang="en-US" sz="1100" b="0" dirty="0">
                          <a:effectLst/>
                        </a:rPr>
                        <a:t>Number of registered learnerships maintained with DHET</a:t>
                      </a:r>
                    </a:p>
                  </a:txBody>
                  <a:tcPr marL="51435" marR="51435" marT="0" marB="0" anchor="ctr"/>
                </a:tc>
                <a:tc>
                  <a:txBody>
                    <a:bodyPr/>
                    <a:lstStyle/>
                    <a:p>
                      <a:pPr algn="ctr"/>
                      <a:r>
                        <a:rPr lang="en-GB" sz="1100" dirty="0">
                          <a:effectLst/>
                        </a:rPr>
                        <a:t>1</a:t>
                      </a:r>
                    </a:p>
                  </a:txBody>
                  <a:tcPr marL="51435" marR="51435" marT="0" marB="0" anchor="ctr"/>
                </a:tc>
                <a:tc>
                  <a:txBody>
                    <a:bodyPr/>
                    <a:lstStyle/>
                    <a:p>
                      <a:pPr algn="ctr"/>
                      <a:r>
                        <a:rPr lang="en-GB" sz="1100" dirty="0">
                          <a:effectLst/>
                        </a:rPr>
                        <a:t>1</a:t>
                      </a:r>
                    </a:p>
                  </a:txBody>
                  <a:tcPr marL="51435" marR="51435" marT="0" marB="0" anchor="ctr"/>
                </a:tc>
                <a:tc>
                  <a:txBody>
                    <a:bodyPr/>
                    <a:lstStyle/>
                    <a:p>
                      <a:pPr algn="ctr"/>
                      <a:r>
                        <a:rPr lang="en-GB" sz="1100" dirty="0">
                          <a:effectLst/>
                        </a:rPr>
                        <a:t>0</a:t>
                      </a:r>
                    </a:p>
                  </a:txBody>
                  <a:tcPr marL="51435" marR="51435" marT="0" marB="0" anchor="ctr"/>
                </a:tc>
                <a:extLst>
                  <a:ext uri="{0D108BD9-81ED-4DB2-BD59-A6C34878D82A}">
                    <a16:rowId xmlns:a16="http://schemas.microsoft.com/office/drawing/2014/main" xmlns="" val="2028584473"/>
                  </a:ext>
                </a:extLst>
              </a:tr>
              <a:tr h="567853">
                <a:tc>
                  <a:txBody>
                    <a:bodyPr/>
                    <a:lstStyle/>
                    <a:p>
                      <a:r>
                        <a:rPr lang="en-US" sz="1100" b="0" dirty="0">
                          <a:effectLst/>
                        </a:rPr>
                        <a:t>Monitoring and Evaluation Policy is reviewed and approved by Accounting Authority annually</a:t>
                      </a:r>
                    </a:p>
                  </a:txBody>
                  <a:tcPr marL="51435" marR="51435" marT="0" marB="0" anchor="ctr"/>
                </a:tc>
                <a:tc>
                  <a:txBody>
                    <a:bodyPr/>
                    <a:lstStyle/>
                    <a:p>
                      <a:pPr algn="ctr"/>
                      <a:r>
                        <a:rPr lang="en-GB" sz="1100" dirty="0">
                          <a:effectLst/>
                        </a:rPr>
                        <a:t>1</a:t>
                      </a:r>
                    </a:p>
                  </a:txBody>
                  <a:tcPr marL="51435" marR="51435" marT="0" marB="0" anchor="ctr"/>
                </a:tc>
                <a:tc>
                  <a:txBody>
                    <a:bodyPr/>
                    <a:lstStyle/>
                    <a:p>
                      <a:pPr algn="ctr"/>
                      <a:r>
                        <a:rPr lang="en-GB" sz="1100" dirty="0">
                          <a:effectLst/>
                        </a:rPr>
                        <a:t>1</a:t>
                      </a:r>
                    </a:p>
                  </a:txBody>
                  <a:tcPr marL="51435" marR="51435" marT="0" marB="0" anchor="ctr"/>
                </a:tc>
                <a:tc>
                  <a:txBody>
                    <a:bodyPr/>
                    <a:lstStyle/>
                    <a:p>
                      <a:pPr algn="ctr"/>
                      <a:r>
                        <a:rPr lang="en-GB" sz="1100" dirty="0">
                          <a:effectLst/>
                        </a:rPr>
                        <a:t>0</a:t>
                      </a:r>
                    </a:p>
                  </a:txBody>
                  <a:tcPr marL="51435" marR="51435" marT="0" marB="0" anchor="ctr"/>
                </a:tc>
                <a:extLst>
                  <a:ext uri="{0D108BD9-81ED-4DB2-BD59-A6C34878D82A}">
                    <a16:rowId xmlns:a16="http://schemas.microsoft.com/office/drawing/2014/main" xmlns="" val="2253990533"/>
                  </a:ext>
                </a:extLst>
              </a:tr>
              <a:tr h="567853">
                <a:tc>
                  <a:txBody>
                    <a:bodyPr/>
                    <a:lstStyle/>
                    <a:p>
                      <a:r>
                        <a:rPr lang="en-US" sz="1100" b="0" dirty="0">
                          <a:effectLst/>
                        </a:rPr>
                        <a:t>External Moderation Visits Schedule for CETA programmes is compiled and approved.</a:t>
                      </a:r>
                    </a:p>
                  </a:txBody>
                  <a:tcPr marL="51435" marR="51435" marT="0" marB="0" anchor="ctr"/>
                </a:tc>
                <a:tc>
                  <a:txBody>
                    <a:bodyPr/>
                    <a:lstStyle/>
                    <a:p>
                      <a:pPr algn="ctr"/>
                      <a:r>
                        <a:rPr lang="en-GB" sz="1100" dirty="0">
                          <a:effectLst/>
                        </a:rPr>
                        <a:t>4</a:t>
                      </a:r>
                    </a:p>
                  </a:txBody>
                  <a:tcPr marL="51435" marR="51435" marT="0" marB="0" anchor="ctr"/>
                </a:tc>
                <a:tc>
                  <a:txBody>
                    <a:bodyPr/>
                    <a:lstStyle/>
                    <a:p>
                      <a:pPr algn="ctr"/>
                      <a:r>
                        <a:rPr lang="en-GB" sz="1100" dirty="0">
                          <a:effectLst/>
                        </a:rPr>
                        <a:t>4</a:t>
                      </a:r>
                    </a:p>
                  </a:txBody>
                  <a:tcPr marL="51435" marR="51435" marT="0" marB="0" anchor="ctr"/>
                </a:tc>
                <a:tc>
                  <a:txBody>
                    <a:bodyPr/>
                    <a:lstStyle/>
                    <a:p>
                      <a:pPr algn="ctr"/>
                      <a:r>
                        <a:rPr lang="en-GB" sz="1100" dirty="0">
                          <a:effectLst/>
                        </a:rPr>
                        <a:t>0</a:t>
                      </a:r>
                    </a:p>
                  </a:txBody>
                  <a:tcPr marL="51435" marR="51435" marT="0" marB="0" anchor="ctr"/>
                </a:tc>
                <a:extLst>
                  <a:ext uri="{0D108BD9-81ED-4DB2-BD59-A6C34878D82A}">
                    <a16:rowId xmlns:a16="http://schemas.microsoft.com/office/drawing/2014/main" xmlns="" val="4261450113"/>
                  </a:ext>
                </a:extLst>
              </a:tr>
              <a:tr h="567853">
                <a:tc>
                  <a:txBody>
                    <a:bodyPr/>
                    <a:lstStyle/>
                    <a:p>
                      <a:r>
                        <a:rPr lang="en-US" sz="1100" b="0" dirty="0">
                          <a:effectLst/>
                        </a:rPr>
                        <a:t>Quarterly site visit audits for all accredited training providers to verify if they are still compliant</a:t>
                      </a:r>
                    </a:p>
                  </a:txBody>
                  <a:tcPr marL="51435" marR="51435" marT="0" marB="0" anchor="ctr"/>
                </a:tc>
                <a:tc>
                  <a:txBody>
                    <a:bodyPr/>
                    <a:lstStyle/>
                    <a:p>
                      <a:pPr algn="ctr"/>
                      <a:r>
                        <a:rPr lang="en-GB" sz="1100" dirty="0">
                          <a:effectLst/>
                        </a:rPr>
                        <a:t>4</a:t>
                      </a:r>
                    </a:p>
                  </a:txBody>
                  <a:tcPr marL="51435" marR="51435" marT="0" marB="0" anchor="ctr"/>
                </a:tc>
                <a:tc>
                  <a:txBody>
                    <a:bodyPr/>
                    <a:lstStyle/>
                    <a:p>
                      <a:pPr algn="ctr"/>
                      <a:r>
                        <a:rPr lang="en-GB" sz="1100" dirty="0">
                          <a:effectLst/>
                        </a:rPr>
                        <a:t>4</a:t>
                      </a:r>
                    </a:p>
                  </a:txBody>
                  <a:tcPr marL="51435" marR="51435" marT="0" marB="0" anchor="ctr"/>
                </a:tc>
                <a:tc>
                  <a:txBody>
                    <a:bodyPr/>
                    <a:lstStyle/>
                    <a:p>
                      <a:pPr algn="ctr"/>
                      <a:r>
                        <a:rPr lang="en-GB" sz="1100" dirty="0">
                          <a:effectLst/>
                        </a:rPr>
                        <a:t>0</a:t>
                      </a:r>
                    </a:p>
                  </a:txBody>
                  <a:tcPr marL="51435" marR="51435" marT="0" marB="0" anchor="ctr"/>
                </a:tc>
                <a:extLst>
                  <a:ext uri="{0D108BD9-81ED-4DB2-BD59-A6C34878D82A}">
                    <a16:rowId xmlns:a16="http://schemas.microsoft.com/office/drawing/2014/main" xmlns="" val="2934828040"/>
                  </a:ext>
                </a:extLst>
              </a:tr>
            </a:tbl>
          </a:graphicData>
        </a:graphic>
      </p:graphicFrame>
      <p:sp>
        <p:nvSpPr>
          <p:cNvPr id="4" name="TextBox 3">
            <a:extLst>
              <a:ext uri="{FF2B5EF4-FFF2-40B4-BE49-F238E27FC236}">
                <a16:creationId xmlns:a16="http://schemas.microsoft.com/office/drawing/2014/main" xmlns="" id="{443A5BE8-26C9-42CA-983F-EE02CD51592A}"/>
              </a:ext>
            </a:extLst>
          </p:cNvPr>
          <p:cNvSpPr txBox="1"/>
          <p:nvPr/>
        </p:nvSpPr>
        <p:spPr>
          <a:xfrm>
            <a:off x="181898" y="1107280"/>
            <a:ext cx="8610735" cy="39241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0" marR="0" lvl="0" indent="0" algn="l" defTabSz="914377" rtl="0" eaLnBrk="1" fontAlgn="auto" latinLnBrk="0" hangingPunct="0">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636569"/>
                </a:solidFill>
                <a:effectLst/>
                <a:uLnTx/>
                <a:uFillTx/>
                <a:latin typeface="Arial"/>
                <a:cs typeface="Arial"/>
                <a:sym typeface="Arial"/>
              </a:rPr>
              <a:t>NSDP GOAL:</a:t>
            </a:r>
            <a:r>
              <a:rPr kumimoji="0" lang="en-US" sz="1050" b="0" i="0" u="none" strike="noStrike" kern="0" cap="none" spc="0" normalizeH="0" baseline="0" noProof="0" dirty="0">
                <a:ln>
                  <a:noFill/>
                </a:ln>
                <a:solidFill>
                  <a:srgbClr val="636569"/>
                </a:solidFill>
                <a:effectLst/>
                <a:uLnTx/>
                <a:uFillTx/>
                <a:latin typeface="Arial"/>
                <a:cs typeface="Arial"/>
                <a:sym typeface="Arial"/>
              </a:rPr>
              <a:t> </a:t>
            </a:r>
            <a:r>
              <a:rPr kumimoji="0" lang="en-US" sz="1050" b="1" i="0" u="none" strike="noStrike" kern="0" cap="none" spc="0" normalizeH="0" baseline="0" noProof="0" dirty="0">
                <a:ln>
                  <a:noFill/>
                </a:ln>
                <a:solidFill>
                  <a:srgbClr val="636569"/>
                </a:solidFill>
                <a:effectLst/>
                <a:uLnTx/>
                <a:uFillTx/>
                <a:latin typeface="Arial"/>
                <a:cs typeface="Arial"/>
                <a:sym typeface="Arial"/>
              </a:rPr>
              <a:t>Goal 4.1 &amp; 4.2 &amp; 4.3 Implementation of quality assurance that will enhance and ensure quality provision of training</a:t>
            </a:r>
          </a:p>
          <a:p>
            <a:pPr marL="0" marR="0" lvl="0" indent="0" algn="l" defTabSz="914377" rtl="0" eaLnBrk="1" fontAlgn="auto" latinLnBrk="0" hangingPunct="0">
              <a:lnSpc>
                <a:spcPct val="100000"/>
              </a:lnSpc>
              <a:spcBef>
                <a:spcPts val="0"/>
              </a:spcBef>
              <a:spcAft>
                <a:spcPts val="0"/>
              </a:spcAft>
              <a:buClrTx/>
              <a:buSzTx/>
              <a:buFontTx/>
              <a:buNone/>
              <a:tabLst/>
              <a:defRPr/>
            </a:pPr>
            <a:endParaRPr kumimoji="0" lang="en-US" sz="1050" b="1" i="0" u="none" strike="noStrike" kern="0" cap="none" spc="0" normalizeH="0" baseline="0" noProof="0" dirty="0">
              <a:ln>
                <a:noFill/>
              </a:ln>
              <a:solidFill>
                <a:srgbClr val="636569"/>
              </a:solidFill>
              <a:effectLst/>
              <a:uLnTx/>
              <a:uFillTx/>
              <a:latin typeface="Arial"/>
              <a:cs typeface="Arial"/>
              <a:sym typeface="Arial"/>
            </a:endParaRPr>
          </a:p>
        </p:txBody>
      </p:sp>
    </p:spTree>
    <p:extLst>
      <p:ext uri="{BB962C8B-B14F-4D97-AF65-F5344CB8AC3E}">
        <p14:creationId xmlns:p14="http://schemas.microsoft.com/office/powerpoint/2010/main" xmlns="" val="316252437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06239"/>
            </a:gs>
            <a:gs pos="100000">
              <a:srgbClr val="702A31"/>
            </a:gs>
          </a:gsLst>
          <a:lin ang="5400000" scaled="0"/>
        </a:gradFill>
        <a:effectLst/>
      </p:bgPr>
    </p:bg>
    <p:spTree>
      <p:nvGrpSpPr>
        <p:cNvPr id="1" name=""/>
        <p:cNvGrpSpPr/>
        <p:nvPr/>
      </p:nvGrpSpPr>
      <p:grpSpPr>
        <a:xfrm>
          <a:off x="0" y="0"/>
          <a:ext cx="0" cy="0"/>
          <a:chOff x="0" y="0"/>
          <a:chExt cx="0" cy="0"/>
        </a:xfrm>
      </p:grpSpPr>
      <p:sp>
        <p:nvSpPr>
          <p:cNvPr id="572" name="Freeform 172"/>
          <p:cNvSpPr/>
          <p:nvPr/>
        </p:nvSpPr>
        <p:spPr>
          <a:xfrm>
            <a:off x="9080500" y="-1"/>
            <a:ext cx="63500" cy="1435101"/>
          </a:xfrm>
          <a:prstGeom prst="rect">
            <a:avLst/>
          </a:prstGeom>
          <a:solidFill>
            <a:srgbClr val="FFFFFF"/>
          </a:solidFill>
          <a:ln w="3175">
            <a:miter lim="400000"/>
          </a:ln>
        </p:spPr>
        <p:txBody>
          <a:bodyPr lIns="34289" tIns="34289" rIns="34289" bIns="34289" anchor="ctr"/>
          <a:lstStyle/>
          <a:p>
            <a:pPr defTabSz="685800">
              <a:defRPr sz="1200">
                <a:solidFill>
                  <a:srgbClr val="000000"/>
                </a:solidFill>
                <a:latin typeface="Calibri"/>
                <a:ea typeface="Calibri"/>
                <a:cs typeface="Calibri"/>
                <a:sym typeface="Calibri"/>
              </a:defRPr>
            </a:pPr>
            <a:endParaRPr dirty="0"/>
          </a:p>
        </p:txBody>
      </p:sp>
      <p:sp>
        <p:nvSpPr>
          <p:cNvPr id="573" name="Freeform 173"/>
          <p:cNvSpPr/>
          <p:nvPr/>
        </p:nvSpPr>
        <p:spPr>
          <a:xfrm>
            <a:off x="0" y="-1"/>
            <a:ext cx="63501" cy="1435101"/>
          </a:xfrm>
          <a:prstGeom prst="rect">
            <a:avLst/>
          </a:prstGeom>
          <a:solidFill>
            <a:srgbClr val="FFFFFF"/>
          </a:solidFill>
          <a:ln w="3175">
            <a:miter lim="400000"/>
          </a:ln>
        </p:spPr>
        <p:txBody>
          <a:bodyPr lIns="34289" tIns="34289" rIns="34289" bIns="34289" anchor="ctr"/>
          <a:lstStyle/>
          <a:p>
            <a:pPr defTabSz="685800">
              <a:defRPr sz="1200">
                <a:solidFill>
                  <a:srgbClr val="000000"/>
                </a:solidFill>
                <a:latin typeface="Calibri"/>
                <a:ea typeface="Calibri"/>
                <a:cs typeface="Calibri"/>
                <a:sym typeface="Calibri"/>
              </a:defRPr>
            </a:pPr>
            <a:endParaRPr dirty="0"/>
          </a:p>
        </p:txBody>
      </p:sp>
      <p:sp>
        <p:nvSpPr>
          <p:cNvPr id="574" name="Freeform 208"/>
          <p:cNvSpPr/>
          <p:nvPr/>
        </p:nvSpPr>
        <p:spPr>
          <a:xfrm>
            <a:off x="724039" y="1916192"/>
            <a:ext cx="4084124" cy="242016"/>
          </a:xfrm>
          <a:custGeom>
            <a:avLst/>
            <a:gdLst/>
            <a:ahLst/>
            <a:cxnLst>
              <a:cxn ang="0">
                <a:pos x="wd2" y="hd2"/>
              </a:cxn>
              <a:cxn ang="5400000">
                <a:pos x="wd2" y="hd2"/>
              </a:cxn>
              <a:cxn ang="10800000">
                <a:pos x="wd2" y="hd2"/>
              </a:cxn>
              <a:cxn ang="16200000">
                <a:pos x="wd2" y="hd2"/>
              </a:cxn>
            </a:cxnLst>
            <a:rect l="0" t="0" r="r" b="b"/>
            <a:pathLst>
              <a:path w="21600" h="21552" extrusionOk="0">
                <a:moveTo>
                  <a:pt x="12004" y="5"/>
                </a:moveTo>
                <a:cubicBezTo>
                  <a:pt x="11943" y="-10"/>
                  <a:pt x="11885" y="137"/>
                  <a:pt x="11828" y="501"/>
                </a:cubicBezTo>
                <a:cubicBezTo>
                  <a:pt x="11779" y="810"/>
                  <a:pt x="11737" y="1396"/>
                  <a:pt x="11707" y="2099"/>
                </a:cubicBezTo>
                <a:cubicBezTo>
                  <a:pt x="11679" y="2776"/>
                  <a:pt x="11664" y="3542"/>
                  <a:pt x="11664" y="4358"/>
                </a:cubicBezTo>
                <a:cubicBezTo>
                  <a:pt x="11663" y="5047"/>
                  <a:pt x="11676" y="5752"/>
                  <a:pt x="11697" y="6342"/>
                </a:cubicBezTo>
                <a:cubicBezTo>
                  <a:pt x="11721" y="6985"/>
                  <a:pt x="11753" y="7483"/>
                  <a:pt x="11792" y="7885"/>
                </a:cubicBezTo>
                <a:cubicBezTo>
                  <a:pt x="11843" y="8361"/>
                  <a:pt x="11895" y="8827"/>
                  <a:pt x="11949" y="9208"/>
                </a:cubicBezTo>
                <a:cubicBezTo>
                  <a:pt x="12015" y="9611"/>
                  <a:pt x="12078" y="10208"/>
                  <a:pt x="12132" y="10971"/>
                </a:cubicBezTo>
                <a:cubicBezTo>
                  <a:pt x="12153" y="11357"/>
                  <a:pt x="12165" y="11827"/>
                  <a:pt x="12165" y="12349"/>
                </a:cubicBezTo>
                <a:cubicBezTo>
                  <a:pt x="12164" y="13129"/>
                  <a:pt x="12140" y="13867"/>
                  <a:pt x="12103" y="14333"/>
                </a:cubicBezTo>
                <a:cubicBezTo>
                  <a:pt x="12051" y="14961"/>
                  <a:pt x="11986" y="15284"/>
                  <a:pt x="11923" y="15214"/>
                </a:cubicBezTo>
                <a:cubicBezTo>
                  <a:pt x="11874" y="15226"/>
                  <a:pt x="11827" y="15076"/>
                  <a:pt x="11782" y="14773"/>
                </a:cubicBezTo>
                <a:cubicBezTo>
                  <a:pt x="11746" y="14548"/>
                  <a:pt x="11716" y="14121"/>
                  <a:pt x="11697" y="13561"/>
                </a:cubicBezTo>
                <a:cubicBezTo>
                  <a:pt x="11679" y="13022"/>
                  <a:pt x="11670" y="12414"/>
                  <a:pt x="11671" y="11798"/>
                </a:cubicBezTo>
                <a:lnTo>
                  <a:pt x="11671" y="11247"/>
                </a:lnTo>
                <a:lnTo>
                  <a:pt x="11543" y="11412"/>
                </a:lnTo>
                <a:cubicBezTo>
                  <a:pt x="11535" y="13077"/>
                  <a:pt x="11576" y="14734"/>
                  <a:pt x="11654" y="15765"/>
                </a:cubicBezTo>
                <a:cubicBezTo>
                  <a:pt x="11735" y="16628"/>
                  <a:pt x="11830" y="17049"/>
                  <a:pt x="11926" y="16978"/>
                </a:cubicBezTo>
                <a:cubicBezTo>
                  <a:pt x="11993" y="16996"/>
                  <a:pt x="12057" y="16742"/>
                  <a:pt x="12119" y="16316"/>
                </a:cubicBezTo>
                <a:cubicBezTo>
                  <a:pt x="12172" y="15949"/>
                  <a:pt x="12219" y="15338"/>
                  <a:pt x="12253" y="14553"/>
                </a:cubicBezTo>
                <a:cubicBezTo>
                  <a:pt x="12285" y="13846"/>
                  <a:pt x="12302" y="13012"/>
                  <a:pt x="12302" y="12128"/>
                </a:cubicBezTo>
                <a:cubicBezTo>
                  <a:pt x="12303" y="11457"/>
                  <a:pt x="12292" y="10788"/>
                  <a:pt x="12273" y="10199"/>
                </a:cubicBezTo>
                <a:cubicBezTo>
                  <a:pt x="12253" y="9618"/>
                  <a:pt x="12225" y="9123"/>
                  <a:pt x="12191" y="8767"/>
                </a:cubicBezTo>
                <a:cubicBezTo>
                  <a:pt x="12144" y="8300"/>
                  <a:pt x="12094" y="7909"/>
                  <a:pt x="12044" y="7554"/>
                </a:cubicBezTo>
                <a:cubicBezTo>
                  <a:pt x="11958" y="6902"/>
                  <a:pt x="11906" y="6443"/>
                  <a:pt x="11883" y="6232"/>
                </a:cubicBezTo>
                <a:cubicBezTo>
                  <a:pt x="11857" y="6018"/>
                  <a:pt x="11832" y="5695"/>
                  <a:pt x="11815" y="5295"/>
                </a:cubicBezTo>
                <a:cubicBezTo>
                  <a:pt x="11802" y="4976"/>
                  <a:pt x="11795" y="4630"/>
                  <a:pt x="11795" y="4248"/>
                </a:cubicBezTo>
                <a:cubicBezTo>
                  <a:pt x="11793" y="3611"/>
                  <a:pt x="11811" y="2987"/>
                  <a:pt x="11841" y="2595"/>
                </a:cubicBezTo>
                <a:cubicBezTo>
                  <a:pt x="11889" y="2007"/>
                  <a:pt x="11949" y="1705"/>
                  <a:pt x="12008" y="1768"/>
                </a:cubicBezTo>
                <a:cubicBezTo>
                  <a:pt x="12043" y="1773"/>
                  <a:pt x="12078" y="1917"/>
                  <a:pt x="12112" y="2099"/>
                </a:cubicBezTo>
                <a:cubicBezTo>
                  <a:pt x="12141" y="2254"/>
                  <a:pt x="12165" y="2471"/>
                  <a:pt x="12188" y="2815"/>
                </a:cubicBezTo>
                <a:cubicBezTo>
                  <a:pt x="12206" y="3145"/>
                  <a:pt x="12222" y="3537"/>
                  <a:pt x="12230" y="3972"/>
                </a:cubicBezTo>
                <a:cubicBezTo>
                  <a:pt x="12236" y="4322"/>
                  <a:pt x="12238" y="4712"/>
                  <a:pt x="12237" y="5075"/>
                </a:cubicBezTo>
                <a:lnTo>
                  <a:pt x="12361" y="4909"/>
                </a:lnTo>
                <a:cubicBezTo>
                  <a:pt x="12361" y="4750"/>
                  <a:pt x="12361" y="4579"/>
                  <a:pt x="12361" y="4579"/>
                </a:cubicBezTo>
                <a:cubicBezTo>
                  <a:pt x="12360" y="3819"/>
                  <a:pt x="12348" y="3080"/>
                  <a:pt x="12325" y="2429"/>
                </a:cubicBezTo>
                <a:cubicBezTo>
                  <a:pt x="12298" y="1647"/>
                  <a:pt x="12257" y="1029"/>
                  <a:pt x="12207" y="666"/>
                </a:cubicBezTo>
                <a:cubicBezTo>
                  <a:pt x="12144" y="184"/>
                  <a:pt x="12074" y="-37"/>
                  <a:pt x="12004" y="5"/>
                </a:cubicBezTo>
                <a:close/>
                <a:moveTo>
                  <a:pt x="8064" y="60"/>
                </a:moveTo>
                <a:cubicBezTo>
                  <a:pt x="8003" y="28"/>
                  <a:pt x="7942" y="198"/>
                  <a:pt x="7884" y="556"/>
                </a:cubicBezTo>
                <a:cubicBezTo>
                  <a:pt x="7835" y="865"/>
                  <a:pt x="7794" y="1450"/>
                  <a:pt x="7763" y="2154"/>
                </a:cubicBezTo>
                <a:cubicBezTo>
                  <a:pt x="7736" y="2831"/>
                  <a:pt x="7720" y="3597"/>
                  <a:pt x="7720" y="4413"/>
                </a:cubicBezTo>
                <a:cubicBezTo>
                  <a:pt x="7720" y="5102"/>
                  <a:pt x="7732" y="5807"/>
                  <a:pt x="7753" y="6397"/>
                </a:cubicBezTo>
                <a:cubicBezTo>
                  <a:pt x="7779" y="7036"/>
                  <a:pt x="7813" y="7533"/>
                  <a:pt x="7851" y="7940"/>
                </a:cubicBezTo>
                <a:cubicBezTo>
                  <a:pt x="7902" y="8421"/>
                  <a:pt x="7955" y="8887"/>
                  <a:pt x="8008" y="9263"/>
                </a:cubicBezTo>
                <a:cubicBezTo>
                  <a:pt x="8075" y="9667"/>
                  <a:pt x="8134" y="10264"/>
                  <a:pt x="8188" y="11026"/>
                </a:cubicBezTo>
                <a:cubicBezTo>
                  <a:pt x="8209" y="11416"/>
                  <a:pt x="8221" y="11884"/>
                  <a:pt x="8221" y="12404"/>
                </a:cubicBezTo>
                <a:cubicBezTo>
                  <a:pt x="8219" y="13165"/>
                  <a:pt x="8198" y="13876"/>
                  <a:pt x="8162" y="14333"/>
                </a:cubicBezTo>
                <a:cubicBezTo>
                  <a:pt x="8111" y="14958"/>
                  <a:pt x="8046" y="15281"/>
                  <a:pt x="7982" y="15214"/>
                </a:cubicBezTo>
                <a:cubicBezTo>
                  <a:pt x="7933" y="15229"/>
                  <a:pt x="7887" y="15079"/>
                  <a:pt x="7841" y="14773"/>
                </a:cubicBezTo>
                <a:cubicBezTo>
                  <a:pt x="7805" y="14549"/>
                  <a:pt x="7772" y="14122"/>
                  <a:pt x="7753" y="13561"/>
                </a:cubicBezTo>
                <a:cubicBezTo>
                  <a:pt x="7735" y="13022"/>
                  <a:pt x="7726" y="12414"/>
                  <a:pt x="7727" y="11798"/>
                </a:cubicBezTo>
                <a:lnTo>
                  <a:pt x="7727" y="11247"/>
                </a:lnTo>
                <a:lnTo>
                  <a:pt x="7603" y="11412"/>
                </a:lnTo>
                <a:cubicBezTo>
                  <a:pt x="7591" y="13092"/>
                  <a:pt x="7629" y="14754"/>
                  <a:pt x="7707" y="15820"/>
                </a:cubicBezTo>
                <a:cubicBezTo>
                  <a:pt x="7788" y="16681"/>
                  <a:pt x="7884" y="17101"/>
                  <a:pt x="7979" y="17033"/>
                </a:cubicBezTo>
                <a:cubicBezTo>
                  <a:pt x="8046" y="17051"/>
                  <a:pt x="8110" y="16852"/>
                  <a:pt x="8172" y="16427"/>
                </a:cubicBezTo>
                <a:cubicBezTo>
                  <a:pt x="8225" y="16064"/>
                  <a:pt x="8273" y="15452"/>
                  <a:pt x="8306" y="14663"/>
                </a:cubicBezTo>
                <a:cubicBezTo>
                  <a:pt x="8338" y="13956"/>
                  <a:pt x="8356" y="13122"/>
                  <a:pt x="8355" y="12238"/>
                </a:cubicBezTo>
                <a:cubicBezTo>
                  <a:pt x="8356" y="11568"/>
                  <a:pt x="8345" y="10898"/>
                  <a:pt x="8326" y="10310"/>
                </a:cubicBezTo>
                <a:cubicBezTo>
                  <a:pt x="8306" y="9728"/>
                  <a:pt x="8278" y="9233"/>
                  <a:pt x="8244" y="8877"/>
                </a:cubicBezTo>
                <a:cubicBezTo>
                  <a:pt x="8198" y="8405"/>
                  <a:pt x="8150" y="7959"/>
                  <a:pt x="8100" y="7609"/>
                </a:cubicBezTo>
                <a:cubicBezTo>
                  <a:pt x="8013" y="6957"/>
                  <a:pt x="7959" y="6554"/>
                  <a:pt x="7936" y="6342"/>
                </a:cubicBezTo>
                <a:cubicBezTo>
                  <a:pt x="7910" y="6124"/>
                  <a:pt x="7885" y="5801"/>
                  <a:pt x="7868" y="5405"/>
                </a:cubicBezTo>
                <a:cubicBezTo>
                  <a:pt x="7855" y="5086"/>
                  <a:pt x="7851" y="4740"/>
                  <a:pt x="7851" y="4358"/>
                </a:cubicBezTo>
                <a:cubicBezTo>
                  <a:pt x="7850" y="3721"/>
                  <a:pt x="7864" y="3097"/>
                  <a:pt x="7894" y="2705"/>
                </a:cubicBezTo>
                <a:cubicBezTo>
                  <a:pt x="7942" y="2118"/>
                  <a:pt x="8002" y="1815"/>
                  <a:pt x="8061" y="1878"/>
                </a:cubicBezTo>
                <a:cubicBezTo>
                  <a:pt x="8098" y="1875"/>
                  <a:pt x="8133" y="1963"/>
                  <a:pt x="8169" y="2154"/>
                </a:cubicBezTo>
                <a:cubicBezTo>
                  <a:pt x="8197" y="2307"/>
                  <a:pt x="8225" y="2580"/>
                  <a:pt x="8247" y="2925"/>
                </a:cubicBezTo>
                <a:cubicBezTo>
                  <a:pt x="8266" y="3250"/>
                  <a:pt x="8279" y="3644"/>
                  <a:pt x="8287" y="4083"/>
                </a:cubicBezTo>
                <a:cubicBezTo>
                  <a:pt x="8292" y="4433"/>
                  <a:pt x="8297" y="4822"/>
                  <a:pt x="8296" y="5185"/>
                </a:cubicBezTo>
                <a:lnTo>
                  <a:pt x="8421" y="5019"/>
                </a:lnTo>
                <a:cubicBezTo>
                  <a:pt x="8421" y="4908"/>
                  <a:pt x="8421" y="4800"/>
                  <a:pt x="8421" y="4689"/>
                </a:cubicBezTo>
                <a:cubicBezTo>
                  <a:pt x="8419" y="3932"/>
                  <a:pt x="8407" y="3194"/>
                  <a:pt x="8385" y="2540"/>
                </a:cubicBezTo>
                <a:cubicBezTo>
                  <a:pt x="8357" y="1759"/>
                  <a:pt x="8313" y="1144"/>
                  <a:pt x="8264" y="776"/>
                </a:cubicBezTo>
                <a:cubicBezTo>
                  <a:pt x="8201" y="295"/>
                  <a:pt x="8133" y="20"/>
                  <a:pt x="8064" y="60"/>
                </a:cubicBezTo>
                <a:close/>
                <a:moveTo>
                  <a:pt x="17048" y="60"/>
                </a:moveTo>
                <a:cubicBezTo>
                  <a:pt x="16987" y="45"/>
                  <a:pt x="16928" y="192"/>
                  <a:pt x="16871" y="556"/>
                </a:cubicBezTo>
                <a:cubicBezTo>
                  <a:pt x="16823" y="865"/>
                  <a:pt x="16780" y="1451"/>
                  <a:pt x="16750" y="2154"/>
                </a:cubicBezTo>
                <a:cubicBezTo>
                  <a:pt x="16723" y="2831"/>
                  <a:pt x="16707" y="3597"/>
                  <a:pt x="16707" y="4413"/>
                </a:cubicBezTo>
                <a:cubicBezTo>
                  <a:pt x="16707" y="5102"/>
                  <a:pt x="16719" y="5807"/>
                  <a:pt x="16740" y="6397"/>
                </a:cubicBezTo>
                <a:cubicBezTo>
                  <a:pt x="16765" y="7037"/>
                  <a:pt x="16796" y="7535"/>
                  <a:pt x="16835" y="7940"/>
                </a:cubicBezTo>
                <a:cubicBezTo>
                  <a:pt x="16886" y="8417"/>
                  <a:pt x="16938" y="8882"/>
                  <a:pt x="16992" y="9263"/>
                </a:cubicBezTo>
                <a:cubicBezTo>
                  <a:pt x="17058" y="9661"/>
                  <a:pt x="17122" y="10259"/>
                  <a:pt x="17175" y="11026"/>
                </a:cubicBezTo>
                <a:cubicBezTo>
                  <a:pt x="17196" y="11412"/>
                  <a:pt x="17208" y="11882"/>
                  <a:pt x="17208" y="12404"/>
                </a:cubicBezTo>
                <a:cubicBezTo>
                  <a:pt x="17206" y="13162"/>
                  <a:pt x="17185" y="13874"/>
                  <a:pt x="17149" y="14333"/>
                </a:cubicBezTo>
                <a:cubicBezTo>
                  <a:pt x="17097" y="14961"/>
                  <a:pt x="17033" y="15284"/>
                  <a:pt x="16969" y="15214"/>
                </a:cubicBezTo>
                <a:cubicBezTo>
                  <a:pt x="16921" y="15228"/>
                  <a:pt x="16873" y="15078"/>
                  <a:pt x="16828" y="14773"/>
                </a:cubicBezTo>
                <a:cubicBezTo>
                  <a:pt x="16792" y="14554"/>
                  <a:pt x="16759" y="14127"/>
                  <a:pt x="16740" y="13561"/>
                </a:cubicBezTo>
                <a:cubicBezTo>
                  <a:pt x="16722" y="13022"/>
                  <a:pt x="16713" y="12414"/>
                  <a:pt x="16714" y="11798"/>
                </a:cubicBezTo>
                <a:lnTo>
                  <a:pt x="16714" y="11247"/>
                </a:lnTo>
                <a:lnTo>
                  <a:pt x="16586" y="11412"/>
                </a:lnTo>
                <a:cubicBezTo>
                  <a:pt x="16577" y="13092"/>
                  <a:pt x="16619" y="14775"/>
                  <a:pt x="16697" y="15820"/>
                </a:cubicBezTo>
                <a:cubicBezTo>
                  <a:pt x="16778" y="16681"/>
                  <a:pt x="16874" y="17101"/>
                  <a:pt x="16969" y="17033"/>
                </a:cubicBezTo>
                <a:cubicBezTo>
                  <a:pt x="17036" y="17051"/>
                  <a:pt x="17100" y="16797"/>
                  <a:pt x="17162" y="16371"/>
                </a:cubicBezTo>
                <a:cubicBezTo>
                  <a:pt x="17215" y="16005"/>
                  <a:pt x="17263" y="15393"/>
                  <a:pt x="17296" y="14608"/>
                </a:cubicBezTo>
                <a:cubicBezTo>
                  <a:pt x="17328" y="13901"/>
                  <a:pt x="17346" y="13067"/>
                  <a:pt x="17345" y="12183"/>
                </a:cubicBezTo>
                <a:cubicBezTo>
                  <a:pt x="17346" y="11512"/>
                  <a:pt x="17335" y="10843"/>
                  <a:pt x="17316" y="10255"/>
                </a:cubicBezTo>
                <a:cubicBezTo>
                  <a:pt x="17296" y="9673"/>
                  <a:pt x="17268" y="9178"/>
                  <a:pt x="17234" y="8822"/>
                </a:cubicBezTo>
                <a:cubicBezTo>
                  <a:pt x="17187" y="8355"/>
                  <a:pt x="17140" y="7964"/>
                  <a:pt x="17090" y="7609"/>
                </a:cubicBezTo>
                <a:cubicBezTo>
                  <a:pt x="17004" y="6957"/>
                  <a:pt x="16950" y="6498"/>
                  <a:pt x="16927" y="6287"/>
                </a:cubicBezTo>
                <a:cubicBezTo>
                  <a:pt x="16900" y="6073"/>
                  <a:pt x="16875" y="5750"/>
                  <a:pt x="16858" y="5350"/>
                </a:cubicBezTo>
                <a:cubicBezTo>
                  <a:pt x="16845" y="5031"/>
                  <a:pt x="16838" y="4685"/>
                  <a:pt x="16838" y="4303"/>
                </a:cubicBezTo>
                <a:cubicBezTo>
                  <a:pt x="16837" y="3666"/>
                  <a:pt x="16854" y="3042"/>
                  <a:pt x="16884" y="2650"/>
                </a:cubicBezTo>
                <a:cubicBezTo>
                  <a:pt x="16932" y="2062"/>
                  <a:pt x="16992" y="1760"/>
                  <a:pt x="17051" y="1823"/>
                </a:cubicBezTo>
                <a:cubicBezTo>
                  <a:pt x="17086" y="1828"/>
                  <a:pt x="17122" y="1972"/>
                  <a:pt x="17156" y="2154"/>
                </a:cubicBezTo>
                <a:cubicBezTo>
                  <a:pt x="17185" y="2303"/>
                  <a:pt x="17209" y="2521"/>
                  <a:pt x="17231" y="2870"/>
                </a:cubicBezTo>
                <a:cubicBezTo>
                  <a:pt x="17250" y="3195"/>
                  <a:pt x="17266" y="3589"/>
                  <a:pt x="17273" y="4027"/>
                </a:cubicBezTo>
                <a:cubicBezTo>
                  <a:pt x="17279" y="4377"/>
                  <a:pt x="17281" y="4767"/>
                  <a:pt x="17280" y="5130"/>
                </a:cubicBezTo>
                <a:lnTo>
                  <a:pt x="17408" y="4964"/>
                </a:lnTo>
                <a:cubicBezTo>
                  <a:pt x="17408" y="4806"/>
                  <a:pt x="17408" y="4634"/>
                  <a:pt x="17408" y="4634"/>
                </a:cubicBezTo>
                <a:cubicBezTo>
                  <a:pt x="17406" y="3874"/>
                  <a:pt x="17392" y="3135"/>
                  <a:pt x="17368" y="2484"/>
                </a:cubicBezTo>
                <a:cubicBezTo>
                  <a:pt x="17341" y="1702"/>
                  <a:pt x="17300" y="1085"/>
                  <a:pt x="17251" y="721"/>
                </a:cubicBezTo>
                <a:cubicBezTo>
                  <a:pt x="17187" y="239"/>
                  <a:pt x="17117" y="18"/>
                  <a:pt x="17048" y="60"/>
                </a:cubicBezTo>
                <a:close/>
                <a:moveTo>
                  <a:pt x="43" y="335"/>
                </a:moveTo>
                <a:lnTo>
                  <a:pt x="10" y="3091"/>
                </a:lnTo>
                <a:lnTo>
                  <a:pt x="0" y="6122"/>
                </a:lnTo>
                <a:lnTo>
                  <a:pt x="75" y="6122"/>
                </a:lnTo>
                <a:lnTo>
                  <a:pt x="144" y="3091"/>
                </a:lnTo>
                <a:lnTo>
                  <a:pt x="180" y="335"/>
                </a:lnTo>
                <a:lnTo>
                  <a:pt x="43" y="335"/>
                </a:lnTo>
                <a:close/>
                <a:moveTo>
                  <a:pt x="308" y="335"/>
                </a:moveTo>
                <a:lnTo>
                  <a:pt x="272" y="3091"/>
                </a:lnTo>
                <a:lnTo>
                  <a:pt x="262" y="6122"/>
                </a:lnTo>
                <a:lnTo>
                  <a:pt x="337" y="6122"/>
                </a:lnTo>
                <a:lnTo>
                  <a:pt x="409" y="3091"/>
                </a:lnTo>
                <a:lnTo>
                  <a:pt x="442" y="335"/>
                </a:lnTo>
                <a:lnTo>
                  <a:pt x="308" y="335"/>
                </a:lnTo>
                <a:close/>
                <a:moveTo>
                  <a:pt x="615" y="335"/>
                </a:moveTo>
                <a:lnTo>
                  <a:pt x="412" y="16702"/>
                </a:lnTo>
                <a:lnTo>
                  <a:pt x="763" y="16702"/>
                </a:lnTo>
                <a:cubicBezTo>
                  <a:pt x="816" y="16716"/>
                  <a:pt x="870" y="16659"/>
                  <a:pt x="923" y="16482"/>
                </a:cubicBezTo>
                <a:cubicBezTo>
                  <a:pt x="976" y="16282"/>
                  <a:pt x="1025" y="15924"/>
                  <a:pt x="1070" y="15435"/>
                </a:cubicBezTo>
                <a:cubicBezTo>
                  <a:pt x="1116" y="14898"/>
                  <a:pt x="1157" y="14254"/>
                  <a:pt x="1191" y="13506"/>
                </a:cubicBezTo>
                <a:cubicBezTo>
                  <a:pt x="1277" y="11658"/>
                  <a:pt x="1321" y="9344"/>
                  <a:pt x="1319" y="7003"/>
                </a:cubicBezTo>
                <a:cubicBezTo>
                  <a:pt x="1320" y="5983"/>
                  <a:pt x="1310" y="4989"/>
                  <a:pt x="1289" y="4027"/>
                </a:cubicBezTo>
                <a:cubicBezTo>
                  <a:pt x="1272" y="3184"/>
                  <a:pt x="1243" y="2440"/>
                  <a:pt x="1204" y="1823"/>
                </a:cubicBezTo>
                <a:cubicBezTo>
                  <a:pt x="1166" y="1227"/>
                  <a:pt x="1121" y="770"/>
                  <a:pt x="1070" y="556"/>
                </a:cubicBezTo>
                <a:cubicBezTo>
                  <a:pt x="1017" y="367"/>
                  <a:pt x="964" y="311"/>
                  <a:pt x="910" y="335"/>
                </a:cubicBezTo>
                <a:lnTo>
                  <a:pt x="615" y="335"/>
                </a:lnTo>
                <a:close/>
                <a:moveTo>
                  <a:pt x="3770" y="335"/>
                </a:moveTo>
                <a:lnTo>
                  <a:pt x="3567" y="16702"/>
                </a:lnTo>
                <a:lnTo>
                  <a:pt x="3688" y="16702"/>
                </a:lnTo>
                <a:lnTo>
                  <a:pt x="3891" y="335"/>
                </a:lnTo>
                <a:lnTo>
                  <a:pt x="3770" y="335"/>
                </a:lnTo>
                <a:close/>
                <a:moveTo>
                  <a:pt x="5567" y="335"/>
                </a:moveTo>
                <a:lnTo>
                  <a:pt x="5537" y="2650"/>
                </a:lnTo>
                <a:lnTo>
                  <a:pt x="5655" y="2650"/>
                </a:lnTo>
                <a:lnTo>
                  <a:pt x="5685" y="335"/>
                </a:lnTo>
                <a:lnTo>
                  <a:pt x="5567" y="335"/>
                </a:lnTo>
                <a:close/>
                <a:moveTo>
                  <a:pt x="8656" y="335"/>
                </a:moveTo>
                <a:lnTo>
                  <a:pt x="8453" y="16702"/>
                </a:lnTo>
                <a:lnTo>
                  <a:pt x="8571" y="16757"/>
                </a:lnTo>
                <a:lnTo>
                  <a:pt x="8620" y="12790"/>
                </a:lnTo>
                <a:lnTo>
                  <a:pt x="8768" y="10640"/>
                </a:lnTo>
                <a:lnTo>
                  <a:pt x="8908" y="16702"/>
                </a:lnTo>
                <a:lnTo>
                  <a:pt x="9039" y="16702"/>
                </a:lnTo>
                <a:lnTo>
                  <a:pt x="8859" y="9263"/>
                </a:lnTo>
                <a:lnTo>
                  <a:pt x="9160" y="4854"/>
                </a:lnTo>
                <a:lnTo>
                  <a:pt x="9000" y="4854"/>
                </a:lnTo>
                <a:lnTo>
                  <a:pt x="8650" y="10530"/>
                </a:lnTo>
                <a:lnTo>
                  <a:pt x="8774" y="335"/>
                </a:lnTo>
                <a:lnTo>
                  <a:pt x="8656" y="335"/>
                </a:lnTo>
                <a:close/>
                <a:moveTo>
                  <a:pt x="9337" y="335"/>
                </a:moveTo>
                <a:lnTo>
                  <a:pt x="9308" y="2650"/>
                </a:lnTo>
                <a:lnTo>
                  <a:pt x="9425" y="2650"/>
                </a:lnTo>
                <a:lnTo>
                  <a:pt x="9455" y="335"/>
                </a:lnTo>
                <a:lnTo>
                  <a:pt x="9337" y="335"/>
                </a:lnTo>
                <a:close/>
                <a:moveTo>
                  <a:pt x="9638" y="335"/>
                </a:moveTo>
                <a:lnTo>
                  <a:pt x="9435" y="16702"/>
                </a:lnTo>
                <a:lnTo>
                  <a:pt x="9556" y="16702"/>
                </a:lnTo>
                <a:lnTo>
                  <a:pt x="9759" y="335"/>
                </a:lnTo>
                <a:lnTo>
                  <a:pt x="9638" y="335"/>
                </a:lnTo>
                <a:close/>
                <a:moveTo>
                  <a:pt x="9949" y="335"/>
                </a:moveTo>
                <a:lnTo>
                  <a:pt x="9746" y="16702"/>
                </a:lnTo>
                <a:lnTo>
                  <a:pt x="9867" y="16702"/>
                </a:lnTo>
                <a:lnTo>
                  <a:pt x="10070" y="335"/>
                </a:lnTo>
                <a:lnTo>
                  <a:pt x="9949" y="335"/>
                </a:lnTo>
                <a:close/>
                <a:moveTo>
                  <a:pt x="14554" y="335"/>
                </a:moveTo>
                <a:lnTo>
                  <a:pt x="14524" y="2650"/>
                </a:lnTo>
                <a:lnTo>
                  <a:pt x="14642" y="2650"/>
                </a:lnTo>
                <a:lnTo>
                  <a:pt x="14672" y="335"/>
                </a:lnTo>
                <a:lnTo>
                  <a:pt x="14554" y="335"/>
                </a:lnTo>
                <a:close/>
                <a:moveTo>
                  <a:pt x="19113" y="335"/>
                </a:moveTo>
                <a:lnTo>
                  <a:pt x="19083" y="2650"/>
                </a:lnTo>
                <a:lnTo>
                  <a:pt x="19201" y="2650"/>
                </a:lnTo>
                <a:lnTo>
                  <a:pt x="19231" y="335"/>
                </a:lnTo>
                <a:lnTo>
                  <a:pt x="19113" y="335"/>
                </a:lnTo>
                <a:close/>
                <a:moveTo>
                  <a:pt x="21204" y="335"/>
                </a:moveTo>
                <a:lnTo>
                  <a:pt x="21171" y="3091"/>
                </a:lnTo>
                <a:lnTo>
                  <a:pt x="21161" y="6122"/>
                </a:lnTo>
                <a:lnTo>
                  <a:pt x="21237" y="6122"/>
                </a:lnTo>
                <a:lnTo>
                  <a:pt x="21305" y="3091"/>
                </a:lnTo>
                <a:lnTo>
                  <a:pt x="21341" y="335"/>
                </a:lnTo>
                <a:lnTo>
                  <a:pt x="21204" y="335"/>
                </a:lnTo>
                <a:close/>
                <a:moveTo>
                  <a:pt x="21466" y="335"/>
                </a:moveTo>
                <a:lnTo>
                  <a:pt x="21430" y="3091"/>
                </a:lnTo>
                <a:lnTo>
                  <a:pt x="21420" y="6122"/>
                </a:lnTo>
                <a:lnTo>
                  <a:pt x="21495" y="6122"/>
                </a:lnTo>
                <a:lnTo>
                  <a:pt x="21567" y="3091"/>
                </a:lnTo>
                <a:lnTo>
                  <a:pt x="21600" y="335"/>
                </a:lnTo>
                <a:lnTo>
                  <a:pt x="21466" y="335"/>
                </a:lnTo>
                <a:close/>
                <a:moveTo>
                  <a:pt x="20297" y="556"/>
                </a:moveTo>
                <a:lnTo>
                  <a:pt x="20160" y="1933"/>
                </a:lnTo>
                <a:lnTo>
                  <a:pt x="20124" y="4854"/>
                </a:lnTo>
                <a:lnTo>
                  <a:pt x="20029" y="4854"/>
                </a:lnTo>
                <a:lnTo>
                  <a:pt x="20009" y="6452"/>
                </a:lnTo>
                <a:lnTo>
                  <a:pt x="20104" y="6452"/>
                </a:lnTo>
                <a:lnTo>
                  <a:pt x="20019" y="13341"/>
                </a:lnTo>
                <a:cubicBezTo>
                  <a:pt x="20011" y="13920"/>
                  <a:pt x="20006" y="14510"/>
                  <a:pt x="20003" y="15104"/>
                </a:cubicBezTo>
                <a:cubicBezTo>
                  <a:pt x="20002" y="15573"/>
                  <a:pt x="20014" y="16021"/>
                  <a:pt x="20036" y="16316"/>
                </a:cubicBezTo>
                <a:cubicBezTo>
                  <a:pt x="20068" y="16736"/>
                  <a:pt x="20109" y="16955"/>
                  <a:pt x="20150" y="16923"/>
                </a:cubicBezTo>
                <a:cubicBezTo>
                  <a:pt x="20178" y="16916"/>
                  <a:pt x="20205" y="16880"/>
                  <a:pt x="20232" y="16757"/>
                </a:cubicBezTo>
                <a:lnTo>
                  <a:pt x="20252" y="15104"/>
                </a:lnTo>
                <a:cubicBezTo>
                  <a:pt x="20228" y="15211"/>
                  <a:pt x="20207" y="15260"/>
                  <a:pt x="20183" y="15269"/>
                </a:cubicBezTo>
                <a:cubicBezTo>
                  <a:pt x="20168" y="15288"/>
                  <a:pt x="20152" y="15193"/>
                  <a:pt x="20140" y="15049"/>
                </a:cubicBezTo>
                <a:cubicBezTo>
                  <a:pt x="20132" y="14900"/>
                  <a:pt x="20130" y="14699"/>
                  <a:pt x="20131" y="14498"/>
                </a:cubicBezTo>
                <a:cubicBezTo>
                  <a:pt x="20134" y="13994"/>
                  <a:pt x="20137" y="13505"/>
                  <a:pt x="20144" y="13010"/>
                </a:cubicBezTo>
                <a:lnTo>
                  <a:pt x="20225" y="6452"/>
                </a:lnTo>
                <a:lnTo>
                  <a:pt x="20343" y="6452"/>
                </a:lnTo>
                <a:lnTo>
                  <a:pt x="20363" y="4854"/>
                </a:lnTo>
                <a:lnTo>
                  <a:pt x="20245" y="4854"/>
                </a:lnTo>
                <a:lnTo>
                  <a:pt x="20297" y="556"/>
                </a:lnTo>
                <a:close/>
                <a:moveTo>
                  <a:pt x="723" y="2264"/>
                </a:moveTo>
                <a:lnTo>
                  <a:pt x="893" y="2264"/>
                </a:lnTo>
                <a:cubicBezTo>
                  <a:pt x="943" y="2236"/>
                  <a:pt x="993" y="2347"/>
                  <a:pt x="1041" y="2540"/>
                </a:cubicBezTo>
                <a:cubicBezTo>
                  <a:pt x="1085" y="2791"/>
                  <a:pt x="1122" y="3302"/>
                  <a:pt x="1145" y="3972"/>
                </a:cubicBezTo>
                <a:cubicBezTo>
                  <a:pt x="1176" y="4904"/>
                  <a:pt x="1192" y="5942"/>
                  <a:pt x="1188" y="7003"/>
                </a:cubicBezTo>
                <a:cubicBezTo>
                  <a:pt x="1189" y="8087"/>
                  <a:pt x="1179" y="9172"/>
                  <a:pt x="1159" y="10199"/>
                </a:cubicBezTo>
                <a:cubicBezTo>
                  <a:pt x="1139" y="11101"/>
                  <a:pt x="1112" y="11978"/>
                  <a:pt x="1077" y="12734"/>
                </a:cubicBezTo>
                <a:cubicBezTo>
                  <a:pt x="1054" y="13266"/>
                  <a:pt x="1025" y="13703"/>
                  <a:pt x="992" y="14057"/>
                </a:cubicBezTo>
                <a:cubicBezTo>
                  <a:pt x="965" y="14337"/>
                  <a:pt x="934" y="14504"/>
                  <a:pt x="903" y="14608"/>
                </a:cubicBezTo>
                <a:cubicBezTo>
                  <a:pt x="843" y="14846"/>
                  <a:pt x="782" y="14954"/>
                  <a:pt x="720" y="14939"/>
                </a:cubicBezTo>
                <a:lnTo>
                  <a:pt x="566" y="14939"/>
                </a:lnTo>
                <a:lnTo>
                  <a:pt x="723" y="2264"/>
                </a:lnTo>
                <a:close/>
                <a:moveTo>
                  <a:pt x="5076" y="4523"/>
                </a:moveTo>
                <a:cubicBezTo>
                  <a:pt x="5040" y="4518"/>
                  <a:pt x="5004" y="4681"/>
                  <a:pt x="4971" y="4964"/>
                </a:cubicBezTo>
                <a:cubicBezTo>
                  <a:pt x="4930" y="5361"/>
                  <a:pt x="4892" y="5856"/>
                  <a:pt x="4860" y="6452"/>
                </a:cubicBezTo>
                <a:lnTo>
                  <a:pt x="4880" y="4799"/>
                </a:lnTo>
                <a:lnTo>
                  <a:pt x="4768" y="4799"/>
                </a:lnTo>
                <a:lnTo>
                  <a:pt x="4565" y="21221"/>
                </a:lnTo>
                <a:lnTo>
                  <a:pt x="4683" y="21221"/>
                </a:lnTo>
                <a:lnTo>
                  <a:pt x="4768" y="14773"/>
                </a:lnTo>
                <a:cubicBezTo>
                  <a:pt x="4802" y="16085"/>
                  <a:pt x="4880" y="16916"/>
                  <a:pt x="4965" y="16923"/>
                </a:cubicBezTo>
                <a:cubicBezTo>
                  <a:pt x="5003" y="16921"/>
                  <a:pt x="5041" y="16759"/>
                  <a:pt x="5076" y="16482"/>
                </a:cubicBezTo>
                <a:cubicBezTo>
                  <a:pt x="5115" y="16127"/>
                  <a:pt x="5151" y="15659"/>
                  <a:pt x="5181" y="15104"/>
                </a:cubicBezTo>
                <a:cubicBezTo>
                  <a:pt x="5220" y="14391"/>
                  <a:pt x="5252" y="13585"/>
                  <a:pt x="5272" y="12679"/>
                </a:cubicBezTo>
                <a:cubicBezTo>
                  <a:pt x="5297" y="11599"/>
                  <a:pt x="5309" y="10419"/>
                  <a:pt x="5308" y="9263"/>
                </a:cubicBezTo>
                <a:cubicBezTo>
                  <a:pt x="5313" y="7990"/>
                  <a:pt x="5290" y="6733"/>
                  <a:pt x="5243" y="5736"/>
                </a:cubicBezTo>
                <a:cubicBezTo>
                  <a:pt x="5201" y="4927"/>
                  <a:pt x="5140" y="4496"/>
                  <a:pt x="5076" y="4523"/>
                </a:cubicBezTo>
                <a:close/>
                <a:moveTo>
                  <a:pt x="6791" y="4523"/>
                </a:moveTo>
                <a:cubicBezTo>
                  <a:pt x="6733" y="4534"/>
                  <a:pt x="6675" y="4809"/>
                  <a:pt x="6627" y="5350"/>
                </a:cubicBezTo>
                <a:cubicBezTo>
                  <a:pt x="6571" y="6020"/>
                  <a:pt x="6525" y="6907"/>
                  <a:pt x="6493" y="7940"/>
                </a:cubicBezTo>
                <a:cubicBezTo>
                  <a:pt x="6455" y="9059"/>
                  <a:pt x="6437" y="10339"/>
                  <a:pt x="6437" y="11632"/>
                </a:cubicBezTo>
                <a:cubicBezTo>
                  <a:pt x="6432" y="12994"/>
                  <a:pt x="6457" y="14332"/>
                  <a:pt x="6509" y="15380"/>
                </a:cubicBezTo>
                <a:cubicBezTo>
                  <a:pt x="6555" y="16240"/>
                  <a:pt x="6618" y="16724"/>
                  <a:pt x="6686" y="16702"/>
                </a:cubicBezTo>
                <a:cubicBezTo>
                  <a:pt x="6763" y="16658"/>
                  <a:pt x="6835" y="16083"/>
                  <a:pt x="6886" y="15104"/>
                </a:cubicBezTo>
                <a:lnTo>
                  <a:pt x="6876" y="16096"/>
                </a:lnTo>
                <a:cubicBezTo>
                  <a:pt x="6868" y="17076"/>
                  <a:pt x="6847" y="18005"/>
                  <a:pt x="6817" y="18851"/>
                </a:cubicBezTo>
                <a:cubicBezTo>
                  <a:pt x="6776" y="19552"/>
                  <a:pt x="6718" y="19886"/>
                  <a:pt x="6660" y="19788"/>
                </a:cubicBezTo>
                <a:cubicBezTo>
                  <a:pt x="6631" y="19813"/>
                  <a:pt x="6601" y="19755"/>
                  <a:pt x="6575" y="19568"/>
                </a:cubicBezTo>
                <a:cubicBezTo>
                  <a:pt x="6560" y="19462"/>
                  <a:pt x="6547" y="19254"/>
                  <a:pt x="6539" y="19017"/>
                </a:cubicBezTo>
                <a:cubicBezTo>
                  <a:pt x="6531" y="18689"/>
                  <a:pt x="6527" y="18324"/>
                  <a:pt x="6529" y="17970"/>
                </a:cubicBezTo>
                <a:lnTo>
                  <a:pt x="6408" y="17804"/>
                </a:lnTo>
                <a:cubicBezTo>
                  <a:pt x="6406" y="17985"/>
                  <a:pt x="6405" y="18172"/>
                  <a:pt x="6405" y="18355"/>
                </a:cubicBezTo>
                <a:cubicBezTo>
                  <a:pt x="6404" y="18940"/>
                  <a:pt x="6414" y="19528"/>
                  <a:pt x="6434" y="20009"/>
                </a:cubicBezTo>
                <a:cubicBezTo>
                  <a:pt x="6458" y="20515"/>
                  <a:pt x="6489" y="20862"/>
                  <a:pt x="6526" y="21056"/>
                </a:cubicBezTo>
                <a:cubicBezTo>
                  <a:pt x="6573" y="21319"/>
                  <a:pt x="6623" y="21459"/>
                  <a:pt x="6673" y="21441"/>
                </a:cubicBezTo>
                <a:cubicBezTo>
                  <a:pt x="6727" y="21459"/>
                  <a:pt x="6782" y="21235"/>
                  <a:pt x="6830" y="20835"/>
                </a:cubicBezTo>
                <a:cubicBezTo>
                  <a:pt x="6874" y="20468"/>
                  <a:pt x="6910" y="19941"/>
                  <a:pt x="6935" y="19237"/>
                </a:cubicBezTo>
                <a:cubicBezTo>
                  <a:pt x="6965" y="18321"/>
                  <a:pt x="6987" y="17294"/>
                  <a:pt x="6997" y="16261"/>
                </a:cubicBezTo>
                <a:lnTo>
                  <a:pt x="7138" y="4799"/>
                </a:lnTo>
                <a:lnTo>
                  <a:pt x="7027" y="4799"/>
                </a:lnTo>
                <a:lnTo>
                  <a:pt x="7004" y="6728"/>
                </a:lnTo>
                <a:cubicBezTo>
                  <a:pt x="6963" y="5354"/>
                  <a:pt x="6882" y="4508"/>
                  <a:pt x="6791" y="4523"/>
                </a:cubicBezTo>
                <a:close/>
                <a:moveTo>
                  <a:pt x="15778" y="4523"/>
                </a:moveTo>
                <a:cubicBezTo>
                  <a:pt x="15720" y="4534"/>
                  <a:pt x="15662" y="4809"/>
                  <a:pt x="15614" y="5350"/>
                </a:cubicBezTo>
                <a:cubicBezTo>
                  <a:pt x="15557" y="6024"/>
                  <a:pt x="15513" y="6910"/>
                  <a:pt x="15480" y="7940"/>
                </a:cubicBezTo>
                <a:cubicBezTo>
                  <a:pt x="15442" y="9064"/>
                  <a:pt x="15420" y="10342"/>
                  <a:pt x="15421" y="11632"/>
                </a:cubicBezTo>
                <a:cubicBezTo>
                  <a:pt x="15415" y="12994"/>
                  <a:pt x="15444" y="14332"/>
                  <a:pt x="15496" y="15380"/>
                </a:cubicBezTo>
                <a:cubicBezTo>
                  <a:pt x="15542" y="16240"/>
                  <a:pt x="15605" y="16724"/>
                  <a:pt x="15673" y="16702"/>
                </a:cubicBezTo>
                <a:cubicBezTo>
                  <a:pt x="15750" y="16654"/>
                  <a:pt x="15822" y="16080"/>
                  <a:pt x="15873" y="15104"/>
                </a:cubicBezTo>
                <a:lnTo>
                  <a:pt x="15863" y="16096"/>
                </a:lnTo>
                <a:cubicBezTo>
                  <a:pt x="15855" y="17076"/>
                  <a:pt x="15834" y="18005"/>
                  <a:pt x="15804" y="18851"/>
                </a:cubicBezTo>
                <a:cubicBezTo>
                  <a:pt x="15763" y="19545"/>
                  <a:pt x="15705" y="19879"/>
                  <a:pt x="15647" y="19788"/>
                </a:cubicBezTo>
                <a:cubicBezTo>
                  <a:pt x="15618" y="19811"/>
                  <a:pt x="15589" y="19753"/>
                  <a:pt x="15562" y="19568"/>
                </a:cubicBezTo>
                <a:cubicBezTo>
                  <a:pt x="15547" y="19460"/>
                  <a:pt x="15534" y="19253"/>
                  <a:pt x="15526" y="19017"/>
                </a:cubicBezTo>
                <a:cubicBezTo>
                  <a:pt x="15518" y="18689"/>
                  <a:pt x="15514" y="18324"/>
                  <a:pt x="15516" y="17970"/>
                </a:cubicBezTo>
                <a:lnTo>
                  <a:pt x="15395" y="17804"/>
                </a:lnTo>
                <a:cubicBezTo>
                  <a:pt x="15389" y="17977"/>
                  <a:pt x="15385" y="18165"/>
                  <a:pt x="15382" y="18355"/>
                </a:cubicBezTo>
                <a:cubicBezTo>
                  <a:pt x="15381" y="18942"/>
                  <a:pt x="15391" y="19530"/>
                  <a:pt x="15411" y="20009"/>
                </a:cubicBezTo>
                <a:cubicBezTo>
                  <a:pt x="15435" y="20519"/>
                  <a:pt x="15466" y="20866"/>
                  <a:pt x="15503" y="21056"/>
                </a:cubicBezTo>
                <a:cubicBezTo>
                  <a:pt x="15550" y="21319"/>
                  <a:pt x="15600" y="21459"/>
                  <a:pt x="15650" y="21441"/>
                </a:cubicBezTo>
                <a:cubicBezTo>
                  <a:pt x="15704" y="21460"/>
                  <a:pt x="15759" y="21235"/>
                  <a:pt x="15807" y="20835"/>
                </a:cubicBezTo>
                <a:cubicBezTo>
                  <a:pt x="15851" y="20468"/>
                  <a:pt x="15887" y="19941"/>
                  <a:pt x="15912" y="19237"/>
                </a:cubicBezTo>
                <a:cubicBezTo>
                  <a:pt x="15942" y="18318"/>
                  <a:pt x="15963" y="17292"/>
                  <a:pt x="15974" y="16261"/>
                </a:cubicBezTo>
                <a:lnTo>
                  <a:pt x="16115" y="4799"/>
                </a:lnTo>
                <a:lnTo>
                  <a:pt x="16010" y="4799"/>
                </a:lnTo>
                <a:lnTo>
                  <a:pt x="15987" y="6728"/>
                </a:lnTo>
                <a:cubicBezTo>
                  <a:pt x="15948" y="5377"/>
                  <a:pt x="15867" y="4533"/>
                  <a:pt x="15778" y="4523"/>
                </a:cubicBezTo>
                <a:close/>
                <a:moveTo>
                  <a:pt x="1790" y="4579"/>
                </a:moveTo>
                <a:cubicBezTo>
                  <a:pt x="1725" y="4577"/>
                  <a:pt x="1662" y="4882"/>
                  <a:pt x="1607" y="5460"/>
                </a:cubicBezTo>
                <a:cubicBezTo>
                  <a:pt x="1546" y="6126"/>
                  <a:pt x="1496" y="7098"/>
                  <a:pt x="1466" y="8216"/>
                </a:cubicBezTo>
                <a:cubicBezTo>
                  <a:pt x="1431" y="9390"/>
                  <a:pt x="1411" y="10645"/>
                  <a:pt x="1411" y="11963"/>
                </a:cubicBezTo>
                <a:cubicBezTo>
                  <a:pt x="1410" y="12878"/>
                  <a:pt x="1423" y="13784"/>
                  <a:pt x="1447" y="14608"/>
                </a:cubicBezTo>
                <a:cubicBezTo>
                  <a:pt x="1468" y="15355"/>
                  <a:pt x="1502" y="15972"/>
                  <a:pt x="1545" y="16371"/>
                </a:cubicBezTo>
                <a:cubicBezTo>
                  <a:pt x="1589" y="16774"/>
                  <a:pt x="1639" y="16987"/>
                  <a:pt x="1689" y="16978"/>
                </a:cubicBezTo>
                <a:cubicBezTo>
                  <a:pt x="1768" y="17002"/>
                  <a:pt x="1848" y="16575"/>
                  <a:pt x="1908" y="15710"/>
                </a:cubicBezTo>
                <a:cubicBezTo>
                  <a:pt x="1962" y="14989"/>
                  <a:pt x="2001" y="14006"/>
                  <a:pt x="2023" y="12900"/>
                </a:cubicBezTo>
                <a:lnTo>
                  <a:pt x="1905" y="12679"/>
                </a:lnTo>
                <a:cubicBezTo>
                  <a:pt x="1885" y="13436"/>
                  <a:pt x="1854" y="14089"/>
                  <a:pt x="1813" y="14553"/>
                </a:cubicBezTo>
                <a:cubicBezTo>
                  <a:pt x="1778" y="14984"/>
                  <a:pt x="1736" y="15209"/>
                  <a:pt x="1692" y="15214"/>
                </a:cubicBezTo>
                <a:cubicBezTo>
                  <a:pt x="1649" y="15224"/>
                  <a:pt x="1608" y="14944"/>
                  <a:pt x="1581" y="14388"/>
                </a:cubicBezTo>
                <a:cubicBezTo>
                  <a:pt x="1548" y="13656"/>
                  <a:pt x="1532" y="12715"/>
                  <a:pt x="1535" y="11798"/>
                </a:cubicBezTo>
                <a:cubicBezTo>
                  <a:pt x="1534" y="11592"/>
                  <a:pt x="1534" y="11397"/>
                  <a:pt x="1535" y="11191"/>
                </a:cubicBezTo>
                <a:lnTo>
                  <a:pt x="2059" y="11191"/>
                </a:lnTo>
                <a:cubicBezTo>
                  <a:pt x="2065" y="10609"/>
                  <a:pt x="2065" y="10019"/>
                  <a:pt x="2065" y="9428"/>
                </a:cubicBezTo>
                <a:cubicBezTo>
                  <a:pt x="2068" y="8132"/>
                  <a:pt x="2041" y="6866"/>
                  <a:pt x="1990" y="5901"/>
                </a:cubicBezTo>
                <a:cubicBezTo>
                  <a:pt x="1937" y="4999"/>
                  <a:pt x="1866" y="4518"/>
                  <a:pt x="1790" y="4579"/>
                </a:cubicBezTo>
                <a:close/>
                <a:moveTo>
                  <a:pt x="3227" y="4579"/>
                </a:moveTo>
                <a:cubicBezTo>
                  <a:pt x="3162" y="4577"/>
                  <a:pt x="3099" y="4882"/>
                  <a:pt x="3044" y="5460"/>
                </a:cubicBezTo>
                <a:cubicBezTo>
                  <a:pt x="2983" y="6126"/>
                  <a:pt x="2933" y="7098"/>
                  <a:pt x="2903" y="8216"/>
                </a:cubicBezTo>
                <a:cubicBezTo>
                  <a:pt x="2868" y="9386"/>
                  <a:pt x="2851" y="10652"/>
                  <a:pt x="2851" y="11963"/>
                </a:cubicBezTo>
                <a:cubicBezTo>
                  <a:pt x="2850" y="12878"/>
                  <a:pt x="2860" y="13784"/>
                  <a:pt x="2883" y="14608"/>
                </a:cubicBezTo>
                <a:cubicBezTo>
                  <a:pt x="2905" y="15355"/>
                  <a:pt x="2942" y="15972"/>
                  <a:pt x="2985" y="16371"/>
                </a:cubicBezTo>
                <a:cubicBezTo>
                  <a:pt x="3029" y="16776"/>
                  <a:pt x="3078" y="16989"/>
                  <a:pt x="3129" y="16978"/>
                </a:cubicBezTo>
                <a:cubicBezTo>
                  <a:pt x="3208" y="17002"/>
                  <a:pt x="3285" y="16575"/>
                  <a:pt x="3345" y="15710"/>
                </a:cubicBezTo>
                <a:cubicBezTo>
                  <a:pt x="3399" y="14988"/>
                  <a:pt x="3438" y="14006"/>
                  <a:pt x="3459" y="12900"/>
                </a:cubicBezTo>
                <a:lnTo>
                  <a:pt x="3345" y="12679"/>
                </a:lnTo>
                <a:cubicBezTo>
                  <a:pt x="3325" y="13445"/>
                  <a:pt x="3291" y="14086"/>
                  <a:pt x="3250" y="14553"/>
                </a:cubicBezTo>
                <a:cubicBezTo>
                  <a:pt x="3214" y="14984"/>
                  <a:pt x="3172" y="15265"/>
                  <a:pt x="3129" y="15269"/>
                </a:cubicBezTo>
                <a:cubicBezTo>
                  <a:pt x="3086" y="15280"/>
                  <a:pt x="3045" y="14944"/>
                  <a:pt x="3017" y="14388"/>
                </a:cubicBezTo>
                <a:cubicBezTo>
                  <a:pt x="2984" y="13656"/>
                  <a:pt x="2968" y="12770"/>
                  <a:pt x="2972" y="11853"/>
                </a:cubicBezTo>
                <a:cubicBezTo>
                  <a:pt x="2971" y="11647"/>
                  <a:pt x="2971" y="11397"/>
                  <a:pt x="2972" y="11191"/>
                </a:cubicBezTo>
                <a:lnTo>
                  <a:pt x="3495" y="11191"/>
                </a:lnTo>
                <a:cubicBezTo>
                  <a:pt x="3501" y="10609"/>
                  <a:pt x="3505" y="10019"/>
                  <a:pt x="3505" y="9428"/>
                </a:cubicBezTo>
                <a:cubicBezTo>
                  <a:pt x="3508" y="8132"/>
                  <a:pt x="3478" y="6866"/>
                  <a:pt x="3427" y="5901"/>
                </a:cubicBezTo>
                <a:cubicBezTo>
                  <a:pt x="3373" y="4999"/>
                  <a:pt x="3302" y="4518"/>
                  <a:pt x="3227" y="4579"/>
                </a:cubicBezTo>
                <a:close/>
                <a:moveTo>
                  <a:pt x="4287" y="4579"/>
                </a:moveTo>
                <a:cubicBezTo>
                  <a:pt x="4187" y="4513"/>
                  <a:pt x="4089" y="5202"/>
                  <a:pt x="4022" y="6452"/>
                </a:cubicBezTo>
                <a:cubicBezTo>
                  <a:pt x="3940" y="8048"/>
                  <a:pt x="3897" y="10128"/>
                  <a:pt x="3901" y="12238"/>
                </a:cubicBezTo>
                <a:cubicBezTo>
                  <a:pt x="3902" y="13090"/>
                  <a:pt x="3916" y="13916"/>
                  <a:pt x="3940" y="14663"/>
                </a:cubicBezTo>
                <a:cubicBezTo>
                  <a:pt x="3964" y="15415"/>
                  <a:pt x="4000" y="16030"/>
                  <a:pt x="4045" y="16427"/>
                </a:cubicBezTo>
                <a:cubicBezTo>
                  <a:pt x="4091" y="16822"/>
                  <a:pt x="4144" y="16990"/>
                  <a:pt x="4196" y="16978"/>
                </a:cubicBezTo>
                <a:cubicBezTo>
                  <a:pt x="4263" y="16980"/>
                  <a:pt x="4329" y="16653"/>
                  <a:pt x="4385" y="16041"/>
                </a:cubicBezTo>
                <a:cubicBezTo>
                  <a:pt x="4447" y="15403"/>
                  <a:pt x="4497" y="14459"/>
                  <a:pt x="4526" y="13341"/>
                </a:cubicBezTo>
                <a:cubicBezTo>
                  <a:pt x="4559" y="12147"/>
                  <a:pt x="4576" y="10853"/>
                  <a:pt x="4575" y="9538"/>
                </a:cubicBezTo>
                <a:cubicBezTo>
                  <a:pt x="4579" y="8198"/>
                  <a:pt x="4551" y="6882"/>
                  <a:pt x="4497" y="5901"/>
                </a:cubicBezTo>
                <a:cubicBezTo>
                  <a:pt x="4442" y="4969"/>
                  <a:pt x="4365" y="4499"/>
                  <a:pt x="4287" y="4579"/>
                </a:cubicBezTo>
                <a:close/>
                <a:moveTo>
                  <a:pt x="6159" y="4579"/>
                </a:moveTo>
                <a:cubicBezTo>
                  <a:pt x="6115" y="4578"/>
                  <a:pt x="6070" y="4814"/>
                  <a:pt x="6032" y="5185"/>
                </a:cubicBezTo>
                <a:cubicBezTo>
                  <a:pt x="5982" y="5649"/>
                  <a:pt x="5939" y="6245"/>
                  <a:pt x="5901" y="6948"/>
                </a:cubicBezTo>
                <a:lnTo>
                  <a:pt x="5927" y="4854"/>
                </a:lnTo>
                <a:lnTo>
                  <a:pt x="5816" y="4854"/>
                </a:lnTo>
                <a:lnTo>
                  <a:pt x="5668" y="16702"/>
                </a:lnTo>
                <a:lnTo>
                  <a:pt x="5789" y="16757"/>
                </a:lnTo>
                <a:lnTo>
                  <a:pt x="5858" y="11247"/>
                </a:lnTo>
                <a:cubicBezTo>
                  <a:pt x="5869" y="9815"/>
                  <a:pt x="5905" y="8460"/>
                  <a:pt x="5963" y="7389"/>
                </a:cubicBezTo>
                <a:cubicBezTo>
                  <a:pt x="6007" y="6670"/>
                  <a:pt x="6065" y="6236"/>
                  <a:pt x="6127" y="6232"/>
                </a:cubicBezTo>
                <a:cubicBezTo>
                  <a:pt x="6152" y="6208"/>
                  <a:pt x="6179" y="6355"/>
                  <a:pt x="6199" y="6618"/>
                </a:cubicBezTo>
                <a:cubicBezTo>
                  <a:pt x="6214" y="6868"/>
                  <a:pt x="6222" y="7243"/>
                  <a:pt x="6221" y="7609"/>
                </a:cubicBezTo>
                <a:cubicBezTo>
                  <a:pt x="6220" y="8156"/>
                  <a:pt x="6216" y="8676"/>
                  <a:pt x="6208" y="9208"/>
                </a:cubicBezTo>
                <a:lnTo>
                  <a:pt x="6113" y="16757"/>
                </a:lnTo>
                <a:lnTo>
                  <a:pt x="6235" y="16757"/>
                </a:lnTo>
                <a:lnTo>
                  <a:pt x="6326" y="9538"/>
                </a:lnTo>
                <a:cubicBezTo>
                  <a:pt x="6336" y="8855"/>
                  <a:pt x="6341" y="8145"/>
                  <a:pt x="6343" y="7444"/>
                </a:cubicBezTo>
                <a:cubicBezTo>
                  <a:pt x="6345" y="6661"/>
                  <a:pt x="6326" y="5903"/>
                  <a:pt x="6293" y="5350"/>
                </a:cubicBezTo>
                <a:cubicBezTo>
                  <a:pt x="6256" y="4807"/>
                  <a:pt x="6209" y="4533"/>
                  <a:pt x="6159" y="4579"/>
                </a:cubicBezTo>
                <a:close/>
                <a:moveTo>
                  <a:pt x="10417" y="4579"/>
                </a:moveTo>
                <a:cubicBezTo>
                  <a:pt x="10350" y="4511"/>
                  <a:pt x="10283" y="4857"/>
                  <a:pt x="10231" y="5570"/>
                </a:cubicBezTo>
                <a:cubicBezTo>
                  <a:pt x="10189" y="6173"/>
                  <a:pt x="10165" y="7066"/>
                  <a:pt x="10165" y="7995"/>
                </a:cubicBezTo>
                <a:cubicBezTo>
                  <a:pt x="10164" y="8499"/>
                  <a:pt x="10172" y="9000"/>
                  <a:pt x="10188" y="9428"/>
                </a:cubicBezTo>
                <a:cubicBezTo>
                  <a:pt x="10205" y="9875"/>
                  <a:pt x="10229" y="10271"/>
                  <a:pt x="10257" y="10530"/>
                </a:cubicBezTo>
                <a:cubicBezTo>
                  <a:pt x="10296" y="10899"/>
                  <a:pt x="10336" y="11189"/>
                  <a:pt x="10378" y="11467"/>
                </a:cubicBezTo>
                <a:cubicBezTo>
                  <a:pt x="10422" y="11726"/>
                  <a:pt x="10460" y="12114"/>
                  <a:pt x="10496" y="12624"/>
                </a:cubicBezTo>
                <a:cubicBezTo>
                  <a:pt x="10510" y="12895"/>
                  <a:pt x="10521" y="13250"/>
                  <a:pt x="10522" y="13616"/>
                </a:cubicBezTo>
                <a:cubicBezTo>
                  <a:pt x="10521" y="14122"/>
                  <a:pt x="10507" y="14591"/>
                  <a:pt x="10483" y="14884"/>
                </a:cubicBezTo>
                <a:cubicBezTo>
                  <a:pt x="10447" y="15283"/>
                  <a:pt x="10404" y="15480"/>
                  <a:pt x="10361" y="15435"/>
                </a:cubicBezTo>
                <a:cubicBezTo>
                  <a:pt x="10327" y="15445"/>
                  <a:pt x="10291" y="15325"/>
                  <a:pt x="10260" y="15049"/>
                </a:cubicBezTo>
                <a:cubicBezTo>
                  <a:pt x="10234" y="14848"/>
                  <a:pt x="10216" y="14503"/>
                  <a:pt x="10204" y="14057"/>
                </a:cubicBezTo>
                <a:cubicBezTo>
                  <a:pt x="10192" y="13591"/>
                  <a:pt x="10184" y="13078"/>
                  <a:pt x="10185" y="12569"/>
                </a:cubicBezTo>
                <a:lnTo>
                  <a:pt x="10067" y="12679"/>
                </a:lnTo>
                <a:cubicBezTo>
                  <a:pt x="10057" y="13950"/>
                  <a:pt x="10088" y="15222"/>
                  <a:pt x="10149" y="15986"/>
                </a:cubicBezTo>
                <a:cubicBezTo>
                  <a:pt x="10211" y="16682"/>
                  <a:pt x="10284" y="17020"/>
                  <a:pt x="10358" y="16978"/>
                </a:cubicBezTo>
                <a:cubicBezTo>
                  <a:pt x="10411" y="17002"/>
                  <a:pt x="10463" y="16831"/>
                  <a:pt x="10512" y="16482"/>
                </a:cubicBezTo>
                <a:cubicBezTo>
                  <a:pt x="10552" y="16202"/>
                  <a:pt x="10586" y="15720"/>
                  <a:pt x="10610" y="15104"/>
                </a:cubicBezTo>
                <a:cubicBezTo>
                  <a:pt x="10631" y="14585"/>
                  <a:pt x="10643" y="13970"/>
                  <a:pt x="10643" y="13341"/>
                </a:cubicBezTo>
                <a:cubicBezTo>
                  <a:pt x="10644" y="12488"/>
                  <a:pt x="10624" y="11666"/>
                  <a:pt x="10587" y="11081"/>
                </a:cubicBezTo>
                <a:cubicBezTo>
                  <a:pt x="10534" y="10416"/>
                  <a:pt x="10476" y="9870"/>
                  <a:pt x="10414" y="9483"/>
                </a:cubicBezTo>
                <a:cubicBezTo>
                  <a:pt x="10377" y="9258"/>
                  <a:pt x="10342" y="8973"/>
                  <a:pt x="10309" y="8601"/>
                </a:cubicBezTo>
                <a:cubicBezTo>
                  <a:pt x="10291" y="8367"/>
                  <a:pt x="10277" y="7999"/>
                  <a:pt x="10276" y="7609"/>
                </a:cubicBezTo>
                <a:cubicBezTo>
                  <a:pt x="10278" y="7192"/>
                  <a:pt x="10292" y="6801"/>
                  <a:pt x="10312" y="6562"/>
                </a:cubicBezTo>
                <a:cubicBezTo>
                  <a:pt x="10341" y="6218"/>
                  <a:pt x="10376" y="6085"/>
                  <a:pt x="10411" y="6122"/>
                </a:cubicBezTo>
                <a:cubicBezTo>
                  <a:pt x="10454" y="6080"/>
                  <a:pt x="10494" y="6288"/>
                  <a:pt x="10528" y="6728"/>
                </a:cubicBezTo>
                <a:cubicBezTo>
                  <a:pt x="10558" y="7179"/>
                  <a:pt x="10575" y="7822"/>
                  <a:pt x="10574" y="8491"/>
                </a:cubicBezTo>
                <a:lnTo>
                  <a:pt x="10692" y="8326"/>
                </a:lnTo>
                <a:cubicBezTo>
                  <a:pt x="10693" y="7286"/>
                  <a:pt x="10667" y="6307"/>
                  <a:pt x="10620" y="5626"/>
                </a:cubicBezTo>
                <a:cubicBezTo>
                  <a:pt x="10563" y="4863"/>
                  <a:pt x="10490" y="4485"/>
                  <a:pt x="10417" y="4579"/>
                </a:cubicBezTo>
                <a:close/>
                <a:moveTo>
                  <a:pt x="12819" y="4579"/>
                </a:moveTo>
                <a:cubicBezTo>
                  <a:pt x="12754" y="4577"/>
                  <a:pt x="12691" y="4882"/>
                  <a:pt x="12636" y="5460"/>
                </a:cubicBezTo>
                <a:cubicBezTo>
                  <a:pt x="12575" y="6126"/>
                  <a:pt x="12525" y="7098"/>
                  <a:pt x="12495" y="8216"/>
                </a:cubicBezTo>
                <a:cubicBezTo>
                  <a:pt x="12460" y="9386"/>
                  <a:pt x="12443" y="10652"/>
                  <a:pt x="12443" y="11963"/>
                </a:cubicBezTo>
                <a:cubicBezTo>
                  <a:pt x="12442" y="12878"/>
                  <a:pt x="12455" y="13784"/>
                  <a:pt x="12479" y="14608"/>
                </a:cubicBezTo>
                <a:cubicBezTo>
                  <a:pt x="12500" y="15355"/>
                  <a:pt x="12534" y="15972"/>
                  <a:pt x="12577" y="16371"/>
                </a:cubicBezTo>
                <a:cubicBezTo>
                  <a:pt x="12621" y="16776"/>
                  <a:pt x="12671" y="16989"/>
                  <a:pt x="12721" y="16978"/>
                </a:cubicBezTo>
                <a:cubicBezTo>
                  <a:pt x="12800" y="17002"/>
                  <a:pt x="12877" y="16575"/>
                  <a:pt x="12937" y="15710"/>
                </a:cubicBezTo>
                <a:cubicBezTo>
                  <a:pt x="12991" y="14988"/>
                  <a:pt x="13033" y="14006"/>
                  <a:pt x="13055" y="12900"/>
                </a:cubicBezTo>
                <a:lnTo>
                  <a:pt x="12937" y="12679"/>
                </a:lnTo>
                <a:cubicBezTo>
                  <a:pt x="12917" y="13445"/>
                  <a:pt x="12884" y="14086"/>
                  <a:pt x="12842" y="14553"/>
                </a:cubicBezTo>
                <a:cubicBezTo>
                  <a:pt x="12807" y="14984"/>
                  <a:pt x="12765" y="15265"/>
                  <a:pt x="12721" y="15269"/>
                </a:cubicBezTo>
                <a:cubicBezTo>
                  <a:pt x="12678" y="15280"/>
                  <a:pt x="12637" y="14944"/>
                  <a:pt x="12610" y="14388"/>
                </a:cubicBezTo>
                <a:cubicBezTo>
                  <a:pt x="12577" y="13656"/>
                  <a:pt x="12561" y="12770"/>
                  <a:pt x="12564" y="11853"/>
                </a:cubicBezTo>
                <a:cubicBezTo>
                  <a:pt x="12563" y="11647"/>
                  <a:pt x="12563" y="11397"/>
                  <a:pt x="12564" y="11191"/>
                </a:cubicBezTo>
                <a:lnTo>
                  <a:pt x="13088" y="11191"/>
                </a:lnTo>
                <a:cubicBezTo>
                  <a:pt x="13094" y="10609"/>
                  <a:pt x="13097" y="10019"/>
                  <a:pt x="13097" y="9428"/>
                </a:cubicBezTo>
                <a:cubicBezTo>
                  <a:pt x="13101" y="8132"/>
                  <a:pt x="13074" y="6866"/>
                  <a:pt x="13022" y="5901"/>
                </a:cubicBezTo>
                <a:cubicBezTo>
                  <a:pt x="12969" y="4999"/>
                  <a:pt x="12895" y="4518"/>
                  <a:pt x="12819" y="4579"/>
                </a:cubicBezTo>
                <a:close/>
                <a:moveTo>
                  <a:pt x="13608" y="4579"/>
                </a:moveTo>
                <a:cubicBezTo>
                  <a:pt x="13570" y="4596"/>
                  <a:pt x="13533" y="4835"/>
                  <a:pt x="13503" y="5240"/>
                </a:cubicBezTo>
                <a:cubicBezTo>
                  <a:pt x="13462" y="5819"/>
                  <a:pt x="13426" y="6504"/>
                  <a:pt x="13399" y="7279"/>
                </a:cubicBezTo>
                <a:lnTo>
                  <a:pt x="13428" y="4854"/>
                </a:lnTo>
                <a:lnTo>
                  <a:pt x="13323" y="4854"/>
                </a:lnTo>
                <a:lnTo>
                  <a:pt x="13176" y="16702"/>
                </a:lnTo>
                <a:lnTo>
                  <a:pt x="13284" y="16702"/>
                </a:lnTo>
                <a:lnTo>
                  <a:pt x="13343" y="11963"/>
                </a:lnTo>
                <a:cubicBezTo>
                  <a:pt x="13355" y="10412"/>
                  <a:pt x="13391" y="8965"/>
                  <a:pt x="13448" y="7720"/>
                </a:cubicBezTo>
                <a:cubicBezTo>
                  <a:pt x="13479" y="7035"/>
                  <a:pt x="13527" y="6575"/>
                  <a:pt x="13579" y="6507"/>
                </a:cubicBezTo>
                <a:cubicBezTo>
                  <a:pt x="13603" y="6508"/>
                  <a:pt x="13627" y="6653"/>
                  <a:pt x="13647" y="6893"/>
                </a:cubicBezTo>
                <a:lnTo>
                  <a:pt x="13696" y="5019"/>
                </a:lnTo>
                <a:cubicBezTo>
                  <a:pt x="13669" y="4759"/>
                  <a:pt x="13639" y="4608"/>
                  <a:pt x="13608" y="4579"/>
                </a:cubicBezTo>
                <a:close/>
                <a:moveTo>
                  <a:pt x="15140" y="4579"/>
                </a:moveTo>
                <a:cubicBezTo>
                  <a:pt x="15096" y="4578"/>
                  <a:pt x="15053" y="4814"/>
                  <a:pt x="15015" y="5185"/>
                </a:cubicBezTo>
                <a:cubicBezTo>
                  <a:pt x="14966" y="5649"/>
                  <a:pt x="14920" y="6245"/>
                  <a:pt x="14881" y="6948"/>
                </a:cubicBezTo>
                <a:lnTo>
                  <a:pt x="14907" y="4854"/>
                </a:lnTo>
                <a:lnTo>
                  <a:pt x="14803" y="4854"/>
                </a:lnTo>
                <a:lnTo>
                  <a:pt x="14655" y="16702"/>
                </a:lnTo>
                <a:lnTo>
                  <a:pt x="14773" y="16757"/>
                </a:lnTo>
                <a:lnTo>
                  <a:pt x="14842" y="11247"/>
                </a:lnTo>
                <a:cubicBezTo>
                  <a:pt x="14853" y="9815"/>
                  <a:pt x="14889" y="8460"/>
                  <a:pt x="14947" y="7389"/>
                </a:cubicBezTo>
                <a:cubicBezTo>
                  <a:pt x="14991" y="6670"/>
                  <a:pt x="15049" y="6236"/>
                  <a:pt x="15110" y="6232"/>
                </a:cubicBezTo>
                <a:cubicBezTo>
                  <a:pt x="15135" y="6208"/>
                  <a:pt x="15162" y="6355"/>
                  <a:pt x="15182" y="6618"/>
                </a:cubicBezTo>
                <a:cubicBezTo>
                  <a:pt x="15198" y="6868"/>
                  <a:pt x="15206" y="7243"/>
                  <a:pt x="15205" y="7609"/>
                </a:cubicBezTo>
                <a:cubicBezTo>
                  <a:pt x="15204" y="8156"/>
                  <a:pt x="15200" y="8676"/>
                  <a:pt x="15192" y="9208"/>
                </a:cubicBezTo>
                <a:lnTo>
                  <a:pt x="15097" y="16757"/>
                </a:lnTo>
                <a:lnTo>
                  <a:pt x="15218" y="16757"/>
                </a:lnTo>
                <a:lnTo>
                  <a:pt x="15307" y="9538"/>
                </a:lnTo>
                <a:cubicBezTo>
                  <a:pt x="15316" y="8855"/>
                  <a:pt x="15321" y="8145"/>
                  <a:pt x="15323" y="7444"/>
                </a:cubicBezTo>
                <a:cubicBezTo>
                  <a:pt x="15325" y="6661"/>
                  <a:pt x="15310" y="5903"/>
                  <a:pt x="15277" y="5350"/>
                </a:cubicBezTo>
                <a:cubicBezTo>
                  <a:pt x="15240" y="4808"/>
                  <a:pt x="15189" y="4535"/>
                  <a:pt x="15140" y="4579"/>
                </a:cubicBezTo>
                <a:close/>
                <a:moveTo>
                  <a:pt x="17869" y="4579"/>
                </a:moveTo>
                <a:cubicBezTo>
                  <a:pt x="17769" y="4509"/>
                  <a:pt x="17674" y="5199"/>
                  <a:pt x="17607" y="6452"/>
                </a:cubicBezTo>
                <a:cubicBezTo>
                  <a:pt x="17524" y="8042"/>
                  <a:pt x="17479" y="10124"/>
                  <a:pt x="17483" y="12238"/>
                </a:cubicBezTo>
                <a:cubicBezTo>
                  <a:pt x="17484" y="13090"/>
                  <a:pt x="17498" y="13916"/>
                  <a:pt x="17522" y="14663"/>
                </a:cubicBezTo>
                <a:cubicBezTo>
                  <a:pt x="17546" y="15415"/>
                  <a:pt x="17582" y="16030"/>
                  <a:pt x="17627" y="16427"/>
                </a:cubicBezTo>
                <a:cubicBezTo>
                  <a:pt x="17673" y="16822"/>
                  <a:pt x="17725" y="16990"/>
                  <a:pt x="17777" y="16978"/>
                </a:cubicBezTo>
                <a:cubicBezTo>
                  <a:pt x="17845" y="16982"/>
                  <a:pt x="17910" y="16655"/>
                  <a:pt x="17967" y="16041"/>
                </a:cubicBezTo>
                <a:cubicBezTo>
                  <a:pt x="18029" y="15403"/>
                  <a:pt x="18079" y="14459"/>
                  <a:pt x="18108" y="13341"/>
                </a:cubicBezTo>
                <a:cubicBezTo>
                  <a:pt x="18141" y="12147"/>
                  <a:pt x="18157" y="10853"/>
                  <a:pt x="18157" y="9538"/>
                </a:cubicBezTo>
                <a:cubicBezTo>
                  <a:pt x="18161" y="8198"/>
                  <a:pt x="18133" y="6882"/>
                  <a:pt x="18079" y="5901"/>
                </a:cubicBezTo>
                <a:cubicBezTo>
                  <a:pt x="18023" y="4969"/>
                  <a:pt x="17947" y="4499"/>
                  <a:pt x="17869" y="4579"/>
                </a:cubicBezTo>
                <a:close/>
                <a:moveTo>
                  <a:pt x="18635" y="4579"/>
                </a:moveTo>
                <a:cubicBezTo>
                  <a:pt x="18565" y="4558"/>
                  <a:pt x="18496" y="4919"/>
                  <a:pt x="18439" y="5570"/>
                </a:cubicBezTo>
                <a:cubicBezTo>
                  <a:pt x="18379" y="6286"/>
                  <a:pt x="18333" y="7279"/>
                  <a:pt x="18308" y="8436"/>
                </a:cubicBezTo>
                <a:cubicBezTo>
                  <a:pt x="18278" y="9648"/>
                  <a:pt x="18262" y="10925"/>
                  <a:pt x="18262" y="12238"/>
                </a:cubicBezTo>
                <a:cubicBezTo>
                  <a:pt x="18257" y="13527"/>
                  <a:pt x="18283" y="14796"/>
                  <a:pt x="18334" y="15765"/>
                </a:cubicBezTo>
                <a:cubicBezTo>
                  <a:pt x="18383" y="16614"/>
                  <a:pt x="18450" y="17085"/>
                  <a:pt x="18520" y="17033"/>
                </a:cubicBezTo>
                <a:cubicBezTo>
                  <a:pt x="18589" y="17046"/>
                  <a:pt x="18656" y="16640"/>
                  <a:pt x="18710" y="15931"/>
                </a:cubicBezTo>
                <a:cubicBezTo>
                  <a:pt x="18772" y="15064"/>
                  <a:pt x="18815" y="13919"/>
                  <a:pt x="18838" y="12624"/>
                </a:cubicBezTo>
                <a:lnTo>
                  <a:pt x="18720" y="12404"/>
                </a:lnTo>
                <a:cubicBezTo>
                  <a:pt x="18703" y="13281"/>
                  <a:pt x="18670" y="14065"/>
                  <a:pt x="18628" y="14663"/>
                </a:cubicBezTo>
                <a:cubicBezTo>
                  <a:pt x="18598" y="15133"/>
                  <a:pt x="18559" y="15416"/>
                  <a:pt x="18517" y="15435"/>
                </a:cubicBezTo>
                <a:cubicBezTo>
                  <a:pt x="18479" y="15441"/>
                  <a:pt x="18443" y="15159"/>
                  <a:pt x="18419" y="14663"/>
                </a:cubicBezTo>
                <a:cubicBezTo>
                  <a:pt x="18389" y="14018"/>
                  <a:pt x="18376" y="13221"/>
                  <a:pt x="18380" y="12404"/>
                </a:cubicBezTo>
                <a:cubicBezTo>
                  <a:pt x="18380" y="11373"/>
                  <a:pt x="18390" y="10351"/>
                  <a:pt x="18409" y="9373"/>
                </a:cubicBezTo>
                <a:cubicBezTo>
                  <a:pt x="18424" y="8481"/>
                  <a:pt x="18455" y="7648"/>
                  <a:pt x="18494" y="7003"/>
                </a:cubicBezTo>
                <a:cubicBezTo>
                  <a:pt x="18529" y="6495"/>
                  <a:pt x="18572" y="6223"/>
                  <a:pt x="18619" y="6232"/>
                </a:cubicBezTo>
                <a:cubicBezTo>
                  <a:pt x="18657" y="6180"/>
                  <a:pt x="18696" y="6428"/>
                  <a:pt x="18723" y="6893"/>
                </a:cubicBezTo>
                <a:cubicBezTo>
                  <a:pt x="18750" y="7366"/>
                  <a:pt x="18765" y="8004"/>
                  <a:pt x="18763" y="8656"/>
                </a:cubicBezTo>
                <a:lnTo>
                  <a:pt x="18880" y="8491"/>
                </a:lnTo>
                <a:cubicBezTo>
                  <a:pt x="18883" y="7426"/>
                  <a:pt x="18860" y="6435"/>
                  <a:pt x="18815" y="5681"/>
                </a:cubicBezTo>
                <a:cubicBezTo>
                  <a:pt x="18766" y="4934"/>
                  <a:pt x="18701" y="4520"/>
                  <a:pt x="18635" y="4579"/>
                </a:cubicBezTo>
                <a:close/>
                <a:moveTo>
                  <a:pt x="19610" y="4579"/>
                </a:moveTo>
                <a:cubicBezTo>
                  <a:pt x="19545" y="4577"/>
                  <a:pt x="19482" y="4883"/>
                  <a:pt x="19427" y="5460"/>
                </a:cubicBezTo>
                <a:cubicBezTo>
                  <a:pt x="19366" y="6135"/>
                  <a:pt x="19317" y="7104"/>
                  <a:pt x="19286" y="8216"/>
                </a:cubicBezTo>
                <a:cubicBezTo>
                  <a:pt x="19251" y="9386"/>
                  <a:pt x="19234" y="10653"/>
                  <a:pt x="19234" y="11963"/>
                </a:cubicBezTo>
                <a:cubicBezTo>
                  <a:pt x="19233" y="12878"/>
                  <a:pt x="19246" y="13784"/>
                  <a:pt x="19270" y="14608"/>
                </a:cubicBezTo>
                <a:cubicBezTo>
                  <a:pt x="19293" y="15365"/>
                  <a:pt x="19330" y="15982"/>
                  <a:pt x="19375" y="16371"/>
                </a:cubicBezTo>
                <a:cubicBezTo>
                  <a:pt x="19419" y="16776"/>
                  <a:pt x="19468" y="16989"/>
                  <a:pt x="19519" y="16978"/>
                </a:cubicBezTo>
                <a:cubicBezTo>
                  <a:pt x="19598" y="17005"/>
                  <a:pt x="19675" y="16578"/>
                  <a:pt x="19735" y="15710"/>
                </a:cubicBezTo>
                <a:cubicBezTo>
                  <a:pt x="19789" y="14988"/>
                  <a:pt x="19828" y="14006"/>
                  <a:pt x="19849" y="12900"/>
                </a:cubicBezTo>
                <a:lnTo>
                  <a:pt x="19731" y="12679"/>
                </a:lnTo>
                <a:cubicBezTo>
                  <a:pt x="19710" y="13455"/>
                  <a:pt x="19676" y="14098"/>
                  <a:pt x="19633" y="14553"/>
                </a:cubicBezTo>
                <a:cubicBezTo>
                  <a:pt x="19597" y="14981"/>
                  <a:pt x="19556" y="15261"/>
                  <a:pt x="19512" y="15269"/>
                </a:cubicBezTo>
                <a:cubicBezTo>
                  <a:pt x="19469" y="15277"/>
                  <a:pt x="19428" y="14942"/>
                  <a:pt x="19401" y="14388"/>
                </a:cubicBezTo>
                <a:cubicBezTo>
                  <a:pt x="19368" y="13655"/>
                  <a:pt x="19351" y="12768"/>
                  <a:pt x="19355" y="11853"/>
                </a:cubicBezTo>
                <a:cubicBezTo>
                  <a:pt x="19354" y="11647"/>
                  <a:pt x="19354" y="11397"/>
                  <a:pt x="19355" y="11191"/>
                </a:cubicBezTo>
                <a:lnTo>
                  <a:pt x="19879" y="11191"/>
                </a:lnTo>
                <a:cubicBezTo>
                  <a:pt x="19884" y="10608"/>
                  <a:pt x="19888" y="10018"/>
                  <a:pt x="19888" y="9428"/>
                </a:cubicBezTo>
                <a:cubicBezTo>
                  <a:pt x="19892" y="8132"/>
                  <a:pt x="19865" y="6866"/>
                  <a:pt x="19813" y="5901"/>
                </a:cubicBezTo>
                <a:cubicBezTo>
                  <a:pt x="19760" y="5002"/>
                  <a:pt x="19685" y="4521"/>
                  <a:pt x="19610" y="4579"/>
                </a:cubicBezTo>
                <a:close/>
                <a:moveTo>
                  <a:pt x="2216" y="4854"/>
                </a:moveTo>
                <a:lnTo>
                  <a:pt x="2330" y="16702"/>
                </a:lnTo>
                <a:lnTo>
                  <a:pt x="2464" y="16757"/>
                </a:lnTo>
                <a:lnTo>
                  <a:pt x="2870" y="4854"/>
                </a:lnTo>
                <a:lnTo>
                  <a:pt x="2743" y="4854"/>
                </a:lnTo>
                <a:lnTo>
                  <a:pt x="2507" y="12018"/>
                </a:lnTo>
                <a:cubicBezTo>
                  <a:pt x="2471" y="13146"/>
                  <a:pt x="2442" y="14092"/>
                  <a:pt x="2419" y="14939"/>
                </a:cubicBezTo>
                <a:cubicBezTo>
                  <a:pt x="2408" y="13299"/>
                  <a:pt x="2400" y="12135"/>
                  <a:pt x="2392" y="11412"/>
                </a:cubicBezTo>
                <a:lnTo>
                  <a:pt x="2333" y="4854"/>
                </a:lnTo>
                <a:lnTo>
                  <a:pt x="2216" y="4854"/>
                </a:lnTo>
                <a:close/>
                <a:moveTo>
                  <a:pt x="5508" y="4854"/>
                </a:moveTo>
                <a:lnTo>
                  <a:pt x="5361" y="16702"/>
                </a:lnTo>
                <a:lnTo>
                  <a:pt x="5482" y="16702"/>
                </a:lnTo>
                <a:lnTo>
                  <a:pt x="5629" y="4854"/>
                </a:lnTo>
                <a:lnTo>
                  <a:pt x="5508" y="4854"/>
                </a:lnTo>
                <a:close/>
                <a:moveTo>
                  <a:pt x="9278" y="4854"/>
                </a:moveTo>
                <a:lnTo>
                  <a:pt x="9131" y="16702"/>
                </a:lnTo>
                <a:lnTo>
                  <a:pt x="9252" y="16702"/>
                </a:lnTo>
                <a:lnTo>
                  <a:pt x="9399" y="4854"/>
                </a:lnTo>
                <a:lnTo>
                  <a:pt x="9278" y="4854"/>
                </a:lnTo>
                <a:close/>
                <a:moveTo>
                  <a:pt x="13729" y="4854"/>
                </a:moveTo>
                <a:lnTo>
                  <a:pt x="13847" y="16702"/>
                </a:lnTo>
                <a:lnTo>
                  <a:pt x="13981" y="16757"/>
                </a:lnTo>
                <a:lnTo>
                  <a:pt x="14384" y="4854"/>
                </a:lnTo>
                <a:lnTo>
                  <a:pt x="14256" y="4854"/>
                </a:lnTo>
                <a:lnTo>
                  <a:pt x="14020" y="12018"/>
                </a:lnTo>
                <a:cubicBezTo>
                  <a:pt x="13984" y="13146"/>
                  <a:pt x="13955" y="14092"/>
                  <a:pt x="13932" y="14939"/>
                </a:cubicBezTo>
                <a:cubicBezTo>
                  <a:pt x="13923" y="13299"/>
                  <a:pt x="13915" y="12135"/>
                  <a:pt x="13909" y="11412"/>
                </a:cubicBezTo>
                <a:lnTo>
                  <a:pt x="13847" y="4854"/>
                </a:lnTo>
                <a:lnTo>
                  <a:pt x="13729" y="4854"/>
                </a:lnTo>
                <a:close/>
                <a:moveTo>
                  <a:pt x="14495" y="4854"/>
                </a:moveTo>
                <a:lnTo>
                  <a:pt x="14348" y="16702"/>
                </a:lnTo>
                <a:lnTo>
                  <a:pt x="14469" y="16702"/>
                </a:lnTo>
                <a:lnTo>
                  <a:pt x="14616" y="4854"/>
                </a:lnTo>
                <a:lnTo>
                  <a:pt x="14495" y="4854"/>
                </a:lnTo>
                <a:close/>
                <a:moveTo>
                  <a:pt x="19054" y="4854"/>
                </a:moveTo>
                <a:lnTo>
                  <a:pt x="18907" y="16702"/>
                </a:lnTo>
                <a:lnTo>
                  <a:pt x="19028" y="16702"/>
                </a:lnTo>
                <a:lnTo>
                  <a:pt x="19175" y="4854"/>
                </a:lnTo>
                <a:lnTo>
                  <a:pt x="19054" y="4854"/>
                </a:lnTo>
                <a:close/>
                <a:moveTo>
                  <a:pt x="20945" y="4854"/>
                </a:moveTo>
                <a:lnTo>
                  <a:pt x="20631" y="14443"/>
                </a:lnTo>
                <a:cubicBezTo>
                  <a:pt x="20624" y="13297"/>
                  <a:pt x="20616" y="12097"/>
                  <a:pt x="20605" y="10916"/>
                </a:cubicBezTo>
                <a:lnTo>
                  <a:pt x="20553" y="4909"/>
                </a:lnTo>
                <a:lnTo>
                  <a:pt x="20435" y="4909"/>
                </a:lnTo>
                <a:lnTo>
                  <a:pt x="20553" y="16812"/>
                </a:lnTo>
                <a:lnTo>
                  <a:pt x="20513" y="17970"/>
                </a:lnTo>
                <a:cubicBezTo>
                  <a:pt x="20498" y="18497"/>
                  <a:pt x="20474" y="18954"/>
                  <a:pt x="20448" y="19347"/>
                </a:cubicBezTo>
                <a:cubicBezTo>
                  <a:pt x="20430" y="19540"/>
                  <a:pt x="20410" y="19688"/>
                  <a:pt x="20389" y="19678"/>
                </a:cubicBezTo>
                <a:cubicBezTo>
                  <a:pt x="20365" y="19669"/>
                  <a:pt x="20341" y="19565"/>
                  <a:pt x="20317" y="19457"/>
                </a:cubicBezTo>
                <a:lnTo>
                  <a:pt x="20307" y="21221"/>
                </a:lnTo>
                <a:cubicBezTo>
                  <a:pt x="20333" y="21410"/>
                  <a:pt x="20361" y="21518"/>
                  <a:pt x="20389" y="21552"/>
                </a:cubicBezTo>
                <a:cubicBezTo>
                  <a:pt x="20431" y="21563"/>
                  <a:pt x="20473" y="21368"/>
                  <a:pt x="20507" y="20945"/>
                </a:cubicBezTo>
                <a:cubicBezTo>
                  <a:pt x="20555" y="20200"/>
                  <a:pt x="20592" y="19335"/>
                  <a:pt x="20621" y="18355"/>
                </a:cubicBezTo>
                <a:lnTo>
                  <a:pt x="21073" y="4854"/>
                </a:lnTo>
                <a:lnTo>
                  <a:pt x="20945" y="4854"/>
                </a:lnTo>
                <a:close/>
                <a:moveTo>
                  <a:pt x="1790" y="6122"/>
                </a:moveTo>
                <a:cubicBezTo>
                  <a:pt x="1834" y="6103"/>
                  <a:pt x="1878" y="6413"/>
                  <a:pt x="1908" y="6948"/>
                </a:cubicBezTo>
                <a:cubicBezTo>
                  <a:pt x="1940" y="7602"/>
                  <a:pt x="1957" y="8468"/>
                  <a:pt x="1954" y="9318"/>
                </a:cubicBezTo>
                <a:lnTo>
                  <a:pt x="1954" y="9759"/>
                </a:lnTo>
                <a:lnTo>
                  <a:pt x="1555" y="9759"/>
                </a:lnTo>
                <a:cubicBezTo>
                  <a:pt x="1569" y="8718"/>
                  <a:pt x="1602" y="7775"/>
                  <a:pt x="1649" y="7058"/>
                </a:cubicBezTo>
                <a:cubicBezTo>
                  <a:pt x="1688" y="6477"/>
                  <a:pt x="1738" y="6119"/>
                  <a:pt x="1790" y="6122"/>
                </a:cubicBezTo>
                <a:close/>
                <a:moveTo>
                  <a:pt x="4281" y="6122"/>
                </a:moveTo>
                <a:cubicBezTo>
                  <a:pt x="4327" y="6102"/>
                  <a:pt x="4371" y="6425"/>
                  <a:pt x="4402" y="7003"/>
                </a:cubicBezTo>
                <a:cubicBezTo>
                  <a:pt x="4436" y="7702"/>
                  <a:pt x="4455" y="8630"/>
                  <a:pt x="4451" y="9538"/>
                </a:cubicBezTo>
                <a:cubicBezTo>
                  <a:pt x="4451" y="10262"/>
                  <a:pt x="4444" y="10997"/>
                  <a:pt x="4431" y="11687"/>
                </a:cubicBezTo>
                <a:cubicBezTo>
                  <a:pt x="4422" y="12204"/>
                  <a:pt x="4411" y="12708"/>
                  <a:pt x="4395" y="13175"/>
                </a:cubicBezTo>
                <a:cubicBezTo>
                  <a:pt x="4381" y="13628"/>
                  <a:pt x="4362" y="14034"/>
                  <a:pt x="4340" y="14388"/>
                </a:cubicBezTo>
                <a:cubicBezTo>
                  <a:pt x="4320" y="14736"/>
                  <a:pt x="4294" y="14972"/>
                  <a:pt x="4268" y="15159"/>
                </a:cubicBezTo>
                <a:cubicBezTo>
                  <a:pt x="4243" y="15333"/>
                  <a:pt x="4219" y="15434"/>
                  <a:pt x="4192" y="15435"/>
                </a:cubicBezTo>
                <a:cubicBezTo>
                  <a:pt x="4146" y="15454"/>
                  <a:pt x="4102" y="15131"/>
                  <a:pt x="4071" y="14553"/>
                </a:cubicBezTo>
                <a:cubicBezTo>
                  <a:pt x="4036" y="13845"/>
                  <a:pt x="4018" y="12938"/>
                  <a:pt x="4022" y="12018"/>
                </a:cubicBezTo>
                <a:cubicBezTo>
                  <a:pt x="4022" y="11322"/>
                  <a:pt x="4028" y="10654"/>
                  <a:pt x="4039" y="9979"/>
                </a:cubicBezTo>
                <a:cubicBezTo>
                  <a:pt x="4049" y="9249"/>
                  <a:pt x="4068" y="8549"/>
                  <a:pt x="4094" y="7940"/>
                </a:cubicBezTo>
                <a:cubicBezTo>
                  <a:pt x="4116" y="7402"/>
                  <a:pt x="4143" y="6908"/>
                  <a:pt x="4176" y="6562"/>
                </a:cubicBezTo>
                <a:cubicBezTo>
                  <a:pt x="4208" y="6258"/>
                  <a:pt x="4244" y="6106"/>
                  <a:pt x="4281" y="6122"/>
                </a:cubicBezTo>
                <a:close/>
                <a:moveTo>
                  <a:pt x="5040" y="6122"/>
                </a:moveTo>
                <a:cubicBezTo>
                  <a:pt x="5080" y="6115"/>
                  <a:pt x="5119" y="6373"/>
                  <a:pt x="5145" y="6893"/>
                </a:cubicBezTo>
                <a:cubicBezTo>
                  <a:pt x="5176" y="7556"/>
                  <a:pt x="5191" y="8418"/>
                  <a:pt x="5187" y="9263"/>
                </a:cubicBezTo>
                <a:cubicBezTo>
                  <a:pt x="5187" y="10667"/>
                  <a:pt x="5166" y="12011"/>
                  <a:pt x="5125" y="13230"/>
                </a:cubicBezTo>
                <a:cubicBezTo>
                  <a:pt x="5097" y="14379"/>
                  <a:pt x="5029" y="15171"/>
                  <a:pt x="4955" y="15214"/>
                </a:cubicBezTo>
                <a:cubicBezTo>
                  <a:pt x="4892" y="15227"/>
                  <a:pt x="4837" y="14604"/>
                  <a:pt x="4814" y="13616"/>
                </a:cubicBezTo>
                <a:cubicBezTo>
                  <a:pt x="4806" y="13040"/>
                  <a:pt x="4803" y="12446"/>
                  <a:pt x="4804" y="11853"/>
                </a:cubicBezTo>
                <a:lnTo>
                  <a:pt x="4804" y="11742"/>
                </a:lnTo>
                <a:cubicBezTo>
                  <a:pt x="4809" y="10306"/>
                  <a:pt x="4837" y="8929"/>
                  <a:pt x="4883" y="7720"/>
                </a:cubicBezTo>
                <a:cubicBezTo>
                  <a:pt x="4901" y="7230"/>
                  <a:pt x="4926" y="6819"/>
                  <a:pt x="4955" y="6507"/>
                </a:cubicBezTo>
                <a:cubicBezTo>
                  <a:pt x="4980" y="6235"/>
                  <a:pt x="5010" y="6114"/>
                  <a:pt x="5040" y="6122"/>
                </a:cubicBezTo>
                <a:close/>
                <a:moveTo>
                  <a:pt x="17863" y="6122"/>
                </a:moveTo>
                <a:cubicBezTo>
                  <a:pt x="17909" y="6102"/>
                  <a:pt x="17956" y="6425"/>
                  <a:pt x="17987" y="7003"/>
                </a:cubicBezTo>
                <a:cubicBezTo>
                  <a:pt x="18022" y="7702"/>
                  <a:pt x="18036" y="8630"/>
                  <a:pt x="18033" y="9538"/>
                </a:cubicBezTo>
                <a:cubicBezTo>
                  <a:pt x="18033" y="10262"/>
                  <a:pt x="18026" y="10997"/>
                  <a:pt x="18013" y="11687"/>
                </a:cubicBezTo>
                <a:cubicBezTo>
                  <a:pt x="18004" y="12204"/>
                  <a:pt x="17993" y="12708"/>
                  <a:pt x="17977" y="13175"/>
                </a:cubicBezTo>
                <a:cubicBezTo>
                  <a:pt x="17963" y="13628"/>
                  <a:pt x="17944" y="14034"/>
                  <a:pt x="17921" y="14388"/>
                </a:cubicBezTo>
                <a:cubicBezTo>
                  <a:pt x="17902" y="14736"/>
                  <a:pt x="17876" y="14972"/>
                  <a:pt x="17849" y="15159"/>
                </a:cubicBezTo>
                <a:cubicBezTo>
                  <a:pt x="17825" y="15333"/>
                  <a:pt x="17800" y="15434"/>
                  <a:pt x="17774" y="15435"/>
                </a:cubicBezTo>
                <a:cubicBezTo>
                  <a:pt x="17728" y="15454"/>
                  <a:pt x="17684" y="15131"/>
                  <a:pt x="17653" y="14553"/>
                </a:cubicBezTo>
                <a:cubicBezTo>
                  <a:pt x="17618" y="13845"/>
                  <a:pt x="17600" y="12938"/>
                  <a:pt x="17604" y="12018"/>
                </a:cubicBezTo>
                <a:cubicBezTo>
                  <a:pt x="17604" y="11322"/>
                  <a:pt x="17610" y="10654"/>
                  <a:pt x="17620" y="9979"/>
                </a:cubicBezTo>
                <a:cubicBezTo>
                  <a:pt x="17631" y="9249"/>
                  <a:pt x="17650" y="8549"/>
                  <a:pt x="17676" y="7940"/>
                </a:cubicBezTo>
                <a:cubicBezTo>
                  <a:pt x="17698" y="7402"/>
                  <a:pt x="17725" y="6908"/>
                  <a:pt x="17758" y="6562"/>
                </a:cubicBezTo>
                <a:cubicBezTo>
                  <a:pt x="17790" y="6258"/>
                  <a:pt x="17826" y="6106"/>
                  <a:pt x="17863" y="6122"/>
                </a:cubicBezTo>
                <a:close/>
                <a:moveTo>
                  <a:pt x="19617" y="6122"/>
                </a:moveTo>
                <a:cubicBezTo>
                  <a:pt x="19661" y="6096"/>
                  <a:pt x="19705" y="6408"/>
                  <a:pt x="19735" y="6948"/>
                </a:cubicBezTo>
                <a:cubicBezTo>
                  <a:pt x="19767" y="7600"/>
                  <a:pt x="19784" y="8465"/>
                  <a:pt x="19780" y="9318"/>
                </a:cubicBezTo>
                <a:cubicBezTo>
                  <a:pt x="19780" y="9406"/>
                  <a:pt x="19780" y="9547"/>
                  <a:pt x="19780" y="9759"/>
                </a:cubicBezTo>
                <a:lnTo>
                  <a:pt x="19384" y="9759"/>
                </a:lnTo>
                <a:cubicBezTo>
                  <a:pt x="19400" y="8748"/>
                  <a:pt x="19433" y="7804"/>
                  <a:pt x="19479" y="7113"/>
                </a:cubicBezTo>
                <a:cubicBezTo>
                  <a:pt x="19516" y="6512"/>
                  <a:pt x="19565" y="6156"/>
                  <a:pt x="19617" y="6122"/>
                </a:cubicBezTo>
                <a:close/>
                <a:moveTo>
                  <a:pt x="3230" y="6177"/>
                </a:moveTo>
                <a:cubicBezTo>
                  <a:pt x="3274" y="6158"/>
                  <a:pt x="3315" y="6413"/>
                  <a:pt x="3345" y="6948"/>
                </a:cubicBezTo>
                <a:cubicBezTo>
                  <a:pt x="3377" y="7602"/>
                  <a:pt x="3394" y="8468"/>
                  <a:pt x="3391" y="9318"/>
                </a:cubicBezTo>
                <a:lnTo>
                  <a:pt x="3391" y="9759"/>
                </a:lnTo>
                <a:lnTo>
                  <a:pt x="2995" y="9759"/>
                </a:lnTo>
                <a:cubicBezTo>
                  <a:pt x="3009" y="8718"/>
                  <a:pt x="3042" y="7774"/>
                  <a:pt x="3089" y="7058"/>
                </a:cubicBezTo>
                <a:cubicBezTo>
                  <a:pt x="3128" y="6477"/>
                  <a:pt x="3178" y="6174"/>
                  <a:pt x="3230" y="6177"/>
                </a:cubicBezTo>
                <a:close/>
                <a:moveTo>
                  <a:pt x="12826" y="6177"/>
                </a:moveTo>
                <a:cubicBezTo>
                  <a:pt x="12870" y="6158"/>
                  <a:pt x="12910" y="6413"/>
                  <a:pt x="12940" y="6948"/>
                </a:cubicBezTo>
                <a:cubicBezTo>
                  <a:pt x="12973" y="7602"/>
                  <a:pt x="12990" y="8468"/>
                  <a:pt x="12986" y="9318"/>
                </a:cubicBezTo>
                <a:cubicBezTo>
                  <a:pt x="12986" y="9406"/>
                  <a:pt x="12986" y="9547"/>
                  <a:pt x="12986" y="9759"/>
                </a:cubicBezTo>
                <a:lnTo>
                  <a:pt x="12587" y="9759"/>
                </a:lnTo>
                <a:cubicBezTo>
                  <a:pt x="12603" y="8711"/>
                  <a:pt x="12637" y="7767"/>
                  <a:pt x="12685" y="7058"/>
                </a:cubicBezTo>
                <a:cubicBezTo>
                  <a:pt x="12724" y="6477"/>
                  <a:pt x="12774" y="6174"/>
                  <a:pt x="12826" y="6177"/>
                </a:cubicBezTo>
                <a:close/>
                <a:moveTo>
                  <a:pt x="6794" y="6287"/>
                </a:moveTo>
                <a:cubicBezTo>
                  <a:pt x="6840" y="6271"/>
                  <a:pt x="6881" y="6549"/>
                  <a:pt x="6912" y="7113"/>
                </a:cubicBezTo>
                <a:cubicBezTo>
                  <a:pt x="6943" y="7725"/>
                  <a:pt x="6961" y="8509"/>
                  <a:pt x="6961" y="9318"/>
                </a:cubicBezTo>
                <a:cubicBezTo>
                  <a:pt x="6960" y="10283"/>
                  <a:pt x="6948" y="11243"/>
                  <a:pt x="6925" y="12128"/>
                </a:cubicBezTo>
                <a:cubicBezTo>
                  <a:pt x="6906" y="12983"/>
                  <a:pt x="6873" y="13769"/>
                  <a:pt x="6830" y="14333"/>
                </a:cubicBezTo>
                <a:cubicBezTo>
                  <a:pt x="6796" y="14759"/>
                  <a:pt x="6755" y="14973"/>
                  <a:pt x="6712" y="14994"/>
                </a:cubicBezTo>
                <a:cubicBezTo>
                  <a:pt x="6683" y="15003"/>
                  <a:pt x="6654" y="14848"/>
                  <a:pt x="6631" y="14553"/>
                </a:cubicBezTo>
                <a:cubicBezTo>
                  <a:pt x="6604" y="14214"/>
                  <a:pt x="6583" y="13755"/>
                  <a:pt x="6572" y="13230"/>
                </a:cubicBezTo>
                <a:cubicBezTo>
                  <a:pt x="6562" y="12658"/>
                  <a:pt x="6558" y="12063"/>
                  <a:pt x="6559" y="11467"/>
                </a:cubicBezTo>
                <a:cubicBezTo>
                  <a:pt x="6561" y="10904"/>
                  <a:pt x="6568" y="10351"/>
                  <a:pt x="6578" y="9814"/>
                </a:cubicBezTo>
                <a:cubicBezTo>
                  <a:pt x="6588" y="9113"/>
                  <a:pt x="6605" y="8464"/>
                  <a:pt x="6631" y="7885"/>
                </a:cubicBezTo>
                <a:cubicBezTo>
                  <a:pt x="6651" y="7396"/>
                  <a:pt x="6676" y="6986"/>
                  <a:pt x="6706" y="6673"/>
                </a:cubicBezTo>
                <a:cubicBezTo>
                  <a:pt x="6732" y="6420"/>
                  <a:pt x="6764" y="6289"/>
                  <a:pt x="6794" y="6287"/>
                </a:cubicBezTo>
                <a:close/>
                <a:moveTo>
                  <a:pt x="15778" y="6287"/>
                </a:moveTo>
                <a:cubicBezTo>
                  <a:pt x="15823" y="6264"/>
                  <a:pt x="15869" y="6543"/>
                  <a:pt x="15899" y="7113"/>
                </a:cubicBezTo>
                <a:cubicBezTo>
                  <a:pt x="15931" y="7722"/>
                  <a:pt x="15945" y="8508"/>
                  <a:pt x="15945" y="9318"/>
                </a:cubicBezTo>
                <a:cubicBezTo>
                  <a:pt x="15944" y="10282"/>
                  <a:pt x="15935" y="11242"/>
                  <a:pt x="15912" y="12128"/>
                </a:cubicBezTo>
                <a:cubicBezTo>
                  <a:pt x="15893" y="12988"/>
                  <a:pt x="15857" y="13775"/>
                  <a:pt x="15814" y="14333"/>
                </a:cubicBezTo>
                <a:cubicBezTo>
                  <a:pt x="15780" y="14763"/>
                  <a:pt x="15742" y="14978"/>
                  <a:pt x="15699" y="14994"/>
                </a:cubicBezTo>
                <a:cubicBezTo>
                  <a:pt x="15670" y="15003"/>
                  <a:pt x="15641" y="14848"/>
                  <a:pt x="15617" y="14553"/>
                </a:cubicBezTo>
                <a:cubicBezTo>
                  <a:pt x="15591" y="14214"/>
                  <a:pt x="15570" y="13755"/>
                  <a:pt x="15559" y="13230"/>
                </a:cubicBezTo>
                <a:cubicBezTo>
                  <a:pt x="15548" y="12659"/>
                  <a:pt x="15544" y="12063"/>
                  <a:pt x="15545" y="11467"/>
                </a:cubicBezTo>
                <a:cubicBezTo>
                  <a:pt x="15548" y="10905"/>
                  <a:pt x="15552" y="10353"/>
                  <a:pt x="15562" y="9814"/>
                </a:cubicBezTo>
                <a:cubicBezTo>
                  <a:pt x="15572" y="9115"/>
                  <a:pt x="15592" y="8467"/>
                  <a:pt x="15617" y="7885"/>
                </a:cubicBezTo>
                <a:cubicBezTo>
                  <a:pt x="15637" y="7392"/>
                  <a:pt x="15662" y="6981"/>
                  <a:pt x="15693" y="6673"/>
                </a:cubicBezTo>
                <a:cubicBezTo>
                  <a:pt x="15718" y="6418"/>
                  <a:pt x="15748" y="6286"/>
                  <a:pt x="15778" y="6287"/>
                </a:cubicBezTo>
                <a:close/>
                <a:moveTo>
                  <a:pt x="10797" y="14388"/>
                </a:moveTo>
                <a:lnTo>
                  <a:pt x="10767" y="16757"/>
                </a:lnTo>
                <a:lnTo>
                  <a:pt x="10905" y="16757"/>
                </a:lnTo>
                <a:lnTo>
                  <a:pt x="10934" y="14388"/>
                </a:lnTo>
                <a:lnTo>
                  <a:pt x="10797" y="14388"/>
                </a:lnTo>
                <a:close/>
              </a:path>
            </a:pathLst>
          </a:custGeom>
          <a:solidFill>
            <a:srgbClr val="FFFFFF"/>
          </a:solidFill>
          <a:ln w="3175">
            <a:miter lim="400000"/>
          </a:ln>
        </p:spPr>
        <p:txBody>
          <a:bodyPr lIns="34289" tIns="34289" rIns="34289" bIns="34289" anchor="ctr"/>
          <a:lstStyle/>
          <a:p>
            <a:pPr defTabSz="685800">
              <a:defRPr sz="1200">
                <a:solidFill>
                  <a:srgbClr val="000000"/>
                </a:solidFill>
                <a:latin typeface="Calibri"/>
                <a:ea typeface="Calibri"/>
                <a:cs typeface="Calibri"/>
                <a:sym typeface="Calibri"/>
              </a:defRPr>
            </a:pPr>
            <a:endParaRPr dirty="0"/>
          </a:p>
        </p:txBody>
      </p:sp>
      <p:grpSp>
        <p:nvGrpSpPr>
          <p:cNvPr id="650" name="Group"/>
          <p:cNvGrpSpPr/>
          <p:nvPr/>
        </p:nvGrpSpPr>
        <p:grpSpPr>
          <a:xfrm>
            <a:off x="724039" y="260437"/>
            <a:ext cx="2245349" cy="1311329"/>
            <a:chOff x="0" y="0"/>
            <a:chExt cx="2245348" cy="1311327"/>
          </a:xfrm>
        </p:grpSpPr>
        <p:sp>
          <p:nvSpPr>
            <p:cNvPr id="575" name="Freeform 209"/>
            <p:cNvSpPr/>
            <p:nvPr/>
          </p:nvSpPr>
          <p:spPr>
            <a:xfrm>
              <a:off x="3628" y="1245934"/>
              <a:ext cx="42207" cy="64323"/>
            </a:xfrm>
            <a:custGeom>
              <a:avLst/>
              <a:gdLst/>
              <a:ahLst/>
              <a:cxnLst>
                <a:cxn ang="0">
                  <a:pos x="wd2" y="hd2"/>
                </a:cxn>
                <a:cxn ang="5400000">
                  <a:pos x="wd2" y="hd2"/>
                </a:cxn>
                <a:cxn ang="10800000">
                  <a:pos x="wd2" y="hd2"/>
                </a:cxn>
                <a:cxn ang="16200000">
                  <a:pos x="wd2" y="hd2"/>
                </a:cxn>
              </a:cxnLst>
              <a:rect l="0" t="0" r="r" b="b"/>
              <a:pathLst>
                <a:path w="20990" h="21454" extrusionOk="0">
                  <a:moveTo>
                    <a:pt x="67" y="7367"/>
                  </a:moveTo>
                  <a:cubicBezTo>
                    <a:pt x="-562" y="3745"/>
                    <a:pt x="3307" y="466"/>
                    <a:pt x="8709" y="44"/>
                  </a:cubicBezTo>
                  <a:cubicBezTo>
                    <a:pt x="9436" y="-13"/>
                    <a:pt x="10171" y="-15"/>
                    <a:pt x="10899" y="37"/>
                  </a:cubicBezTo>
                  <a:cubicBezTo>
                    <a:pt x="13267" y="-1"/>
                    <a:pt x="15586" y="487"/>
                    <a:pt x="17498" y="1424"/>
                  </a:cubicBezTo>
                  <a:cubicBezTo>
                    <a:pt x="19712" y="2873"/>
                    <a:pt x="20864" y="4901"/>
                    <a:pt x="20649" y="6971"/>
                  </a:cubicBezTo>
                  <a:lnTo>
                    <a:pt x="14051" y="6971"/>
                  </a:lnTo>
                  <a:cubicBezTo>
                    <a:pt x="14051" y="5980"/>
                    <a:pt x="14051" y="3735"/>
                    <a:pt x="10604" y="3735"/>
                  </a:cubicBezTo>
                  <a:cubicBezTo>
                    <a:pt x="9664" y="3754"/>
                    <a:pt x="8760" y="3986"/>
                    <a:pt x="8044" y="4395"/>
                  </a:cubicBezTo>
                  <a:cubicBezTo>
                    <a:pt x="7214" y="5003"/>
                    <a:pt x="6819" y="5822"/>
                    <a:pt x="6961" y="6641"/>
                  </a:cubicBezTo>
                  <a:lnTo>
                    <a:pt x="6961" y="14366"/>
                  </a:lnTo>
                  <a:cubicBezTo>
                    <a:pt x="6961" y="15489"/>
                    <a:pt x="6961" y="17602"/>
                    <a:pt x="10604" y="17602"/>
                  </a:cubicBezTo>
                  <a:cubicBezTo>
                    <a:pt x="14248" y="17602"/>
                    <a:pt x="14149" y="16083"/>
                    <a:pt x="14149" y="13904"/>
                  </a:cubicBezTo>
                  <a:lnTo>
                    <a:pt x="20846" y="13904"/>
                  </a:lnTo>
                  <a:cubicBezTo>
                    <a:pt x="21038" y="14735"/>
                    <a:pt x="21038" y="15582"/>
                    <a:pt x="20846" y="16413"/>
                  </a:cubicBezTo>
                  <a:cubicBezTo>
                    <a:pt x="20590" y="17864"/>
                    <a:pt x="19449" y="19179"/>
                    <a:pt x="17695" y="20045"/>
                  </a:cubicBezTo>
                  <a:cubicBezTo>
                    <a:pt x="15767" y="20961"/>
                    <a:pt x="13458" y="21446"/>
                    <a:pt x="11097" y="21432"/>
                  </a:cubicBezTo>
                  <a:cubicBezTo>
                    <a:pt x="8200" y="21585"/>
                    <a:pt x="5340" y="20914"/>
                    <a:pt x="3218" y="19583"/>
                  </a:cubicBezTo>
                  <a:cubicBezTo>
                    <a:pt x="1938" y="18790"/>
                    <a:pt x="362" y="17668"/>
                    <a:pt x="362" y="13508"/>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76" name="Freeform 210"/>
            <p:cNvSpPr/>
            <p:nvPr/>
          </p:nvSpPr>
          <p:spPr>
            <a:xfrm>
              <a:off x="58217" y="1246161"/>
              <a:ext cx="43236" cy="65068"/>
            </a:xfrm>
            <a:custGeom>
              <a:avLst/>
              <a:gdLst/>
              <a:ahLst/>
              <a:cxnLst>
                <a:cxn ang="0">
                  <a:pos x="wd2" y="hd2"/>
                </a:cxn>
                <a:cxn ang="5400000">
                  <a:pos x="wd2" y="hd2"/>
                </a:cxn>
                <a:cxn ang="10800000">
                  <a:pos x="wd2" y="hd2"/>
                </a:cxn>
                <a:cxn ang="16200000">
                  <a:pos x="wd2" y="hd2"/>
                </a:cxn>
              </a:cxnLst>
              <a:rect l="0" t="0" r="r" b="b"/>
              <a:pathLst>
                <a:path w="21232" h="21266" extrusionOk="0">
                  <a:moveTo>
                    <a:pt x="389" y="7468"/>
                  </a:moveTo>
                  <a:cubicBezTo>
                    <a:pt x="194" y="5461"/>
                    <a:pt x="1130" y="3477"/>
                    <a:pt x="3014" y="1904"/>
                  </a:cubicBezTo>
                  <a:cubicBezTo>
                    <a:pt x="5046" y="610"/>
                    <a:pt x="7791" y="-68"/>
                    <a:pt x="10599" y="27"/>
                  </a:cubicBezTo>
                  <a:cubicBezTo>
                    <a:pt x="13531" y="-152"/>
                    <a:pt x="16428" y="562"/>
                    <a:pt x="18476" y="1968"/>
                  </a:cubicBezTo>
                  <a:cubicBezTo>
                    <a:pt x="20650" y="3794"/>
                    <a:pt x="21600" y="6134"/>
                    <a:pt x="21103" y="8439"/>
                  </a:cubicBezTo>
                  <a:lnTo>
                    <a:pt x="21103" y="13292"/>
                  </a:lnTo>
                  <a:cubicBezTo>
                    <a:pt x="21462" y="15430"/>
                    <a:pt x="20516" y="17575"/>
                    <a:pt x="18476" y="19245"/>
                  </a:cubicBezTo>
                  <a:cubicBezTo>
                    <a:pt x="16365" y="20634"/>
                    <a:pt x="13467" y="21362"/>
                    <a:pt x="10502" y="21250"/>
                  </a:cubicBezTo>
                  <a:cubicBezTo>
                    <a:pt x="6272" y="21448"/>
                    <a:pt x="2337" y="19799"/>
                    <a:pt x="778" y="17174"/>
                  </a:cubicBezTo>
                  <a:cubicBezTo>
                    <a:pt x="279" y="15841"/>
                    <a:pt x="17" y="14472"/>
                    <a:pt x="0" y="13097"/>
                  </a:cubicBezTo>
                  <a:close/>
                  <a:moveTo>
                    <a:pt x="7099" y="13939"/>
                  </a:moveTo>
                  <a:cubicBezTo>
                    <a:pt x="7099" y="16075"/>
                    <a:pt x="7780" y="17562"/>
                    <a:pt x="10697" y="17562"/>
                  </a:cubicBezTo>
                  <a:cubicBezTo>
                    <a:pt x="13615" y="17562"/>
                    <a:pt x="14198" y="15363"/>
                    <a:pt x="14198" y="13939"/>
                  </a:cubicBezTo>
                  <a:lnTo>
                    <a:pt x="14198" y="7016"/>
                  </a:lnTo>
                  <a:cubicBezTo>
                    <a:pt x="14198" y="5657"/>
                    <a:pt x="14198" y="3975"/>
                    <a:pt x="10794" y="3975"/>
                  </a:cubicBezTo>
                  <a:cubicBezTo>
                    <a:pt x="7391" y="3975"/>
                    <a:pt x="7099" y="6239"/>
                    <a:pt x="7099" y="7016"/>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77" name="Freeform 211"/>
            <p:cNvSpPr/>
            <p:nvPr/>
          </p:nvSpPr>
          <p:spPr>
            <a:xfrm>
              <a:off x="115841" y="1247434"/>
              <a:ext cx="45150" cy="611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158" y="0"/>
                  </a:lnTo>
                  <a:lnTo>
                    <a:pt x="13642" y="10066"/>
                  </a:lnTo>
                  <a:cubicBezTo>
                    <a:pt x="14159" y="10556"/>
                    <a:pt x="14634" y="11070"/>
                    <a:pt x="15063" y="11604"/>
                  </a:cubicBezTo>
                  <a:cubicBezTo>
                    <a:pt x="15226" y="11994"/>
                    <a:pt x="15448" y="12369"/>
                    <a:pt x="15727" y="12722"/>
                  </a:cubicBezTo>
                  <a:lnTo>
                    <a:pt x="15727" y="10555"/>
                  </a:lnTo>
                  <a:cubicBezTo>
                    <a:pt x="15727" y="9088"/>
                    <a:pt x="15727" y="8878"/>
                    <a:pt x="15727" y="8109"/>
                  </a:cubicBezTo>
                  <a:lnTo>
                    <a:pt x="15727" y="70"/>
                  </a:lnTo>
                  <a:lnTo>
                    <a:pt x="21600" y="70"/>
                  </a:lnTo>
                  <a:lnTo>
                    <a:pt x="21600" y="21600"/>
                  </a:lnTo>
                  <a:lnTo>
                    <a:pt x="16295" y="21600"/>
                  </a:lnTo>
                  <a:lnTo>
                    <a:pt x="8621" y="11184"/>
                  </a:lnTo>
                  <a:cubicBezTo>
                    <a:pt x="7741" y="10040"/>
                    <a:pt x="6981" y="8849"/>
                    <a:pt x="6347" y="7619"/>
                  </a:cubicBezTo>
                  <a:cubicBezTo>
                    <a:pt x="6347" y="8249"/>
                    <a:pt x="6347" y="10974"/>
                    <a:pt x="6347" y="11534"/>
                  </a:cubicBezTo>
                  <a:lnTo>
                    <a:pt x="6347" y="21600"/>
                  </a:lnTo>
                  <a:lnTo>
                    <a:pt x="474"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78" name="Freeform 212"/>
            <p:cNvSpPr/>
            <p:nvPr/>
          </p:nvSpPr>
          <p:spPr>
            <a:xfrm>
              <a:off x="171881" y="1246082"/>
              <a:ext cx="43002" cy="64270"/>
            </a:xfrm>
            <a:custGeom>
              <a:avLst/>
              <a:gdLst/>
              <a:ahLst/>
              <a:cxnLst>
                <a:cxn ang="0">
                  <a:pos x="wd2" y="hd2"/>
                </a:cxn>
                <a:cxn ang="5400000">
                  <a:pos x="wd2" y="hd2"/>
                </a:cxn>
                <a:cxn ang="10800000">
                  <a:pos x="wd2" y="hd2"/>
                </a:cxn>
                <a:cxn ang="16200000">
                  <a:pos x="wd2" y="hd2"/>
                </a:cxn>
              </a:cxnLst>
              <a:rect l="0" t="0" r="r" b="b"/>
              <a:pathLst>
                <a:path w="21427" h="21273" extrusionOk="0">
                  <a:moveTo>
                    <a:pt x="15689" y="5886"/>
                  </a:moveTo>
                  <a:cubicBezTo>
                    <a:pt x="14730" y="4532"/>
                    <a:pt x="12712" y="3647"/>
                    <a:pt x="10460" y="3593"/>
                  </a:cubicBezTo>
                  <a:cubicBezTo>
                    <a:pt x="6907" y="3593"/>
                    <a:pt x="6809" y="5362"/>
                    <a:pt x="6809" y="5559"/>
                  </a:cubicBezTo>
                  <a:cubicBezTo>
                    <a:pt x="6809" y="7001"/>
                    <a:pt x="8881" y="7590"/>
                    <a:pt x="10755" y="7983"/>
                  </a:cubicBezTo>
                  <a:lnTo>
                    <a:pt x="14604" y="8966"/>
                  </a:lnTo>
                  <a:cubicBezTo>
                    <a:pt x="16628" y="9399"/>
                    <a:pt x="18413" y="10219"/>
                    <a:pt x="19734" y="11325"/>
                  </a:cubicBezTo>
                  <a:cubicBezTo>
                    <a:pt x="20846" y="12357"/>
                    <a:pt x="21433" y="13596"/>
                    <a:pt x="21412" y="14864"/>
                  </a:cubicBezTo>
                  <a:cubicBezTo>
                    <a:pt x="21600" y="17038"/>
                    <a:pt x="19969" y="19104"/>
                    <a:pt x="17169" y="20238"/>
                  </a:cubicBezTo>
                  <a:cubicBezTo>
                    <a:pt x="15348" y="20884"/>
                    <a:pt x="13314" y="21222"/>
                    <a:pt x="11248" y="21221"/>
                  </a:cubicBezTo>
                  <a:cubicBezTo>
                    <a:pt x="6580" y="21594"/>
                    <a:pt x="2066" y="19964"/>
                    <a:pt x="0" y="17158"/>
                  </a:cubicBezTo>
                  <a:lnTo>
                    <a:pt x="5229" y="14864"/>
                  </a:lnTo>
                  <a:cubicBezTo>
                    <a:pt x="6091" y="16482"/>
                    <a:pt x="8369" y="17578"/>
                    <a:pt x="10953" y="17616"/>
                  </a:cubicBezTo>
                  <a:cubicBezTo>
                    <a:pt x="12433" y="17616"/>
                    <a:pt x="15097" y="17158"/>
                    <a:pt x="15097" y="15323"/>
                  </a:cubicBezTo>
                  <a:cubicBezTo>
                    <a:pt x="15097" y="13488"/>
                    <a:pt x="13815" y="13488"/>
                    <a:pt x="9276" y="12308"/>
                  </a:cubicBezTo>
                  <a:cubicBezTo>
                    <a:pt x="4736" y="11129"/>
                    <a:pt x="690" y="9753"/>
                    <a:pt x="690" y="5755"/>
                  </a:cubicBezTo>
                  <a:cubicBezTo>
                    <a:pt x="701" y="2570"/>
                    <a:pt x="4596" y="-6"/>
                    <a:pt x="9392" y="0"/>
                  </a:cubicBezTo>
                  <a:cubicBezTo>
                    <a:pt x="9782" y="1"/>
                    <a:pt x="10171" y="19"/>
                    <a:pt x="10558" y="54"/>
                  </a:cubicBezTo>
                  <a:cubicBezTo>
                    <a:pt x="14576" y="11"/>
                    <a:pt x="18329" y="1381"/>
                    <a:pt x="20426" y="3658"/>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79" name="Freeform 213"/>
            <p:cNvSpPr/>
            <p:nvPr/>
          </p:nvSpPr>
          <p:spPr>
            <a:xfrm>
              <a:off x="221979" y="1247434"/>
              <a:ext cx="44752" cy="609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1" y="3927"/>
                  </a:lnTo>
                  <a:lnTo>
                    <a:pt x="14241" y="21600"/>
                  </a:lnTo>
                  <a:lnTo>
                    <a:pt x="7455" y="21600"/>
                  </a:lnTo>
                  <a:lnTo>
                    <a:pt x="7455" y="3927"/>
                  </a:lnTo>
                  <a:lnTo>
                    <a:pt x="0" y="3927"/>
                  </a:lnTo>
                  <a:lnTo>
                    <a:pt x="0" y="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80" name="Freeform 214"/>
            <p:cNvSpPr/>
            <p:nvPr/>
          </p:nvSpPr>
          <p:spPr>
            <a:xfrm>
              <a:off x="276831" y="1247434"/>
              <a:ext cx="43963" cy="60977"/>
            </a:xfrm>
            <a:custGeom>
              <a:avLst/>
              <a:gdLst/>
              <a:ahLst/>
              <a:cxnLst>
                <a:cxn ang="0">
                  <a:pos x="wd2" y="hd2"/>
                </a:cxn>
                <a:cxn ang="5400000">
                  <a:pos x="wd2" y="hd2"/>
                </a:cxn>
                <a:cxn ang="10800000">
                  <a:pos x="wd2" y="hd2"/>
                </a:cxn>
                <a:cxn ang="16200000">
                  <a:pos x="wd2" y="hd2"/>
                </a:cxn>
              </a:cxnLst>
              <a:rect l="0" t="0" r="r" b="b"/>
              <a:pathLst>
                <a:path w="21600" h="21600" extrusionOk="0">
                  <a:moveTo>
                    <a:pt x="6519" y="21600"/>
                  </a:moveTo>
                  <a:lnTo>
                    <a:pt x="0" y="21600"/>
                  </a:lnTo>
                  <a:lnTo>
                    <a:pt x="0" y="0"/>
                  </a:lnTo>
                  <a:lnTo>
                    <a:pt x="9730" y="0"/>
                  </a:lnTo>
                  <a:cubicBezTo>
                    <a:pt x="14594" y="0"/>
                    <a:pt x="20724" y="491"/>
                    <a:pt x="20724" y="6242"/>
                  </a:cubicBezTo>
                  <a:cubicBezTo>
                    <a:pt x="21110" y="8931"/>
                    <a:pt x="18643" y="11402"/>
                    <a:pt x="14983" y="11992"/>
                  </a:cubicBezTo>
                  <a:lnTo>
                    <a:pt x="21600" y="21600"/>
                  </a:lnTo>
                  <a:lnTo>
                    <a:pt x="14205" y="21600"/>
                  </a:lnTo>
                  <a:lnTo>
                    <a:pt x="8562" y="12764"/>
                  </a:lnTo>
                  <a:lnTo>
                    <a:pt x="6324" y="12764"/>
                  </a:lnTo>
                  <a:close/>
                  <a:moveTo>
                    <a:pt x="6519" y="9327"/>
                  </a:moveTo>
                  <a:cubicBezTo>
                    <a:pt x="8260" y="9513"/>
                    <a:pt x="10031" y="9513"/>
                    <a:pt x="11773" y="9327"/>
                  </a:cubicBezTo>
                  <a:cubicBezTo>
                    <a:pt x="13816" y="8766"/>
                    <a:pt x="14010" y="7574"/>
                    <a:pt x="14010" y="6382"/>
                  </a:cubicBezTo>
                  <a:cubicBezTo>
                    <a:pt x="14236" y="5301"/>
                    <a:pt x="13442" y="4244"/>
                    <a:pt x="12064" y="3787"/>
                  </a:cubicBezTo>
                  <a:cubicBezTo>
                    <a:pt x="10225" y="3611"/>
                    <a:pt x="8359" y="3611"/>
                    <a:pt x="6519" y="378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81" name="Freeform 215"/>
            <p:cNvSpPr/>
            <p:nvPr/>
          </p:nvSpPr>
          <p:spPr>
            <a:xfrm>
              <a:off x="332972" y="1247434"/>
              <a:ext cx="44554" cy="62008"/>
            </a:xfrm>
            <a:custGeom>
              <a:avLst/>
              <a:gdLst/>
              <a:ahLst/>
              <a:cxnLst>
                <a:cxn ang="0">
                  <a:pos x="wd2" y="hd2"/>
                </a:cxn>
                <a:cxn ang="5400000">
                  <a:pos x="wd2" y="hd2"/>
                </a:cxn>
                <a:cxn ang="10800000">
                  <a:pos x="wd2" y="hd2"/>
                </a:cxn>
                <a:cxn ang="16200000">
                  <a:pos x="wd2" y="hd2"/>
                </a:cxn>
              </a:cxnLst>
              <a:rect l="0" t="0" r="r" b="b"/>
              <a:pathLst>
                <a:path w="21112" h="21497" extrusionOk="0">
                  <a:moveTo>
                    <a:pt x="46" y="0"/>
                  </a:moveTo>
                  <a:lnTo>
                    <a:pt x="6613" y="0"/>
                  </a:lnTo>
                  <a:lnTo>
                    <a:pt x="6613" y="13727"/>
                  </a:lnTo>
                  <a:cubicBezTo>
                    <a:pt x="6613" y="15031"/>
                    <a:pt x="6613" y="17639"/>
                    <a:pt x="10555" y="17639"/>
                  </a:cubicBezTo>
                  <a:cubicBezTo>
                    <a:pt x="11774" y="17639"/>
                    <a:pt x="14589" y="17639"/>
                    <a:pt x="14589" y="13796"/>
                  </a:cubicBezTo>
                  <a:lnTo>
                    <a:pt x="14589" y="69"/>
                  </a:lnTo>
                  <a:lnTo>
                    <a:pt x="21064" y="69"/>
                  </a:lnTo>
                  <a:lnTo>
                    <a:pt x="21064" y="13796"/>
                  </a:lnTo>
                  <a:cubicBezTo>
                    <a:pt x="21359" y="16058"/>
                    <a:pt x="20257" y="18298"/>
                    <a:pt x="18061" y="19905"/>
                  </a:cubicBezTo>
                  <a:cubicBezTo>
                    <a:pt x="15998" y="21007"/>
                    <a:pt x="13483" y="21564"/>
                    <a:pt x="10931" y="21483"/>
                  </a:cubicBezTo>
                  <a:cubicBezTo>
                    <a:pt x="8081" y="21600"/>
                    <a:pt x="5263" y="20994"/>
                    <a:pt x="2955" y="19767"/>
                  </a:cubicBezTo>
                  <a:cubicBezTo>
                    <a:pt x="817" y="18081"/>
                    <a:pt x="-241" y="15811"/>
                    <a:pt x="46" y="13521"/>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82" name="Freeform 216"/>
            <p:cNvSpPr/>
            <p:nvPr/>
          </p:nvSpPr>
          <p:spPr>
            <a:xfrm>
              <a:off x="392145" y="1245956"/>
              <a:ext cx="42129" cy="64301"/>
            </a:xfrm>
            <a:custGeom>
              <a:avLst/>
              <a:gdLst/>
              <a:ahLst/>
              <a:cxnLst>
                <a:cxn ang="0">
                  <a:pos x="wd2" y="hd2"/>
                </a:cxn>
                <a:cxn ang="5400000">
                  <a:pos x="wd2" y="hd2"/>
                </a:cxn>
                <a:cxn ang="10800000">
                  <a:pos x="wd2" y="hd2"/>
                </a:cxn>
                <a:cxn ang="16200000">
                  <a:pos x="wd2" y="hd2"/>
                </a:cxn>
              </a:cxnLst>
              <a:rect l="0" t="0" r="r" b="b"/>
              <a:pathLst>
                <a:path w="21005" h="21451" extrusionOk="0">
                  <a:moveTo>
                    <a:pt x="66" y="7361"/>
                  </a:moveTo>
                  <a:cubicBezTo>
                    <a:pt x="-559" y="3738"/>
                    <a:pt x="3325" y="462"/>
                    <a:pt x="8742" y="43"/>
                  </a:cubicBezTo>
                  <a:cubicBezTo>
                    <a:pt x="9435" y="-10"/>
                    <a:pt x="10134" y="-15"/>
                    <a:pt x="10828" y="31"/>
                  </a:cubicBezTo>
                  <a:cubicBezTo>
                    <a:pt x="13234" y="-18"/>
                    <a:pt x="15596" y="470"/>
                    <a:pt x="17542" y="1417"/>
                  </a:cubicBezTo>
                  <a:cubicBezTo>
                    <a:pt x="19762" y="2867"/>
                    <a:pt x="20917" y="4895"/>
                    <a:pt x="20702" y="6965"/>
                  </a:cubicBezTo>
                  <a:lnTo>
                    <a:pt x="13987" y="6965"/>
                  </a:lnTo>
                  <a:cubicBezTo>
                    <a:pt x="13987" y="5974"/>
                    <a:pt x="13987" y="3729"/>
                    <a:pt x="10532" y="3729"/>
                  </a:cubicBezTo>
                  <a:cubicBezTo>
                    <a:pt x="9623" y="3762"/>
                    <a:pt x="8756" y="3994"/>
                    <a:pt x="8064" y="4389"/>
                  </a:cubicBezTo>
                  <a:cubicBezTo>
                    <a:pt x="7218" y="4994"/>
                    <a:pt x="6788" y="5808"/>
                    <a:pt x="6879" y="6635"/>
                  </a:cubicBezTo>
                  <a:lnTo>
                    <a:pt x="6879" y="14362"/>
                  </a:lnTo>
                  <a:cubicBezTo>
                    <a:pt x="6879" y="15484"/>
                    <a:pt x="6879" y="17598"/>
                    <a:pt x="10631" y="17598"/>
                  </a:cubicBezTo>
                  <a:cubicBezTo>
                    <a:pt x="14382" y="17598"/>
                    <a:pt x="14185" y="16079"/>
                    <a:pt x="14185" y="13899"/>
                  </a:cubicBezTo>
                  <a:lnTo>
                    <a:pt x="20899" y="13899"/>
                  </a:lnTo>
                  <a:cubicBezTo>
                    <a:pt x="21041" y="14734"/>
                    <a:pt x="21041" y="15575"/>
                    <a:pt x="20899" y="16409"/>
                  </a:cubicBezTo>
                  <a:cubicBezTo>
                    <a:pt x="20599" y="17851"/>
                    <a:pt x="19465" y="19155"/>
                    <a:pt x="17740" y="20041"/>
                  </a:cubicBezTo>
                  <a:cubicBezTo>
                    <a:pt x="15807" y="20958"/>
                    <a:pt x="13493" y="21443"/>
                    <a:pt x="11125" y="21429"/>
                  </a:cubicBezTo>
                  <a:cubicBezTo>
                    <a:pt x="8220" y="21582"/>
                    <a:pt x="5353" y="20911"/>
                    <a:pt x="3226" y="19579"/>
                  </a:cubicBezTo>
                  <a:cubicBezTo>
                    <a:pt x="1942" y="18787"/>
                    <a:pt x="362" y="17664"/>
                    <a:pt x="362" y="13503"/>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83" name="Freeform 217"/>
            <p:cNvSpPr/>
            <p:nvPr/>
          </p:nvSpPr>
          <p:spPr>
            <a:xfrm>
              <a:off x="443961" y="1247434"/>
              <a:ext cx="44752" cy="609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1" y="3927"/>
                  </a:lnTo>
                  <a:lnTo>
                    <a:pt x="14241" y="21600"/>
                  </a:lnTo>
                  <a:lnTo>
                    <a:pt x="7455" y="21600"/>
                  </a:lnTo>
                  <a:lnTo>
                    <a:pt x="7455" y="3927"/>
                  </a:lnTo>
                  <a:lnTo>
                    <a:pt x="0" y="3927"/>
                  </a:lnTo>
                  <a:lnTo>
                    <a:pt x="0" y="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84" name="Freeform 218"/>
            <p:cNvSpPr/>
            <p:nvPr/>
          </p:nvSpPr>
          <p:spPr>
            <a:xfrm>
              <a:off x="493860" y="1247434"/>
              <a:ext cx="27923" cy="6097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15" y="19706"/>
                  </a:lnTo>
                  <a:lnTo>
                    <a:pt x="5515" y="1894"/>
                  </a:lnTo>
                  <a:lnTo>
                    <a:pt x="0" y="1894"/>
                  </a:lnTo>
                  <a:lnTo>
                    <a:pt x="0" y="0"/>
                  </a:lnTo>
                  <a:lnTo>
                    <a:pt x="21600" y="0"/>
                  </a:lnTo>
                  <a:lnTo>
                    <a:pt x="21600" y="1894"/>
                  </a:lnTo>
                  <a:lnTo>
                    <a:pt x="16085" y="1894"/>
                  </a:lnTo>
                  <a:lnTo>
                    <a:pt x="16085" y="19636"/>
                  </a:lnTo>
                  <a:lnTo>
                    <a:pt x="21600" y="19636"/>
                  </a:lnTo>
                  <a:lnTo>
                    <a:pt x="21600"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85" name="Freeform 219"/>
            <p:cNvSpPr/>
            <p:nvPr/>
          </p:nvSpPr>
          <p:spPr>
            <a:xfrm>
              <a:off x="529703" y="1246161"/>
              <a:ext cx="43433" cy="65167"/>
            </a:xfrm>
            <a:custGeom>
              <a:avLst/>
              <a:gdLst/>
              <a:ahLst/>
              <a:cxnLst>
                <a:cxn ang="0">
                  <a:pos x="wd2" y="hd2"/>
                </a:cxn>
                <a:cxn ang="5400000">
                  <a:pos x="wd2" y="hd2"/>
                </a:cxn>
                <a:cxn ang="10800000">
                  <a:pos x="wd2" y="hd2"/>
                </a:cxn>
                <a:cxn ang="16200000">
                  <a:pos x="wd2" y="hd2"/>
                </a:cxn>
              </a:cxnLst>
              <a:rect l="0" t="0" r="r" b="b"/>
              <a:pathLst>
                <a:path w="21234" h="21137" extrusionOk="0">
                  <a:moveTo>
                    <a:pt x="484" y="7412"/>
                  </a:moveTo>
                  <a:cubicBezTo>
                    <a:pt x="290" y="5419"/>
                    <a:pt x="1221" y="3450"/>
                    <a:pt x="3098" y="1889"/>
                  </a:cubicBezTo>
                  <a:cubicBezTo>
                    <a:pt x="5120" y="605"/>
                    <a:pt x="7853" y="-68"/>
                    <a:pt x="10649" y="27"/>
                  </a:cubicBezTo>
                  <a:cubicBezTo>
                    <a:pt x="13568" y="-151"/>
                    <a:pt x="16451" y="557"/>
                    <a:pt x="18490" y="1953"/>
                  </a:cubicBezTo>
                  <a:cubicBezTo>
                    <a:pt x="20655" y="3765"/>
                    <a:pt x="21600" y="6087"/>
                    <a:pt x="21105" y="8375"/>
                  </a:cubicBezTo>
                  <a:lnTo>
                    <a:pt x="21105" y="13191"/>
                  </a:lnTo>
                  <a:cubicBezTo>
                    <a:pt x="21463" y="15313"/>
                    <a:pt x="20521" y="17441"/>
                    <a:pt x="18491" y="19098"/>
                  </a:cubicBezTo>
                  <a:cubicBezTo>
                    <a:pt x="16388" y="20477"/>
                    <a:pt x="13504" y="21199"/>
                    <a:pt x="10552" y="21089"/>
                  </a:cubicBezTo>
                  <a:cubicBezTo>
                    <a:pt x="6283" y="21449"/>
                    <a:pt x="2225" y="19754"/>
                    <a:pt x="872" y="17043"/>
                  </a:cubicBezTo>
                  <a:cubicBezTo>
                    <a:pt x="301" y="15728"/>
                    <a:pt x="7" y="14367"/>
                    <a:pt x="0" y="12998"/>
                  </a:cubicBezTo>
                  <a:close/>
                  <a:moveTo>
                    <a:pt x="7164" y="13833"/>
                  </a:moveTo>
                  <a:cubicBezTo>
                    <a:pt x="7164" y="15952"/>
                    <a:pt x="7842" y="17429"/>
                    <a:pt x="10746" y="17429"/>
                  </a:cubicBezTo>
                  <a:cubicBezTo>
                    <a:pt x="13651" y="17429"/>
                    <a:pt x="14328" y="15246"/>
                    <a:pt x="14328" y="13833"/>
                  </a:cubicBezTo>
                  <a:lnTo>
                    <a:pt x="14328" y="6962"/>
                  </a:lnTo>
                  <a:cubicBezTo>
                    <a:pt x="14328" y="5613"/>
                    <a:pt x="14328" y="3944"/>
                    <a:pt x="10843" y="3944"/>
                  </a:cubicBezTo>
                  <a:cubicBezTo>
                    <a:pt x="7358" y="3944"/>
                    <a:pt x="7164" y="6192"/>
                    <a:pt x="7164" y="6962"/>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86" name="Freeform 220"/>
            <p:cNvSpPr/>
            <p:nvPr/>
          </p:nvSpPr>
          <p:spPr>
            <a:xfrm>
              <a:off x="587524" y="1247434"/>
              <a:ext cx="44357" cy="609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268" y="0"/>
                  </a:lnTo>
                  <a:lnTo>
                    <a:pt x="13885" y="10099"/>
                  </a:lnTo>
                  <a:cubicBezTo>
                    <a:pt x="14276" y="10575"/>
                    <a:pt x="14631" y="11067"/>
                    <a:pt x="14946" y="11571"/>
                  </a:cubicBezTo>
                  <a:cubicBezTo>
                    <a:pt x="15112" y="11963"/>
                    <a:pt x="15339" y="12339"/>
                    <a:pt x="15622" y="12694"/>
                  </a:cubicBezTo>
                  <a:lnTo>
                    <a:pt x="15622" y="10519"/>
                  </a:lnTo>
                  <a:cubicBezTo>
                    <a:pt x="15622" y="9047"/>
                    <a:pt x="15622" y="8836"/>
                    <a:pt x="15622" y="8065"/>
                  </a:cubicBezTo>
                  <a:lnTo>
                    <a:pt x="15622" y="0"/>
                  </a:lnTo>
                  <a:lnTo>
                    <a:pt x="21600" y="0"/>
                  </a:lnTo>
                  <a:lnTo>
                    <a:pt x="21600" y="21600"/>
                  </a:lnTo>
                  <a:lnTo>
                    <a:pt x="16104" y="21600"/>
                  </a:lnTo>
                  <a:lnTo>
                    <a:pt x="8293" y="11151"/>
                  </a:lnTo>
                  <a:cubicBezTo>
                    <a:pt x="7398" y="10003"/>
                    <a:pt x="6624" y="8807"/>
                    <a:pt x="5978" y="7574"/>
                  </a:cubicBezTo>
                  <a:cubicBezTo>
                    <a:pt x="5978" y="8205"/>
                    <a:pt x="5978" y="10940"/>
                    <a:pt x="5978" y="11501"/>
                  </a:cubicBezTo>
                  <a:lnTo>
                    <a:pt x="5978"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87" name="Freeform 221"/>
            <p:cNvSpPr/>
            <p:nvPr/>
          </p:nvSpPr>
          <p:spPr>
            <a:xfrm>
              <a:off x="669900" y="1247434"/>
              <a:ext cx="42972" cy="609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605" y="0"/>
                  </a:lnTo>
                  <a:lnTo>
                    <a:pt x="20605" y="3927"/>
                  </a:lnTo>
                  <a:lnTo>
                    <a:pt x="6669" y="3927"/>
                  </a:lnTo>
                  <a:lnTo>
                    <a:pt x="6669" y="8556"/>
                  </a:lnTo>
                  <a:lnTo>
                    <a:pt x="16324" y="8556"/>
                  </a:lnTo>
                  <a:lnTo>
                    <a:pt x="16324" y="12483"/>
                  </a:lnTo>
                  <a:lnTo>
                    <a:pt x="6768" y="12483"/>
                  </a:lnTo>
                  <a:lnTo>
                    <a:pt x="6768" y="17603"/>
                  </a:lnTo>
                  <a:lnTo>
                    <a:pt x="21600" y="17603"/>
                  </a:lnTo>
                  <a:lnTo>
                    <a:pt x="21600" y="21600"/>
                  </a:lnTo>
                  <a:lnTo>
                    <a:pt x="0" y="2160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88" name="Freeform 222"/>
            <p:cNvSpPr/>
            <p:nvPr/>
          </p:nvSpPr>
          <p:spPr>
            <a:xfrm>
              <a:off x="724753" y="1247434"/>
              <a:ext cx="42304" cy="60977"/>
            </a:xfrm>
            <a:custGeom>
              <a:avLst/>
              <a:gdLst/>
              <a:ahLst/>
              <a:cxnLst>
                <a:cxn ang="0">
                  <a:pos x="wd2" y="hd2"/>
                </a:cxn>
                <a:cxn ang="5400000">
                  <a:pos x="wd2" y="hd2"/>
                </a:cxn>
                <a:cxn ang="10800000">
                  <a:pos x="wd2" y="hd2"/>
                </a:cxn>
                <a:cxn ang="16200000">
                  <a:pos x="wd2" y="hd2"/>
                </a:cxn>
              </a:cxnLst>
              <a:rect l="0" t="0" r="r" b="b"/>
              <a:pathLst>
                <a:path w="21248" h="21600" extrusionOk="0">
                  <a:moveTo>
                    <a:pt x="0" y="0"/>
                  </a:moveTo>
                  <a:lnTo>
                    <a:pt x="7460" y="0"/>
                  </a:lnTo>
                  <a:cubicBezTo>
                    <a:pt x="14919" y="0"/>
                    <a:pt x="17405" y="982"/>
                    <a:pt x="19394" y="2805"/>
                  </a:cubicBezTo>
                  <a:cubicBezTo>
                    <a:pt x="21384" y="4629"/>
                    <a:pt x="21185" y="5680"/>
                    <a:pt x="21185" y="10519"/>
                  </a:cubicBezTo>
                  <a:lnTo>
                    <a:pt x="21185" y="14237"/>
                  </a:lnTo>
                  <a:cubicBezTo>
                    <a:pt x="21600" y="16726"/>
                    <a:pt x="19933" y="19160"/>
                    <a:pt x="16908" y="20478"/>
                  </a:cubicBezTo>
                  <a:cubicBezTo>
                    <a:pt x="14855" y="21170"/>
                    <a:pt x="12619" y="21553"/>
                    <a:pt x="10343" y="21600"/>
                  </a:cubicBezTo>
                  <a:lnTo>
                    <a:pt x="398" y="21600"/>
                  </a:lnTo>
                  <a:close/>
                  <a:moveTo>
                    <a:pt x="6863" y="17743"/>
                  </a:moveTo>
                  <a:lnTo>
                    <a:pt x="8851" y="17743"/>
                  </a:lnTo>
                  <a:cubicBezTo>
                    <a:pt x="11538" y="17743"/>
                    <a:pt x="14322" y="17392"/>
                    <a:pt x="14322" y="13254"/>
                  </a:cubicBezTo>
                  <a:lnTo>
                    <a:pt x="14322" y="10589"/>
                  </a:lnTo>
                  <a:cubicBezTo>
                    <a:pt x="14670" y="8730"/>
                    <a:pt x="14292" y="6839"/>
                    <a:pt x="13228" y="5120"/>
                  </a:cubicBezTo>
                  <a:cubicBezTo>
                    <a:pt x="11936" y="3787"/>
                    <a:pt x="10444" y="3787"/>
                    <a:pt x="6863" y="378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89" name="Freeform 223"/>
            <p:cNvSpPr/>
            <p:nvPr/>
          </p:nvSpPr>
          <p:spPr>
            <a:xfrm>
              <a:off x="780862" y="1247434"/>
              <a:ext cx="44388" cy="62002"/>
            </a:xfrm>
            <a:custGeom>
              <a:avLst/>
              <a:gdLst/>
              <a:ahLst/>
              <a:cxnLst>
                <a:cxn ang="0">
                  <a:pos x="wd2" y="hd2"/>
                </a:cxn>
                <a:cxn ang="5400000">
                  <a:pos x="wd2" y="hd2"/>
                </a:cxn>
                <a:cxn ang="10800000">
                  <a:pos x="wd2" y="hd2"/>
                </a:cxn>
                <a:cxn ang="16200000">
                  <a:pos x="wd2" y="hd2"/>
                </a:cxn>
              </a:cxnLst>
              <a:rect l="0" t="0" r="r" b="b"/>
              <a:pathLst>
                <a:path w="21076" h="21505" extrusionOk="0">
                  <a:moveTo>
                    <a:pt x="61" y="0"/>
                  </a:moveTo>
                  <a:lnTo>
                    <a:pt x="6643" y="0"/>
                  </a:lnTo>
                  <a:lnTo>
                    <a:pt x="6643" y="13734"/>
                  </a:lnTo>
                  <a:cubicBezTo>
                    <a:pt x="6643" y="15038"/>
                    <a:pt x="6643" y="17648"/>
                    <a:pt x="10498" y="17648"/>
                  </a:cubicBezTo>
                  <a:cubicBezTo>
                    <a:pt x="11720" y="17648"/>
                    <a:pt x="14634" y="17648"/>
                    <a:pt x="14634" y="13802"/>
                  </a:cubicBezTo>
                  <a:lnTo>
                    <a:pt x="14634" y="69"/>
                  </a:lnTo>
                  <a:lnTo>
                    <a:pt x="21029" y="69"/>
                  </a:lnTo>
                  <a:lnTo>
                    <a:pt x="21029" y="13802"/>
                  </a:lnTo>
                  <a:cubicBezTo>
                    <a:pt x="21324" y="16065"/>
                    <a:pt x="20221" y="18306"/>
                    <a:pt x="18020" y="19914"/>
                  </a:cubicBezTo>
                  <a:cubicBezTo>
                    <a:pt x="15959" y="21027"/>
                    <a:pt x="13434" y="21585"/>
                    <a:pt x="10874" y="21493"/>
                  </a:cubicBezTo>
                  <a:cubicBezTo>
                    <a:pt x="8049" y="21600"/>
                    <a:pt x="5260" y="20994"/>
                    <a:pt x="2976" y="19776"/>
                  </a:cubicBezTo>
                  <a:cubicBezTo>
                    <a:pt x="790" y="18109"/>
                    <a:pt x="-276" y="15822"/>
                    <a:pt x="61" y="1352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90" name="Freeform 224"/>
            <p:cNvSpPr/>
            <p:nvPr/>
          </p:nvSpPr>
          <p:spPr>
            <a:xfrm>
              <a:off x="840262" y="1245934"/>
              <a:ext cx="42252" cy="64323"/>
            </a:xfrm>
            <a:custGeom>
              <a:avLst/>
              <a:gdLst/>
              <a:ahLst/>
              <a:cxnLst>
                <a:cxn ang="0">
                  <a:pos x="wd2" y="hd2"/>
                </a:cxn>
                <a:cxn ang="5400000">
                  <a:pos x="wd2" y="hd2"/>
                </a:cxn>
                <a:cxn ang="10800000">
                  <a:pos x="wd2" y="hd2"/>
                </a:cxn>
                <a:cxn ang="16200000">
                  <a:pos x="wd2" y="hd2"/>
                </a:cxn>
              </a:cxnLst>
              <a:rect l="0" t="0" r="r" b="b"/>
              <a:pathLst>
                <a:path w="21015" h="21454" extrusionOk="0">
                  <a:moveTo>
                    <a:pt x="67" y="7367"/>
                  </a:moveTo>
                  <a:cubicBezTo>
                    <a:pt x="-562" y="3745"/>
                    <a:pt x="3308" y="466"/>
                    <a:pt x="8710" y="44"/>
                  </a:cubicBezTo>
                  <a:cubicBezTo>
                    <a:pt x="9438" y="-13"/>
                    <a:pt x="10172" y="-15"/>
                    <a:pt x="10901" y="37"/>
                  </a:cubicBezTo>
                  <a:cubicBezTo>
                    <a:pt x="13297" y="9"/>
                    <a:pt x="15644" y="494"/>
                    <a:pt x="17599" y="1424"/>
                  </a:cubicBezTo>
                  <a:cubicBezTo>
                    <a:pt x="19788" y="2880"/>
                    <a:pt x="20907" y="4910"/>
                    <a:pt x="20652" y="6971"/>
                  </a:cubicBezTo>
                  <a:lnTo>
                    <a:pt x="14053" y="6971"/>
                  </a:lnTo>
                  <a:cubicBezTo>
                    <a:pt x="14053" y="5980"/>
                    <a:pt x="14053" y="3735"/>
                    <a:pt x="10606" y="3735"/>
                  </a:cubicBezTo>
                  <a:cubicBezTo>
                    <a:pt x="9665" y="3754"/>
                    <a:pt x="8761" y="3986"/>
                    <a:pt x="8045" y="4395"/>
                  </a:cubicBezTo>
                  <a:cubicBezTo>
                    <a:pt x="7215" y="5003"/>
                    <a:pt x="6820" y="5822"/>
                    <a:pt x="6962" y="6641"/>
                  </a:cubicBezTo>
                  <a:lnTo>
                    <a:pt x="6962" y="14366"/>
                  </a:lnTo>
                  <a:cubicBezTo>
                    <a:pt x="6962" y="15489"/>
                    <a:pt x="6962" y="17602"/>
                    <a:pt x="10606" y="17602"/>
                  </a:cubicBezTo>
                  <a:cubicBezTo>
                    <a:pt x="14250" y="17602"/>
                    <a:pt x="14151" y="16083"/>
                    <a:pt x="14151" y="13904"/>
                  </a:cubicBezTo>
                  <a:lnTo>
                    <a:pt x="20948" y="13904"/>
                  </a:lnTo>
                  <a:cubicBezTo>
                    <a:pt x="21038" y="14739"/>
                    <a:pt x="21038" y="15578"/>
                    <a:pt x="20948" y="16413"/>
                  </a:cubicBezTo>
                  <a:cubicBezTo>
                    <a:pt x="20593" y="17857"/>
                    <a:pt x="19431" y="19156"/>
                    <a:pt x="17697" y="20045"/>
                  </a:cubicBezTo>
                  <a:cubicBezTo>
                    <a:pt x="15770" y="20961"/>
                    <a:pt x="13460" y="21446"/>
                    <a:pt x="11098" y="21432"/>
                  </a:cubicBezTo>
                  <a:cubicBezTo>
                    <a:pt x="8201" y="21585"/>
                    <a:pt x="5341" y="20914"/>
                    <a:pt x="3219" y="19583"/>
                  </a:cubicBezTo>
                  <a:cubicBezTo>
                    <a:pt x="1939" y="18790"/>
                    <a:pt x="362" y="17668"/>
                    <a:pt x="362" y="13508"/>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91" name="Freeform 225"/>
            <p:cNvSpPr/>
            <p:nvPr/>
          </p:nvSpPr>
          <p:spPr>
            <a:xfrm>
              <a:off x="888911" y="1247434"/>
              <a:ext cx="51884" cy="60977"/>
            </a:xfrm>
            <a:custGeom>
              <a:avLst/>
              <a:gdLst/>
              <a:ahLst/>
              <a:cxnLst>
                <a:cxn ang="0">
                  <a:pos x="wd2" y="hd2"/>
                </a:cxn>
                <a:cxn ang="5400000">
                  <a:pos x="wd2" y="hd2"/>
                </a:cxn>
                <a:cxn ang="10800000">
                  <a:pos x="wd2" y="hd2"/>
                </a:cxn>
                <a:cxn ang="16200000">
                  <a:pos x="wd2" y="hd2"/>
                </a:cxn>
              </a:cxnLst>
              <a:rect l="0" t="0" r="r" b="b"/>
              <a:pathLst>
                <a:path w="21600" h="21600" extrusionOk="0">
                  <a:moveTo>
                    <a:pt x="14262" y="0"/>
                  </a:moveTo>
                  <a:lnTo>
                    <a:pt x="21600" y="21600"/>
                  </a:lnTo>
                  <a:lnTo>
                    <a:pt x="16241" y="21600"/>
                  </a:lnTo>
                  <a:lnTo>
                    <a:pt x="14922" y="17322"/>
                  </a:lnTo>
                  <a:lnTo>
                    <a:pt x="6678" y="17322"/>
                  </a:lnTo>
                  <a:lnTo>
                    <a:pt x="5359" y="21600"/>
                  </a:lnTo>
                  <a:lnTo>
                    <a:pt x="0" y="21600"/>
                  </a:lnTo>
                  <a:lnTo>
                    <a:pt x="7090" y="0"/>
                  </a:lnTo>
                  <a:close/>
                  <a:moveTo>
                    <a:pt x="11047" y="3857"/>
                  </a:moveTo>
                  <a:lnTo>
                    <a:pt x="8244" y="13605"/>
                  </a:lnTo>
                  <a:lnTo>
                    <a:pt x="13932" y="13605"/>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92" name="Freeform 226"/>
            <p:cNvSpPr/>
            <p:nvPr/>
          </p:nvSpPr>
          <p:spPr>
            <a:xfrm>
              <a:off x="942772" y="1247434"/>
              <a:ext cx="44752" cy="609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1" y="3927"/>
                  </a:lnTo>
                  <a:lnTo>
                    <a:pt x="14241" y="21600"/>
                  </a:lnTo>
                  <a:lnTo>
                    <a:pt x="7551" y="21600"/>
                  </a:lnTo>
                  <a:lnTo>
                    <a:pt x="7551" y="3927"/>
                  </a:lnTo>
                  <a:lnTo>
                    <a:pt x="0" y="3927"/>
                  </a:lnTo>
                  <a:lnTo>
                    <a:pt x="0" y="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93" name="Freeform 227"/>
            <p:cNvSpPr/>
            <p:nvPr/>
          </p:nvSpPr>
          <p:spPr>
            <a:xfrm>
              <a:off x="992872" y="1247434"/>
              <a:ext cx="27922" cy="6097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15" y="19706"/>
                  </a:lnTo>
                  <a:lnTo>
                    <a:pt x="5515" y="1894"/>
                  </a:lnTo>
                  <a:lnTo>
                    <a:pt x="0" y="1894"/>
                  </a:lnTo>
                  <a:lnTo>
                    <a:pt x="0" y="0"/>
                  </a:lnTo>
                  <a:lnTo>
                    <a:pt x="21600" y="0"/>
                  </a:lnTo>
                  <a:lnTo>
                    <a:pt x="21600" y="1894"/>
                  </a:lnTo>
                  <a:lnTo>
                    <a:pt x="15931" y="1894"/>
                  </a:lnTo>
                  <a:lnTo>
                    <a:pt x="15931" y="19636"/>
                  </a:lnTo>
                  <a:lnTo>
                    <a:pt x="21600" y="19636"/>
                  </a:lnTo>
                  <a:lnTo>
                    <a:pt x="21600"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94" name="Freeform 228"/>
            <p:cNvSpPr/>
            <p:nvPr/>
          </p:nvSpPr>
          <p:spPr>
            <a:xfrm>
              <a:off x="1028709" y="1246176"/>
              <a:ext cx="43282" cy="64936"/>
            </a:xfrm>
            <a:custGeom>
              <a:avLst/>
              <a:gdLst/>
              <a:ahLst/>
              <a:cxnLst>
                <a:cxn ang="0">
                  <a:pos x="wd2" y="hd2"/>
                </a:cxn>
                <a:cxn ang="5400000">
                  <a:pos x="wd2" y="hd2"/>
                </a:cxn>
                <a:cxn ang="10800000">
                  <a:pos x="wd2" y="hd2"/>
                </a:cxn>
                <a:cxn ang="16200000">
                  <a:pos x="wd2" y="hd2"/>
                </a:cxn>
              </a:cxnLst>
              <a:rect l="0" t="0" r="r" b="b"/>
              <a:pathLst>
                <a:path w="21177" h="20696" extrusionOk="0">
                  <a:moveTo>
                    <a:pt x="487" y="7278"/>
                  </a:moveTo>
                  <a:cubicBezTo>
                    <a:pt x="243" y="5317"/>
                    <a:pt x="1181" y="3371"/>
                    <a:pt x="3103" y="1852"/>
                  </a:cubicBezTo>
                  <a:cubicBezTo>
                    <a:pt x="7501" y="-617"/>
                    <a:pt x="14012" y="-617"/>
                    <a:pt x="18411" y="1852"/>
                  </a:cubicBezTo>
                  <a:cubicBezTo>
                    <a:pt x="20620" y="3617"/>
                    <a:pt x="21571" y="5912"/>
                    <a:pt x="21026" y="8162"/>
                  </a:cubicBezTo>
                  <a:lnTo>
                    <a:pt x="21026" y="12894"/>
                  </a:lnTo>
                  <a:cubicBezTo>
                    <a:pt x="21369" y="14968"/>
                    <a:pt x="20467" y="17048"/>
                    <a:pt x="18508" y="18699"/>
                  </a:cubicBezTo>
                  <a:cubicBezTo>
                    <a:pt x="16360" y="20050"/>
                    <a:pt x="13447" y="20758"/>
                    <a:pt x="10466" y="20655"/>
                  </a:cubicBezTo>
                  <a:cubicBezTo>
                    <a:pt x="6201" y="20983"/>
                    <a:pt x="2163" y="19327"/>
                    <a:pt x="777" y="16680"/>
                  </a:cubicBezTo>
                  <a:cubicBezTo>
                    <a:pt x="232" y="15386"/>
                    <a:pt x="-29" y="14047"/>
                    <a:pt x="3" y="12705"/>
                  </a:cubicBezTo>
                  <a:close/>
                  <a:moveTo>
                    <a:pt x="7172" y="13588"/>
                  </a:moveTo>
                  <a:cubicBezTo>
                    <a:pt x="7172" y="15670"/>
                    <a:pt x="7753" y="17121"/>
                    <a:pt x="10660" y="17121"/>
                  </a:cubicBezTo>
                  <a:cubicBezTo>
                    <a:pt x="13566" y="17121"/>
                    <a:pt x="14244" y="14977"/>
                    <a:pt x="14244" y="13588"/>
                  </a:cubicBezTo>
                  <a:lnTo>
                    <a:pt x="14244" y="6837"/>
                  </a:lnTo>
                  <a:cubicBezTo>
                    <a:pt x="14244" y="5511"/>
                    <a:pt x="14244" y="3871"/>
                    <a:pt x="10756" y="3871"/>
                  </a:cubicBezTo>
                  <a:cubicBezTo>
                    <a:pt x="7268" y="3871"/>
                    <a:pt x="7172" y="6080"/>
                    <a:pt x="7172" y="683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95" name="Freeform 229"/>
            <p:cNvSpPr/>
            <p:nvPr/>
          </p:nvSpPr>
          <p:spPr>
            <a:xfrm>
              <a:off x="1086535" y="1247434"/>
              <a:ext cx="44357" cy="609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172" y="0"/>
                  </a:lnTo>
                  <a:lnTo>
                    <a:pt x="13885" y="10099"/>
                  </a:lnTo>
                  <a:cubicBezTo>
                    <a:pt x="14246" y="10575"/>
                    <a:pt x="14568" y="11067"/>
                    <a:pt x="14850" y="11571"/>
                  </a:cubicBezTo>
                  <a:cubicBezTo>
                    <a:pt x="14850" y="11571"/>
                    <a:pt x="15428" y="12553"/>
                    <a:pt x="15525" y="12694"/>
                  </a:cubicBezTo>
                  <a:lnTo>
                    <a:pt x="15525" y="10519"/>
                  </a:lnTo>
                  <a:cubicBezTo>
                    <a:pt x="15453" y="9702"/>
                    <a:pt x="15453" y="8882"/>
                    <a:pt x="15525" y="8065"/>
                  </a:cubicBezTo>
                  <a:lnTo>
                    <a:pt x="15525" y="0"/>
                  </a:lnTo>
                  <a:lnTo>
                    <a:pt x="21600" y="0"/>
                  </a:lnTo>
                  <a:lnTo>
                    <a:pt x="21600" y="21600"/>
                  </a:lnTo>
                  <a:lnTo>
                    <a:pt x="16200" y="21600"/>
                  </a:lnTo>
                  <a:lnTo>
                    <a:pt x="8293" y="11151"/>
                  </a:lnTo>
                  <a:cubicBezTo>
                    <a:pt x="7450" y="9994"/>
                    <a:pt x="6709" y="8799"/>
                    <a:pt x="6075" y="7574"/>
                  </a:cubicBezTo>
                  <a:cubicBezTo>
                    <a:pt x="6075" y="8205"/>
                    <a:pt x="6075" y="10940"/>
                    <a:pt x="6075" y="11501"/>
                  </a:cubicBezTo>
                  <a:lnTo>
                    <a:pt x="6075" y="21600"/>
                  </a:lnTo>
                  <a:lnTo>
                    <a:pt x="96"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96" name="Freeform 230"/>
            <p:cNvSpPr/>
            <p:nvPr/>
          </p:nvSpPr>
          <p:spPr>
            <a:xfrm>
              <a:off x="1159405" y="1247434"/>
              <a:ext cx="52081" cy="60977"/>
            </a:xfrm>
            <a:custGeom>
              <a:avLst/>
              <a:gdLst/>
              <a:ahLst/>
              <a:cxnLst>
                <a:cxn ang="0">
                  <a:pos x="wd2" y="hd2"/>
                </a:cxn>
                <a:cxn ang="5400000">
                  <a:pos x="wd2" y="hd2"/>
                </a:cxn>
                <a:cxn ang="10800000">
                  <a:pos x="wd2" y="hd2"/>
                </a:cxn>
                <a:cxn ang="16200000">
                  <a:pos x="wd2" y="hd2"/>
                </a:cxn>
              </a:cxnLst>
              <a:rect l="0" t="0" r="r" b="b"/>
              <a:pathLst>
                <a:path w="21600" h="21600" extrusionOk="0">
                  <a:moveTo>
                    <a:pt x="14290" y="0"/>
                  </a:moveTo>
                  <a:lnTo>
                    <a:pt x="21600" y="21600"/>
                  </a:lnTo>
                  <a:lnTo>
                    <a:pt x="16180" y="21600"/>
                  </a:lnTo>
                  <a:lnTo>
                    <a:pt x="14948" y="17322"/>
                  </a:lnTo>
                  <a:lnTo>
                    <a:pt x="6734" y="17322"/>
                  </a:lnTo>
                  <a:lnTo>
                    <a:pt x="5420" y="21600"/>
                  </a:lnTo>
                  <a:lnTo>
                    <a:pt x="0" y="21600"/>
                  </a:lnTo>
                  <a:lnTo>
                    <a:pt x="7145" y="0"/>
                  </a:lnTo>
                  <a:close/>
                  <a:moveTo>
                    <a:pt x="11005" y="3857"/>
                  </a:moveTo>
                  <a:lnTo>
                    <a:pt x="8295" y="13605"/>
                  </a:lnTo>
                  <a:lnTo>
                    <a:pt x="13961" y="13605"/>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97" name="Freeform 231"/>
            <p:cNvSpPr/>
            <p:nvPr/>
          </p:nvSpPr>
          <p:spPr>
            <a:xfrm>
              <a:off x="1221585" y="1247434"/>
              <a:ext cx="44357" cy="609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268" y="0"/>
                  </a:lnTo>
                  <a:lnTo>
                    <a:pt x="13982" y="10099"/>
                  </a:lnTo>
                  <a:lnTo>
                    <a:pt x="14947" y="11571"/>
                  </a:lnTo>
                  <a:lnTo>
                    <a:pt x="15622" y="12694"/>
                  </a:lnTo>
                  <a:lnTo>
                    <a:pt x="15622" y="10519"/>
                  </a:lnTo>
                  <a:cubicBezTo>
                    <a:pt x="15622" y="9047"/>
                    <a:pt x="15622" y="8836"/>
                    <a:pt x="15622" y="8065"/>
                  </a:cubicBezTo>
                  <a:lnTo>
                    <a:pt x="15622" y="0"/>
                  </a:lnTo>
                  <a:lnTo>
                    <a:pt x="21600" y="0"/>
                  </a:lnTo>
                  <a:lnTo>
                    <a:pt x="21600" y="21600"/>
                  </a:lnTo>
                  <a:lnTo>
                    <a:pt x="16296" y="21600"/>
                  </a:lnTo>
                  <a:lnTo>
                    <a:pt x="8389" y="11151"/>
                  </a:lnTo>
                  <a:cubicBezTo>
                    <a:pt x="7546" y="9994"/>
                    <a:pt x="6806" y="8799"/>
                    <a:pt x="6172" y="7574"/>
                  </a:cubicBezTo>
                  <a:cubicBezTo>
                    <a:pt x="6172" y="8205"/>
                    <a:pt x="6172" y="10940"/>
                    <a:pt x="6172" y="11501"/>
                  </a:cubicBezTo>
                  <a:lnTo>
                    <a:pt x="6172" y="21600"/>
                  </a:lnTo>
                  <a:lnTo>
                    <a:pt x="96"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98" name="Freeform 232"/>
            <p:cNvSpPr/>
            <p:nvPr/>
          </p:nvSpPr>
          <p:spPr>
            <a:xfrm>
              <a:off x="1280395" y="1247434"/>
              <a:ext cx="42900" cy="60977"/>
            </a:xfrm>
            <a:custGeom>
              <a:avLst/>
              <a:gdLst/>
              <a:ahLst/>
              <a:cxnLst>
                <a:cxn ang="0">
                  <a:pos x="wd2" y="hd2"/>
                </a:cxn>
                <a:cxn ang="5400000">
                  <a:pos x="wd2" y="hd2"/>
                </a:cxn>
                <a:cxn ang="10800000">
                  <a:pos x="wd2" y="hd2"/>
                </a:cxn>
                <a:cxn ang="16200000">
                  <a:pos x="wd2" y="hd2"/>
                </a:cxn>
              </a:cxnLst>
              <a:rect l="0" t="0" r="r" b="b"/>
              <a:pathLst>
                <a:path w="21253" h="21600" extrusionOk="0">
                  <a:moveTo>
                    <a:pt x="0" y="0"/>
                  </a:moveTo>
                  <a:lnTo>
                    <a:pt x="7652" y="0"/>
                  </a:lnTo>
                  <a:cubicBezTo>
                    <a:pt x="15108" y="0"/>
                    <a:pt x="17462" y="982"/>
                    <a:pt x="19425" y="2805"/>
                  </a:cubicBezTo>
                  <a:cubicBezTo>
                    <a:pt x="21387" y="4629"/>
                    <a:pt x="21191" y="5680"/>
                    <a:pt x="21191" y="10519"/>
                  </a:cubicBezTo>
                  <a:lnTo>
                    <a:pt x="21191" y="14237"/>
                  </a:lnTo>
                  <a:cubicBezTo>
                    <a:pt x="21600" y="16726"/>
                    <a:pt x="19955" y="19160"/>
                    <a:pt x="16972" y="20478"/>
                  </a:cubicBezTo>
                  <a:cubicBezTo>
                    <a:pt x="14947" y="21170"/>
                    <a:pt x="12742" y="21553"/>
                    <a:pt x="10497" y="21600"/>
                  </a:cubicBezTo>
                  <a:lnTo>
                    <a:pt x="686" y="21600"/>
                  </a:lnTo>
                  <a:close/>
                  <a:moveTo>
                    <a:pt x="6770" y="17743"/>
                  </a:moveTo>
                  <a:lnTo>
                    <a:pt x="8731" y="17743"/>
                  </a:lnTo>
                  <a:cubicBezTo>
                    <a:pt x="11380" y="17743"/>
                    <a:pt x="14127" y="17392"/>
                    <a:pt x="14127" y="13254"/>
                  </a:cubicBezTo>
                  <a:cubicBezTo>
                    <a:pt x="14127" y="12553"/>
                    <a:pt x="14127" y="11361"/>
                    <a:pt x="14127" y="10589"/>
                  </a:cubicBezTo>
                  <a:cubicBezTo>
                    <a:pt x="14444" y="8724"/>
                    <a:pt x="14037" y="6831"/>
                    <a:pt x="12950" y="5120"/>
                  </a:cubicBezTo>
                  <a:cubicBezTo>
                    <a:pt x="11674" y="3787"/>
                    <a:pt x="10301" y="3787"/>
                    <a:pt x="6671" y="378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99" name="Freeform 233"/>
            <p:cNvSpPr/>
            <p:nvPr/>
          </p:nvSpPr>
          <p:spPr>
            <a:xfrm>
              <a:off x="1348515" y="1247434"/>
              <a:ext cx="44952" cy="609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72" y="3927"/>
                  </a:lnTo>
                  <a:lnTo>
                    <a:pt x="14272" y="21600"/>
                  </a:lnTo>
                  <a:lnTo>
                    <a:pt x="7517" y="21600"/>
                  </a:lnTo>
                  <a:lnTo>
                    <a:pt x="7517" y="3927"/>
                  </a:lnTo>
                  <a:lnTo>
                    <a:pt x="0" y="3927"/>
                  </a:lnTo>
                  <a:lnTo>
                    <a:pt x="0" y="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00" name="Freeform 234"/>
            <p:cNvSpPr/>
            <p:nvPr/>
          </p:nvSpPr>
          <p:spPr>
            <a:xfrm>
              <a:off x="1403565" y="1247434"/>
              <a:ext cx="43962" cy="60977"/>
            </a:xfrm>
            <a:custGeom>
              <a:avLst/>
              <a:gdLst/>
              <a:ahLst/>
              <a:cxnLst>
                <a:cxn ang="0">
                  <a:pos x="wd2" y="hd2"/>
                </a:cxn>
                <a:cxn ang="5400000">
                  <a:pos x="wd2" y="hd2"/>
                </a:cxn>
                <a:cxn ang="10800000">
                  <a:pos x="wd2" y="hd2"/>
                </a:cxn>
                <a:cxn ang="16200000">
                  <a:pos x="wd2" y="hd2"/>
                </a:cxn>
              </a:cxnLst>
              <a:rect l="0" t="0" r="r" b="b"/>
              <a:pathLst>
                <a:path w="21600" h="21600" extrusionOk="0">
                  <a:moveTo>
                    <a:pt x="6519" y="21600"/>
                  </a:moveTo>
                  <a:lnTo>
                    <a:pt x="0" y="21600"/>
                  </a:lnTo>
                  <a:lnTo>
                    <a:pt x="0" y="0"/>
                  </a:lnTo>
                  <a:lnTo>
                    <a:pt x="9730" y="0"/>
                  </a:lnTo>
                  <a:cubicBezTo>
                    <a:pt x="14594" y="0"/>
                    <a:pt x="20821" y="491"/>
                    <a:pt x="20821" y="6242"/>
                  </a:cubicBezTo>
                  <a:cubicBezTo>
                    <a:pt x="21164" y="8922"/>
                    <a:pt x="18715" y="11374"/>
                    <a:pt x="15081" y="11992"/>
                  </a:cubicBezTo>
                  <a:lnTo>
                    <a:pt x="21600" y="21600"/>
                  </a:lnTo>
                  <a:lnTo>
                    <a:pt x="14497" y="21600"/>
                  </a:lnTo>
                  <a:lnTo>
                    <a:pt x="8757" y="12764"/>
                  </a:lnTo>
                  <a:lnTo>
                    <a:pt x="6616" y="12764"/>
                  </a:lnTo>
                  <a:close/>
                  <a:moveTo>
                    <a:pt x="6519" y="9327"/>
                  </a:moveTo>
                  <a:cubicBezTo>
                    <a:pt x="8228" y="9522"/>
                    <a:pt x="9967" y="9522"/>
                    <a:pt x="11676" y="9327"/>
                  </a:cubicBezTo>
                  <a:cubicBezTo>
                    <a:pt x="13816" y="8766"/>
                    <a:pt x="14010" y="7574"/>
                    <a:pt x="14010" y="6382"/>
                  </a:cubicBezTo>
                  <a:cubicBezTo>
                    <a:pt x="14258" y="5279"/>
                    <a:pt x="13408" y="4200"/>
                    <a:pt x="11967" y="3787"/>
                  </a:cubicBezTo>
                  <a:cubicBezTo>
                    <a:pt x="10159" y="3609"/>
                    <a:pt x="8327" y="3609"/>
                    <a:pt x="6519" y="378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01" name="Freeform 235"/>
            <p:cNvSpPr/>
            <p:nvPr/>
          </p:nvSpPr>
          <p:spPr>
            <a:xfrm>
              <a:off x="1454258" y="1247434"/>
              <a:ext cx="50893" cy="60977"/>
            </a:xfrm>
            <a:custGeom>
              <a:avLst/>
              <a:gdLst/>
              <a:ahLst/>
              <a:cxnLst>
                <a:cxn ang="0">
                  <a:pos x="wd2" y="hd2"/>
                </a:cxn>
                <a:cxn ang="5400000">
                  <a:pos x="wd2" y="hd2"/>
                </a:cxn>
                <a:cxn ang="10800000">
                  <a:pos x="wd2" y="hd2"/>
                </a:cxn>
                <a:cxn ang="16200000">
                  <a:pos x="wd2" y="hd2"/>
                </a:cxn>
              </a:cxnLst>
              <a:rect l="0" t="0" r="r" b="b"/>
              <a:pathLst>
                <a:path w="21600" h="21600" extrusionOk="0">
                  <a:moveTo>
                    <a:pt x="14120" y="0"/>
                  </a:moveTo>
                  <a:lnTo>
                    <a:pt x="21600" y="21600"/>
                  </a:lnTo>
                  <a:lnTo>
                    <a:pt x="16137" y="21600"/>
                  </a:lnTo>
                  <a:lnTo>
                    <a:pt x="14792" y="17322"/>
                  </a:lnTo>
                  <a:lnTo>
                    <a:pt x="6808" y="17322"/>
                  </a:lnTo>
                  <a:lnTo>
                    <a:pt x="5463" y="21600"/>
                  </a:lnTo>
                  <a:lnTo>
                    <a:pt x="0" y="21600"/>
                  </a:lnTo>
                  <a:lnTo>
                    <a:pt x="7312" y="0"/>
                  </a:lnTo>
                  <a:close/>
                  <a:moveTo>
                    <a:pt x="10758" y="3857"/>
                  </a:moveTo>
                  <a:lnTo>
                    <a:pt x="7901" y="13605"/>
                  </a:lnTo>
                  <a:lnTo>
                    <a:pt x="13699" y="13605"/>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02" name="Freeform 236"/>
            <p:cNvSpPr/>
            <p:nvPr/>
          </p:nvSpPr>
          <p:spPr>
            <a:xfrm>
              <a:off x="1509703" y="1247434"/>
              <a:ext cx="27922" cy="6097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15" y="19706"/>
                  </a:lnTo>
                  <a:lnTo>
                    <a:pt x="5515" y="1894"/>
                  </a:lnTo>
                  <a:lnTo>
                    <a:pt x="0" y="1894"/>
                  </a:lnTo>
                  <a:lnTo>
                    <a:pt x="0" y="0"/>
                  </a:lnTo>
                  <a:lnTo>
                    <a:pt x="21600" y="0"/>
                  </a:lnTo>
                  <a:lnTo>
                    <a:pt x="21600" y="1894"/>
                  </a:lnTo>
                  <a:lnTo>
                    <a:pt x="15931" y="1894"/>
                  </a:lnTo>
                  <a:lnTo>
                    <a:pt x="15931" y="19636"/>
                  </a:lnTo>
                  <a:lnTo>
                    <a:pt x="21600" y="19636"/>
                  </a:lnTo>
                  <a:lnTo>
                    <a:pt x="21600"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03" name="Freeform 237"/>
            <p:cNvSpPr/>
            <p:nvPr/>
          </p:nvSpPr>
          <p:spPr>
            <a:xfrm>
              <a:off x="1547723" y="1247434"/>
              <a:ext cx="45150" cy="609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158" y="0"/>
                  </a:lnTo>
                  <a:lnTo>
                    <a:pt x="13642" y="10099"/>
                  </a:lnTo>
                  <a:cubicBezTo>
                    <a:pt x="14026" y="10575"/>
                    <a:pt x="14374" y="11067"/>
                    <a:pt x="14685" y="11571"/>
                  </a:cubicBezTo>
                  <a:cubicBezTo>
                    <a:pt x="14847" y="11963"/>
                    <a:pt x="15070" y="12339"/>
                    <a:pt x="15347" y="12694"/>
                  </a:cubicBezTo>
                  <a:lnTo>
                    <a:pt x="15347" y="10519"/>
                  </a:lnTo>
                  <a:cubicBezTo>
                    <a:pt x="15347" y="9047"/>
                    <a:pt x="15347" y="8836"/>
                    <a:pt x="15347" y="8065"/>
                  </a:cubicBezTo>
                  <a:lnTo>
                    <a:pt x="15347" y="0"/>
                  </a:lnTo>
                  <a:lnTo>
                    <a:pt x="21600" y="0"/>
                  </a:lnTo>
                  <a:lnTo>
                    <a:pt x="21600" y="21600"/>
                  </a:lnTo>
                  <a:lnTo>
                    <a:pt x="16389" y="21600"/>
                  </a:lnTo>
                  <a:lnTo>
                    <a:pt x="8621" y="11151"/>
                  </a:lnTo>
                  <a:cubicBezTo>
                    <a:pt x="7741" y="10003"/>
                    <a:pt x="6982" y="8807"/>
                    <a:pt x="6347" y="7574"/>
                  </a:cubicBezTo>
                  <a:cubicBezTo>
                    <a:pt x="6347" y="8205"/>
                    <a:pt x="6347" y="10940"/>
                    <a:pt x="6347" y="11501"/>
                  </a:cubicBezTo>
                  <a:lnTo>
                    <a:pt x="6347" y="21600"/>
                  </a:lnTo>
                  <a:lnTo>
                    <a:pt x="474"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04" name="Freeform 238"/>
            <p:cNvSpPr/>
            <p:nvPr/>
          </p:nvSpPr>
          <p:spPr>
            <a:xfrm>
              <a:off x="1602179" y="1247434"/>
              <a:ext cx="27922" cy="6097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15" y="19706"/>
                  </a:lnTo>
                  <a:lnTo>
                    <a:pt x="5515" y="1894"/>
                  </a:lnTo>
                  <a:lnTo>
                    <a:pt x="0" y="1894"/>
                  </a:lnTo>
                  <a:lnTo>
                    <a:pt x="0" y="0"/>
                  </a:lnTo>
                  <a:lnTo>
                    <a:pt x="21600" y="0"/>
                  </a:lnTo>
                  <a:lnTo>
                    <a:pt x="21600" y="1894"/>
                  </a:lnTo>
                  <a:lnTo>
                    <a:pt x="15931" y="1894"/>
                  </a:lnTo>
                  <a:lnTo>
                    <a:pt x="15931" y="19636"/>
                  </a:lnTo>
                  <a:lnTo>
                    <a:pt x="21600" y="19636"/>
                  </a:lnTo>
                  <a:lnTo>
                    <a:pt x="21600"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05" name="Freeform 239"/>
            <p:cNvSpPr/>
            <p:nvPr/>
          </p:nvSpPr>
          <p:spPr>
            <a:xfrm>
              <a:off x="1639604" y="1247434"/>
              <a:ext cx="44160" cy="60977"/>
            </a:xfrm>
            <a:custGeom>
              <a:avLst/>
              <a:gdLst/>
              <a:ahLst/>
              <a:cxnLst>
                <a:cxn ang="0">
                  <a:pos x="wd2" y="hd2"/>
                </a:cxn>
                <a:cxn ang="5400000">
                  <a:pos x="wd2" y="hd2"/>
                </a:cxn>
                <a:cxn ang="10800000">
                  <a:pos x="wd2" y="hd2"/>
                </a:cxn>
                <a:cxn ang="16200000">
                  <a:pos x="wd2" y="hd2"/>
                </a:cxn>
              </a:cxnLst>
              <a:rect l="0" t="0" r="r" b="b"/>
              <a:pathLst>
                <a:path w="21600" h="21600" extrusionOk="0">
                  <a:moveTo>
                    <a:pt x="291" y="0"/>
                  </a:moveTo>
                  <a:lnTo>
                    <a:pt x="6199" y="0"/>
                  </a:lnTo>
                  <a:lnTo>
                    <a:pt x="13851" y="10099"/>
                  </a:lnTo>
                  <a:cubicBezTo>
                    <a:pt x="14244" y="10575"/>
                    <a:pt x="14600" y="11067"/>
                    <a:pt x="14916" y="11571"/>
                  </a:cubicBezTo>
                  <a:cubicBezTo>
                    <a:pt x="15083" y="11963"/>
                    <a:pt x="15310" y="12339"/>
                    <a:pt x="15595" y="12694"/>
                  </a:cubicBezTo>
                  <a:lnTo>
                    <a:pt x="15595" y="10519"/>
                  </a:lnTo>
                  <a:cubicBezTo>
                    <a:pt x="15595" y="9047"/>
                    <a:pt x="15595" y="8836"/>
                    <a:pt x="15595" y="8065"/>
                  </a:cubicBezTo>
                  <a:lnTo>
                    <a:pt x="15595" y="0"/>
                  </a:lnTo>
                  <a:lnTo>
                    <a:pt x="21600" y="0"/>
                  </a:lnTo>
                  <a:lnTo>
                    <a:pt x="21600" y="21600"/>
                  </a:lnTo>
                  <a:lnTo>
                    <a:pt x="16272" y="21600"/>
                  </a:lnTo>
                  <a:lnTo>
                    <a:pt x="8330" y="11151"/>
                  </a:lnTo>
                  <a:cubicBezTo>
                    <a:pt x="7431" y="10003"/>
                    <a:pt x="6654" y="8807"/>
                    <a:pt x="6005" y="7574"/>
                  </a:cubicBezTo>
                  <a:cubicBezTo>
                    <a:pt x="6005" y="8205"/>
                    <a:pt x="6005" y="10940"/>
                    <a:pt x="6005" y="11501"/>
                  </a:cubicBezTo>
                  <a:lnTo>
                    <a:pt x="6005"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06" name="Freeform 240"/>
            <p:cNvSpPr/>
            <p:nvPr/>
          </p:nvSpPr>
          <p:spPr>
            <a:xfrm>
              <a:off x="1698068" y="1245140"/>
              <a:ext cx="42603" cy="65810"/>
            </a:xfrm>
            <a:custGeom>
              <a:avLst/>
              <a:gdLst/>
              <a:ahLst/>
              <a:cxnLst>
                <a:cxn ang="0">
                  <a:pos x="wd2" y="hd2"/>
                </a:cxn>
                <a:cxn ang="5400000">
                  <a:pos x="wd2" y="hd2"/>
                </a:cxn>
                <a:cxn ang="10800000">
                  <a:pos x="wd2" y="hd2"/>
                </a:cxn>
                <a:cxn ang="16200000">
                  <a:pos x="wd2" y="hd2"/>
                </a:cxn>
              </a:cxnLst>
              <a:rect l="0" t="0" r="r" b="b"/>
              <a:pathLst>
                <a:path w="21227" h="21144" extrusionOk="0">
                  <a:moveTo>
                    <a:pt x="173" y="7987"/>
                  </a:moveTo>
                  <a:cubicBezTo>
                    <a:pt x="-361" y="5666"/>
                    <a:pt x="806" y="3317"/>
                    <a:pt x="3331" y="1627"/>
                  </a:cubicBezTo>
                  <a:cubicBezTo>
                    <a:pt x="5547" y="416"/>
                    <a:pt x="8433" y="-158"/>
                    <a:pt x="11323" y="37"/>
                  </a:cubicBezTo>
                  <a:cubicBezTo>
                    <a:pt x="16314" y="-258"/>
                    <a:pt x="20732" y="2113"/>
                    <a:pt x="21188" y="5331"/>
                  </a:cubicBezTo>
                  <a:cubicBezTo>
                    <a:pt x="21239" y="5686"/>
                    <a:pt x="21239" y="6042"/>
                    <a:pt x="21188" y="6397"/>
                  </a:cubicBezTo>
                  <a:lnTo>
                    <a:pt x="14578" y="6397"/>
                  </a:lnTo>
                  <a:cubicBezTo>
                    <a:pt x="14578" y="4680"/>
                    <a:pt x="12999" y="3853"/>
                    <a:pt x="10730" y="3853"/>
                  </a:cubicBezTo>
                  <a:cubicBezTo>
                    <a:pt x="8461" y="3853"/>
                    <a:pt x="6981" y="5761"/>
                    <a:pt x="6981" y="6906"/>
                  </a:cubicBezTo>
                  <a:lnTo>
                    <a:pt x="6981" y="13267"/>
                  </a:lnTo>
                  <a:cubicBezTo>
                    <a:pt x="6981" y="15875"/>
                    <a:pt x="7770" y="17465"/>
                    <a:pt x="11026" y="17465"/>
                  </a:cubicBezTo>
                  <a:cubicBezTo>
                    <a:pt x="14282" y="17465"/>
                    <a:pt x="14578" y="15620"/>
                    <a:pt x="14578" y="14857"/>
                  </a:cubicBezTo>
                  <a:lnTo>
                    <a:pt x="14578" y="13521"/>
                  </a:lnTo>
                  <a:lnTo>
                    <a:pt x="10928" y="13521"/>
                  </a:lnTo>
                  <a:lnTo>
                    <a:pt x="10928" y="10278"/>
                  </a:lnTo>
                  <a:lnTo>
                    <a:pt x="20793" y="10278"/>
                  </a:lnTo>
                  <a:lnTo>
                    <a:pt x="20793" y="20773"/>
                  </a:lnTo>
                  <a:lnTo>
                    <a:pt x="17833" y="20773"/>
                  </a:lnTo>
                  <a:lnTo>
                    <a:pt x="16946" y="19374"/>
                  </a:lnTo>
                  <a:cubicBezTo>
                    <a:pt x="15273" y="20690"/>
                    <a:pt x="12650" y="21342"/>
                    <a:pt x="10039" y="21091"/>
                  </a:cubicBezTo>
                  <a:cubicBezTo>
                    <a:pt x="7035" y="21184"/>
                    <a:pt x="4129" y="20387"/>
                    <a:pt x="2146" y="18928"/>
                  </a:cubicBezTo>
                  <a:cubicBezTo>
                    <a:pt x="485" y="17317"/>
                    <a:pt x="-249" y="15381"/>
                    <a:pt x="74" y="13458"/>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07" name="Freeform 241"/>
            <p:cNvSpPr/>
            <p:nvPr/>
          </p:nvSpPr>
          <p:spPr>
            <a:xfrm>
              <a:off x="1769703" y="1247434"/>
              <a:ext cx="51090" cy="60977"/>
            </a:xfrm>
            <a:custGeom>
              <a:avLst/>
              <a:gdLst/>
              <a:ahLst/>
              <a:cxnLst>
                <a:cxn ang="0">
                  <a:pos x="wd2" y="hd2"/>
                </a:cxn>
                <a:cxn ang="5400000">
                  <a:pos x="wd2" y="hd2"/>
                </a:cxn>
                <a:cxn ang="10800000">
                  <a:pos x="wd2" y="hd2"/>
                </a:cxn>
                <a:cxn ang="16200000">
                  <a:pos x="wd2" y="hd2"/>
                </a:cxn>
              </a:cxnLst>
              <a:rect l="0" t="0" r="r" b="b"/>
              <a:pathLst>
                <a:path w="21600" h="21600" extrusionOk="0">
                  <a:moveTo>
                    <a:pt x="14148" y="0"/>
                  </a:moveTo>
                  <a:lnTo>
                    <a:pt x="21600" y="21600"/>
                  </a:lnTo>
                  <a:lnTo>
                    <a:pt x="16074" y="21600"/>
                  </a:lnTo>
                  <a:lnTo>
                    <a:pt x="14735" y="17322"/>
                  </a:lnTo>
                  <a:lnTo>
                    <a:pt x="6865" y="17322"/>
                  </a:lnTo>
                  <a:lnTo>
                    <a:pt x="5526" y="21600"/>
                  </a:lnTo>
                  <a:lnTo>
                    <a:pt x="0" y="21600"/>
                  </a:lnTo>
                  <a:lnTo>
                    <a:pt x="7284" y="0"/>
                  </a:lnTo>
                  <a:close/>
                  <a:moveTo>
                    <a:pt x="10800" y="3857"/>
                  </a:moveTo>
                  <a:lnTo>
                    <a:pt x="8037" y="13605"/>
                  </a:lnTo>
                  <a:lnTo>
                    <a:pt x="13814" y="13605"/>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08" name="Freeform 242"/>
            <p:cNvSpPr/>
            <p:nvPr/>
          </p:nvSpPr>
          <p:spPr>
            <a:xfrm>
              <a:off x="1830367" y="1247434"/>
              <a:ext cx="44388" cy="62003"/>
            </a:xfrm>
            <a:custGeom>
              <a:avLst/>
              <a:gdLst/>
              <a:ahLst/>
              <a:cxnLst>
                <a:cxn ang="0">
                  <a:pos x="wd2" y="hd2"/>
                </a:cxn>
                <a:cxn ang="5400000">
                  <a:pos x="wd2" y="hd2"/>
                </a:cxn>
                <a:cxn ang="10800000">
                  <a:pos x="wd2" y="hd2"/>
                </a:cxn>
                <a:cxn ang="16200000">
                  <a:pos x="wd2" y="hd2"/>
                </a:cxn>
              </a:cxnLst>
              <a:rect l="0" t="0" r="r" b="b"/>
              <a:pathLst>
                <a:path w="21076" h="21505" extrusionOk="0">
                  <a:moveTo>
                    <a:pt x="61" y="0"/>
                  </a:moveTo>
                  <a:lnTo>
                    <a:pt x="6643" y="0"/>
                  </a:lnTo>
                  <a:lnTo>
                    <a:pt x="6643" y="13734"/>
                  </a:lnTo>
                  <a:cubicBezTo>
                    <a:pt x="6643" y="15038"/>
                    <a:pt x="6643" y="17648"/>
                    <a:pt x="10592" y="17648"/>
                  </a:cubicBezTo>
                  <a:cubicBezTo>
                    <a:pt x="11814" y="17648"/>
                    <a:pt x="14635" y="17648"/>
                    <a:pt x="14635" y="13802"/>
                  </a:cubicBezTo>
                  <a:lnTo>
                    <a:pt x="14635" y="69"/>
                  </a:lnTo>
                  <a:lnTo>
                    <a:pt x="21029" y="69"/>
                  </a:lnTo>
                  <a:lnTo>
                    <a:pt x="21029" y="13802"/>
                  </a:lnTo>
                  <a:cubicBezTo>
                    <a:pt x="21324" y="16065"/>
                    <a:pt x="20221" y="18306"/>
                    <a:pt x="18019" y="19914"/>
                  </a:cubicBezTo>
                  <a:cubicBezTo>
                    <a:pt x="15967" y="21037"/>
                    <a:pt x="13436" y="21597"/>
                    <a:pt x="10874" y="21493"/>
                  </a:cubicBezTo>
                  <a:cubicBezTo>
                    <a:pt x="8049" y="21600"/>
                    <a:pt x="5260" y="20994"/>
                    <a:pt x="2976" y="19776"/>
                  </a:cubicBezTo>
                  <a:cubicBezTo>
                    <a:pt x="790" y="18109"/>
                    <a:pt x="-276" y="15822"/>
                    <a:pt x="61" y="1352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09" name="Freeform 243"/>
            <p:cNvSpPr/>
            <p:nvPr/>
          </p:nvSpPr>
          <p:spPr>
            <a:xfrm>
              <a:off x="1886140" y="1247434"/>
              <a:ext cx="44754" cy="609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0" y="3927"/>
                  </a:lnTo>
                  <a:lnTo>
                    <a:pt x="14240" y="21600"/>
                  </a:lnTo>
                  <a:lnTo>
                    <a:pt x="7551" y="21600"/>
                  </a:lnTo>
                  <a:lnTo>
                    <a:pt x="7551" y="3927"/>
                  </a:lnTo>
                  <a:lnTo>
                    <a:pt x="0" y="3927"/>
                  </a:lnTo>
                  <a:lnTo>
                    <a:pt x="0" y="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10" name="Freeform 244"/>
            <p:cNvSpPr/>
            <p:nvPr/>
          </p:nvSpPr>
          <p:spPr>
            <a:xfrm>
              <a:off x="1941783" y="1247434"/>
              <a:ext cx="44357" cy="609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557" y="0"/>
                  </a:lnTo>
                  <a:lnTo>
                    <a:pt x="6557" y="8205"/>
                  </a:lnTo>
                  <a:lnTo>
                    <a:pt x="14947" y="8205"/>
                  </a:lnTo>
                  <a:lnTo>
                    <a:pt x="14947" y="0"/>
                  </a:lnTo>
                  <a:lnTo>
                    <a:pt x="21600" y="0"/>
                  </a:lnTo>
                  <a:lnTo>
                    <a:pt x="21600" y="21600"/>
                  </a:lnTo>
                  <a:lnTo>
                    <a:pt x="15043" y="21600"/>
                  </a:lnTo>
                  <a:lnTo>
                    <a:pt x="15043" y="12273"/>
                  </a:lnTo>
                  <a:lnTo>
                    <a:pt x="6654" y="12273"/>
                  </a:lnTo>
                  <a:lnTo>
                    <a:pt x="6654" y="21600"/>
                  </a:lnTo>
                  <a:lnTo>
                    <a:pt x="0" y="2160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11" name="Freeform 245"/>
            <p:cNvSpPr/>
            <p:nvPr/>
          </p:nvSpPr>
          <p:spPr>
            <a:xfrm>
              <a:off x="2000716" y="1246175"/>
              <a:ext cx="42323" cy="64858"/>
            </a:xfrm>
            <a:custGeom>
              <a:avLst/>
              <a:gdLst/>
              <a:ahLst/>
              <a:cxnLst>
                <a:cxn ang="0">
                  <a:pos x="wd2" y="hd2"/>
                </a:cxn>
                <a:cxn ang="5400000">
                  <a:pos x="wd2" y="hd2"/>
                </a:cxn>
                <a:cxn ang="10800000">
                  <a:pos x="wd2" y="hd2"/>
                </a:cxn>
                <a:cxn ang="16200000">
                  <a:pos x="wd2" y="hd2"/>
                </a:cxn>
              </a:cxnLst>
              <a:rect l="0" t="0" r="r" b="b"/>
              <a:pathLst>
                <a:path w="21019" h="20796" extrusionOk="0">
                  <a:moveTo>
                    <a:pt x="38" y="7322"/>
                  </a:moveTo>
                  <a:cubicBezTo>
                    <a:pt x="-209" y="5349"/>
                    <a:pt x="744" y="3391"/>
                    <a:pt x="2694" y="1863"/>
                  </a:cubicBezTo>
                  <a:cubicBezTo>
                    <a:pt x="7158" y="-621"/>
                    <a:pt x="13768" y="-621"/>
                    <a:pt x="18233" y="1863"/>
                  </a:cubicBezTo>
                  <a:cubicBezTo>
                    <a:pt x="20431" y="3654"/>
                    <a:pt x="21391" y="5949"/>
                    <a:pt x="20888" y="8211"/>
                  </a:cubicBezTo>
                  <a:lnTo>
                    <a:pt x="20888" y="12972"/>
                  </a:lnTo>
                  <a:cubicBezTo>
                    <a:pt x="21236" y="15058"/>
                    <a:pt x="20320" y="17151"/>
                    <a:pt x="18331" y="18812"/>
                  </a:cubicBezTo>
                  <a:cubicBezTo>
                    <a:pt x="16151" y="20171"/>
                    <a:pt x="13194" y="20884"/>
                    <a:pt x="10168" y="20780"/>
                  </a:cubicBezTo>
                  <a:cubicBezTo>
                    <a:pt x="6004" y="20979"/>
                    <a:pt x="2160" y="19334"/>
                    <a:pt x="825" y="16780"/>
                  </a:cubicBezTo>
                  <a:cubicBezTo>
                    <a:pt x="271" y="15478"/>
                    <a:pt x="6" y="14132"/>
                    <a:pt x="38" y="12781"/>
                  </a:cubicBezTo>
                  <a:close/>
                  <a:moveTo>
                    <a:pt x="6824" y="13670"/>
                  </a:moveTo>
                  <a:cubicBezTo>
                    <a:pt x="6824" y="15765"/>
                    <a:pt x="7414" y="17225"/>
                    <a:pt x="10365" y="17225"/>
                  </a:cubicBezTo>
                  <a:cubicBezTo>
                    <a:pt x="13315" y="17225"/>
                    <a:pt x="14003" y="15067"/>
                    <a:pt x="14003" y="13670"/>
                  </a:cubicBezTo>
                  <a:lnTo>
                    <a:pt x="14003" y="6878"/>
                  </a:lnTo>
                  <a:cubicBezTo>
                    <a:pt x="14003" y="5545"/>
                    <a:pt x="14003" y="3894"/>
                    <a:pt x="10463" y="3894"/>
                  </a:cubicBezTo>
                  <a:cubicBezTo>
                    <a:pt x="6922" y="3894"/>
                    <a:pt x="6824" y="6116"/>
                    <a:pt x="6824" y="6878"/>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12" name="Freeform 246"/>
            <p:cNvSpPr/>
            <p:nvPr/>
          </p:nvSpPr>
          <p:spPr>
            <a:xfrm>
              <a:off x="2056634" y="1247434"/>
              <a:ext cx="43962" cy="60977"/>
            </a:xfrm>
            <a:custGeom>
              <a:avLst/>
              <a:gdLst/>
              <a:ahLst/>
              <a:cxnLst>
                <a:cxn ang="0">
                  <a:pos x="wd2" y="hd2"/>
                </a:cxn>
                <a:cxn ang="5400000">
                  <a:pos x="wd2" y="hd2"/>
                </a:cxn>
                <a:cxn ang="10800000">
                  <a:pos x="wd2" y="hd2"/>
                </a:cxn>
                <a:cxn ang="16200000">
                  <a:pos x="wd2" y="hd2"/>
                </a:cxn>
              </a:cxnLst>
              <a:rect l="0" t="0" r="r" b="b"/>
              <a:pathLst>
                <a:path w="21600" h="21600" extrusionOk="0">
                  <a:moveTo>
                    <a:pt x="6519" y="21600"/>
                  </a:moveTo>
                  <a:lnTo>
                    <a:pt x="0" y="21600"/>
                  </a:lnTo>
                  <a:lnTo>
                    <a:pt x="0" y="0"/>
                  </a:lnTo>
                  <a:lnTo>
                    <a:pt x="9730" y="0"/>
                  </a:lnTo>
                  <a:cubicBezTo>
                    <a:pt x="14594" y="0"/>
                    <a:pt x="20724" y="491"/>
                    <a:pt x="20724" y="6242"/>
                  </a:cubicBezTo>
                  <a:cubicBezTo>
                    <a:pt x="21119" y="8909"/>
                    <a:pt x="18701" y="11372"/>
                    <a:pt x="15081" y="11992"/>
                  </a:cubicBezTo>
                  <a:lnTo>
                    <a:pt x="21600" y="21600"/>
                  </a:lnTo>
                  <a:lnTo>
                    <a:pt x="14400" y="21600"/>
                  </a:lnTo>
                  <a:lnTo>
                    <a:pt x="8757" y="12764"/>
                  </a:lnTo>
                  <a:lnTo>
                    <a:pt x="6519" y="12764"/>
                  </a:lnTo>
                  <a:close/>
                  <a:moveTo>
                    <a:pt x="6519" y="9327"/>
                  </a:moveTo>
                  <a:cubicBezTo>
                    <a:pt x="8260" y="9513"/>
                    <a:pt x="10031" y="9513"/>
                    <a:pt x="11773" y="9327"/>
                  </a:cubicBezTo>
                  <a:cubicBezTo>
                    <a:pt x="13816" y="8766"/>
                    <a:pt x="14010" y="7574"/>
                    <a:pt x="14010" y="6382"/>
                  </a:cubicBezTo>
                  <a:cubicBezTo>
                    <a:pt x="14236" y="5301"/>
                    <a:pt x="13442" y="4244"/>
                    <a:pt x="12064" y="3787"/>
                  </a:cubicBezTo>
                  <a:cubicBezTo>
                    <a:pt x="10225" y="3611"/>
                    <a:pt x="8359" y="3611"/>
                    <a:pt x="6519" y="378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13" name="Freeform 247"/>
            <p:cNvSpPr/>
            <p:nvPr/>
          </p:nvSpPr>
          <p:spPr>
            <a:xfrm>
              <a:off x="2107328" y="1247434"/>
              <a:ext cx="27725" cy="6097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54" y="19706"/>
                  </a:lnTo>
                  <a:lnTo>
                    <a:pt x="5554" y="1894"/>
                  </a:lnTo>
                  <a:lnTo>
                    <a:pt x="0" y="1894"/>
                  </a:lnTo>
                  <a:lnTo>
                    <a:pt x="0" y="0"/>
                  </a:lnTo>
                  <a:lnTo>
                    <a:pt x="21600" y="0"/>
                  </a:lnTo>
                  <a:lnTo>
                    <a:pt x="21600" y="1894"/>
                  </a:lnTo>
                  <a:lnTo>
                    <a:pt x="16046" y="1894"/>
                  </a:lnTo>
                  <a:lnTo>
                    <a:pt x="16046" y="19636"/>
                  </a:lnTo>
                  <a:lnTo>
                    <a:pt x="21600" y="19636"/>
                  </a:lnTo>
                  <a:lnTo>
                    <a:pt x="21600"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14" name="Freeform 248"/>
            <p:cNvSpPr/>
            <p:nvPr/>
          </p:nvSpPr>
          <p:spPr>
            <a:xfrm>
              <a:off x="2140596" y="1247434"/>
              <a:ext cx="44753" cy="609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1" y="3927"/>
                  </a:lnTo>
                  <a:lnTo>
                    <a:pt x="14241" y="21600"/>
                  </a:lnTo>
                  <a:lnTo>
                    <a:pt x="7455" y="21600"/>
                  </a:lnTo>
                  <a:lnTo>
                    <a:pt x="7455" y="3927"/>
                  </a:lnTo>
                  <a:lnTo>
                    <a:pt x="0" y="3927"/>
                  </a:lnTo>
                  <a:lnTo>
                    <a:pt x="0" y="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15" name="Freeform 249"/>
            <p:cNvSpPr/>
            <p:nvPr/>
          </p:nvSpPr>
          <p:spPr>
            <a:xfrm>
              <a:off x="2189902" y="1247434"/>
              <a:ext cx="50694" cy="60977"/>
            </a:xfrm>
            <a:custGeom>
              <a:avLst/>
              <a:gdLst/>
              <a:ahLst/>
              <a:cxnLst>
                <a:cxn ang="0">
                  <a:pos x="wd2" y="hd2"/>
                </a:cxn>
                <a:cxn ang="5400000">
                  <a:pos x="wd2" y="hd2"/>
                </a:cxn>
                <a:cxn ang="10800000">
                  <a:pos x="wd2" y="hd2"/>
                </a:cxn>
                <a:cxn ang="16200000">
                  <a:pos x="wd2" y="hd2"/>
                </a:cxn>
              </a:cxnLst>
              <a:rect l="0" t="0" r="r" b="b"/>
              <a:pathLst>
                <a:path w="21600" h="21600" extrusionOk="0">
                  <a:moveTo>
                    <a:pt x="8438" y="21600"/>
                  </a:moveTo>
                  <a:lnTo>
                    <a:pt x="8438" y="13044"/>
                  </a:lnTo>
                  <a:lnTo>
                    <a:pt x="0" y="0"/>
                  </a:lnTo>
                  <a:lnTo>
                    <a:pt x="6075" y="0"/>
                  </a:lnTo>
                  <a:lnTo>
                    <a:pt x="9366" y="5400"/>
                  </a:lnTo>
                  <a:cubicBezTo>
                    <a:pt x="9366" y="5821"/>
                    <a:pt x="10716" y="7644"/>
                    <a:pt x="10884" y="8065"/>
                  </a:cubicBezTo>
                  <a:cubicBezTo>
                    <a:pt x="11334" y="7178"/>
                    <a:pt x="11841" y="6312"/>
                    <a:pt x="12403" y="5470"/>
                  </a:cubicBezTo>
                  <a:lnTo>
                    <a:pt x="15525" y="0"/>
                  </a:lnTo>
                  <a:lnTo>
                    <a:pt x="21600" y="0"/>
                  </a:lnTo>
                  <a:lnTo>
                    <a:pt x="13753" y="12904"/>
                  </a:lnTo>
                  <a:lnTo>
                    <a:pt x="13753"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16" name="Freeform 250"/>
            <p:cNvSpPr/>
            <p:nvPr/>
          </p:nvSpPr>
          <p:spPr>
            <a:xfrm>
              <a:off x="0" y="418217"/>
              <a:ext cx="500883" cy="765666"/>
            </a:xfrm>
            <a:custGeom>
              <a:avLst/>
              <a:gdLst/>
              <a:ahLst/>
              <a:cxnLst>
                <a:cxn ang="0">
                  <a:pos x="wd2" y="hd2"/>
                </a:cxn>
                <a:cxn ang="5400000">
                  <a:pos x="wd2" y="hd2"/>
                </a:cxn>
                <a:cxn ang="10800000">
                  <a:pos x="wd2" y="hd2"/>
                </a:cxn>
                <a:cxn ang="16200000">
                  <a:pos x="wd2" y="hd2"/>
                </a:cxn>
              </a:cxnLst>
              <a:rect l="0" t="0" r="r" b="b"/>
              <a:pathLst>
                <a:path w="21578" h="21558" extrusionOk="0">
                  <a:moveTo>
                    <a:pt x="0" y="7372"/>
                  </a:moveTo>
                  <a:cubicBezTo>
                    <a:pt x="0" y="2667"/>
                    <a:pt x="3864" y="2"/>
                    <a:pt x="11192" y="2"/>
                  </a:cubicBezTo>
                  <a:cubicBezTo>
                    <a:pt x="13664" y="-42"/>
                    <a:pt x="16090" y="441"/>
                    <a:pt x="18102" y="1379"/>
                  </a:cubicBezTo>
                  <a:cubicBezTo>
                    <a:pt x="20926" y="2834"/>
                    <a:pt x="21276" y="5354"/>
                    <a:pt x="21361" y="7009"/>
                  </a:cubicBezTo>
                  <a:lnTo>
                    <a:pt x="14451" y="7009"/>
                  </a:lnTo>
                  <a:cubicBezTo>
                    <a:pt x="14451" y="6000"/>
                    <a:pt x="14323" y="3760"/>
                    <a:pt x="10894" y="3760"/>
                  </a:cubicBezTo>
                  <a:cubicBezTo>
                    <a:pt x="9931" y="3765"/>
                    <a:pt x="9003" y="3994"/>
                    <a:pt x="8275" y="4406"/>
                  </a:cubicBezTo>
                  <a:cubicBezTo>
                    <a:pt x="7433" y="5012"/>
                    <a:pt x="7016" y="5820"/>
                    <a:pt x="7123" y="6636"/>
                  </a:cubicBezTo>
                  <a:lnTo>
                    <a:pt x="7123" y="14440"/>
                  </a:lnTo>
                  <a:cubicBezTo>
                    <a:pt x="7123" y="15555"/>
                    <a:pt x="7123" y="17717"/>
                    <a:pt x="10936" y="17717"/>
                  </a:cubicBezTo>
                  <a:cubicBezTo>
                    <a:pt x="13769" y="17717"/>
                    <a:pt x="14622" y="16207"/>
                    <a:pt x="14622" y="13994"/>
                  </a:cubicBezTo>
                  <a:lnTo>
                    <a:pt x="21574" y="13994"/>
                  </a:lnTo>
                  <a:cubicBezTo>
                    <a:pt x="21600" y="14838"/>
                    <a:pt x="21500" y="15682"/>
                    <a:pt x="21276" y="16513"/>
                  </a:cubicBezTo>
                  <a:cubicBezTo>
                    <a:pt x="20934" y="17969"/>
                    <a:pt x="19753" y="19283"/>
                    <a:pt x="17974" y="20187"/>
                  </a:cubicBezTo>
                  <a:cubicBezTo>
                    <a:pt x="15739" y="21363"/>
                    <a:pt x="12481" y="21558"/>
                    <a:pt x="11150" y="21558"/>
                  </a:cubicBezTo>
                  <a:cubicBezTo>
                    <a:pt x="7507" y="21558"/>
                    <a:pt x="4973" y="21001"/>
                    <a:pt x="3003" y="19735"/>
                  </a:cubicBezTo>
                  <a:cubicBezTo>
                    <a:pt x="1715" y="18921"/>
                    <a:pt x="43" y="17745"/>
                    <a:pt x="43" y="13542"/>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17" name="Freeform 251"/>
            <p:cNvSpPr/>
            <p:nvPr/>
          </p:nvSpPr>
          <p:spPr>
            <a:xfrm>
              <a:off x="668910" y="434354"/>
              <a:ext cx="513665" cy="7305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642" y="0"/>
                  </a:lnTo>
                  <a:lnTo>
                    <a:pt x="20642" y="3940"/>
                  </a:lnTo>
                  <a:lnTo>
                    <a:pt x="6703" y="3940"/>
                  </a:lnTo>
                  <a:lnTo>
                    <a:pt x="6703" y="8529"/>
                  </a:lnTo>
                  <a:lnTo>
                    <a:pt x="16287" y="8529"/>
                  </a:lnTo>
                  <a:lnTo>
                    <a:pt x="16287" y="12474"/>
                  </a:lnTo>
                  <a:lnTo>
                    <a:pt x="6786" y="12474"/>
                  </a:lnTo>
                  <a:lnTo>
                    <a:pt x="6786" y="17567"/>
                  </a:lnTo>
                  <a:lnTo>
                    <a:pt x="21600" y="17567"/>
                  </a:lnTo>
                  <a:lnTo>
                    <a:pt x="21600" y="21600"/>
                  </a:lnTo>
                  <a:lnTo>
                    <a:pt x="0" y="2160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18" name="Freeform 252"/>
            <p:cNvSpPr/>
            <p:nvPr/>
          </p:nvSpPr>
          <p:spPr>
            <a:xfrm>
              <a:off x="1383168" y="65527"/>
              <a:ext cx="114060" cy="114035"/>
            </a:xfrm>
            <a:prstGeom prst="ellipse">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19" name="Freeform 253"/>
            <p:cNvSpPr/>
            <p:nvPr/>
          </p:nvSpPr>
          <p:spPr>
            <a:xfrm>
              <a:off x="1411089" y="0"/>
              <a:ext cx="59210" cy="179562"/>
            </a:xfrm>
            <a:custGeom>
              <a:avLst/>
              <a:gdLst/>
              <a:ahLst/>
              <a:cxnLst>
                <a:cxn ang="0">
                  <a:pos x="wd2" y="hd2"/>
                </a:cxn>
                <a:cxn ang="5400000">
                  <a:pos x="wd2" y="hd2"/>
                </a:cxn>
                <a:cxn ang="10800000">
                  <a:pos x="wd2" y="hd2"/>
                </a:cxn>
                <a:cxn ang="16200000">
                  <a:pos x="wd2" y="hd2"/>
                </a:cxn>
              </a:cxnLst>
              <a:rect l="0" t="0" r="r" b="b"/>
              <a:pathLst>
                <a:path w="21600" h="21600" extrusionOk="0">
                  <a:moveTo>
                    <a:pt x="10619" y="21600"/>
                  </a:moveTo>
                  <a:lnTo>
                    <a:pt x="0" y="0"/>
                  </a:lnTo>
                  <a:lnTo>
                    <a:pt x="21600" y="0"/>
                  </a:lnTo>
                  <a:lnTo>
                    <a:pt x="10619"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20" name="Freeform 254"/>
            <p:cNvSpPr/>
            <p:nvPr/>
          </p:nvSpPr>
          <p:spPr>
            <a:xfrm>
              <a:off x="1187922" y="411938"/>
              <a:ext cx="556041" cy="26419"/>
            </a:xfrm>
            <a:prstGeom prst="rect">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21" name="Freeform 255"/>
            <p:cNvSpPr/>
            <p:nvPr/>
          </p:nvSpPr>
          <p:spPr>
            <a:xfrm>
              <a:off x="1187922" y="557648"/>
              <a:ext cx="556041" cy="26419"/>
            </a:xfrm>
            <a:prstGeom prst="rect">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22" name="Freeform 256"/>
            <p:cNvSpPr/>
            <p:nvPr/>
          </p:nvSpPr>
          <p:spPr>
            <a:xfrm>
              <a:off x="1187922" y="486180"/>
              <a:ext cx="292080" cy="26418"/>
            </a:xfrm>
            <a:prstGeom prst="rect">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23" name="Freeform 257"/>
            <p:cNvSpPr/>
            <p:nvPr/>
          </p:nvSpPr>
          <p:spPr>
            <a:xfrm>
              <a:off x="1521782" y="486180"/>
              <a:ext cx="120199" cy="26418"/>
            </a:xfrm>
            <a:prstGeom prst="rect">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24" name="Freeform 258"/>
            <p:cNvSpPr/>
            <p:nvPr/>
          </p:nvSpPr>
          <p:spPr>
            <a:xfrm>
              <a:off x="1697427" y="486180"/>
              <a:ext cx="46536" cy="26418"/>
            </a:xfrm>
            <a:prstGeom prst="rect">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25" name="Freeform 259"/>
            <p:cNvSpPr/>
            <p:nvPr/>
          </p:nvSpPr>
          <p:spPr>
            <a:xfrm>
              <a:off x="1630693" y="1107860"/>
              <a:ext cx="168713" cy="49296"/>
            </a:xfrm>
            <a:custGeom>
              <a:avLst/>
              <a:gdLst/>
              <a:ahLst/>
              <a:cxnLst>
                <a:cxn ang="0">
                  <a:pos x="wd2" y="hd2"/>
                </a:cxn>
                <a:cxn ang="5400000">
                  <a:pos x="wd2" y="hd2"/>
                </a:cxn>
                <a:cxn ang="10800000">
                  <a:pos x="wd2" y="hd2"/>
                </a:cxn>
                <a:cxn ang="16200000">
                  <a:pos x="wd2" y="hd2"/>
                </a:cxn>
              </a:cxnLst>
              <a:rect l="0" t="0" r="r" b="b"/>
              <a:pathLst>
                <a:path w="21600" h="21600" extrusionOk="0">
                  <a:moveTo>
                    <a:pt x="19952" y="21600"/>
                  </a:moveTo>
                  <a:lnTo>
                    <a:pt x="21600" y="0"/>
                  </a:lnTo>
                  <a:lnTo>
                    <a:pt x="1775" y="0"/>
                  </a:lnTo>
                  <a:lnTo>
                    <a:pt x="0" y="21600"/>
                  </a:lnTo>
                  <a:lnTo>
                    <a:pt x="19952"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26" name="Freeform 260"/>
            <p:cNvSpPr/>
            <p:nvPr/>
          </p:nvSpPr>
          <p:spPr>
            <a:xfrm>
              <a:off x="2069308" y="1107860"/>
              <a:ext cx="168317" cy="49296"/>
            </a:xfrm>
            <a:custGeom>
              <a:avLst/>
              <a:gdLst/>
              <a:ahLst/>
              <a:cxnLst>
                <a:cxn ang="0">
                  <a:pos x="wd2" y="hd2"/>
                </a:cxn>
                <a:cxn ang="5400000">
                  <a:pos x="wd2" y="hd2"/>
                </a:cxn>
                <a:cxn ang="10800000">
                  <a:pos x="wd2" y="hd2"/>
                </a:cxn>
                <a:cxn ang="16200000">
                  <a:pos x="wd2" y="hd2"/>
                </a:cxn>
              </a:cxnLst>
              <a:rect l="0" t="0" r="r" b="b"/>
              <a:pathLst>
                <a:path w="21600" h="21600" extrusionOk="0">
                  <a:moveTo>
                    <a:pt x="19770" y="0"/>
                  </a:moveTo>
                  <a:lnTo>
                    <a:pt x="0" y="0"/>
                  </a:lnTo>
                  <a:lnTo>
                    <a:pt x="1652" y="21600"/>
                  </a:lnTo>
                  <a:lnTo>
                    <a:pt x="21600" y="21600"/>
                  </a:lnTo>
                  <a:lnTo>
                    <a:pt x="1977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27" name="Freeform 261"/>
            <p:cNvSpPr/>
            <p:nvPr/>
          </p:nvSpPr>
          <p:spPr>
            <a:xfrm>
              <a:off x="2096833" y="963935"/>
              <a:ext cx="121783" cy="1280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15067" y="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28" name="Freeform 262"/>
            <p:cNvSpPr/>
            <p:nvPr/>
          </p:nvSpPr>
          <p:spPr>
            <a:xfrm>
              <a:off x="1689704" y="820008"/>
              <a:ext cx="487328" cy="128090"/>
            </a:xfrm>
            <a:custGeom>
              <a:avLst/>
              <a:gdLst/>
              <a:ahLst/>
              <a:cxnLst>
                <a:cxn ang="0">
                  <a:pos x="wd2" y="hd2"/>
                </a:cxn>
                <a:cxn ang="5400000">
                  <a:pos x="wd2" y="hd2"/>
                </a:cxn>
                <a:cxn ang="10800000">
                  <a:pos x="wd2" y="hd2"/>
                </a:cxn>
                <a:cxn ang="16200000">
                  <a:pos x="wd2" y="hd2"/>
                </a:cxn>
              </a:cxnLst>
              <a:rect l="0" t="0" r="r" b="b"/>
              <a:pathLst>
                <a:path w="21600" h="21600" extrusionOk="0">
                  <a:moveTo>
                    <a:pt x="13595" y="0"/>
                  </a:moveTo>
                  <a:lnTo>
                    <a:pt x="14412" y="12653"/>
                  </a:lnTo>
                  <a:lnTo>
                    <a:pt x="7127" y="12653"/>
                  </a:lnTo>
                  <a:lnTo>
                    <a:pt x="7934" y="0"/>
                  </a:lnTo>
                  <a:lnTo>
                    <a:pt x="1597" y="0"/>
                  </a:lnTo>
                  <a:lnTo>
                    <a:pt x="0" y="21600"/>
                  </a:lnTo>
                  <a:lnTo>
                    <a:pt x="21600" y="21600"/>
                  </a:lnTo>
                  <a:lnTo>
                    <a:pt x="19967" y="0"/>
                  </a:lnTo>
                  <a:lnTo>
                    <a:pt x="13595"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29" name="Freeform 263"/>
            <p:cNvSpPr/>
            <p:nvPr/>
          </p:nvSpPr>
          <p:spPr>
            <a:xfrm>
              <a:off x="1649110" y="963935"/>
              <a:ext cx="122971" cy="12809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6331" y="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30" name="Freeform 264"/>
            <p:cNvSpPr/>
            <p:nvPr/>
          </p:nvSpPr>
          <p:spPr>
            <a:xfrm>
              <a:off x="1811486" y="434354"/>
              <a:ext cx="240991" cy="8196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470" y="0"/>
                  </a:lnTo>
                  <a:lnTo>
                    <a:pt x="2077" y="0"/>
                  </a:lnTo>
                  <a:lnTo>
                    <a:pt x="0" y="21600"/>
                  </a:lnTo>
                  <a:lnTo>
                    <a:pt x="2160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31" name="Freeform 265"/>
            <p:cNvSpPr/>
            <p:nvPr/>
          </p:nvSpPr>
          <p:spPr>
            <a:xfrm>
              <a:off x="1787923" y="963935"/>
              <a:ext cx="293070" cy="12809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153" y="21600"/>
                  </a:lnTo>
                  <a:lnTo>
                    <a:pt x="2554" y="9381"/>
                  </a:lnTo>
                  <a:lnTo>
                    <a:pt x="19061" y="9381"/>
                  </a:lnTo>
                  <a:lnTo>
                    <a:pt x="20447" y="21600"/>
                  </a:lnTo>
                  <a:lnTo>
                    <a:pt x="21600" y="21600"/>
                  </a:lnTo>
                  <a:lnTo>
                    <a:pt x="21600" y="0"/>
                  </a:lnTo>
                  <a:lnTo>
                    <a:pt x="0" y="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32" name="Freeform 266"/>
            <p:cNvSpPr/>
            <p:nvPr/>
          </p:nvSpPr>
          <p:spPr>
            <a:xfrm>
              <a:off x="1795644" y="676080"/>
              <a:ext cx="107724" cy="12809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15406" y="2160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33" name="Freeform 267"/>
            <p:cNvSpPr/>
            <p:nvPr/>
          </p:nvSpPr>
          <p:spPr>
            <a:xfrm>
              <a:off x="2031486" y="532153"/>
              <a:ext cx="62575" cy="1280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8817" y="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34" name="Freeform 268"/>
            <p:cNvSpPr/>
            <p:nvPr/>
          </p:nvSpPr>
          <p:spPr>
            <a:xfrm>
              <a:off x="1770893" y="532153"/>
              <a:ext cx="244754" cy="12809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2023" y="21600"/>
                  </a:lnTo>
                  <a:lnTo>
                    <a:pt x="14050" y="5475"/>
                  </a:lnTo>
                  <a:lnTo>
                    <a:pt x="14400" y="5475"/>
                  </a:lnTo>
                  <a:lnTo>
                    <a:pt x="16462" y="21600"/>
                  </a:lnTo>
                  <a:lnTo>
                    <a:pt x="21600" y="21600"/>
                  </a:lnTo>
                  <a:lnTo>
                    <a:pt x="21600" y="0"/>
                  </a:lnTo>
                  <a:lnTo>
                    <a:pt x="3181" y="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35" name="Freeform 269"/>
            <p:cNvSpPr/>
            <p:nvPr/>
          </p:nvSpPr>
          <p:spPr>
            <a:xfrm>
              <a:off x="1622972" y="1165330"/>
              <a:ext cx="159209" cy="26418"/>
            </a:xfrm>
            <a:custGeom>
              <a:avLst/>
              <a:gdLst/>
              <a:ahLst/>
              <a:cxnLst>
                <a:cxn ang="0">
                  <a:pos x="wd2" y="hd2"/>
                </a:cxn>
                <a:cxn ang="5400000">
                  <a:pos x="wd2" y="hd2"/>
                </a:cxn>
                <a:cxn ang="10800000">
                  <a:pos x="wd2" y="hd2"/>
                </a:cxn>
                <a:cxn ang="16200000">
                  <a:pos x="wd2" y="hd2"/>
                </a:cxn>
              </a:cxnLst>
              <a:rect l="0" t="0" r="r" b="b"/>
              <a:pathLst>
                <a:path w="21600" h="21600" extrusionOk="0">
                  <a:moveTo>
                    <a:pt x="430" y="0"/>
                  </a:moveTo>
                  <a:lnTo>
                    <a:pt x="0" y="21600"/>
                  </a:lnTo>
                  <a:lnTo>
                    <a:pt x="21224" y="21600"/>
                  </a:lnTo>
                  <a:lnTo>
                    <a:pt x="21600" y="0"/>
                  </a:lnTo>
                  <a:lnTo>
                    <a:pt x="43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36" name="Freeform 270"/>
            <p:cNvSpPr/>
            <p:nvPr/>
          </p:nvSpPr>
          <p:spPr>
            <a:xfrm>
              <a:off x="1961388" y="676080"/>
              <a:ext cx="174258" cy="1280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878" y="21600"/>
                  </a:lnTo>
                  <a:lnTo>
                    <a:pt x="21600" y="21600"/>
                  </a:lnTo>
                  <a:lnTo>
                    <a:pt x="17010" y="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37" name="Freeform 271"/>
            <p:cNvSpPr/>
            <p:nvPr/>
          </p:nvSpPr>
          <p:spPr>
            <a:xfrm>
              <a:off x="2086140" y="1165330"/>
              <a:ext cx="159209" cy="264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03" y="21600"/>
                  </a:lnTo>
                  <a:lnTo>
                    <a:pt x="21600" y="21600"/>
                  </a:lnTo>
                  <a:lnTo>
                    <a:pt x="21170" y="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38" name="Freeform 272"/>
            <p:cNvSpPr/>
            <p:nvPr/>
          </p:nvSpPr>
          <p:spPr>
            <a:xfrm>
              <a:off x="1730297" y="676080"/>
              <a:ext cx="49704" cy="12809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15663" y="0"/>
                  </a:lnTo>
                  <a:lnTo>
                    <a:pt x="0" y="21600"/>
                  </a:lnTo>
                  <a:lnTo>
                    <a:pt x="2160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39" name="Freeform 273"/>
            <p:cNvSpPr/>
            <p:nvPr/>
          </p:nvSpPr>
          <p:spPr>
            <a:xfrm>
              <a:off x="1343169" y="126306"/>
              <a:ext cx="134456" cy="19639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2597" y="0"/>
                  </a:lnTo>
                  <a:lnTo>
                    <a:pt x="0" y="21600"/>
                  </a:lnTo>
                  <a:lnTo>
                    <a:pt x="9003" y="2160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40" name="Freeform 274"/>
            <p:cNvSpPr/>
            <p:nvPr/>
          </p:nvSpPr>
          <p:spPr>
            <a:xfrm>
              <a:off x="1284753" y="375951"/>
              <a:ext cx="68121" cy="44545"/>
            </a:xfrm>
            <a:prstGeom prst="rect">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41" name="Freeform 275"/>
            <p:cNvSpPr/>
            <p:nvPr/>
          </p:nvSpPr>
          <p:spPr>
            <a:xfrm>
              <a:off x="1312475" y="1029660"/>
              <a:ext cx="92279" cy="15422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3396" y="0"/>
                  </a:lnTo>
                  <a:lnTo>
                    <a:pt x="0" y="0"/>
                  </a:lnTo>
                  <a:lnTo>
                    <a:pt x="0" y="1164"/>
                  </a:lnTo>
                  <a:lnTo>
                    <a:pt x="2160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42" name="Freeform 276"/>
            <p:cNvSpPr/>
            <p:nvPr/>
          </p:nvSpPr>
          <p:spPr>
            <a:xfrm>
              <a:off x="1403763" y="126306"/>
              <a:ext cx="134457" cy="1963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03" y="0"/>
                  </a:lnTo>
                  <a:lnTo>
                    <a:pt x="21600" y="21600"/>
                  </a:lnTo>
                  <a:lnTo>
                    <a:pt x="12597" y="2160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43" name="Freeform 277"/>
            <p:cNvSpPr/>
            <p:nvPr/>
          </p:nvSpPr>
          <p:spPr>
            <a:xfrm>
              <a:off x="1528318" y="375951"/>
              <a:ext cx="68121" cy="44545"/>
            </a:xfrm>
            <a:prstGeom prst="rect">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44" name="Freeform 278"/>
            <p:cNvSpPr/>
            <p:nvPr/>
          </p:nvSpPr>
          <p:spPr>
            <a:xfrm>
              <a:off x="1476633" y="1029660"/>
              <a:ext cx="92080" cy="15422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222" y="0"/>
                  </a:lnTo>
                  <a:lnTo>
                    <a:pt x="21600" y="0"/>
                  </a:lnTo>
                  <a:lnTo>
                    <a:pt x="21600" y="1164"/>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45" name="Freeform 279"/>
            <p:cNvSpPr/>
            <p:nvPr/>
          </p:nvSpPr>
          <p:spPr>
            <a:xfrm>
              <a:off x="1575645" y="961557"/>
              <a:ext cx="27922" cy="586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76" y="1168"/>
                  </a:lnTo>
                  <a:lnTo>
                    <a:pt x="21600" y="5108"/>
                  </a:lnTo>
                  <a:lnTo>
                    <a:pt x="21600" y="15689"/>
                  </a:lnTo>
                  <a:lnTo>
                    <a:pt x="12714" y="19922"/>
                  </a:lnTo>
                  <a:lnTo>
                    <a:pt x="0" y="2160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46" name="Freeform 280"/>
            <p:cNvSpPr/>
            <p:nvPr/>
          </p:nvSpPr>
          <p:spPr>
            <a:xfrm>
              <a:off x="1496041" y="575509"/>
              <a:ext cx="72674" cy="4541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649" y="21600"/>
                  </a:lnTo>
                  <a:lnTo>
                    <a:pt x="21600" y="21600"/>
                  </a:lnTo>
                  <a:lnTo>
                    <a:pt x="21600" y="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47" name="Freeform 281"/>
            <p:cNvSpPr/>
            <p:nvPr/>
          </p:nvSpPr>
          <p:spPr>
            <a:xfrm>
              <a:off x="1487922" y="341504"/>
              <a:ext cx="80793" cy="7899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741" y="21600"/>
                  </a:lnTo>
                  <a:lnTo>
                    <a:pt x="2160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48" name="Freeform 282"/>
            <p:cNvSpPr/>
            <p:nvPr/>
          </p:nvSpPr>
          <p:spPr>
            <a:xfrm>
              <a:off x="1312475" y="341504"/>
              <a:ext cx="80990" cy="78994"/>
            </a:xfrm>
            <a:custGeom>
              <a:avLst/>
              <a:gdLst/>
              <a:ahLst/>
              <a:cxnLst>
                <a:cxn ang="0">
                  <a:pos x="wd2" y="hd2"/>
                </a:cxn>
                <a:cxn ang="5400000">
                  <a:pos x="wd2" y="hd2"/>
                </a:cxn>
                <a:cxn ang="10800000">
                  <a:pos x="wd2" y="hd2"/>
                </a:cxn>
                <a:cxn ang="16200000">
                  <a:pos x="wd2" y="hd2"/>
                </a:cxn>
              </a:cxnLst>
              <a:rect l="0" t="0" r="r" b="b"/>
              <a:pathLst>
                <a:path w="21600" h="21600" extrusionOk="0">
                  <a:moveTo>
                    <a:pt x="20861" y="21600"/>
                  </a:moveTo>
                  <a:lnTo>
                    <a:pt x="21600" y="0"/>
                  </a:lnTo>
                  <a:lnTo>
                    <a:pt x="0" y="0"/>
                  </a:lnTo>
                  <a:lnTo>
                    <a:pt x="0" y="21600"/>
                  </a:lnTo>
                  <a:lnTo>
                    <a:pt x="20861"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49" name="Freeform 283"/>
            <p:cNvSpPr/>
            <p:nvPr/>
          </p:nvSpPr>
          <p:spPr>
            <a:xfrm>
              <a:off x="1312475" y="575509"/>
              <a:ext cx="72871" cy="4541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6963" y="21600"/>
                  </a:lnTo>
                  <a:lnTo>
                    <a:pt x="21600" y="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grpSp>
      <p:sp>
        <p:nvSpPr>
          <p:cNvPr id="651" name="Advanced Presentation Templates"/>
          <p:cNvSpPr txBox="1">
            <a:spLocks noGrp="1"/>
          </p:cNvSpPr>
          <p:nvPr>
            <p:ph type="body" sz="half" idx="4294967295"/>
          </p:nvPr>
        </p:nvSpPr>
        <p:spPr>
          <a:xfrm>
            <a:off x="671872" y="2132771"/>
            <a:ext cx="8019691" cy="2224213"/>
          </a:xfrm>
          <a:prstGeom prst="rect">
            <a:avLst/>
          </a:prstGeom>
        </p:spPr>
        <p:txBody>
          <a:bodyPr anchor="ctr"/>
          <a:lstStyle>
            <a:lvl1pPr marL="0" indent="0">
              <a:lnSpc>
                <a:spcPct val="90000"/>
              </a:lnSpc>
              <a:spcBef>
                <a:spcPts val="0"/>
              </a:spcBef>
              <a:buSzTx/>
              <a:buNone/>
              <a:defRPr sz="4200">
                <a:solidFill>
                  <a:srgbClr val="FFFFFF"/>
                </a:solidFill>
                <a:latin typeface="Helvetica Neue Medium"/>
                <a:ea typeface="Helvetica Neue Medium"/>
                <a:cs typeface="Helvetica Neue Medium"/>
                <a:sym typeface="Helvetica Neue Medium"/>
              </a:defRPr>
            </a:lvl1pPr>
          </a:lstStyle>
          <a:p>
            <a:r>
              <a:rPr lang="en-US" dirty="0"/>
              <a:t>Financial Overview</a:t>
            </a:r>
            <a:endParaRPr dirty="0"/>
          </a:p>
        </p:txBody>
      </p:sp>
    </p:spTree>
    <p:extLst>
      <p:ext uri="{BB962C8B-B14F-4D97-AF65-F5344CB8AC3E}">
        <p14:creationId xmlns:p14="http://schemas.microsoft.com/office/powerpoint/2010/main" xmlns="" val="4135883741"/>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Slide Title"/>
          <p:cNvSpPr txBox="1">
            <a:spLocks noGrp="1"/>
          </p:cNvSpPr>
          <p:nvPr>
            <p:ph type="title"/>
          </p:nvPr>
        </p:nvSpPr>
        <p:spPr>
          <a:xfrm>
            <a:off x="452436" y="185587"/>
            <a:ext cx="8239126" cy="537437"/>
          </a:xfrm>
          <a:prstGeom prst="rect">
            <a:avLst/>
          </a:prstGeom>
        </p:spPr>
        <p:txBody>
          <a:bodyPr>
            <a:normAutofit/>
          </a:bodyPr>
          <a:lstStyle/>
          <a:p>
            <a:r>
              <a:rPr lang="en-US" dirty="0"/>
              <a:t>Financial Performance	</a:t>
            </a:r>
            <a:endParaRPr dirty="0"/>
          </a:p>
        </p:txBody>
      </p:sp>
      <p:sp>
        <p:nvSpPr>
          <p:cNvPr id="527" name="Slide Subtitle"/>
          <p:cNvSpPr txBox="1">
            <a:spLocks noGrp="1"/>
          </p:cNvSpPr>
          <p:nvPr>
            <p:ph type="body" idx="21"/>
          </p:nvPr>
        </p:nvSpPr>
        <p:spPr>
          <a:xfrm>
            <a:off x="452436" y="632290"/>
            <a:ext cx="8239126" cy="350544"/>
          </a:xfrm>
          <a:prstGeom prst="rect">
            <a:avLst/>
          </a:prstGeom>
        </p:spPr>
        <p:txBody>
          <a:bodyPr/>
          <a:lstStyle/>
          <a:p>
            <a:r>
              <a:rPr lang="en-US" dirty="0"/>
              <a:t>Year-on-year Comparison</a:t>
            </a:r>
            <a:endParaRPr dirty="0"/>
          </a:p>
        </p:txBody>
      </p:sp>
      <p:sp>
        <p:nvSpPr>
          <p:cNvPr id="528" name="Slide bullet text"/>
          <p:cNvSpPr txBox="1">
            <a:spLocks noGrp="1"/>
          </p:cNvSpPr>
          <p:nvPr>
            <p:ph type="body" idx="1"/>
          </p:nvPr>
        </p:nvSpPr>
        <p:spPr>
          <a:prstGeom prst="rect">
            <a:avLst/>
          </a:prstGeo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5" name="Slide Subtitle">
            <a:extLst>
              <a:ext uri="{FF2B5EF4-FFF2-40B4-BE49-F238E27FC236}">
                <a16:creationId xmlns:a16="http://schemas.microsoft.com/office/drawing/2014/main" xmlns="" id="{31EFE304-9C90-8B69-C25B-402886618819}"/>
              </a:ext>
            </a:extLst>
          </p:cNvPr>
          <p:cNvSpPr txBox="1">
            <a:spLocks/>
          </p:cNvSpPr>
          <p:nvPr/>
        </p:nvSpPr>
        <p:spPr>
          <a:xfrm>
            <a:off x="661987" y="3786387"/>
            <a:ext cx="8239126" cy="35054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7144" tIns="17144" rIns="17144" bIns="17144">
            <a:normAutofit/>
          </a:bodyPr>
          <a:lstStyle>
            <a:lvl1pPr marL="0" marR="0" indent="0" algn="l" defTabSz="309562" rtl="0" latinLnBrk="0">
              <a:lnSpc>
                <a:spcPct val="100000"/>
              </a:lnSpc>
              <a:spcBef>
                <a:spcPts val="0"/>
              </a:spcBef>
              <a:spcAft>
                <a:spcPts val="0"/>
              </a:spcAft>
              <a:buClrTx/>
              <a:buSzTx/>
              <a:buFontTx/>
              <a:buNone/>
              <a:tabLst/>
              <a:defRPr sz="2000" b="1" i="0" u="none" strike="noStrike" cap="none" spc="0" baseline="0">
                <a:solidFill>
                  <a:srgbClr val="E0592A"/>
                </a:solidFill>
                <a:uFillTx/>
                <a:latin typeface="+mn-lt"/>
                <a:ea typeface="+mn-ea"/>
                <a:cs typeface="+mn-cs"/>
                <a:sym typeface="Arial"/>
              </a:defRPr>
            </a:lvl1pPr>
            <a:lvl2pPr marL="7874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2pPr>
            <a:lvl3pPr marL="13970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3pPr>
            <a:lvl4pPr marL="20066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4pPr>
            <a:lvl5pPr marL="26162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5pPr>
            <a:lvl6pPr marL="32258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6pPr>
            <a:lvl7pPr marL="38354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7pPr>
            <a:lvl8pPr marL="44450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8pPr>
            <a:lvl9pPr marL="50546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9pPr>
          </a:lstStyle>
          <a:p>
            <a:pPr hangingPunct="1"/>
            <a:endParaRPr lang="en-US" dirty="0"/>
          </a:p>
        </p:txBody>
      </p:sp>
      <p:pic>
        <p:nvPicPr>
          <p:cNvPr id="3" name="Picture 2">
            <a:extLst>
              <a:ext uri="{FF2B5EF4-FFF2-40B4-BE49-F238E27FC236}">
                <a16:creationId xmlns:a16="http://schemas.microsoft.com/office/drawing/2014/main" xmlns="" id="{1B1D53D0-94FB-6800-C75A-89AF21FD3874}"/>
              </a:ext>
            </a:extLst>
          </p:cNvPr>
          <p:cNvPicPr>
            <a:picLocks noChangeAspect="1"/>
          </p:cNvPicPr>
          <p:nvPr/>
        </p:nvPicPr>
        <p:blipFill>
          <a:blip r:embed="rId2" cstate="print"/>
          <a:stretch>
            <a:fillRect/>
          </a:stretch>
        </p:blipFill>
        <p:spPr>
          <a:xfrm>
            <a:off x="452436" y="1106686"/>
            <a:ext cx="8310564" cy="3941723"/>
          </a:xfrm>
          <a:prstGeom prst="rect">
            <a:avLst/>
          </a:prstGeom>
        </p:spPr>
      </p:pic>
    </p:spTree>
    <p:extLst>
      <p:ext uri="{BB962C8B-B14F-4D97-AF65-F5344CB8AC3E}">
        <p14:creationId xmlns:p14="http://schemas.microsoft.com/office/powerpoint/2010/main" xmlns="" val="67410462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2" name="Service #1…"/>
          <p:cNvSpPr txBox="1">
            <a:spLocks noGrp="1"/>
          </p:cNvSpPr>
          <p:nvPr>
            <p:ph type="body" sz="half" idx="1"/>
          </p:nvPr>
        </p:nvSpPr>
        <p:spPr>
          <a:xfrm>
            <a:off x="3901449" y="1240403"/>
            <a:ext cx="5167800" cy="3760967"/>
          </a:xfrm>
          <a:prstGeom prst="rect">
            <a:avLst/>
          </a:prstGeom>
        </p:spPr>
        <p:txBody>
          <a:bodyPr>
            <a:normAutofit fontScale="92500" lnSpcReduction="10000"/>
          </a:bodyPr>
          <a:lstStyle/>
          <a:p>
            <a:pPr defTabSz="309562">
              <a:spcBef>
                <a:spcPts val="0"/>
              </a:spcBef>
              <a:defRPr sz="2000" b="1">
                <a:solidFill>
                  <a:srgbClr val="E0592A"/>
                </a:solidFill>
              </a:defRPr>
            </a:pPr>
            <a:r>
              <a:rPr lang="en-ZA" dirty="0"/>
              <a:t>Vision</a:t>
            </a:r>
            <a:endParaRPr dirty="0"/>
          </a:p>
          <a:p>
            <a:pPr algn="just" defTabSz="309562">
              <a:spcBef>
                <a:spcPts val="0"/>
              </a:spcBef>
              <a:defRPr sz="1200" b="1">
                <a:latin typeface="+mj-lt"/>
                <a:ea typeface="+mj-ea"/>
                <a:cs typeface="+mj-cs"/>
                <a:sym typeface="Helvetica Neue"/>
              </a:defRPr>
            </a:pPr>
            <a:r>
              <a:rPr lang="en-US" sz="1600" dirty="0">
                <a:effectLst/>
                <a:latin typeface="Arial" panose="020B0604020202020204" pitchFamily="34" charset="0"/>
                <a:ea typeface="Calibri" panose="020F0502020204030204" pitchFamily="34" charset="0"/>
                <a:cs typeface="Times New Roman" panose="02020603050405020304" pitchFamily="18" charset="0"/>
              </a:rPr>
              <a:t>“To be a pillar for skills development and nation-building”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gn="just" defTabSz="309562">
              <a:spcBef>
                <a:spcPts val="0"/>
              </a:spcBef>
              <a:defRPr sz="1200" b="1">
                <a:latin typeface="+mj-lt"/>
                <a:ea typeface="+mj-ea"/>
                <a:cs typeface="+mj-cs"/>
                <a:sym typeface="Helvetica Neue"/>
              </a:defRPr>
            </a:pPr>
            <a:endParaRPr lang="en-ZA" dirty="0"/>
          </a:p>
          <a:p>
            <a:pPr algn="just" defTabSz="309562">
              <a:spcBef>
                <a:spcPts val="0"/>
              </a:spcBef>
              <a:defRPr sz="1200" b="1">
                <a:latin typeface="+mj-lt"/>
                <a:ea typeface="+mj-ea"/>
                <a:cs typeface="+mj-cs"/>
                <a:sym typeface="Helvetica Neue"/>
              </a:defRPr>
            </a:pPr>
            <a:endParaRPr dirty="0"/>
          </a:p>
          <a:p>
            <a:pPr algn="just" defTabSz="309562">
              <a:spcBef>
                <a:spcPts val="0"/>
              </a:spcBef>
              <a:defRPr sz="1200" b="1">
                <a:latin typeface="+mj-lt"/>
                <a:ea typeface="+mj-ea"/>
                <a:cs typeface="+mj-cs"/>
                <a:sym typeface="Helvetica Neue"/>
              </a:defRPr>
            </a:pPr>
            <a:endParaRPr dirty="0"/>
          </a:p>
          <a:p>
            <a:pPr algn="just" defTabSz="309562">
              <a:spcBef>
                <a:spcPts val="0"/>
              </a:spcBef>
              <a:defRPr sz="2000" b="1">
                <a:solidFill>
                  <a:srgbClr val="E0592A"/>
                </a:solidFill>
              </a:defRPr>
            </a:pPr>
            <a:r>
              <a:rPr lang="en-ZA" dirty="0"/>
              <a:t>Mission</a:t>
            </a:r>
            <a:endParaRPr dirty="0"/>
          </a:p>
          <a:p>
            <a:pPr algn="just" defTabSz="309562">
              <a:spcBef>
                <a:spcPts val="0"/>
              </a:spcBef>
              <a:defRPr sz="1200" b="1">
                <a:latin typeface="+mj-lt"/>
                <a:ea typeface="+mj-ea"/>
                <a:cs typeface="+mj-cs"/>
                <a:sym typeface="Helvetica Neue"/>
              </a:defRPr>
            </a:pPr>
            <a:r>
              <a:rPr lang="en-US" sz="1600" dirty="0">
                <a:effectLst/>
                <a:latin typeface="Arial" panose="020B0604020202020204" pitchFamily="34" charset="0"/>
                <a:ea typeface="Calibri" panose="020F0502020204030204" pitchFamily="34" charset="0"/>
                <a:cs typeface="Times New Roman" panose="02020603050405020304" pitchFamily="18" charset="0"/>
              </a:rPr>
              <a:t>“To position skills as a foundation for economic development and empowerment”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gn="just" defTabSz="309562">
              <a:spcBef>
                <a:spcPts val="0"/>
              </a:spcBef>
              <a:defRPr sz="1200" b="1">
                <a:latin typeface="+mj-lt"/>
                <a:ea typeface="+mj-ea"/>
                <a:cs typeface="+mj-cs"/>
                <a:sym typeface="Helvetica Neue"/>
              </a:defRPr>
            </a:pPr>
            <a:endParaRPr dirty="0"/>
          </a:p>
          <a:p>
            <a:pPr algn="just" defTabSz="309562">
              <a:spcBef>
                <a:spcPts val="0"/>
              </a:spcBef>
              <a:defRPr sz="1200" b="1">
                <a:latin typeface="+mj-lt"/>
                <a:ea typeface="+mj-ea"/>
                <a:cs typeface="+mj-cs"/>
                <a:sym typeface="Helvetica Neue"/>
              </a:defRPr>
            </a:pPr>
            <a:endParaRPr dirty="0"/>
          </a:p>
          <a:p>
            <a:pPr algn="just" defTabSz="309562">
              <a:spcBef>
                <a:spcPts val="0"/>
              </a:spcBef>
              <a:defRPr sz="2000" b="1">
                <a:solidFill>
                  <a:srgbClr val="E0592A"/>
                </a:solidFill>
              </a:defRPr>
            </a:pPr>
            <a:r>
              <a:rPr lang="en-ZA" dirty="0"/>
              <a:t>Values</a:t>
            </a:r>
            <a:endParaRPr dirty="0"/>
          </a:p>
          <a:p>
            <a:pPr algn="just">
              <a:lnSpc>
                <a:spcPct val="107000"/>
              </a:lnSpc>
              <a:spcBef>
                <a:spcPts val="0"/>
              </a:spcBef>
            </a:pPr>
            <a:r>
              <a:rPr lang="en-US" sz="1700" b="1" dirty="0">
                <a:latin typeface="Arial" panose="020B0604020202020204" pitchFamily="34" charset="0"/>
                <a:cs typeface="Times New Roman" panose="02020603050405020304" pitchFamily="18" charset="0"/>
              </a:rPr>
              <a:t>Agile</a:t>
            </a:r>
            <a:endParaRPr lang="en-ZA" sz="1700" b="1" dirty="0">
              <a:latin typeface="Arial" panose="020B0604020202020204" pitchFamily="34" charset="0"/>
              <a:cs typeface="Times New Roman" panose="02020603050405020304" pitchFamily="18" charset="0"/>
            </a:endParaRPr>
          </a:p>
          <a:p>
            <a:pPr algn="just">
              <a:lnSpc>
                <a:spcPct val="107000"/>
              </a:lnSpc>
              <a:spcBef>
                <a:spcPts val="0"/>
              </a:spcBef>
            </a:pPr>
            <a:r>
              <a:rPr lang="en-US" sz="1700" b="1" dirty="0">
                <a:latin typeface="Arial" panose="020B0604020202020204" pitchFamily="34" charset="0"/>
                <a:cs typeface="Times New Roman" panose="02020603050405020304" pitchFamily="18" charset="0"/>
              </a:rPr>
              <a:t>Results-oriented</a:t>
            </a:r>
            <a:endParaRPr lang="en-ZA" sz="1700" b="1" dirty="0">
              <a:latin typeface="Arial" panose="020B0604020202020204" pitchFamily="34" charset="0"/>
              <a:cs typeface="Times New Roman" panose="02020603050405020304" pitchFamily="18" charset="0"/>
            </a:endParaRPr>
          </a:p>
          <a:p>
            <a:pPr algn="just">
              <a:lnSpc>
                <a:spcPct val="107000"/>
              </a:lnSpc>
              <a:spcBef>
                <a:spcPts val="0"/>
              </a:spcBef>
            </a:pPr>
            <a:r>
              <a:rPr lang="en-US" sz="1700" b="1" dirty="0">
                <a:latin typeface="Arial" panose="020B0604020202020204" pitchFamily="34" charset="0"/>
                <a:cs typeface="Times New Roman" panose="02020603050405020304" pitchFamily="18" charset="0"/>
              </a:rPr>
              <a:t>Integrity</a:t>
            </a:r>
            <a:endParaRPr lang="en-ZA" sz="1700" b="1" dirty="0">
              <a:latin typeface="Arial" panose="020B0604020202020204" pitchFamily="34" charset="0"/>
              <a:cs typeface="Times New Roman" panose="02020603050405020304" pitchFamily="18" charset="0"/>
            </a:endParaRPr>
          </a:p>
          <a:p>
            <a:pPr algn="just">
              <a:lnSpc>
                <a:spcPct val="107000"/>
              </a:lnSpc>
              <a:spcBef>
                <a:spcPts val="0"/>
              </a:spcBef>
            </a:pPr>
            <a:r>
              <a:rPr lang="en-US" sz="1700" b="1" dirty="0">
                <a:latin typeface="Arial" panose="020B0604020202020204" pitchFamily="34" charset="0"/>
                <a:cs typeface="Times New Roman" panose="02020603050405020304" pitchFamily="18" charset="0"/>
              </a:rPr>
              <a:t>Respect</a:t>
            </a:r>
            <a:endParaRPr lang="en-ZA" sz="1700" b="1" dirty="0">
              <a:latin typeface="Arial" panose="020B0604020202020204" pitchFamily="34" charset="0"/>
              <a:cs typeface="Times New Roman" panose="02020603050405020304" pitchFamily="18" charset="0"/>
            </a:endParaRPr>
          </a:p>
          <a:p>
            <a:pPr algn="just">
              <a:lnSpc>
                <a:spcPct val="107000"/>
              </a:lnSpc>
              <a:spcBef>
                <a:spcPts val="0"/>
              </a:spcBef>
            </a:pPr>
            <a:r>
              <a:rPr lang="en-US" sz="1700" b="1" dirty="0">
                <a:latin typeface="Arial" panose="020B0604020202020204" pitchFamily="34" charset="0"/>
                <a:cs typeface="Times New Roman" panose="02020603050405020304" pitchFamily="18" charset="0"/>
              </a:rPr>
              <a:t>Professionalism</a:t>
            </a:r>
            <a:endParaRPr lang="en-ZA" sz="1700" b="1" dirty="0">
              <a:latin typeface="Arial" panose="020B0604020202020204" pitchFamily="34" charset="0"/>
              <a:cs typeface="Times New Roman" panose="02020603050405020304" pitchFamily="18" charset="0"/>
            </a:endParaRPr>
          </a:p>
          <a:p>
            <a:pPr algn="just" defTabSz="309562">
              <a:spcBef>
                <a:spcPts val="0"/>
              </a:spcBef>
              <a:defRPr sz="1200" b="1">
                <a:latin typeface="+mj-lt"/>
                <a:ea typeface="+mj-ea"/>
                <a:cs typeface="+mj-cs"/>
                <a:sym typeface="Helvetica Neue"/>
              </a:defRPr>
            </a:pPr>
            <a:endParaRPr dirty="0"/>
          </a:p>
        </p:txBody>
      </p:sp>
      <p:pic>
        <p:nvPicPr>
          <p:cNvPr id="1073" name="Bowl of pappardelle pasta with parsley butter, roasted hazelnuts and shaved parmesan cheese" descr="Bowl of pappardelle pasta with parsley butter, roasted hazelnuts and shaved parmesan cheese"/>
          <p:cNvPicPr>
            <a:picLocks noGrp="1" noChangeAspect="1"/>
          </p:cNvPicPr>
          <p:nvPr>
            <p:ph type="pic" idx="22"/>
          </p:nvPr>
        </p:nvPicPr>
        <p:blipFill>
          <a:blip r:embed="rId2" cstate="print"/>
          <a:srcRect l="30196" r="30196"/>
          <a:stretch>
            <a:fillRect/>
          </a:stretch>
        </p:blipFill>
        <p:spPr>
          <a:xfrm>
            <a:off x="-10019" y="-7027"/>
            <a:ext cx="3058082" cy="5154342"/>
          </a:xfrm>
          <a:prstGeom prst="rect">
            <a:avLst/>
          </a:prstGeom>
        </p:spPr>
      </p:pic>
      <p:sp>
        <p:nvSpPr>
          <p:cNvPr id="1074" name="Slide Title"/>
          <p:cNvSpPr txBox="1">
            <a:spLocks noGrp="1"/>
          </p:cNvSpPr>
          <p:nvPr>
            <p:ph type="title"/>
          </p:nvPr>
        </p:nvSpPr>
        <p:spPr>
          <a:xfrm>
            <a:off x="3048063" y="142130"/>
            <a:ext cx="5054316" cy="757310"/>
          </a:xfrm>
          <a:prstGeom prst="rect">
            <a:avLst/>
          </a:prstGeom>
        </p:spPr>
        <p:txBody>
          <a:bodyPr>
            <a:normAutofit fontScale="90000"/>
          </a:bodyPr>
          <a:lstStyle/>
          <a:p>
            <a:r>
              <a:rPr lang="en-ZA" dirty="0"/>
              <a:t>CETA Vision, Mission and Values</a:t>
            </a:r>
            <a:endParaRPr dirty="0"/>
          </a:p>
        </p:txBody>
      </p:sp>
      <p:sp>
        <p:nvSpPr>
          <p:cNvPr id="1075" name="Google Shape;177;p7"/>
          <p:cNvSpPr/>
          <p:nvPr/>
        </p:nvSpPr>
        <p:spPr>
          <a:xfrm>
            <a:off x="-30206" y="969941"/>
            <a:ext cx="3197182" cy="3200401"/>
          </a:xfrm>
          <a:prstGeom prst="ellipse">
            <a:avLst/>
          </a:prstGeom>
          <a:solidFill>
            <a:srgbClr val="79242F"/>
          </a:solidFill>
          <a:ln w="3175">
            <a:miter lim="400000"/>
          </a:ln>
        </p:spPr>
        <p:txBody>
          <a:bodyPr lIns="0" tIns="0" rIns="0" bIns="0" anchor="ctr"/>
          <a:lstStyle/>
          <a:p>
            <a:pPr marL="0" marR="0" lvl="0" indent="0" algn="ctr" defTabSz="685800" rtl="0" eaLnBrk="1" fontAlgn="auto" latinLnBrk="0" hangingPunct="0">
              <a:lnSpc>
                <a:spcPct val="100000"/>
              </a:lnSpc>
              <a:spcBef>
                <a:spcPts val="0"/>
              </a:spcBef>
              <a:spcAft>
                <a:spcPts val="0"/>
              </a:spcAft>
              <a:buClrTx/>
              <a:buSzTx/>
              <a:buFontTx/>
              <a:buNone/>
              <a:tabLst/>
              <a:defRPr sz="1200">
                <a:solidFill>
                  <a:srgbClr val="FFFFFF"/>
                </a:solidFill>
              </a:defRPr>
            </a:pPr>
            <a:endParaRPr kumimoji="0" sz="1200" b="0" i="0" u="none" strike="noStrike" kern="0" cap="none" spc="0" normalizeH="0" baseline="0" noProof="0" dirty="0">
              <a:ln>
                <a:noFill/>
              </a:ln>
              <a:solidFill>
                <a:srgbClr val="FFFFFF"/>
              </a:solidFill>
              <a:effectLst/>
              <a:uLnTx/>
              <a:uFillTx/>
              <a:latin typeface="Arial"/>
              <a:cs typeface="Arial"/>
              <a:sym typeface="Arial"/>
            </a:endParaRPr>
          </a:p>
        </p:txBody>
      </p:sp>
      <p:sp>
        <p:nvSpPr>
          <p:cNvPr id="1076" name="Google Shape;178;p7"/>
          <p:cNvSpPr/>
          <p:nvPr/>
        </p:nvSpPr>
        <p:spPr>
          <a:xfrm>
            <a:off x="3164937" y="1138522"/>
            <a:ext cx="761483" cy="737886"/>
          </a:xfrm>
          <a:prstGeom prst="ellipse">
            <a:avLst/>
          </a:prstGeom>
          <a:solidFill>
            <a:srgbClr val="E66F30"/>
          </a:solidFill>
          <a:ln w="3175">
            <a:miter lim="400000"/>
          </a:ln>
        </p:spPr>
        <p:txBody>
          <a:bodyPr lIns="0" tIns="0" rIns="0" bIns="0" anchor="ct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FFFFFF"/>
                </a:solidFill>
              </a:defRPr>
            </a:pPr>
            <a:endParaRPr kumimoji="0" sz="1200" b="0" i="0" u="none" strike="noStrike" kern="0" cap="none" spc="0" normalizeH="0" baseline="0" noProof="0" dirty="0">
              <a:ln>
                <a:noFill/>
              </a:ln>
              <a:solidFill>
                <a:srgbClr val="FFFFFF"/>
              </a:solidFill>
              <a:effectLst/>
              <a:uLnTx/>
              <a:uFillTx/>
              <a:latin typeface="Arial"/>
              <a:cs typeface="Arial"/>
              <a:sym typeface="Arial"/>
            </a:endParaRPr>
          </a:p>
        </p:txBody>
      </p:sp>
      <p:sp>
        <p:nvSpPr>
          <p:cNvPr id="1077" name="Google Shape;179;p7"/>
          <p:cNvSpPr/>
          <p:nvPr/>
        </p:nvSpPr>
        <p:spPr>
          <a:xfrm>
            <a:off x="3187162" y="2308875"/>
            <a:ext cx="737885" cy="737886"/>
          </a:xfrm>
          <a:prstGeom prst="ellipse">
            <a:avLst/>
          </a:prstGeom>
          <a:solidFill>
            <a:srgbClr val="E66F30"/>
          </a:solidFill>
          <a:ln w="3175">
            <a:miter lim="400000"/>
          </a:ln>
        </p:spPr>
        <p:txBody>
          <a:bodyPr lIns="0" tIns="0" rIns="0" bIns="0" anchor="ct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FFFFFF"/>
                </a:solidFill>
              </a:defRPr>
            </a:pPr>
            <a:endParaRPr kumimoji="0" sz="1200" b="0" i="0" u="none" strike="noStrike" kern="0" cap="none" spc="0" normalizeH="0" baseline="0" noProof="0" dirty="0">
              <a:ln>
                <a:noFill/>
              </a:ln>
              <a:solidFill>
                <a:srgbClr val="FFFFFF"/>
              </a:solidFill>
              <a:effectLst/>
              <a:uLnTx/>
              <a:uFillTx/>
              <a:latin typeface="Arial"/>
              <a:cs typeface="Arial"/>
              <a:sym typeface="Arial"/>
            </a:endParaRPr>
          </a:p>
        </p:txBody>
      </p:sp>
      <p:sp>
        <p:nvSpPr>
          <p:cNvPr id="1078" name="Google Shape;180;p7"/>
          <p:cNvSpPr/>
          <p:nvPr/>
        </p:nvSpPr>
        <p:spPr>
          <a:xfrm>
            <a:off x="3135773" y="3249700"/>
            <a:ext cx="737885" cy="737886"/>
          </a:xfrm>
          <a:prstGeom prst="ellipse">
            <a:avLst/>
          </a:prstGeom>
          <a:solidFill>
            <a:srgbClr val="E66F30"/>
          </a:solidFill>
          <a:ln w="3175">
            <a:miter lim="400000"/>
          </a:ln>
        </p:spPr>
        <p:txBody>
          <a:bodyPr lIns="0" tIns="0" rIns="0" bIns="0" anchor="ct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FFFFFF"/>
                </a:solidFill>
              </a:defRPr>
            </a:pPr>
            <a:endParaRPr kumimoji="0" sz="1200" b="0" i="0" u="none" strike="noStrike" kern="0" cap="none" spc="0" normalizeH="0" baseline="0" noProof="0" dirty="0">
              <a:ln>
                <a:noFill/>
              </a:ln>
              <a:solidFill>
                <a:srgbClr val="FFFFFF"/>
              </a:solidFill>
              <a:effectLst/>
              <a:uLnTx/>
              <a:uFillTx/>
              <a:latin typeface="Arial"/>
              <a:cs typeface="Arial"/>
              <a:sym typeface="Arial"/>
            </a:endParaRPr>
          </a:p>
        </p:txBody>
      </p:sp>
      <p:sp>
        <p:nvSpPr>
          <p:cNvPr id="1079" name="Google Shape;187;p7"/>
          <p:cNvSpPr/>
          <p:nvPr/>
        </p:nvSpPr>
        <p:spPr>
          <a:xfrm>
            <a:off x="3384437" y="1359874"/>
            <a:ext cx="343333" cy="320398"/>
          </a:xfrm>
          <a:custGeom>
            <a:avLst/>
            <a:gdLst/>
            <a:ahLst/>
            <a:cxnLst>
              <a:cxn ang="0">
                <a:pos x="wd2" y="hd2"/>
              </a:cxn>
              <a:cxn ang="5400000">
                <a:pos x="wd2" y="hd2"/>
              </a:cxn>
              <a:cxn ang="10800000">
                <a:pos x="wd2" y="hd2"/>
              </a:cxn>
              <a:cxn ang="16200000">
                <a:pos x="wd2" y="hd2"/>
              </a:cxn>
            </a:cxnLst>
            <a:rect l="0" t="0" r="r" b="b"/>
            <a:pathLst>
              <a:path w="21600" h="21600" extrusionOk="0">
                <a:moveTo>
                  <a:pt x="10823" y="1250"/>
                </a:moveTo>
                <a:close/>
                <a:moveTo>
                  <a:pt x="703" y="7700"/>
                </a:moveTo>
                <a:lnTo>
                  <a:pt x="9793" y="12050"/>
                </a:lnTo>
                <a:lnTo>
                  <a:pt x="10308" y="12250"/>
                </a:lnTo>
                <a:lnTo>
                  <a:pt x="10823" y="12400"/>
                </a:lnTo>
                <a:lnTo>
                  <a:pt x="11339" y="12250"/>
                </a:lnTo>
                <a:lnTo>
                  <a:pt x="11854" y="12050"/>
                </a:lnTo>
                <a:lnTo>
                  <a:pt x="20944" y="7700"/>
                </a:lnTo>
                <a:lnTo>
                  <a:pt x="21459" y="7200"/>
                </a:lnTo>
                <a:lnTo>
                  <a:pt x="21459" y="5900"/>
                </a:lnTo>
                <a:lnTo>
                  <a:pt x="20944" y="5550"/>
                </a:lnTo>
                <a:lnTo>
                  <a:pt x="11854" y="350"/>
                </a:lnTo>
                <a:lnTo>
                  <a:pt x="11339" y="150"/>
                </a:lnTo>
                <a:lnTo>
                  <a:pt x="10823" y="0"/>
                </a:lnTo>
                <a:lnTo>
                  <a:pt x="10308" y="150"/>
                </a:lnTo>
                <a:lnTo>
                  <a:pt x="9793" y="350"/>
                </a:lnTo>
                <a:lnTo>
                  <a:pt x="703" y="5550"/>
                </a:lnTo>
                <a:lnTo>
                  <a:pt x="187" y="5900"/>
                </a:lnTo>
                <a:lnTo>
                  <a:pt x="187" y="7200"/>
                </a:lnTo>
                <a:lnTo>
                  <a:pt x="703" y="7700"/>
                </a:lnTo>
                <a:close/>
                <a:moveTo>
                  <a:pt x="10823" y="1250"/>
                </a:moveTo>
                <a:lnTo>
                  <a:pt x="20101" y="6650"/>
                </a:lnTo>
                <a:lnTo>
                  <a:pt x="10823" y="10800"/>
                </a:lnTo>
                <a:lnTo>
                  <a:pt x="1546" y="6650"/>
                </a:lnTo>
                <a:lnTo>
                  <a:pt x="10823" y="1250"/>
                </a:lnTo>
                <a:close/>
                <a:moveTo>
                  <a:pt x="10823" y="20350"/>
                </a:moveTo>
                <a:lnTo>
                  <a:pt x="0" y="15100"/>
                </a:lnTo>
                <a:lnTo>
                  <a:pt x="187" y="16000"/>
                </a:lnTo>
                <a:lnTo>
                  <a:pt x="375" y="16550"/>
                </a:lnTo>
                <a:lnTo>
                  <a:pt x="703" y="16900"/>
                </a:lnTo>
                <a:lnTo>
                  <a:pt x="9793" y="21250"/>
                </a:lnTo>
                <a:lnTo>
                  <a:pt x="10308" y="21400"/>
                </a:lnTo>
                <a:lnTo>
                  <a:pt x="10823" y="21600"/>
                </a:lnTo>
                <a:lnTo>
                  <a:pt x="11339" y="21400"/>
                </a:lnTo>
                <a:lnTo>
                  <a:pt x="11854" y="21250"/>
                </a:lnTo>
                <a:lnTo>
                  <a:pt x="20944" y="16900"/>
                </a:lnTo>
                <a:lnTo>
                  <a:pt x="21272" y="16550"/>
                </a:lnTo>
                <a:lnTo>
                  <a:pt x="21459" y="16000"/>
                </a:lnTo>
                <a:lnTo>
                  <a:pt x="21600" y="15100"/>
                </a:lnTo>
                <a:lnTo>
                  <a:pt x="20101" y="15850"/>
                </a:lnTo>
                <a:lnTo>
                  <a:pt x="10823" y="20350"/>
                </a:lnTo>
                <a:close/>
                <a:moveTo>
                  <a:pt x="703" y="12250"/>
                </a:moveTo>
                <a:lnTo>
                  <a:pt x="9793" y="16750"/>
                </a:lnTo>
                <a:lnTo>
                  <a:pt x="10308" y="16900"/>
                </a:lnTo>
                <a:lnTo>
                  <a:pt x="11339" y="16900"/>
                </a:lnTo>
                <a:lnTo>
                  <a:pt x="11854" y="16750"/>
                </a:lnTo>
                <a:lnTo>
                  <a:pt x="20944" y="12250"/>
                </a:lnTo>
                <a:lnTo>
                  <a:pt x="21272" y="12050"/>
                </a:lnTo>
                <a:lnTo>
                  <a:pt x="21459" y="11500"/>
                </a:lnTo>
                <a:lnTo>
                  <a:pt x="21600" y="10450"/>
                </a:lnTo>
                <a:lnTo>
                  <a:pt x="20101" y="11150"/>
                </a:lnTo>
                <a:lnTo>
                  <a:pt x="10823" y="15850"/>
                </a:lnTo>
                <a:lnTo>
                  <a:pt x="1546" y="11150"/>
                </a:lnTo>
                <a:lnTo>
                  <a:pt x="0" y="10450"/>
                </a:lnTo>
                <a:lnTo>
                  <a:pt x="187" y="11500"/>
                </a:lnTo>
                <a:lnTo>
                  <a:pt x="375" y="11850"/>
                </a:lnTo>
                <a:lnTo>
                  <a:pt x="703" y="12250"/>
                </a:lnTo>
                <a:close/>
              </a:path>
            </a:pathLst>
          </a:custGeom>
          <a:solidFill>
            <a:srgbClr val="FFFFFF"/>
          </a:solidFill>
          <a:ln w="3175">
            <a:miter lim="400000"/>
          </a:ln>
        </p:spPr>
        <p:txBody>
          <a:bodyPr lIns="0" tIns="0" rIns="0" bIns="0" anchor="ct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defRPr>
            </a:pPr>
            <a:endParaRPr kumimoji="0" sz="1200" b="0" i="0" u="none" strike="noStrike" kern="0" cap="none" spc="0" normalizeH="0" baseline="0" noProof="0" dirty="0">
              <a:ln>
                <a:noFill/>
              </a:ln>
              <a:solidFill>
                <a:srgbClr val="000000"/>
              </a:solidFill>
              <a:effectLst/>
              <a:uLnTx/>
              <a:uFillTx/>
              <a:latin typeface="Arial"/>
              <a:cs typeface="Arial"/>
              <a:sym typeface="Arial"/>
            </a:endParaRPr>
          </a:p>
        </p:txBody>
      </p:sp>
      <p:sp>
        <p:nvSpPr>
          <p:cNvPr id="1080" name="Google Shape;188;p7"/>
          <p:cNvSpPr/>
          <p:nvPr/>
        </p:nvSpPr>
        <p:spPr>
          <a:xfrm>
            <a:off x="3364173" y="2519173"/>
            <a:ext cx="340001" cy="317289"/>
          </a:xfrm>
          <a:custGeom>
            <a:avLst/>
            <a:gdLst/>
            <a:ahLst/>
            <a:cxnLst>
              <a:cxn ang="0">
                <a:pos x="wd2" y="hd2"/>
              </a:cxn>
              <a:cxn ang="5400000">
                <a:pos x="wd2" y="hd2"/>
              </a:cxn>
              <a:cxn ang="10800000">
                <a:pos x="wd2" y="hd2"/>
              </a:cxn>
              <a:cxn ang="16200000">
                <a:pos x="wd2" y="hd2"/>
              </a:cxn>
            </a:cxnLst>
            <a:rect l="0" t="0" r="r" b="b"/>
            <a:pathLst>
              <a:path w="21600" h="21600" extrusionOk="0">
                <a:moveTo>
                  <a:pt x="20241" y="0"/>
                </a:moveTo>
                <a:lnTo>
                  <a:pt x="14150" y="4340"/>
                </a:lnTo>
                <a:lnTo>
                  <a:pt x="4357" y="4340"/>
                </a:lnTo>
                <a:lnTo>
                  <a:pt x="3374" y="4689"/>
                </a:lnTo>
                <a:lnTo>
                  <a:pt x="2343" y="5038"/>
                </a:lnTo>
                <a:lnTo>
                  <a:pt x="1499" y="5587"/>
                </a:lnTo>
                <a:lnTo>
                  <a:pt x="843" y="6285"/>
                </a:lnTo>
                <a:lnTo>
                  <a:pt x="515" y="7183"/>
                </a:lnTo>
                <a:lnTo>
                  <a:pt x="141" y="8281"/>
                </a:lnTo>
                <a:lnTo>
                  <a:pt x="0" y="9328"/>
                </a:lnTo>
                <a:lnTo>
                  <a:pt x="0" y="10226"/>
                </a:lnTo>
                <a:lnTo>
                  <a:pt x="328" y="11174"/>
                </a:lnTo>
                <a:lnTo>
                  <a:pt x="656" y="12072"/>
                </a:lnTo>
                <a:lnTo>
                  <a:pt x="1171" y="12770"/>
                </a:lnTo>
                <a:lnTo>
                  <a:pt x="1687" y="13319"/>
                </a:lnTo>
                <a:lnTo>
                  <a:pt x="2343" y="13868"/>
                </a:lnTo>
                <a:lnTo>
                  <a:pt x="3186" y="14217"/>
                </a:lnTo>
                <a:lnTo>
                  <a:pt x="4030" y="14367"/>
                </a:lnTo>
                <a:lnTo>
                  <a:pt x="4030" y="20153"/>
                </a:lnTo>
                <a:lnTo>
                  <a:pt x="4217" y="20702"/>
                </a:lnTo>
                <a:lnTo>
                  <a:pt x="4357" y="21201"/>
                </a:lnTo>
                <a:lnTo>
                  <a:pt x="5388" y="21600"/>
                </a:lnTo>
                <a:lnTo>
                  <a:pt x="7403" y="21600"/>
                </a:lnTo>
                <a:lnTo>
                  <a:pt x="8434" y="21201"/>
                </a:lnTo>
                <a:lnTo>
                  <a:pt x="8574" y="20702"/>
                </a:lnTo>
                <a:lnTo>
                  <a:pt x="8762" y="20153"/>
                </a:lnTo>
                <a:lnTo>
                  <a:pt x="8762" y="14367"/>
                </a:lnTo>
                <a:lnTo>
                  <a:pt x="14150" y="14367"/>
                </a:lnTo>
                <a:lnTo>
                  <a:pt x="20241" y="18707"/>
                </a:lnTo>
                <a:lnTo>
                  <a:pt x="20757" y="18507"/>
                </a:lnTo>
                <a:lnTo>
                  <a:pt x="21272" y="18358"/>
                </a:lnTo>
                <a:lnTo>
                  <a:pt x="21413" y="17809"/>
                </a:lnTo>
                <a:lnTo>
                  <a:pt x="21600" y="17260"/>
                </a:lnTo>
                <a:lnTo>
                  <a:pt x="21600" y="1447"/>
                </a:lnTo>
                <a:lnTo>
                  <a:pt x="21413" y="898"/>
                </a:lnTo>
                <a:lnTo>
                  <a:pt x="21272" y="349"/>
                </a:lnTo>
                <a:lnTo>
                  <a:pt x="20757" y="200"/>
                </a:lnTo>
                <a:lnTo>
                  <a:pt x="20241" y="0"/>
                </a:lnTo>
                <a:close/>
                <a:moveTo>
                  <a:pt x="7403" y="19405"/>
                </a:moveTo>
                <a:lnTo>
                  <a:pt x="7403" y="19804"/>
                </a:lnTo>
                <a:lnTo>
                  <a:pt x="7075" y="20153"/>
                </a:lnTo>
                <a:lnTo>
                  <a:pt x="5716" y="20153"/>
                </a:lnTo>
                <a:lnTo>
                  <a:pt x="5388" y="19804"/>
                </a:lnTo>
                <a:lnTo>
                  <a:pt x="5388" y="14367"/>
                </a:lnTo>
                <a:lnTo>
                  <a:pt x="7403" y="14367"/>
                </a:lnTo>
                <a:lnTo>
                  <a:pt x="7403" y="19405"/>
                </a:lnTo>
                <a:close/>
                <a:moveTo>
                  <a:pt x="10777" y="12970"/>
                </a:moveTo>
                <a:lnTo>
                  <a:pt x="5388" y="12970"/>
                </a:lnTo>
                <a:lnTo>
                  <a:pt x="4217" y="12770"/>
                </a:lnTo>
                <a:lnTo>
                  <a:pt x="3514" y="12571"/>
                </a:lnTo>
                <a:lnTo>
                  <a:pt x="2858" y="12421"/>
                </a:lnTo>
                <a:lnTo>
                  <a:pt x="2155" y="11873"/>
                </a:lnTo>
                <a:lnTo>
                  <a:pt x="1827" y="11324"/>
                </a:lnTo>
                <a:lnTo>
                  <a:pt x="1499" y="10426"/>
                </a:lnTo>
                <a:lnTo>
                  <a:pt x="1359" y="9328"/>
                </a:lnTo>
                <a:lnTo>
                  <a:pt x="1499" y="8281"/>
                </a:lnTo>
                <a:lnTo>
                  <a:pt x="1827" y="7383"/>
                </a:lnTo>
                <a:lnTo>
                  <a:pt x="2155" y="6834"/>
                </a:lnTo>
                <a:lnTo>
                  <a:pt x="2858" y="6285"/>
                </a:lnTo>
                <a:lnTo>
                  <a:pt x="3514" y="6136"/>
                </a:lnTo>
                <a:lnTo>
                  <a:pt x="4217" y="5936"/>
                </a:lnTo>
                <a:lnTo>
                  <a:pt x="5388" y="5787"/>
                </a:lnTo>
                <a:lnTo>
                  <a:pt x="10777" y="5787"/>
                </a:lnTo>
                <a:lnTo>
                  <a:pt x="10777" y="12970"/>
                </a:lnTo>
                <a:close/>
                <a:moveTo>
                  <a:pt x="14150" y="12970"/>
                </a:moveTo>
                <a:lnTo>
                  <a:pt x="12135" y="12970"/>
                </a:lnTo>
                <a:lnTo>
                  <a:pt x="12135" y="5787"/>
                </a:lnTo>
                <a:lnTo>
                  <a:pt x="14150" y="5787"/>
                </a:lnTo>
                <a:lnTo>
                  <a:pt x="14150" y="12970"/>
                </a:lnTo>
                <a:close/>
                <a:moveTo>
                  <a:pt x="20241" y="17260"/>
                </a:moveTo>
                <a:lnTo>
                  <a:pt x="15509" y="13668"/>
                </a:lnTo>
                <a:lnTo>
                  <a:pt x="15509" y="5038"/>
                </a:lnTo>
                <a:lnTo>
                  <a:pt x="20241" y="1447"/>
                </a:lnTo>
                <a:lnTo>
                  <a:pt x="20241" y="17260"/>
                </a:lnTo>
                <a:close/>
              </a:path>
            </a:pathLst>
          </a:custGeom>
          <a:solidFill>
            <a:srgbClr val="FFFFFF"/>
          </a:solidFill>
          <a:ln w="3175">
            <a:miter lim="400000"/>
          </a:ln>
        </p:spPr>
        <p:txBody>
          <a:bodyPr lIns="0" tIns="0" rIns="0" bIns="0" anchor="ct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defRPr>
            </a:pPr>
            <a:endParaRPr kumimoji="0" sz="1200" b="0" i="0" u="none" strike="noStrike" kern="0" cap="none" spc="0" normalizeH="0" baseline="0" noProof="0" dirty="0">
              <a:ln>
                <a:noFill/>
              </a:ln>
              <a:solidFill>
                <a:srgbClr val="000000"/>
              </a:solidFill>
              <a:effectLst/>
              <a:uLnTx/>
              <a:uFillTx/>
              <a:latin typeface="Arial"/>
              <a:cs typeface="Arial"/>
              <a:sym typeface="Arial"/>
            </a:endParaRPr>
          </a:p>
        </p:txBody>
      </p:sp>
      <p:sp>
        <p:nvSpPr>
          <p:cNvPr id="1081" name="Google Shape;189;p7"/>
          <p:cNvSpPr/>
          <p:nvPr/>
        </p:nvSpPr>
        <p:spPr>
          <a:xfrm>
            <a:off x="3398627" y="3442012"/>
            <a:ext cx="274361" cy="355389"/>
          </a:xfrm>
          <a:custGeom>
            <a:avLst/>
            <a:gdLst/>
            <a:ahLst/>
            <a:cxnLst>
              <a:cxn ang="0">
                <a:pos x="wd2" y="hd2"/>
              </a:cxn>
              <a:cxn ang="5400000">
                <a:pos x="wd2" y="hd2"/>
              </a:cxn>
              <a:cxn ang="10800000">
                <a:pos x="wd2" y="hd2"/>
              </a:cxn>
              <a:cxn ang="16200000">
                <a:pos x="wd2" y="hd2"/>
              </a:cxn>
            </a:cxnLst>
            <a:rect l="0" t="0" r="r" b="b"/>
            <a:pathLst>
              <a:path w="21600" h="21600" extrusionOk="0">
                <a:moveTo>
                  <a:pt x="17827" y="0"/>
                </a:moveTo>
                <a:lnTo>
                  <a:pt x="3058" y="0"/>
                </a:lnTo>
                <a:lnTo>
                  <a:pt x="2342" y="187"/>
                </a:lnTo>
                <a:lnTo>
                  <a:pt x="1171" y="843"/>
                </a:lnTo>
                <a:lnTo>
                  <a:pt x="260" y="1687"/>
                </a:lnTo>
                <a:lnTo>
                  <a:pt x="0" y="2202"/>
                </a:lnTo>
                <a:lnTo>
                  <a:pt x="0" y="19398"/>
                </a:lnTo>
                <a:lnTo>
                  <a:pt x="260" y="19913"/>
                </a:lnTo>
                <a:lnTo>
                  <a:pt x="1171" y="20757"/>
                </a:lnTo>
                <a:lnTo>
                  <a:pt x="2342" y="21413"/>
                </a:lnTo>
                <a:lnTo>
                  <a:pt x="3058" y="21600"/>
                </a:lnTo>
                <a:lnTo>
                  <a:pt x="18542" y="21600"/>
                </a:lnTo>
                <a:lnTo>
                  <a:pt x="19258" y="21413"/>
                </a:lnTo>
                <a:lnTo>
                  <a:pt x="20429" y="20757"/>
                </a:lnTo>
                <a:lnTo>
                  <a:pt x="21340" y="19913"/>
                </a:lnTo>
                <a:lnTo>
                  <a:pt x="21600" y="19398"/>
                </a:lnTo>
                <a:lnTo>
                  <a:pt x="21600" y="2202"/>
                </a:lnTo>
                <a:lnTo>
                  <a:pt x="21340" y="1687"/>
                </a:lnTo>
                <a:lnTo>
                  <a:pt x="20429" y="843"/>
                </a:lnTo>
                <a:lnTo>
                  <a:pt x="19258" y="187"/>
                </a:lnTo>
                <a:lnTo>
                  <a:pt x="18542" y="0"/>
                </a:lnTo>
                <a:lnTo>
                  <a:pt x="17827" y="0"/>
                </a:lnTo>
                <a:close/>
                <a:moveTo>
                  <a:pt x="19713" y="18882"/>
                </a:moveTo>
                <a:lnTo>
                  <a:pt x="19453" y="19398"/>
                </a:lnTo>
                <a:lnTo>
                  <a:pt x="19258" y="19913"/>
                </a:lnTo>
                <a:lnTo>
                  <a:pt x="18542" y="20054"/>
                </a:lnTo>
                <a:lnTo>
                  <a:pt x="17827" y="20241"/>
                </a:lnTo>
                <a:lnTo>
                  <a:pt x="3773" y="20241"/>
                </a:lnTo>
                <a:lnTo>
                  <a:pt x="3058" y="20054"/>
                </a:lnTo>
                <a:lnTo>
                  <a:pt x="2342" y="19913"/>
                </a:lnTo>
                <a:lnTo>
                  <a:pt x="2147" y="19398"/>
                </a:lnTo>
                <a:lnTo>
                  <a:pt x="1887" y="18882"/>
                </a:lnTo>
                <a:lnTo>
                  <a:pt x="1887" y="16868"/>
                </a:lnTo>
                <a:lnTo>
                  <a:pt x="19713" y="16868"/>
                </a:lnTo>
                <a:lnTo>
                  <a:pt x="19713" y="18882"/>
                </a:lnTo>
                <a:close/>
                <a:moveTo>
                  <a:pt x="19713" y="15509"/>
                </a:moveTo>
                <a:lnTo>
                  <a:pt x="1887" y="15509"/>
                </a:lnTo>
                <a:lnTo>
                  <a:pt x="1887" y="4732"/>
                </a:lnTo>
                <a:lnTo>
                  <a:pt x="19713" y="4732"/>
                </a:lnTo>
                <a:lnTo>
                  <a:pt x="19713" y="15509"/>
                </a:lnTo>
                <a:close/>
                <a:moveTo>
                  <a:pt x="19713" y="3374"/>
                </a:moveTo>
                <a:lnTo>
                  <a:pt x="1887" y="3374"/>
                </a:lnTo>
                <a:lnTo>
                  <a:pt x="1887" y="2718"/>
                </a:lnTo>
                <a:lnTo>
                  <a:pt x="2147" y="2202"/>
                </a:lnTo>
                <a:lnTo>
                  <a:pt x="2342" y="1687"/>
                </a:lnTo>
                <a:lnTo>
                  <a:pt x="3058" y="1499"/>
                </a:lnTo>
                <a:lnTo>
                  <a:pt x="3773" y="1359"/>
                </a:lnTo>
                <a:lnTo>
                  <a:pt x="17827" y="1359"/>
                </a:lnTo>
                <a:lnTo>
                  <a:pt x="18542" y="1499"/>
                </a:lnTo>
                <a:lnTo>
                  <a:pt x="19258" y="1687"/>
                </a:lnTo>
                <a:lnTo>
                  <a:pt x="19453" y="2202"/>
                </a:lnTo>
                <a:lnTo>
                  <a:pt x="19713" y="2718"/>
                </a:lnTo>
                <a:lnTo>
                  <a:pt x="19713" y="3374"/>
                </a:lnTo>
                <a:close/>
                <a:moveTo>
                  <a:pt x="10800" y="19585"/>
                </a:moveTo>
                <a:lnTo>
                  <a:pt x="11255" y="19585"/>
                </a:lnTo>
                <a:lnTo>
                  <a:pt x="11711" y="19210"/>
                </a:lnTo>
                <a:lnTo>
                  <a:pt x="12231" y="18882"/>
                </a:lnTo>
                <a:lnTo>
                  <a:pt x="12231" y="18226"/>
                </a:lnTo>
                <a:lnTo>
                  <a:pt x="11711" y="17898"/>
                </a:lnTo>
                <a:lnTo>
                  <a:pt x="11255" y="17524"/>
                </a:lnTo>
                <a:lnTo>
                  <a:pt x="10345" y="17524"/>
                </a:lnTo>
                <a:lnTo>
                  <a:pt x="9889" y="17898"/>
                </a:lnTo>
                <a:lnTo>
                  <a:pt x="9369" y="18226"/>
                </a:lnTo>
                <a:lnTo>
                  <a:pt x="9369" y="18882"/>
                </a:lnTo>
                <a:lnTo>
                  <a:pt x="9889" y="19210"/>
                </a:lnTo>
                <a:lnTo>
                  <a:pt x="10345" y="19585"/>
                </a:lnTo>
                <a:lnTo>
                  <a:pt x="10800" y="19585"/>
                </a:lnTo>
                <a:close/>
              </a:path>
            </a:pathLst>
          </a:custGeom>
          <a:solidFill>
            <a:srgbClr val="FFFFFF"/>
          </a:solidFill>
          <a:ln w="3175">
            <a:miter lim="400000"/>
          </a:ln>
        </p:spPr>
        <p:txBody>
          <a:bodyPr lIns="0" tIns="0" rIns="0" bIns="0" anchor="ct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defRPr>
            </a:pPr>
            <a:endParaRPr kumimoji="0" sz="1200" b="0" i="0" u="none" strike="noStrike" kern="0" cap="none" spc="0" normalizeH="0" baseline="0" noProof="0" dirty="0">
              <a:ln>
                <a:noFill/>
              </a:ln>
              <a:solidFill>
                <a:srgbClr val="000000"/>
              </a:solidFill>
              <a:effectLst/>
              <a:uLnTx/>
              <a:uFillTx/>
              <a:latin typeface="Arial"/>
              <a:cs typeface="Arial"/>
              <a:sym typeface="Arial"/>
            </a:endParaRPr>
          </a:p>
        </p:txBody>
      </p:sp>
      <p:sp>
        <p:nvSpPr>
          <p:cNvPr id="1082" name="Freeform 208"/>
          <p:cNvSpPr/>
          <p:nvPr/>
        </p:nvSpPr>
        <p:spPr>
          <a:xfrm>
            <a:off x="429924" y="161552"/>
            <a:ext cx="2190737" cy="129818"/>
          </a:xfrm>
          <a:custGeom>
            <a:avLst/>
            <a:gdLst/>
            <a:ahLst/>
            <a:cxnLst>
              <a:cxn ang="0">
                <a:pos x="wd2" y="hd2"/>
              </a:cxn>
              <a:cxn ang="5400000">
                <a:pos x="wd2" y="hd2"/>
              </a:cxn>
              <a:cxn ang="10800000">
                <a:pos x="wd2" y="hd2"/>
              </a:cxn>
              <a:cxn ang="16200000">
                <a:pos x="wd2" y="hd2"/>
              </a:cxn>
            </a:cxnLst>
            <a:rect l="0" t="0" r="r" b="b"/>
            <a:pathLst>
              <a:path w="21600" h="21552" extrusionOk="0">
                <a:moveTo>
                  <a:pt x="12004" y="5"/>
                </a:moveTo>
                <a:cubicBezTo>
                  <a:pt x="11943" y="-10"/>
                  <a:pt x="11885" y="137"/>
                  <a:pt x="11828" y="501"/>
                </a:cubicBezTo>
                <a:cubicBezTo>
                  <a:pt x="11779" y="810"/>
                  <a:pt x="11737" y="1396"/>
                  <a:pt x="11707" y="2099"/>
                </a:cubicBezTo>
                <a:cubicBezTo>
                  <a:pt x="11679" y="2776"/>
                  <a:pt x="11664" y="3542"/>
                  <a:pt x="11664" y="4358"/>
                </a:cubicBezTo>
                <a:cubicBezTo>
                  <a:pt x="11663" y="5047"/>
                  <a:pt x="11676" y="5752"/>
                  <a:pt x="11697" y="6342"/>
                </a:cubicBezTo>
                <a:cubicBezTo>
                  <a:pt x="11721" y="6985"/>
                  <a:pt x="11753" y="7483"/>
                  <a:pt x="11792" y="7885"/>
                </a:cubicBezTo>
                <a:cubicBezTo>
                  <a:pt x="11843" y="8361"/>
                  <a:pt x="11895" y="8827"/>
                  <a:pt x="11949" y="9208"/>
                </a:cubicBezTo>
                <a:cubicBezTo>
                  <a:pt x="12015" y="9611"/>
                  <a:pt x="12078" y="10208"/>
                  <a:pt x="12132" y="10971"/>
                </a:cubicBezTo>
                <a:cubicBezTo>
                  <a:pt x="12153" y="11357"/>
                  <a:pt x="12165" y="11827"/>
                  <a:pt x="12165" y="12349"/>
                </a:cubicBezTo>
                <a:cubicBezTo>
                  <a:pt x="12164" y="13129"/>
                  <a:pt x="12140" y="13867"/>
                  <a:pt x="12103" y="14333"/>
                </a:cubicBezTo>
                <a:cubicBezTo>
                  <a:pt x="12051" y="14961"/>
                  <a:pt x="11986" y="15284"/>
                  <a:pt x="11923" y="15214"/>
                </a:cubicBezTo>
                <a:cubicBezTo>
                  <a:pt x="11874" y="15226"/>
                  <a:pt x="11827" y="15076"/>
                  <a:pt x="11782" y="14773"/>
                </a:cubicBezTo>
                <a:cubicBezTo>
                  <a:pt x="11746" y="14548"/>
                  <a:pt x="11716" y="14121"/>
                  <a:pt x="11697" y="13561"/>
                </a:cubicBezTo>
                <a:cubicBezTo>
                  <a:pt x="11679" y="13022"/>
                  <a:pt x="11670" y="12414"/>
                  <a:pt x="11671" y="11798"/>
                </a:cubicBezTo>
                <a:lnTo>
                  <a:pt x="11671" y="11247"/>
                </a:lnTo>
                <a:lnTo>
                  <a:pt x="11543" y="11412"/>
                </a:lnTo>
                <a:cubicBezTo>
                  <a:pt x="11535" y="13077"/>
                  <a:pt x="11576" y="14734"/>
                  <a:pt x="11654" y="15765"/>
                </a:cubicBezTo>
                <a:cubicBezTo>
                  <a:pt x="11735" y="16628"/>
                  <a:pt x="11830" y="17049"/>
                  <a:pt x="11926" y="16978"/>
                </a:cubicBezTo>
                <a:cubicBezTo>
                  <a:pt x="11993" y="16996"/>
                  <a:pt x="12057" y="16742"/>
                  <a:pt x="12119" y="16316"/>
                </a:cubicBezTo>
                <a:cubicBezTo>
                  <a:pt x="12172" y="15949"/>
                  <a:pt x="12219" y="15338"/>
                  <a:pt x="12253" y="14553"/>
                </a:cubicBezTo>
                <a:cubicBezTo>
                  <a:pt x="12285" y="13846"/>
                  <a:pt x="12302" y="13012"/>
                  <a:pt x="12302" y="12128"/>
                </a:cubicBezTo>
                <a:cubicBezTo>
                  <a:pt x="12303" y="11457"/>
                  <a:pt x="12292" y="10788"/>
                  <a:pt x="12273" y="10199"/>
                </a:cubicBezTo>
                <a:cubicBezTo>
                  <a:pt x="12253" y="9618"/>
                  <a:pt x="12225" y="9123"/>
                  <a:pt x="12191" y="8767"/>
                </a:cubicBezTo>
                <a:cubicBezTo>
                  <a:pt x="12144" y="8300"/>
                  <a:pt x="12094" y="7909"/>
                  <a:pt x="12044" y="7554"/>
                </a:cubicBezTo>
                <a:cubicBezTo>
                  <a:pt x="11958" y="6902"/>
                  <a:pt x="11906" y="6443"/>
                  <a:pt x="11883" y="6232"/>
                </a:cubicBezTo>
                <a:cubicBezTo>
                  <a:pt x="11857" y="6018"/>
                  <a:pt x="11832" y="5695"/>
                  <a:pt x="11815" y="5295"/>
                </a:cubicBezTo>
                <a:cubicBezTo>
                  <a:pt x="11802" y="4976"/>
                  <a:pt x="11795" y="4630"/>
                  <a:pt x="11795" y="4248"/>
                </a:cubicBezTo>
                <a:cubicBezTo>
                  <a:pt x="11793" y="3611"/>
                  <a:pt x="11811" y="2987"/>
                  <a:pt x="11841" y="2595"/>
                </a:cubicBezTo>
                <a:cubicBezTo>
                  <a:pt x="11889" y="2007"/>
                  <a:pt x="11949" y="1705"/>
                  <a:pt x="12008" y="1768"/>
                </a:cubicBezTo>
                <a:cubicBezTo>
                  <a:pt x="12043" y="1773"/>
                  <a:pt x="12078" y="1917"/>
                  <a:pt x="12112" y="2099"/>
                </a:cubicBezTo>
                <a:cubicBezTo>
                  <a:pt x="12141" y="2254"/>
                  <a:pt x="12165" y="2471"/>
                  <a:pt x="12188" y="2815"/>
                </a:cubicBezTo>
                <a:cubicBezTo>
                  <a:pt x="12206" y="3145"/>
                  <a:pt x="12222" y="3537"/>
                  <a:pt x="12230" y="3972"/>
                </a:cubicBezTo>
                <a:cubicBezTo>
                  <a:pt x="12236" y="4322"/>
                  <a:pt x="12238" y="4712"/>
                  <a:pt x="12237" y="5075"/>
                </a:cubicBezTo>
                <a:lnTo>
                  <a:pt x="12361" y="4909"/>
                </a:lnTo>
                <a:cubicBezTo>
                  <a:pt x="12361" y="4750"/>
                  <a:pt x="12361" y="4579"/>
                  <a:pt x="12361" y="4579"/>
                </a:cubicBezTo>
                <a:cubicBezTo>
                  <a:pt x="12360" y="3819"/>
                  <a:pt x="12348" y="3080"/>
                  <a:pt x="12325" y="2429"/>
                </a:cubicBezTo>
                <a:cubicBezTo>
                  <a:pt x="12298" y="1647"/>
                  <a:pt x="12257" y="1029"/>
                  <a:pt x="12207" y="666"/>
                </a:cubicBezTo>
                <a:cubicBezTo>
                  <a:pt x="12144" y="184"/>
                  <a:pt x="12074" y="-37"/>
                  <a:pt x="12004" y="5"/>
                </a:cubicBezTo>
                <a:close/>
                <a:moveTo>
                  <a:pt x="8064" y="60"/>
                </a:moveTo>
                <a:cubicBezTo>
                  <a:pt x="8003" y="28"/>
                  <a:pt x="7942" y="198"/>
                  <a:pt x="7884" y="556"/>
                </a:cubicBezTo>
                <a:cubicBezTo>
                  <a:pt x="7835" y="865"/>
                  <a:pt x="7794" y="1450"/>
                  <a:pt x="7763" y="2154"/>
                </a:cubicBezTo>
                <a:cubicBezTo>
                  <a:pt x="7736" y="2831"/>
                  <a:pt x="7720" y="3597"/>
                  <a:pt x="7720" y="4413"/>
                </a:cubicBezTo>
                <a:cubicBezTo>
                  <a:pt x="7720" y="5102"/>
                  <a:pt x="7732" y="5807"/>
                  <a:pt x="7753" y="6397"/>
                </a:cubicBezTo>
                <a:cubicBezTo>
                  <a:pt x="7779" y="7036"/>
                  <a:pt x="7813" y="7533"/>
                  <a:pt x="7851" y="7940"/>
                </a:cubicBezTo>
                <a:cubicBezTo>
                  <a:pt x="7902" y="8421"/>
                  <a:pt x="7955" y="8887"/>
                  <a:pt x="8008" y="9263"/>
                </a:cubicBezTo>
                <a:cubicBezTo>
                  <a:pt x="8075" y="9667"/>
                  <a:pt x="8134" y="10264"/>
                  <a:pt x="8188" y="11026"/>
                </a:cubicBezTo>
                <a:cubicBezTo>
                  <a:pt x="8209" y="11416"/>
                  <a:pt x="8221" y="11884"/>
                  <a:pt x="8221" y="12404"/>
                </a:cubicBezTo>
                <a:cubicBezTo>
                  <a:pt x="8219" y="13165"/>
                  <a:pt x="8198" y="13876"/>
                  <a:pt x="8162" y="14333"/>
                </a:cubicBezTo>
                <a:cubicBezTo>
                  <a:pt x="8111" y="14958"/>
                  <a:pt x="8046" y="15281"/>
                  <a:pt x="7982" y="15214"/>
                </a:cubicBezTo>
                <a:cubicBezTo>
                  <a:pt x="7933" y="15229"/>
                  <a:pt x="7887" y="15079"/>
                  <a:pt x="7841" y="14773"/>
                </a:cubicBezTo>
                <a:cubicBezTo>
                  <a:pt x="7805" y="14549"/>
                  <a:pt x="7772" y="14122"/>
                  <a:pt x="7753" y="13561"/>
                </a:cubicBezTo>
                <a:cubicBezTo>
                  <a:pt x="7735" y="13022"/>
                  <a:pt x="7726" y="12414"/>
                  <a:pt x="7727" y="11798"/>
                </a:cubicBezTo>
                <a:lnTo>
                  <a:pt x="7727" y="11247"/>
                </a:lnTo>
                <a:lnTo>
                  <a:pt x="7603" y="11412"/>
                </a:lnTo>
                <a:cubicBezTo>
                  <a:pt x="7591" y="13092"/>
                  <a:pt x="7629" y="14754"/>
                  <a:pt x="7707" y="15820"/>
                </a:cubicBezTo>
                <a:cubicBezTo>
                  <a:pt x="7788" y="16681"/>
                  <a:pt x="7884" y="17101"/>
                  <a:pt x="7979" y="17033"/>
                </a:cubicBezTo>
                <a:cubicBezTo>
                  <a:pt x="8046" y="17051"/>
                  <a:pt x="8110" y="16852"/>
                  <a:pt x="8172" y="16427"/>
                </a:cubicBezTo>
                <a:cubicBezTo>
                  <a:pt x="8225" y="16064"/>
                  <a:pt x="8273" y="15452"/>
                  <a:pt x="8306" y="14663"/>
                </a:cubicBezTo>
                <a:cubicBezTo>
                  <a:pt x="8338" y="13956"/>
                  <a:pt x="8356" y="13122"/>
                  <a:pt x="8355" y="12238"/>
                </a:cubicBezTo>
                <a:cubicBezTo>
                  <a:pt x="8356" y="11568"/>
                  <a:pt x="8345" y="10898"/>
                  <a:pt x="8326" y="10310"/>
                </a:cubicBezTo>
                <a:cubicBezTo>
                  <a:pt x="8306" y="9728"/>
                  <a:pt x="8278" y="9233"/>
                  <a:pt x="8244" y="8877"/>
                </a:cubicBezTo>
                <a:cubicBezTo>
                  <a:pt x="8198" y="8405"/>
                  <a:pt x="8150" y="7959"/>
                  <a:pt x="8100" y="7609"/>
                </a:cubicBezTo>
                <a:cubicBezTo>
                  <a:pt x="8013" y="6957"/>
                  <a:pt x="7959" y="6554"/>
                  <a:pt x="7936" y="6342"/>
                </a:cubicBezTo>
                <a:cubicBezTo>
                  <a:pt x="7910" y="6124"/>
                  <a:pt x="7885" y="5801"/>
                  <a:pt x="7868" y="5405"/>
                </a:cubicBezTo>
                <a:cubicBezTo>
                  <a:pt x="7855" y="5086"/>
                  <a:pt x="7851" y="4740"/>
                  <a:pt x="7851" y="4358"/>
                </a:cubicBezTo>
                <a:cubicBezTo>
                  <a:pt x="7850" y="3721"/>
                  <a:pt x="7864" y="3097"/>
                  <a:pt x="7894" y="2705"/>
                </a:cubicBezTo>
                <a:cubicBezTo>
                  <a:pt x="7942" y="2118"/>
                  <a:pt x="8002" y="1815"/>
                  <a:pt x="8061" y="1878"/>
                </a:cubicBezTo>
                <a:cubicBezTo>
                  <a:pt x="8098" y="1875"/>
                  <a:pt x="8133" y="1963"/>
                  <a:pt x="8169" y="2154"/>
                </a:cubicBezTo>
                <a:cubicBezTo>
                  <a:pt x="8197" y="2307"/>
                  <a:pt x="8225" y="2580"/>
                  <a:pt x="8247" y="2925"/>
                </a:cubicBezTo>
                <a:cubicBezTo>
                  <a:pt x="8266" y="3250"/>
                  <a:pt x="8279" y="3644"/>
                  <a:pt x="8287" y="4083"/>
                </a:cubicBezTo>
                <a:cubicBezTo>
                  <a:pt x="8292" y="4433"/>
                  <a:pt x="8297" y="4822"/>
                  <a:pt x="8296" y="5185"/>
                </a:cubicBezTo>
                <a:lnTo>
                  <a:pt x="8421" y="5019"/>
                </a:lnTo>
                <a:cubicBezTo>
                  <a:pt x="8421" y="4908"/>
                  <a:pt x="8421" y="4800"/>
                  <a:pt x="8421" y="4689"/>
                </a:cubicBezTo>
                <a:cubicBezTo>
                  <a:pt x="8419" y="3932"/>
                  <a:pt x="8407" y="3194"/>
                  <a:pt x="8385" y="2540"/>
                </a:cubicBezTo>
                <a:cubicBezTo>
                  <a:pt x="8357" y="1759"/>
                  <a:pt x="8313" y="1144"/>
                  <a:pt x="8264" y="776"/>
                </a:cubicBezTo>
                <a:cubicBezTo>
                  <a:pt x="8201" y="295"/>
                  <a:pt x="8133" y="20"/>
                  <a:pt x="8064" y="60"/>
                </a:cubicBezTo>
                <a:close/>
                <a:moveTo>
                  <a:pt x="17048" y="60"/>
                </a:moveTo>
                <a:cubicBezTo>
                  <a:pt x="16987" y="45"/>
                  <a:pt x="16928" y="192"/>
                  <a:pt x="16871" y="556"/>
                </a:cubicBezTo>
                <a:cubicBezTo>
                  <a:pt x="16823" y="865"/>
                  <a:pt x="16780" y="1451"/>
                  <a:pt x="16750" y="2154"/>
                </a:cubicBezTo>
                <a:cubicBezTo>
                  <a:pt x="16723" y="2831"/>
                  <a:pt x="16707" y="3597"/>
                  <a:pt x="16707" y="4413"/>
                </a:cubicBezTo>
                <a:cubicBezTo>
                  <a:pt x="16707" y="5102"/>
                  <a:pt x="16719" y="5807"/>
                  <a:pt x="16740" y="6397"/>
                </a:cubicBezTo>
                <a:cubicBezTo>
                  <a:pt x="16765" y="7037"/>
                  <a:pt x="16796" y="7535"/>
                  <a:pt x="16835" y="7940"/>
                </a:cubicBezTo>
                <a:cubicBezTo>
                  <a:pt x="16886" y="8417"/>
                  <a:pt x="16938" y="8882"/>
                  <a:pt x="16992" y="9263"/>
                </a:cubicBezTo>
                <a:cubicBezTo>
                  <a:pt x="17058" y="9661"/>
                  <a:pt x="17122" y="10259"/>
                  <a:pt x="17175" y="11026"/>
                </a:cubicBezTo>
                <a:cubicBezTo>
                  <a:pt x="17196" y="11412"/>
                  <a:pt x="17208" y="11882"/>
                  <a:pt x="17208" y="12404"/>
                </a:cubicBezTo>
                <a:cubicBezTo>
                  <a:pt x="17206" y="13162"/>
                  <a:pt x="17185" y="13874"/>
                  <a:pt x="17149" y="14333"/>
                </a:cubicBezTo>
                <a:cubicBezTo>
                  <a:pt x="17097" y="14961"/>
                  <a:pt x="17033" y="15284"/>
                  <a:pt x="16969" y="15214"/>
                </a:cubicBezTo>
                <a:cubicBezTo>
                  <a:pt x="16921" y="15228"/>
                  <a:pt x="16873" y="15078"/>
                  <a:pt x="16828" y="14773"/>
                </a:cubicBezTo>
                <a:cubicBezTo>
                  <a:pt x="16792" y="14554"/>
                  <a:pt x="16759" y="14127"/>
                  <a:pt x="16740" y="13561"/>
                </a:cubicBezTo>
                <a:cubicBezTo>
                  <a:pt x="16722" y="13022"/>
                  <a:pt x="16713" y="12414"/>
                  <a:pt x="16714" y="11798"/>
                </a:cubicBezTo>
                <a:lnTo>
                  <a:pt x="16714" y="11247"/>
                </a:lnTo>
                <a:lnTo>
                  <a:pt x="16586" y="11412"/>
                </a:lnTo>
                <a:cubicBezTo>
                  <a:pt x="16577" y="13092"/>
                  <a:pt x="16619" y="14775"/>
                  <a:pt x="16697" y="15820"/>
                </a:cubicBezTo>
                <a:cubicBezTo>
                  <a:pt x="16778" y="16681"/>
                  <a:pt x="16874" y="17101"/>
                  <a:pt x="16969" y="17033"/>
                </a:cubicBezTo>
                <a:cubicBezTo>
                  <a:pt x="17036" y="17051"/>
                  <a:pt x="17100" y="16797"/>
                  <a:pt x="17162" y="16371"/>
                </a:cubicBezTo>
                <a:cubicBezTo>
                  <a:pt x="17215" y="16005"/>
                  <a:pt x="17263" y="15393"/>
                  <a:pt x="17296" y="14608"/>
                </a:cubicBezTo>
                <a:cubicBezTo>
                  <a:pt x="17328" y="13901"/>
                  <a:pt x="17346" y="13067"/>
                  <a:pt x="17345" y="12183"/>
                </a:cubicBezTo>
                <a:cubicBezTo>
                  <a:pt x="17346" y="11512"/>
                  <a:pt x="17335" y="10843"/>
                  <a:pt x="17316" y="10255"/>
                </a:cubicBezTo>
                <a:cubicBezTo>
                  <a:pt x="17296" y="9673"/>
                  <a:pt x="17268" y="9178"/>
                  <a:pt x="17234" y="8822"/>
                </a:cubicBezTo>
                <a:cubicBezTo>
                  <a:pt x="17187" y="8355"/>
                  <a:pt x="17140" y="7964"/>
                  <a:pt x="17090" y="7609"/>
                </a:cubicBezTo>
                <a:cubicBezTo>
                  <a:pt x="17004" y="6957"/>
                  <a:pt x="16950" y="6498"/>
                  <a:pt x="16927" y="6287"/>
                </a:cubicBezTo>
                <a:cubicBezTo>
                  <a:pt x="16900" y="6073"/>
                  <a:pt x="16875" y="5750"/>
                  <a:pt x="16858" y="5350"/>
                </a:cubicBezTo>
                <a:cubicBezTo>
                  <a:pt x="16845" y="5031"/>
                  <a:pt x="16838" y="4685"/>
                  <a:pt x="16838" y="4303"/>
                </a:cubicBezTo>
                <a:cubicBezTo>
                  <a:pt x="16837" y="3666"/>
                  <a:pt x="16854" y="3042"/>
                  <a:pt x="16884" y="2650"/>
                </a:cubicBezTo>
                <a:cubicBezTo>
                  <a:pt x="16932" y="2062"/>
                  <a:pt x="16992" y="1760"/>
                  <a:pt x="17051" y="1823"/>
                </a:cubicBezTo>
                <a:cubicBezTo>
                  <a:pt x="17086" y="1828"/>
                  <a:pt x="17122" y="1972"/>
                  <a:pt x="17156" y="2154"/>
                </a:cubicBezTo>
                <a:cubicBezTo>
                  <a:pt x="17185" y="2303"/>
                  <a:pt x="17209" y="2521"/>
                  <a:pt x="17231" y="2870"/>
                </a:cubicBezTo>
                <a:cubicBezTo>
                  <a:pt x="17250" y="3195"/>
                  <a:pt x="17266" y="3589"/>
                  <a:pt x="17273" y="4027"/>
                </a:cubicBezTo>
                <a:cubicBezTo>
                  <a:pt x="17279" y="4377"/>
                  <a:pt x="17281" y="4767"/>
                  <a:pt x="17280" y="5130"/>
                </a:cubicBezTo>
                <a:lnTo>
                  <a:pt x="17408" y="4964"/>
                </a:lnTo>
                <a:cubicBezTo>
                  <a:pt x="17408" y="4806"/>
                  <a:pt x="17408" y="4634"/>
                  <a:pt x="17408" y="4634"/>
                </a:cubicBezTo>
                <a:cubicBezTo>
                  <a:pt x="17406" y="3874"/>
                  <a:pt x="17392" y="3135"/>
                  <a:pt x="17368" y="2484"/>
                </a:cubicBezTo>
                <a:cubicBezTo>
                  <a:pt x="17341" y="1702"/>
                  <a:pt x="17300" y="1085"/>
                  <a:pt x="17251" y="721"/>
                </a:cubicBezTo>
                <a:cubicBezTo>
                  <a:pt x="17187" y="239"/>
                  <a:pt x="17117" y="18"/>
                  <a:pt x="17048" y="60"/>
                </a:cubicBezTo>
                <a:close/>
                <a:moveTo>
                  <a:pt x="43" y="335"/>
                </a:moveTo>
                <a:lnTo>
                  <a:pt x="10" y="3091"/>
                </a:lnTo>
                <a:lnTo>
                  <a:pt x="0" y="6122"/>
                </a:lnTo>
                <a:lnTo>
                  <a:pt x="75" y="6122"/>
                </a:lnTo>
                <a:lnTo>
                  <a:pt x="144" y="3091"/>
                </a:lnTo>
                <a:lnTo>
                  <a:pt x="180" y="335"/>
                </a:lnTo>
                <a:lnTo>
                  <a:pt x="43" y="335"/>
                </a:lnTo>
                <a:close/>
                <a:moveTo>
                  <a:pt x="308" y="335"/>
                </a:moveTo>
                <a:lnTo>
                  <a:pt x="272" y="3091"/>
                </a:lnTo>
                <a:lnTo>
                  <a:pt x="262" y="6122"/>
                </a:lnTo>
                <a:lnTo>
                  <a:pt x="337" y="6122"/>
                </a:lnTo>
                <a:lnTo>
                  <a:pt x="409" y="3091"/>
                </a:lnTo>
                <a:lnTo>
                  <a:pt x="442" y="335"/>
                </a:lnTo>
                <a:lnTo>
                  <a:pt x="308" y="335"/>
                </a:lnTo>
                <a:close/>
                <a:moveTo>
                  <a:pt x="615" y="335"/>
                </a:moveTo>
                <a:lnTo>
                  <a:pt x="412" y="16702"/>
                </a:lnTo>
                <a:lnTo>
                  <a:pt x="763" y="16702"/>
                </a:lnTo>
                <a:cubicBezTo>
                  <a:pt x="816" y="16716"/>
                  <a:pt x="870" y="16659"/>
                  <a:pt x="923" y="16482"/>
                </a:cubicBezTo>
                <a:cubicBezTo>
                  <a:pt x="976" y="16282"/>
                  <a:pt x="1025" y="15924"/>
                  <a:pt x="1070" y="15435"/>
                </a:cubicBezTo>
                <a:cubicBezTo>
                  <a:pt x="1116" y="14898"/>
                  <a:pt x="1157" y="14254"/>
                  <a:pt x="1191" y="13506"/>
                </a:cubicBezTo>
                <a:cubicBezTo>
                  <a:pt x="1277" y="11658"/>
                  <a:pt x="1321" y="9344"/>
                  <a:pt x="1319" y="7003"/>
                </a:cubicBezTo>
                <a:cubicBezTo>
                  <a:pt x="1320" y="5983"/>
                  <a:pt x="1310" y="4989"/>
                  <a:pt x="1289" y="4027"/>
                </a:cubicBezTo>
                <a:cubicBezTo>
                  <a:pt x="1272" y="3184"/>
                  <a:pt x="1243" y="2440"/>
                  <a:pt x="1204" y="1823"/>
                </a:cubicBezTo>
                <a:cubicBezTo>
                  <a:pt x="1166" y="1227"/>
                  <a:pt x="1121" y="770"/>
                  <a:pt x="1070" y="556"/>
                </a:cubicBezTo>
                <a:cubicBezTo>
                  <a:pt x="1017" y="367"/>
                  <a:pt x="964" y="311"/>
                  <a:pt x="910" y="335"/>
                </a:cubicBezTo>
                <a:lnTo>
                  <a:pt x="615" y="335"/>
                </a:lnTo>
                <a:close/>
                <a:moveTo>
                  <a:pt x="3770" y="335"/>
                </a:moveTo>
                <a:lnTo>
                  <a:pt x="3567" y="16702"/>
                </a:lnTo>
                <a:lnTo>
                  <a:pt x="3688" y="16702"/>
                </a:lnTo>
                <a:lnTo>
                  <a:pt x="3891" y="335"/>
                </a:lnTo>
                <a:lnTo>
                  <a:pt x="3770" y="335"/>
                </a:lnTo>
                <a:close/>
                <a:moveTo>
                  <a:pt x="5567" y="335"/>
                </a:moveTo>
                <a:lnTo>
                  <a:pt x="5537" y="2650"/>
                </a:lnTo>
                <a:lnTo>
                  <a:pt x="5655" y="2650"/>
                </a:lnTo>
                <a:lnTo>
                  <a:pt x="5685" y="335"/>
                </a:lnTo>
                <a:lnTo>
                  <a:pt x="5567" y="335"/>
                </a:lnTo>
                <a:close/>
                <a:moveTo>
                  <a:pt x="8656" y="335"/>
                </a:moveTo>
                <a:lnTo>
                  <a:pt x="8453" y="16702"/>
                </a:lnTo>
                <a:lnTo>
                  <a:pt x="8571" y="16757"/>
                </a:lnTo>
                <a:lnTo>
                  <a:pt x="8620" y="12790"/>
                </a:lnTo>
                <a:lnTo>
                  <a:pt x="8768" y="10640"/>
                </a:lnTo>
                <a:lnTo>
                  <a:pt x="8908" y="16702"/>
                </a:lnTo>
                <a:lnTo>
                  <a:pt x="9039" y="16702"/>
                </a:lnTo>
                <a:lnTo>
                  <a:pt x="8859" y="9263"/>
                </a:lnTo>
                <a:lnTo>
                  <a:pt x="9160" y="4854"/>
                </a:lnTo>
                <a:lnTo>
                  <a:pt x="9000" y="4854"/>
                </a:lnTo>
                <a:lnTo>
                  <a:pt x="8650" y="10530"/>
                </a:lnTo>
                <a:lnTo>
                  <a:pt x="8774" y="335"/>
                </a:lnTo>
                <a:lnTo>
                  <a:pt x="8656" y="335"/>
                </a:lnTo>
                <a:close/>
                <a:moveTo>
                  <a:pt x="9337" y="335"/>
                </a:moveTo>
                <a:lnTo>
                  <a:pt x="9308" y="2650"/>
                </a:lnTo>
                <a:lnTo>
                  <a:pt x="9425" y="2650"/>
                </a:lnTo>
                <a:lnTo>
                  <a:pt x="9455" y="335"/>
                </a:lnTo>
                <a:lnTo>
                  <a:pt x="9337" y="335"/>
                </a:lnTo>
                <a:close/>
                <a:moveTo>
                  <a:pt x="9638" y="335"/>
                </a:moveTo>
                <a:lnTo>
                  <a:pt x="9435" y="16702"/>
                </a:lnTo>
                <a:lnTo>
                  <a:pt x="9556" y="16702"/>
                </a:lnTo>
                <a:lnTo>
                  <a:pt x="9759" y="335"/>
                </a:lnTo>
                <a:lnTo>
                  <a:pt x="9638" y="335"/>
                </a:lnTo>
                <a:close/>
                <a:moveTo>
                  <a:pt x="9949" y="335"/>
                </a:moveTo>
                <a:lnTo>
                  <a:pt x="9746" y="16702"/>
                </a:lnTo>
                <a:lnTo>
                  <a:pt x="9867" y="16702"/>
                </a:lnTo>
                <a:lnTo>
                  <a:pt x="10070" y="335"/>
                </a:lnTo>
                <a:lnTo>
                  <a:pt x="9949" y="335"/>
                </a:lnTo>
                <a:close/>
                <a:moveTo>
                  <a:pt x="14554" y="335"/>
                </a:moveTo>
                <a:lnTo>
                  <a:pt x="14524" y="2650"/>
                </a:lnTo>
                <a:lnTo>
                  <a:pt x="14642" y="2650"/>
                </a:lnTo>
                <a:lnTo>
                  <a:pt x="14672" y="335"/>
                </a:lnTo>
                <a:lnTo>
                  <a:pt x="14554" y="335"/>
                </a:lnTo>
                <a:close/>
                <a:moveTo>
                  <a:pt x="19113" y="335"/>
                </a:moveTo>
                <a:lnTo>
                  <a:pt x="19083" y="2650"/>
                </a:lnTo>
                <a:lnTo>
                  <a:pt x="19201" y="2650"/>
                </a:lnTo>
                <a:lnTo>
                  <a:pt x="19231" y="335"/>
                </a:lnTo>
                <a:lnTo>
                  <a:pt x="19113" y="335"/>
                </a:lnTo>
                <a:close/>
                <a:moveTo>
                  <a:pt x="21204" y="335"/>
                </a:moveTo>
                <a:lnTo>
                  <a:pt x="21171" y="3091"/>
                </a:lnTo>
                <a:lnTo>
                  <a:pt x="21161" y="6122"/>
                </a:lnTo>
                <a:lnTo>
                  <a:pt x="21237" y="6122"/>
                </a:lnTo>
                <a:lnTo>
                  <a:pt x="21305" y="3091"/>
                </a:lnTo>
                <a:lnTo>
                  <a:pt x="21341" y="335"/>
                </a:lnTo>
                <a:lnTo>
                  <a:pt x="21204" y="335"/>
                </a:lnTo>
                <a:close/>
                <a:moveTo>
                  <a:pt x="21466" y="335"/>
                </a:moveTo>
                <a:lnTo>
                  <a:pt x="21430" y="3091"/>
                </a:lnTo>
                <a:lnTo>
                  <a:pt x="21420" y="6122"/>
                </a:lnTo>
                <a:lnTo>
                  <a:pt x="21495" y="6122"/>
                </a:lnTo>
                <a:lnTo>
                  <a:pt x="21567" y="3091"/>
                </a:lnTo>
                <a:lnTo>
                  <a:pt x="21600" y="335"/>
                </a:lnTo>
                <a:lnTo>
                  <a:pt x="21466" y="335"/>
                </a:lnTo>
                <a:close/>
                <a:moveTo>
                  <a:pt x="20297" y="556"/>
                </a:moveTo>
                <a:lnTo>
                  <a:pt x="20160" y="1933"/>
                </a:lnTo>
                <a:lnTo>
                  <a:pt x="20124" y="4854"/>
                </a:lnTo>
                <a:lnTo>
                  <a:pt x="20029" y="4854"/>
                </a:lnTo>
                <a:lnTo>
                  <a:pt x="20009" y="6452"/>
                </a:lnTo>
                <a:lnTo>
                  <a:pt x="20104" y="6452"/>
                </a:lnTo>
                <a:lnTo>
                  <a:pt x="20019" y="13341"/>
                </a:lnTo>
                <a:cubicBezTo>
                  <a:pt x="20011" y="13920"/>
                  <a:pt x="20006" y="14510"/>
                  <a:pt x="20003" y="15104"/>
                </a:cubicBezTo>
                <a:cubicBezTo>
                  <a:pt x="20002" y="15573"/>
                  <a:pt x="20014" y="16021"/>
                  <a:pt x="20036" y="16316"/>
                </a:cubicBezTo>
                <a:cubicBezTo>
                  <a:pt x="20068" y="16736"/>
                  <a:pt x="20109" y="16955"/>
                  <a:pt x="20150" y="16923"/>
                </a:cubicBezTo>
                <a:cubicBezTo>
                  <a:pt x="20178" y="16916"/>
                  <a:pt x="20205" y="16880"/>
                  <a:pt x="20232" y="16757"/>
                </a:cubicBezTo>
                <a:lnTo>
                  <a:pt x="20252" y="15104"/>
                </a:lnTo>
                <a:cubicBezTo>
                  <a:pt x="20228" y="15211"/>
                  <a:pt x="20207" y="15260"/>
                  <a:pt x="20183" y="15269"/>
                </a:cubicBezTo>
                <a:cubicBezTo>
                  <a:pt x="20168" y="15288"/>
                  <a:pt x="20152" y="15193"/>
                  <a:pt x="20140" y="15049"/>
                </a:cubicBezTo>
                <a:cubicBezTo>
                  <a:pt x="20132" y="14900"/>
                  <a:pt x="20130" y="14699"/>
                  <a:pt x="20131" y="14498"/>
                </a:cubicBezTo>
                <a:cubicBezTo>
                  <a:pt x="20134" y="13994"/>
                  <a:pt x="20137" y="13505"/>
                  <a:pt x="20144" y="13010"/>
                </a:cubicBezTo>
                <a:lnTo>
                  <a:pt x="20225" y="6452"/>
                </a:lnTo>
                <a:lnTo>
                  <a:pt x="20343" y="6452"/>
                </a:lnTo>
                <a:lnTo>
                  <a:pt x="20363" y="4854"/>
                </a:lnTo>
                <a:lnTo>
                  <a:pt x="20245" y="4854"/>
                </a:lnTo>
                <a:lnTo>
                  <a:pt x="20297" y="556"/>
                </a:lnTo>
                <a:close/>
                <a:moveTo>
                  <a:pt x="723" y="2264"/>
                </a:moveTo>
                <a:lnTo>
                  <a:pt x="893" y="2264"/>
                </a:lnTo>
                <a:cubicBezTo>
                  <a:pt x="943" y="2236"/>
                  <a:pt x="993" y="2347"/>
                  <a:pt x="1041" y="2540"/>
                </a:cubicBezTo>
                <a:cubicBezTo>
                  <a:pt x="1085" y="2791"/>
                  <a:pt x="1122" y="3302"/>
                  <a:pt x="1145" y="3972"/>
                </a:cubicBezTo>
                <a:cubicBezTo>
                  <a:pt x="1176" y="4904"/>
                  <a:pt x="1192" y="5942"/>
                  <a:pt x="1188" y="7003"/>
                </a:cubicBezTo>
                <a:cubicBezTo>
                  <a:pt x="1189" y="8087"/>
                  <a:pt x="1179" y="9172"/>
                  <a:pt x="1159" y="10199"/>
                </a:cubicBezTo>
                <a:cubicBezTo>
                  <a:pt x="1139" y="11101"/>
                  <a:pt x="1112" y="11978"/>
                  <a:pt x="1077" y="12734"/>
                </a:cubicBezTo>
                <a:cubicBezTo>
                  <a:pt x="1054" y="13266"/>
                  <a:pt x="1025" y="13703"/>
                  <a:pt x="992" y="14057"/>
                </a:cubicBezTo>
                <a:cubicBezTo>
                  <a:pt x="965" y="14337"/>
                  <a:pt x="934" y="14504"/>
                  <a:pt x="903" y="14608"/>
                </a:cubicBezTo>
                <a:cubicBezTo>
                  <a:pt x="843" y="14846"/>
                  <a:pt x="782" y="14954"/>
                  <a:pt x="720" y="14939"/>
                </a:cubicBezTo>
                <a:lnTo>
                  <a:pt x="566" y="14939"/>
                </a:lnTo>
                <a:lnTo>
                  <a:pt x="723" y="2264"/>
                </a:lnTo>
                <a:close/>
                <a:moveTo>
                  <a:pt x="5076" y="4523"/>
                </a:moveTo>
                <a:cubicBezTo>
                  <a:pt x="5040" y="4518"/>
                  <a:pt x="5004" y="4681"/>
                  <a:pt x="4971" y="4964"/>
                </a:cubicBezTo>
                <a:cubicBezTo>
                  <a:pt x="4930" y="5361"/>
                  <a:pt x="4892" y="5856"/>
                  <a:pt x="4860" y="6452"/>
                </a:cubicBezTo>
                <a:lnTo>
                  <a:pt x="4880" y="4799"/>
                </a:lnTo>
                <a:lnTo>
                  <a:pt x="4768" y="4799"/>
                </a:lnTo>
                <a:lnTo>
                  <a:pt x="4565" y="21221"/>
                </a:lnTo>
                <a:lnTo>
                  <a:pt x="4683" y="21221"/>
                </a:lnTo>
                <a:lnTo>
                  <a:pt x="4768" y="14773"/>
                </a:lnTo>
                <a:cubicBezTo>
                  <a:pt x="4802" y="16085"/>
                  <a:pt x="4880" y="16916"/>
                  <a:pt x="4965" y="16923"/>
                </a:cubicBezTo>
                <a:cubicBezTo>
                  <a:pt x="5003" y="16921"/>
                  <a:pt x="5041" y="16759"/>
                  <a:pt x="5076" y="16482"/>
                </a:cubicBezTo>
                <a:cubicBezTo>
                  <a:pt x="5115" y="16127"/>
                  <a:pt x="5151" y="15659"/>
                  <a:pt x="5181" y="15104"/>
                </a:cubicBezTo>
                <a:cubicBezTo>
                  <a:pt x="5220" y="14391"/>
                  <a:pt x="5252" y="13585"/>
                  <a:pt x="5272" y="12679"/>
                </a:cubicBezTo>
                <a:cubicBezTo>
                  <a:pt x="5297" y="11599"/>
                  <a:pt x="5309" y="10419"/>
                  <a:pt x="5308" y="9263"/>
                </a:cubicBezTo>
                <a:cubicBezTo>
                  <a:pt x="5313" y="7990"/>
                  <a:pt x="5290" y="6733"/>
                  <a:pt x="5243" y="5736"/>
                </a:cubicBezTo>
                <a:cubicBezTo>
                  <a:pt x="5201" y="4927"/>
                  <a:pt x="5140" y="4496"/>
                  <a:pt x="5076" y="4523"/>
                </a:cubicBezTo>
                <a:close/>
                <a:moveTo>
                  <a:pt x="6791" y="4523"/>
                </a:moveTo>
                <a:cubicBezTo>
                  <a:pt x="6733" y="4534"/>
                  <a:pt x="6675" y="4809"/>
                  <a:pt x="6627" y="5350"/>
                </a:cubicBezTo>
                <a:cubicBezTo>
                  <a:pt x="6571" y="6020"/>
                  <a:pt x="6525" y="6907"/>
                  <a:pt x="6493" y="7940"/>
                </a:cubicBezTo>
                <a:cubicBezTo>
                  <a:pt x="6455" y="9059"/>
                  <a:pt x="6437" y="10339"/>
                  <a:pt x="6437" y="11632"/>
                </a:cubicBezTo>
                <a:cubicBezTo>
                  <a:pt x="6432" y="12994"/>
                  <a:pt x="6457" y="14332"/>
                  <a:pt x="6509" y="15380"/>
                </a:cubicBezTo>
                <a:cubicBezTo>
                  <a:pt x="6555" y="16240"/>
                  <a:pt x="6618" y="16724"/>
                  <a:pt x="6686" y="16702"/>
                </a:cubicBezTo>
                <a:cubicBezTo>
                  <a:pt x="6763" y="16658"/>
                  <a:pt x="6835" y="16083"/>
                  <a:pt x="6886" y="15104"/>
                </a:cubicBezTo>
                <a:lnTo>
                  <a:pt x="6876" y="16096"/>
                </a:lnTo>
                <a:cubicBezTo>
                  <a:pt x="6868" y="17076"/>
                  <a:pt x="6847" y="18005"/>
                  <a:pt x="6817" y="18851"/>
                </a:cubicBezTo>
                <a:cubicBezTo>
                  <a:pt x="6776" y="19552"/>
                  <a:pt x="6718" y="19886"/>
                  <a:pt x="6660" y="19788"/>
                </a:cubicBezTo>
                <a:cubicBezTo>
                  <a:pt x="6631" y="19813"/>
                  <a:pt x="6601" y="19755"/>
                  <a:pt x="6575" y="19568"/>
                </a:cubicBezTo>
                <a:cubicBezTo>
                  <a:pt x="6560" y="19462"/>
                  <a:pt x="6547" y="19254"/>
                  <a:pt x="6539" y="19017"/>
                </a:cubicBezTo>
                <a:cubicBezTo>
                  <a:pt x="6531" y="18689"/>
                  <a:pt x="6527" y="18324"/>
                  <a:pt x="6529" y="17970"/>
                </a:cubicBezTo>
                <a:lnTo>
                  <a:pt x="6408" y="17804"/>
                </a:lnTo>
                <a:cubicBezTo>
                  <a:pt x="6406" y="17985"/>
                  <a:pt x="6405" y="18172"/>
                  <a:pt x="6405" y="18355"/>
                </a:cubicBezTo>
                <a:cubicBezTo>
                  <a:pt x="6404" y="18940"/>
                  <a:pt x="6414" y="19528"/>
                  <a:pt x="6434" y="20009"/>
                </a:cubicBezTo>
                <a:cubicBezTo>
                  <a:pt x="6458" y="20515"/>
                  <a:pt x="6489" y="20862"/>
                  <a:pt x="6526" y="21056"/>
                </a:cubicBezTo>
                <a:cubicBezTo>
                  <a:pt x="6573" y="21319"/>
                  <a:pt x="6623" y="21459"/>
                  <a:pt x="6673" y="21441"/>
                </a:cubicBezTo>
                <a:cubicBezTo>
                  <a:pt x="6727" y="21459"/>
                  <a:pt x="6782" y="21235"/>
                  <a:pt x="6830" y="20835"/>
                </a:cubicBezTo>
                <a:cubicBezTo>
                  <a:pt x="6874" y="20468"/>
                  <a:pt x="6910" y="19941"/>
                  <a:pt x="6935" y="19237"/>
                </a:cubicBezTo>
                <a:cubicBezTo>
                  <a:pt x="6965" y="18321"/>
                  <a:pt x="6987" y="17294"/>
                  <a:pt x="6997" y="16261"/>
                </a:cubicBezTo>
                <a:lnTo>
                  <a:pt x="7138" y="4799"/>
                </a:lnTo>
                <a:lnTo>
                  <a:pt x="7027" y="4799"/>
                </a:lnTo>
                <a:lnTo>
                  <a:pt x="7004" y="6728"/>
                </a:lnTo>
                <a:cubicBezTo>
                  <a:pt x="6963" y="5354"/>
                  <a:pt x="6882" y="4508"/>
                  <a:pt x="6791" y="4523"/>
                </a:cubicBezTo>
                <a:close/>
                <a:moveTo>
                  <a:pt x="15778" y="4523"/>
                </a:moveTo>
                <a:cubicBezTo>
                  <a:pt x="15720" y="4534"/>
                  <a:pt x="15662" y="4809"/>
                  <a:pt x="15614" y="5350"/>
                </a:cubicBezTo>
                <a:cubicBezTo>
                  <a:pt x="15557" y="6024"/>
                  <a:pt x="15513" y="6910"/>
                  <a:pt x="15480" y="7940"/>
                </a:cubicBezTo>
                <a:cubicBezTo>
                  <a:pt x="15442" y="9064"/>
                  <a:pt x="15420" y="10342"/>
                  <a:pt x="15421" y="11632"/>
                </a:cubicBezTo>
                <a:cubicBezTo>
                  <a:pt x="15415" y="12994"/>
                  <a:pt x="15444" y="14332"/>
                  <a:pt x="15496" y="15380"/>
                </a:cubicBezTo>
                <a:cubicBezTo>
                  <a:pt x="15542" y="16240"/>
                  <a:pt x="15605" y="16724"/>
                  <a:pt x="15673" y="16702"/>
                </a:cubicBezTo>
                <a:cubicBezTo>
                  <a:pt x="15750" y="16654"/>
                  <a:pt x="15822" y="16080"/>
                  <a:pt x="15873" y="15104"/>
                </a:cubicBezTo>
                <a:lnTo>
                  <a:pt x="15863" y="16096"/>
                </a:lnTo>
                <a:cubicBezTo>
                  <a:pt x="15855" y="17076"/>
                  <a:pt x="15834" y="18005"/>
                  <a:pt x="15804" y="18851"/>
                </a:cubicBezTo>
                <a:cubicBezTo>
                  <a:pt x="15763" y="19545"/>
                  <a:pt x="15705" y="19879"/>
                  <a:pt x="15647" y="19788"/>
                </a:cubicBezTo>
                <a:cubicBezTo>
                  <a:pt x="15618" y="19811"/>
                  <a:pt x="15589" y="19753"/>
                  <a:pt x="15562" y="19568"/>
                </a:cubicBezTo>
                <a:cubicBezTo>
                  <a:pt x="15547" y="19460"/>
                  <a:pt x="15534" y="19253"/>
                  <a:pt x="15526" y="19017"/>
                </a:cubicBezTo>
                <a:cubicBezTo>
                  <a:pt x="15518" y="18689"/>
                  <a:pt x="15514" y="18324"/>
                  <a:pt x="15516" y="17970"/>
                </a:cubicBezTo>
                <a:lnTo>
                  <a:pt x="15395" y="17804"/>
                </a:lnTo>
                <a:cubicBezTo>
                  <a:pt x="15389" y="17977"/>
                  <a:pt x="15385" y="18165"/>
                  <a:pt x="15382" y="18355"/>
                </a:cubicBezTo>
                <a:cubicBezTo>
                  <a:pt x="15381" y="18942"/>
                  <a:pt x="15391" y="19530"/>
                  <a:pt x="15411" y="20009"/>
                </a:cubicBezTo>
                <a:cubicBezTo>
                  <a:pt x="15435" y="20519"/>
                  <a:pt x="15466" y="20866"/>
                  <a:pt x="15503" y="21056"/>
                </a:cubicBezTo>
                <a:cubicBezTo>
                  <a:pt x="15550" y="21319"/>
                  <a:pt x="15600" y="21459"/>
                  <a:pt x="15650" y="21441"/>
                </a:cubicBezTo>
                <a:cubicBezTo>
                  <a:pt x="15704" y="21460"/>
                  <a:pt x="15759" y="21235"/>
                  <a:pt x="15807" y="20835"/>
                </a:cubicBezTo>
                <a:cubicBezTo>
                  <a:pt x="15851" y="20468"/>
                  <a:pt x="15887" y="19941"/>
                  <a:pt x="15912" y="19237"/>
                </a:cubicBezTo>
                <a:cubicBezTo>
                  <a:pt x="15942" y="18318"/>
                  <a:pt x="15963" y="17292"/>
                  <a:pt x="15974" y="16261"/>
                </a:cubicBezTo>
                <a:lnTo>
                  <a:pt x="16115" y="4799"/>
                </a:lnTo>
                <a:lnTo>
                  <a:pt x="16010" y="4799"/>
                </a:lnTo>
                <a:lnTo>
                  <a:pt x="15987" y="6728"/>
                </a:lnTo>
                <a:cubicBezTo>
                  <a:pt x="15948" y="5377"/>
                  <a:pt x="15867" y="4533"/>
                  <a:pt x="15778" y="4523"/>
                </a:cubicBezTo>
                <a:close/>
                <a:moveTo>
                  <a:pt x="1790" y="4579"/>
                </a:moveTo>
                <a:cubicBezTo>
                  <a:pt x="1725" y="4577"/>
                  <a:pt x="1662" y="4882"/>
                  <a:pt x="1607" y="5460"/>
                </a:cubicBezTo>
                <a:cubicBezTo>
                  <a:pt x="1546" y="6126"/>
                  <a:pt x="1496" y="7098"/>
                  <a:pt x="1466" y="8216"/>
                </a:cubicBezTo>
                <a:cubicBezTo>
                  <a:pt x="1431" y="9390"/>
                  <a:pt x="1411" y="10645"/>
                  <a:pt x="1411" y="11963"/>
                </a:cubicBezTo>
                <a:cubicBezTo>
                  <a:pt x="1410" y="12878"/>
                  <a:pt x="1423" y="13784"/>
                  <a:pt x="1447" y="14608"/>
                </a:cubicBezTo>
                <a:cubicBezTo>
                  <a:pt x="1468" y="15355"/>
                  <a:pt x="1502" y="15972"/>
                  <a:pt x="1545" y="16371"/>
                </a:cubicBezTo>
                <a:cubicBezTo>
                  <a:pt x="1589" y="16774"/>
                  <a:pt x="1639" y="16987"/>
                  <a:pt x="1689" y="16978"/>
                </a:cubicBezTo>
                <a:cubicBezTo>
                  <a:pt x="1768" y="17002"/>
                  <a:pt x="1848" y="16575"/>
                  <a:pt x="1908" y="15710"/>
                </a:cubicBezTo>
                <a:cubicBezTo>
                  <a:pt x="1962" y="14989"/>
                  <a:pt x="2001" y="14006"/>
                  <a:pt x="2023" y="12900"/>
                </a:cubicBezTo>
                <a:lnTo>
                  <a:pt x="1905" y="12679"/>
                </a:lnTo>
                <a:cubicBezTo>
                  <a:pt x="1885" y="13436"/>
                  <a:pt x="1854" y="14089"/>
                  <a:pt x="1813" y="14553"/>
                </a:cubicBezTo>
                <a:cubicBezTo>
                  <a:pt x="1778" y="14984"/>
                  <a:pt x="1736" y="15209"/>
                  <a:pt x="1692" y="15214"/>
                </a:cubicBezTo>
                <a:cubicBezTo>
                  <a:pt x="1649" y="15224"/>
                  <a:pt x="1608" y="14944"/>
                  <a:pt x="1581" y="14388"/>
                </a:cubicBezTo>
                <a:cubicBezTo>
                  <a:pt x="1548" y="13656"/>
                  <a:pt x="1532" y="12715"/>
                  <a:pt x="1535" y="11798"/>
                </a:cubicBezTo>
                <a:cubicBezTo>
                  <a:pt x="1534" y="11592"/>
                  <a:pt x="1534" y="11397"/>
                  <a:pt x="1535" y="11191"/>
                </a:cubicBezTo>
                <a:lnTo>
                  <a:pt x="2059" y="11191"/>
                </a:lnTo>
                <a:cubicBezTo>
                  <a:pt x="2065" y="10609"/>
                  <a:pt x="2065" y="10019"/>
                  <a:pt x="2065" y="9428"/>
                </a:cubicBezTo>
                <a:cubicBezTo>
                  <a:pt x="2068" y="8132"/>
                  <a:pt x="2041" y="6866"/>
                  <a:pt x="1990" y="5901"/>
                </a:cubicBezTo>
                <a:cubicBezTo>
                  <a:pt x="1937" y="4999"/>
                  <a:pt x="1866" y="4518"/>
                  <a:pt x="1790" y="4579"/>
                </a:cubicBezTo>
                <a:close/>
                <a:moveTo>
                  <a:pt x="3227" y="4579"/>
                </a:moveTo>
                <a:cubicBezTo>
                  <a:pt x="3162" y="4577"/>
                  <a:pt x="3099" y="4882"/>
                  <a:pt x="3044" y="5460"/>
                </a:cubicBezTo>
                <a:cubicBezTo>
                  <a:pt x="2983" y="6126"/>
                  <a:pt x="2933" y="7098"/>
                  <a:pt x="2903" y="8216"/>
                </a:cubicBezTo>
                <a:cubicBezTo>
                  <a:pt x="2868" y="9386"/>
                  <a:pt x="2851" y="10652"/>
                  <a:pt x="2851" y="11963"/>
                </a:cubicBezTo>
                <a:cubicBezTo>
                  <a:pt x="2850" y="12878"/>
                  <a:pt x="2860" y="13784"/>
                  <a:pt x="2883" y="14608"/>
                </a:cubicBezTo>
                <a:cubicBezTo>
                  <a:pt x="2905" y="15355"/>
                  <a:pt x="2942" y="15972"/>
                  <a:pt x="2985" y="16371"/>
                </a:cubicBezTo>
                <a:cubicBezTo>
                  <a:pt x="3029" y="16776"/>
                  <a:pt x="3078" y="16989"/>
                  <a:pt x="3129" y="16978"/>
                </a:cubicBezTo>
                <a:cubicBezTo>
                  <a:pt x="3208" y="17002"/>
                  <a:pt x="3285" y="16575"/>
                  <a:pt x="3345" y="15710"/>
                </a:cubicBezTo>
                <a:cubicBezTo>
                  <a:pt x="3399" y="14988"/>
                  <a:pt x="3438" y="14006"/>
                  <a:pt x="3459" y="12900"/>
                </a:cubicBezTo>
                <a:lnTo>
                  <a:pt x="3345" y="12679"/>
                </a:lnTo>
                <a:cubicBezTo>
                  <a:pt x="3325" y="13445"/>
                  <a:pt x="3291" y="14086"/>
                  <a:pt x="3250" y="14553"/>
                </a:cubicBezTo>
                <a:cubicBezTo>
                  <a:pt x="3214" y="14984"/>
                  <a:pt x="3172" y="15265"/>
                  <a:pt x="3129" y="15269"/>
                </a:cubicBezTo>
                <a:cubicBezTo>
                  <a:pt x="3086" y="15280"/>
                  <a:pt x="3045" y="14944"/>
                  <a:pt x="3017" y="14388"/>
                </a:cubicBezTo>
                <a:cubicBezTo>
                  <a:pt x="2984" y="13656"/>
                  <a:pt x="2968" y="12770"/>
                  <a:pt x="2972" y="11853"/>
                </a:cubicBezTo>
                <a:cubicBezTo>
                  <a:pt x="2971" y="11647"/>
                  <a:pt x="2971" y="11397"/>
                  <a:pt x="2972" y="11191"/>
                </a:cubicBezTo>
                <a:lnTo>
                  <a:pt x="3495" y="11191"/>
                </a:lnTo>
                <a:cubicBezTo>
                  <a:pt x="3501" y="10609"/>
                  <a:pt x="3505" y="10019"/>
                  <a:pt x="3505" y="9428"/>
                </a:cubicBezTo>
                <a:cubicBezTo>
                  <a:pt x="3508" y="8132"/>
                  <a:pt x="3478" y="6866"/>
                  <a:pt x="3427" y="5901"/>
                </a:cubicBezTo>
                <a:cubicBezTo>
                  <a:pt x="3373" y="4999"/>
                  <a:pt x="3302" y="4518"/>
                  <a:pt x="3227" y="4579"/>
                </a:cubicBezTo>
                <a:close/>
                <a:moveTo>
                  <a:pt x="4287" y="4579"/>
                </a:moveTo>
                <a:cubicBezTo>
                  <a:pt x="4187" y="4513"/>
                  <a:pt x="4089" y="5202"/>
                  <a:pt x="4022" y="6452"/>
                </a:cubicBezTo>
                <a:cubicBezTo>
                  <a:pt x="3940" y="8048"/>
                  <a:pt x="3897" y="10128"/>
                  <a:pt x="3901" y="12238"/>
                </a:cubicBezTo>
                <a:cubicBezTo>
                  <a:pt x="3902" y="13090"/>
                  <a:pt x="3916" y="13916"/>
                  <a:pt x="3940" y="14663"/>
                </a:cubicBezTo>
                <a:cubicBezTo>
                  <a:pt x="3964" y="15415"/>
                  <a:pt x="4000" y="16030"/>
                  <a:pt x="4045" y="16427"/>
                </a:cubicBezTo>
                <a:cubicBezTo>
                  <a:pt x="4091" y="16822"/>
                  <a:pt x="4144" y="16990"/>
                  <a:pt x="4196" y="16978"/>
                </a:cubicBezTo>
                <a:cubicBezTo>
                  <a:pt x="4263" y="16980"/>
                  <a:pt x="4329" y="16653"/>
                  <a:pt x="4385" y="16041"/>
                </a:cubicBezTo>
                <a:cubicBezTo>
                  <a:pt x="4447" y="15403"/>
                  <a:pt x="4497" y="14459"/>
                  <a:pt x="4526" y="13341"/>
                </a:cubicBezTo>
                <a:cubicBezTo>
                  <a:pt x="4559" y="12147"/>
                  <a:pt x="4576" y="10853"/>
                  <a:pt x="4575" y="9538"/>
                </a:cubicBezTo>
                <a:cubicBezTo>
                  <a:pt x="4579" y="8198"/>
                  <a:pt x="4551" y="6882"/>
                  <a:pt x="4497" y="5901"/>
                </a:cubicBezTo>
                <a:cubicBezTo>
                  <a:pt x="4442" y="4969"/>
                  <a:pt x="4365" y="4499"/>
                  <a:pt x="4287" y="4579"/>
                </a:cubicBezTo>
                <a:close/>
                <a:moveTo>
                  <a:pt x="6159" y="4579"/>
                </a:moveTo>
                <a:cubicBezTo>
                  <a:pt x="6115" y="4578"/>
                  <a:pt x="6070" y="4814"/>
                  <a:pt x="6032" y="5185"/>
                </a:cubicBezTo>
                <a:cubicBezTo>
                  <a:pt x="5982" y="5649"/>
                  <a:pt x="5939" y="6245"/>
                  <a:pt x="5901" y="6948"/>
                </a:cubicBezTo>
                <a:lnTo>
                  <a:pt x="5927" y="4854"/>
                </a:lnTo>
                <a:lnTo>
                  <a:pt x="5816" y="4854"/>
                </a:lnTo>
                <a:lnTo>
                  <a:pt x="5668" y="16702"/>
                </a:lnTo>
                <a:lnTo>
                  <a:pt x="5789" y="16757"/>
                </a:lnTo>
                <a:lnTo>
                  <a:pt x="5858" y="11247"/>
                </a:lnTo>
                <a:cubicBezTo>
                  <a:pt x="5869" y="9815"/>
                  <a:pt x="5905" y="8460"/>
                  <a:pt x="5963" y="7389"/>
                </a:cubicBezTo>
                <a:cubicBezTo>
                  <a:pt x="6007" y="6670"/>
                  <a:pt x="6065" y="6236"/>
                  <a:pt x="6127" y="6232"/>
                </a:cubicBezTo>
                <a:cubicBezTo>
                  <a:pt x="6152" y="6208"/>
                  <a:pt x="6179" y="6355"/>
                  <a:pt x="6199" y="6618"/>
                </a:cubicBezTo>
                <a:cubicBezTo>
                  <a:pt x="6214" y="6868"/>
                  <a:pt x="6222" y="7243"/>
                  <a:pt x="6221" y="7609"/>
                </a:cubicBezTo>
                <a:cubicBezTo>
                  <a:pt x="6220" y="8156"/>
                  <a:pt x="6216" y="8676"/>
                  <a:pt x="6208" y="9208"/>
                </a:cubicBezTo>
                <a:lnTo>
                  <a:pt x="6113" y="16757"/>
                </a:lnTo>
                <a:lnTo>
                  <a:pt x="6235" y="16757"/>
                </a:lnTo>
                <a:lnTo>
                  <a:pt x="6326" y="9538"/>
                </a:lnTo>
                <a:cubicBezTo>
                  <a:pt x="6336" y="8855"/>
                  <a:pt x="6341" y="8145"/>
                  <a:pt x="6343" y="7444"/>
                </a:cubicBezTo>
                <a:cubicBezTo>
                  <a:pt x="6345" y="6661"/>
                  <a:pt x="6326" y="5903"/>
                  <a:pt x="6293" y="5350"/>
                </a:cubicBezTo>
                <a:cubicBezTo>
                  <a:pt x="6256" y="4807"/>
                  <a:pt x="6209" y="4533"/>
                  <a:pt x="6159" y="4579"/>
                </a:cubicBezTo>
                <a:close/>
                <a:moveTo>
                  <a:pt x="10417" y="4579"/>
                </a:moveTo>
                <a:cubicBezTo>
                  <a:pt x="10350" y="4511"/>
                  <a:pt x="10283" y="4857"/>
                  <a:pt x="10231" y="5570"/>
                </a:cubicBezTo>
                <a:cubicBezTo>
                  <a:pt x="10189" y="6173"/>
                  <a:pt x="10165" y="7066"/>
                  <a:pt x="10165" y="7995"/>
                </a:cubicBezTo>
                <a:cubicBezTo>
                  <a:pt x="10164" y="8499"/>
                  <a:pt x="10172" y="9000"/>
                  <a:pt x="10188" y="9428"/>
                </a:cubicBezTo>
                <a:cubicBezTo>
                  <a:pt x="10205" y="9875"/>
                  <a:pt x="10229" y="10271"/>
                  <a:pt x="10257" y="10530"/>
                </a:cubicBezTo>
                <a:cubicBezTo>
                  <a:pt x="10296" y="10899"/>
                  <a:pt x="10336" y="11189"/>
                  <a:pt x="10378" y="11467"/>
                </a:cubicBezTo>
                <a:cubicBezTo>
                  <a:pt x="10422" y="11726"/>
                  <a:pt x="10460" y="12114"/>
                  <a:pt x="10496" y="12624"/>
                </a:cubicBezTo>
                <a:cubicBezTo>
                  <a:pt x="10510" y="12895"/>
                  <a:pt x="10521" y="13250"/>
                  <a:pt x="10522" y="13616"/>
                </a:cubicBezTo>
                <a:cubicBezTo>
                  <a:pt x="10521" y="14122"/>
                  <a:pt x="10507" y="14591"/>
                  <a:pt x="10483" y="14884"/>
                </a:cubicBezTo>
                <a:cubicBezTo>
                  <a:pt x="10447" y="15283"/>
                  <a:pt x="10404" y="15480"/>
                  <a:pt x="10361" y="15435"/>
                </a:cubicBezTo>
                <a:cubicBezTo>
                  <a:pt x="10327" y="15445"/>
                  <a:pt x="10291" y="15325"/>
                  <a:pt x="10260" y="15049"/>
                </a:cubicBezTo>
                <a:cubicBezTo>
                  <a:pt x="10234" y="14848"/>
                  <a:pt x="10216" y="14503"/>
                  <a:pt x="10204" y="14057"/>
                </a:cubicBezTo>
                <a:cubicBezTo>
                  <a:pt x="10192" y="13591"/>
                  <a:pt x="10184" y="13078"/>
                  <a:pt x="10185" y="12569"/>
                </a:cubicBezTo>
                <a:lnTo>
                  <a:pt x="10067" y="12679"/>
                </a:lnTo>
                <a:cubicBezTo>
                  <a:pt x="10057" y="13950"/>
                  <a:pt x="10088" y="15222"/>
                  <a:pt x="10149" y="15986"/>
                </a:cubicBezTo>
                <a:cubicBezTo>
                  <a:pt x="10211" y="16682"/>
                  <a:pt x="10284" y="17020"/>
                  <a:pt x="10358" y="16978"/>
                </a:cubicBezTo>
                <a:cubicBezTo>
                  <a:pt x="10411" y="17002"/>
                  <a:pt x="10463" y="16831"/>
                  <a:pt x="10512" y="16482"/>
                </a:cubicBezTo>
                <a:cubicBezTo>
                  <a:pt x="10552" y="16202"/>
                  <a:pt x="10586" y="15720"/>
                  <a:pt x="10610" y="15104"/>
                </a:cubicBezTo>
                <a:cubicBezTo>
                  <a:pt x="10631" y="14585"/>
                  <a:pt x="10643" y="13970"/>
                  <a:pt x="10643" y="13341"/>
                </a:cubicBezTo>
                <a:cubicBezTo>
                  <a:pt x="10644" y="12488"/>
                  <a:pt x="10624" y="11666"/>
                  <a:pt x="10587" y="11081"/>
                </a:cubicBezTo>
                <a:cubicBezTo>
                  <a:pt x="10534" y="10416"/>
                  <a:pt x="10476" y="9870"/>
                  <a:pt x="10414" y="9483"/>
                </a:cubicBezTo>
                <a:cubicBezTo>
                  <a:pt x="10377" y="9258"/>
                  <a:pt x="10342" y="8973"/>
                  <a:pt x="10309" y="8601"/>
                </a:cubicBezTo>
                <a:cubicBezTo>
                  <a:pt x="10291" y="8367"/>
                  <a:pt x="10277" y="7999"/>
                  <a:pt x="10276" y="7609"/>
                </a:cubicBezTo>
                <a:cubicBezTo>
                  <a:pt x="10278" y="7192"/>
                  <a:pt x="10292" y="6801"/>
                  <a:pt x="10312" y="6562"/>
                </a:cubicBezTo>
                <a:cubicBezTo>
                  <a:pt x="10341" y="6218"/>
                  <a:pt x="10376" y="6085"/>
                  <a:pt x="10411" y="6122"/>
                </a:cubicBezTo>
                <a:cubicBezTo>
                  <a:pt x="10454" y="6080"/>
                  <a:pt x="10494" y="6288"/>
                  <a:pt x="10528" y="6728"/>
                </a:cubicBezTo>
                <a:cubicBezTo>
                  <a:pt x="10558" y="7179"/>
                  <a:pt x="10575" y="7822"/>
                  <a:pt x="10574" y="8491"/>
                </a:cubicBezTo>
                <a:lnTo>
                  <a:pt x="10692" y="8326"/>
                </a:lnTo>
                <a:cubicBezTo>
                  <a:pt x="10693" y="7286"/>
                  <a:pt x="10667" y="6307"/>
                  <a:pt x="10620" y="5626"/>
                </a:cubicBezTo>
                <a:cubicBezTo>
                  <a:pt x="10563" y="4863"/>
                  <a:pt x="10490" y="4485"/>
                  <a:pt x="10417" y="4579"/>
                </a:cubicBezTo>
                <a:close/>
                <a:moveTo>
                  <a:pt x="12819" y="4579"/>
                </a:moveTo>
                <a:cubicBezTo>
                  <a:pt x="12754" y="4577"/>
                  <a:pt x="12691" y="4882"/>
                  <a:pt x="12636" y="5460"/>
                </a:cubicBezTo>
                <a:cubicBezTo>
                  <a:pt x="12575" y="6126"/>
                  <a:pt x="12525" y="7098"/>
                  <a:pt x="12495" y="8216"/>
                </a:cubicBezTo>
                <a:cubicBezTo>
                  <a:pt x="12460" y="9386"/>
                  <a:pt x="12443" y="10652"/>
                  <a:pt x="12443" y="11963"/>
                </a:cubicBezTo>
                <a:cubicBezTo>
                  <a:pt x="12442" y="12878"/>
                  <a:pt x="12455" y="13784"/>
                  <a:pt x="12479" y="14608"/>
                </a:cubicBezTo>
                <a:cubicBezTo>
                  <a:pt x="12500" y="15355"/>
                  <a:pt x="12534" y="15972"/>
                  <a:pt x="12577" y="16371"/>
                </a:cubicBezTo>
                <a:cubicBezTo>
                  <a:pt x="12621" y="16776"/>
                  <a:pt x="12671" y="16989"/>
                  <a:pt x="12721" y="16978"/>
                </a:cubicBezTo>
                <a:cubicBezTo>
                  <a:pt x="12800" y="17002"/>
                  <a:pt x="12877" y="16575"/>
                  <a:pt x="12937" y="15710"/>
                </a:cubicBezTo>
                <a:cubicBezTo>
                  <a:pt x="12991" y="14988"/>
                  <a:pt x="13033" y="14006"/>
                  <a:pt x="13055" y="12900"/>
                </a:cubicBezTo>
                <a:lnTo>
                  <a:pt x="12937" y="12679"/>
                </a:lnTo>
                <a:cubicBezTo>
                  <a:pt x="12917" y="13445"/>
                  <a:pt x="12884" y="14086"/>
                  <a:pt x="12842" y="14553"/>
                </a:cubicBezTo>
                <a:cubicBezTo>
                  <a:pt x="12807" y="14984"/>
                  <a:pt x="12765" y="15265"/>
                  <a:pt x="12721" y="15269"/>
                </a:cubicBezTo>
                <a:cubicBezTo>
                  <a:pt x="12678" y="15280"/>
                  <a:pt x="12637" y="14944"/>
                  <a:pt x="12610" y="14388"/>
                </a:cubicBezTo>
                <a:cubicBezTo>
                  <a:pt x="12577" y="13656"/>
                  <a:pt x="12561" y="12770"/>
                  <a:pt x="12564" y="11853"/>
                </a:cubicBezTo>
                <a:cubicBezTo>
                  <a:pt x="12563" y="11647"/>
                  <a:pt x="12563" y="11397"/>
                  <a:pt x="12564" y="11191"/>
                </a:cubicBezTo>
                <a:lnTo>
                  <a:pt x="13088" y="11191"/>
                </a:lnTo>
                <a:cubicBezTo>
                  <a:pt x="13094" y="10609"/>
                  <a:pt x="13097" y="10019"/>
                  <a:pt x="13097" y="9428"/>
                </a:cubicBezTo>
                <a:cubicBezTo>
                  <a:pt x="13101" y="8132"/>
                  <a:pt x="13074" y="6866"/>
                  <a:pt x="13022" y="5901"/>
                </a:cubicBezTo>
                <a:cubicBezTo>
                  <a:pt x="12969" y="4999"/>
                  <a:pt x="12895" y="4518"/>
                  <a:pt x="12819" y="4579"/>
                </a:cubicBezTo>
                <a:close/>
                <a:moveTo>
                  <a:pt x="13608" y="4579"/>
                </a:moveTo>
                <a:cubicBezTo>
                  <a:pt x="13570" y="4596"/>
                  <a:pt x="13533" y="4835"/>
                  <a:pt x="13503" y="5240"/>
                </a:cubicBezTo>
                <a:cubicBezTo>
                  <a:pt x="13462" y="5819"/>
                  <a:pt x="13426" y="6504"/>
                  <a:pt x="13399" y="7279"/>
                </a:cubicBezTo>
                <a:lnTo>
                  <a:pt x="13428" y="4854"/>
                </a:lnTo>
                <a:lnTo>
                  <a:pt x="13323" y="4854"/>
                </a:lnTo>
                <a:lnTo>
                  <a:pt x="13176" y="16702"/>
                </a:lnTo>
                <a:lnTo>
                  <a:pt x="13284" y="16702"/>
                </a:lnTo>
                <a:lnTo>
                  <a:pt x="13343" y="11963"/>
                </a:lnTo>
                <a:cubicBezTo>
                  <a:pt x="13355" y="10412"/>
                  <a:pt x="13391" y="8965"/>
                  <a:pt x="13448" y="7720"/>
                </a:cubicBezTo>
                <a:cubicBezTo>
                  <a:pt x="13479" y="7035"/>
                  <a:pt x="13527" y="6575"/>
                  <a:pt x="13579" y="6507"/>
                </a:cubicBezTo>
                <a:cubicBezTo>
                  <a:pt x="13603" y="6508"/>
                  <a:pt x="13627" y="6653"/>
                  <a:pt x="13647" y="6893"/>
                </a:cubicBezTo>
                <a:lnTo>
                  <a:pt x="13696" y="5019"/>
                </a:lnTo>
                <a:cubicBezTo>
                  <a:pt x="13669" y="4759"/>
                  <a:pt x="13639" y="4608"/>
                  <a:pt x="13608" y="4579"/>
                </a:cubicBezTo>
                <a:close/>
                <a:moveTo>
                  <a:pt x="15140" y="4579"/>
                </a:moveTo>
                <a:cubicBezTo>
                  <a:pt x="15096" y="4578"/>
                  <a:pt x="15053" y="4814"/>
                  <a:pt x="15015" y="5185"/>
                </a:cubicBezTo>
                <a:cubicBezTo>
                  <a:pt x="14966" y="5649"/>
                  <a:pt x="14920" y="6245"/>
                  <a:pt x="14881" y="6948"/>
                </a:cubicBezTo>
                <a:lnTo>
                  <a:pt x="14907" y="4854"/>
                </a:lnTo>
                <a:lnTo>
                  <a:pt x="14803" y="4854"/>
                </a:lnTo>
                <a:lnTo>
                  <a:pt x="14655" y="16702"/>
                </a:lnTo>
                <a:lnTo>
                  <a:pt x="14773" y="16757"/>
                </a:lnTo>
                <a:lnTo>
                  <a:pt x="14842" y="11247"/>
                </a:lnTo>
                <a:cubicBezTo>
                  <a:pt x="14853" y="9815"/>
                  <a:pt x="14889" y="8460"/>
                  <a:pt x="14947" y="7389"/>
                </a:cubicBezTo>
                <a:cubicBezTo>
                  <a:pt x="14991" y="6670"/>
                  <a:pt x="15049" y="6236"/>
                  <a:pt x="15110" y="6232"/>
                </a:cubicBezTo>
                <a:cubicBezTo>
                  <a:pt x="15135" y="6208"/>
                  <a:pt x="15162" y="6355"/>
                  <a:pt x="15182" y="6618"/>
                </a:cubicBezTo>
                <a:cubicBezTo>
                  <a:pt x="15198" y="6868"/>
                  <a:pt x="15206" y="7243"/>
                  <a:pt x="15205" y="7609"/>
                </a:cubicBezTo>
                <a:cubicBezTo>
                  <a:pt x="15204" y="8156"/>
                  <a:pt x="15200" y="8676"/>
                  <a:pt x="15192" y="9208"/>
                </a:cubicBezTo>
                <a:lnTo>
                  <a:pt x="15097" y="16757"/>
                </a:lnTo>
                <a:lnTo>
                  <a:pt x="15218" y="16757"/>
                </a:lnTo>
                <a:lnTo>
                  <a:pt x="15307" y="9538"/>
                </a:lnTo>
                <a:cubicBezTo>
                  <a:pt x="15316" y="8855"/>
                  <a:pt x="15321" y="8145"/>
                  <a:pt x="15323" y="7444"/>
                </a:cubicBezTo>
                <a:cubicBezTo>
                  <a:pt x="15325" y="6661"/>
                  <a:pt x="15310" y="5903"/>
                  <a:pt x="15277" y="5350"/>
                </a:cubicBezTo>
                <a:cubicBezTo>
                  <a:pt x="15240" y="4808"/>
                  <a:pt x="15189" y="4535"/>
                  <a:pt x="15140" y="4579"/>
                </a:cubicBezTo>
                <a:close/>
                <a:moveTo>
                  <a:pt x="17869" y="4579"/>
                </a:moveTo>
                <a:cubicBezTo>
                  <a:pt x="17769" y="4509"/>
                  <a:pt x="17674" y="5199"/>
                  <a:pt x="17607" y="6452"/>
                </a:cubicBezTo>
                <a:cubicBezTo>
                  <a:pt x="17524" y="8042"/>
                  <a:pt x="17479" y="10124"/>
                  <a:pt x="17483" y="12238"/>
                </a:cubicBezTo>
                <a:cubicBezTo>
                  <a:pt x="17484" y="13090"/>
                  <a:pt x="17498" y="13916"/>
                  <a:pt x="17522" y="14663"/>
                </a:cubicBezTo>
                <a:cubicBezTo>
                  <a:pt x="17546" y="15415"/>
                  <a:pt x="17582" y="16030"/>
                  <a:pt x="17627" y="16427"/>
                </a:cubicBezTo>
                <a:cubicBezTo>
                  <a:pt x="17673" y="16822"/>
                  <a:pt x="17725" y="16990"/>
                  <a:pt x="17777" y="16978"/>
                </a:cubicBezTo>
                <a:cubicBezTo>
                  <a:pt x="17845" y="16982"/>
                  <a:pt x="17910" y="16655"/>
                  <a:pt x="17967" y="16041"/>
                </a:cubicBezTo>
                <a:cubicBezTo>
                  <a:pt x="18029" y="15403"/>
                  <a:pt x="18079" y="14459"/>
                  <a:pt x="18108" y="13341"/>
                </a:cubicBezTo>
                <a:cubicBezTo>
                  <a:pt x="18141" y="12147"/>
                  <a:pt x="18157" y="10853"/>
                  <a:pt x="18157" y="9538"/>
                </a:cubicBezTo>
                <a:cubicBezTo>
                  <a:pt x="18161" y="8198"/>
                  <a:pt x="18133" y="6882"/>
                  <a:pt x="18079" y="5901"/>
                </a:cubicBezTo>
                <a:cubicBezTo>
                  <a:pt x="18023" y="4969"/>
                  <a:pt x="17947" y="4499"/>
                  <a:pt x="17869" y="4579"/>
                </a:cubicBezTo>
                <a:close/>
                <a:moveTo>
                  <a:pt x="18635" y="4579"/>
                </a:moveTo>
                <a:cubicBezTo>
                  <a:pt x="18565" y="4558"/>
                  <a:pt x="18496" y="4919"/>
                  <a:pt x="18439" y="5570"/>
                </a:cubicBezTo>
                <a:cubicBezTo>
                  <a:pt x="18379" y="6286"/>
                  <a:pt x="18333" y="7279"/>
                  <a:pt x="18308" y="8436"/>
                </a:cubicBezTo>
                <a:cubicBezTo>
                  <a:pt x="18278" y="9648"/>
                  <a:pt x="18262" y="10925"/>
                  <a:pt x="18262" y="12238"/>
                </a:cubicBezTo>
                <a:cubicBezTo>
                  <a:pt x="18257" y="13527"/>
                  <a:pt x="18283" y="14796"/>
                  <a:pt x="18334" y="15765"/>
                </a:cubicBezTo>
                <a:cubicBezTo>
                  <a:pt x="18383" y="16614"/>
                  <a:pt x="18450" y="17085"/>
                  <a:pt x="18520" y="17033"/>
                </a:cubicBezTo>
                <a:cubicBezTo>
                  <a:pt x="18589" y="17046"/>
                  <a:pt x="18656" y="16640"/>
                  <a:pt x="18710" y="15931"/>
                </a:cubicBezTo>
                <a:cubicBezTo>
                  <a:pt x="18772" y="15064"/>
                  <a:pt x="18815" y="13919"/>
                  <a:pt x="18838" y="12624"/>
                </a:cubicBezTo>
                <a:lnTo>
                  <a:pt x="18720" y="12404"/>
                </a:lnTo>
                <a:cubicBezTo>
                  <a:pt x="18703" y="13281"/>
                  <a:pt x="18670" y="14065"/>
                  <a:pt x="18628" y="14663"/>
                </a:cubicBezTo>
                <a:cubicBezTo>
                  <a:pt x="18598" y="15133"/>
                  <a:pt x="18559" y="15416"/>
                  <a:pt x="18517" y="15435"/>
                </a:cubicBezTo>
                <a:cubicBezTo>
                  <a:pt x="18479" y="15441"/>
                  <a:pt x="18443" y="15159"/>
                  <a:pt x="18419" y="14663"/>
                </a:cubicBezTo>
                <a:cubicBezTo>
                  <a:pt x="18389" y="14018"/>
                  <a:pt x="18376" y="13221"/>
                  <a:pt x="18380" y="12404"/>
                </a:cubicBezTo>
                <a:cubicBezTo>
                  <a:pt x="18380" y="11373"/>
                  <a:pt x="18390" y="10351"/>
                  <a:pt x="18409" y="9373"/>
                </a:cubicBezTo>
                <a:cubicBezTo>
                  <a:pt x="18424" y="8481"/>
                  <a:pt x="18455" y="7648"/>
                  <a:pt x="18494" y="7003"/>
                </a:cubicBezTo>
                <a:cubicBezTo>
                  <a:pt x="18529" y="6495"/>
                  <a:pt x="18572" y="6223"/>
                  <a:pt x="18619" y="6232"/>
                </a:cubicBezTo>
                <a:cubicBezTo>
                  <a:pt x="18657" y="6180"/>
                  <a:pt x="18696" y="6428"/>
                  <a:pt x="18723" y="6893"/>
                </a:cubicBezTo>
                <a:cubicBezTo>
                  <a:pt x="18750" y="7366"/>
                  <a:pt x="18765" y="8004"/>
                  <a:pt x="18763" y="8656"/>
                </a:cubicBezTo>
                <a:lnTo>
                  <a:pt x="18880" y="8491"/>
                </a:lnTo>
                <a:cubicBezTo>
                  <a:pt x="18883" y="7426"/>
                  <a:pt x="18860" y="6435"/>
                  <a:pt x="18815" y="5681"/>
                </a:cubicBezTo>
                <a:cubicBezTo>
                  <a:pt x="18766" y="4934"/>
                  <a:pt x="18701" y="4520"/>
                  <a:pt x="18635" y="4579"/>
                </a:cubicBezTo>
                <a:close/>
                <a:moveTo>
                  <a:pt x="19610" y="4579"/>
                </a:moveTo>
                <a:cubicBezTo>
                  <a:pt x="19545" y="4577"/>
                  <a:pt x="19482" y="4883"/>
                  <a:pt x="19427" y="5460"/>
                </a:cubicBezTo>
                <a:cubicBezTo>
                  <a:pt x="19366" y="6135"/>
                  <a:pt x="19317" y="7104"/>
                  <a:pt x="19286" y="8216"/>
                </a:cubicBezTo>
                <a:cubicBezTo>
                  <a:pt x="19251" y="9386"/>
                  <a:pt x="19234" y="10653"/>
                  <a:pt x="19234" y="11963"/>
                </a:cubicBezTo>
                <a:cubicBezTo>
                  <a:pt x="19233" y="12878"/>
                  <a:pt x="19246" y="13784"/>
                  <a:pt x="19270" y="14608"/>
                </a:cubicBezTo>
                <a:cubicBezTo>
                  <a:pt x="19293" y="15365"/>
                  <a:pt x="19330" y="15982"/>
                  <a:pt x="19375" y="16371"/>
                </a:cubicBezTo>
                <a:cubicBezTo>
                  <a:pt x="19419" y="16776"/>
                  <a:pt x="19468" y="16989"/>
                  <a:pt x="19519" y="16978"/>
                </a:cubicBezTo>
                <a:cubicBezTo>
                  <a:pt x="19598" y="17005"/>
                  <a:pt x="19675" y="16578"/>
                  <a:pt x="19735" y="15710"/>
                </a:cubicBezTo>
                <a:cubicBezTo>
                  <a:pt x="19789" y="14988"/>
                  <a:pt x="19828" y="14006"/>
                  <a:pt x="19849" y="12900"/>
                </a:cubicBezTo>
                <a:lnTo>
                  <a:pt x="19731" y="12679"/>
                </a:lnTo>
                <a:cubicBezTo>
                  <a:pt x="19710" y="13455"/>
                  <a:pt x="19676" y="14098"/>
                  <a:pt x="19633" y="14553"/>
                </a:cubicBezTo>
                <a:cubicBezTo>
                  <a:pt x="19597" y="14981"/>
                  <a:pt x="19556" y="15261"/>
                  <a:pt x="19512" y="15269"/>
                </a:cubicBezTo>
                <a:cubicBezTo>
                  <a:pt x="19469" y="15277"/>
                  <a:pt x="19428" y="14942"/>
                  <a:pt x="19401" y="14388"/>
                </a:cubicBezTo>
                <a:cubicBezTo>
                  <a:pt x="19368" y="13655"/>
                  <a:pt x="19351" y="12768"/>
                  <a:pt x="19355" y="11853"/>
                </a:cubicBezTo>
                <a:cubicBezTo>
                  <a:pt x="19354" y="11647"/>
                  <a:pt x="19354" y="11397"/>
                  <a:pt x="19355" y="11191"/>
                </a:cubicBezTo>
                <a:lnTo>
                  <a:pt x="19879" y="11191"/>
                </a:lnTo>
                <a:cubicBezTo>
                  <a:pt x="19884" y="10608"/>
                  <a:pt x="19888" y="10018"/>
                  <a:pt x="19888" y="9428"/>
                </a:cubicBezTo>
                <a:cubicBezTo>
                  <a:pt x="19892" y="8132"/>
                  <a:pt x="19865" y="6866"/>
                  <a:pt x="19813" y="5901"/>
                </a:cubicBezTo>
                <a:cubicBezTo>
                  <a:pt x="19760" y="5002"/>
                  <a:pt x="19685" y="4521"/>
                  <a:pt x="19610" y="4579"/>
                </a:cubicBezTo>
                <a:close/>
                <a:moveTo>
                  <a:pt x="2216" y="4854"/>
                </a:moveTo>
                <a:lnTo>
                  <a:pt x="2330" y="16702"/>
                </a:lnTo>
                <a:lnTo>
                  <a:pt x="2464" y="16757"/>
                </a:lnTo>
                <a:lnTo>
                  <a:pt x="2870" y="4854"/>
                </a:lnTo>
                <a:lnTo>
                  <a:pt x="2743" y="4854"/>
                </a:lnTo>
                <a:lnTo>
                  <a:pt x="2507" y="12018"/>
                </a:lnTo>
                <a:cubicBezTo>
                  <a:pt x="2471" y="13146"/>
                  <a:pt x="2442" y="14092"/>
                  <a:pt x="2419" y="14939"/>
                </a:cubicBezTo>
                <a:cubicBezTo>
                  <a:pt x="2408" y="13299"/>
                  <a:pt x="2400" y="12135"/>
                  <a:pt x="2392" y="11412"/>
                </a:cubicBezTo>
                <a:lnTo>
                  <a:pt x="2333" y="4854"/>
                </a:lnTo>
                <a:lnTo>
                  <a:pt x="2216" y="4854"/>
                </a:lnTo>
                <a:close/>
                <a:moveTo>
                  <a:pt x="5508" y="4854"/>
                </a:moveTo>
                <a:lnTo>
                  <a:pt x="5361" y="16702"/>
                </a:lnTo>
                <a:lnTo>
                  <a:pt x="5482" y="16702"/>
                </a:lnTo>
                <a:lnTo>
                  <a:pt x="5629" y="4854"/>
                </a:lnTo>
                <a:lnTo>
                  <a:pt x="5508" y="4854"/>
                </a:lnTo>
                <a:close/>
                <a:moveTo>
                  <a:pt x="9278" y="4854"/>
                </a:moveTo>
                <a:lnTo>
                  <a:pt x="9131" y="16702"/>
                </a:lnTo>
                <a:lnTo>
                  <a:pt x="9252" y="16702"/>
                </a:lnTo>
                <a:lnTo>
                  <a:pt x="9399" y="4854"/>
                </a:lnTo>
                <a:lnTo>
                  <a:pt x="9278" y="4854"/>
                </a:lnTo>
                <a:close/>
                <a:moveTo>
                  <a:pt x="13729" y="4854"/>
                </a:moveTo>
                <a:lnTo>
                  <a:pt x="13847" y="16702"/>
                </a:lnTo>
                <a:lnTo>
                  <a:pt x="13981" y="16757"/>
                </a:lnTo>
                <a:lnTo>
                  <a:pt x="14384" y="4854"/>
                </a:lnTo>
                <a:lnTo>
                  <a:pt x="14256" y="4854"/>
                </a:lnTo>
                <a:lnTo>
                  <a:pt x="14020" y="12018"/>
                </a:lnTo>
                <a:cubicBezTo>
                  <a:pt x="13984" y="13146"/>
                  <a:pt x="13955" y="14092"/>
                  <a:pt x="13932" y="14939"/>
                </a:cubicBezTo>
                <a:cubicBezTo>
                  <a:pt x="13923" y="13299"/>
                  <a:pt x="13915" y="12135"/>
                  <a:pt x="13909" y="11412"/>
                </a:cubicBezTo>
                <a:lnTo>
                  <a:pt x="13847" y="4854"/>
                </a:lnTo>
                <a:lnTo>
                  <a:pt x="13729" y="4854"/>
                </a:lnTo>
                <a:close/>
                <a:moveTo>
                  <a:pt x="14495" y="4854"/>
                </a:moveTo>
                <a:lnTo>
                  <a:pt x="14348" y="16702"/>
                </a:lnTo>
                <a:lnTo>
                  <a:pt x="14469" y="16702"/>
                </a:lnTo>
                <a:lnTo>
                  <a:pt x="14616" y="4854"/>
                </a:lnTo>
                <a:lnTo>
                  <a:pt x="14495" y="4854"/>
                </a:lnTo>
                <a:close/>
                <a:moveTo>
                  <a:pt x="19054" y="4854"/>
                </a:moveTo>
                <a:lnTo>
                  <a:pt x="18907" y="16702"/>
                </a:lnTo>
                <a:lnTo>
                  <a:pt x="19028" y="16702"/>
                </a:lnTo>
                <a:lnTo>
                  <a:pt x="19175" y="4854"/>
                </a:lnTo>
                <a:lnTo>
                  <a:pt x="19054" y="4854"/>
                </a:lnTo>
                <a:close/>
                <a:moveTo>
                  <a:pt x="20945" y="4854"/>
                </a:moveTo>
                <a:lnTo>
                  <a:pt x="20631" y="14443"/>
                </a:lnTo>
                <a:cubicBezTo>
                  <a:pt x="20624" y="13297"/>
                  <a:pt x="20616" y="12097"/>
                  <a:pt x="20605" y="10916"/>
                </a:cubicBezTo>
                <a:lnTo>
                  <a:pt x="20553" y="4909"/>
                </a:lnTo>
                <a:lnTo>
                  <a:pt x="20435" y="4909"/>
                </a:lnTo>
                <a:lnTo>
                  <a:pt x="20553" y="16812"/>
                </a:lnTo>
                <a:lnTo>
                  <a:pt x="20513" y="17970"/>
                </a:lnTo>
                <a:cubicBezTo>
                  <a:pt x="20498" y="18497"/>
                  <a:pt x="20474" y="18954"/>
                  <a:pt x="20448" y="19347"/>
                </a:cubicBezTo>
                <a:cubicBezTo>
                  <a:pt x="20430" y="19540"/>
                  <a:pt x="20410" y="19688"/>
                  <a:pt x="20389" y="19678"/>
                </a:cubicBezTo>
                <a:cubicBezTo>
                  <a:pt x="20365" y="19669"/>
                  <a:pt x="20341" y="19565"/>
                  <a:pt x="20317" y="19457"/>
                </a:cubicBezTo>
                <a:lnTo>
                  <a:pt x="20307" y="21221"/>
                </a:lnTo>
                <a:cubicBezTo>
                  <a:pt x="20333" y="21410"/>
                  <a:pt x="20361" y="21518"/>
                  <a:pt x="20389" y="21552"/>
                </a:cubicBezTo>
                <a:cubicBezTo>
                  <a:pt x="20431" y="21563"/>
                  <a:pt x="20473" y="21368"/>
                  <a:pt x="20507" y="20945"/>
                </a:cubicBezTo>
                <a:cubicBezTo>
                  <a:pt x="20555" y="20200"/>
                  <a:pt x="20592" y="19335"/>
                  <a:pt x="20621" y="18355"/>
                </a:cubicBezTo>
                <a:lnTo>
                  <a:pt x="21073" y="4854"/>
                </a:lnTo>
                <a:lnTo>
                  <a:pt x="20945" y="4854"/>
                </a:lnTo>
                <a:close/>
                <a:moveTo>
                  <a:pt x="1790" y="6122"/>
                </a:moveTo>
                <a:cubicBezTo>
                  <a:pt x="1834" y="6103"/>
                  <a:pt x="1878" y="6413"/>
                  <a:pt x="1908" y="6948"/>
                </a:cubicBezTo>
                <a:cubicBezTo>
                  <a:pt x="1940" y="7602"/>
                  <a:pt x="1957" y="8468"/>
                  <a:pt x="1954" y="9318"/>
                </a:cubicBezTo>
                <a:lnTo>
                  <a:pt x="1954" y="9759"/>
                </a:lnTo>
                <a:lnTo>
                  <a:pt x="1555" y="9759"/>
                </a:lnTo>
                <a:cubicBezTo>
                  <a:pt x="1569" y="8718"/>
                  <a:pt x="1602" y="7775"/>
                  <a:pt x="1649" y="7058"/>
                </a:cubicBezTo>
                <a:cubicBezTo>
                  <a:pt x="1688" y="6477"/>
                  <a:pt x="1738" y="6119"/>
                  <a:pt x="1790" y="6122"/>
                </a:cubicBezTo>
                <a:close/>
                <a:moveTo>
                  <a:pt x="4281" y="6122"/>
                </a:moveTo>
                <a:cubicBezTo>
                  <a:pt x="4327" y="6102"/>
                  <a:pt x="4371" y="6425"/>
                  <a:pt x="4402" y="7003"/>
                </a:cubicBezTo>
                <a:cubicBezTo>
                  <a:pt x="4436" y="7702"/>
                  <a:pt x="4455" y="8630"/>
                  <a:pt x="4451" y="9538"/>
                </a:cubicBezTo>
                <a:cubicBezTo>
                  <a:pt x="4451" y="10262"/>
                  <a:pt x="4444" y="10997"/>
                  <a:pt x="4431" y="11687"/>
                </a:cubicBezTo>
                <a:cubicBezTo>
                  <a:pt x="4422" y="12204"/>
                  <a:pt x="4411" y="12708"/>
                  <a:pt x="4395" y="13175"/>
                </a:cubicBezTo>
                <a:cubicBezTo>
                  <a:pt x="4381" y="13628"/>
                  <a:pt x="4362" y="14034"/>
                  <a:pt x="4340" y="14388"/>
                </a:cubicBezTo>
                <a:cubicBezTo>
                  <a:pt x="4320" y="14736"/>
                  <a:pt x="4294" y="14972"/>
                  <a:pt x="4268" y="15159"/>
                </a:cubicBezTo>
                <a:cubicBezTo>
                  <a:pt x="4243" y="15333"/>
                  <a:pt x="4219" y="15434"/>
                  <a:pt x="4192" y="15435"/>
                </a:cubicBezTo>
                <a:cubicBezTo>
                  <a:pt x="4146" y="15454"/>
                  <a:pt x="4102" y="15131"/>
                  <a:pt x="4071" y="14553"/>
                </a:cubicBezTo>
                <a:cubicBezTo>
                  <a:pt x="4036" y="13845"/>
                  <a:pt x="4018" y="12938"/>
                  <a:pt x="4022" y="12018"/>
                </a:cubicBezTo>
                <a:cubicBezTo>
                  <a:pt x="4022" y="11322"/>
                  <a:pt x="4028" y="10654"/>
                  <a:pt x="4039" y="9979"/>
                </a:cubicBezTo>
                <a:cubicBezTo>
                  <a:pt x="4049" y="9249"/>
                  <a:pt x="4068" y="8549"/>
                  <a:pt x="4094" y="7940"/>
                </a:cubicBezTo>
                <a:cubicBezTo>
                  <a:pt x="4116" y="7402"/>
                  <a:pt x="4143" y="6908"/>
                  <a:pt x="4176" y="6562"/>
                </a:cubicBezTo>
                <a:cubicBezTo>
                  <a:pt x="4208" y="6258"/>
                  <a:pt x="4244" y="6106"/>
                  <a:pt x="4281" y="6122"/>
                </a:cubicBezTo>
                <a:close/>
                <a:moveTo>
                  <a:pt x="5040" y="6122"/>
                </a:moveTo>
                <a:cubicBezTo>
                  <a:pt x="5080" y="6115"/>
                  <a:pt x="5119" y="6373"/>
                  <a:pt x="5145" y="6893"/>
                </a:cubicBezTo>
                <a:cubicBezTo>
                  <a:pt x="5176" y="7556"/>
                  <a:pt x="5191" y="8418"/>
                  <a:pt x="5187" y="9263"/>
                </a:cubicBezTo>
                <a:cubicBezTo>
                  <a:pt x="5187" y="10667"/>
                  <a:pt x="5166" y="12011"/>
                  <a:pt x="5125" y="13230"/>
                </a:cubicBezTo>
                <a:cubicBezTo>
                  <a:pt x="5097" y="14379"/>
                  <a:pt x="5029" y="15171"/>
                  <a:pt x="4955" y="15214"/>
                </a:cubicBezTo>
                <a:cubicBezTo>
                  <a:pt x="4892" y="15227"/>
                  <a:pt x="4837" y="14604"/>
                  <a:pt x="4814" y="13616"/>
                </a:cubicBezTo>
                <a:cubicBezTo>
                  <a:pt x="4806" y="13040"/>
                  <a:pt x="4803" y="12446"/>
                  <a:pt x="4804" y="11853"/>
                </a:cubicBezTo>
                <a:lnTo>
                  <a:pt x="4804" y="11742"/>
                </a:lnTo>
                <a:cubicBezTo>
                  <a:pt x="4809" y="10306"/>
                  <a:pt x="4837" y="8929"/>
                  <a:pt x="4883" y="7720"/>
                </a:cubicBezTo>
                <a:cubicBezTo>
                  <a:pt x="4901" y="7230"/>
                  <a:pt x="4926" y="6819"/>
                  <a:pt x="4955" y="6507"/>
                </a:cubicBezTo>
                <a:cubicBezTo>
                  <a:pt x="4980" y="6235"/>
                  <a:pt x="5010" y="6114"/>
                  <a:pt x="5040" y="6122"/>
                </a:cubicBezTo>
                <a:close/>
                <a:moveTo>
                  <a:pt x="17863" y="6122"/>
                </a:moveTo>
                <a:cubicBezTo>
                  <a:pt x="17909" y="6102"/>
                  <a:pt x="17956" y="6425"/>
                  <a:pt x="17987" y="7003"/>
                </a:cubicBezTo>
                <a:cubicBezTo>
                  <a:pt x="18022" y="7702"/>
                  <a:pt x="18036" y="8630"/>
                  <a:pt x="18033" y="9538"/>
                </a:cubicBezTo>
                <a:cubicBezTo>
                  <a:pt x="18033" y="10262"/>
                  <a:pt x="18026" y="10997"/>
                  <a:pt x="18013" y="11687"/>
                </a:cubicBezTo>
                <a:cubicBezTo>
                  <a:pt x="18004" y="12204"/>
                  <a:pt x="17993" y="12708"/>
                  <a:pt x="17977" y="13175"/>
                </a:cubicBezTo>
                <a:cubicBezTo>
                  <a:pt x="17963" y="13628"/>
                  <a:pt x="17944" y="14034"/>
                  <a:pt x="17921" y="14388"/>
                </a:cubicBezTo>
                <a:cubicBezTo>
                  <a:pt x="17902" y="14736"/>
                  <a:pt x="17876" y="14972"/>
                  <a:pt x="17849" y="15159"/>
                </a:cubicBezTo>
                <a:cubicBezTo>
                  <a:pt x="17825" y="15333"/>
                  <a:pt x="17800" y="15434"/>
                  <a:pt x="17774" y="15435"/>
                </a:cubicBezTo>
                <a:cubicBezTo>
                  <a:pt x="17728" y="15454"/>
                  <a:pt x="17684" y="15131"/>
                  <a:pt x="17653" y="14553"/>
                </a:cubicBezTo>
                <a:cubicBezTo>
                  <a:pt x="17618" y="13845"/>
                  <a:pt x="17600" y="12938"/>
                  <a:pt x="17604" y="12018"/>
                </a:cubicBezTo>
                <a:cubicBezTo>
                  <a:pt x="17604" y="11322"/>
                  <a:pt x="17610" y="10654"/>
                  <a:pt x="17620" y="9979"/>
                </a:cubicBezTo>
                <a:cubicBezTo>
                  <a:pt x="17631" y="9249"/>
                  <a:pt x="17650" y="8549"/>
                  <a:pt x="17676" y="7940"/>
                </a:cubicBezTo>
                <a:cubicBezTo>
                  <a:pt x="17698" y="7402"/>
                  <a:pt x="17725" y="6908"/>
                  <a:pt x="17758" y="6562"/>
                </a:cubicBezTo>
                <a:cubicBezTo>
                  <a:pt x="17790" y="6258"/>
                  <a:pt x="17826" y="6106"/>
                  <a:pt x="17863" y="6122"/>
                </a:cubicBezTo>
                <a:close/>
                <a:moveTo>
                  <a:pt x="19617" y="6122"/>
                </a:moveTo>
                <a:cubicBezTo>
                  <a:pt x="19661" y="6096"/>
                  <a:pt x="19705" y="6408"/>
                  <a:pt x="19735" y="6948"/>
                </a:cubicBezTo>
                <a:cubicBezTo>
                  <a:pt x="19767" y="7600"/>
                  <a:pt x="19784" y="8465"/>
                  <a:pt x="19780" y="9318"/>
                </a:cubicBezTo>
                <a:cubicBezTo>
                  <a:pt x="19780" y="9406"/>
                  <a:pt x="19780" y="9547"/>
                  <a:pt x="19780" y="9759"/>
                </a:cubicBezTo>
                <a:lnTo>
                  <a:pt x="19384" y="9759"/>
                </a:lnTo>
                <a:cubicBezTo>
                  <a:pt x="19400" y="8748"/>
                  <a:pt x="19433" y="7804"/>
                  <a:pt x="19479" y="7113"/>
                </a:cubicBezTo>
                <a:cubicBezTo>
                  <a:pt x="19516" y="6512"/>
                  <a:pt x="19565" y="6156"/>
                  <a:pt x="19617" y="6122"/>
                </a:cubicBezTo>
                <a:close/>
                <a:moveTo>
                  <a:pt x="3230" y="6177"/>
                </a:moveTo>
                <a:cubicBezTo>
                  <a:pt x="3274" y="6158"/>
                  <a:pt x="3315" y="6413"/>
                  <a:pt x="3345" y="6948"/>
                </a:cubicBezTo>
                <a:cubicBezTo>
                  <a:pt x="3377" y="7602"/>
                  <a:pt x="3394" y="8468"/>
                  <a:pt x="3391" y="9318"/>
                </a:cubicBezTo>
                <a:lnTo>
                  <a:pt x="3391" y="9759"/>
                </a:lnTo>
                <a:lnTo>
                  <a:pt x="2995" y="9759"/>
                </a:lnTo>
                <a:cubicBezTo>
                  <a:pt x="3009" y="8718"/>
                  <a:pt x="3042" y="7774"/>
                  <a:pt x="3089" y="7058"/>
                </a:cubicBezTo>
                <a:cubicBezTo>
                  <a:pt x="3128" y="6477"/>
                  <a:pt x="3178" y="6174"/>
                  <a:pt x="3230" y="6177"/>
                </a:cubicBezTo>
                <a:close/>
                <a:moveTo>
                  <a:pt x="12826" y="6177"/>
                </a:moveTo>
                <a:cubicBezTo>
                  <a:pt x="12870" y="6158"/>
                  <a:pt x="12910" y="6413"/>
                  <a:pt x="12940" y="6948"/>
                </a:cubicBezTo>
                <a:cubicBezTo>
                  <a:pt x="12973" y="7602"/>
                  <a:pt x="12990" y="8468"/>
                  <a:pt x="12986" y="9318"/>
                </a:cubicBezTo>
                <a:cubicBezTo>
                  <a:pt x="12986" y="9406"/>
                  <a:pt x="12986" y="9547"/>
                  <a:pt x="12986" y="9759"/>
                </a:cubicBezTo>
                <a:lnTo>
                  <a:pt x="12587" y="9759"/>
                </a:lnTo>
                <a:cubicBezTo>
                  <a:pt x="12603" y="8711"/>
                  <a:pt x="12637" y="7767"/>
                  <a:pt x="12685" y="7058"/>
                </a:cubicBezTo>
                <a:cubicBezTo>
                  <a:pt x="12724" y="6477"/>
                  <a:pt x="12774" y="6174"/>
                  <a:pt x="12826" y="6177"/>
                </a:cubicBezTo>
                <a:close/>
                <a:moveTo>
                  <a:pt x="6794" y="6287"/>
                </a:moveTo>
                <a:cubicBezTo>
                  <a:pt x="6840" y="6271"/>
                  <a:pt x="6881" y="6549"/>
                  <a:pt x="6912" y="7113"/>
                </a:cubicBezTo>
                <a:cubicBezTo>
                  <a:pt x="6943" y="7725"/>
                  <a:pt x="6961" y="8509"/>
                  <a:pt x="6961" y="9318"/>
                </a:cubicBezTo>
                <a:cubicBezTo>
                  <a:pt x="6960" y="10283"/>
                  <a:pt x="6948" y="11243"/>
                  <a:pt x="6925" y="12128"/>
                </a:cubicBezTo>
                <a:cubicBezTo>
                  <a:pt x="6906" y="12983"/>
                  <a:pt x="6873" y="13769"/>
                  <a:pt x="6830" y="14333"/>
                </a:cubicBezTo>
                <a:cubicBezTo>
                  <a:pt x="6796" y="14759"/>
                  <a:pt x="6755" y="14973"/>
                  <a:pt x="6712" y="14994"/>
                </a:cubicBezTo>
                <a:cubicBezTo>
                  <a:pt x="6683" y="15003"/>
                  <a:pt x="6654" y="14848"/>
                  <a:pt x="6631" y="14553"/>
                </a:cubicBezTo>
                <a:cubicBezTo>
                  <a:pt x="6604" y="14214"/>
                  <a:pt x="6583" y="13755"/>
                  <a:pt x="6572" y="13230"/>
                </a:cubicBezTo>
                <a:cubicBezTo>
                  <a:pt x="6562" y="12658"/>
                  <a:pt x="6558" y="12063"/>
                  <a:pt x="6559" y="11467"/>
                </a:cubicBezTo>
                <a:cubicBezTo>
                  <a:pt x="6561" y="10904"/>
                  <a:pt x="6568" y="10351"/>
                  <a:pt x="6578" y="9814"/>
                </a:cubicBezTo>
                <a:cubicBezTo>
                  <a:pt x="6588" y="9113"/>
                  <a:pt x="6605" y="8464"/>
                  <a:pt x="6631" y="7885"/>
                </a:cubicBezTo>
                <a:cubicBezTo>
                  <a:pt x="6651" y="7396"/>
                  <a:pt x="6676" y="6986"/>
                  <a:pt x="6706" y="6673"/>
                </a:cubicBezTo>
                <a:cubicBezTo>
                  <a:pt x="6732" y="6420"/>
                  <a:pt x="6764" y="6289"/>
                  <a:pt x="6794" y="6287"/>
                </a:cubicBezTo>
                <a:close/>
                <a:moveTo>
                  <a:pt x="15778" y="6287"/>
                </a:moveTo>
                <a:cubicBezTo>
                  <a:pt x="15823" y="6264"/>
                  <a:pt x="15869" y="6543"/>
                  <a:pt x="15899" y="7113"/>
                </a:cubicBezTo>
                <a:cubicBezTo>
                  <a:pt x="15931" y="7722"/>
                  <a:pt x="15945" y="8508"/>
                  <a:pt x="15945" y="9318"/>
                </a:cubicBezTo>
                <a:cubicBezTo>
                  <a:pt x="15944" y="10282"/>
                  <a:pt x="15935" y="11242"/>
                  <a:pt x="15912" y="12128"/>
                </a:cubicBezTo>
                <a:cubicBezTo>
                  <a:pt x="15893" y="12988"/>
                  <a:pt x="15857" y="13775"/>
                  <a:pt x="15814" y="14333"/>
                </a:cubicBezTo>
                <a:cubicBezTo>
                  <a:pt x="15780" y="14763"/>
                  <a:pt x="15742" y="14978"/>
                  <a:pt x="15699" y="14994"/>
                </a:cubicBezTo>
                <a:cubicBezTo>
                  <a:pt x="15670" y="15003"/>
                  <a:pt x="15641" y="14848"/>
                  <a:pt x="15617" y="14553"/>
                </a:cubicBezTo>
                <a:cubicBezTo>
                  <a:pt x="15591" y="14214"/>
                  <a:pt x="15570" y="13755"/>
                  <a:pt x="15559" y="13230"/>
                </a:cubicBezTo>
                <a:cubicBezTo>
                  <a:pt x="15548" y="12659"/>
                  <a:pt x="15544" y="12063"/>
                  <a:pt x="15545" y="11467"/>
                </a:cubicBezTo>
                <a:cubicBezTo>
                  <a:pt x="15548" y="10905"/>
                  <a:pt x="15552" y="10353"/>
                  <a:pt x="15562" y="9814"/>
                </a:cubicBezTo>
                <a:cubicBezTo>
                  <a:pt x="15572" y="9115"/>
                  <a:pt x="15592" y="8467"/>
                  <a:pt x="15617" y="7885"/>
                </a:cubicBezTo>
                <a:cubicBezTo>
                  <a:pt x="15637" y="7392"/>
                  <a:pt x="15662" y="6981"/>
                  <a:pt x="15693" y="6673"/>
                </a:cubicBezTo>
                <a:cubicBezTo>
                  <a:pt x="15718" y="6418"/>
                  <a:pt x="15748" y="6286"/>
                  <a:pt x="15778" y="6287"/>
                </a:cubicBezTo>
                <a:close/>
                <a:moveTo>
                  <a:pt x="10797" y="14388"/>
                </a:moveTo>
                <a:lnTo>
                  <a:pt x="10767" y="16757"/>
                </a:lnTo>
                <a:lnTo>
                  <a:pt x="10905" y="16757"/>
                </a:lnTo>
                <a:lnTo>
                  <a:pt x="10934" y="14388"/>
                </a:lnTo>
                <a:lnTo>
                  <a:pt x="10797" y="14388"/>
                </a:lnTo>
                <a:close/>
              </a:path>
            </a:pathLst>
          </a:custGeom>
          <a:solidFill>
            <a:srgbClr val="FFFFFF"/>
          </a:solidFill>
          <a:ln w="3175">
            <a:miter lim="400000"/>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sz="1800">
                <a:solidFill>
                  <a:srgbClr val="000000"/>
                </a:solidFill>
                <a:latin typeface="Calibri"/>
                <a:ea typeface="Calibri"/>
                <a:cs typeface="Calibri"/>
                <a:sym typeface="Calibri"/>
              </a:defRPr>
            </a:pPr>
            <a:endParaRPr kumimoji="0" sz="18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1083" name="VISION…"/>
          <p:cNvSpPr txBox="1"/>
          <p:nvPr/>
        </p:nvSpPr>
        <p:spPr>
          <a:xfrm>
            <a:off x="320414" y="1342883"/>
            <a:ext cx="2446639" cy="2454518"/>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nchor="ctr">
            <a:spAutoFit/>
          </a:bodyPr>
          <a:lstStyle/>
          <a:p>
            <a:pPr marL="0" marR="0" lvl="0" indent="0" algn="ctr" defTabSz="309562" rtl="0" eaLnBrk="1" fontAlgn="auto" latinLnBrk="0" hangingPunct="0">
              <a:lnSpc>
                <a:spcPct val="100000"/>
              </a:lnSpc>
              <a:spcBef>
                <a:spcPts val="0"/>
              </a:spcBef>
              <a:spcAft>
                <a:spcPts val="0"/>
              </a:spcAft>
              <a:buClrTx/>
              <a:buSzTx/>
              <a:buFontTx/>
              <a:buNone/>
              <a:tabLst/>
              <a:defRPr sz="2000" b="1">
                <a:solidFill>
                  <a:srgbClr val="E0592A"/>
                </a:solidFill>
              </a:defRPr>
            </a:pPr>
            <a:r>
              <a:rPr kumimoji="0" sz="2000" b="1" i="0" u="none" strike="noStrike" kern="0" cap="none" spc="0" normalizeH="0" baseline="0" noProof="0" dirty="0">
                <a:ln>
                  <a:noFill/>
                </a:ln>
                <a:solidFill>
                  <a:srgbClr val="E0592A"/>
                </a:solidFill>
                <a:effectLst/>
                <a:uLnTx/>
                <a:uFillTx/>
                <a:latin typeface="Arial"/>
                <a:cs typeface="Arial"/>
                <a:sym typeface="Arial"/>
              </a:rPr>
              <a:t>V</a:t>
            </a:r>
            <a:r>
              <a:rPr kumimoji="0" lang="en-ZA" sz="2000" b="1" i="0" u="none" strike="noStrike" kern="0" cap="none" spc="0" normalizeH="0" baseline="0" noProof="0" dirty="0">
                <a:ln>
                  <a:noFill/>
                </a:ln>
                <a:solidFill>
                  <a:srgbClr val="E0592A"/>
                </a:solidFill>
                <a:effectLst/>
                <a:uLnTx/>
                <a:uFillTx/>
                <a:latin typeface="Arial"/>
                <a:cs typeface="Arial"/>
                <a:sym typeface="Arial"/>
              </a:rPr>
              <a:t>alue Proposition Statement</a:t>
            </a:r>
            <a:endParaRPr kumimoji="0" sz="2000" b="1" i="0" u="none" strike="noStrike" kern="0" cap="none" spc="0" normalizeH="0" baseline="0" noProof="0" dirty="0">
              <a:ln>
                <a:noFill/>
              </a:ln>
              <a:solidFill>
                <a:srgbClr val="E0592A"/>
              </a:solidFill>
              <a:effectLst/>
              <a:uLnTx/>
              <a:uFillTx/>
              <a:latin typeface="Arial"/>
              <a:cs typeface="Arial"/>
              <a:sym typeface="Arial"/>
            </a:endParaRPr>
          </a:p>
          <a:p>
            <a:pPr marL="0" marR="0" lvl="0" indent="0" algn="ctr" defTabSz="309562" rtl="0" eaLnBrk="1" fontAlgn="auto" latinLnBrk="0" hangingPunct="0">
              <a:lnSpc>
                <a:spcPct val="100000"/>
              </a:lnSpc>
              <a:spcBef>
                <a:spcPts val="0"/>
              </a:spcBef>
              <a:spcAft>
                <a:spcPts val="0"/>
              </a:spcAft>
              <a:buClrTx/>
              <a:buSzTx/>
              <a:buFontTx/>
              <a:buNone/>
              <a:tabLst/>
              <a:defRPr sz="2000">
                <a:solidFill>
                  <a:srgbClr val="FFFFFF"/>
                </a:solidFill>
                <a:latin typeface="+mj-lt"/>
                <a:ea typeface="+mj-ea"/>
                <a:cs typeface="+mj-cs"/>
                <a:sym typeface="Helvetica Neue"/>
              </a:defRPr>
            </a:pPr>
            <a:r>
              <a:rPr kumimoji="0" lang="en-US" sz="1300" b="0" i="0" u="none" strike="noStrike" kern="0" cap="none" spc="0" normalizeH="0" baseline="0" noProof="0" dirty="0">
                <a:ln>
                  <a:noFill/>
                </a:ln>
                <a:solidFill>
                  <a:srgbClr val="FFFFFF"/>
                </a:solidFill>
                <a:effectLst/>
                <a:uLnTx/>
                <a:uFillTx/>
                <a:latin typeface="Arial" panose="020B0604020202020204" pitchFamily="34" charset="0"/>
                <a:ea typeface="Times New Roman" panose="02020603050405020304" pitchFamily="18" charset="0"/>
                <a:cs typeface="Times New Roman" panose="02020603050405020304" pitchFamily="18" charset="0"/>
                <a:sym typeface="Helvetica Neue"/>
              </a:rPr>
              <a:t>“</a:t>
            </a:r>
            <a:r>
              <a:rPr kumimoji="0" lang="en-US" sz="1300" b="0"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sym typeface="Helvetica Neue"/>
              </a:rPr>
              <a:t>To implement the objectives of the National Skills Development Plan (NSDP 2030); to increase number of people that obtain critical or scarce skills needed, and to build the capacity of the construction sector to be economically sustainable and globally competitive”</a:t>
            </a:r>
            <a:endParaRPr kumimoji="0" sz="1300" b="0" i="0" u="none" strike="noStrike" kern="0" cap="none" spc="0" normalizeH="0" baseline="0" noProof="0" dirty="0">
              <a:ln>
                <a:noFill/>
              </a:ln>
              <a:solidFill>
                <a:srgbClr val="FFFFFF"/>
              </a:solidFill>
              <a:effectLst/>
              <a:uLnTx/>
              <a:uFillTx/>
              <a:latin typeface="Helvetica Neue"/>
              <a:sym typeface="Helvetica Neue"/>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Slide Title"/>
          <p:cNvSpPr txBox="1">
            <a:spLocks noGrp="1"/>
          </p:cNvSpPr>
          <p:nvPr>
            <p:ph type="title"/>
          </p:nvPr>
        </p:nvSpPr>
        <p:spPr>
          <a:xfrm>
            <a:off x="452436" y="185587"/>
            <a:ext cx="8239126" cy="537437"/>
          </a:xfrm>
          <a:prstGeom prst="rect">
            <a:avLst/>
          </a:prstGeom>
        </p:spPr>
        <p:txBody>
          <a:bodyPr>
            <a:normAutofit/>
          </a:bodyPr>
          <a:lstStyle/>
          <a:p>
            <a:r>
              <a:rPr lang="en-US" dirty="0"/>
              <a:t>Financial Performance	</a:t>
            </a:r>
            <a:endParaRPr dirty="0"/>
          </a:p>
        </p:txBody>
      </p:sp>
      <p:sp>
        <p:nvSpPr>
          <p:cNvPr id="527" name="Slide Subtitle"/>
          <p:cNvSpPr txBox="1">
            <a:spLocks noGrp="1"/>
          </p:cNvSpPr>
          <p:nvPr>
            <p:ph type="body" idx="21"/>
          </p:nvPr>
        </p:nvSpPr>
        <p:spPr>
          <a:xfrm>
            <a:off x="452436" y="632290"/>
            <a:ext cx="8239126" cy="350544"/>
          </a:xfrm>
          <a:prstGeom prst="rect">
            <a:avLst/>
          </a:prstGeom>
        </p:spPr>
        <p:txBody>
          <a:bodyPr/>
          <a:lstStyle/>
          <a:p>
            <a:r>
              <a:rPr lang="en-US" dirty="0"/>
              <a:t>Actuals and Budget Comparison</a:t>
            </a:r>
            <a:endParaRPr dirty="0"/>
          </a:p>
        </p:txBody>
      </p:sp>
      <p:sp>
        <p:nvSpPr>
          <p:cNvPr id="528" name="Slide bullet text"/>
          <p:cNvSpPr txBox="1">
            <a:spLocks noGrp="1"/>
          </p:cNvSpPr>
          <p:nvPr>
            <p:ph type="body" idx="1"/>
          </p:nvPr>
        </p:nvSpPr>
        <p:spPr>
          <a:prstGeom prst="rect">
            <a:avLst/>
          </a:prstGeo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5" name="Slide Subtitle">
            <a:extLst>
              <a:ext uri="{FF2B5EF4-FFF2-40B4-BE49-F238E27FC236}">
                <a16:creationId xmlns:a16="http://schemas.microsoft.com/office/drawing/2014/main" xmlns="" id="{31EFE304-9C90-8B69-C25B-402886618819}"/>
              </a:ext>
            </a:extLst>
          </p:cNvPr>
          <p:cNvSpPr txBox="1">
            <a:spLocks/>
          </p:cNvSpPr>
          <p:nvPr/>
        </p:nvSpPr>
        <p:spPr>
          <a:xfrm>
            <a:off x="661987" y="3786387"/>
            <a:ext cx="8239126" cy="35054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7144" tIns="17144" rIns="17144" bIns="17144">
            <a:normAutofit/>
          </a:bodyPr>
          <a:lstStyle>
            <a:lvl1pPr marL="0" marR="0" indent="0" algn="l" defTabSz="309562" rtl="0" latinLnBrk="0">
              <a:lnSpc>
                <a:spcPct val="100000"/>
              </a:lnSpc>
              <a:spcBef>
                <a:spcPts val="0"/>
              </a:spcBef>
              <a:spcAft>
                <a:spcPts val="0"/>
              </a:spcAft>
              <a:buClrTx/>
              <a:buSzTx/>
              <a:buFontTx/>
              <a:buNone/>
              <a:tabLst/>
              <a:defRPr sz="2000" b="1" i="0" u="none" strike="noStrike" cap="none" spc="0" baseline="0">
                <a:solidFill>
                  <a:srgbClr val="E0592A"/>
                </a:solidFill>
                <a:uFillTx/>
                <a:latin typeface="+mn-lt"/>
                <a:ea typeface="+mn-ea"/>
                <a:cs typeface="+mn-cs"/>
                <a:sym typeface="Arial"/>
              </a:defRPr>
            </a:lvl1pPr>
            <a:lvl2pPr marL="7874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2pPr>
            <a:lvl3pPr marL="13970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3pPr>
            <a:lvl4pPr marL="20066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4pPr>
            <a:lvl5pPr marL="26162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5pPr>
            <a:lvl6pPr marL="32258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6pPr>
            <a:lvl7pPr marL="38354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7pPr>
            <a:lvl8pPr marL="44450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8pPr>
            <a:lvl9pPr marL="50546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9pPr>
          </a:lstStyle>
          <a:p>
            <a:pPr hangingPunct="1"/>
            <a:endParaRPr lang="en-US" dirty="0"/>
          </a:p>
        </p:txBody>
      </p:sp>
      <p:pic>
        <p:nvPicPr>
          <p:cNvPr id="3" name="Picture 2">
            <a:extLst>
              <a:ext uri="{FF2B5EF4-FFF2-40B4-BE49-F238E27FC236}">
                <a16:creationId xmlns:a16="http://schemas.microsoft.com/office/drawing/2014/main" xmlns="" id="{7F2DC68D-35C4-A747-F6D3-8763F41F3A11}"/>
              </a:ext>
            </a:extLst>
          </p:cNvPr>
          <p:cNvPicPr>
            <a:picLocks noChangeAspect="1"/>
          </p:cNvPicPr>
          <p:nvPr/>
        </p:nvPicPr>
        <p:blipFill>
          <a:blip r:embed="rId2" cstate="print"/>
          <a:stretch>
            <a:fillRect/>
          </a:stretch>
        </p:blipFill>
        <p:spPr>
          <a:xfrm>
            <a:off x="452435" y="1169727"/>
            <a:ext cx="8352897" cy="3863706"/>
          </a:xfrm>
          <a:prstGeom prst="rect">
            <a:avLst/>
          </a:prstGeom>
        </p:spPr>
      </p:pic>
    </p:spTree>
    <p:extLst>
      <p:ext uri="{BB962C8B-B14F-4D97-AF65-F5344CB8AC3E}">
        <p14:creationId xmlns:p14="http://schemas.microsoft.com/office/powerpoint/2010/main" xmlns="" val="2193811139"/>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Slide Title"/>
          <p:cNvSpPr txBox="1">
            <a:spLocks noGrp="1"/>
          </p:cNvSpPr>
          <p:nvPr>
            <p:ph type="title"/>
          </p:nvPr>
        </p:nvSpPr>
        <p:spPr>
          <a:prstGeom prst="rect">
            <a:avLst/>
          </a:prstGeom>
        </p:spPr>
        <p:txBody>
          <a:bodyPr>
            <a:normAutofit/>
          </a:bodyPr>
          <a:lstStyle/>
          <a:p>
            <a:r>
              <a:rPr lang="en-US" sz="2800" dirty="0"/>
              <a:t>DG RESERVES AND CASH POSITION</a:t>
            </a:r>
            <a:r>
              <a:rPr lang="en-US" dirty="0"/>
              <a:t>	</a:t>
            </a:r>
            <a:endParaRPr dirty="0"/>
          </a:p>
        </p:txBody>
      </p:sp>
      <p:sp>
        <p:nvSpPr>
          <p:cNvPr id="527" name="Slide Subtitle"/>
          <p:cNvSpPr txBox="1">
            <a:spLocks noGrp="1"/>
          </p:cNvSpPr>
          <p:nvPr>
            <p:ph type="body" idx="21"/>
          </p:nvPr>
        </p:nvSpPr>
        <p:spPr>
          <a:xfrm>
            <a:off x="452437" y="802943"/>
            <a:ext cx="8239126" cy="350544"/>
          </a:xfrm>
          <a:prstGeom prst="rect">
            <a:avLst/>
          </a:prstGeom>
        </p:spPr>
        <p:txBody>
          <a:bodyPr/>
          <a:lstStyle/>
          <a:p>
            <a:r>
              <a:rPr lang="en-US" dirty="0"/>
              <a:t>Discretionary Grant Reserves Analysis</a:t>
            </a:r>
            <a:endParaRPr dirty="0"/>
          </a:p>
        </p:txBody>
      </p:sp>
      <p:sp>
        <p:nvSpPr>
          <p:cNvPr id="5" name="Slide Subtitle">
            <a:extLst>
              <a:ext uri="{FF2B5EF4-FFF2-40B4-BE49-F238E27FC236}">
                <a16:creationId xmlns:a16="http://schemas.microsoft.com/office/drawing/2014/main" xmlns="" id="{31EFE304-9C90-8B69-C25B-402886618819}"/>
              </a:ext>
            </a:extLst>
          </p:cNvPr>
          <p:cNvSpPr txBox="1">
            <a:spLocks/>
          </p:cNvSpPr>
          <p:nvPr/>
        </p:nvSpPr>
        <p:spPr>
          <a:xfrm>
            <a:off x="661987" y="3786387"/>
            <a:ext cx="8239126" cy="35054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7144" tIns="17144" rIns="17144" bIns="17144">
            <a:normAutofit/>
          </a:bodyPr>
          <a:lstStyle>
            <a:lvl1pPr marL="0" marR="0" indent="0" algn="l" defTabSz="309562" rtl="0" latinLnBrk="0">
              <a:lnSpc>
                <a:spcPct val="100000"/>
              </a:lnSpc>
              <a:spcBef>
                <a:spcPts val="0"/>
              </a:spcBef>
              <a:spcAft>
                <a:spcPts val="0"/>
              </a:spcAft>
              <a:buClrTx/>
              <a:buSzTx/>
              <a:buFontTx/>
              <a:buNone/>
              <a:tabLst/>
              <a:defRPr sz="2000" b="1" i="0" u="none" strike="noStrike" cap="none" spc="0" baseline="0">
                <a:solidFill>
                  <a:srgbClr val="E0592A"/>
                </a:solidFill>
                <a:uFillTx/>
                <a:latin typeface="+mn-lt"/>
                <a:ea typeface="+mn-ea"/>
                <a:cs typeface="+mn-cs"/>
                <a:sym typeface="Arial"/>
              </a:defRPr>
            </a:lvl1pPr>
            <a:lvl2pPr marL="7874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2pPr>
            <a:lvl3pPr marL="13970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3pPr>
            <a:lvl4pPr marL="20066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4pPr>
            <a:lvl5pPr marL="26162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5pPr>
            <a:lvl6pPr marL="32258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6pPr>
            <a:lvl7pPr marL="38354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7pPr>
            <a:lvl8pPr marL="44450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8pPr>
            <a:lvl9pPr marL="50546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9pPr>
          </a:lstStyle>
          <a:p>
            <a:pPr hangingPunct="1"/>
            <a:endParaRPr lang="en-US" dirty="0"/>
          </a:p>
        </p:txBody>
      </p:sp>
      <p:pic>
        <p:nvPicPr>
          <p:cNvPr id="2" name="Picture 1">
            <a:extLst>
              <a:ext uri="{FF2B5EF4-FFF2-40B4-BE49-F238E27FC236}">
                <a16:creationId xmlns:a16="http://schemas.microsoft.com/office/drawing/2014/main" xmlns="" id="{CF3839EF-8C92-B8EC-8629-E5D9C9153DE7}"/>
              </a:ext>
            </a:extLst>
          </p:cNvPr>
          <p:cNvPicPr>
            <a:picLocks noChangeAspect="1"/>
          </p:cNvPicPr>
          <p:nvPr/>
        </p:nvPicPr>
        <p:blipFill>
          <a:blip r:embed="rId2" cstate="print"/>
          <a:stretch>
            <a:fillRect/>
          </a:stretch>
        </p:blipFill>
        <p:spPr>
          <a:xfrm>
            <a:off x="452436" y="1268152"/>
            <a:ext cx="8335964" cy="3789050"/>
          </a:xfrm>
          <a:prstGeom prst="rect">
            <a:avLst/>
          </a:prstGeom>
        </p:spPr>
      </p:pic>
    </p:spTree>
    <p:extLst>
      <p:ext uri="{BB962C8B-B14F-4D97-AF65-F5344CB8AC3E}">
        <p14:creationId xmlns:p14="http://schemas.microsoft.com/office/powerpoint/2010/main" xmlns="" val="2755170591"/>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Slide Title"/>
          <p:cNvSpPr txBox="1">
            <a:spLocks noGrp="1"/>
          </p:cNvSpPr>
          <p:nvPr>
            <p:ph type="title"/>
          </p:nvPr>
        </p:nvSpPr>
        <p:spPr>
          <a:xfrm>
            <a:off x="452437" y="185587"/>
            <a:ext cx="8239126" cy="537437"/>
          </a:xfrm>
          <a:prstGeom prst="rect">
            <a:avLst/>
          </a:prstGeom>
        </p:spPr>
        <p:txBody>
          <a:bodyPr>
            <a:normAutofit/>
          </a:bodyPr>
          <a:lstStyle/>
          <a:p>
            <a:r>
              <a:rPr lang="en-US" sz="2800" dirty="0"/>
              <a:t>Administration Expenditure</a:t>
            </a:r>
            <a:r>
              <a:rPr lang="en-US" dirty="0"/>
              <a:t>	</a:t>
            </a:r>
            <a:endParaRPr dirty="0"/>
          </a:p>
        </p:txBody>
      </p:sp>
      <p:sp>
        <p:nvSpPr>
          <p:cNvPr id="527" name="Slide Subtitle"/>
          <p:cNvSpPr txBox="1">
            <a:spLocks noGrp="1"/>
          </p:cNvSpPr>
          <p:nvPr>
            <p:ph type="body" idx="21"/>
          </p:nvPr>
        </p:nvSpPr>
        <p:spPr>
          <a:xfrm>
            <a:off x="452437" y="656025"/>
            <a:ext cx="8239126" cy="350544"/>
          </a:xfrm>
          <a:prstGeom prst="rect">
            <a:avLst/>
          </a:prstGeom>
        </p:spPr>
        <p:txBody>
          <a:bodyPr/>
          <a:lstStyle/>
          <a:p>
            <a:pPr algn="just"/>
            <a:r>
              <a:rPr lang="en-GB" b="1" dirty="0"/>
              <a:t>Administration expenditure spread for the 2021/22 FY</a:t>
            </a:r>
          </a:p>
        </p:txBody>
      </p:sp>
      <p:sp>
        <p:nvSpPr>
          <p:cNvPr id="528" name="Slide bullet text"/>
          <p:cNvSpPr txBox="1">
            <a:spLocks noGrp="1"/>
          </p:cNvSpPr>
          <p:nvPr>
            <p:ph type="body" idx="1"/>
          </p:nvPr>
        </p:nvSpPr>
        <p:spPr>
          <a:prstGeom prst="rect">
            <a:avLst/>
          </a:prstGeo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5" name="Slide Subtitle">
            <a:extLst>
              <a:ext uri="{FF2B5EF4-FFF2-40B4-BE49-F238E27FC236}">
                <a16:creationId xmlns:a16="http://schemas.microsoft.com/office/drawing/2014/main" xmlns="" id="{31EFE304-9C90-8B69-C25B-402886618819}"/>
              </a:ext>
            </a:extLst>
          </p:cNvPr>
          <p:cNvSpPr txBox="1">
            <a:spLocks/>
          </p:cNvSpPr>
          <p:nvPr/>
        </p:nvSpPr>
        <p:spPr>
          <a:xfrm>
            <a:off x="661987" y="3786387"/>
            <a:ext cx="8239126" cy="35054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7144" tIns="17144" rIns="17144" bIns="17144">
            <a:normAutofit/>
          </a:bodyPr>
          <a:lstStyle>
            <a:lvl1pPr marL="0" marR="0" indent="0" algn="l" defTabSz="309562" rtl="0" latinLnBrk="0">
              <a:lnSpc>
                <a:spcPct val="100000"/>
              </a:lnSpc>
              <a:spcBef>
                <a:spcPts val="0"/>
              </a:spcBef>
              <a:spcAft>
                <a:spcPts val="0"/>
              </a:spcAft>
              <a:buClrTx/>
              <a:buSzTx/>
              <a:buFontTx/>
              <a:buNone/>
              <a:tabLst/>
              <a:defRPr sz="2000" b="1" i="0" u="none" strike="noStrike" cap="none" spc="0" baseline="0">
                <a:solidFill>
                  <a:srgbClr val="E0592A"/>
                </a:solidFill>
                <a:uFillTx/>
                <a:latin typeface="+mn-lt"/>
                <a:ea typeface="+mn-ea"/>
                <a:cs typeface="+mn-cs"/>
                <a:sym typeface="Arial"/>
              </a:defRPr>
            </a:lvl1pPr>
            <a:lvl2pPr marL="7874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2pPr>
            <a:lvl3pPr marL="13970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3pPr>
            <a:lvl4pPr marL="20066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4pPr>
            <a:lvl5pPr marL="26162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5pPr>
            <a:lvl6pPr marL="32258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6pPr>
            <a:lvl7pPr marL="38354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7pPr>
            <a:lvl8pPr marL="44450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8pPr>
            <a:lvl9pPr marL="50546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9pPr>
          </a:lstStyle>
          <a:p>
            <a:pPr hangingPunct="1"/>
            <a:endParaRPr lang="en-US" dirty="0"/>
          </a:p>
        </p:txBody>
      </p:sp>
      <p:pic>
        <p:nvPicPr>
          <p:cNvPr id="3" name="Picture 2">
            <a:extLst>
              <a:ext uri="{FF2B5EF4-FFF2-40B4-BE49-F238E27FC236}">
                <a16:creationId xmlns:a16="http://schemas.microsoft.com/office/drawing/2014/main" xmlns="" id="{C07BBBB2-4F8B-402B-8585-1C7192FE3FEA}"/>
              </a:ext>
            </a:extLst>
          </p:cNvPr>
          <p:cNvPicPr>
            <a:picLocks noChangeAspect="1"/>
          </p:cNvPicPr>
          <p:nvPr/>
        </p:nvPicPr>
        <p:blipFill>
          <a:blip r:embed="rId2" cstate="print"/>
          <a:stretch>
            <a:fillRect/>
          </a:stretch>
        </p:blipFill>
        <p:spPr>
          <a:xfrm>
            <a:off x="368299" y="1108709"/>
            <a:ext cx="8532813" cy="4064964"/>
          </a:xfrm>
          <a:prstGeom prst="rect">
            <a:avLst/>
          </a:prstGeom>
        </p:spPr>
      </p:pic>
    </p:spTree>
    <p:extLst>
      <p:ext uri="{BB962C8B-B14F-4D97-AF65-F5344CB8AC3E}">
        <p14:creationId xmlns:p14="http://schemas.microsoft.com/office/powerpoint/2010/main" xmlns="" val="4062982161"/>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Slide Title"/>
          <p:cNvSpPr txBox="1">
            <a:spLocks noGrp="1"/>
          </p:cNvSpPr>
          <p:nvPr>
            <p:ph type="title"/>
          </p:nvPr>
        </p:nvSpPr>
        <p:spPr>
          <a:xfrm>
            <a:off x="452437" y="118588"/>
            <a:ext cx="8239126" cy="537437"/>
          </a:xfrm>
          <a:prstGeom prst="rect">
            <a:avLst/>
          </a:prstGeom>
        </p:spPr>
        <p:txBody>
          <a:bodyPr>
            <a:normAutofit/>
          </a:bodyPr>
          <a:lstStyle/>
          <a:p>
            <a:r>
              <a:rPr lang="en-US" sz="2800" dirty="0"/>
              <a:t>Administration Expenditure</a:t>
            </a:r>
            <a:r>
              <a:rPr lang="en-US" dirty="0"/>
              <a:t>	</a:t>
            </a:r>
            <a:endParaRPr dirty="0"/>
          </a:p>
        </p:txBody>
      </p:sp>
      <p:sp>
        <p:nvSpPr>
          <p:cNvPr id="527" name="Slide Subtitle"/>
          <p:cNvSpPr txBox="1">
            <a:spLocks noGrp="1"/>
          </p:cNvSpPr>
          <p:nvPr>
            <p:ph type="body" idx="21"/>
          </p:nvPr>
        </p:nvSpPr>
        <p:spPr>
          <a:xfrm>
            <a:off x="452437" y="656025"/>
            <a:ext cx="7131704" cy="350544"/>
          </a:xfrm>
          <a:prstGeom prst="rect">
            <a:avLst/>
          </a:prstGeom>
        </p:spPr>
        <p:txBody>
          <a:bodyPr/>
          <a:lstStyle/>
          <a:p>
            <a:pPr algn="just"/>
            <a:r>
              <a:rPr lang="en-GB" b="1" dirty="0"/>
              <a:t>Administration expenditure spread: 2020/21 vs 2021/22 FY</a:t>
            </a:r>
          </a:p>
        </p:txBody>
      </p:sp>
      <p:sp>
        <p:nvSpPr>
          <p:cNvPr id="528" name="Slide bullet text"/>
          <p:cNvSpPr txBox="1">
            <a:spLocks noGrp="1"/>
          </p:cNvSpPr>
          <p:nvPr>
            <p:ph type="body" idx="1"/>
          </p:nvPr>
        </p:nvSpPr>
        <p:spPr>
          <a:prstGeom prst="rect">
            <a:avLst/>
          </a:prstGeo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5" name="Slide Subtitle">
            <a:extLst>
              <a:ext uri="{FF2B5EF4-FFF2-40B4-BE49-F238E27FC236}">
                <a16:creationId xmlns:a16="http://schemas.microsoft.com/office/drawing/2014/main" xmlns="" id="{31EFE304-9C90-8B69-C25B-402886618819}"/>
              </a:ext>
            </a:extLst>
          </p:cNvPr>
          <p:cNvSpPr txBox="1">
            <a:spLocks/>
          </p:cNvSpPr>
          <p:nvPr/>
        </p:nvSpPr>
        <p:spPr>
          <a:xfrm>
            <a:off x="661987" y="3786387"/>
            <a:ext cx="8239126" cy="35054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7144" tIns="17144" rIns="17144" bIns="17144">
            <a:normAutofit/>
          </a:bodyPr>
          <a:lstStyle>
            <a:lvl1pPr marL="0" marR="0" indent="0" algn="l" defTabSz="309562" rtl="0" latinLnBrk="0">
              <a:lnSpc>
                <a:spcPct val="100000"/>
              </a:lnSpc>
              <a:spcBef>
                <a:spcPts val="0"/>
              </a:spcBef>
              <a:spcAft>
                <a:spcPts val="0"/>
              </a:spcAft>
              <a:buClrTx/>
              <a:buSzTx/>
              <a:buFontTx/>
              <a:buNone/>
              <a:tabLst/>
              <a:defRPr sz="2000" b="1" i="0" u="none" strike="noStrike" cap="none" spc="0" baseline="0">
                <a:solidFill>
                  <a:srgbClr val="E0592A"/>
                </a:solidFill>
                <a:uFillTx/>
                <a:latin typeface="+mn-lt"/>
                <a:ea typeface="+mn-ea"/>
                <a:cs typeface="+mn-cs"/>
                <a:sym typeface="Arial"/>
              </a:defRPr>
            </a:lvl1pPr>
            <a:lvl2pPr marL="7874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2pPr>
            <a:lvl3pPr marL="13970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3pPr>
            <a:lvl4pPr marL="20066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4pPr>
            <a:lvl5pPr marL="26162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5pPr>
            <a:lvl6pPr marL="32258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6pPr>
            <a:lvl7pPr marL="38354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7pPr>
            <a:lvl8pPr marL="44450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8pPr>
            <a:lvl9pPr marL="50546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9pPr>
          </a:lstStyle>
          <a:p>
            <a:pPr hangingPunct="1"/>
            <a:endParaRPr lang="en-US" dirty="0"/>
          </a:p>
        </p:txBody>
      </p:sp>
      <p:pic>
        <p:nvPicPr>
          <p:cNvPr id="2" name="Picture 1">
            <a:extLst>
              <a:ext uri="{FF2B5EF4-FFF2-40B4-BE49-F238E27FC236}">
                <a16:creationId xmlns:a16="http://schemas.microsoft.com/office/drawing/2014/main" xmlns="" id="{798413AB-A7B7-C2EE-D7BB-6FF4C0026A6F}"/>
              </a:ext>
            </a:extLst>
          </p:cNvPr>
          <p:cNvPicPr>
            <a:picLocks noChangeAspect="1"/>
          </p:cNvPicPr>
          <p:nvPr/>
        </p:nvPicPr>
        <p:blipFill>
          <a:blip r:embed="rId2" cstate="print"/>
          <a:stretch>
            <a:fillRect/>
          </a:stretch>
        </p:blipFill>
        <p:spPr>
          <a:xfrm>
            <a:off x="452436" y="1193462"/>
            <a:ext cx="8403697" cy="3873504"/>
          </a:xfrm>
          <a:prstGeom prst="rect">
            <a:avLst/>
          </a:prstGeom>
        </p:spPr>
      </p:pic>
    </p:spTree>
    <p:extLst>
      <p:ext uri="{BB962C8B-B14F-4D97-AF65-F5344CB8AC3E}">
        <p14:creationId xmlns:p14="http://schemas.microsoft.com/office/powerpoint/2010/main" xmlns="" val="728586022"/>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Slide Title"/>
          <p:cNvSpPr txBox="1">
            <a:spLocks noGrp="1"/>
          </p:cNvSpPr>
          <p:nvPr>
            <p:ph type="title"/>
          </p:nvPr>
        </p:nvSpPr>
        <p:spPr>
          <a:xfrm>
            <a:off x="452437" y="185587"/>
            <a:ext cx="8239126" cy="537437"/>
          </a:xfrm>
          <a:prstGeom prst="rect">
            <a:avLst/>
          </a:prstGeom>
        </p:spPr>
        <p:txBody>
          <a:bodyPr>
            <a:normAutofit/>
          </a:bodyPr>
          <a:lstStyle/>
          <a:p>
            <a:r>
              <a:rPr lang="en-US" sz="2800" dirty="0"/>
              <a:t>Administration Expenditure</a:t>
            </a:r>
            <a:r>
              <a:rPr lang="en-US" dirty="0"/>
              <a:t>	</a:t>
            </a:r>
            <a:endParaRPr dirty="0"/>
          </a:p>
        </p:txBody>
      </p:sp>
      <p:sp>
        <p:nvSpPr>
          <p:cNvPr id="527" name="Slide Subtitle"/>
          <p:cNvSpPr txBox="1">
            <a:spLocks noGrp="1"/>
          </p:cNvSpPr>
          <p:nvPr>
            <p:ph type="body" idx="21"/>
          </p:nvPr>
        </p:nvSpPr>
        <p:spPr>
          <a:xfrm>
            <a:off x="452437" y="656025"/>
            <a:ext cx="8239126" cy="350544"/>
          </a:xfrm>
          <a:prstGeom prst="rect">
            <a:avLst/>
          </a:prstGeom>
        </p:spPr>
        <p:txBody>
          <a:bodyPr/>
          <a:lstStyle/>
          <a:p>
            <a:pPr algn="just"/>
            <a:r>
              <a:rPr lang="en-GB" b="1" dirty="0"/>
              <a:t>Administration expenditure spread for the 2021/22 FY</a:t>
            </a:r>
          </a:p>
        </p:txBody>
      </p:sp>
      <p:sp>
        <p:nvSpPr>
          <p:cNvPr id="528" name="Slide bullet text"/>
          <p:cNvSpPr txBox="1">
            <a:spLocks noGrp="1"/>
          </p:cNvSpPr>
          <p:nvPr>
            <p:ph type="body" idx="1"/>
          </p:nvPr>
        </p:nvSpPr>
        <p:spPr>
          <a:xfrm>
            <a:off x="452437" y="1098142"/>
            <a:ext cx="8352896" cy="3930917"/>
          </a:xfrm>
          <a:prstGeom prst="rect">
            <a:avLst/>
          </a:prstGeom>
        </p:spPr>
        <p:txBody>
          <a:bodyPr>
            <a:normAutofit/>
          </a:bodyPr>
          <a:lstStyle/>
          <a:p>
            <a:pPr algn="just"/>
            <a:r>
              <a:rPr lang="en-GB" dirty="0">
                <a:cs typeface="Arial"/>
              </a:rPr>
              <a:t>Overall administration expenditure went up by 28% and over the budget by 8%. The request to exceed 10.5% administration costs threshold was endorsed by the Minister to National Treasury.</a:t>
            </a:r>
            <a:endParaRPr lang="en-GB" dirty="0"/>
          </a:p>
          <a:p>
            <a:pPr algn="just">
              <a:lnSpc>
                <a:spcPct val="113999"/>
              </a:lnSpc>
            </a:pPr>
            <a:r>
              <a:rPr lang="en-GB" dirty="0">
                <a:solidFill>
                  <a:schemeClr val="bg2">
                    <a:lumMod val="50000"/>
                  </a:schemeClr>
                </a:solidFill>
                <a:cs typeface="Arial"/>
              </a:rPr>
              <a:t>The increment was mainly due to the legal costs relating to litigation cases that arose during the administration process, office rental, audit fees and professional services</a:t>
            </a:r>
          </a:p>
          <a:p>
            <a:pPr algn="just">
              <a:lnSpc>
                <a:spcPct val="113999"/>
              </a:lnSpc>
            </a:pPr>
            <a:r>
              <a:rPr lang="en-GB" dirty="0">
                <a:cs typeface="Arial"/>
              </a:rPr>
              <a:t>Irregular expenditure was incurred to the tune of R70,458 million relating to procurement processes and legislated cap on the project administration expenditure. The R5,562 million relate to the cumulative personnel costs of an official whose qualifications were fraudulent – the employee was dismissed. </a:t>
            </a:r>
          </a:p>
          <a:p>
            <a:pPr marL="0" indent="0">
              <a:buNone/>
            </a:pPr>
            <a:endParaRPr lang="en-US" dirty="0"/>
          </a:p>
          <a:p>
            <a:endParaRPr lang="en-US" dirty="0"/>
          </a:p>
          <a:p>
            <a:endParaRPr lang="en-US" dirty="0"/>
          </a:p>
          <a:p>
            <a:endParaRPr lang="en-US" dirty="0"/>
          </a:p>
        </p:txBody>
      </p:sp>
      <p:sp>
        <p:nvSpPr>
          <p:cNvPr id="5" name="Slide Subtitle">
            <a:extLst>
              <a:ext uri="{FF2B5EF4-FFF2-40B4-BE49-F238E27FC236}">
                <a16:creationId xmlns:a16="http://schemas.microsoft.com/office/drawing/2014/main" xmlns="" id="{31EFE304-9C90-8B69-C25B-402886618819}"/>
              </a:ext>
            </a:extLst>
          </p:cNvPr>
          <p:cNvSpPr txBox="1">
            <a:spLocks/>
          </p:cNvSpPr>
          <p:nvPr/>
        </p:nvSpPr>
        <p:spPr>
          <a:xfrm>
            <a:off x="661987" y="3786387"/>
            <a:ext cx="8239126" cy="35054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7144" tIns="17144" rIns="17144" bIns="17144">
            <a:normAutofit/>
          </a:bodyPr>
          <a:lstStyle>
            <a:lvl1pPr marL="0" marR="0" indent="0" algn="l" defTabSz="309562" rtl="0" latinLnBrk="0">
              <a:lnSpc>
                <a:spcPct val="100000"/>
              </a:lnSpc>
              <a:spcBef>
                <a:spcPts val="0"/>
              </a:spcBef>
              <a:spcAft>
                <a:spcPts val="0"/>
              </a:spcAft>
              <a:buClrTx/>
              <a:buSzTx/>
              <a:buFontTx/>
              <a:buNone/>
              <a:tabLst/>
              <a:defRPr sz="2000" b="1" i="0" u="none" strike="noStrike" cap="none" spc="0" baseline="0">
                <a:solidFill>
                  <a:srgbClr val="E0592A"/>
                </a:solidFill>
                <a:uFillTx/>
                <a:latin typeface="+mn-lt"/>
                <a:ea typeface="+mn-ea"/>
                <a:cs typeface="+mn-cs"/>
                <a:sym typeface="Arial"/>
              </a:defRPr>
            </a:lvl1pPr>
            <a:lvl2pPr marL="7874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2pPr>
            <a:lvl3pPr marL="13970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3pPr>
            <a:lvl4pPr marL="20066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4pPr>
            <a:lvl5pPr marL="26162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5pPr>
            <a:lvl6pPr marL="32258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6pPr>
            <a:lvl7pPr marL="38354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7pPr>
            <a:lvl8pPr marL="44450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8pPr>
            <a:lvl9pPr marL="50546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9pPr>
          </a:lstStyle>
          <a:p>
            <a:pPr hangingPunct="1"/>
            <a:endParaRPr lang="en-US" dirty="0"/>
          </a:p>
        </p:txBody>
      </p:sp>
      <p:pic>
        <p:nvPicPr>
          <p:cNvPr id="6" name="Picture 5">
            <a:extLst>
              <a:ext uri="{FF2B5EF4-FFF2-40B4-BE49-F238E27FC236}">
                <a16:creationId xmlns:a16="http://schemas.microsoft.com/office/drawing/2014/main" xmlns="" id="{4217F38F-097C-A821-1848-13C927098B1E}"/>
              </a:ext>
            </a:extLst>
          </p:cNvPr>
          <p:cNvPicPr>
            <a:picLocks noChangeAspect="1"/>
          </p:cNvPicPr>
          <p:nvPr/>
        </p:nvPicPr>
        <p:blipFill>
          <a:blip r:embed="rId2" cstate="print"/>
          <a:stretch>
            <a:fillRect/>
          </a:stretch>
        </p:blipFill>
        <p:spPr>
          <a:xfrm>
            <a:off x="661987" y="3035301"/>
            <a:ext cx="8143346" cy="1993758"/>
          </a:xfrm>
          <a:prstGeom prst="rect">
            <a:avLst/>
          </a:prstGeom>
        </p:spPr>
      </p:pic>
    </p:spTree>
    <p:extLst>
      <p:ext uri="{BB962C8B-B14F-4D97-AF65-F5344CB8AC3E}">
        <p14:creationId xmlns:p14="http://schemas.microsoft.com/office/powerpoint/2010/main" xmlns="" val="3682917408"/>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Slide Title"/>
          <p:cNvSpPr txBox="1">
            <a:spLocks noGrp="1"/>
          </p:cNvSpPr>
          <p:nvPr>
            <p:ph type="title"/>
          </p:nvPr>
        </p:nvSpPr>
        <p:spPr>
          <a:xfrm>
            <a:off x="452437" y="185587"/>
            <a:ext cx="8239126" cy="537437"/>
          </a:xfrm>
          <a:prstGeom prst="rect">
            <a:avLst/>
          </a:prstGeom>
        </p:spPr>
        <p:txBody>
          <a:bodyPr>
            <a:normAutofit/>
          </a:bodyPr>
          <a:lstStyle/>
          <a:p>
            <a:r>
              <a:rPr lang="en-US" sz="2800" dirty="0"/>
              <a:t>Mandatory Grants Expenditure </a:t>
            </a:r>
            <a:endParaRPr dirty="0"/>
          </a:p>
        </p:txBody>
      </p:sp>
      <p:sp>
        <p:nvSpPr>
          <p:cNvPr id="527" name="Slide Subtitle"/>
          <p:cNvSpPr txBox="1">
            <a:spLocks noGrp="1"/>
          </p:cNvSpPr>
          <p:nvPr>
            <p:ph type="body" idx="21"/>
          </p:nvPr>
        </p:nvSpPr>
        <p:spPr>
          <a:xfrm>
            <a:off x="452437" y="656025"/>
            <a:ext cx="8239126" cy="350544"/>
          </a:xfrm>
          <a:prstGeom prst="rect">
            <a:avLst/>
          </a:prstGeom>
        </p:spPr>
        <p:txBody>
          <a:bodyPr/>
          <a:lstStyle/>
          <a:p>
            <a:pPr algn="just"/>
            <a:r>
              <a:rPr lang="en-GB" b="1" dirty="0"/>
              <a:t>Employer grant expenditure</a:t>
            </a:r>
          </a:p>
        </p:txBody>
      </p:sp>
      <p:sp>
        <p:nvSpPr>
          <p:cNvPr id="528" name="Slide bullet text"/>
          <p:cNvSpPr txBox="1">
            <a:spLocks noGrp="1"/>
          </p:cNvSpPr>
          <p:nvPr>
            <p:ph type="body" idx="1"/>
          </p:nvPr>
        </p:nvSpPr>
        <p:spPr>
          <a:xfrm>
            <a:off x="415697" y="1193462"/>
            <a:ext cx="8389636" cy="3492838"/>
          </a:xfrm>
          <a:prstGeom prst="rect">
            <a:avLst/>
          </a:prstGeom>
        </p:spPr>
        <p:txBody>
          <a:bodyPr>
            <a:normAutofit/>
          </a:bodyPr>
          <a:lstStyle/>
          <a:p>
            <a:pPr marL="285750" indent="-285750" algn="just">
              <a:buChar char="•"/>
            </a:pPr>
            <a:r>
              <a:rPr lang="en-GB" dirty="0">
                <a:solidFill>
                  <a:schemeClr val="tx1">
                    <a:lumMod val="50000"/>
                  </a:schemeClr>
                </a:solidFill>
              </a:rPr>
              <a:t>Employer grant expenditure went up by 72% compared to the prior year, which was hugely impacted by Covid-19 lockdown. The expenditure was however 2% below the budget. </a:t>
            </a:r>
            <a:endParaRPr lang="en-GB" dirty="0">
              <a:solidFill>
                <a:schemeClr val="tx1">
                  <a:lumMod val="50000"/>
                </a:schemeClr>
              </a:solidFill>
              <a:cs typeface="Arial"/>
            </a:endParaRPr>
          </a:p>
          <a:p>
            <a:pPr marL="285750" indent="-285750" algn="just">
              <a:lnSpc>
                <a:spcPct val="113999"/>
              </a:lnSpc>
              <a:buChar char="•"/>
            </a:pPr>
            <a:r>
              <a:rPr lang="en-GB" dirty="0">
                <a:solidFill>
                  <a:schemeClr val="tx1">
                    <a:lumMod val="50000"/>
                  </a:schemeClr>
                </a:solidFill>
              </a:rPr>
              <a:t>The employer grant expenditure increased in the 2021/22 FY despite the </a:t>
            </a:r>
            <a:r>
              <a:rPr lang="en-US" dirty="0">
                <a:solidFill>
                  <a:schemeClr val="tx1">
                    <a:lumMod val="50000"/>
                  </a:schemeClr>
                </a:solidFill>
              </a:rPr>
              <a:t>to delay in submission of WSP/ATR as it was anticipated and some the employers moving from construction sphere</a:t>
            </a:r>
            <a:r>
              <a:rPr lang="en-GB" dirty="0">
                <a:solidFill>
                  <a:schemeClr val="tx1">
                    <a:lumMod val="50000"/>
                  </a:schemeClr>
                </a:solidFill>
              </a:rPr>
              <a:t>.</a:t>
            </a:r>
            <a:endParaRPr lang="en-GB" dirty="0">
              <a:solidFill>
                <a:schemeClr val="tx1">
                  <a:lumMod val="50000"/>
                </a:schemeClr>
              </a:solidFill>
              <a:cs typeface="Arial"/>
            </a:endParaRPr>
          </a:p>
          <a:p>
            <a:pPr algn="just"/>
            <a:endParaRPr lang="en-GB" dirty="0"/>
          </a:p>
          <a:p>
            <a:pPr algn="just">
              <a:lnSpc>
                <a:spcPct val="113999"/>
              </a:lnSpc>
            </a:pPr>
            <a:endParaRPr lang="en-GB" dirty="0">
              <a:cs typeface="Arial"/>
            </a:endParaRPr>
          </a:p>
          <a:p>
            <a:pPr algn="just">
              <a:lnSpc>
                <a:spcPct val="113999"/>
              </a:lnSpc>
            </a:pPr>
            <a:endParaRPr lang="en-GB" dirty="0">
              <a:cs typeface="Arial"/>
            </a:endParaRPr>
          </a:p>
          <a:p>
            <a:pPr marL="285750" indent="-285750" algn="just">
              <a:lnSpc>
                <a:spcPct val="113999"/>
              </a:lnSpc>
              <a:buChar char="•"/>
            </a:pPr>
            <a:endParaRPr lang="en-GB" dirty="0">
              <a:cs typeface="Arial"/>
            </a:endParaRPr>
          </a:p>
          <a:p>
            <a:pPr marL="285750" indent="-285750" algn="just">
              <a:lnSpc>
                <a:spcPct val="113999"/>
              </a:lnSpc>
              <a:buChar char="•"/>
            </a:pPr>
            <a:endParaRPr lang="en-GB" dirty="0">
              <a:cs typeface="Arial"/>
            </a:endParaRPr>
          </a:p>
          <a:p>
            <a:pPr marL="285750" indent="-285750" algn="just">
              <a:lnSpc>
                <a:spcPct val="113999"/>
              </a:lnSpc>
              <a:buChar char="•"/>
            </a:pPr>
            <a:r>
              <a:rPr lang="en-GB" dirty="0">
                <a:cs typeface="Arial"/>
              </a:rPr>
              <a:t>The dwindling construction sector has a direct impact on the number of employees employed in the sector negatively impacting in the skills development levy contributions</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5" name="Slide Subtitle">
            <a:extLst>
              <a:ext uri="{FF2B5EF4-FFF2-40B4-BE49-F238E27FC236}">
                <a16:creationId xmlns:a16="http://schemas.microsoft.com/office/drawing/2014/main" xmlns="" id="{31EFE304-9C90-8B69-C25B-402886618819}"/>
              </a:ext>
            </a:extLst>
          </p:cNvPr>
          <p:cNvSpPr txBox="1">
            <a:spLocks/>
          </p:cNvSpPr>
          <p:nvPr/>
        </p:nvSpPr>
        <p:spPr>
          <a:xfrm>
            <a:off x="661987" y="3786387"/>
            <a:ext cx="8239126" cy="35054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7144" tIns="17144" rIns="17144" bIns="17144">
            <a:normAutofit/>
          </a:bodyPr>
          <a:lstStyle>
            <a:lvl1pPr marL="0" marR="0" indent="0" algn="l" defTabSz="309562" rtl="0" latinLnBrk="0">
              <a:lnSpc>
                <a:spcPct val="100000"/>
              </a:lnSpc>
              <a:spcBef>
                <a:spcPts val="0"/>
              </a:spcBef>
              <a:spcAft>
                <a:spcPts val="0"/>
              </a:spcAft>
              <a:buClrTx/>
              <a:buSzTx/>
              <a:buFontTx/>
              <a:buNone/>
              <a:tabLst/>
              <a:defRPr sz="2000" b="1" i="0" u="none" strike="noStrike" cap="none" spc="0" baseline="0">
                <a:solidFill>
                  <a:srgbClr val="E0592A"/>
                </a:solidFill>
                <a:uFillTx/>
                <a:latin typeface="+mn-lt"/>
                <a:ea typeface="+mn-ea"/>
                <a:cs typeface="+mn-cs"/>
                <a:sym typeface="Arial"/>
              </a:defRPr>
            </a:lvl1pPr>
            <a:lvl2pPr marL="7874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2pPr>
            <a:lvl3pPr marL="13970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3pPr>
            <a:lvl4pPr marL="20066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4pPr>
            <a:lvl5pPr marL="26162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5pPr>
            <a:lvl6pPr marL="32258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6pPr>
            <a:lvl7pPr marL="38354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7pPr>
            <a:lvl8pPr marL="44450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8pPr>
            <a:lvl9pPr marL="50546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9pPr>
          </a:lstStyle>
          <a:p>
            <a:pPr hangingPunct="1"/>
            <a:endParaRPr lang="en-US" dirty="0"/>
          </a:p>
        </p:txBody>
      </p:sp>
      <p:pic>
        <p:nvPicPr>
          <p:cNvPr id="3" name="Picture 2">
            <a:extLst>
              <a:ext uri="{FF2B5EF4-FFF2-40B4-BE49-F238E27FC236}">
                <a16:creationId xmlns:a16="http://schemas.microsoft.com/office/drawing/2014/main" xmlns="" id="{99C857A2-814F-26B0-2368-DDA1CF98AB89}"/>
              </a:ext>
            </a:extLst>
          </p:cNvPr>
          <p:cNvPicPr>
            <a:picLocks noChangeAspect="1"/>
          </p:cNvPicPr>
          <p:nvPr/>
        </p:nvPicPr>
        <p:blipFill>
          <a:blip r:embed="rId2" cstate="print"/>
          <a:stretch>
            <a:fillRect/>
          </a:stretch>
        </p:blipFill>
        <p:spPr>
          <a:xfrm>
            <a:off x="706521" y="2125133"/>
            <a:ext cx="7985042" cy="1744133"/>
          </a:xfrm>
          <a:prstGeom prst="rect">
            <a:avLst/>
          </a:prstGeom>
        </p:spPr>
      </p:pic>
    </p:spTree>
    <p:extLst>
      <p:ext uri="{BB962C8B-B14F-4D97-AF65-F5344CB8AC3E}">
        <p14:creationId xmlns:p14="http://schemas.microsoft.com/office/powerpoint/2010/main" xmlns="" val="2787591523"/>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Slide Title"/>
          <p:cNvSpPr txBox="1">
            <a:spLocks noGrp="1"/>
          </p:cNvSpPr>
          <p:nvPr>
            <p:ph type="title"/>
          </p:nvPr>
        </p:nvSpPr>
        <p:spPr>
          <a:xfrm>
            <a:off x="452437" y="185587"/>
            <a:ext cx="8239126" cy="537437"/>
          </a:xfrm>
          <a:prstGeom prst="rect">
            <a:avLst/>
          </a:prstGeom>
        </p:spPr>
        <p:txBody>
          <a:bodyPr>
            <a:normAutofit/>
          </a:bodyPr>
          <a:lstStyle/>
          <a:p>
            <a:r>
              <a:rPr lang="en-US" sz="2800" dirty="0"/>
              <a:t>Discretionary Grants Expenditure</a:t>
            </a:r>
            <a:endParaRPr dirty="0"/>
          </a:p>
        </p:txBody>
      </p:sp>
      <p:sp>
        <p:nvSpPr>
          <p:cNvPr id="527" name="Slide Subtitle"/>
          <p:cNvSpPr txBox="1">
            <a:spLocks noGrp="1"/>
          </p:cNvSpPr>
          <p:nvPr>
            <p:ph type="body" idx="21"/>
          </p:nvPr>
        </p:nvSpPr>
        <p:spPr>
          <a:xfrm>
            <a:off x="452437" y="656025"/>
            <a:ext cx="8239126" cy="350544"/>
          </a:xfrm>
          <a:prstGeom prst="rect">
            <a:avLst/>
          </a:prstGeom>
        </p:spPr>
        <p:txBody>
          <a:bodyPr/>
          <a:lstStyle/>
          <a:p>
            <a:pPr algn="just"/>
            <a:r>
              <a:rPr lang="en-GB" b="1" dirty="0"/>
              <a:t>Year-on-year Discretionary </a:t>
            </a:r>
            <a:r>
              <a:rPr lang="en-GB" dirty="0"/>
              <a:t>G</a:t>
            </a:r>
            <a:r>
              <a:rPr lang="en-GB" b="1" dirty="0"/>
              <a:t>rant expenditure</a:t>
            </a:r>
          </a:p>
        </p:txBody>
      </p:sp>
      <p:sp>
        <p:nvSpPr>
          <p:cNvPr id="528" name="Slide bullet text"/>
          <p:cNvSpPr txBox="1">
            <a:spLocks noGrp="1"/>
          </p:cNvSpPr>
          <p:nvPr>
            <p:ph type="body" idx="1"/>
          </p:nvPr>
        </p:nvSpPr>
        <p:spPr>
          <a:xfrm>
            <a:off x="452436" y="1029584"/>
            <a:ext cx="8412163" cy="3928329"/>
          </a:xfrm>
          <a:prstGeom prst="rect">
            <a:avLst/>
          </a:prstGeom>
        </p:spPr>
        <p:txBody>
          <a:bodyPr>
            <a:normAutofit lnSpcReduction="10000"/>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285750" indent="-285750" algn="just">
              <a:lnSpc>
                <a:spcPct val="100000"/>
              </a:lnSpc>
              <a:buFont typeface="Arial" panose="020B0604020202020204" pitchFamily="34" charset="0"/>
              <a:buChar char="•"/>
            </a:pPr>
            <a:r>
              <a:rPr lang="en-GB" dirty="0">
                <a:cs typeface="Arial"/>
              </a:rPr>
              <a:t>The DG expenditure went down by R43.9 million representing a 7% reduction compared to the prior year</a:t>
            </a:r>
            <a:endParaRPr lang="en-GB" dirty="0"/>
          </a:p>
          <a:p>
            <a:pPr marL="285750" indent="-285750" algn="just">
              <a:lnSpc>
                <a:spcPct val="100000"/>
              </a:lnSpc>
              <a:buChar char="•"/>
            </a:pPr>
            <a:r>
              <a:rPr lang="en-GB" dirty="0">
                <a:cs typeface="Arial"/>
              </a:rPr>
              <a:t>The discretionary grants expenditure for the 2020/21 was higher due the payment of stipends even though classes were suspended due to Covid-19 lockdown. Verification of DG claims resumed in the 2021/22 financial year</a:t>
            </a:r>
          </a:p>
          <a:p>
            <a:pPr marL="0" indent="0">
              <a:buNone/>
            </a:pPr>
            <a:endParaRPr lang="en-US" dirty="0"/>
          </a:p>
        </p:txBody>
      </p:sp>
      <p:sp>
        <p:nvSpPr>
          <p:cNvPr id="5" name="Slide Subtitle">
            <a:extLst>
              <a:ext uri="{FF2B5EF4-FFF2-40B4-BE49-F238E27FC236}">
                <a16:creationId xmlns:a16="http://schemas.microsoft.com/office/drawing/2014/main" xmlns="" id="{31EFE304-9C90-8B69-C25B-402886618819}"/>
              </a:ext>
            </a:extLst>
          </p:cNvPr>
          <p:cNvSpPr txBox="1">
            <a:spLocks/>
          </p:cNvSpPr>
          <p:nvPr/>
        </p:nvSpPr>
        <p:spPr>
          <a:xfrm>
            <a:off x="452437" y="1029583"/>
            <a:ext cx="8239126" cy="368262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7144" tIns="17144" rIns="17144" bIns="17144">
            <a:normAutofit/>
          </a:bodyPr>
          <a:lstStyle>
            <a:lvl1pPr marL="0" marR="0" indent="0" algn="l" defTabSz="309562" rtl="0" latinLnBrk="0">
              <a:lnSpc>
                <a:spcPct val="100000"/>
              </a:lnSpc>
              <a:spcBef>
                <a:spcPts val="0"/>
              </a:spcBef>
              <a:spcAft>
                <a:spcPts val="0"/>
              </a:spcAft>
              <a:buClrTx/>
              <a:buSzTx/>
              <a:buFontTx/>
              <a:buNone/>
              <a:tabLst/>
              <a:defRPr sz="2000" b="1" i="0" u="none" strike="noStrike" cap="none" spc="0" baseline="0">
                <a:solidFill>
                  <a:srgbClr val="E0592A"/>
                </a:solidFill>
                <a:uFillTx/>
                <a:latin typeface="+mn-lt"/>
                <a:ea typeface="+mn-ea"/>
                <a:cs typeface="+mn-cs"/>
                <a:sym typeface="Arial"/>
              </a:defRPr>
            </a:lvl1pPr>
            <a:lvl2pPr marL="7874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2pPr>
            <a:lvl3pPr marL="13970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3pPr>
            <a:lvl4pPr marL="20066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4pPr>
            <a:lvl5pPr marL="26162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5pPr>
            <a:lvl6pPr marL="32258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6pPr>
            <a:lvl7pPr marL="38354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7pPr>
            <a:lvl8pPr marL="44450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8pPr>
            <a:lvl9pPr marL="5054600" marR="0" indent="-177800" algn="l" defTabSz="914377" rtl="0" latinLnBrk="0">
              <a:lnSpc>
                <a:spcPct val="100000"/>
              </a:lnSpc>
              <a:spcBef>
                <a:spcPts val="600"/>
              </a:spcBef>
              <a:spcAft>
                <a:spcPts val="0"/>
              </a:spcAft>
              <a:buClrTx/>
              <a:buSzPct val="123000"/>
              <a:buFontTx/>
              <a:buChar char="•"/>
              <a:tabLst/>
              <a:defRPr sz="1400" b="0" i="0" u="none" strike="noStrike" cap="none" spc="0" baseline="0">
                <a:solidFill>
                  <a:srgbClr val="636569"/>
                </a:solidFill>
                <a:uFillTx/>
                <a:latin typeface="+mn-lt"/>
                <a:ea typeface="+mn-ea"/>
                <a:cs typeface="+mn-cs"/>
                <a:sym typeface="Arial"/>
              </a:defRPr>
            </a:lvl9pPr>
          </a:lstStyle>
          <a:p>
            <a:pPr hangingPunct="1"/>
            <a:endParaRPr lang="en-US" dirty="0"/>
          </a:p>
        </p:txBody>
      </p:sp>
      <p:pic>
        <p:nvPicPr>
          <p:cNvPr id="2" name="Picture 1">
            <a:extLst>
              <a:ext uri="{FF2B5EF4-FFF2-40B4-BE49-F238E27FC236}">
                <a16:creationId xmlns:a16="http://schemas.microsoft.com/office/drawing/2014/main" xmlns="" id="{365B47BC-4726-827A-6D76-8AC1F385201E}"/>
              </a:ext>
            </a:extLst>
          </p:cNvPr>
          <p:cNvPicPr>
            <a:picLocks noChangeAspect="1"/>
          </p:cNvPicPr>
          <p:nvPr/>
        </p:nvPicPr>
        <p:blipFill>
          <a:blip r:embed="rId2" cstate="print"/>
          <a:stretch>
            <a:fillRect/>
          </a:stretch>
        </p:blipFill>
        <p:spPr>
          <a:xfrm>
            <a:off x="506224" y="1134533"/>
            <a:ext cx="8320275" cy="2484647"/>
          </a:xfrm>
          <a:prstGeom prst="rect">
            <a:avLst/>
          </a:prstGeom>
        </p:spPr>
      </p:pic>
    </p:spTree>
    <p:extLst>
      <p:ext uri="{BB962C8B-B14F-4D97-AF65-F5344CB8AC3E}">
        <p14:creationId xmlns:p14="http://schemas.microsoft.com/office/powerpoint/2010/main" xmlns="" val="50636806"/>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8ACB97-B225-BFE1-92E2-7DA16AD9BF0C}"/>
              </a:ext>
            </a:extLst>
          </p:cNvPr>
          <p:cNvSpPr>
            <a:spLocks noGrp="1"/>
          </p:cNvSpPr>
          <p:nvPr>
            <p:ph type="title"/>
          </p:nvPr>
        </p:nvSpPr>
        <p:spPr>
          <a:xfrm>
            <a:off x="452437" y="246490"/>
            <a:ext cx="8239126" cy="695759"/>
          </a:xfrm>
        </p:spPr>
        <p:txBody>
          <a:bodyPr>
            <a:normAutofit fontScale="90000"/>
          </a:bodyPr>
          <a:lstStyle/>
          <a:p>
            <a:r>
              <a:rPr lang="en-ZA" dirty="0"/>
              <a:t>CETA EXPENDITURE VS. PERFORMANCE</a:t>
            </a:r>
            <a:br>
              <a:rPr lang="en-ZA" dirty="0"/>
            </a:br>
            <a:r>
              <a:rPr lang="en-ZA" dirty="0"/>
              <a:t>AGAINST 2021/22 APP</a:t>
            </a:r>
          </a:p>
        </p:txBody>
      </p:sp>
      <p:sp>
        <p:nvSpPr>
          <p:cNvPr id="3" name="Text Placeholder 2">
            <a:extLst>
              <a:ext uri="{FF2B5EF4-FFF2-40B4-BE49-F238E27FC236}">
                <a16:creationId xmlns:a16="http://schemas.microsoft.com/office/drawing/2014/main" xmlns="" id="{794C15D8-2F5A-0528-08A3-5E733AD669D4}"/>
              </a:ext>
            </a:extLst>
          </p:cNvPr>
          <p:cNvSpPr>
            <a:spLocks noGrp="1"/>
          </p:cNvSpPr>
          <p:nvPr>
            <p:ph type="body" sz="quarter" idx="21"/>
          </p:nvPr>
        </p:nvSpPr>
        <p:spPr/>
        <p:txBody>
          <a:bodyPr/>
          <a:lstStyle/>
          <a:p>
            <a:r>
              <a:rPr lang="en-US" dirty="0">
                <a:latin typeface="Arial" panose="020B0604020202020204" pitchFamily="34" charset="0"/>
                <a:cs typeface="Arial" panose="020B0604020202020204" pitchFamily="34" charset="0"/>
              </a:rPr>
              <a:t>Relationship between Expenditure and Performance</a:t>
            </a:r>
            <a:endParaRPr lang="en-ZA" dirty="0">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xmlns="" id="{28A789C7-F3BF-F18B-55CA-F8D9BFFD664E}"/>
              </a:ext>
            </a:extLst>
          </p:cNvPr>
          <p:cNvSpPr txBox="1">
            <a:spLocks noGrp="1"/>
          </p:cNvSpPr>
          <p:nvPr>
            <p:ph type="body" idx="1"/>
          </p:nvPr>
        </p:nvSpPr>
        <p:spPr>
          <a:xfrm>
            <a:off x="385233" y="1290638"/>
            <a:ext cx="8627534"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ZA" dirty="0">
                <a:latin typeface="Arial Body"/>
                <a:cs typeface="Segoe UI"/>
              </a:rPr>
              <a:t>​</a:t>
            </a:r>
            <a:r>
              <a:rPr lang="en-GB" sz="1600" dirty="0">
                <a:cs typeface="Segoe UI"/>
              </a:rPr>
              <a:t>The CETA spend for 2021/22 FY increase by 3% against its improved revenue at 42%</a:t>
            </a:r>
          </a:p>
          <a:p>
            <a:pPr algn="just"/>
            <a:endParaRPr lang="en-GB" sz="1600" dirty="0">
              <a:cs typeface="Segoe UI"/>
            </a:endParaRPr>
          </a:p>
          <a:p>
            <a:pPr algn="just"/>
            <a:r>
              <a:rPr lang="en-GB" sz="1600" dirty="0">
                <a:cs typeface="Segoe UI"/>
              </a:rPr>
              <a:t>The above is underpinned by improvement in overall organisational performance by 182% to </a:t>
            </a:r>
            <a:r>
              <a:rPr lang="en-GB" sz="1600" b="1" dirty="0">
                <a:solidFill>
                  <a:srgbClr val="CC6600"/>
                </a:solidFill>
                <a:cs typeface="Segoe UI"/>
              </a:rPr>
              <a:t>62%</a:t>
            </a:r>
            <a:r>
              <a:rPr lang="en-GB" sz="1600" dirty="0">
                <a:cs typeface="Segoe UI"/>
              </a:rPr>
              <a:t> from 22% in the previous year</a:t>
            </a:r>
            <a:endParaRPr lang="en-US" sz="1600" dirty="0">
              <a:cs typeface="Arial"/>
            </a:endParaRPr>
          </a:p>
        </p:txBody>
      </p:sp>
    </p:spTree>
    <p:extLst>
      <p:ext uri="{BB962C8B-B14F-4D97-AF65-F5344CB8AC3E}">
        <p14:creationId xmlns:p14="http://schemas.microsoft.com/office/powerpoint/2010/main" xmlns="" val="1778699365"/>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8ACB97-B225-BFE1-92E2-7DA16AD9BF0C}"/>
              </a:ext>
            </a:extLst>
          </p:cNvPr>
          <p:cNvSpPr>
            <a:spLocks noGrp="1"/>
          </p:cNvSpPr>
          <p:nvPr>
            <p:ph type="title"/>
          </p:nvPr>
        </p:nvSpPr>
        <p:spPr>
          <a:xfrm>
            <a:off x="452437" y="309776"/>
            <a:ext cx="8239126" cy="537437"/>
          </a:xfrm>
        </p:spPr>
        <p:txBody>
          <a:bodyPr/>
          <a:lstStyle/>
          <a:p>
            <a:r>
              <a:rPr lang="en-ZA" dirty="0"/>
              <a:t>UIFW AND ACTIONS TO ADDRESS</a:t>
            </a:r>
          </a:p>
        </p:txBody>
      </p:sp>
      <p:sp>
        <p:nvSpPr>
          <p:cNvPr id="3" name="Text Placeholder 2">
            <a:extLst>
              <a:ext uri="{FF2B5EF4-FFF2-40B4-BE49-F238E27FC236}">
                <a16:creationId xmlns:a16="http://schemas.microsoft.com/office/drawing/2014/main" xmlns="" id="{794C15D8-2F5A-0528-08A3-5E733AD669D4}"/>
              </a:ext>
            </a:extLst>
          </p:cNvPr>
          <p:cNvSpPr>
            <a:spLocks noGrp="1"/>
          </p:cNvSpPr>
          <p:nvPr>
            <p:ph type="body" sz="quarter" idx="21"/>
          </p:nvPr>
        </p:nvSpPr>
        <p:spPr>
          <a:xfrm>
            <a:off x="452437" y="765387"/>
            <a:ext cx="8239126" cy="350544"/>
          </a:xfrm>
        </p:spPr>
        <p:txBody>
          <a:bodyPr/>
          <a:lstStyle/>
          <a:p>
            <a:r>
              <a:rPr lang="en-ZA" dirty="0"/>
              <a:t>Irregular expenditure analysis and actions</a:t>
            </a:r>
          </a:p>
        </p:txBody>
      </p:sp>
      <p:pic>
        <p:nvPicPr>
          <p:cNvPr id="7" name="Picture 6">
            <a:extLst>
              <a:ext uri="{FF2B5EF4-FFF2-40B4-BE49-F238E27FC236}">
                <a16:creationId xmlns:a16="http://schemas.microsoft.com/office/drawing/2014/main" xmlns="" id="{8FEFC938-7490-88E5-4AE6-B95D9E7BC493}"/>
              </a:ext>
            </a:extLst>
          </p:cNvPr>
          <p:cNvPicPr>
            <a:picLocks noChangeAspect="1"/>
          </p:cNvPicPr>
          <p:nvPr/>
        </p:nvPicPr>
        <p:blipFill>
          <a:blip r:embed="rId2" cstate="print"/>
          <a:stretch>
            <a:fillRect/>
          </a:stretch>
        </p:blipFill>
        <p:spPr>
          <a:xfrm>
            <a:off x="452437" y="1302825"/>
            <a:ext cx="8176733" cy="3238440"/>
          </a:xfrm>
          <a:prstGeom prst="rect">
            <a:avLst/>
          </a:prstGeom>
        </p:spPr>
      </p:pic>
    </p:spTree>
    <p:extLst>
      <p:ext uri="{BB962C8B-B14F-4D97-AF65-F5344CB8AC3E}">
        <p14:creationId xmlns:p14="http://schemas.microsoft.com/office/powerpoint/2010/main" xmlns="" val="1010079967"/>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8ACB97-B225-BFE1-92E2-7DA16AD9BF0C}"/>
              </a:ext>
            </a:extLst>
          </p:cNvPr>
          <p:cNvSpPr>
            <a:spLocks noGrp="1"/>
          </p:cNvSpPr>
          <p:nvPr>
            <p:ph type="title"/>
          </p:nvPr>
        </p:nvSpPr>
        <p:spPr>
          <a:xfrm>
            <a:off x="452437" y="309776"/>
            <a:ext cx="8239126" cy="537437"/>
          </a:xfrm>
        </p:spPr>
        <p:txBody>
          <a:bodyPr/>
          <a:lstStyle/>
          <a:p>
            <a:r>
              <a:rPr lang="en-ZA" dirty="0"/>
              <a:t>UIFW AND ACTIONS TO ADDRESS</a:t>
            </a:r>
          </a:p>
        </p:txBody>
      </p:sp>
      <p:sp>
        <p:nvSpPr>
          <p:cNvPr id="3" name="Text Placeholder 2">
            <a:extLst>
              <a:ext uri="{FF2B5EF4-FFF2-40B4-BE49-F238E27FC236}">
                <a16:creationId xmlns:a16="http://schemas.microsoft.com/office/drawing/2014/main" xmlns="" id="{794C15D8-2F5A-0528-08A3-5E733AD669D4}"/>
              </a:ext>
            </a:extLst>
          </p:cNvPr>
          <p:cNvSpPr>
            <a:spLocks noGrp="1"/>
          </p:cNvSpPr>
          <p:nvPr>
            <p:ph type="body" sz="quarter" idx="21"/>
          </p:nvPr>
        </p:nvSpPr>
        <p:spPr>
          <a:xfrm>
            <a:off x="452437" y="765387"/>
            <a:ext cx="8239126" cy="350544"/>
          </a:xfrm>
        </p:spPr>
        <p:txBody>
          <a:bodyPr/>
          <a:lstStyle/>
          <a:p>
            <a:r>
              <a:rPr lang="en-ZA" dirty="0"/>
              <a:t>Fruitless and wasteful expenditure analysis and actions</a:t>
            </a:r>
          </a:p>
        </p:txBody>
      </p:sp>
      <p:pic>
        <p:nvPicPr>
          <p:cNvPr id="4" name="Picture 3">
            <a:extLst>
              <a:ext uri="{FF2B5EF4-FFF2-40B4-BE49-F238E27FC236}">
                <a16:creationId xmlns:a16="http://schemas.microsoft.com/office/drawing/2014/main" xmlns="" id="{5C28B55C-F16A-A321-D92B-1A8CE179D3C6}"/>
              </a:ext>
            </a:extLst>
          </p:cNvPr>
          <p:cNvPicPr>
            <a:picLocks noChangeAspect="1"/>
          </p:cNvPicPr>
          <p:nvPr/>
        </p:nvPicPr>
        <p:blipFill>
          <a:blip r:embed="rId2" cstate="print"/>
          <a:stretch>
            <a:fillRect/>
          </a:stretch>
        </p:blipFill>
        <p:spPr>
          <a:xfrm>
            <a:off x="452437" y="1390277"/>
            <a:ext cx="7654218" cy="1491236"/>
          </a:xfrm>
          <a:prstGeom prst="rect">
            <a:avLst/>
          </a:prstGeom>
        </p:spPr>
      </p:pic>
    </p:spTree>
    <p:extLst>
      <p:ext uri="{BB962C8B-B14F-4D97-AF65-F5344CB8AC3E}">
        <p14:creationId xmlns:p14="http://schemas.microsoft.com/office/powerpoint/2010/main" xmlns="" val="318272046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Slide Title"/>
          <p:cNvSpPr txBox="1">
            <a:spLocks noGrp="1"/>
          </p:cNvSpPr>
          <p:nvPr>
            <p:ph type="title"/>
          </p:nvPr>
        </p:nvSpPr>
        <p:spPr>
          <a:prstGeom prst="rect">
            <a:avLst/>
          </a:prstGeom>
        </p:spPr>
        <p:txBody>
          <a:bodyPr/>
          <a:lstStyle/>
          <a:p>
            <a:r>
              <a:rPr lang="en-US" dirty="0"/>
              <a:t>MANDATE OF THE CETA</a:t>
            </a:r>
            <a:endParaRPr dirty="0"/>
          </a:p>
        </p:txBody>
      </p:sp>
      <p:sp>
        <p:nvSpPr>
          <p:cNvPr id="527" name="Slide Subtitle"/>
          <p:cNvSpPr txBox="1">
            <a:spLocks noGrp="1"/>
          </p:cNvSpPr>
          <p:nvPr>
            <p:ph type="body" idx="21"/>
          </p:nvPr>
        </p:nvSpPr>
        <p:spPr>
          <a:prstGeom prst="rect">
            <a:avLst/>
          </a:prstGeom>
        </p:spPr>
        <p:txBody>
          <a:bodyPr/>
          <a:lstStyle/>
          <a:p>
            <a:r>
              <a:rPr lang="en-US" dirty="0"/>
              <a:t>Facilitation of skills development in the construction sector</a:t>
            </a:r>
            <a:endParaRPr dirty="0"/>
          </a:p>
        </p:txBody>
      </p:sp>
      <p:sp>
        <p:nvSpPr>
          <p:cNvPr id="528" name="Slide bullet text"/>
          <p:cNvSpPr txBox="1">
            <a:spLocks noGrp="1"/>
          </p:cNvSpPr>
          <p:nvPr>
            <p:ph type="body" idx="1"/>
          </p:nvPr>
        </p:nvSpPr>
        <p:spPr>
          <a:prstGeom prst="rect">
            <a:avLst/>
          </a:prstGeom>
        </p:spPr>
        <p:txBody>
          <a:bodyPr/>
          <a:lstStyle/>
          <a:p>
            <a:pPr marL="0" indent="0">
              <a:buNone/>
            </a:pPr>
            <a:r>
              <a:rPr lang="en-US" dirty="0"/>
              <a:t>The CETA facilitates and funds skills development through:</a:t>
            </a:r>
          </a:p>
          <a:p>
            <a:r>
              <a:rPr lang="en-US" dirty="0"/>
              <a:t>Research and development of the Sector Skills Plan</a:t>
            </a:r>
          </a:p>
          <a:p>
            <a:r>
              <a:rPr lang="en-US" dirty="0"/>
              <a:t>Allocation of Mandatory and Discretionary Grants</a:t>
            </a:r>
          </a:p>
          <a:p>
            <a:r>
              <a:rPr lang="en-US" dirty="0"/>
              <a:t>The development of qualifications</a:t>
            </a:r>
          </a:p>
          <a:p>
            <a:r>
              <a:rPr lang="en-US" dirty="0"/>
              <a:t>Accreditation of training providers</a:t>
            </a:r>
          </a:p>
          <a:p>
            <a:r>
              <a:rPr lang="en-US" dirty="0"/>
              <a:t>Quality assurance of all accredited training in the sector</a:t>
            </a:r>
          </a:p>
          <a:p>
            <a:r>
              <a:rPr lang="en-US" dirty="0"/>
              <a:t>Implementation and monitoring of Projects </a:t>
            </a:r>
          </a:p>
          <a:p>
            <a:r>
              <a:rPr lang="en-US" dirty="0"/>
              <a:t>Certification of learners enrolled onto CETA programmes</a:t>
            </a:r>
          </a:p>
          <a:p>
            <a:endParaRPr dirty="0"/>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06239"/>
            </a:gs>
            <a:gs pos="100000">
              <a:srgbClr val="702A31"/>
            </a:gs>
          </a:gsLst>
          <a:lin ang="5400000" scaled="0"/>
        </a:gradFill>
        <a:effectLst/>
      </p:bgPr>
    </p:bg>
    <p:spTree>
      <p:nvGrpSpPr>
        <p:cNvPr id="1" name=""/>
        <p:cNvGrpSpPr/>
        <p:nvPr/>
      </p:nvGrpSpPr>
      <p:grpSpPr>
        <a:xfrm>
          <a:off x="0" y="0"/>
          <a:ext cx="0" cy="0"/>
          <a:chOff x="0" y="0"/>
          <a:chExt cx="0" cy="0"/>
        </a:xfrm>
      </p:grpSpPr>
      <p:sp>
        <p:nvSpPr>
          <p:cNvPr id="572" name="Freeform 172"/>
          <p:cNvSpPr/>
          <p:nvPr/>
        </p:nvSpPr>
        <p:spPr>
          <a:xfrm>
            <a:off x="9080500" y="-1"/>
            <a:ext cx="63500" cy="1435101"/>
          </a:xfrm>
          <a:prstGeom prst="rect">
            <a:avLst/>
          </a:prstGeom>
          <a:solidFill>
            <a:srgbClr val="FFFFFF"/>
          </a:solidFill>
          <a:ln w="3175">
            <a:miter lim="400000"/>
          </a:ln>
        </p:spPr>
        <p:txBody>
          <a:bodyPr lIns="34289" tIns="34289" rIns="34289" bIns="34289" anchor="ctr"/>
          <a:lstStyle/>
          <a:p>
            <a:pPr defTabSz="685800">
              <a:defRPr sz="1200">
                <a:solidFill>
                  <a:srgbClr val="000000"/>
                </a:solidFill>
                <a:latin typeface="Calibri"/>
                <a:ea typeface="Calibri"/>
                <a:cs typeface="Calibri"/>
                <a:sym typeface="Calibri"/>
              </a:defRPr>
            </a:pPr>
            <a:endParaRPr dirty="0"/>
          </a:p>
        </p:txBody>
      </p:sp>
      <p:sp>
        <p:nvSpPr>
          <p:cNvPr id="573" name="Freeform 173"/>
          <p:cNvSpPr/>
          <p:nvPr/>
        </p:nvSpPr>
        <p:spPr>
          <a:xfrm>
            <a:off x="0" y="-1"/>
            <a:ext cx="63501" cy="1435101"/>
          </a:xfrm>
          <a:prstGeom prst="rect">
            <a:avLst/>
          </a:prstGeom>
          <a:solidFill>
            <a:srgbClr val="FFFFFF"/>
          </a:solidFill>
          <a:ln w="3175">
            <a:miter lim="400000"/>
          </a:ln>
        </p:spPr>
        <p:txBody>
          <a:bodyPr lIns="34289" tIns="34289" rIns="34289" bIns="34289" anchor="ctr"/>
          <a:lstStyle/>
          <a:p>
            <a:pPr defTabSz="685800">
              <a:defRPr sz="1200">
                <a:solidFill>
                  <a:srgbClr val="000000"/>
                </a:solidFill>
                <a:latin typeface="Calibri"/>
                <a:ea typeface="Calibri"/>
                <a:cs typeface="Calibri"/>
                <a:sym typeface="Calibri"/>
              </a:defRPr>
            </a:pPr>
            <a:endParaRPr dirty="0"/>
          </a:p>
        </p:txBody>
      </p:sp>
      <p:sp>
        <p:nvSpPr>
          <p:cNvPr id="574" name="Freeform 208"/>
          <p:cNvSpPr/>
          <p:nvPr/>
        </p:nvSpPr>
        <p:spPr>
          <a:xfrm>
            <a:off x="724039" y="1916192"/>
            <a:ext cx="4084124" cy="242016"/>
          </a:xfrm>
          <a:custGeom>
            <a:avLst/>
            <a:gdLst/>
            <a:ahLst/>
            <a:cxnLst>
              <a:cxn ang="0">
                <a:pos x="wd2" y="hd2"/>
              </a:cxn>
              <a:cxn ang="5400000">
                <a:pos x="wd2" y="hd2"/>
              </a:cxn>
              <a:cxn ang="10800000">
                <a:pos x="wd2" y="hd2"/>
              </a:cxn>
              <a:cxn ang="16200000">
                <a:pos x="wd2" y="hd2"/>
              </a:cxn>
            </a:cxnLst>
            <a:rect l="0" t="0" r="r" b="b"/>
            <a:pathLst>
              <a:path w="21600" h="21552" extrusionOk="0">
                <a:moveTo>
                  <a:pt x="12004" y="5"/>
                </a:moveTo>
                <a:cubicBezTo>
                  <a:pt x="11943" y="-10"/>
                  <a:pt x="11885" y="137"/>
                  <a:pt x="11828" y="501"/>
                </a:cubicBezTo>
                <a:cubicBezTo>
                  <a:pt x="11779" y="810"/>
                  <a:pt x="11737" y="1396"/>
                  <a:pt x="11707" y="2099"/>
                </a:cubicBezTo>
                <a:cubicBezTo>
                  <a:pt x="11679" y="2776"/>
                  <a:pt x="11664" y="3542"/>
                  <a:pt x="11664" y="4358"/>
                </a:cubicBezTo>
                <a:cubicBezTo>
                  <a:pt x="11663" y="5047"/>
                  <a:pt x="11676" y="5752"/>
                  <a:pt x="11697" y="6342"/>
                </a:cubicBezTo>
                <a:cubicBezTo>
                  <a:pt x="11721" y="6985"/>
                  <a:pt x="11753" y="7483"/>
                  <a:pt x="11792" y="7885"/>
                </a:cubicBezTo>
                <a:cubicBezTo>
                  <a:pt x="11843" y="8361"/>
                  <a:pt x="11895" y="8827"/>
                  <a:pt x="11949" y="9208"/>
                </a:cubicBezTo>
                <a:cubicBezTo>
                  <a:pt x="12015" y="9611"/>
                  <a:pt x="12078" y="10208"/>
                  <a:pt x="12132" y="10971"/>
                </a:cubicBezTo>
                <a:cubicBezTo>
                  <a:pt x="12153" y="11357"/>
                  <a:pt x="12165" y="11827"/>
                  <a:pt x="12165" y="12349"/>
                </a:cubicBezTo>
                <a:cubicBezTo>
                  <a:pt x="12164" y="13129"/>
                  <a:pt x="12140" y="13867"/>
                  <a:pt x="12103" y="14333"/>
                </a:cubicBezTo>
                <a:cubicBezTo>
                  <a:pt x="12051" y="14961"/>
                  <a:pt x="11986" y="15284"/>
                  <a:pt x="11923" y="15214"/>
                </a:cubicBezTo>
                <a:cubicBezTo>
                  <a:pt x="11874" y="15226"/>
                  <a:pt x="11827" y="15076"/>
                  <a:pt x="11782" y="14773"/>
                </a:cubicBezTo>
                <a:cubicBezTo>
                  <a:pt x="11746" y="14548"/>
                  <a:pt x="11716" y="14121"/>
                  <a:pt x="11697" y="13561"/>
                </a:cubicBezTo>
                <a:cubicBezTo>
                  <a:pt x="11679" y="13022"/>
                  <a:pt x="11670" y="12414"/>
                  <a:pt x="11671" y="11798"/>
                </a:cubicBezTo>
                <a:lnTo>
                  <a:pt x="11671" y="11247"/>
                </a:lnTo>
                <a:lnTo>
                  <a:pt x="11543" y="11412"/>
                </a:lnTo>
                <a:cubicBezTo>
                  <a:pt x="11535" y="13077"/>
                  <a:pt x="11576" y="14734"/>
                  <a:pt x="11654" y="15765"/>
                </a:cubicBezTo>
                <a:cubicBezTo>
                  <a:pt x="11735" y="16628"/>
                  <a:pt x="11830" y="17049"/>
                  <a:pt x="11926" y="16978"/>
                </a:cubicBezTo>
                <a:cubicBezTo>
                  <a:pt x="11993" y="16996"/>
                  <a:pt x="12057" y="16742"/>
                  <a:pt x="12119" y="16316"/>
                </a:cubicBezTo>
                <a:cubicBezTo>
                  <a:pt x="12172" y="15949"/>
                  <a:pt x="12219" y="15338"/>
                  <a:pt x="12253" y="14553"/>
                </a:cubicBezTo>
                <a:cubicBezTo>
                  <a:pt x="12285" y="13846"/>
                  <a:pt x="12302" y="13012"/>
                  <a:pt x="12302" y="12128"/>
                </a:cubicBezTo>
                <a:cubicBezTo>
                  <a:pt x="12303" y="11457"/>
                  <a:pt x="12292" y="10788"/>
                  <a:pt x="12273" y="10199"/>
                </a:cubicBezTo>
                <a:cubicBezTo>
                  <a:pt x="12253" y="9618"/>
                  <a:pt x="12225" y="9123"/>
                  <a:pt x="12191" y="8767"/>
                </a:cubicBezTo>
                <a:cubicBezTo>
                  <a:pt x="12144" y="8300"/>
                  <a:pt x="12094" y="7909"/>
                  <a:pt x="12044" y="7554"/>
                </a:cubicBezTo>
                <a:cubicBezTo>
                  <a:pt x="11958" y="6902"/>
                  <a:pt x="11906" y="6443"/>
                  <a:pt x="11883" y="6232"/>
                </a:cubicBezTo>
                <a:cubicBezTo>
                  <a:pt x="11857" y="6018"/>
                  <a:pt x="11832" y="5695"/>
                  <a:pt x="11815" y="5295"/>
                </a:cubicBezTo>
                <a:cubicBezTo>
                  <a:pt x="11802" y="4976"/>
                  <a:pt x="11795" y="4630"/>
                  <a:pt x="11795" y="4248"/>
                </a:cubicBezTo>
                <a:cubicBezTo>
                  <a:pt x="11793" y="3611"/>
                  <a:pt x="11811" y="2987"/>
                  <a:pt x="11841" y="2595"/>
                </a:cubicBezTo>
                <a:cubicBezTo>
                  <a:pt x="11889" y="2007"/>
                  <a:pt x="11949" y="1705"/>
                  <a:pt x="12008" y="1768"/>
                </a:cubicBezTo>
                <a:cubicBezTo>
                  <a:pt x="12043" y="1773"/>
                  <a:pt x="12078" y="1917"/>
                  <a:pt x="12112" y="2099"/>
                </a:cubicBezTo>
                <a:cubicBezTo>
                  <a:pt x="12141" y="2254"/>
                  <a:pt x="12165" y="2471"/>
                  <a:pt x="12188" y="2815"/>
                </a:cubicBezTo>
                <a:cubicBezTo>
                  <a:pt x="12206" y="3145"/>
                  <a:pt x="12222" y="3537"/>
                  <a:pt x="12230" y="3972"/>
                </a:cubicBezTo>
                <a:cubicBezTo>
                  <a:pt x="12236" y="4322"/>
                  <a:pt x="12238" y="4712"/>
                  <a:pt x="12237" y="5075"/>
                </a:cubicBezTo>
                <a:lnTo>
                  <a:pt x="12361" y="4909"/>
                </a:lnTo>
                <a:cubicBezTo>
                  <a:pt x="12361" y="4750"/>
                  <a:pt x="12361" y="4579"/>
                  <a:pt x="12361" y="4579"/>
                </a:cubicBezTo>
                <a:cubicBezTo>
                  <a:pt x="12360" y="3819"/>
                  <a:pt x="12348" y="3080"/>
                  <a:pt x="12325" y="2429"/>
                </a:cubicBezTo>
                <a:cubicBezTo>
                  <a:pt x="12298" y="1647"/>
                  <a:pt x="12257" y="1029"/>
                  <a:pt x="12207" y="666"/>
                </a:cubicBezTo>
                <a:cubicBezTo>
                  <a:pt x="12144" y="184"/>
                  <a:pt x="12074" y="-37"/>
                  <a:pt x="12004" y="5"/>
                </a:cubicBezTo>
                <a:close/>
                <a:moveTo>
                  <a:pt x="8064" y="60"/>
                </a:moveTo>
                <a:cubicBezTo>
                  <a:pt x="8003" y="28"/>
                  <a:pt x="7942" y="198"/>
                  <a:pt x="7884" y="556"/>
                </a:cubicBezTo>
                <a:cubicBezTo>
                  <a:pt x="7835" y="865"/>
                  <a:pt x="7794" y="1450"/>
                  <a:pt x="7763" y="2154"/>
                </a:cubicBezTo>
                <a:cubicBezTo>
                  <a:pt x="7736" y="2831"/>
                  <a:pt x="7720" y="3597"/>
                  <a:pt x="7720" y="4413"/>
                </a:cubicBezTo>
                <a:cubicBezTo>
                  <a:pt x="7720" y="5102"/>
                  <a:pt x="7732" y="5807"/>
                  <a:pt x="7753" y="6397"/>
                </a:cubicBezTo>
                <a:cubicBezTo>
                  <a:pt x="7779" y="7036"/>
                  <a:pt x="7813" y="7533"/>
                  <a:pt x="7851" y="7940"/>
                </a:cubicBezTo>
                <a:cubicBezTo>
                  <a:pt x="7902" y="8421"/>
                  <a:pt x="7955" y="8887"/>
                  <a:pt x="8008" y="9263"/>
                </a:cubicBezTo>
                <a:cubicBezTo>
                  <a:pt x="8075" y="9667"/>
                  <a:pt x="8134" y="10264"/>
                  <a:pt x="8188" y="11026"/>
                </a:cubicBezTo>
                <a:cubicBezTo>
                  <a:pt x="8209" y="11416"/>
                  <a:pt x="8221" y="11884"/>
                  <a:pt x="8221" y="12404"/>
                </a:cubicBezTo>
                <a:cubicBezTo>
                  <a:pt x="8219" y="13165"/>
                  <a:pt x="8198" y="13876"/>
                  <a:pt x="8162" y="14333"/>
                </a:cubicBezTo>
                <a:cubicBezTo>
                  <a:pt x="8111" y="14958"/>
                  <a:pt x="8046" y="15281"/>
                  <a:pt x="7982" y="15214"/>
                </a:cubicBezTo>
                <a:cubicBezTo>
                  <a:pt x="7933" y="15229"/>
                  <a:pt x="7887" y="15079"/>
                  <a:pt x="7841" y="14773"/>
                </a:cubicBezTo>
                <a:cubicBezTo>
                  <a:pt x="7805" y="14549"/>
                  <a:pt x="7772" y="14122"/>
                  <a:pt x="7753" y="13561"/>
                </a:cubicBezTo>
                <a:cubicBezTo>
                  <a:pt x="7735" y="13022"/>
                  <a:pt x="7726" y="12414"/>
                  <a:pt x="7727" y="11798"/>
                </a:cubicBezTo>
                <a:lnTo>
                  <a:pt x="7727" y="11247"/>
                </a:lnTo>
                <a:lnTo>
                  <a:pt x="7603" y="11412"/>
                </a:lnTo>
                <a:cubicBezTo>
                  <a:pt x="7591" y="13092"/>
                  <a:pt x="7629" y="14754"/>
                  <a:pt x="7707" y="15820"/>
                </a:cubicBezTo>
                <a:cubicBezTo>
                  <a:pt x="7788" y="16681"/>
                  <a:pt x="7884" y="17101"/>
                  <a:pt x="7979" y="17033"/>
                </a:cubicBezTo>
                <a:cubicBezTo>
                  <a:pt x="8046" y="17051"/>
                  <a:pt x="8110" y="16852"/>
                  <a:pt x="8172" y="16427"/>
                </a:cubicBezTo>
                <a:cubicBezTo>
                  <a:pt x="8225" y="16064"/>
                  <a:pt x="8273" y="15452"/>
                  <a:pt x="8306" y="14663"/>
                </a:cubicBezTo>
                <a:cubicBezTo>
                  <a:pt x="8338" y="13956"/>
                  <a:pt x="8356" y="13122"/>
                  <a:pt x="8355" y="12238"/>
                </a:cubicBezTo>
                <a:cubicBezTo>
                  <a:pt x="8356" y="11568"/>
                  <a:pt x="8345" y="10898"/>
                  <a:pt x="8326" y="10310"/>
                </a:cubicBezTo>
                <a:cubicBezTo>
                  <a:pt x="8306" y="9728"/>
                  <a:pt x="8278" y="9233"/>
                  <a:pt x="8244" y="8877"/>
                </a:cubicBezTo>
                <a:cubicBezTo>
                  <a:pt x="8198" y="8405"/>
                  <a:pt x="8150" y="7959"/>
                  <a:pt x="8100" y="7609"/>
                </a:cubicBezTo>
                <a:cubicBezTo>
                  <a:pt x="8013" y="6957"/>
                  <a:pt x="7959" y="6554"/>
                  <a:pt x="7936" y="6342"/>
                </a:cubicBezTo>
                <a:cubicBezTo>
                  <a:pt x="7910" y="6124"/>
                  <a:pt x="7885" y="5801"/>
                  <a:pt x="7868" y="5405"/>
                </a:cubicBezTo>
                <a:cubicBezTo>
                  <a:pt x="7855" y="5086"/>
                  <a:pt x="7851" y="4740"/>
                  <a:pt x="7851" y="4358"/>
                </a:cubicBezTo>
                <a:cubicBezTo>
                  <a:pt x="7850" y="3721"/>
                  <a:pt x="7864" y="3097"/>
                  <a:pt x="7894" y="2705"/>
                </a:cubicBezTo>
                <a:cubicBezTo>
                  <a:pt x="7942" y="2118"/>
                  <a:pt x="8002" y="1815"/>
                  <a:pt x="8061" y="1878"/>
                </a:cubicBezTo>
                <a:cubicBezTo>
                  <a:pt x="8098" y="1875"/>
                  <a:pt x="8133" y="1963"/>
                  <a:pt x="8169" y="2154"/>
                </a:cubicBezTo>
                <a:cubicBezTo>
                  <a:pt x="8197" y="2307"/>
                  <a:pt x="8225" y="2580"/>
                  <a:pt x="8247" y="2925"/>
                </a:cubicBezTo>
                <a:cubicBezTo>
                  <a:pt x="8266" y="3250"/>
                  <a:pt x="8279" y="3644"/>
                  <a:pt x="8287" y="4083"/>
                </a:cubicBezTo>
                <a:cubicBezTo>
                  <a:pt x="8292" y="4433"/>
                  <a:pt x="8297" y="4822"/>
                  <a:pt x="8296" y="5185"/>
                </a:cubicBezTo>
                <a:lnTo>
                  <a:pt x="8421" y="5019"/>
                </a:lnTo>
                <a:cubicBezTo>
                  <a:pt x="8421" y="4908"/>
                  <a:pt x="8421" y="4800"/>
                  <a:pt x="8421" y="4689"/>
                </a:cubicBezTo>
                <a:cubicBezTo>
                  <a:pt x="8419" y="3932"/>
                  <a:pt x="8407" y="3194"/>
                  <a:pt x="8385" y="2540"/>
                </a:cubicBezTo>
                <a:cubicBezTo>
                  <a:pt x="8357" y="1759"/>
                  <a:pt x="8313" y="1144"/>
                  <a:pt x="8264" y="776"/>
                </a:cubicBezTo>
                <a:cubicBezTo>
                  <a:pt x="8201" y="295"/>
                  <a:pt x="8133" y="20"/>
                  <a:pt x="8064" y="60"/>
                </a:cubicBezTo>
                <a:close/>
                <a:moveTo>
                  <a:pt x="17048" y="60"/>
                </a:moveTo>
                <a:cubicBezTo>
                  <a:pt x="16987" y="45"/>
                  <a:pt x="16928" y="192"/>
                  <a:pt x="16871" y="556"/>
                </a:cubicBezTo>
                <a:cubicBezTo>
                  <a:pt x="16823" y="865"/>
                  <a:pt x="16780" y="1451"/>
                  <a:pt x="16750" y="2154"/>
                </a:cubicBezTo>
                <a:cubicBezTo>
                  <a:pt x="16723" y="2831"/>
                  <a:pt x="16707" y="3597"/>
                  <a:pt x="16707" y="4413"/>
                </a:cubicBezTo>
                <a:cubicBezTo>
                  <a:pt x="16707" y="5102"/>
                  <a:pt x="16719" y="5807"/>
                  <a:pt x="16740" y="6397"/>
                </a:cubicBezTo>
                <a:cubicBezTo>
                  <a:pt x="16765" y="7037"/>
                  <a:pt x="16796" y="7535"/>
                  <a:pt x="16835" y="7940"/>
                </a:cubicBezTo>
                <a:cubicBezTo>
                  <a:pt x="16886" y="8417"/>
                  <a:pt x="16938" y="8882"/>
                  <a:pt x="16992" y="9263"/>
                </a:cubicBezTo>
                <a:cubicBezTo>
                  <a:pt x="17058" y="9661"/>
                  <a:pt x="17122" y="10259"/>
                  <a:pt x="17175" y="11026"/>
                </a:cubicBezTo>
                <a:cubicBezTo>
                  <a:pt x="17196" y="11412"/>
                  <a:pt x="17208" y="11882"/>
                  <a:pt x="17208" y="12404"/>
                </a:cubicBezTo>
                <a:cubicBezTo>
                  <a:pt x="17206" y="13162"/>
                  <a:pt x="17185" y="13874"/>
                  <a:pt x="17149" y="14333"/>
                </a:cubicBezTo>
                <a:cubicBezTo>
                  <a:pt x="17097" y="14961"/>
                  <a:pt x="17033" y="15284"/>
                  <a:pt x="16969" y="15214"/>
                </a:cubicBezTo>
                <a:cubicBezTo>
                  <a:pt x="16921" y="15228"/>
                  <a:pt x="16873" y="15078"/>
                  <a:pt x="16828" y="14773"/>
                </a:cubicBezTo>
                <a:cubicBezTo>
                  <a:pt x="16792" y="14554"/>
                  <a:pt x="16759" y="14127"/>
                  <a:pt x="16740" y="13561"/>
                </a:cubicBezTo>
                <a:cubicBezTo>
                  <a:pt x="16722" y="13022"/>
                  <a:pt x="16713" y="12414"/>
                  <a:pt x="16714" y="11798"/>
                </a:cubicBezTo>
                <a:lnTo>
                  <a:pt x="16714" y="11247"/>
                </a:lnTo>
                <a:lnTo>
                  <a:pt x="16586" y="11412"/>
                </a:lnTo>
                <a:cubicBezTo>
                  <a:pt x="16577" y="13092"/>
                  <a:pt x="16619" y="14775"/>
                  <a:pt x="16697" y="15820"/>
                </a:cubicBezTo>
                <a:cubicBezTo>
                  <a:pt x="16778" y="16681"/>
                  <a:pt x="16874" y="17101"/>
                  <a:pt x="16969" y="17033"/>
                </a:cubicBezTo>
                <a:cubicBezTo>
                  <a:pt x="17036" y="17051"/>
                  <a:pt x="17100" y="16797"/>
                  <a:pt x="17162" y="16371"/>
                </a:cubicBezTo>
                <a:cubicBezTo>
                  <a:pt x="17215" y="16005"/>
                  <a:pt x="17263" y="15393"/>
                  <a:pt x="17296" y="14608"/>
                </a:cubicBezTo>
                <a:cubicBezTo>
                  <a:pt x="17328" y="13901"/>
                  <a:pt x="17346" y="13067"/>
                  <a:pt x="17345" y="12183"/>
                </a:cubicBezTo>
                <a:cubicBezTo>
                  <a:pt x="17346" y="11512"/>
                  <a:pt x="17335" y="10843"/>
                  <a:pt x="17316" y="10255"/>
                </a:cubicBezTo>
                <a:cubicBezTo>
                  <a:pt x="17296" y="9673"/>
                  <a:pt x="17268" y="9178"/>
                  <a:pt x="17234" y="8822"/>
                </a:cubicBezTo>
                <a:cubicBezTo>
                  <a:pt x="17187" y="8355"/>
                  <a:pt x="17140" y="7964"/>
                  <a:pt x="17090" y="7609"/>
                </a:cubicBezTo>
                <a:cubicBezTo>
                  <a:pt x="17004" y="6957"/>
                  <a:pt x="16950" y="6498"/>
                  <a:pt x="16927" y="6287"/>
                </a:cubicBezTo>
                <a:cubicBezTo>
                  <a:pt x="16900" y="6073"/>
                  <a:pt x="16875" y="5750"/>
                  <a:pt x="16858" y="5350"/>
                </a:cubicBezTo>
                <a:cubicBezTo>
                  <a:pt x="16845" y="5031"/>
                  <a:pt x="16838" y="4685"/>
                  <a:pt x="16838" y="4303"/>
                </a:cubicBezTo>
                <a:cubicBezTo>
                  <a:pt x="16837" y="3666"/>
                  <a:pt x="16854" y="3042"/>
                  <a:pt x="16884" y="2650"/>
                </a:cubicBezTo>
                <a:cubicBezTo>
                  <a:pt x="16932" y="2062"/>
                  <a:pt x="16992" y="1760"/>
                  <a:pt x="17051" y="1823"/>
                </a:cubicBezTo>
                <a:cubicBezTo>
                  <a:pt x="17086" y="1828"/>
                  <a:pt x="17122" y="1972"/>
                  <a:pt x="17156" y="2154"/>
                </a:cubicBezTo>
                <a:cubicBezTo>
                  <a:pt x="17185" y="2303"/>
                  <a:pt x="17209" y="2521"/>
                  <a:pt x="17231" y="2870"/>
                </a:cubicBezTo>
                <a:cubicBezTo>
                  <a:pt x="17250" y="3195"/>
                  <a:pt x="17266" y="3589"/>
                  <a:pt x="17273" y="4027"/>
                </a:cubicBezTo>
                <a:cubicBezTo>
                  <a:pt x="17279" y="4377"/>
                  <a:pt x="17281" y="4767"/>
                  <a:pt x="17280" y="5130"/>
                </a:cubicBezTo>
                <a:lnTo>
                  <a:pt x="17408" y="4964"/>
                </a:lnTo>
                <a:cubicBezTo>
                  <a:pt x="17408" y="4806"/>
                  <a:pt x="17408" y="4634"/>
                  <a:pt x="17408" y="4634"/>
                </a:cubicBezTo>
                <a:cubicBezTo>
                  <a:pt x="17406" y="3874"/>
                  <a:pt x="17392" y="3135"/>
                  <a:pt x="17368" y="2484"/>
                </a:cubicBezTo>
                <a:cubicBezTo>
                  <a:pt x="17341" y="1702"/>
                  <a:pt x="17300" y="1085"/>
                  <a:pt x="17251" y="721"/>
                </a:cubicBezTo>
                <a:cubicBezTo>
                  <a:pt x="17187" y="239"/>
                  <a:pt x="17117" y="18"/>
                  <a:pt x="17048" y="60"/>
                </a:cubicBezTo>
                <a:close/>
                <a:moveTo>
                  <a:pt x="43" y="335"/>
                </a:moveTo>
                <a:lnTo>
                  <a:pt x="10" y="3091"/>
                </a:lnTo>
                <a:lnTo>
                  <a:pt x="0" y="6122"/>
                </a:lnTo>
                <a:lnTo>
                  <a:pt x="75" y="6122"/>
                </a:lnTo>
                <a:lnTo>
                  <a:pt x="144" y="3091"/>
                </a:lnTo>
                <a:lnTo>
                  <a:pt x="180" y="335"/>
                </a:lnTo>
                <a:lnTo>
                  <a:pt x="43" y="335"/>
                </a:lnTo>
                <a:close/>
                <a:moveTo>
                  <a:pt x="308" y="335"/>
                </a:moveTo>
                <a:lnTo>
                  <a:pt x="272" y="3091"/>
                </a:lnTo>
                <a:lnTo>
                  <a:pt x="262" y="6122"/>
                </a:lnTo>
                <a:lnTo>
                  <a:pt x="337" y="6122"/>
                </a:lnTo>
                <a:lnTo>
                  <a:pt x="409" y="3091"/>
                </a:lnTo>
                <a:lnTo>
                  <a:pt x="442" y="335"/>
                </a:lnTo>
                <a:lnTo>
                  <a:pt x="308" y="335"/>
                </a:lnTo>
                <a:close/>
                <a:moveTo>
                  <a:pt x="615" y="335"/>
                </a:moveTo>
                <a:lnTo>
                  <a:pt x="412" y="16702"/>
                </a:lnTo>
                <a:lnTo>
                  <a:pt x="763" y="16702"/>
                </a:lnTo>
                <a:cubicBezTo>
                  <a:pt x="816" y="16716"/>
                  <a:pt x="870" y="16659"/>
                  <a:pt x="923" y="16482"/>
                </a:cubicBezTo>
                <a:cubicBezTo>
                  <a:pt x="976" y="16282"/>
                  <a:pt x="1025" y="15924"/>
                  <a:pt x="1070" y="15435"/>
                </a:cubicBezTo>
                <a:cubicBezTo>
                  <a:pt x="1116" y="14898"/>
                  <a:pt x="1157" y="14254"/>
                  <a:pt x="1191" y="13506"/>
                </a:cubicBezTo>
                <a:cubicBezTo>
                  <a:pt x="1277" y="11658"/>
                  <a:pt x="1321" y="9344"/>
                  <a:pt x="1319" y="7003"/>
                </a:cubicBezTo>
                <a:cubicBezTo>
                  <a:pt x="1320" y="5983"/>
                  <a:pt x="1310" y="4989"/>
                  <a:pt x="1289" y="4027"/>
                </a:cubicBezTo>
                <a:cubicBezTo>
                  <a:pt x="1272" y="3184"/>
                  <a:pt x="1243" y="2440"/>
                  <a:pt x="1204" y="1823"/>
                </a:cubicBezTo>
                <a:cubicBezTo>
                  <a:pt x="1166" y="1227"/>
                  <a:pt x="1121" y="770"/>
                  <a:pt x="1070" y="556"/>
                </a:cubicBezTo>
                <a:cubicBezTo>
                  <a:pt x="1017" y="367"/>
                  <a:pt x="964" y="311"/>
                  <a:pt x="910" y="335"/>
                </a:cubicBezTo>
                <a:lnTo>
                  <a:pt x="615" y="335"/>
                </a:lnTo>
                <a:close/>
                <a:moveTo>
                  <a:pt x="3770" y="335"/>
                </a:moveTo>
                <a:lnTo>
                  <a:pt x="3567" y="16702"/>
                </a:lnTo>
                <a:lnTo>
                  <a:pt x="3688" y="16702"/>
                </a:lnTo>
                <a:lnTo>
                  <a:pt x="3891" y="335"/>
                </a:lnTo>
                <a:lnTo>
                  <a:pt x="3770" y="335"/>
                </a:lnTo>
                <a:close/>
                <a:moveTo>
                  <a:pt x="5567" y="335"/>
                </a:moveTo>
                <a:lnTo>
                  <a:pt x="5537" y="2650"/>
                </a:lnTo>
                <a:lnTo>
                  <a:pt x="5655" y="2650"/>
                </a:lnTo>
                <a:lnTo>
                  <a:pt x="5685" y="335"/>
                </a:lnTo>
                <a:lnTo>
                  <a:pt x="5567" y="335"/>
                </a:lnTo>
                <a:close/>
                <a:moveTo>
                  <a:pt x="8656" y="335"/>
                </a:moveTo>
                <a:lnTo>
                  <a:pt x="8453" y="16702"/>
                </a:lnTo>
                <a:lnTo>
                  <a:pt x="8571" y="16757"/>
                </a:lnTo>
                <a:lnTo>
                  <a:pt x="8620" y="12790"/>
                </a:lnTo>
                <a:lnTo>
                  <a:pt x="8768" y="10640"/>
                </a:lnTo>
                <a:lnTo>
                  <a:pt x="8908" y="16702"/>
                </a:lnTo>
                <a:lnTo>
                  <a:pt x="9039" y="16702"/>
                </a:lnTo>
                <a:lnTo>
                  <a:pt x="8859" y="9263"/>
                </a:lnTo>
                <a:lnTo>
                  <a:pt x="9160" y="4854"/>
                </a:lnTo>
                <a:lnTo>
                  <a:pt x="9000" y="4854"/>
                </a:lnTo>
                <a:lnTo>
                  <a:pt x="8650" y="10530"/>
                </a:lnTo>
                <a:lnTo>
                  <a:pt x="8774" y="335"/>
                </a:lnTo>
                <a:lnTo>
                  <a:pt x="8656" y="335"/>
                </a:lnTo>
                <a:close/>
                <a:moveTo>
                  <a:pt x="9337" y="335"/>
                </a:moveTo>
                <a:lnTo>
                  <a:pt x="9308" y="2650"/>
                </a:lnTo>
                <a:lnTo>
                  <a:pt x="9425" y="2650"/>
                </a:lnTo>
                <a:lnTo>
                  <a:pt x="9455" y="335"/>
                </a:lnTo>
                <a:lnTo>
                  <a:pt x="9337" y="335"/>
                </a:lnTo>
                <a:close/>
                <a:moveTo>
                  <a:pt x="9638" y="335"/>
                </a:moveTo>
                <a:lnTo>
                  <a:pt x="9435" y="16702"/>
                </a:lnTo>
                <a:lnTo>
                  <a:pt x="9556" y="16702"/>
                </a:lnTo>
                <a:lnTo>
                  <a:pt x="9759" y="335"/>
                </a:lnTo>
                <a:lnTo>
                  <a:pt x="9638" y="335"/>
                </a:lnTo>
                <a:close/>
                <a:moveTo>
                  <a:pt x="9949" y="335"/>
                </a:moveTo>
                <a:lnTo>
                  <a:pt x="9746" y="16702"/>
                </a:lnTo>
                <a:lnTo>
                  <a:pt x="9867" y="16702"/>
                </a:lnTo>
                <a:lnTo>
                  <a:pt x="10070" y="335"/>
                </a:lnTo>
                <a:lnTo>
                  <a:pt x="9949" y="335"/>
                </a:lnTo>
                <a:close/>
                <a:moveTo>
                  <a:pt x="14554" y="335"/>
                </a:moveTo>
                <a:lnTo>
                  <a:pt x="14524" y="2650"/>
                </a:lnTo>
                <a:lnTo>
                  <a:pt x="14642" y="2650"/>
                </a:lnTo>
                <a:lnTo>
                  <a:pt x="14672" y="335"/>
                </a:lnTo>
                <a:lnTo>
                  <a:pt x="14554" y="335"/>
                </a:lnTo>
                <a:close/>
                <a:moveTo>
                  <a:pt x="19113" y="335"/>
                </a:moveTo>
                <a:lnTo>
                  <a:pt x="19083" y="2650"/>
                </a:lnTo>
                <a:lnTo>
                  <a:pt x="19201" y="2650"/>
                </a:lnTo>
                <a:lnTo>
                  <a:pt x="19231" y="335"/>
                </a:lnTo>
                <a:lnTo>
                  <a:pt x="19113" y="335"/>
                </a:lnTo>
                <a:close/>
                <a:moveTo>
                  <a:pt x="21204" y="335"/>
                </a:moveTo>
                <a:lnTo>
                  <a:pt x="21171" y="3091"/>
                </a:lnTo>
                <a:lnTo>
                  <a:pt x="21161" y="6122"/>
                </a:lnTo>
                <a:lnTo>
                  <a:pt x="21237" y="6122"/>
                </a:lnTo>
                <a:lnTo>
                  <a:pt x="21305" y="3091"/>
                </a:lnTo>
                <a:lnTo>
                  <a:pt x="21341" y="335"/>
                </a:lnTo>
                <a:lnTo>
                  <a:pt x="21204" y="335"/>
                </a:lnTo>
                <a:close/>
                <a:moveTo>
                  <a:pt x="21466" y="335"/>
                </a:moveTo>
                <a:lnTo>
                  <a:pt x="21430" y="3091"/>
                </a:lnTo>
                <a:lnTo>
                  <a:pt x="21420" y="6122"/>
                </a:lnTo>
                <a:lnTo>
                  <a:pt x="21495" y="6122"/>
                </a:lnTo>
                <a:lnTo>
                  <a:pt x="21567" y="3091"/>
                </a:lnTo>
                <a:lnTo>
                  <a:pt x="21600" y="335"/>
                </a:lnTo>
                <a:lnTo>
                  <a:pt x="21466" y="335"/>
                </a:lnTo>
                <a:close/>
                <a:moveTo>
                  <a:pt x="20297" y="556"/>
                </a:moveTo>
                <a:lnTo>
                  <a:pt x="20160" y="1933"/>
                </a:lnTo>
                <a:lnTo>
                  <a:pt x="20124" y="4854"/>
                </a:lnTo>
                <a:lnTo>
                  <a:pt x="20029" y="4854"/>
                </a:lnTo>
                <a:lnTo>
                  <a:pt x="20009" y="6452"/>
                </a:lnTo>
                <a:lnTo>
                  <a:pt x="20104" y="6452"/>
                </a:lnTo>
                <a:lnTo>
                  <a:pt x="20019" y="13341"/>
                </a:lnTo>
                <a:cubicBezTo>
                  <a:pt x="20011" y="13920"/>
                  <a:pt x="20006" y="14510"/>
                  <a:pt x="20003" y="15104"/>
                </a:cubicBezTo>
                <a:cubicBezTo>
                  <a:pt x="20002" y="15573"/>
                  <a:pt x="20014" y="16021"/>
                  <a:pt x="20036" y="16316"/>
                </a:cubicBezTo>
                <a:cubicBezTo>
                  <a:pt x="20068" y="16736"/>
                  <a:pt x="20109" y="16955"/>
                  <a:pt x="20150" y="16923"/>
                </a:cubicBezTo>
                <a:cubicBezTo>
                  <a:pt x="20178" y="16916"/>
                  <a:pt x="20205" y="16880"/>
                  <a:pt x="20232" y="16757"/>
                </a:cubicBezTo>
                <a:lnTo>
                  <a:pt x="20252" y="15104"/>
                </a:lnTo>
                <a:cubicBezTo>
                  <a:pt x="20228" y="15211"/>
                  <a:pt x="20207" y="15260"/>
                  <a:pt x="20183" y="15269"/>
                </a:cubicBezTo>
                <a:cubicBezTo>
                  <a:pt x="20168" y="15288"/>
                  <a:pt x="20152" y="15193"/>
                  <a:pt x="20140" y="15049"/>
                </a:cubicBezTo>
                <a:cubicBezTo>
                  <a:pt x="20132" y="14900"/>
                  <a:pt x="20130" y="14699"/>
                  <a:pt x="20131" y="14498"/>
                </a:cubicBezTo>
                <a:cubicBezTo>
                  <a:pt x="20134" y="13994"/>
                  <a:pt x="20137" y="13505"/>
                  <a:pt x="20144" y="13010"/>
                </a:cubicBezTo>
                <a:lnTo>
                  <a:pt x="20225" y="6452"/>
                </a:lnTo>
                <a:lnTo>
                  <a:pt x="20343" y="6452"/>
                </a:lnTo>
                <a:lnTo>
                  <a:pt x="20363" y="4854"/>
                </a:lnTo>
                <a:lnTo>
                  <a:pt x="20245" y="4854"/>
                </a:lnTo>
                <a:lnTo>
                  <a:pt x="20297" y="556"/>
                </a:lnTo>
                <a:close/>
                <a:moveTo>
                  <a:pt x="723" y="2264"/>
                </a:moveTo>
                <a:lnTo>
                  <a:pt x="893" y="2264"/>
                </a:lnTo>
                <a:cubicBezTo>
                  <a:pt x="943" y="2236"/>
                  <a:pt x="993" y="2347"/>
                  <a:pt x="1041" y="2540"/>
                </a:cubicBezTo>
                <a:cubicBezTo>
                  <a:pt x="1085" y="2791"/>
                  <a:pt x="1122" y="3302"/>
                  <a:pt x="1145" y="3972"/>
                </a:cubicBezTo>
                <a:cubicBezTo>
                  <a:pt x="1176" y="4904"/>
                  <a:pt x="1192" y="5942"/>
                  <a:pt x="1188" y="7003"/>
                </a:cubicBezTo>
                <a:cubicBezTo>
                  <a:pt x="1189" y="8087"/>
                  <a:pt x="1179" y="9172"/>
                  <a:pt x="1159" y="10199"/>
                </a:cubicBezTo>
                <a:cubicBezTo>
                  <a:pt x="1139" y="11101"/>
                  <a:pt x="1112" y="11978"/>
                  <a:pt x="1077" y="12734"/>
                </a:cubicBezTo>
                <a:cubicBezTo>
                  <a:pt x="1054" y="13266"/>
                  <a:pt x="1025" y="13703"/>
                  <a:pt x="992" y="14057"/>
                </a:cubicBezTo>
                <a:cubicBezTo>
                  <a:pt x="965" y="14337"/>
                  <a:pt x="934" y="14504"/>
                  <a:pt x="903" y="14608"/>
                </a:cubicBezTo>
                <a:cubicBezTo>
                  <a:pt x="843" y="14846"/>
                  <a:pt x="782" y="14954"/>
                  <a:pt x="720" y="14939"/>
                </a:cubicBezTo>
                <a:lnTo>
                  <a:pt x="566" y="14939"/>
                </a:lnTo>
                <a:lnTo>
                  <a:pt x="723" y="2264"/>
                </a:lnTo>
                <a:close/>
                <a:moveTo>
                  <a:pt x="5076" y="4523"/>
                </a:moveTo>
                <a:cubicBezTo>
                  <a:pt x="5040" y="4518"/>
                  <a:pt x="5004" y="4681"/>
                  <a:pt x="4971" y="4964"/>
                </a:cubicBezTo>
                <a:cubicBezTo>
                  <a:pt x="4930" y="5361"/>
                  <a:pt x="4892" y="5856"/>
                  <a:pt x="4860" y="6452"/>
                </a:cubicBezTo>
                <a:lnTo>
                  <a:pt x="4880" y="4799"/>
                </a:lnTo>
                <a:lnTo>
                  <a:pt x="4768" y="4799"/>
                </a:lnTo>
                <a:lnTo>
                  <a:pt x="4565" y="21221"/>
                </a:lnTo>
                <a:lnTo>
                  <a:pt x="4683" y="21221"/>
                </a:lnTo>
                <a:lnTo>
                  <a:pt x="4768" y="14773"/>
                </a:lnTo>
                <a:cubicBezTo>
                  <a:pt x="4802" y="16085"/>
                  <a:pt x="4880" y="16916"/>
                  <a:pt x="4965" y="16923"/>
                </a:cubicBezTo>
                <a:cubicBezTo>
                  <a:pt x="5003" y="16921"/>
                  <a:pt x="5041" y="16759"/>
                  <a:pt x="5076" y="16482"/>
                </a:cubicBezTo>
                <a:cubicBezTo>
                  <a:pt x="5115" y="16127"/>
                  <a:pt x="5151" y="15659"/>
                  <a:pt x="5181" y="15104"/>
                </a:cubicBezTo>
                <a:cubicBezTo>
                  <a:pt x="5220" y="14391"/>
                  <a:pt x="5252" y="13585"/>
                  <a:pt x="5272" y="12679"/>
                </a:cubicBezTo>
                <a:cubicBezTo>
                  <a:pt x="5297" y="11599"/>
                  <a:pt x="5309" y="10419"/>
                  <a:pt x="5308" y="9263"/>
                </a:cubicBezTo>
                <a:cubicBezTo>
                  <a:pt x="5313" y="7990"/>
                  <a:pt x="5290" y="6733"/>
                  <a:pt x="5243" y="5736"/>
                </a:cubicBezTo>
                <a:cubicBezTo>
                  <a:pt x="5201" y="4927"/>
                  <a:pt x="5140" y="4496"/>
                  <a:pt x="5076" y="4523"/>
                </a:cubicBezTo>
                <a:close/>
                <a:moveTo>
                  <a:pt x="6791" y="4523"/>
                </a:moveTo>
                <a:cubicBezTo>
                  <a:pt x="6733" y="4534"/>
                  <a:pt x="6675" y="4809"/>
                  <a:pt x="6627" y="5350"/>
                </a:cubicBezTo>
                <a:cubicBezTo>
                  <a:pt x="6571" y="6020"/>
                  <a:pt x="6525" y="6907"/>
                  <a:pt x="6493" y="7940"/>
                </a:cubicBezTo>
                <a:cubicBezTo>
                  <a:pt x="6455" y="9059"/>
                  <a:pt x="6437" y="10339"/>
                  <a:pt x="6437" y="11632"/>
                </a:cubicBezTo>
                <a:cubicBezTo>
                  <a:pt x="6432" y="12994"/>
                  <a:pt x="6457" y="14332"/>
                  <a:pt x="6509" y="15380"/>
                </a:cubicBezTo>
                <a:cubicBezTo>
                  <a:pt x="6555" y="16240"/>
                  <a:pt x="6618" y="16724"/>
                  <a:pt x="6686" y="16702"/>
                </a:cubicBezTo>
                <a:cubicBezTo>
                  <a:pt x="6763" y="16658"/>
                  <a:pt x="6835" y="16083"/>
                  <a:pt x="6886" y="15104"/>
                </a:cubicBezTo>
                <a:lnTo>
                  <a:pt x="6876" y="16096"/>
                </a:lnTo>
                <a:cubicBezTo>
                  <a:pt x="6868" y="17076"/>
                  <a:pt x="6847" y="18005"/>
                  <a:pt x="6817" y="18851"/>
                </a:cubicBezTo>
                <a:cubicBezTo>
                  <a:pt x="6776" y="19552"/>
                  <a:pt x="6718" y="19886"/>
                  <a:pt x="6660" y="19788"/>
                </a:cubicBezTo>
                <a:cubicBezTo>
                  <a:pt x="6631" y="19813"/>
                  <a:pt x="6601" y="19755"/>
                  <a:pt x="6575" y="19568"/>
                </a:cubicBezTo>
                <a:cubicBezTo>
                  <a:pt x="6560" y="19462"/>
                  <a:pt x="6547" y="19254"/>
                  <a:pt x="6539" y="19017"/>
                </a:cubicBezTo>
                <a:cubicBezTo>
                  <a:pt x="6531" y="18689"/>
                  <a:pt x="6527" y="18324"/>
                  <a:pt x="6529" y="17970"/>
                </a:cubicBezTo>
                <a:lnTo>
                  <a:pt x="6408" y="17804"/>
                </a:lnTo>
                <a:cubicBezTo>
                  <a:pt x="6406" y="17985"/>
                  <a:pt x="6405" y="18172"/>
                  <a:pt x="6405" y="18355"/>
                </a:cubicBezTo>
                <a:cubicBezTo>
                  <a:pt x="6404" y="18940"/>
                  <a:pt x="6414" y="19528"/>
                  <a:pt x="6434" y="20009"/>
                </a:cubicBezTo>
                <a:cubicBezTo>
                  <a:pt x="6458" y="20515"/>
                  <a:pt x="6489" y="20862"/>
                  <a:pt x="6526" y="21056"/>
                </a:cubicBezTo>
                <a:cubicBezTo>
                  <a:pt x="6573" y="21319"/>
                  <a:pt x="6623" y="21459"/>
                  <a:pt x="6673" y="21441"/>
                </a:cubicBezTo>
                <a:cubicBezTo>
                  <a:pt x="6727" y="21459"/>
                  <a:pt x="6782" y="21235"/>
                  <a:pt x="6830" y="20835"/>
                </a:cubicBezTo>
                <a:cubicBezTo>
                  <a:pt x="6874" y="20468"/>
                  <a:pt x="6910" y="19941"/>
                  <a:pt x="6935" y="19237"/>
                </a:cubicBezTo>
                <a:cubicBezTo>
                  <a:pt x="6965" y="18321"/>
                  <a:pt x="6987" y="17294"/>
                  <a:pt x="6997" y="16261"/>
                </a:cubicBezTo>
                <a:lnTo>
                  <a:pt x="7138" y="4799"/>
                </a:lnTo>
                <a:lnTo>
                  <a:pt x="7027" y="4799"/>
                </a:lnTo>
                <a:lnTo>
                  <a:pt x="7004" y="6728"/>
                </a:lnTo>
                <a:cubicBezTo>
                  <a:pt x="6963" y="5354"/>
                  <a:pt x="6882" y="4508"/>
                  <a:pt x="6791" y="4523"/>
                </a:cubicBezTo>
                <a:close/>
                <a:moveTo>
                  <a:pt x="15778" y="4523"/>
                </a:moveTo>
                <a:cubicBezTo>
                  <a:pt x="15720" y="4534"/>
                  <a:pt x="15662" y="4809"/>
                  <a:pt x="15614" y="5350"/>
                </a:cubicBezTo>
                <a:cubicBezTo>
                  <a:pt x="15557" y="6024"/>
                  <a:pt x="15513" y="6910"/>
                  <a:pt x="15480" y="7940"/>
                </a:cubicBezTo>
                <a:cubicBezTo>
                  <a:pt x="15442" y="9064"/>
                  <a:pt x="15420" y="10342"/>
                  <a:pt x="15421" y="11632"/>
                </a:cubicBezTo>
                <a:cubicBezTo>
                  <a:pt x="15415" y="12994"/>
                  <a:pt x="15444" y="14332"/>
                  <a:pt x="15496" y="15380"/>
                </a:cubicBezTo>
                <a:cubicBezTo>
                  <a:pt x="15542" y="16240"/>
                  <a:pt x="15605" y="16724"/>
                  <a:pt x="15673" y="16702"/>
                </a:cubicBezTo>
                <a:cubicBezTo>
                  <a:pt x="15750" y="16654"/>
                  <a:pt x="15822" y="16080"/>
                  <a:pt x="15873" y="15104"/>
                </a:cubicBezTo>
                <a:lnTo>
                  <a:pt x="15863" y="16096"/>
                </a:lnTo>
                <a:cubicBezTo>
                  <a:pt x="15855" y="17076"/>
                  <a:pt x="15834" y="18005"/>
                  <a:pt x="15804" y="18851"/>
                </a:cubicBezTo>
                <a:cubicBezTo>
                  <a:pt x="15763" y="19545"/>
                  <a:pt x="15705" y="19879"/>
                  <a:pt x="15647" y="19788"/>
                </a:cubicBezTo>
                <a:cubicBezTo>
                  <a:pt x="15618" y="19811"/>
                  <a:pt x="15589" y="19753"/>
                  <a:pt x="15562" y="19568"/>
                </a:cubicBezTo>
                <a:cubicBezTo>
                  <a:pt x="15547" y="19460"/>
                  <a:pt x="15534" y="19253"/>
                  <a:pt x="15526" y="19017"/>
                </a:cubicBezTo>
                <a:cubicBezTo>
                  <a:pt x="15518" y="18689"/>
                  <a:pt x="15514" y="18324"/>
                  <a:pt x="15516" y="17970"/>
                </a:cubicBezTo>
                <a:lnTo>
                  <a:pt x="15395" y="17804"/>
                </a:lnTo>
                <a:cubicBezTo>
                  <a:pt x="15389" y="17977"/>
                  <a:pt x="15385" y="18165"/>
                  <a:pt x="15382" y="18355"/>
                </a:cubicBezTo>
                <a:cubicBezTo>
                  <a:pt x="15381" y="18942"/>
                  <a:pt x="15391" y="19530"/>
                  <a:pt x="15411" y="20009"/>
                </a:cubicBezTo>
                <a:cubicBezTo>
                  <a:pt x="15435" y="20519"/>
                  <a:pt x="15466" y="20866"/>
                  <a:pt x="15503" y="21056"/>
                </a:cubicBezTo>
                <a:cubicBezTo>
                  <a:pt x="15550" y="21319"/>
                  <a:pt x="15600" y="21459"/>
                  <a:pt x="15650" y="21441"/>
                </a:cubicBezTo>
                <a:cubicBezTo>
                  <a:pt x="15704" y="21460"/>
                  <a:pt x="15759" y="21235"/>
                  <a:pt x="15807" y="20835"/>
                </a:cubicBezTo>
                <a:cubicBezTo>
                  <a:pt x="15851" y="20468"/>
                  <a:pt x="15887" y="19941"/>
                  <a:pt x="15912" y="19237"/>
                </a:cubicBezTo>
                <a:cubicBezTo>
                  <a:pt x="15942" y="18318"/>
                  <a:pt x="15963" y="17292"/>
                  <a:pt x="15974" y="16261"/>
                </a:cubicBezTo>
                <a:lnTo>
                  <a:pt x="16115" y="4799"/>
                </a:lnTo>
                <a:lnTo>
                  <a:pt x="16010" y="4799"/>
                </a:lnTo>
                <a:lnTo>
                  <a:pt x="15987" y="6728"/>
                </a:lnTo>
                <a:cubicBezTo>
                  <a:pt x="15948" y="5377"/>
                  <a:pt x="15867" y="4533"/>
                  <a:pt x="15778" y="4523"/>
                </a:cubicBezTo>
                <a:close/>
                <a:moveTo>
                  <a:pt x="1790" y="4579"/>
                </a:moveTo>
                <a:cubicBezTo>
                  <a:pt x="1725" y="4577"/>
                  <a:pt x="1662" y="4882"/>
                  <a:pt x="1607" y="5460"/>
                </a:cubicBezTo>
                <a:cubicBezTo>
                  <a:pt x="1546" y="6126"/>
                  <a:pt x="1496" y="7098"/>
                  <a:pt x="1466" y="8216"/>
                </a:cubicBezTo>
                <a:cubicBezTo>
                  <a:pt x="1431" y="9390"/>
                  <a:pt x="1411" y="10645"/>
                  <a:pt x="1411" y="11963"/>
                </a:cubicBezTo>
                <a:cubicBezTo>
                  <a:pt x="1410" y="12878"/>
                  <a:pt x="1423" y="13784"/>
                  <a:pt x="1447" y="14608"/>
                </a:cubicBezTo>
                <a:cubicBezTo>
                  <a:pt x="1468" y="15355"/>
                  <a:pt x="1502" y="15972"/>
                  <a:pt x="1545" y="16371"/>
                </a:cubicBezTo>
                <a:cubicBezTo>
                  <a:pt x="1589" y="16774"/>
                  <a:pt x="1639" y="16987"/>
                  <a:pt x="1689" y="16978"/>
                </a:cubicBezTo>
                <a:cubicBezTo>
                  <a:pt x="1768" y="17002"/>
                  <a:pt x="1848" y="16575"/>
                  <a:pt x="1908" y="15710"/>
                </a:cubicBezTo>
                <a:cubicBezTo>
                  <a:pt x="1962" y="14989"/>
                  <a:pt x="2001" y="14006"/>
                  <a:pt x="2023" y="12900"/>
                </a:cubicBezTo>
                <a:lnTo>
                  <a:pt x="1905" y="12679"/>
                </a:lnTo>
                <a:cubicBezTo>
                  <a:pt x="1885" y="13436"/>
                  <a:pt x="1854" y="14089"/>
                  <a:pt x="1813" y="14553"/>
                </a:cubicBezTo>
                <a:cubicBezTo>
                  <a:pt x="1778" y="14984"/>
                  <a:pt x="1736" y="15209"/>
                  <a:pt x="1692" y="15214"/>
                </a:cubicBezTo>
                <a:cubicBezTo>
                  <a:pt x="1649" y="15224"/>
                  <a:pt x="1608" y="14944"/>
                  <a:pt x="1581" y="14388"/>
                </a:cubicBezTo>
                <a:cubicBezTo>
                  <a:pt x="1548" y="13656"/>
                  <a:pt x="1532" y="12715"/>
                  <a:pt x="1535" y="11798"/>
                </a:cubicBezTo>
                <a:cubicBezTo>
                  <a:pt x="1534" y="11592"/>
                  <a:pt x="1534" y="11397"/>
                  <a:pt x="1535" y="11191"/>
                </a:cubicBezTo>
                <a:lnTo>
                  <a:pt x="2059" y="11191"/>
                </a:lnTo>
                <a:cubicBezTo>
                  <a:pt x="2065" y="10609"/>
                  <a:pt x="2065" y="10019"/>
                  <a:pt x="2065" y="9428"/>
                </a:cubicBezTo>
                <a:cubicBezTo>
                  <a:pt x="2068" y="8132"/>
                  <a:pt x="2041" y="6866"/>
                  <a:pt x="1990" y="5901"/>
                </a:cubicBezTo>
                <a:cubicBezTo>
                  <a:pt x="1937" y="4999"/>
                  <a:pt x="1866" y="4518"/>
                  <a:pt x="1790" y="4579"/>
                </a:cubicBezTo>
                <a:close/>
                <a:moveTo>
                  <a:pt x="3227" y="4579"/>
                </a:moveTo>
                <a:cubicBezTo>
                  <a:pt x="3162" y="4577"/>
                  <a:pt x="3099" y="4882"/>
                  <a:pt x="3044" y="5460"/>
                </a:cubicBezTo>
                <a:cubicBezTo>
                  <a:pt x="2983" y="6126"/>
                  <a:pt x="2933" y="7098"/>
                  <a:pt x="2903" y="8216"/>
                </a:cubicBezTo>
                <a:cubicBezTo>
                  <a:pt x="2868" y="9386"/>
                  <a:pt x="2851" y="10652"/>
                  <a:pt x="2851" y="11963"/>
                </a:cubicBezTo>
                <a:cubicBezTo>
                  <a:pt x="2850" y="12878"/>
                  <a:pt x="2860" y="13784"/>
                  <a:pt x="2883" y="14608"/>
                </a:cubicBezTo>
                <a:cubicBezTo>
                  <a:pt x="2905" y="15355"/>
                  <a:pt x="2942" y="15972"/>
                  <a:pt x="2985" y="16371"/>
                </a:cubicBezTo>
                <a:cubicBezTo>
                  <a:pt x="3029" y="16776"/>
                  <a:pt x="3078" y="16989"/>
                  <a:pt x="3129" y="16978"/>
                </a:cubicBezTo>
                <a:cubicBezTo>
                  <a:pt x="3208" y="17002"/>
                  <a:pt x="3285" y="16575"/>
                  <a:pt x="3345" y="15710"/>
                </a:cubicBezTo>
                <a:cubicBezTo>
                  <a:pt x="3399" y="14988"/>
                  <a:pt x="3438" y="14006"/>
                  <a:pt x="3459" y="12900"/>
                </a:cubicBezTo>
                <a:lnTo>
                  <a:pt x="3345" y="12679"/>
                </a:lnTo>
                <a:cubicBezTo>
                  <a:pt x="3325" y="13445"/>
                  <a:pt x="3291" y="14086"/>
                  <a:pt x="3250" y="14553"/>
                </a:cubicBezTo>
                <a:cubicBezTo>
                  <a:pt x="3214" y="14984"/>
                  <a:pt x="3172" y="15265"/>
                  <a:pt x="3129" y="15269"/>
                </a:cubicBezTo>
                <a:cubicBezTo>
                  <a:pt x="3086" y="15280"/>
                  <a:pt x="3045" y="14944"/>
                  <a:pt x="3017" y="14388"/>
                </a:cubicBezTo>
                <a:cubicBezTo>
                  <a:pt x="2984" y="13656"/>
                  <a:pt x="2968" y="12770"/>
                  <a:pt x="2972" y="11853"/>
                </a:cubicBezTo>
                <a:cubicBezTo>
                  <a:pt x="2971" y="11647"/>
                  <a:pt x="2971" y="11397"/>
                  <a:pt x="2972" y="11191"/>
                </a:cubicBezTo>
                <a:lnTo>
                  <a:pt x="3495" y="11191"/>
                </a:lnTo>
                <a:cubicBezTo>
                  <a:pt x="3501" y="10609"/>
                  <a:pt x="3505" y="10019"/>
                  <a:pt x="3505" y="9428"/>
                </a:cubicBezTo>
                <a:cubicBezTo>
                  <a:pt x="3508" y="8132"/>
                  <a:pt x="3478" y="6866"/>
                  <a:pt x="3427" y="5901"/>
                </a:cubicBezTo>
                <a:cubicBezTo>
                  <a:pt x="3373" y="4999"/>
                  <a:pt x="3302" y="4518"/>
                  <a:pt x="3227" y="4579"/>
                </a:cubicBezTo>
                <a:close/>
                <a:moveTo>
                  <a:pt x="4287" y="4579"/>
                </a:moveTo>
                <a:cubicBezTo>
                  <a:pt x="4187" y="4513"/>
                  <a:pt x="4089" y="5202"/>
                  <a:pt x="4022" y="6452"/>
                </a:cubicBezTo>
                <a:cubicBezTo>
                  <a:pt x="3940" y="8048"/>
                  <a:pt x="3897" y="10128"/>
                  <a:pt x="3901" y="12238"/>
                </a:cubicBezTo>
                <a:cubicBezTo>
                  <a:pt x="3902" y="13090"/>
                  <a:pt x="3916" y="13916"/>
                  <a:pt x="3940" y="14663"/>
                </a:cubicBezTo>
                <a:cubicBezTo>
                  <a:pt x="3964" y="15415"/>
                  <a:pt x="4000" y="16030"/>
                  <a:pt x="4045" y="16427"/>
                </a:cubicBezTo>
                <a:cubicBezTo>
                  <a:pt x="4091" y="16822"/>
                  <a:pt x="4144" y="16990"/>
                  <a:pt x="4196" y="16978"/>
                </a:cubicBezTo>
                <a:cubicBezTo>
                  <a:pt x="4263" y="16980"/>
                  <a:pt x="4329" y="16653"/>
                  <a:pt x="4385" y="16041"/>
                </a:cubicBezTo>
                <a:cubicBezTo>
                  <a:pt x="4447" y="15403"/>
                  <a:pt x="4497" y="14459"/>
                  <a:pt x="4526" y="13341"/>
                </a:cubicBezTo>
                <a:cubicBezTo>
                  <a:pt x="4559" y="12147"/>
                  <a:pt x="4576" y="10853"/>
                  <a:pt x="4575" y="9538"/>
                </a:cubicBezTo>
                <a:cubicBezTo>
                  <a:pt x="4579" y="8198"/>
                  <a:pt x="4551" y="6882"/>
                  <a:pt x="4497" y="5901"/>
                </a:cubicBezTo>
                <a:cubicBezTo>
                  <a:pt x="4442" y="4969"/>
                  <a:pt x="4365" y="4499"/>
                  <a:pt x="4287" y="4579"/>
                </a:cubicBezTo>
                <a:close/>
                <a:moveTo>
                  <a:pt x="6159" y="4579"/>
                </a:moveTo>
                <a:cubicBezTo>
                  <a:pt x="6115" y="4578"/>
                  <a:pt x="6070" y="4814"/>
                  <a:pt x="6032" y="5185"/>
                </a:cubicBezTo>
                <a:cubicBezTo>
                  <a:pt x="5982" y="5649"/>
                  <a:pt x="5939" y="6245"/>
                  <a:pt x="5901" y="6948"/>
                </a:cubicBezTo>
                <a:lnTo>
                  <a:pt x="5927" y="4854"/>
                </a:lnTo>
                <a:lnTo>
                  <a:pt x="5816" y="4854"/>
                </a:lnTo>
                <a:lnTo>
                  <a:pt x="5668" y="16702"/>
                </a:lnTo>
                <a:lnTo>
                  <a:pt x="5789" y="16757"/>
                </a:lnTo>
                <a:lnTo>
                  <a:pt x="5858" y="11247"/>
                </a:lnTo>
                <a:cubicBezTo>
                  <a:pt x="5869" y="9815"/>
                  <a:pt x="5905" y="8460"/>
                  <a:pt x="5963" y="7389"/>
                </a:cubicBezTo>
                <a:cubicBezTo>
                  <a:pt x="6007" y="6670"/>
                  <a:pt x="6065" y="6236"/>
                  <a:pt x="6127" y="6232"/>
                </a:cubicBezTo>
                <a:cubicBezTo>
                  <a:pt x="6152" y="6208"/>
                  <a:pt x="6179" y="6355"/>
                  <a:pt x="6199" y="6618"/>
                </a:cubicBezTo>
                <a:cubicBezTo>
                  <a:pt x="6214" y="6868"/>
                  <a:pt x="6222" y="7243"/>
                  <a:pt x="6221" y="7609"/>
                </a:cubicBezTo>
                <a:cubicBezTo>
                  <a:pt x="6220" y="8156"/>
                  <a:pt x="6216" y="8676"/>
                  <a:pt x="6208" y="9208"/>
                </a:cubicBezTo>
                <a:lnTo>
                  <a:pt x="6113" y="16757"/>
                </a:lnTo>
                <a:lnTo>
                  <a:pt x="6235" y="16757"/>
                </a:lnTo>
                <a:lnTo>
                  <a:pt x="6326" y="9538"/>
                </a:lnTo>
                <a:cubicBezTo>
                  <a:pt x="6336" y="8855"/>
                  <a:pt x="6341" y="8145"/>
                  <a:pt x="6343" y="7444"/>
                </a:cubicBezTo>
                <a:cubicBezTo>
                  <a:pt x="6345" y="6661"/>
                  <a:pt x="6326" y="5903"/>
                  <a:pt x="6293" y="5350"/>
                </a:cubicBezTo>
                <a:cubicBezTo>
                  <a:pt x="6256" y="4807"/>
                  <a:pt x="6209" y="4533"/>
                  <a:pt x="6159" y="4579"/>
                </a:cubicBezTo>
                <a:close/>
                <a:moveTo>
                  <a:pt x="10417" y="4579"/>
                </a:moveTo>
                <a:cubicBezTo>
                  <a:pt x="10350" y="4511"/>
                  <a:pt x="10283" y="4857"/>
                  <a:pt x="10231" y="5570"/>
                </a:cubicBezTo>
                <a:cubicBezTo>
                  <a:pt x="10189" y="6173"/>
                  <a:pt x="10165" y="7066"/>
                  <a:pt x="10165" y="7995"/>
                </a:cubicBezTo>
                <a:cubicBezTo>
                  <a:pt x="10164" y="8499"/>
                  <a:pt x="10172" y="9000"/>
                  <a:pt x="10188" y="9428"/>
                </a:cubicBezTo>
                <a:cubicBezTo>
                  <a:pt x="10205" y="9875"/>
                  <a:pt x="10229" y="10271"/>
                  <a:pt x="10257" y="10530"/>
                </a:cubicBezTo>
                <a:cubicBezTo>
                  <a:pt x="10296" y="10899"/>
                  <a:pt x="10336" y="11189"/>
                  <a:pt x="10378" y="11467"/>
                </a:cubicBezTo>
                <a:cubicBezTo>
                  <a:pt x="10422" y="11726"/>
                  <a:pt x="10460" y="12114"/>
                  <a:pt x="10496" y="12624"/>
                </a:cubicBezTo>
                <a:cubicBezTo>
                  <a:pt x="10510" y="12895"/>
                  <a:pt x="10521" y="13250"/>
                  <a:pt x="10522" y="13616"/>
                </a:cubicBezTo>
                <a:cubicBezTo>
                  <a:pt x="10521" y="14122"/>
                  <a:pt x="10507" y="14591"/>
                  <a:pt x="10483" y="14884"/>
                </a:cubicBezTo>
                <a:cubicBezTo>
                  <a:pt x="10447" y="15283"/>
                  <a:pt x="10404" y="15480"/>
                  <a:pt x="10361" y="15435"/>
                </a:cubicBezTo>
                <a:cubicBezTo>
                  <a:pt x="10327" y="15445"/>
                  <a:pt x="10291" y="15325"/>
                  <a:pt x="10260" y="15049"/>
                </a:cubicBezTo>
                <a:cubicBezTo>
                  <a:pt x="10234" y="14848"/>
                  <a:pt x="10216" y="14503"/>
                  <a:pt x="10204" y="14057"/>
                </a:cubicBezTo>
                <a:cubicBezTo>
                  <a:pt x="10192" y="13591"/>
                  <a:pt x="10184" y="13078"/>
                  <a:pt x="10185" y="12569"/>
                </a:cubicBezTo>
                <a:lnTo>
                  <a:pt x="10067" y="12679"/>
                </a:lnTo>
                <a:cubicBezTo>
                  <a:pt x="10057" y="13950"/>
                  <a:pt x="10088" y="15222"/>
                  <a:pt x="10149" y="15986"/>
                </a:cubicBezTo>
                <a:cubicBezTo>
                  <a:pt x="10211" y="16682"/>
                  <a:pt x="10284" y="17020"/>
                  <a:pt x="10358" y="16978"/>
                </a:cubicBezTo>
                <a:cubicBezTo>
                  <a:pt x="10411" y="17002"/>
                  <a:pt x="10463" y="16831"/>
                  <a:pt x="10512" y="16482"/>
                </a:cubicBezTo>
                <a:cubicBezTo>
                  <a:pt x="10552" y="16202"/>
                  <a:pt x="10586" y="15720"/>
                  <a:pt x="10610" y="15104"/>
                </a:cubicBezTo>
                <a:cubicBezTo>
                  <a:pt x="10631" y="14585"/>
                  <a:pt x="10643" y="13970"/>
                  <a:pt x="10643" y="13341"/>
                </a:cubicBezTo>
                <a:cubicBezTo>
                  <a:pt x="10644" y="12488"/>
                  <a:pt x="10624" y="11666"/>
                  <a:pt x="10587" y="11081"/>
                </a:cubicBezTo>
                <a:cubicBezTo>
                  <a:pt x="10534" y="10416"/>
                  <a:pt x="10476" y="9870"/>
                  <a:pt x="10414" y="9483"/>
                </a:cubicBezTo>
                <a:cubicBezTo>
                  <a:pt x="10377" y="9258"/>
                  <a:pt x="10342" y="8973"/>
                  <a:pt x="10309" y="8601"/>
                </a:cubicBezTo>
                <a:cubicBezTo>
                  <a:pt x="10291" y="8367"/>
                  <a:pt x="10277" y="7999"/>
                  <a:pt x="10276" y="7609"/>
                </a:cubicBezTo>
                <a:cubicBezTo>
                  <a:pt x="10278" y="7192"/>
                  <a:pt x="10292" y="6801"/>
                  <a:pt x="10312" y="6562"/>
                </a:cubicBezTo>
                <a:cubicBezTo>
                  <a:pt x="10341" y="6218"/>
                  <a:pt x="10376" y="6085"/>
                  <a:pt x="10411" y="6122"/>
                </a:cubicBezTo>
                <a:cubicBezTo>
                  <a:pt x="10454" y="6080"/>
                  <a:pt x="10494" y="6288"/>
                  <a:pt x="10528" y="6728"/>
                </a:cubicBezTo>
                <a:cubicBezTo>
                  <a:pt x="10558" y="7179"/>
                  <a:pt x="10575" y="7822"/>
                  <a:pt x="10574" y="8491"/>
                </a:cubicBezTo>
                <a:lnTo>
                  <a:pt x="10692" y="8326"/>
                </a:lnTo>
                <a:cubicBezTo>
                  <a:pt x="10693" y="7286"/>
                  <a:pt x="10667" y="6307"/>
                  <a:pt x="10620" y="5626"/>
                </a:cubicBezTo>
                <a:cubicBezTo>
                  <a:pt x="10563" y="4863"/>
                  <a:pt x="10490" y="4485"/>
                  <a:pt x="10417" y="4579"/>
                </a:cubicBezTo>
                <a:close/>
                <a:moveTo>
                  <a:pt x="12819" y="4579"/>
                </a:moveTo>
                <a:cubicBezTo>
                  <a:pt x="12754" y="4577"/>
                  <a:pt x="12691" y="4882"/>
                  <a:pt x="12636" y="5460"/>
                </a:cubicBezTo>
                <a:cubicBezTo>
                  <a:pt x="12575" y="6126"/>
                  <a:pt x="12525" y="7098"/>
                  <a:pt x="12495" y="8216"/>
                </a:cubicBezTo>
                <a:cubicBezTo>
                  <a:pt x="12460" y="9386"/>
                  <a:pt x="12443" y="10652"/>
                  <a:pt x="12443" y="11963"/>
                </a:cubicBezTo>
                <a:cubicBezTo>
                  <a:pt x="12442" y="12878"/>
                  <a:pt x="12455" y="13784"/>
                  <a:pt x="12479" y="14608"/>
                </a:cubicBezTo>
                <a:cubicBezTo>
                  <a:pt x="12500" y="15355"/>
                  <a:pt x="12534" y="15972"/>
                  <a:pt x="12577" y="16371"/>
                </a:cubicBezTo>
                <a:cubicBezTo>
                  <a:pt x="12621" y="16776"/>
                  <a:pt x="12671" y="16989"/>
                  <a:pt x="12721" y="16978"/>
                </a:cubicBezTo>
                <a:cubicBezTo>
                  <a:pt x="12800" y="17002"/>
                  <a:pt x="12877" y="16575"/>
                  <a:pt x="12937" y="15710"/>
                </a:cubicBezTo>
                <a:cubicBezTo>
                  <a:pt x="12991" y="14988"/>
                  <a:pt x="13033" y="14006"/>
                  <a:pt x="13055" y="12900"/>
                </a:cubicBezTo>
                <a:lnTo>
                  <a:pt x="12937" y="12679"/>
                </a:lnTo>
                <a:cubicBezTo>
                  <a:pt x="12917" y="13445"/>
                  <a:pt x="12884" y="14086"/>
                  <a:pt x="12842" y="14553"/>
                </a:cubicBezTo>
                <a:cubicBezTo>
                  <a:pt x="12807" y="14984"/>
                  <a:pt x="12765" y="15265"/>
                  <a:pt x="12721" y="15269"/>
                </a:cubicBezTo>
                <a:cubicBezTo>
                  <a:pt x="12678" y="15280"/>
                  <a:pt x="12637" y="14944"/>
                  <a:pt x="12610" y="14388"/>
                </a:cubicBezTo>
                <a:cubicBezTo>
                  <a:pt x="12577" y="13656"/>
                  <a:pt x="12561" y="12770"/>
                  <a:pt x="12564" y="11853"/>
                </a:cubicBezTo>
                <a:cubicBezTo>
                  <a:pt x="12563" y="11647"/>
                  <a:pt x="12563" y="11397"/>
                  <a:pt x="12564" y="11191"/>
                </a:cubicBezTo>
                <a:lnTo>
                  <a:pt x="13088" y="11191"/>
                </a:lnTo>
                <a:cubicBezTo>
                  <a:pt x="13094" y="10609"/>
                  <a:pt x="13097" y="10019"/>
                  <a:pt x="13097" y="9428"/>
                </a:cubicBezTo>
                <a:cubicBezTo>
                  <a:pt x="13101" y="8132"/>
                  <a:pt x="13074" y="6866"/>
                  <a:pt x="13022" y="5901"/>
                </a:cubicBezTo>
                <a:cubicBezTo>
                  <a:pt x="12969" y="4999"/>
                  <a:pt x="12895" y="4518"/>
                  <a:pt x="12819" y="4579"/>
                </a:cubicBezTo>
                <a:close/>
                <a:moveTo>
                  <a:pt x="13608" y="4579"/>
                </a:moveTo>
                <a:cubicBezTo>
                  <a:pt x="13570" y="4596"/>
                  <a:pt x="13533" y="4835"/>
                  <a:pt x="13503" y="5240"/>
                </a:cubicBezTo>
                <a:cubicBezTo>
                  <a:pt x="13462" y="5819"/>
                  <a:pt x="13426" y="6504"/>
                  <a:pt x="13399" y="7279"/>
                </a:cubicBezTo>
                <a:lnTo>
                  <a:pt x="13428" y="4854"/>
                </a:lnTo>
                <a:lnTo>
                  <a:pt x="13323" y="4854"/>
                </a:lnTo>
                <a:lnTo>
                  <a:pt x="13176" y="16702"/>
                </a:lnTo>
                <a:lnTo>
                  <a:pt x="13284" y="16702"/>
                </a:lnTo>
                <a:lnTo>
                  <a:pt x="13343" y="11963"/>
                </a:lnTo>
                <a:cubicBezTo>
                  <a:pt x="13355" y="10412"/>
                  <a:pt x="13391" y="8965"/>
                  <a:pt x="13448" y="7720"/>
                </a:cubicBezTo>
                <a:cubicBezTo>
                  <a:pt x="13479" y="7035"/>
                  <a:pt x="13527" y="6575"/>
                  <a:pt x="13579" y="6507"/>
                </a:cubicBezTo>
                <a:cubicBezTo>
                  <a:pt x="13603" y="6508"/>
                  <a:pt x="13627" y="6653"/>
                  <a:pt x="13647" y="6893"/>
                </a:cubicBezTo>
                <a:lnTo>
                  <a:pt x="13696" y="5019"/>
                </a:lnTo>
                <a:cubicBezTo>
                  <a:pt x="13669" y="4759"/>
                  <a:pt x="13639" y="4608"/>
                  <a:pt x="13608" y="4579"/>
                </a:cubicBezTo>
                <a:close/>
                <a:moveTo>
                  <a:pt x="15140" y="4579"/>
                </a:moveTo>
                <a:cubicBezTo>
                  <a:pt x="15096" y="4578"/>
                  <a:pt x="15053" y="4814"/>
                  <a:pt x="15015" y="5185"/>
                </a:cubicBezTo>
                <a:cubicBezTo>
                  <a:pt x="14966" y="5649"/>
                  <a:pt x="14920" y="6245"/>
                  <a:pt x="14881" y="6948"/>
                </a:cubicBezTo>
                <a:lnTo>
                  <a:pt x="14907" y="4854"/>
                </a:lnTo>
                <a:lnTo>
                  <a:pt x="14803" y="4854"/>
                </a:lnTo>
                <a:lnTo>
                  <a:pt x="14655" y="16702"/>
                </a:lnTo>
                <a:lnTo>
                  <a:pt x="14773" y="16757"/>
                </a:lnTo>
                <a:lnTo>
                  <a:pt x="14842" y="11247"/>
                </a:lnTo>
                <a:cubicBezTo>
                  <a:pt x="14853" y="9815"/>
                  <a:pt x="14889" y="8460"/>
                  <a:pt x="14947" y="7389"/>
                </a:cubicBezTo>
                <a:cubicBezTo>
                  <a:pt x="14991" y="6670"/>
                  <a:pt x="15049" y="6236"/>
                  <a:pt x="15110" y="6232"/>
                </a:cubicBezTo>
                <a:cubicBezTo>
                  <a:pt x="15135" y="6208"/>
                  <a:pt x="15162" y="6355"/>
                  <a:pt x="15182" y="6618"/>
                </a:cubicBezTo>
                <a:cubicBezTo>
                  <a:pt x="15198" y="6868"/>
                  <a:pt x="15206" y="7243"/>
                  <a:pt x="15205" y="7609"/>
                </a:cubicBezTo>
                <a:cubicBezTo>
                  <a:pt x="15204" y="8156"/>
                  <a:pt x="15200" y="8676"/>
                  <a:pt x="15192" y="9208"/>
                </a:cubicBezTo>
                <a:lnTo>
                  <a:pt x="15097" y="16757"/>
                </a:lnTo>
                <a:lnTo>
                  <a:pt x="15218" y="16757"/>
                </a:lnTo>
                <a:lnTo>
                  <a:pt x="15307" y="9538"/>
                </a:lnTo>
                <a:cubicBezTo>
                  <a:pt x="15316" y="8855"/>
                  <a:pt x="15321" y="8145"/>
                  <a:pt x="15323" y="7444"/>
                </a:cubicBezTo>
                <a:cubicBezTo>
                  <a:pt x="15325" y="6661"/>
                  <a:pt x="15310" y="5903"/>
                  <a:pt x="15277" y="5350"/>
                </a:cubicBezTo>
                <a:cubicBezTo>
                  <a:pt x="15240" y="4808"/>
                  <a:pt x="15189" y="4535"/>
                  <a:pt x="15140" y="4579"/>
                </a:cubicBezTo>
                <a:close/>
                <a:moveTo>
                  <a:pt x="17869" y="4579"/>
                </a:moveTo>
                <a:cubicBezTo>
                  <a:pt x="17769" y="4509"/>
                  <a:pt x="17674" y="5199"/>
                  <a:pt x="17607" y="6452"/>
                </a:cubicBezTo>
                <a:cubicBezTo>
                  <a:pt x="17524" y="8042"/>
                  <a:pt x="17479" y="10124"/>
                  <a:pt x="17483" y="12238"/>
                </a:cubicBezTo>
                <a:cubicBezTo>
                  <a:pt x="17484" y="13090"/>
                  <a:pt x="17498" y="13916"/>
                  <a:pt x="17522" y="14663"/>
                </a:cubicBezTo>
                <a:cubicBezTo>
                  <a:pt x="17546" y="15415"/>
                  <a:pt x="17582" y="16030"/>
                  <a:pt x="17627" y="16427"/>
                </a:cubicBezTo>
                <a:cubicBezTo>
                  <a:pt x="17673" y="16822"/>
                  <a:pt x="17725" y="16990"/>
                  <a:pt x="17777" y="16978"/>
                </a:cubicBezTo>
                <a:cubicBezTo>
                  <a:pt x="17845" y="16982"/>
                  <a:pt x="17910" y="16655"/>
                  <a:pt x="17967" y="16041"/>
                </a:cubicBezTo>
                <a:cubicBezTo>
                  <a:pt x="18029" y="15403"/>
                  <a:pt x="18079" y="14459"/>
                  <a:pt x="18108" y="13341"/>
                </a:cubicBezTo>
                <a:cubicBezTo>
                  <a:pt x="18141" y="12147"/>
                  <a:pt x="18157" y="10853"/>
                  <a:pt x="18157" y="9538"/>
                </a:cubicBezTo>
                <a:cubicBezTo>
                  <a:pt x="18161" y="8198"/>
                  <a:pt x="18133" y="6882"/>
                  <a:pt x="18079" y="5901"/>
                </a:cubicBezTo>
                <a:cubicBezTo>
                  <a:pt x="18023" y="4969"/>
                  <a:pt x="17947" y="4499"/>
                  <a:pt x="17869" y="4579"/>
                </a:cubicBezTo>
                <a:close/>
                <a:moveTo>
                  <a:pt x="18635" y="4579"/>
                </a:moveTo>
                <a:cubicBezTo>
                  <a:pt x="18565" y="4558"/>
                  <a:pt x="18496" y="4919"/>
                  <a:pt x="18439" y="5570"/>
                </a:cubicBezTo>
                <a:cubicBezTo>
                  <a:pt x="18379" y="6286"/>
                  <a:pt x="18333" y="7279"/>
                  <a:pt x="18308" y="8436"/>
                </a:cubicBezTo>
                <a:cubicBezTo>
                  <a:pt x="18278" y="9648"/>
                  <a:pt x="18262" y="10925"/>
                  <a:pt x="18262" y="12238"/>
                </a:cubicBezTo>
                <a:cubicBezTo>
                  <a:pt x="18257" y="13527"/>
                  <a:pt x="18283" y="14796"/>
                  <a:pt x="18334" y="15765"/>
                </a:cubicBezTo>
                <a:cubicBezTo>
                  <a:pt x="18383" y="16614"/>
                  <a:pt x="18450" y="17085"/>
                  <a:pt x="18520" y="17033"/>
                </a:cubicBezTo>
                <a:cubicBezTo>
                  <a:pt x="18589" y="17046"/>
                  <a:pt x="18656" y="16640"/>
                  <a:pt x="18710" y="15931"/>
                </a:cubicBezTo>
                <a:cubicBezTo>
                  <a:pt x="18772" y="15064"/>
                  <a:pt x="18815" y="13919"/>
                  <a:pt x="18838" y="12624"/>
                </a:cubicBezTo>
                <a:lnTo>
                  <a:pt x="18720" y="12404"/>
                </a:lnTo>
                <a:cubicBezTo>
                  <a:pt x="18703" y="13281"/>
                  <a:pt x="18670" y="14065"/>
                  <a:pt x="18628" y="14663"/>
                </a:cubicBezTo>
                <a:cubicBezTo>
                  <a:pt x="18598" y="15133"/>
                  <a:pt x="18559" y="15416"/>
                  <a:pt x="18517" y="15435"/>
                </a:cubicBezTo>
                <a:cubicBezTo>
                  <a:pt x="18479" y="15441"/>
                  <a:pt x="18443" y="15159"/>
                  <a:pt x="18419" y="14663"/>
                </a:cubicBezTo>
                <a:cubicBezTo>
                  <a:pt x="18389" y="14018"/>
                  <a:pt x="18376" y="13221"/>
                  <a:pt x="18380" y="12404"/>
                </a:cubicBezTo>
                <a:cubicBezTo>
                  <a:pt x="18380" y="11373"/>
                  <a:pt x="18390" y="10351"/>
                  <a:pt x="18409" y="9373"/>
                </a:cubicBezTo>
                <a:cubicBezTo>
                  <a:pt x="18424" y="8481"/>
                  <a:pt x="18455" y="7648"/>
                  <a:pt x="18494" y="7003"/>
                </a:cubicBezTo>
                <a:cubicBezTo>
                  <a:pt x="18529" y="6495"/>
                  <a:pt x="18572" y="6223"/>
                  <a:pt x="18619" y="6232"/>
                </a:cubicBezTo>
                <a:cubicBezTo>
                  <a:pt x="18657" y="6180"/>
                  <a:pt x="18696" y="6428"/>
                  <a:pt x="18723" y="6893"/>
                </a:cubicBezTo>
                <a:cubicBezTo>
                  <a:pt x="18750" y="7366"/>
                  <a:pt x="18765" y="8004"/>
                  <a:pt x="18763" y="8656"/>
                </a:cubicBezTo>
                <a:lnTo>
                  <a:pt x="18880" y="8491"/>
                </a:lnTo>
                <a:cubicBezTo>
                  <a:pt x="18883" y="7426"/>
                  <a:pt x="18860" y="6435"/>
                  <a:pt x="18815" y="5681"/>
                </a:cubicBezTo>
                <a:cubicBezTo>
                  <a:pt x="18766" y="4934"/>
                  <a:pt x="18701" y="4520"/>
                  <a:pt x="18635" y="4579"/>
                </a:cubicBezTo>
                <a:close/>
                <a:moveTo>
                  <a:pt x="19610" y="4579"/>
                </a:moveTo>
                <a:cubicBezTo>
                  <a:pt x="19545" y="4577"/>
                  <a:pt x="19482" y="4883"/>
                  <a:pt x="19427" y="5460"/>
                </a:cubicBezTo>
                <a:cubicBezTo>
                  <a:pt x="19366" y="6135"/>
                  <a:pt x="19317" y="7104"/>
                  <a:pt x="19286" y="8216"/>
                </a:cubicBezTo>
                <a:cubicBezTo>
                  <a:pt x="19251" y="9386"/>
                  <a:pt x="19234" y="10653"/>
                  <a:pt x="19234" y="11963"/>
                </a:cubicBezTo>
                <a:cubicBezTo>
                  <a:pt x="19233" y="12878"/>
                  <a:pt x="19246" y="13784"/>
                  <a:pt x="19270" y="14608"/>
                </a:cubicBezTo>
                <a:cubicBezTo>
                  <a:pt x="19293" y="15365"/>
                  <a:pt x="19330" y="15982"/>
                  <a:pt x="19375" y="16371"/>
                </a:cubicBezTo>
                <a:cubicBezTo>
                  <a:pt x="19419" y="16776"/>
                  <a:pt x="19468" y="16989"/>
                  <a:pt x="19519" y="16978"/>
                </a:cubicBezTo>
                <a:cubicBezTo>
                  <a:pt x="19598" y="17005"/>
                  <a:pt x="19675" y="16578"/>
                  <a:pt x="19735" y="15710"/>
                </a:cubicBezTo>
                <a:cubicBezTo>
                  <a:pt x="19789" y="14988"/>
                  <a:pt x="19828" y="14006"/>
                  <a:pt x="19849" y="12900"/>
                </a:cubicBezTo>
                <a:lnTo>
                  <a:pt x="19731" y="12679"/>
                </a:lnTo>
                <a:cubicBezTo>
                  <a:pt x="19710" y="13455"/>
                  <a:pt x="19676" y="14098"/>
                  <a:pt x="19633" y="14553"/>
                </a:cubicBezTo>
                <a:cubicBezTo>
                  <a:pt x="19597" y="14981"/>
                  <a:pt x="19556" y="15261"/>
                  <a:pt x="19512" y="15269"/>
                </a:cubicBezTo>
                <a:cubicBezTo>
                  <a:pt x="19469" y="15277"/>
                  <a:pt x="19428" y="14942"/>
                  <a:pt x="19401" y="14388"/>
                </a:cubicBezTo>
                <a:cubicBezTo>
                  <a:pt x="19368" y="13655"/>
                  <a:pt x="19351" y="12768"/>
                  <a:pt x="19355" y="11853"/>
                </a:cubicBezTo>
                <a:cubicBezTo>
                  <a:pt x="19354" y="11647"/>
                  <a:pt x="19354" y="11397"/>
                  <a:pt x="19355" y="11191"/>
                </a:cubicBezTo>
                <a:lnTo>
                  <a:pt x="19879" y="11191"/>
                </a:lnTo>
                <a:cubicBezTo>
                  <a:pt x="19884" y="10608"/>
                  <a:pt x="19888" y="10018"/>
                  <a:pt x="19888" y="9428"/>
                </a:cubicBezTo>
                <a:cubicBezTo>
                  <a:pt x="19892" y="8132"/>
                  <a:pt x="19865" y="6866"/>
                  <a:pt x="19813" y="5901"/>
                </a:cubicBezTo>
                <a:cubicBezTo>
                  <a:pt x="19760" y="5002"/>
                  <a:pt x="19685" y="4521"/>
                  <a:pt x="19610" y="4579"/>
                </a:cubicBezTo>
                <a:close/>
                <a:moveTo>
                  <a:pt x="2216" y="4854"/>
                </a:moveTo>
                <a:lnTo>
                  <a:pt x="2330" y="16702"/>
                </a:lnTo>
                <a:lnTo>
                  <a:pt x="2464" y="16757"/>
                </a:lnTo>
                <a:lnTo>
                  <a:pt x="2870" y="4854"/>
                </a:lnTo>
                <a:lnTo>
                  <a:pt x="2743" y="4854"/>
                </a:lnTo>
                <a:lnTo>
                  <a:pt x="2507" y="12018"/>
                </a:lnTo>
                <a:cubicBezTo>
                  <a:pt x="2471" y="13146"/>
                  <a:pt x="2442" y="14092"/>
                  <a:pt x="2419" y="14939"/>
                </a:cubicBezTo>
                <a:cubicBezTo>
                  <a:pt x="2408" y="13299"/>
                  <a:pt x="2400" y="12135"/>
                  <a:pt x="2392" y="11412"/>
                </a:cubicBezTo>
                <a:lnTo>
                  <a:pt x="2333" y="4854"/>
                </a:lnTo>
                <a:lnTo>
                  <a:pt x="2216" y="4854"/>
                </a:lnTo>
                <a:close/>
                <a:moveTo>
                  <a:pt x="5508" y="4854"/>
                </a:moveTo>
                <a:lnTo>
                  <a:pt x="5361" y="16702"/>
                </a:lnTo>
                <a:lnTo>
                  <a:pt x="5482" y="16702"/>
                </a:lnTo>
                <a:lnTo>
                  <a:pt x="5629" y="4854"/>
                </a:lnTo>
                <a:lnTo>
                  <a:pt x="5508" y="4854"/>
                </a:lnTo>
                <a:close/>
                <a:moveTo>
                  <a:pt x="9278" y="4854"/>
                </a:moveTo>
                <a:lnTo>
                  <a:pt x="9131" y="16702"/>
                </a:lnTo>
                <a:lnTo>
                  <a:pt x="9252" y="16702"/>
                </a:lnTo>
                <a:lnTo>
                  <a:pt x="9399" y="4854"/>
                </a:lnTo>
                <a:lnTo>
                  <a:pt x="9278" y="4854"/>
                </a:lnTo>
                <a:close/>
                <a:moveTo>
                  <a:pt x="13729" y="4854"/>
                </a:moveTo>
                <a:lnTo>
                  <a:pt x="13847" y="16702"/>
                </a:lnTo>
                <a:lnTo>
                  <a:pt x="13981" y="16757"/>
                </a:lnTo>
                <a:lnTo>
                  <a:pt x="14384" y="4854"/>
                </a:lnTo>
                <a:lnTo>
                  <a:pt x="14256" y="4854"/>
                </a:lnTo>
                <a:lnTo>
                  <a:pt x="14020" y="12018"/>
                </a:lnTo>
                <a:cubicBezTo>
                  <a:pt x="13984" y="13146"/>
                  <a:pt x="13955" y="14092"/>
                  <a:pt x="13932" y="14939"/>
                </a:cubicBezTo>
                <a:cubicBezTo>
                  <a:pt x="13923" y="13299"/>
                  <a:pt x="13915" y="12135"/>
                  <a:pt x="13909" y="11412"/>
                </a:cubicBezTo>
                <a:lnTo>
                  <a:pt x="13847" y="4854"/>
                </a:lnTo>
                <a:lnTo>
                  <a:pt x="13729" y="4854"/>
                </a:lnTo>
                <a:close/>
                <a:moveTo>
                  <a:pt x="14495" y="4854"/>
                </a:moveTo>
                <a:lnTo>
                  <a:pt x="14348" y="16702"/>
                </a:lnTo>
                <a:lnTo>
                  <a:pt x="14469" y="16702"/>
                </a:lnTo>
                <a:lnTo>
                  <a:pt x="14616" y="4854"/>
                </a:lnTo>
                <a:lnTo>
                  <a:pt x="14495" y="4854"/>
                </a:lnTo>
                <a:close/>
                <a:moveTo>
                  <a:pt x="19054" y="4854"/>
                </a:moveTo>
                <a:lnTo>
                  <a:pt x="18907" y="16702"/>
                </a:lnTo>
                <a:lnTo>
                  <a:pt x="19028" y="16702"/>
                </a:lnTo>
                <a:lnTo>
                  <a:pt x="19175" y="4854"/>
                </a:lnTo>
                <a:lnTo>
                  <a:pt x="19054" y="4854"/>
                </a:lnTo>
                <a:close/>
                <a:moveTo>
                  <a:pt x="20945" y="4854"/>
                </a:moveTo>
                <a:lnTo>
                  <a:pt x="20631" y="14443"/>
                </a:lnTo>
                <a:cubicBezTo>
                  <a:pt x="20624" y="13297"/>
                  <a:pt x="20616" y="12097"/>
                  <a:pt x="20605" y="10916"/>
                </a:cubicBezTo>
                <a:lnTo>
                  <a:pt x="20553" y="4909"/>
                </a:lnTo>
                <a:lnTo>
                  <a:pt x="20435" y="4909"/>
                </a:lnTo>
                <a:lnTo>
                  <a:pt x="20553" y="16812"/>
                </a:lnTo>
                <a:lnTo>
                  <a:pt x="20513" y="17970"/>
                </a:lnTo>
                <a:cubicBezTo>
                  <a:pt x="20498" y="18497"/>
                  <a:pt x="20474" y="18954"/>
                  <a:pt x="20448" y="19347"/>
                </a:cubicBezTo>
                <a:cubicBezTo>
                  <a:pt x="20430" y="19540"/>
                  <a:pt x="20410" y="19688"/>
                  <a:pt x="20389" y="19678"/>
                </a:cubicBezTo>
                <a:cubicBezTo>
                  <a:pt x="20365" y="19669"/>
                  <a:pt x="20341" y="19565"/>
                  <a:pt x="20317" y="19457"/>
                </a:cubicBezTo>
                <a:lnTo>
                  <a:pt x="20307" y="21221"/>
                </a:lnTo>
                <a:cubicBezTo>
                  <a:pt x="20333" y="21410"/>
                  <a:pt x="20361" y="21518"/>
                  <a:pt x="20389" y="21552"/>
                </a:cubicBezTo>
                <a:cubicBezTo>
                  <a:pt x="20431" y="21563"/>
                  <a:pt x="20473" y="21368"/>
                  <a:pt x="20507" y="20945"/>
                </a:cubicBezTo>
                <a:cubicBezTo>
                  <a:pt x="20555" y="20200"/>
                  <a:pt x="20592" y="19335"/>
                  <a:pt x="20621" y="18355"/>
                </a:cubicBezTo>
                <a:lnTo>
                  <a:pt x="21073" y="4854"/>
                </a:lnTo>
                <a:lnTo>
                  <a:pt x="20945" y="4854"/>
                </a:lnTo>
                <a:close/>
                <a:moveTo>
                  <a:pt x="1790" y="6122"/>
                </a:moveTo>
                <a:cubicBezTo>
                  <a:pt x="1834" y="6103"/>
                  <a:pt x="1878" y="6413"/>
                  <a:pt x="1908" y="6948"/>
                </a:cubicBezTo>
                <a:cubicBezTo>
                  <a:pt x="1940" y="7602"/>
                  <a:pt x="1957" y="8468"/>
                  <a:pt x="1954" y="9318"/>
                </a:cubicBezTo>
                <a:lnTo>
                  <a:pt x="1954" y="9759"/>
                </a:lnTo>
                <a:lnTo>
                  <a:pt x="1555" y="9759"/>
                </a:lnTo>
                <a:cubicBezTo>
                  <a:pt x="1569" y="8718"/>
                  <a:pt x="1602" y="7775"/>
                  <a:pt x="1649" y="7058"/>
                </a:cubicBezTo>
                <a:cubicBezTo>
                  <a:pt x="1688" y="6477"/>
                  <a:pt x="1738" y="6119"/>
                  <a:pt x="1790" y="6122"/>
                </a:cubicBezTo>
                <a:close/>
                <a:moveTo>
                  <a:pt x="4281" y="6122"/>
                </a:moveTo>
                <a:cubicBezTo>
                  <a:pt x="4327" y="6102"/>
                  <a:pt x="4371" y="6425"/>
                  <a:pt x="4402" y="7003"/>
                </a:cubicBezTo>
                <a:cubicBezTo>
                  <a:pt x="4436" y="7702"/>
                  <a:pt x="4455" y="8630"/>
                  <a:pt x="4451" y="9538"/>
                </a:cubicBezTo>
                <a:cubicBezTo>
                  <a:pt x="4451" y="10262"/>
                  <a:pt x="4444" y="10997"/>
                  <a:pt x="4431" y="11687"/>
                </a:cubicBezTo>
                <a:cubicBezTo>
                  <a:pt x="4422" y="12204"/>
                  <a:pt x="4411" y="12708"/>
                  <a:pt x="4395" y="13175"/>
                </a:cubicBezTo>
                <a:cubicBezTo>
                  <a:pt x="4381" y="13628"/>
                  <a:pt x="4362" y="14034"/>
                  <a:pt x="4340" y="14388"/>
                </a:cubicBezTo>
                <a:cubicBezTo>
                  <a:pt x="4320" y="14736"/>
                  <a:pt x="4294" y="14972"/>
                  <a:pt x="4268" y="15159"/>
                </a:cubicBezTo>
                <a:cubicBezTo>
                  <a:pt x="4243" y="15333"/>
                  <a:pt x="4219" y="15434"/>
                  <a:pt x="4192" y="15435"/>
                </a:cubicBezTo>
                <a:cubicBezTo>
                  <a:pt x="4146" y="15454"/>
                  <a:pt x="4102" y="15131"/>
                  <a:pt x="4071" y="14553"/>
                </a:cubicBezTo>
                <a:cubicBezTo>
                  <a:pt x="4036" y="13845"/>
                  <a:pt x="4018" y="12938"/>
                  <a:pt x="4022" y="12018"/>
                </a:cubicBezTo>
                <a:cubicBezTo>
                  <a:pt x="4022" y="11322"/>
                  <a:pt x="4028" y="10654"/>
                  <a:pt x="4039" y="9979"/>
                </a:cubicBezTo>
                <a:cubicBezTo>
                  <a:pt x="4049" y="9249"/>
                  <a:pt x="4068" y="8549"/>
                  <a:pt x="4094" y="7940"/>
                </a:cubicBezTo>
                <a:cubicBezTo>
                  <a:pt x="4116" y="7402"/>
                  <a:pt x="4143" y="6908"/>
                  <a:pt x="4176" y="6562"/>
                </a:cubicBezTo>
                <a:cubicBezTo>
                  <a:pt x="4208" y="6258"/>
                  <a:pt x="4244" y="6106"/>
                  <a:pt x="4281" y="6122"/>
                </a:cubicBezTo>
                <a:close/>
                <a:moveTo>
                  <a:pt x="5040" y="6122"/>
                </a:moveTo>
                <a:cubicBezTo>
                  <a:pt x="5080" y="6115"/>
                  <a:pt x="5119" y="6373"/>
                  <a:pt x="5145" y="6893"/>
                </a:cubicBezTo>
                <a:cubicBezTo>
                  <a:pt x="5176" y="7556"/>
                  <a:pt x="5191" y="8418"/>
                  <a:pt x="5187" y="9263"/>
                </a:cubicBezTo>
                <a:cubicBezTo>
                  <a:pt x="5187" y="10667"/>
                  <a:pt x="5166" y="12011"/>
                  <a:pt x="5125" y="13230"/>
                </a:cubicBezTo>
                <a:cubicBezTo>
                  <a:pt x="5097" y="14379"/>
                  <a:pt x="5029" y="15171"/>
                  <a:pt x="4955" y="15214"/>
                </a:cubicBezTo>
                <a:cubicBezTo>
                  <a:pt x="4892" y="15227"/>
                  <a:pt x="4837" y="14604"/>
                  <a:pt x="4814" y="13616"/>
                </a:cubicBezTo>
                <a:cubicBezTo>
                  <a:pt x="4806" y="13040"/>
                  <a:pt x="4803" y="12446"/>
                  <a:pt x="4804" y="11853"/>
                </a:cubicBezTo>
                <a:lnTo>
                  <a:pt x="4804" y="11742"/>
                </a:lnTo>
                <a:cubicBezTo>
                  <a:pt x="4809" y="10306"/>
                  <a:pt x="4837" y="8929"/>
                  <a:pt x="4883" y="7720"/>
                </a:cubicBezTo>
                <a:cubicBezTo>
                  <a:pt x="4901" y="7230"/>
                  <a:pt x="4926" y="6819"/>
                  <a:pt x="4955" y="6507"/>
                </a:cubicBezTo>
                <a:cubicBezTo>
                  <a:pt x="4980" y="6235"/>
                  <a:pt x="5010" y="6114"/>
                  <a:pt x="5040" y="6122"/>
                </a:cubicBezTo>
                <a:close/>
                <a:moveTo>
                  <a:pt x="17863" y="6122"/>
                </a:moveTo>
                <a:cubicBezTo>
                  <a:pt x="17909" y="6102"/>
                  <a:pt x="17956" y="6425"/>
                  <a:pt x="17987" y="7003"/>
                </a:cubicBezTo>
                <a:cubicBezTo>
                  <a:pt x="18022" y="7702"/>
                  <a:pt x="18036" y="8630"/>
                  <a:pt x="18033" y="9538"/>
                </a:cubicBezTo>
                <a:cubicBezTo>
                  <a:pt x="18033" y="10262"/>
                  <a:pt x="18026" y="10997"/>
                  <a:pt x="18013" y="11687"/>
                </a:cubicBezTo>
                <a:cubicBezTo>
                  <a:pt x="18004" y="12204"/>
                  <a:pt x="17993" y="12708"/>
                  <a:pt x="17977" y="13175"/>
                </a:cubicBezTo>
                <a:cubicBezTo>
                  <a:pt x="17963" y="13628"/>
                  <a:pt x="17944" y="14034"/>
                  <a:pt x="17921" y="14388"/>
                </a:cubicBezTo>
                <a:cubicBezTo>
                  <a:pt x="17902" y="14736"/>
                  <a:pt x="17876" y="14972"/>
                  <a:pt x="17849" y="15159"/>
                </a:cubicBezTo>
                <a:cubicBezTo>
                  <a:pt x="17825" y="15333"/>
                  <a:pt x="17800" y="15434"/>
                  <a:pt x="17774" y="15435"/>
                </a:cubicBezTo>
                <a:cubicBezTo>
                  <a:pt x="17728" y="15454"/>
                  <a:pt x="17684" y="15131"/>
                  <a:pt x="17653" y="14553"/>
                </a:cubicBezTo>
                <a:cubicBezTo>
                  <a:pt x="17618" y="13845"/>
                  <a:pt x="17600" y="12938"/>
                  <a:pt x="17604" y="12018"/>
                </a:cubicBezTo>
                <a:cubicBezTo>
                  <a:pt x="17604" y="11322"/>
                  <a:pt x="17610" y="10654"/>
                  <a:pt x="17620" y="9979"/>
                </a:cubicBezTo>
                <a:cubicBezTo>
                  <a:pt x="17631" y="9249"/>
                  <a:pt x="17650" y="8549"/>
                  <a:pt x="17676" y="7940"/>
                </a:cubicBezTo>
                <a:cubicBezTo>
                  <a:pt x="17698" y="7402"/>
                  <a:pt x="17725" y="6908"/>
                  <a:pt x="17758" y="6562"/>
                </a:cubicBezTo>
                <a:cubicBezTo>
                  <a:pt x="17790" y="6258"/>
                  <a:pt x="17826" y="6106"/>
                  <a:pt x="17863" y="6122"/>
                </a:cubicBezTo>
                <a:close/>
                <a:moveTo>
                  <a:pt x="19617" y="6122"/>
                </a:moveTo>
                <a:cubicBezTo>
                  <a:pt x="19661" y="6096"/>
                  <a:pt x="19705" y="6408"/>
                  <a:pt x="19735" y="6948"/>
                </a:cubicBezTo>
                <a:cubicBezTo>
                  <a:pt x="19767" y="7600"/>
                  <a:pt x="19784" y="8465"/>
                  <a:pt x="19780" y="9318"/>
                </a:cubicBezTo>
                <a:cubicBezTo>
                  <a:pt x="19780" y="9406"/>
                  <a:pt x="19780" y="9547"/>
                  <a:pt x="19780" y="9759"/>
                </a:cubicBezTo>
                <a:lnTo>
                  <a:pt x="19384" y="9759"/>
                </a:lnTo>
                <a:cubicBezTo>
                  <a:pt x="19400" y="8748"/>
                  <a:pt x="19433" y="7804"/>
                  <a:pt x="19479" y="7113"/>
                </a:cubicBezTo>
                <a:cubicBezTo>
                  <a:pt x="19516" y="6512"/>
                  <a:pt x="19565" y="6156"/>
                  <a:pt x="19617" y="6122"/>
                </a:cubicBezTo>
                <a:close/>
                <a:moveTo>
                  <a:pt x="3230" y="6177"/>
                </a:moveTo>
                <a:cubicBezTo>
                  <a:pt x="3274" y="6158"/>
                  <a:pt x="3315" y="6413"/>
                  <a:pt x="3345" y="6948"/>
                </a:cubicBezTo>
                <a:cubicBezTo>
                  <a:pt x="3377" y="7602"/>
                  <a:pt x="3394" y="8468"/>
                  <a:pt x="3391" y="9318"/>
                </a:cubicBezTo>
                <a:lnTo>
                  <a:pt x="3391" y="9759"/>
                </a:lnTo>
                <a:lnTo>
                  <a:pt x="2995" y="9759"/>
                </a:lnTo>
                <a:cubicBezTo>
                  <a:pt x="3009" y="8718"/>
                  <a:pt x="3042" y="7774"/>
                  <a:pt x="3089" y="7058"/>
                </a:cubicBezTo>
                <a:cubicBezTo>
                  <a:pt x="3128" y="6477"/>
                  <a:pt x="3178" y="6174"/>
                  <a:pt x="3230" y="6177"/>
                </a:cubicBezTo>
                <a:close/>
                <a:moveTo>
                  <a:pt x="12826" y="6177"/>
                </a:moveTo>
                <a:cubicBezTo>
                  <a:pt x="12870" y="6158"/>
                  <a:pt x="12910" y="6413"/>
                  <a:pt x="12940" y="6948"/>
                </a:cubicBezTo>
                <a:cubicBezTo>
                  <a:pt x="12973" y="7602"/>
                  <a:pt x="12990" y="8468"/>
                  <a:pt x="12986" y="9318"/>
                </a:cubicBezTo>
                <a:cubicBezTo>
                  <a:pt x="12986" y="9406"/>
                  <a:pt x="12986" y="9547"/>
                  <a:pt x="12986" y="9759"/>
                </a:cubicBezTo>
                <a:lnTo>
                  <a:pt x="12587" y="9759"/>
                </a:lnTo>
                <a:cubicBezTo>
                  <a:pt x="12603" y="8711"/>
                  <a:pt x="12637" y="7767"/>
                  <a:pt x="12685" y="7058"/>
                </a:cubicBezTo>
                <a:cubicBezTo>
                  <a:pt x="12724" y="6477"/>
                  <a:pt x="12774" y="6174"/>
                  <a:pt x="12826" y="6177"/>
                </a:cubicBezTo>
                <a:close/>
                <a:moveTo>
                  <a:pt x="6794" y="6287"/>
                </a:moveTo>
                <a:cubicBezTo>
                  <a:pt x="6840" y="6271"/>
                  <a:pt x="6881" y="6549"/>
                  <a:pt x="6912" y="7113"/>
                </a:cubicBezTo>
                <a:cubicBezTo>
                  <a:pt x="6943" y="7725"/>
                  <a:pt x="6961" y="8509"/>
                  <a:pt x="6961" y="9318"/>
                </a:cubicBezTo>
                <a:cubicBezTo>
                  <a:pt x="6960" y="10283"/>
                  <a:pt x="6948" y="11243"/>
                  <a:pt x="6925" y="12128"/>
                </a:cubicBezTo>
                <a:cubicBezTo>
                  <a:pt x="6906" y="12983"/>
                  <a:pt x="6873" y="13769"/>
                  <a:pt x="6830" y="14333"/>
                </a:cubicBezTo>
                <a:cubicBezTo>
                  <a:pt x="6796" y="14759"/>
                  <a:pt x="6755" y="14973"/>
                  <a:pt x="6712" y="14994"/>
                </a:cubicBezTo>
                <a:cubicBezTo>
                  <a:pt x="6683" y="15003"/>
                  <a:pt x="6654" y="14848"/>
                  <a:pt x="6631" y="14553"/>
                </a:cubicBezTo>
                <a:cubicBezTo>
                  <a:pt x="6604" y="14214"/>
                  <a:pt x="6583" y="13755"/>
                  <a:pt x="6572" y="13230"/>
                </a:cubicBezTo>
                <a:cubicBezTo>
                  <a:pt x="6562" y="12658"/>
                  <a:pt x="6558" y="12063"/>
                  <a:pt x="6559" y="11467"/>
                </a:cubicBezTo>
                <a:cubicBezTo>
                  <a:pt x="6561" y="10904"/>
                  <a:pt x="6568" y="10351"/>
                  <a:pt x="6578" y="9814"/>
                </a:cubicBezTo>
                <a:cubicBezTo>
                  <a:pt x="6588" y="9113"/>
                  <a:pt x="6605" y="8464"/>
                  <a:pt x="6631" y="7885"/>
                </a:cubicBezTo>
                <a:cubicBezTo>
                  <a:pt x="6651" y="7396"/>
                  <a:pt x="6676" y="6986"/>
                  <a:pt x="6706" y="6673"/>
                </a:cubicBezTo>
                <a:cubicBezTo>
                  <a:pt x="6732" y="6420"/>
                  <a:pt x="6764" y="6289"/>
                  <a:pt x="6794" y="6287"/>
                </a:cubicBezTo>
                <a:close/>
                <a:moveTo>
                  <a:pt x="15778" y="6287"/>
                </a:moveTo>
                <a:cubicBezTo>
                  <a:pt x="15823" y="6264"/>
                  <a:pt x="15869" y="6543"/>
                  <a:pt x="15899" y="7113"/>
                </a:cubicBezTo>
                <a:cubicBezTo>
                  <a:pt x="15931" y="7722"/>
                  <a:pt x="15945" y="8508"/>
                  <a:pt x="15945" y="9318"/>
                </a:cubicBezTo>
                <a:cubicBezTo>
                  <a:pt x="15944" y="10282"/>
                  <a:pt x="15935" y="11242"/>
                  <a:pt x="15912" y="12128"/>
                </a:cubicBezTo>
                <a:cubicBezTo>
                  <a:pt x="15893" y="12988"/>
                  <a:pt x="15857" y="13775"/>
                  <a:pt x="15814" y="14333"/>
                </a:cubicBezTo>
                <a:cubicBezTo>
                  <a:pt x="15780" y="14763"/>
                  <a:pt x="15742" y="14978"/>
                  <a:pt x="15699" y="14994"/>
                </a:cubicBezTo>
                <a:cubicBezTo>
                  <a:pt x="15670" y="15003"/>
                  <a:pt x="15641" y="14848"/>
                  <a:pt x="15617" y="14553"/>
                </a:cubicBezTo>
                <a:cubicBezTo>
                  <a:pt x="15591" y="14214"/>
                  <a:pt x="15570" y="13755"/>
                  <a:pt x="15559" y="13230"/>
                </a:cubicBezTo>
                <a:cubicBezTo>
                  <a:pt x="15548" y="12659"/>
                  <a:pt x="15544" y="12063"/>
                  <a:pt x="15545" y="11467"/>
                </a:cubicBezTo>
                <a:cubicBezTo>
                  <a:pt x="15548" y="10905"/>
                  <a:pt x="15552" y="10353"/>
                  <a:pt x="15562" y="9814"/>
                </a:cubicBezTo>
                <a:cubicBezTo>
                  <a:pt x="15572" y="9115"/>
                  <a:pt x="15592" y="8467"/>
                  <a:pt x="15617" y="7885"/>
                </a:cubicBezTo>
                <a:cubicBezTo>
                  <a:pt x="15637" y="7392"/>
                  <a:pt x="15662" y="6981"/>
                  <a:pt x="15693" y="6673"/>
                </a:cubicBezTo>
                <a:cubicBezTo>
                  <a:pt x="15718" y="6418"/>
                  <a:pt x="15748" y="6286"/>
                  <a:pt x="15778" y="6287"/>
                </a:cubicBezTo>
                <a:close/>
                <a:moveTo>
                  <a:pt x="10797" y="14388"/>
                </a:moveTo>
                <a:lnTo>
                  <a:pt x="10767" y="16757"/>
                </a:lnTo>
                <a:lnTo>
                  <a:pt x="10905" y="16757"/>
                </a:lnTo>
                <a:lnTo>
                  <a:pt x="10934" y="14388"/>
                </a:lnTo>
                <a:lnTo>
                  <a:pt x="10797" y="14388"/>
                </a:lnTo>
                <a:close/>
              </a:path>
            </a:pathLst>
          </a:custGeom>
          <a:solidFill>
            <a:srgbClr val="FFFFFF"/>
          </a:solidFill>
          <a:ln w="3175">
            <a:miter lim="400000"/>
          </a:ln>
        </p:spPr>
        <p:txBody>
          <a:bodyPr lIns="34289" tIns="34289" rIns="34289" bIns="34289" anchor="ctr"/>
          <a:lstStyle/>
          <a:p>
            <a:pPr defTabSz="685800">
              <a:defRPr sz="1200">
                <a:solidFill>
                  <a:srgbClr val="000000"/>
                </a:solidFill>
                <a:latin typeface="Calibri"/>
                <a:ea typeface="Calibri"/>
                <a:cs typeface="Calibri"/>
                <a:sym typeface="Calibri"/>
              </a:defRPr>
            </a:pPr>
            <a:endParaRPr dirty="0"/>
          </a:p>
        </p:txBody>
      </p:sp>
      <p:grpSp>
        <p:nvGrpSpPr>
          <p:cNvPr id="650" name="Group"/>
          <p:cNvGrpSpPr/>
          <p:nvPr/>
        </p:nvGrpSpPr>
        <p:grpSpPr>
          <a:xfrm>
            <a:off x="724039" y="260437"/>
            <a:ext cx="2245349" cy="1311329"/>
            <a:chOff x="0" y="0"/>
            <a:chExt cx="2245348" cy="1311327"/>
          </a:xfrm>
        </p:grpSpPr>
        <p:sp>
          <p:nvSpPr>
            <p:cNvPr id="575" name="Freeform 209"/>
            <p:cNvSpPr/>
            <p:nvPr/>
          </p:nvSpPr>
          <p:spPr>
            <a:xfrm>
              <a:off x="3628" y="1245934"/>
              <a:ext cx="42207" cy="64323"/>
            </a:xfrm>
            <a:custGeom>
              <a:avLst/>
              <a:gdLst/>
              <a:ahLst/>
              <a:cxnLst>
                <a:cxn ang="0">
                  <a:pos x="wd2" y="hd2"/>
                </a:cxn>
                <a:cxn ang="5400000">
                  <a:pos x="wd2" y="hd2"/>
                </a:cxn>
                <a:cxn ang="10800000">
                  <a:pos x="wd2" y="hd2"/>
                </a:cxn>
                <a:cxn ang="16200000">
                  <a:pos x="wd2" y="hd2"/>
                </a:cxn>
              </a:cxnLst>
              <a:rect l="0" t="0" r="r" b="b"/>
              <a:pathLst>
                <a:path w="20990" h="21454" extrusionOk="0">
                  <a:moveTo>
                    <a:pt x="67" y="7367"/>
                  </a:moveTo>
                  <a:cubicBezTo>
                    <a:pt x="-562" y="3745"/>
                    <a:pt x="3307" y="466"/>
                    <a:pt x="8709" y="44"/>
                  </a:cubicBezTo>
                  <a:cubicBezTo>
                    <a:pt x="9436" y="-13"/>
                    <a:pt x="10171" y="-15"/>
                    <a:pt x="10899" y="37"/>
                  </a:cubicBezTo>
                  <a:cubicBezTo>
                    <a:pt x="13267" y="-1"/>
                    <a:pt x="15586" y="487"/>
                    <a:pt x="17498" y="1424"/>
                  </a:cubicBezTo>
                  <a:cubicBezTo>
                    <a:pt x="19712" y="2873"/>
                    <a:pt x="20864" y="4901"/>
                    <a:pt x="20649" y="6971"/>
                  </a:cubicBezTo>
                  <a:lnTo>
                    <a:pt x="14051" y="6971"/>
                  </a:lnTo>
                  <a:cubicBezTo>
                    <a:pt x="14051" y="5980"/>
                    <a:pt x="14051" y="3735"/>
                    <a:pt x="10604" y="3735"/>
                  </a:cubicBezTo>
                  <a:cubicBezTo>
                    <a:pt x="9664" y="3754"/>
                    <a:pt x="8760" y="3986"/>
                    <a:pt x="8044" y="4395"/>
                  </a:cubicBezTo>
                  <a:cubicBezTo>
                    <a:pt x="7214" y="5003"/>
                    <a:pt x="6819" y="5822"/>
                    <a:pt x="6961" y="6641"/>
                  </a:cubicBezTo>
                  <a:lnTo>
                    <a:pt x="6961" y="14366"/>
                  </a:lnTo>
                  <a:cubicBezTo>
                    <a:pt x="6961" y="15489"/>
                    <a:pt x="6961" y="17602"/>
                    <a:pt x="10604" y="17602"/>
                  </a:cubicBezTo>
                  <a:cubicBezTo>
                    <a:pt x="14248" y="17602"/>
                    <a:pt x="14149" y="16083"/>
                    <a:pt x="14149" y="13904"/>
                  </a:cubicBezTo>
                  <a:lnTo>
                    <a:pt x="20846" y="13904"/>
                  </a:lnTo>
                  <a:cubicBezTo>
                    <a:pt x="21038" y="14735"/>
                    <a:pt x="21038" y="15582"/>
                    <a:pt x="20846" y="16413"/>
                  </a:cubicBezTo>
                  <a:cubicBezTo>
                    <a:pt x="20590" y="17864"/>
                    <a:pt x="19449" y="19179"/>
                    <a:pt x="17695" y="20045"/>
                  </a:cubicBezTo>
                  <a:cubicBezTo>
                    <a:pt x="15767" y="20961"/>
                    <a:pt x="13458" y="21446"/>
                    <a:pt x="11097" y="21432"/>
                  </a:cubicBezTo>
                  <a:cubicBezTo>
                    <a:pt x="8200" y="21585"/>
                    <a:pt x="5340" y="20914"/>
                    <a:pt x="3218" y="19583"/>
                  </a:cubicBezTo>
                  <a:cubicBezTo>
                    <a:pt x="1938" y="18790"/>
                    <a:pt x="362" y="17668"/>
                    <a:pt x="362" y="13508"/>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76" name="Freeform 210"/>
            <p:cNvSpPr/>
            <p:nvPr/>
          </p:nvSpPr>
          <p:spPr>
            <a:xfrm>
              <a:off x="58217" y="1246161"/>
              <a:ext cx="43236" cy="65068"/>
            </a:xfrm>
            <a:custGeom>
              <a:avLst/>
              <a:gdLst/>
              <a:ahLst/>
              <a:cxnLst>
                <a:cxn ang="0">
                  <a:pos x="wd2" y="hd2"/>
                </a:cxn>
                <a:cxn ang="5400000">
                  <a:pos x="wd2" y="hd2"/>
                </a:cxn>
                <a:cxn ang="10800000">
                  <a:pos x="wd2" y="hd2"/>
                </a:cxn>
                <a:cxn ang="16200000">
                  <a:pos x="wd2" y="hd2"/>
                </a:cxn>
              </a:cxnLst>
              <a:rect l="0" t="0" r="r" b="b"/>
              <a:pathLst>
                <a:path w="21232" h="21266" extrusionOk="0">
                  <a:moveTo>
                    <a:pt x="389" y="7468"/>
                  </a:moveTo>
                  <a:cubicBezTo>
                    <a:pt x="194" y="5461"/>
                    <a:pt x="1130" y="3477"/>
                    <a:pt x="3014" y="1904"/>
                  </a:cubicBezTo>
                  <a:cubicBezTo>
                    <a:pt x="5046" y="610"/>
                    <a:pt x="7791" y="-68"/>
                    <a:pt x="10599" y="27"/>
                  </a:cubicBezTo>
                  <a:cubicBezTo>
                    <a:pt x="13531" y="-152"/>
                    <a:pt x="16428" y="562"/>
                    <a:pt x="18476" y="1968"/>
                  </a:cubicBezTo>
                  <a:cubicBezTo>
                    <a:pt x="20650" y="3794"/>
                    <a:pt x="21600" y="6134"/>
                    <a:pt x="21103" y="8439"/>
                  </a:cubicBezTo>
                  <a:lnTo>
                    <a:pt x="21103" y="13292"/>
                  </a:lnTo>
                  <a:cubicBezTo>
                    <a:pt x="21462" y="15430"/>
                    <a:pt x="20516" y="17575"/>
                    <a:pt x="18476" y="19245"/>
                  </a:cubicBezTo>
                  <a:cubicBezTo>
                    <a:pt x="16365" y="20634"/>
                    <a:pt x="13467" y="21362"/>
                    <a:pt x="10502" y="21250"/>
                  </a:cubicBezTo>
                  <a:cubicBezTo>
                    <a:pt x="6272" y="21448"/>
                    <a:pt x="2337" y="19799"/>
                    <a:pt x="778" y="17174"/>
                  </a:cubicBezTo>
                  <a:cubicBezTo>
                    <a:pt x="279" y="15841"/>
                    <a:pt x="17" y="14472"/>
                    <a:pt x="0" y="13097"/>
                  </a:cubicBezTo>
                  <a:close/>
                  <a:moveTo>
                    <a:pt x="7099" y="13939"/>
                  </a:moveTo>
                  <a:cubicBezTo>
                    <a:pt x="7099" y="16075"/>
                    <a:pt x="7780" y="17562"/>
                    <a:pt x="10697" y="17562"/>
                  </a:cubicBezTo>
                  <a:cubicBezTo>
                    <a:pt x="13615" y="17562"/>
                    <a:pt x="14198" y="15363"/>
                    <a:pt x="14198" y="13939"/>
                  </a:cubicBezTo>
                  <a:lnTo>
                    <a:pt x="14198" y="7016"/>
                  </a:lnTo>
                  <a:cubicBezTo>
                    <a:pt x="14198" y="5657"/>
                    <a:pt x="14198" y="3975"/>
                    <a:pt x="10794" y="3975"/>
                  </a:cubicBezTo>
                  <a:cubicBezTo>
                    <a:pt x="7391" y="3975"/>
                    <a:pt x="7099" y="6239"/>
                    <a:pt x="7099" y="7016"/>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77" name="Freeform 211"/>
            <p:cNvSpPr/>
            <p:nvPr/>
          </p:nvSpPr>
          <p:spPr>
            <a:xfrm>
              <a:off x="115841" y="1247434"/>
              <a:ext cx="45150" cy="611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158" y="0"/>
                  </a:lnTo>
                  <a:lnTo>
                    <a:pt x="13642" y="10066"/>
                  </a:lnTo>
                  <a:cubicBezTo>
                    <a:pt x="14159" y="10556"/>
                    <a:pt x="14634" y="11070"/>
                    <a:pt x="15063" y="11604"/>
                  </a:cubicBezTo>
                  <a:cubicBezTo>
                    <a:pt x="15226" y="11994"/>
                    <a:pt x="15448" y="12369"/>
                    <a:pt x="15727" y="12722"/>
                  </a:cubicBezTo>
                  <a:lnTo>
                    <a:pt x="15727" y="10555"/>
                  </a:lnTo>
                  <a:cubicBezTo>
                    <a:pt x="15727" y="9088"/>
                    <a:pt x="15727" y="8878"/>
                    <a:pt x="15727" y="8109"/>
                  </a:cubicBezTo>
                  <a:lnTo>
                    <a:pt x="15727" y="70"/>
                  </a:lnTo>
                  <a:lnTo>
                    <a:pt x="21600" y="70"/>
                  </a:lnTo>
                  <a:lnTo>
                    <a:pt x="21600" y="21600"/>
                  </a:lnTo>
                  <a:lnTo>
                    <a:pt x="16295" y="21600"/>
                  </a:lnTo>
                  <a:lnTo>
                    <a:pt x="8621" y="11184"/>
                  </a:lnTo>
                  <a:cubicBezTo>
                    <a:pt x="7741" y="10040"/>
                    <a:pt x="6981" y="8849"/>
                    <a:pt x="6347" y="7619"/>
                  </a:cubicBezTo>
                  <a:cubicBezTo>
                    <a:pt x="6347" y="8249"/>
                    <a:pt x="6347" y="10974"/>
                    <a:pt x="6347" y="11534"/>
                  </a:cubicBezTo>
                  <a:lnTo>
                    <a:pt x="6347" y="21600"/>
                  </a:lnTo>
                  <a:lnTo>
                    <a:pt x="474"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78" name="Freeform 212"/>
            <p:cNvSpPr/>
            <p:nvPr/>
          </p:nvSpPr>
          <p:spPr>
            <a:xfrm>
              <a:off x="171881" y="1246082"/>
              <a:ext cx="43002" cy="64270"/>
            </a:xfrm>
            <a:custGeom>
              <a:avLst/>
              <a:gdLst/>
              <a:ahLst/>
              <a:cxnLst>
                <a:cxn ang="0">
                  <a:pos x="wd2" y="hd2"/>
                </a:cxn>
                <a:cxn ang="5400000">
                  <a:pos x="wd2" y="hd2"/>
                </a:cxn>
                <a:cxn ang="10800000">
                  <a:pos x="wd2" y="hd2"/>
                </a:cxn>
                <a:cxn ang="16200000">
                  <a:pos x="wd2" y="hd2"/>
                </a:cxn>
              </a:cxnLst>
              <a:rect l="0" t="0" r="r" b="b"/>
              <a:pathLst>
                <a:path w="21427" h="21273" extrusionOk="0">
                  <a:moveTo>
                    <a:pt x="15689" y="5886"/>
                  </a:moveTo>
                  <a:cubicBezTo>
                    <a:pt x="14730" y="4532"/>
                    <a:pt x="12712" y="3647"/>
                    <a:pt x="10460" y="3593"/>
                  </a:cubicBezTo>
                  <a:cubicBezTo>
                    <a:pt x="6907" y="3593"/>
                    <a:pt x="6809" y="5362"/>
                    <a:pt x="6809" y="5559"/>
                  </a:cubicBezTo>
                  <a:cubicBezTo>
                    <a:pt x="6809" y="7001"/>
                    <a:pt x="8881" y="7590"/>
                    <a:pt x="10755" y="7983"/>
                  </a:cubicBezTo>
                  <a:lnTo>
                    <a:pt x="14604" y="8966"/>
                  </a:lnTo>
                  <a:cubicBezTo>
                    <a:pt x="16628" y="9399"/>
                    <a:pt x="18413" y="10219"/>
                    <a:pt x="19734" y="11325"/>
                  </a:cubicBezTo>
                  <a:cubicBezTo>
                    <a:pt x="20846" y="12357"/>
                    <a:pt x="21433" y="13596"/>
                    <a:pt x="21412" y="14864"/>
                  </a:cubicBezTo>
                  <a:cubicBezTo>
                    <a:pt x="21600" y="17038"/>
                    <a:pt x="19969" y="19104"/>
                    <a:pt x="17169" y="20238"/>
                  </a:cubicBezTo>
                  <a:cubicBezTo>
                    <a:pt x="15348" y="20884"/>
                    <a:pt x="13314" y="21222"/>
                    <a:pt x="11248" y="21221"/>
                  </a:cubicBezTo>
                  <a:cubicBezTo>
                    <a:pt x="6580" y="21594"/>
                    <a:pt x="2066" y="19964"/>
                    <a:pt x="0" y="17158"/>
                  </a:cubicBezTo>
                  <a:lnTo>
                    <a:pt x="5229" y="14864"/>
                  </a:lnTo>
                  <a:cubicBezTo>
                    <a:pt x="6091" y="16482"/>
                    <a:pt x="8369" y="17578"/>
                    <a:pt x="10953" y="17616"/>
                  </a:cubicBezTo>
                  <a:cubicBezTo>
                    <a:pt x="12433" y="17616"/>
                    <a:pt x="15097" y="17158"/>
                    <a:pt x="15097" y="15323"/>
                  </a:cubicBezTo>
                  <a:cubicBezTo>
                    <a:pt x="15097" y="13488"/>
                    <a:pt x="13815" y="13488"/>
                    <a:pt x="9276" y="12308"/>
                  </a:cubicBezTo>
                  <a:cubicBezTo>
                    <a:pt x="4736" y="11129"/>
                    <a:pt x="690" y="9753"/>
                    <a:pt x="690" y="5755"/>
                  </a:cubicBezTo>
                  <a:cubicBezTo>
                    <a:pt x="701" y="2570"/>
                    <a:pt x="4596" y="-6"/>
                    <a:pt x="9392" y="0"/>
                  </a:cubicBezTo>
                  <a:cubicBezTo>
                    <a:pt x="9782" y="1"/>
                    <a:pt x="10171" y="19"/>
                    <a:pt x="10558" y="54"/>
                  </a:cubicBezTo>
                  <a:cubicBezTo>
                    <a:pt x="14576" y="11"/>
                    <a:pt x="18329" y="1381"/>
                    <a:pt x="20426" y="3658"/>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79" name="Freeform 213"/>
            <p:cNvSpPr/>
            <p:nvPr/>
          </p:nvSpPr>
          <p:spPr>
            <a:xfrm>
              <a:off x="221979" y="1247434"/>
              <a:ext cx="44752" cy="609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1" y="3927"/>
                  </a:lnTo>
                  <a:lnTo>
                    <a:pt x="14241" y="21600"/>
                  </a:lnTo>
                  <a:lnTo>
                    <a:pt x="7455" y="21600"/>
                  </a:lnTo>
                  <a:lnTo>
                    <a:pt x="7455" y="3927"/>
                  </a:lnTo>
                  <a:lnTo>
                    <a:pt x="0" y="3927"/>
                  </a:lnTo>
                  <a:lnTo>
                    <a:pt x="0" y="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80" name="Freeform 214"/>
            <p:cNvSpPr/>
            <p:nvPr/>
          </p:nvSpPr>
          <p:spPr>
            <a:xfrm>
              <a:off x="276831" y="1247434"/>
              <a:ext cx="43963" cy="60977"/>
            </a:xfrm>
            <a:custGeom>
              <a:avLst/>
              <a:gdLst/>
              <a:ahLst/>
              <a:cxnLst>
                <a:cxn ang="0">
                  <a:pos x="wd2" y="hd2"/>
                </a:cxn>
                <a:cxn ang="5400000">
                  <a:pos x="wd2" y="hd2"/>
                </a:cxn>
                <a:cxn ang="10800000">
                  <a:pos x="wd2" y="hd2"/>
                </a:cxn>
                <a:cxn ang="16200000">
                  <a:pos x="wd2" y="hd2"/>
                </a:cxn>
              </a:cxnLst>
              <a:rect l="0" t="0" r="r" b="b"/>
              <a:pathLst>
                <a:path w="21600" h="21600" extrusionOk="0">
                  <a:moveTo>
                    <a:pt x="6519" y="21600"/>
                  </a:moveTo>
                  <a:lnTo>
                    <a:pt x="0" y="21600"/>
                  </a:lnTo>
                  <a:lnTo>
                    <a:pt x="0" y="0"/>
                  </a:lnTo>
                  <a:lnTo>
                    <a:pt x="9730" y="0"/>
                  </a:lnTo>
                  <a:cubicBezTo>
                    <a:pt x="14594" y="0"/>
                    <a:pt x="20724" y="491"/>
                    <a:pt x="20724" y="6242"/>
                  </a:cubicBezTo>
                  <a:cubicBezTo>
                    <a:pt x="21110" y="8931"/>
                    <a:pt x="18643" y="11402"/>
                    <a:pt x="14983" y="11992"/>
                  </a:cubicBezTo>
                  <a:lnTo>
                    <a:pt x="21600" y="21600"/>
                  </a:lnTo>
                  <a:lnTo>
                    <a:pt x="14205" y="21600"/>
                  </a:lnTo>
                  <a:lnTo>
                    <a:pt x="8562" y="12764"/>
                  </a:lnTo>
                  <a:lnTo>
                    <a:pt x="6324" y="12764"/>
                  </a:lnTo>
                  <a:close/>
                  <a:moveTo>
                    <a:pt x="6519" y="9327"/>
                  </a:moveTo>
                  <a:cubicBezTo>
                    <a:pt x="8260" y="9513"/>
                    <a:pt x="10031" y="9513"/>
                    <a:pt x="11773" y="9327"/>
                  </a:cubicBezTo>
                  <a:cubicBezTo>
                    <a:pt x="13816" y="8766"/>
                    <a:pt x="14010" y="7574"/>
                    <a:pt x="14010" y="6382"/>
                  </a:cubicBezTo>
                  <a:cubicBezTo>
                    <a:pt x="14236" y="5301"/>
                    <a:pt x="13442" y="4244"/>
                    <a:pt x="12064" y="3787"/>
                  </a:cubicBezTo>
                  <a:cubicBezTo>
                    <a:pt x="10225" y="3611"/>
                    <a:pt x="8359" y="3611"/>
                    <a:pt x="6519" y="378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81" name="Freeform 215"/>
            <p:cNvSpPr/>
            <p:nvPr/>
          </p:nvSpPr>
          <p:spPr>
            <a:xfrm>
              <a:off x="332972" y="1247434"/>
              <a:ext cx="44554" cy="62008"/>
            </a:xfrm>
            <a:custGeom>
              <a:avLst/>
              <a:gdLst/>
              <a:ahLst/>
              <a:cxnLst>
                <a:cxn ang="0">
                  <a:pos x="wd2" y="hd2"/>
                </a:cxn>
                <a:cxn ang="5400000">
                  <a:pos x="wd2" y="hd2"/>
                </a:cxn>
                <a:cxn ang="10800000">
                  <a:pos x="wd2" y="hd2"/>
                </a:cxn>
                <a:cxn ang="16200000">
                  <a:pos x="wd2" y="hd2"/>
                </a:cxn>
              </a:cxnLst>
              <a:rect l="0" t="0" r="r" b="b"/>
              <a:pathLst>
                <a:path w="21112" h="21497" extrusionOk="0">
                  <a:moveTo>
                    <a:pt x="46" y="0"/>
                  </a:moveTo>
                  <a:lnTo>
                    <a:pt x="6613" y="0"/>
                  </a:lnTo>
                  <a:lnTo>
                    <a:pt x="6613" y="13727"/>
                  </a:lnTo>
                  <a:cubicBezTo>
                    <a:pt x="6613" y="15031"/>
                    <a:pt x="6613" y="17639"/>
                    <a:pt x="10555" y="17639"/>
                  </a:cubicBezTo>
                  <a:cubicBezTo>
                    <a:pt x="11774" y="17639"/>
                    <a:pt x="14589" y="17639"/>
                    <a:pt x="14589" y="13796"/>
                  </a:cubicBezTo>
                  <a:lnTo>
                    <a:pt x="14589" y="69"/>
                  </a:lnTo>
                  <a:lnTo>
                    <a:pt x="21064" y="69"/>
                  </a:lnTo>
                  <a:lnTo>
                    <a:pt x="21064" y="13796"/>
                  </a:lnTo>
                  <a:cubicBezTo>
                    <a:pt x="21359" y="16058"/>
                    <a:pt x="20257" y="18298"/>
                    <a:pt x="18061" y="19905"/>
                  </a:cubicBezTo>
                  <a:cubicBezTo>
                    <a:pt x="15998" y="21007"/>
                    <a:pt x="13483" y="21564"/>
                    <a:pt x="10931" y="21483"/>
                  </a:cubicBezTo>
                  <a:cubicBezTo>
                    <a:pt x="8081" y="21600"/>
                    <a:pt x="5263" y="20994"/>
                    <a:pt x="2955" y="19767"/>
                  </a:cubicBezTo>
                  <a:cubicBezTo>
                    <a:pt x="817" y="18081"/>
                    <a:pt x="-241" y="15811"/>
                    <a:pt x="46" y="13521"/>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82" name="Freeform 216"/>
            <p:cNvSpPr/>
            <p:nvPr/>
          </p:nvSpPr>
          <p:spPr>
            <a:xfrm>
              <a:off x="392145" y="1245956"/>
              <a:ext cx="42129" cy="64301"/>
            </a:xfrm>
            <a:custGeom>
              <a:avLst/>
              <a:gdLst/>
              <a:ahLst/>
              <a:cxnLst>
                <a:cxn ang="0">
                  <a:pos x="wd2" y="hd2"/>
                </a:cxn>
                <a:cxn ang="5400000">
                  <a:pos x="wd2" y="hd2"/>
                </a:cxn>
                <a:cxn ang="10800000">
                  <a:pos x="wd2" y="hd2"/>
                </a:cxn>
                <a:cxn ang="16200000">
                  <a:pos x="wd2" y="hd2"/>
                </a:cxn>
              </a:cxnLst>
              <a:rect l="0" t="0" r="r" b="b"/>
              <a:pathLst>
                <a:path w="21005" h="21451" extrusionOk="0">
                  <a:moveTo>
                    <a:pt x="66" y="7361"/>
                  </a:moveTo>
                  <a:cubicBezTo>
                    <a:pt x="-559" y="3738"/>
                    <a:pt x="3325" y="462"/>
                    <a:pt x="8742" y="43"/>
                  </a:cubicBezTo>
                  <a:cubicBezTo>
                    <a:pt x="9435" y="-10"/>
                    <a:pt x="10134" y="-15"/>
                    <a:pt x="10828" y="31"/>
                  </a:cubicBezTo>
                  <a:cubicBezTo>
                    <a:pt x="13234" y="-18"/>
                    <a:pt x="15596" y="470"/>
                    <a:pt x="17542" y="1417"/>
                  </a:cubicBezTo>
                  <a:cubicBezTo>
                    <a:pt x="19762" y="2867"/>
                    <a:pt x="20917" y="4895"/>
                    <a:pt x="20702" y="6965"/>
                  </a:cubicBezTo>
                  <a:lnTo>
                    <a:pt x="13987" y="6965"/>
                  </a:lnTo>
                  <a:cubicBezTo>
                    <a:pt x="13987" y="5974"/>
                    <a:pt x="13987" y="3729"/>
                    <a:pt x="10532" y="3729"/>
                  </a:cubicBezTo>
                  <a:cubicBezTo>
                    <a:pt x="9623" y="3762"/>
                    <a:pt x="8756" y="3994"/>
                    <a:pt x="8064" y="4389"/>
                  </a:cubicBezTo>
                  <a:cubicBezTo>
                    <a:pt x="7218" y="4994"/>
                    <a:pt x="6788" y="5808"/>
                    <a:pt x="6879" y="6635"/>
                  </a:cubicBezTo>
                  <a:lnTo>
                    <a:pt x="6879" y="14362"/>
                  </a:lnTo>
                  <a:cubicBezTo>
                    <a:pt x="6879" y="15484"/>
                    <a:pt x="6879" y="17598"/>
                    <a:pt x="10631" y="17598"/>
                  </a:cubicBezTo>
                  <a:cubicBezTo>
                    <a:pt x="14382" y="17598"/>
                    <a:pt x="14185" y="16079"/>
                    <a:pt x="14185" y="13899"/>
                  </a:cubicBezTo>
                  <a:lnTo>
                    <a:pt x="20899" y="13899"/>
                  </a:lnTo>
                  <a:cubicBezTo>
                    <a:pt x="21041" y="14734"/>
                    <a:pt x="21041" y="15575"/>
                    <a:pt x="20899" y="16409"/>
                  </a:cubicBezTo>
                  <a:cubicBezTo>
                    <a:pt x="20599" y="17851"/>
                    <a:pt x="19465" y="19155"/>
                    <a:pt x="17740" y="20041"/>
                  </a:cubicBezTo>
                  <a:cubicBezTo>
                    <a:pt x="15807" y="20958"/>
                    <a:pt x="13493" y="21443"/>
                    <a:pt x="11125" y="21429"/>
                  </a:cubicBezTo>
                  <a:cubicBezTo>
                    <a:pt x="8220" y="21582"/>
                    <a:pt x="5353" y="20911"/>
                    <a:pt x="3226" y="19579"/>
                  </a:cubicBezTo>
                  <a:cubicBezTo>
                    <a:pt x="1942" y="18787"/>
                    <a:pt x="362" y="17664"/>
                    <a:pt x="362" y="13503"/>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83" name="Freeform 217"/>
            <p:cNvSpPr/>
            <p:nvPr/>
          </p:nvSpPr>
          <p:spPr>
            <a:xfrm>
              <a:off x="443961" y="1247434"/>
              <a:ext cx="44752" cy="609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1" y="3927"/>
                  </a:lnTo>
                  <a:lnTo>
                    <a:pt x="14241" y="21600"/>
                  </a:lnTo>
                  <a:lnTo>
                    <a:pt x="7455" y="21600"/>
                  </a:lnTo>
                  <a:lnTo>
                    <a:pt x="7455" y="3927"/>
                  </a:lnTo>
                  <a:lnTo>
                    <a:pt x="0" y="3927"/>
                  </a:lnTo>
                  <a:lnTo>
                    <a:pt x="0" y="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84" name="Freeform 218"/>
            <p:cNvSpPr/>
            <p:nvPr/>
          </p:nvSpPr>
          <p:spPr>
            <a:xfrm>
              <a:off x="493860" y="1247434"/>
              <a:ext cx="27923" cy="6097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15" y="19706"/>
                  </a:lnTo>
                  <a:lnTo>
                    <a:pt x="5515" y="1894"/>
                  </a:lnTo>
                  <a:lnTo>
                    <a:pt x="0" y="1894"/>
                  </a:lnTo>
                  <a:lnTo>
                    <a:pt x="0" y="0"/>
                  </a:lnTo>
                  <a:lnTo>
                    <a:pt x="21600" y="0"/>
                  </a:lnTo>
                  <a:lnTo>
                    <a:pt x="21600" y="1894"/>
                  </a:lnTo>
                  <a:lnTo>
                    <a:pt x="16085" y="1894"/>
                  </a:lnTo>
                  <a:lnTo>
                    <a:pt x="16085" y="19636"/>
                  </a:lnTo>
                  <a:lnTo>
                    <a:pt x="21600" y="19636"/>
                  </a:lnTo>
                  <a:lnTo>
                    <a:pt x="21600"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85" name="Freeform 219"/>
            <p:cNvSpPr/>
            <p:nvPr/>
          </p:nvSpPr>
          <p:spPr>
            <a:xfrm>
              <a:off x="529703" y="1246161"/>
              <a:ext cx="43433" cy="65167"/>
            </a:xfrm>
            <a:custGeom>
              <a:avLst/>
              <a:gdLst/>
              <a:ahLst/>
              <a:cxnLst>
                <a:cxn ang="0">
                  <a:pos x="wd2" y="hd2"/>
                </a:cxn>
                <a:cxn ang="5400000">
                  <a:pos x="wd2" y="hd2"/>
                </a:cxn>
                <a:cxn ang="10800000">
                  <a:pos x="wd2" y="hd2"/>
                </a:cxn>
                <a:cxn ang="16200000">
                  <a:pos x="wd2" y="hd2"/>
                </a:cxn>
              </a:cxnLst>
              <a:rect l="0" t="0" r="r" b="b"/>
              <a:pathLst>
                <a:path w="21234" h="21137" extrusionOk="0">
                  <a:moveTo>
                    <a:pt x="484" y="7412"/>
                  </a:moveTo>
                  <a:cubicBezTo>
                    <a:pt x="290" y="5419"/>
                    <a:pt x="1221" y="3450"/>
                    <a:pt x="3098" y="1889"/>
                  </a:cubicBezTo>
                  <a:cubicBezTo>
                    <a:pt x="5120" y="605"/>
                    <a:pt x="7853" y="-68"/>
                    <a:pt x="10649" y="27"/>
                  </a:cubicBezTo>
                  <a:cubicBezTo>
                    <a:pt x="13568" y="-151"/>
                    <a:pt x="16451" y="557"/>
                    <a:pt x="18490" y="1953"/>
                  </a:cubicBezTo>
                  <a:cubicBezTo>
                    <a:pt x="20655" y="3765"/>
                    <a:pt x="21600" y="6087"/>
                    <a:pt x="21105" y="8375"/>
                  </a:cubicBezTo>
                  <a:lnTo>
                    <a:pt x="21105" y="13191"/>
                  </a:lnTo>
                  <a:cubicBezTo>
                    <a:pt x="21463" y="15313"/>
                    <a:pt x="20521" y="17441"/>
                    <a:pt x="18491" y="19098"/>
                  </a:cubicBezTo>
                  <a:cubicBezTo>
                    <a:pt x="16388" y="20477"/>
                    <a:pt x="13504" y="21199"/>
                    <a:pt x="10552" y="21089"/>
                  </a:cubicBezTo>
                  <a:cubicBezTo>
                    <a:pt x="6283" y="21449"/>
                    <a:pt x="2225" y="19754"/>
                    <a:pt x="872" y="17043"/>
                  </a:cubicBezTo>
                  <a:cubicBezTo>
                    <a:pt x="301" y="15728"/>
                    <a:pt x="7" y="14367"/>
                    <a:pt x="0" y="12998"/>
                  </a:cubicBezTo>
                  <a:close/>
                  <a:moveTo>
                    <a:pt x="7164" y="13833"/>
                  </a:moveTo>
                  <a:cubicBezTo>
                    <a:pt x="7164" y="15952"/>
                    <a:pt x="7842" y="17429"/>
                    <a:pt x="10746" y="17429"/>
                  </a:cubicBezTo>
                  <a:cubicBezTo>
                    <a:pt x="13651" y="17429"/>
                    <a:pt x="14328" y="15246"/>
                    <a:pt x="14328" y="13833"/>
                  </a:cubicBezTo>
                  <a:lnTo>
                    <a:pt x="14328" y="6962"/>
                  </a:lnTo>
                  <a:cubicBezTo>
                    <a:pt x="14328" y="5613"/>
                    <a:pt x="14328" y="3944"/>
                    <a:pt x="10843" y="3944"/>
                  </a:cubicBezTo>
                  <a:cubicBezTo>
                    <a:pt x="7358" y="3944"/>
                    <a:pt x="7164" y="6192"/>
                    <a:pt x="7164" y="6962"/>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86" name="Freeform 220"/>
            <p:cNvSpPr/>
            <p:nvPr/>
          </p:nvSpPr>
          <p:spPr>
            <a:xfrm>
              <a:off x="587524" y="1247434"/>
              <a:ext cx="44357" cy="609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268" y="0"/>
                  </a:lnTo>
                  <a:lnTo>
                    <a:pt x="13885" y="10099"/>
                  </a:lnTo>
                  <a:cubicBezTo>
                    <a:pt x="14276" y="10575"/>
                    <a:pt x="14631" y="11067"/>
                    <a:pt x="14946" y="11571"/>
                  </a:cubicBezTo>
                  <a:cubicBezTo>
                    <a:pt x="15112" y="11963"/>
                    <a:pt x="15339" y="12339"/>
                    <a:pt x="15622" y="12694"/>
                  </a:cubicBezTo>
                  <a:lnTo>
                    <a:pt x="15622" y="10519"/>
                  </a:lnTo>
                  <a:cubicBezTo>
                    <a:pt x="15622" y="9047"/>
                    <a:pt x="15622" y="8836"/>
                    <a:pt x="15622" y="8065"/>
                  </a:cubicBezTo>
                  <a:lnTo>
                    <a:pt x="15622" y="0"/>
                  </a:lnTo>
                  <a:lnTo>
                    <a:pt x="21600" y="0"/>
                  </a:lnTo>
                  <a:lnTo>
                    <a:pt x="21600" y="21600"/>
                  </a:lnTo>
                  <a:lnTo>
                    <a:pt x="16104" y="21600"/>
                  </a:lnTo>
                  <a:lnTo>
                    <a:pt x="8293" y="11151"/>
                  </a:lnTo>
                  <a:cubicBezTo>
                    <a:pt x="7398" y="10003"/>
                    <a:pt x="6624" y="8807"/>
                    <a:pt x="5978" y="7574"/>
                  </a:cubicBezTo>
                  <a:cubicBezTo>
                    <a:pt x="5978" y="8205"/>
                    <a:pt x="5978" y="10940"/>
                    <a:pt x="5978" y="11501"/>
                  </a:cubicBezTo>
                  <a:lnTo>
                    <a:pt x="5978"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87" name="Freeform 221"/>
            <p:cNvSpPr/>
            <p:nvPr/>
          </p:nvSpPr>
          <p:spPr>
            <a:xfrm>
              <a:off x="669900" y="1247434"/>
              <a:ext cx="42972" cy="609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605" y="0"/>
                  </a:lnTo>
                  <a:lnTo>
                    <a:pt x="20605" y="3927"/>
                  </a:lnTo>
                  <a:lnTo>
                    <a:pt x="6669" y="3927"/>
                  </a:lnTo>
                  <a:lnTo>
                    <a:pt x="6669" y="8556"/>
                  </a:lnTo>
                  <a:lnTo>
                    <a:pt x="16324" y="8556"/>
                  </a:lnTo>
                  <a:lnTo>
                    <a:pt x="16324" y="12483"/>
                  </a:lnTo>
                  <a:lnTo>
                    <a:pt x="6768" y="12483"/>
                  </a:lnTo>
                  <a:lnTo>
                    <a:pt x="6768" y="17603"/>
                  </a:lnTo>
                  <a:lnTo>
                    <a:pt x="21600" y="17603"/>
                  </a:lnTo>
                  <a:lnTo>
                    <a:pt x="21600" y="21600"/>
                  </a:lnTo>
                  <a:lnTo>
                    <a:pt x="0" y="2160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88" name="Freeform 222"/>
            <p:cNvSpPr/>
            <p:nvPr/>
          </p:nvSpPr>
          <p:spPr>
            <a:xfrm>
              <a:off x="724753" y="1247434"/>
              <a:ext cx="42304" cy="60977"/>
            </a:xfrm>
            <a:custGeom>
              <a:avLst/>
              <a:gdLst/>
              <a:ahLst/>
              <a:cxnLst>
                <a:cxn ang="0">
                  <a:pos x="wd2" y="hd2"/>
                </a:cxn>
                <a:cxn ang="5400000">
                  <a:pos x="wd2" y="hd2"/>
                </a:cxn>
                <a:cxn ang="10800000">
                  <a:pos x="wd2" y="hd2"/>
                </a:cxn>
                <a:cxn ang="16200000">
                  <a:pos x="wd2" y="hd2"/>
                </a:cxn>
              </a:cxnLst>
              <a:rect l="0" t="0" r="r" b="b"/>
              <a:pathLst>
                <a:path w="21248" h="21600" extrusionOk="0">
                  <a:moveTo>
                    <a:pt x="0" y="0"/>
                  </a:moveTo>
                  <a:lnTo>
                    <a:pt x="7460" y="0"/>
                  </a:lnTo>
                  <a:cubicBezTo>
                    <a:pt x="14919" y="0"/>
                    <a:pt x="17405" y="982"/>
                    <a:pt x="19394" y="2805"/>
                  </a:cubicBezTo>
                  <a:cubicBezTo>
                    <a:pt x="21384" y="4629"/>
                    <a:pt x="21185" y="5680"/>
                    <a:pt x="21185" y="10519"/>
                  </a:cubicBezTo>
                  <a:lnTo>
                    <a:pt x="21185" y="14237"/>
                  </a:lnTo>
                  <a:cubicBezTo>
                    <a:pt x="21600" y="16726"/>
                    <a:pt x="19933" y="19160"/>
                    <a:pt x="16908" y="20478"/>
                  </a:cubicBezTo>
                  <a:cubicBezTo>
                    <a:pt x="14855" y="21170"/>
                    <a:pt x="12619" y="21553"/>
                    <a:pt x="10343" y="21600"/>
                  </a:cubicBezTo>
                  <a:lnTo>
                    <a:pt x="398" y="21600"/>
                  </a:lnTo>
                  <a:close/>
                  <a:moveTo>
                    <a:pt x="6863" y="17743"/>
                  </a:moveTo>
                  <a:lnTo>
                    <a:pt x="8851" y="17743"/>
                  </a:lnTo>
                  <a:cubicBezTo>
                    <a:pt x="11538" y="17743"/>
                    <a:pt x="14322" y="17392"/>
                    <a:pt x="14322" y="13254"/>
                  </a:cubicBezTo>
                  <a:lnTo>
                    <a:pt x="14322" y="10589"/>
                  </a:lnTo>
                  <a:cubicBezTo>
                    <a:pt x="14670" y="8730"/>
                    <a:pt x="14292" y="6839"/>
                    <a:pt x="13228" y="5120"/>
                  </a:cubicBezTo>
                  <a:cubicBezTo>
                    <a:pt x="11936" y="3787"/>
                    <a:pt x="10444" y="3787"/>
                    <a:pt x="6863" y="378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89" name="Freeform 223"/>
            <p:cNvSpPr/>
            <p:nvPr/>
          </p:nvSpPr>
          <p:spPr>
            <a:xfrm>
              <a:off x="780862" y="1247434"/>
              <a:ext cx="44388" cy="62002"/>
            </a:xfrm>
            <a:custGeom>
              <a:avLst/>
              <a:gdLst/>
              <a:ahLst/>
              <a:cxnLst>
                <a:cxn ang="0">
                  <a:pos x="wd2" y="hd2"/>
                </a:cxn>
                <a:cxn ang="5400000">
                  <a:pos x="wd2" y="hd2"/>
                </a:cxn>
                <a:cxn ang="10800000">
                  <a:pos x="wd2" y="hd2"/>
                </a:cxn>
                <a:cxn ang="16200000">
                  <a:pos x="wd2" y="hd2"/>
                </a:cxn>
              </a:cxnLst>
              <a:rect l="0" t="0" r="r" b="b"/>
              <a:pathLst>
                <a:path w="21076" h="21505" extrusionOk="0">
                  <a:moveTo>
                    <a:pt x="61" y="0"/>
                  </a:moveTo>
                  <a:lnTo>
                    <a:pt x="6643" y="0"/>
                  </a:lnTo>
                  <a:lnTo>
                    <a:pt x="6643" y="13734"/>
                  </a:lnTo>
                  <a:cubicBezTo>
                    <a:pt x="6643" y="15038"/>
                    <a:pt x="6643" y="17648"/>
                    <a:pt x="10498" y="17648"/>
                  </a:cubicBezTo>
                  <a:cubicBezTo>
                    <a:pt x="11720" y="17648"/>
                    <a:pt x="14634" y="17648"/>
                    <a:pt x="14634" y="13802"/>
                  </a:cubicBezTo>
                  <a:lnTo>
                    <a:pt x="14634" y="69"/>
                  </a:lnTo>
                  <a:lnTo>
                    <a:pt x="21029" y="69"/>
                  </a:lnTo>
                  <a:lnTo>
                    <a:pt x="21029" y="13802"/>
                  </a:lnTo>
                  <a:cubicBezTo>
                    <a:pt x="21324" y="16065"/>
                    <a:pt x="20221" y="18306"/>
                    <a:pt x="18020" y="19914"/>
                  </a:cubicBezTo>
                  <a:cubicBezTo>
                    <a:pt x="15959" y="21027"/>
                    <a:pt x="13434" y="21585"/>
                    <a:pt x="10874" y="21493"/>
                  </a:cubicBezTo>
                  <a:cubicBezTo>
                    <a:pt x="8049" y="21600"/>
                    <a:pt x="5260" y="20994"/>
                    <a:pt x="2976" y="19776"/>
                  </a:cubicBezTo>
                  <a:cubicBezTo>
                    <a:pt x="790" y="18109"/>
                    <a:pt x="-276" y="15822"/>
                    <a:pt x="61" y="1352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90" name="Freeform 224"/>
            <p:cNvSpPr/>
            <p:nvPr/>
          </p:nvSpPr>
          <p:spPr>
            <a:xfrm>
              <a:off x="840262" y="1245934"/>
              <a:ext cx="42252" cy="64323"/>
            </a:xfrm>
            <a:custGeom>
              <a:avLst/>
              <a:gdLst/>
              <a:ahLst/>
              <a:cxnLst>
                <a:cxn ang="0">
                  <a:pos x="wd2" y="hd2"/>
                </a:cxn>
                <a:cxn ang="5400000">
                  <a:pos x="wd2" y="hd2"/>
                </a:cxn>
                <a:cxn ang="10800000">
                  <a:pos x="wd2" y="hd2"/>
                </a:cxn>
                <a:cxn ang="16200000">
                  <a:pos x="wd2" y="hd2"/>
                </a:cxn>
              </a:cxnLst>
              <a:rect l="0" t="0" r="r" b="b"/>
              <a:pathLst>
                <a:path w="21015" h="21454" extrusionOk="0">
                  <a:moveTo>
                    <a:pt x="67" y="7367"/>
                  </a:moveTo>
                  <a:cubicBezTo>
                    <a:pt x="-562" y="3745"/>
                    <a:pt x="3308" y="466"/>
                    <a:pt x="8710" y="44"/>
                  </a:cubicBezTo>
                  <a:cubicBezTo>
                    <a:pt x="9438" y="-13"/>
                    <a:pt x="10172" y="-15"/>
                    <a:pt x="10901" y="37"/>
                  </a:cubicBezTo>
                  <a:cubicBezTo>
                    <a:pt x="13297" y="9"/>
                    <a:pt x="15644" y="494"/>
                    <a:pt x="17599" y="1424"/>
                  </a:cubicBezTo>
                  <a:cubicBezTo>
                    <a:pt x="19788" y="2880"/>
                    <a:pt x="20907" y="4910"/>
                    <a:pt x="20652" y="6971"/>
                  </a:cubicBezTo>
                  <a:lnTo>
                    <a:pt x="14053" y="6971"/>
                  </a:lnTo>
                  <a:cubicBezTo>
                    <a:pt x="14053" y="5980"/>
                    <a:pt x="14053" y="3735"/>
                    <a:pt x="10606" y="3735"/>
                  </a:cubicBezTo>
                  <a:cubicBezTo>
                    <a:pt x="9665" y="3754"/>
                    <a:pt x="8761" y="3986"/>
                    <a:pt x="8045" y="4395"/>
                  </a:cubicBezTo>
                  <a:cubicBezTo>
                    <a:pt x="7215" y="5003"/>
                    <a:pt x="6820" y="5822"/>
                    <a:pt x="6962" y="6641"/>
                  </a:cubicBezTo>
                  <a:lnTo>
                    <a:pt x="6962" y="14366"/>
                  </a:lnTo>
                  <a:cubicBezTo>
                    <a:pt x="6962" y="15489"/>
                    <a:pt x="6962" y="17602"/>
                    <a:pt x="10606" y="17602"/>
                  </a:cubicBezTo>
                  <a:cubicBezTo>
                    <a:pt x="14250" y="17602"/>
                    <a:pt x="14151" y="16083"/>
                    <a:pt x="14151" y="13904"/>
                  </a:cubicBezTo>
                  <a:lnTo>
                    <a:pt x="20948" y="13904"/>
                  </a:lnTo>
                  <a:cubicBezTo>
                    <a:pt x="21038" y="14739"/>
                    <a:pt x="21038" y="15578"/>
                    <a:pt x="20948" y="16413"/>
                  </a:cubicBezTo>
                  <a:cubicBezTo>
                    <a:pt x="20593" y="17857"/>
                    <a:pt x="19431" y="19156"/>
                    <a:pt x="17697" y="20045"/>
                  </a:cubicBezTo>
                  <a:cubicBezTo>
                    <a:pt x="15770" y="20961"/>
                    <a:pt x="13460" y="21446"/>
                    <a:pt x="11098" y="21432"/>
                  </a:cubicBezTo>
                  <a:cubicBezTo>
                    <a:pt x="8201" y="21585"/>
                    <a:pt x="5341" y="20914"/>
                    <a:pt x="3219" y="19583"/>
                  </a:cubicBezTo>
                  <a:cubicBezTo>
                    <a:pt x="1939" y="18790"/>
                    <a:pt x="362" y="17668"/>
                    <a:pt x="362" y="13508"/>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91" name="Freeform 225"/>
            <p:cNvSpPr/>
            <p:nvPr/>
          </p:nvSpPr>
          <p:spPr>
            <a:xfrm>
              <a:off x="888911" y="1247434"/>
              <a:ext cx="51884" cy="60977"/>
            </a:xfrm>
            <a:custGeom>
              <a:avLst/>
              <a:gdLst/>
              <a:ahLst/>
              <a:cxnLst>
                <a:cxn ang="0">
                  <a:pos x="wd2" y="hd2"/>
                </a:cxn>
                <a:cxn ang="5400000">
                  <a:pos x="wd2" y="hd2"/>
                </a:cxn>
                <a:cxn ang="10800000">
                  <a:pos x="wd2" y="hd2"/>
                </a:cxn>
                <a:cxn ang="16200000">
                  <a:pos x="wd2" y="hd2"/>
                </a:cxn>
              </a:cxnLst>
              <a:rect l="0" t="0" r="r" b="b"/>
              <a:pathLst>
                <a:path w="21600" h="21600" extrusionOk="0">
                  <a:moveTo>
                    <a:pt x="14262" y="0"/>
                  </a:moveTo>
                  <a:lnTo>
                    <a:pt x="21600" y="21600"/>
                  </a:lnTo>
                  <a:lnTo>
                    <a:pt x="16241" y="21600"/>
                  </a:lnTo>
                  <a:lnTo>
                    <a:pt x="14922" y="17322"/>
                  </a:lnTo>
                  <a:lnTo>
                    <a:pt x="6678" y="17322"/>
                  </a:lnTo>
                  <a:lnTo>
                    <a:pt x="5359" y="21600"/>
                  </a:lnTo>
                  <a:lnTo>
                    <a:pt x="0" y="21600"/>
                  </a:lnTo>
                  <a:lnTo>
                    <a:pt x="7090" y="0"/>
                  </a:lnTo>
                  <a:close/>
                  <a:moveTo>
                    <a:pt x="11047" y="3857"/>
                  </a:moveTo>
                  <a:lnTo>
                    <a:pt x="8244" y="13605"/>
                  </a:lnTo>
                  <a:lnTo>
                    <a:pt x="13932" y="13605"/>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92" name="Freeform 226"/>
            <p:cNvSpPr/>
            <p:nvPr/>
          </p:nvSpPr>
          <p:spPr>
            <a:xfrm>
              <a:off x="942772" y="1247434"/>
              <a:ext cx="44752" cy="609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1" y="3927"/>
                  </a:lnTo>
                  <a:lnTo>
                    <a:pt x="14241" y="21600"/>
                  </a:lnTo>
                  <a:lnTo>
                    <a:pt x="7551" y="21600"/>
                  </a:lnTo>
                  <a:lnTo>
                    <a:pt x="7551" y="3927"/>
                  </a:lnTo>
                  <a:lnTo>
                    <a:pt x="0" y="3927"/>
                  </a:lnTo>
                  <a:lnTo>
                    <a:pt x="0" y="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93" name="Freeform 227"/>
            <p:cNvSpPr/>
            <p:nvPr/>
          </p:nvSpPr>
          <p:spPr>
            <a:xfrm>
              <a:off x="992872" y="1247434"/>
              <a:ext cx="27922" cy="6097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15" y="19706"/>
                  </a:lnTo>
                  <a:lnTo>
                    <a:pt x="5515" y="1894"/>
                  </a:lnTo>
                  <a:lnTo>
                    <a:pt x="0" y="1894"/>
                  </a:lnTo>
                  <a:lnTo>
                    <a:pt x="0" y="0"/>
                  </a:lnTo>
                  <a:lnTo>
                    <a:pt x="21600" y="0"/>
                  </a:lnTo>
                  <a:lnTo>
                    <a:pt x="21600" y="1894"/>
                  </a:lnTo>
                  <a:lnTo>
                    <a:pt x="15931" y="1894"/>
                  </a:lnTo>
                  <a:lnTo>
                    <a:pt x="15931" y="19636"/>
                  </a:lnTo>
                  <a:lnTo>
                    <a:pt x="21600" y="19636"/>
                  </a:lnTo>
                  <a:lnTo>
                    <a:pt x="21600"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94" name="Freeform 228"/>
            <p:cNvSpPr/>
            <p:nvPr/>
          </p:nvSpPr>
          <p:spPr>
            <a:xfrm>
              <a:off x="1028709" y="1246176"/>
              <a:ext cx="43282" cy="64936"/>
            </a:xfrm>
            <a:custGeom>
              <a:avLst/>
              <a:gdLst/>
              <a:ahLst/>
              <a:cxnLst>
                <a:cxn ang="0">
                  <a:pos x="wd2" y="hd2"/>
                </a:cxn>
                <a:cxn ang="5400000">
                  <a:pos x="wd2" y="hd2"/>
                </a:cxn>
                <a:cxn ang="10800000">
                  <a:pos x="wd2" y="hd2"/>
                </a:cxn>
                <a:cxn ang="16200000">
                  <a:pos x="wd2" y="hd2"/>
                </a:cxn>
              </a:cxnLst>
              <a:rect l="0" t="0" r="r" b="b"/>
              <a:pathLst>
                <a:path w="21177" h="20696" extrusionOk="0">
                  <a:moveTo>
                    <a:pt x="487" y="7278"/>
                  </a:moveTo>
                  <a:cubicBezTo>
                    <a:pt x="243" y="5317"/>
                    <a:pt x="1181" y="3371"/>
                    <a:pt x="3103" y="1852"/>
                  </a:cubicBezTo>
                  <a:cubicBezTo>
                    <a:pt x="7501" y="-617"/>
                    <a:pt x="14012" y="-617"/>
                    <a:pt x="18411" y="1852"/>
                  </a:cubicBezTo>
                  <a:cubicBezTo>
                    <a:pt x="20620" y="3617"/>
                    <a:pt x="21571" y="5912"/>
                    <a:pt x="21026" y="8162"/>
                  </a:cubicBezTo>
                  <a:lnTo>
                    <a:pt x="21026" y="12894"/>
                  </a:lnTo>
                  <a:cubicBezTo>
                    <a:pt x="21369" y="14968"/>
                    <a:pt x="20467" y="17048"/>
                    <a:pt x="18508" y="18699"/>
                  </a:cubicBezTo>
                  <a:cubicBezTo>
                    <a:pt x="16360" y="20050"/>
                    <a:pt x="13447" y="20758"/>
                    <a:pt x="10466" y="20655"/>
                  </a:cubicBezTo>
                  <a:cubicBezTo>
                    <a:pt x="6201" y="20983"/>
                    <a:pt x="2163" y="19327"/>
                    <a:pt x="777" y="16680"/>
                  </a:cubicBezTo>
                  <a:cubicBezTo>
                    <a:pt x="232" y="15386"/>
                    <a:pt x="-29" y="14047"/>
                    <a:pt x="3" y="12705"/>
                  </a:cubicBezTo>
                  <a:close/>
                  <a:moveTo>
                    <a:pt x="7172" y="13588"/>
                  </a:moveTo>
                  <a:cubicBezTo>
                    <a:pt x="7172" y="15670"/>
                    <a:pt x="7753" y="17121"/>
                    <a:pt x="10660" y="17121"/>
                  </a:cubicBezTo>
                  <a:cubicBezTo>
                    <a:pt x="13566" y="17121"/>
                    <a:pt x="14244" y="14977"/>
                    <a:pt x="14244" y="13588"/>
                  </a:cubicBezTo>
                  <a:lnTo>
                    <a:pt x="14244" y="6837"/>
                  </a:lnTo>
                  <a:cubicBezTo>
                    <a:pt x="14244" y="5511"/>
                    <a:pt x="14244" y="3871"/>
                    <a:pt x="10756" y="3871"/>
                  </a:cubicBezTo>
                  <a:cubicBezTo>
                    <a:pt x="7268" y="3871"/>
                    <a:pt x="7172" y="6080"/>
                    <a:pt x="7172" y="683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95" name="Freeform 229"/>
            <p:cNvSpPr/>
            <p:nvPr/>
          </p:nvSpPr>
          <p:spPr>
            <a:xfrm>
              <a:off x="1086535" y="1247434"/>
              <a:ext cx="44357" cy="609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172" y="0"/>
                  </a:lnTo>
                  <a:lnTo>
                    <a:pt x="13885" y="10099"/>
                  </a:lnTo>
                  <a:cubicBezTo>
                    <a:pt x="14246" y="10575"/>
                    <a:pt x="14568" y="11067"/>
                    <a:pt x="14850" y="11571"/>
                  </a:cubicBezTo>
                  <a:cubicBezTo>
                    <a:pt x="14850" y="11571"/>
                    <a:pt x="15428" y="12553"/>
                    <a:pt x="15525" y="12694"/>
                  </a:cubicBezTo>
                  <a:lnTo>
                    <a:pt x="15525" y="10519"/>
                  </a:lnTo>
                  <a:cubicBezTo>
                    <a:pt x="15453" y="9702"/>
                    <a:pt x="15453" y="8882"/>
                    <a:pt x="15525" y="8065"/>
                  </a:cubicBezTo>
                  <a:lnTo>
                    <a:pt x="15525" y="0"/>
                  </a:lnTo>
                  <a:lnTo>
                    <a:pt x="21600" y="0"/>
                  </a:lnTo>
                  <a:lnTo>
                    <a:pt x="21600" y="21600"/>
                  </a:lnTo>
                  <a:lnTo>
                    <a:pt x="16200" y="21600"/>
                  </a:lnTo>
                  <a:lnTo>
                    <a:pt x="8293" y="11151"/>
                  </a:lnTo>
                  <a:cubicBezTo>
                    <a:pt x="7450" y="9994"/>
                    <a:pt x="6709" y="8799"/>
                    <a:pt x="6075" y="7574"/>
                  </a:cubicBezTo>
                  <a:cubicBezTo>
                    <a:pt x="6075" y="8205"/>
                    <a:pt x="6075" y="10940"/>
                    <a:pt x="6075" y="11501"/>
                  </a:cubicBezTo>
                  <a:lnTo>
                    <a:pt x="6075" y="21600"/>
                  </a:lnTo>
                  <a:lnTo>
                    <a:pt x="96"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96" name="Freeform 230"/>
            <p:cNvSpPr/>
            <p:nvPr/>
          </p:nvSpPr>
          <p:spPr>
            <a:xfrm>
              <a:off x="1159405" y="1247434"/>
              <a:ext cx="52081" cy="60977"/>
            </a:xfrm>
            <a:custGeom>
              <a:avLst/>
              <a:gdLst/>
              <a:ahLst/>
              <a:cxnLst>
                <a:cxn ang="0">
                  <a:pos x="wd2" y="hd2"/>
                </a:cxn>
                <a:cxn ang="5400000">
                  <a:pos x="wd2" y="hd2"/>
                </a:cxn>
                <a:cxn ang="10800000">
                  <a:pos x="wd2" y="hd2"/>
                </a:cxn>
                <a:cxn ang="16200000">
                  <a:pos x="wd2" y="hd2"/>
                </a:cxn>
              </a:cxnLst>
              <a:rect l="0" t="0" r="r" b="b"/>
              <a:pathLst>
                <a:path w="21600" h="21600" extrusionOk="0">
                  <a:moveTo>
                    <a:pt x="14290" y="0"/>
                  </a:moveTo>
                  <a:lnTo>
                    <a:pt x="21600" y="21600"/>
                  </a:lnTo>
                  <a:lnTo>
                    <a:pt x="16180" y="21600"/>
                  </a:lnTo>
                  <a:lnTo>
                    <a:pt x="14948" y="17322"/>
                  </a:lnTo>
                  <a:lnTo>
                    <a:pt x="6734" y="17322"/>
                  </a:lnTo>
                  <a:lnTo>
                    <a:pt x="5420" y="21600"/>
                  </a:lnTo>
                  <a:lnTo>
                    <a:pt x="0" y="21600"/>
                  </a:lnTo>
                  <a:lnTo>
                    <a:pt x="7145" y="0"/>
                  </a:lnTo>
                  <a:close/>
                  <a:moveTo>
                    <a:pt x="11005" y="3857"/>
                  </a:moveTo>
                  <a:lnTo>
                    <a:pt x="8295" y="13605"/>
                  </a:lnTo>
                  <a:lnTo>
                    <a:pt x="13961" y="13605"/>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97" name="Freeform 231"/>
            <p:cNvSpPr/>
            <p:nvPr/>
          </p:nvSpPr>
          <p:spPr>
            <a:xfrm>
              <a:off x="1221585" y="1247434"/>
              <a:ext cx="44357" cy="609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268" y="0"/>
                  </a:lnTo>
                  <a:lnTo>
                    <a:pt x="13982" y="10099"/>
                  </a:lnTo>
                  <a:lnTo>
                    <a:pt x="14947" y="11571"/>
                  </a:lnTo>
                  <a:lnTo>
                    <a:pt x="15622" y="12694"/>
                  </a:lnTo>
                  <a:lnTo>
                    <a:pt x="15622" y="10519"/>
                  </a:lnTo>
                  <a:cubicBezTo>
                    <a:pt x="15622" y="9047"/>
                    <a:pt x="15622" y="8836"/>
                    <a:pt x="15622" y="8065"/>
                  </a:cubicBezTo>
                  <a:lnTo>
                    <a:pt x="15622" y="0"/>
                  </a:lnTo>
                  <a:lnTo>
                    <a:pt x="21600" y="0"/>
                  </a:lnTo>
                  <a:lnTo>
                    <a:pt x="21600" y="21600"/>
                  </a:lnTo>
                  <a:lnTo>
                    <a:pt x="16296" y="21600"/>
                  </a:lnTo>
                  <a:lnTo>
                    <a:pt x="8389" y="11151"/>
                  </a:lnTo>
                  <a:cubicBezTo>
                    <a:pt x="7546" y="9994"/>
                    <a:pt x="6806" y="8799"/>
                    <a:pt x="6172" y="7574"/>
                  </a:cubicBezTo>
                  <a:cubicBezTo>
                    <a:pt x="6172" y="8205"/>
                    <a:pt x="6172" y="10940"/>
                    <a:pt x="6172" y="11501"/>
                  </a:cubicBezTo>
                  <a:lnTo>
                    <a:pt x="6172" y="21600"/>
                  </a:lnTo>
                  <a:lnTo>
                    <a:pt x="96"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98" name="Freeform 232"/>
            <p:cNvSpPr/>
            <p:nvPr/>
          </p:nvSpPr>
          <p:spPr>
            <a:xfrm>
              <a:off x="1280395" y="1247434"/>
              <a:ext cx="42900" cy="60977"/>
            </a:xfrm>
            <a:custGeom>
              <a:avLst/>
              <a:gdLst/>
              <a:ahLst/>
              <a:cxnLst>
                <a:cxn ang="0">
                  <a:pos x="wd2" y="hd2"/>
                </a:cxn>
                <a:cxn ang="5400000">
                  <a:pos x="wd2" y="hd2"/>
                </a:cxn>
                <a:cxn ang="10800000">
                  <a:pos x="wd2" y="hd2"/>
                </a:cxn>
                <a:cxn ang="16200000">
                  <a:pos x="wd2" y="hd2"/>
                </a:cxn>
              </a:cxnLst>
              <a:rect l="0" t="0" r="r" b="b"/>
              <a:pathLst>
                <a:path w="21253" h="21600" extrusionOk="0">
                  <a:moveTo>
                    <a:pt x="0" y="0"/>
                  </a:moveTo>
                  <a:lnTo>
                    <a:pt x="7652" y="0"/>
                  </a:lnTo>
                  <a:cubicBezTo>
                    <a:pt x="15108" y="0"/>
                    <a:pt x="17462" y="982"/>
                    <a:pt x="19425" y="2805"/>
                  </a:cubicBezTo>
                  <a:cubicBezTo>
                    <a:pt x="21387" y="4629"/>
                    <a:pt x="21191" y="5680"/>
                    <a:pt x="21191" y="10519"/>
                  </a:cubicBezTo>
                  <a:lnTo>
                    <a:pt x="21191" y="14237"/>
                  </a:lnTo>
                  <a:cubicBezTo>
                    <a:pt x="21600" y="16726"/>
                    <a:pt x="19955" y="19160"/>
                    <a:pt x="16972" y="20478"/>
                  </a:cubicBezTo>
                  <a:cubicBezTo>
                    <a:pt x="14947" y="21170"/>
                    <a:pt x="12742" y="21553"/>
                    <a:pt x="10497" y="21600"/>
                  </a:cubicBezTo>
                  <a:lnTo>
                    <a:pt x="686" y="21600"/>
                  </a:lnTo>
                  <a:close/>
                  <a:moveTo>
                    <a:pt x="6770" y="17743"/>
                  </a:moveTo>
                  <a:lnTo>
                    <a:pt x="8731" y="17743"/>
                  </a:lnTo>
                  <a:cubicBezTo>
                    <a:pt x="11380" y="17743"/>
                    <a:pt x="14127" y="17392"/>
                    <a:pt x="14127" y="13254"/>
                  </a:cubicBezTo>
                  <a:cubicBezTo>
                    <a:pt x="14127" y="12553"/>
                    <a:pt x="14127" y="11361"/>
                    <a:pt x="14127" y="10589"/>
                  </a:cubicBezTo>
                  <a:cubicBezTo>
                    <a:pt x="14444" y="8724"/>
                    <a:pt x="14037" y="6831"/>
                    <a:pt x="12950" y="5120"/>
                  </a:cubicBezTo>
                  <a:cubicBezTo>
                    <a:pt x="11674" y="3787"/>
                    <a:pt x="10301" y="3787"/>
                    <a:pt x="6671" y="378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99" name="Freeform 233"/>
            <p:cNvSpPr/>
            <p:nvPr/>
          </p:nvSpPr>
          <p:spPr>
            <a:xfrm>
              <a:off x="1348515" y="1247434"/>
              <a:ext cx="44952" cy="609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72" y="3927"/>
                  </a:lnTo>
                  <a:lnTo>
                    <a:pt x="14272" y="21600"/>
                  </a:lnTo>
                  <a:lnTo>
                    <a:pt x="7517" y="21600"/>
                  </a:lnTo>
                  <a:lnTo>
                    <a:pt x="7517" y="3927"/>
                  </a:lnTo>
                  <a:lnTo>
                    <a:pt x="0" y="3927"/>
                  </a:lnTo>
                  <a:lnTo>
                    <a:pt x="0" y="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00" name="Freeform 234"/>
            <p:cNvSpPr/>
            <p:nvPr/>
          </p:nvSpPr>
          <p:spPr>
            <a:xfrm>
              <a:off x="1403565" y="1247434"/>
              <a:ext cx="43962" cy="60977"/>
            </a:xfrm>
            <a:custGeom>
              <a:avLst/>
              <a:gdLst/>
              <a:ahLst/>
              <a:cxnLst>
                <a:cxn ang="0">
                  <a:pos x="wd2" y="hd2"/>
                </a:cxn>
                <a:cxn ang="5400000">
                  <a:pos x="wd2" y="hd2"/>
                </a:cxn>
                <a:cxn ang="10800000">
                  <a:pos x="wd2" y="hd2"/>
                </a:cxn>
                <a:cxn ang="16200000">
                  <a:pos x="wd2" y="hd2"/>
                </a:cxn>
              </a:cxnLst>
              <a:rect l="0" t="0" r="r" b="b"/>
              <a:pathLst>
                <a:path w="21600" h="21600" extrusionOk="0">
                  <a:moveTo>
                    <a:pt x="6519" y="21600"/>
                  </a:moveTo>
                  <a:lnTo>
                    <a:pt x="0" y="21600"/>
                  </a:lnTo>
                  <a:lnTo>
                    <a:pt x="0" y="0"/>
                  </a:lnTo>
                  <a:lnTo>
                    <a:pt x="9730" y="0"/>
                  </a:lnTo>
                  <a:cubicBezTo>
                    <a:pt x="14594" y="0"/>
                    <a:pt x="20821" y="491"/>
                    <a:pt x="20821" y="6242"/>
                  </a:cubicBezTo>
                  <a:cubicBezTo>
                    <a:pt x="21164" y="8922"/>
                    <a:pt x="18715" y="11374"/>
                    <a:pt x="15081" y="11992"/>
                  </a:cubicBezTo>
                  <a:lnTo>
                    <a:pt x="21600" y="21600"/>
                  </a:lnTo>
                  <a:lnTo>
                    <a:pt x="14497" y="21600"/>
                  </a:lnTo>
                  <a:lnTo>
                    <a:pt x="8757" y="12764"/>
                  </a:lnTo>
                  <a:lnTo>
                    <a:pt x="6616" y="12764"/>
                  </a:lnTo>
                  <a:close/>
                  <a:moveTo>
                    <a:pt x="6519" y="9327"/>
                  </a:moveTo>
                  <a:cubicBezTo>
                    <a:pt x="8228" y="9522"/>
                    <a:pt x="9967" y="9522"/>
                    <a:pt x="11676" y="9327"/>
                  </a:cubicBezTo>
                  <a:cubicBezTo>
                    <a:pt x="13816" y="8766"/>
                    <a:pt x="14010" y="7574"/>
                    <a:pt x="14010" y="6382"/>
                  </a:cubicBezTo>
                  <a:cubicBezTo>
                    <a:pt x="14258" y="5279"/>
                    <a:pt x="13408" y="4200"/>
                    <a:pt x="11967" y="3787"/>
                  </a:cubicBezTo>
                  <a:cubicBezTo>
                    <a:pt x="10159" y="3609"/>
                    <a:pt x="8327" y="3609"/>
                    <a:pt x="6519" y="378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01" name="Freeform 235"/>
            <p:cNvSpPr/>
            <p:nvPr/>
          </p:nvSpPr>
          <p:spPr>
            <a:xfrm>
              <a:off x="1454258" y="1247434"/>
              <a:ext cx="50893" cy="60977"/>
            </a:xfrm>
            <a:custGeom>
              <a:avLst/>
              <a:gdLst/>
              <a:ahLst/>
              <a:cxnLst>
                <a:cxn ang="0">
                  <a:pos x="wd2" y="hd2"/>
                </a:cxn>
                <a:cxn ang="5400000">
                  <a:pos x="wd2" y="hd2"/>
                </a:cxn>
                <a:cxn ang="10800000">
                  <a:pos x="wd2" y="hd2"/>
                </a:cxn>
                <a:cxn ang="16200000">
                  <a:pos x="wd2" y="hd2"/>
                </a:cxn>
              </a:cxnLst>
              <a:rect l="0" t="0" r="r" b="b"/>
              <a:pathLst>
                <a:path w="21600" h="21600" extrusionOk="0">
                  <a:moveTo>
                    <a:pt x="14120" y="0"/>
                  </a:moveTo>
                  <a:lnTo>
                    <a:pt x="21600" y="21600"/>
                  </a:lnTo>
                  <a:lnTo>
                    <a:pt x="16137" y="21600"/>
                  </a:lnTo>
                  <a:lnTo>
                    <a:pt x="14792" y="17322"/>
                  </a:lnTo>
                  <a:lnTo>
                    <a:pt x="6808" y="17322"/>
                  </a:lnTo>
                  <a:lnTo>
                    <a:pt x="5463" y="21600"/>
                  </a:lnTo>
                  <a:lnTo>
                    <a:pt x="0" y="21600"/>
                  </a:lnTo>
                  <a:lnTo>
                    <a:pt x="7312" y="0"/>
                  </a:lnTo>
                  <a:close/>
                  <a:moveTo>
                    <a:pt x="10758" y="3857"/>
                  </a:moveTo>
                  <a:lnTo>
                    <a:pt x="7901" y="13605"/>
                  </a:lnTo>
                  <a:lnTo>
                    <a:pt x="13699" y="13605"/>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02" name="Freeform 236"/>
            <p:cNvSpPr/>
            <p:nvPr/>
          </p:nvSpPr>
          <p:spPr>
            <a:xfrm>
              <a:off x="1509703" y="1247434"/>
              <a:ext cx="27922" cy="6097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15" y="19706"/>
                  </a:lnTo>
                  <a:lnTo>
                    <a:pt x="5515" y="1894"/>
                  </a:lnTo>
                  <a:lnTo>
                    <a:pt x="0" y="1894"/>
                  </a:lnTo>
                  <a:lnTo>
                    <a:pt x="0" y="0"/>
                  </a:lnTo>
                  <a:lnTo>
                    <a:pt x="21600" y="0"/>
                  </a:lnTo>
                  <a:lnTo>
                    <a:pt x="21600" y="1894"/>
                  </a:lnTo>
                  <a:lnTo>
                    <a:pt x="15931" y="1894"/>
                  </a:lnTo>
                  <a:lnTo>
                    <a:pt x="15931" y="19636"/>
                  </a:lnTo>
                  <a:lnTo>
                    <a:pt x="21600" y="19636"/>
                  </a:lnTo>
                  <a:lnTo>
                    <a:pt x="21600"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03" name="Freeform 237"/>
            <p:cNvSpPr/>
            <p:nvPr/>
          </p:nvSpPr>
          <p:spPr>
            <a:xfrm>
              <a:off x="1547723" y="1247434"/>
              <a:ext cx="45150" cy="609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158" y="0"/>
                  </a:lnTo>
                  <a:lnTo>
                    <a:pt x="13642" y="10099"/>
                  </a:lnTo>
                  <a:cubicBezTo>
                    <a:pt x="14026" y="10575"/>
                    <a:pt x="14374" y="11067"/>
                    <a:pt x="14685" y="11571"/>
                  </a:cubicBezTo>
                  <a:cubicBezTo>
                    <a:pt x="14847" y="11963"/>
                    <a:pt x="15070" y="12339"/>
                    <a:pt x="15347" y="12694"/>
                  </a:cubicBezTo>
                  <a:lnTo>
                    <a:pt x="15347" y="10519"/>
                  </a:lnTo>
                  <a:cubicBezTo>
                    <a:pt x="15347" y="9047"/>
                    <a:pt x="15347" y="8836"/>
                    <a:pt x="15347" y="8065"/>
                  </a:cubicBezTo>
                  <a:lnTo>
                    <a:pt x="15347" y="0"/>
                  </a:lnTo>
                  <a:lnTo>
                    <a:pt x="21600" y="0"/>
                  </a:lnTo>
                  <a:lnTo>
                    <a:pt x="21600" y="21600"/>
                  </a:lnTo>
                  <a:lnTo>
                    <a:pt x="16389" y="21600"/>
                  </a:lnTo>
                  <a:lnTo>
                    <a:pt x="8621" y="11151"/>
                  </a:lnTo>
                  <a:cubicBezTo>
                    <a:pt x="7741" y="10003"/>
                    <a:pt x="6982" y="8807"/>
                    <a:pt x="6347" y="7574"/>
                  </a:cubicBezTo>
                  <a:cubicBezTo>
                    <a:pt x="6347" y="8205"/>
                    <a:pt x="6347" y="10940"/>
                    <a:pt x="6347" y="11501"/>
                  </a:cubicBezTo>
                  <a:lnTo>
                    <a:pt x="6347" y="21600"/>
                  </a:lnTo>
                  <a:lnTo>
                    <a:pt x="474"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04" name="Freeform 238"/>
            <p:cNvSpPr/>
            <p:nvPr/>
          </p:nvSpPr>
          <p:spPr>
            <a:xfrm>
              <a:off x="1602179" y="1247434"/>
              <a:ext cx="27922" cy="6097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15" y="19706"/>
                  </a:lnTo>
                  <a:lnTo>
                    <a:pt x="5515" y="1894"/>
                  </a:lnTo>
                  <a:lnTo>
                    <a:pt x="0" y="1894"/>
                  </a:lnTo>
                  <a:lnTo>
                    <a:pt x="0" y="0"/>
                  </a:lnTo>
                  <a:lnTo>
                    <a:pt x="21600" y="0"/>
                  </a:lnTo>
                  <a:lnTo>
                    <a:pt x="21600" y="1894"/>
                  </a:lnTo>
                  <a:lnTo>
                    <a:pt x="15931" y="1894"/>
                  </a:lnTo>
                  <a:lnTo>
                    <a:pt x="15931" y="19636"/>
                  </a:lnTo>
                  <a:lnTo>
                    <a:pt x="21600" y="19636"/>
                  </a:lnTo>
                  <a:lnTo>
                    <a:pt x="21600"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05" name="Freeform 239"/>
            <p:cNvSpPr/>
            <p:nvPr/>
          </p:nvSpPr>
          <p:spPr>
            <a:xfrm>
              <a:off x="1639604" y="1247434"/>
              <a:ext cx="44160" cy="60977"/>
            </a:xfrm>
            <a:custGeom>
              <a:avLst/>
              <a:gdLst/>
              <a:ahLst/>
              <a:cxnLst>
                <a:cxn ang="0">
                  <a:pos x="wd2" y="hd2"/>
                </a:cxn>
                <a:cxn ang="5400000">
                  <a:pos x="wd2" y="hd2"/>
                </a:cxn>
                <a:cxn ang="10800000">
                  <a:pos x="wd2" y="hd2"/>
                </a:cxn>
                <a:cxn ang="16200000">
                  <a:pos x="wd2" y="hd2"/>
                </a:cxn>
              </a:cxnLst>
              <a:rect l="0" t="0" r="r" b="b"/>
              <a:pathLst>
                <a:path w="21600" h="21600" extrusionOk="0">
                  <a:moveTo>
                    <a:pt x="291" y="0"/>
                  </a:moveTo>
                  <a:lnTo>
                    <a:pt x="6199" y="0"/>
                  </a:lnTo>
                  <a:lnTo>
                    <a:pt x="13851" y="10099"/>
                  </a:lnTo>
                  <a:cubicBezTo>
                    <a:pt x="14244" y="10575"/>
                    <a:pt x="14600" y="11067"/>
                    <a:pt x="14916" y="11571"/>
                  </a:cubicBezTo>
                  <a:cubicBezTo>
                    <a:pt x="15083" y="11963"/>
                    <a:pt x="15310" y="12339"/>
                    <a:pt x="15595" y="12694"/>
                  </a:cubicBezTo>
                  <a:lnTo>
                    <a:pt x="15595" y="10519"/>
                  </a:lnTo>
                  <a:cubicBezTo>
                    <a:pt x="15595" y="9047"/>
                    <a:pt x="15595" y="8836"/>
                    <a:pt x="15595" y="8065"/>
                  </a:cubicBezTo>
                  <a:lnTo>
                    <a:pt x="15595" y="0"/>
                  </a:lnTo>
                  <a:lnTo>
                    <a:pt x="21600" y="0"/>
                  </a:lnTo>
                  <a:lnTo>
                    <a:pt x="21600" y="21600"/>
                  </a:lnTo>
                  <a:lnTo>
                    <a:pt x="16272" y="21600"/>
                  </a:lnTo>
                  <a:lnTo>
                    <a:pt x="8330" y="11151"/>
                  </a:lnTo>
                  <a:cubicBezTo>
                    <a:pt x="7431" y="10003"/>
                    <a:pt x="6654" y="8807"/>
                    <a:pt x="6005" y="7574"/>
                  </a:cubicBezTo>
                  <a:cubicBezTo>
                    <a:pt x="6005" y="8205"/>
                    <a:pt x="6005" y="10940"/>
                    <a:pt x="6005" y="11501"/>
                  </a:cubicBezTo>
                  <a:lnTo>
                    <a:pt x="6005"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06" name="Freeform 240"/>
            <p:cNvSpPr/>
            <p:nvPr/>
          </p:nvSpPr>
          <p:spPr>
            <a:xfrm>
              <a:off x="1698068" y="1245140"/>
              <a:ext cx="42603" cy="65810"/>
            </a:xfrm>
            <a:custGeom>
              <a:avLst/>
              <a:gdLst/>
              <a:ahLst/>
              <a:cxnLst>
                <a:cxn ang="0">
                  <a:pos x="wd2" y="hd2"/>
                </a:cxn>
                <a:cxn ang="5400000">
                  <a:pos x="wd2" y="hd2"/>
                </a:cxn>
                <a:cxn ang="10800000">
                  <a:pos x="wd2" y="hd2"/>
                </a:cxn>
                <a:cxn ang="16200000">
                  <a:pos x="wd2" y="hd2"/>
                </a:cxn>
              </a:cxnLst>
              <a:rect l="0" t="0" r="r" b="b"/>
              <a:pathLst>
                <a:path w="21227" h="21144" extrusionOk="0">
                  <a:moveTo>
                    <a:pt x="173" y="7987"/>
                  </a:moveTo>
                  <a:cubicBezTo>
                    <a:pt x="-361" y="5666"/>
                    <a:pt x="806" y="3317"/>
                    <a:pt x="3331" y="1627"/>
                  </a:cubicBezTo>
                  <a:cubicBezTo>
                    <a:pt x="5547" y="416"/>
                    <a:pt x="8433" y="-158"/>
                    <a:pt x="11323" y="37"/>
                  </a:cubicBezTo>
                  <a:cubicBezTo>
                    <a:pt x="16314" y="-258"/>
                    <a:pt x="20732" y="2113"/>
                    <a:pt x="21188" y="5331"/>
                  </a:cubicBezTo>
                  <a:cubicBezTo>
                    <a:pt x="21239" y="5686"/>
                    <a:pt x="21239" y="6042"/>
                    <a:pt x="21188" y="6397"/>
                  </a:cubicBezTo>
                  <a:lnTo>
                    <a:pt x="14578" y="6397"/>
                  </a:lnTo>
                  <a:cubicBezTo>
                    <a:pt x="14578" y="4680"/>
                    <a:pt x="12999" y="3853"/>
                    <a:pt x="10730" y="3853"/>
                  </a:cubicBezTo>
                  <a:cubicBezTo>
                    <a:pt x="8461" y="3853"/>
                    <a:pt x="6981" y="5761"/>
                    <a:pt x="6981" y="6906"/>
                  </a:cubicBezTo>
                  <a:lnTo>
                    <a:pt x="6981" y="13267"/>
                  </a:lnTo>
                  <a:cubicBezTo>
                    <a:pt x="6981" y="15875"/>
                    <a:pt x="7770" y="17465"/>
                    <a:pt x="11026" y="17465"/>
                  </a:cubicBezTo>
                  <a:cubicBezTo>
                    <a:pt x="14282" y="17465"/>
                    <a:pt x="14578" y="15620"/>
                    <a:pt x="14578" y="14857"/>
                  </a:cubicBezTo>
                  <a:lnTo>
                    <a:pt x="14578" y="13521"/>
                  </a:lnTo>
                  <a:lnTo>
                    <a:pt x="10928" y="13521"/>
                  </a:lnTo>
                  <a:lnTo>
                    <a:pt x="10928" y="10278"/>
                  </a:lnTo>
                  <a:lnTo>
                    <a:pt x="20793" y="10278"/>
                  </a:lnTo>
                  <a:lnTo>
                    <a:pt x="20793" y="20773"/>
                  </a:lnTo>
                  <a:lnTo>
                    <a:pt x="17833" y="20773"/>
                  </a:lnTo>
                  <a:lnTo>
                    <a:pt x="16946" y="19374"/>
                  </a:lnTo>
                  <a:cubicBezTo>
                    <a:pt x="15273" y="20690"/>
                    <a:pt x="12650" y="21342"/>
                    <a:pt x="10039" y="21091"/>
                  </a:cubicBezTo>
                  <a:cubicBezTo>
                    <a:pt x="7035" y="21184"/>
                    <a:pt x="4129" y="20387"/>
                    <a:pt x="2146" y="18928"/>
                  </a:cubicBezTo>
                  <a:cubicBezTo>
                    <a:pt x="485" y="17317"/>
                    <a:pt x="-249" y="15381"/>
                    <a:pt x="74" y="13458"/>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07" name="Freeform 241"/>
            <p:cNvSpPr/>
            <p:nvPr/>
          </p:nvSpPr>
          <p:spPr>
            <a:xfrm>
              <a:off x="1769703" y="1247434"/>
              <a:ext cx="51090" cy="60977"/>
            </a:xfrm>
            <a:custGeom>
              <a:avLst/>
              <a:gdLst/>
              <a:ahLst/>
              <a:cxnLst>
                <a:cxn ang="0">
                  <a:pos x="wd2" y="hd2"/>
                </a:cxn>
                <a:cxn ang="5400000">
                  <a:pos x="wd2" y="hd2"/>
                </a:cxn>
                <a:cxn ang="10800000">
                  <a:pos x="wd2" y="hd2"/>
                </a:cxn>
                <a:cxn ang="16200000">
                  <a:pos x="wd2" y="hd2"/>
                </a:cxn>
              </a:cxnLst>
              <a:rect l="0" t="0" r="r" b="b"/>
              <a:pathLst>
                <a:path w="21600" h="21600" extrusionOk="0">
                  <a:moveTo>
                    <a:pt x="14148" y="0"/>
                  </a:moveTo>
                  <a:lnTo>
                    <a:pt x="21600" y="21600"/>
                  </a:lnTo>
                  <a:lnTo>
                    <a:pt x="16074" y="21600"/>
                  </a:lnTo>
                  <a:lnTo>
                    <a:pt x="14735" y="17322"/>
                  </a:lnTo>
                  <a:lnTo>
                    <a:pt x="6865" y="17322"/>
                  </a:lnTo>
                  <a:lnTo>
                    <a:pt x="5526" y="21600"/>
                  </a:lnTo>
                  <a:lnTo>
                    <a:pt x="0" y="21600"/>
                  </a:lnTo>
                  <a:lnTo>
                    <a:pt x="7284" y="0"/>
                  </a:lnTo>
                  <a:close/>
                  <a:moveTo>
                    <a:pt x="10800" y="3857"/>
                  </a:moveTo>
                  <a:lnTo>
                    <a:pt x="8037" y="13605"/>
                  </a:lnTo>
                  <a:lnTo>
                    <a:pt x="13814" y="13605"/>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08" name="Freeform 242"/>
            <p:cNvSpPr/>
            <p:nvPr/>
          </p:nvSpPr>
          <p:spPr>
            <a:xfrm>
              <a:off x="1830367" y="1247434"/>
              <a:ext cx="44388" cy="62003"/>
            </a:xfrm>
            <a:custGeom>
              <a:avLst/>
              <a:gdLst/>
              <a:ahLst/>
              <a:cxnLst>
                <a:cxn ang="0">
                  <a:pos x="wd2" y="hd2"/>
                </a:cxn>
                <a:cxn ang="5400000">
                  <a:pos x="wd2" y="hd2"/>
                </a:cxn>
                <a:cxn ang="10800000">
                  <a:pos x="wd2" y="hd2"/>
                </a:cxn>
                <a:cxn ang="16200000">
                  <a:pos x="wd2" y="hd2"/>
                </a:cxn>
              </a:cxnLst>
              <a:rect l="0" t="0" r="r" b="b"/>
              <a:pathLst>
                <a:path w="21076" h="21505" extrusionOk="0">
                  <a:moveTo>
                    <a:pt x="61" y="0"/>
                  </a:moveTo>
                  <a:lnTo>
                    <a:pt x="6643" y="0"/>
                  </a:lnTo>
                  <a:lnTo>
                    <a:pt x="6643" y="13734"/>
                  </a:lnTo>
                  <a:cubicBezTo>
                    <a:pt x="6643" y="15038"/>
                    <a:pt x="6643" y="17648"/>
                    <a:pt x="10592" y="17648"/>
                  </a:cubicBezTo>
                  <a:cubicBezTo>
                    <a:pt x="11814" y="17648"/>
                    <a:pt x="14635" y="17648"/>
                    <a:pt x="14635" y="13802"/>
                  </a:cubicBezTo>
                  <a:lnTo>
                    <a:pt x="14635" y="69"/>
                  </a:lnTo>
                  <a:lnTo>
                    <a:pt x="21029" y="69"/>
                  </a:lnTo>
                  <a:lnTo>
                    <a:pt x="21029" y="13802"/>
                  </a:lnTo>
                  <a:cubicBezTo>
                    <a:pt x="21324" y="16065"/>
                    <a:pt x="20221" y="18306"/>
                    <a:pt x="18019" y="19914"/>
                  </a:cubicBezTo>
                  <a:cubicBezTo>
                    <a:pt x="15967" y="21037"/>
                    <a:pt x="13436" y="21597"/>
                    <a:pt x="10874" y="21493"/>
                  </a:cubicBezTo>
                  <a:cubicBezTo>
                    <a:pt x="8049" y="21600"/>
                    <a:pt x="5260" y="20994"/>
                    <a:pt x="2976" y="19776"/>
                  </a:cubicBezTo>
                  <a:cubicBezTo>
                    <a:pt x="790" y="18109"/>
                    <a:pt x="-276" y="15822"/>
                    <a:pt x="61" y="1352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09" name="Freeform 243"/>
            <p:cNvSpPr/>
            <p:nvPr/>
          </p:nvSpPr>
          <p:spPr>
            <a:xfrm>
              <a:off x="1886140" y="1247434"/>
              <a:ext cx="44754" cy="609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0" y="3927"/>
                  </a:lnTo>
                  <a:lnTo>
                    <a:pt x="14240" y="21600"/>
                  </a:lnTo>
                  <a:lnTo>
                    <a:pt x="7551" y="21600"/>
                  </a:lnTo>
                  <a:lnTo>
                    <a:pt x="7551" y="3927"/>
                  </a:lnTo>
                  <a:lnTo>
                    <a:pt x="0" y="3927"/>
                  </a:lnTo>
                  <a:lnTo>
                    <a:pt x="0" y="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10" name="Freeform 244"/>
            <p:cNvSpPr/>
            <p:nvPr/>
          </p:nvSpPr>
          <p:spPr>
            <a:xfrm>
              <a:off x="1941783" y="1247434"/>
              <a:ext cx="44357" cy="609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557" y="0"/>
                  </a:lnTo>
                  <a:lnTo>
                    <a:pt x="6557" y="8205"/>
                  </a:lnTo>
                  <a:lnTo>
                    <a:pt x="14947" y="8205"/>
                  </a:lnTo>
                  <a:lnTo>
                    <a:pt x="14947" y="0"/>
                  </a:lnTo>
                  <a:lnTo>
                    <a:pt x="21600" y="0"/>
                  </a:lnTo>
                  <a:lnTo>
                    <a:pt x="21600" y="21600"/>
                  </a:lnTo>
                  <a:lnTo>
                    <a:pt x="15043" y="21600"/>
                  </a:lnTo>
                  <a:lnTo>
                    <a:pt x="15043" y="12273"/>
                  </a:lnTo>
                  <a:lnTo>
                    <a:pt x="6654" y="12273"/>
                  </a:lnTo>
                  <a:lnTo>
                    <a:pt x="6654" y="21600"/>
                  </a:lnTo>
                  <a:lnTo>
                    <a:pt x="0" y="2160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11" name="Freeform 245"/>
            <p:cNvSpPr/>
            <p:nvPr/>
          </p:nvSpPr>
          <p:spPr>
            <a:xfrm>
              <a:off x="2000716" y="1246175"/>
              <a:ext cx="42323" cy="64858"/>
            </a:xfrm>
            <a:custGeom>
              <a:avLst/>
              <a:gdLst/>
              <a:ahLst/>
              <a:cxnLst>
                <a:cxn ang="0">
                  <a:pos x="wd2" y="hd2"/>
                </a:cxn>
                <a:cxn ang="5400000">
                  <a:pos x="wd2" y="hd2"/>
                </a:cxn>
                <a:cxn ang="10800000">
                  <a:pos x="wd2" y="hd2"/>
                </a:cxn>
                <a:cxn ang="16200000">
                  <a:pos x="wd2" y="hd2"/>
                </a:cxn>
              </a:cxnLst>
              <a:rect l="0" t="0" r="r" b="b"/>
              <a:pathLst>
                <a:path w="21019" h="20796" extrusionOk="0">
                  <a:moveTo>
                    <a:pt x="38" y="7322"/>
                  </a:moveTo>
                  <a:cubicBezTo>
                    <a:pt x="-209" y="5349"/>
                    <a:pt x="744" y="3391"/>
                    <a:pt x="2694" y="1863"/>
                  </a:cubicBezTo>
                  <a:cubicBezTo>
                    <a:pt x="7158" y="-621"/>
                    <a:pt x="13768" y="-621"/>
                    <a:pt x="18233" y="1863"/>
                  </a:cubicBezTo>
                  <a:cubicBezTo>
                    <a:pt x="20431" y="3654"/>
                    <a:pt x="21391" y="5949"/>
                    <a:pt x="20888" y="8211"/>
                  </a:cubicBezTo>
                  <a:lnTo>
                    <a:pt x="20888" y="12972"/>
                  </a:lnTo>
                  <a:cubicBezTo>
                    <a:pt x="21236" y="15058"/>
                    <a:pt x="20320" y="17151"/>
                    <a:pt x="18331" y="18812"/>
                  </a:cubicBezTo>
                  <a:cubicBezTo>
                    <a:pt x="16151" y="20171"/>
                    <a:pt x="13194" y="20884"/>
                    <a:pt x="10168" y="20780"/>
                  </a:cubicBezTo>
                  <a:cubicBezTo>
                    <a:pt x="6004" y="20979"/>
                    <a:pt x="2160" y="19334"/>
                    <a:pt x="825" y="16780"/>
                  </a:cubicBezTo>
                  <a:cubicBezTo>
                    <a:pt x="271" y="15478"/>
                    <a:pt x="6" y="14132"/>
                    <a:pt x="38" y="12781"/>
                  </a:cubicBezTo>
                  <a:close/>
                  <a:moveTo>
                    <a:pt x="6824" y="13670"/>
                  </a:moveTo>
                  <a:cubicBezTo>
                    <a:pt x="6824" y="15765"/>
                    <a:pt x="7414" y="17225"/>
                    <a:pt x="10365" y="17225"/>
                  </a:cubicBezTo>
                  <a:cubicBezTo>
                    <a:pt x="13315" y="17225"/>
                    <a:pt x="14003" y="15067"/>
                    <a:pt x="14003" y="13670"/>
                  </a:cubicBezTo>
                  <a:lnTo>
                    <a:pt x="14003" y="6878"/>
                  </a:lnTo>
                  <a:cubicBezTo>
                    <a:pt x="14003" y="5545"/>
                    <a:pt x="14003" y="3894"/>
                    <a:pt x="10463" y="3894"/>
                  </a:cubicBezTo>
                  <a:cubicBezTo>
                    <a:pt x="6922" y="3894"/>
                    <a:pt x="6824" y="6116"/>
                    <a:pt x="6824" y="6878"/>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12" name="Freeform 246"/>
            <p:cNvSpPr/>
            <p:nvPr/>
          </p:nvSpPr>
          <p:spPr>
            <a:xfrm>
              <a:off x="2056634" y="1247434"/>
              <a:ext cx="43962" cy="60977"/>
            </a:xfrm>
            <a:custGeom>
              <a:avLst/>
              <a:gdLst/>
              <a:ahLst/>
              <a:cxnLst>
                <a:cxn ang="0">
                  <a:pos x="wd2" y="hd2"/>
                </a:cxn>
                <a:cxn ang="5400000">
                  <a:pos x="wd2" y="hd2"/>
                </a:cxn>
                <a:cxn ang="10800000">
                  <a:pos x="wd2" y="hd2"/>
                </a:cxn>
                <a:cxn ang="16200000">
                  <a:pos x="wd2" y="hd2"/>
                </a:cxn>
              </a:cxnLst>
              <a:rect l="0" t="0" r="r" b="b"/>
              <a:pathLst>
                <a:path w="21600" h="21600" extrusionOk="0">
                  <a:moveTo>
                    <a:pt x="6519" y="21600"/>
                  </a:moveTo>
                  <a:lnTo>
                    <a:pt x="0" y="21600"/>
                  </a:lnTo>
                  <a:lnTo>
                    <a:pt x="0" y="0"/>
                  </a:lnTo>
                  <a:lnTo>
                    <a:pt x="9730" y="0"/>
                  </a:lnTo>
                  <a:cubicBezTo>
                    <a:pt x="14594" y="0"/>
                    <a:pt x="20724" y="491"/>
                    <a:pt x="20724" y="6242"/>
                  </a:cubicBezTo>
                  <a:cubicBezTo>
                    <a:pt x="21119" y="8909"/>
                    <a:pt x="18701" y="11372"/>
                    <a:pt x="15081" y="11992"/>
                  </a:cubicBezTo>
                  <a:lnTo>
                    <a:pt x="21600" y="21600"/>
                  </a:lnTo>
                  <a:lnTo>
                    <a:pt x="14400" y="21600"/>
                  </a:lnTo>
                  <a:lnTo>
                    <a:pt x="8757" y="12764"/>
                  </a:lnTo>
                  <a:lnTo>
                    <a:pt x="6519" y="12764"/>
                  </a:lnTo>
                  <a:close/>
                  <a:moveTo>
                    <a:pt x="6519" y="9327"/>
                  </a:moveTo>
                  <a:cubicBezTo>
                    <a:pt x="8260" y="9513"/>
                    <a:pt x="10031" y="9513"/>
                    <a:pt x="11773" y="9327"/>
                  </a:cubicBezTo>
                  <a:cubicBezTo>
                    <a:pt x="13816" y="8766"/>
                    <a:pt x="14010" y="7574"/>
                    <a:pt x="14010" y="6382"/>
                  </a:cubicBezTo>
                  <a:cubicBezTo>
                    <a:pt x="14236" y="5301"/>
                    <a:pt x="13442" y="4244"/>
                    <a:pt x="12064" y="3787"/>
                  </a:cubicBezTo>
                  <a:cubicBezTo>
                    <a:pt x="10225" y="3611"/>
                    <a:pt x="8359" y="3611"/>
                    <a:pt x="6519" y="378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13" name="Freeform 247"/>
            <p:cNvSpPr/>
            <p:nvPr/>
          </p:nvSpPr>
          <p:spPr>
            <a:xfrm>
              <a:off x="2107328" y="1247434"/>
              <a:ext cx="27725" cy="6097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54" y="19706"/>
                  </a:lnTo>
                  <a:lnTo>
                    <a:pt x="5554" y="1894"/>
                  </a:lnTo>
                  <a:lnTo>
                    <a:pt x="0" y="1894"/>
                  </a:lnTo>
                  <a:lnTo>
                    <a:pt x="0" y="0"/>
                  </a:lnTo>
                  <a:lnTo>
                    <a:pt x="21600" y="0"/>
                  </a:lnTo>
                  <a:lnTo>
                    <a:pt x="21600" y="1894"/>
                  </a:lnTo>
                  <a:lnTo>
                    <a:pt x="16046" y="1894"/>
                  </a:lnTo>
                  <a:lnTo>
                    <a:pt x="16046" y="19636"/>
                  </a:lnTo>
                  <a:lnTo>
                    <a:pt x="21600" y="19636"/>
                  </a:lnTo>
                  <a:lnTo>
                    <a:pt x="21600"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14" name="Freeform 248"/>
            <p:cNvSpPr/>
            <p:nvPr/>
          </p:nvSpPr>
          <p:spPr>
            <a:xfrm>
              <a:off x="2140596" y="1247434"/>
              <a:ext cx="44753" cy="609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1" y="3927"/>
                  </a:lnTo>
                  <a:lnTo>
                    <a:pt x="14241" y="21600"/>
                  </a:lnTo>
                  <a:lnTo>
                    <a:pt x="7455" y="21600"/>
                  </a:lnTo>
                  <a:lnTo>
                    <a:pt x="7455" y="3927"/>
                  </a:lnTo>
                  <a:lnTo>
                    <a:pt x="0" y="3927"/>
                  </a:lnTo>
                  <a:lnTo>
                    <a:pt x="0" y="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15" name="Freeform 249"/>
            <p:cNvSpPr/>
            <p:nvPr/>
          </p:nvSpPr>
          <p:spPr>
            <a:xfrm>
              <a:off x="2189902" y="1247434"/>
              <a:ext cx="50694" cy="60977"/>
            </a:xfrm>
            <a:custGeom>
              <a:avLst/>
              <a:gdLst/>
              <a:ahLst/>
              <a:cxnLst>
                <a:cxn ang="0">
                  <a:pos x="wd2" y="hd2"/>
                </a:cxn>
                <a:cxn ang="5400000">
                  <a:pos x="wd2" y="hd2"/>
                </a:cxn>
                <a:cxn ang="10800000">
                  <a:pos x="wd2" y="hd2"/>
                </a:cxn>
                <a:cxn ang="16200000">
                  <a:pos x="wd2" y="hd2"/>
                </a:cxn>
              </a:cxnLst>
              <a:rect l="0" t="0" r="r" b="b"/>
              <a:pathLst>
                <a:path w="21600" h="21600" extrusionOk="0">
                  <a:moveTo>
                    <a:pt x="8438" y="21600"/>
                  </a:moveTo>
                  <a:lnTo>
                    <a:pt x="8438" y="13044"/>
                  </a:lnTo>
                  <a:lnTo>
                    <a:pt x="0" y="0"/>
                  </a:lnTo>
                  <a:lnTo>
                    <a:pt x="6075" y="0"/>
                  </a:lnTo>
                  <a:lnTo>
                    <a:pt x="9366" y="5400"/>
                  </a:lnTo>
                  <a:cubicBezTo>
                    <a:pt x="9366" y="5821"/>
                    <a:pt x="10716" y="7644"/>
                    <a:pt x="10884" y="8065"/>
                  </a:cubicBezTo>
                  <a:cubicBezTo>
                    <a:pt x="11334" y="7178"/>
                    <a:pt x="11841" y="6312"/>
                    <a:pt x="12403" y="5470"/>
                  </a:cubicBezTo>
                  <a:lnTo>
                    <a:pt x="15525" y="0"/>
                  </a:lnTo>
                  <a:lnTo>
                    <a:pt x="21600" y="0"/>
                  </a:lnTo>
                  <a:lnTo>
                    <a:pt x="13753" y="12904"/>
                  </a:lnTo>
                  <a:lnTo>
                    <a:pt x="13753"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16" name="Freeform 250"/>
            <p:cNvSpPr/>
            <p:nvPr/>
          </p:nvSpPr>
          <p:spPr>
            <a:xfrm>
              <a:off x="0" y="418217"/>
              <a:ext cx="500883" cy="765666"/>
            </a:xfrm>
            <a:custGeom>
              <a:avLst/>
              <a:gdLst/>
              <a:ahLst/>
              <a:cxnLst>
                <a:cxn ang="0">
                  <a:pos x="wd2" y="hd2"/>
                </a:cxn>
                <a:cxn ang="5400000">
                  <a:pos x="wd2" y="hd2"/>
                </a:cxn>
                <a:cxn ang="10800000">
                  <a:pos x="wd2" y="hd2"/>
                </a:cxn>
                <a:cxn ang="16200000">
                  <a:pos x="wd2" y="hd2"/>
                </a:cxn>
              </a:cxnLst>
              <a:rect l="0" t="0" r="r" b="b"/>
              <a:pathLst>
                <a:path w="21578" h="21558" extrusionOk="0">
                  <a:moveTo>
                    <a:pt x="0" y="7372"/>
                  </a:moveTo>
                  <a:cubicBezTo>
                    <a:pt x="0" y="2667"/>
                    <a:pt x="3864" y="2"/>
                    <a:pt x="11192" y="2"/>
                  </a:cubicBezTo>
                  <a:cubicBezTo>
                    <a:pt x="13664" y="-42"/>
                    <a:pt x="16090" y="441"/>
                    <a:pt x="18102" y="1379"/>
                  </a:cubicBezTo>
                  <a:cubicBezTo>
                    <a:pt x="20926" y="2834"/>
                    <a:pt x="21276" y="5354"/>
                    <a:pt x="21361" y="7009"/>
                  </a:cubicBezTo>
                  <a:lnTo>
                    <a:pt x="14451" y="7009"/>
                  </a:lnTo>
                  <a:cubicBezTo>
                    <a:pt x="14451" y="6000"/>
                    <a:pt x="14323" y="3760"/>
                    <a:pt x="10894" y="3760"/>
                  </a:cubicBezTo>
                  <a:cubicBezTo>
                    <a:pt x="9931" y="3765"/>
                    <a:pt x="9003" y="3994"/>
                    <a:pt x="8275" y="4406"/>
                  </a:cubicBezTo>
                  <a:cubicBezTo>
                    <a:pt x="7433" y="5012"/>
                    <a:pt x="7016" y="5820"/>
                    <a:pt x="7123" y="6636"/>
                  </a:cubicBezTo>
                  <a:lnTo>
                    <a:pt x="7123" y="14440"/>
                  </a:lnTo>
                  <a:cubicBezTo>
                    <a:pt x="7123" y="15555"/>
                    <a:pt x="7123" y="17717"/>
                    <a:pt x="10936" y="17717"/>
                  </a:cubicBezTo>
                  <a:cubicBezTo>
                    <a:pt x="13769" y="17717"/>
                    <a:pt x="14622" y="16207"/>
                    <a:pt x="14622" y="13994"/>
                  </a:cubicBezTo>
                  <a:lnTo>
                    <a:pt x="21574" y="13994"/>
                  </a:lnTo>
                  <a:cubicBezTo>
                    <a:pt x="21600" y="14838"/>
                    <a:pt x="21500" y="15682"/>
                    <a:pt x="21276" y="16513"/>
                  </a:cubicBezTo>
                  <a:cubicBezTo>
                    <a:pt x="20934" y="17969"/>
                    <a:pt x="19753" y="19283"/>
                    <a:pt x="17974" y="20187"/>
                  </a:cubicBezTo>
                  <a:cubicBezTo>
                    <a:pt x="15739" y="21363"/>
                    <a:pt x="12481" y="21558"/>
                    <a:pt x="11150" y="21558"/>
                  </a:cubicBezTo>
                  <a:cubicBezTo>
                    <a:pt x="7507" y="21558"/>
                    <a:pt x="4973" y="21001"/>
                    <a:pt x="3003" y="19735"/>
                  </a:cubicBezTo>
                  <a:cubicBezTo>
                    <a:pt x="1715" y="18921"/>
                    <a:pt x="43" y="17745"/>
                    <a:pt x="43" y="13542"/>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17" name="Freeform 251"/>
            <p:cNvSpPr/>
            <p:nvPr/>
          </p:nvSpPr>
          <p:spPr>
            <a:xfrm>
              <a:off x="668910" y="434354"/>
              <a:ext cx="513665" cy="7305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642" y="0"/>
                  </a:lnTo>
                  <a:lnTo>
                    <a:pt x="20642" y="3940"/>
                  </a:lnTo>
                  <a:lnTo>
                    <a:pt x="6703" y="3940"/>
                  </a:lnTo>
                  <a:lnTo>
                    <a:pt x="6703" y="8529"/>
                  </a:lnTo>
                  <a:lnTo>
                    <a:pt x="16287" y="8529"/>
                  </a:lnTo>
                  <a:lnTo>
                    <a:pt x="16287" y="12474"/>
                  </a:lnTo>
                  <a:lnTo>
                    <a:pt x="6786" y="12474"/>
                  </a:lnTo>
                  <a:lnTo>
                    <a:pt x="6786" y="17567"/>
                  </a:lnTo>
                  <a:lnTo>
                    <a:pt x="21600" y="17567"/>
                  </a:lnTo>
                  <a:lnTo>
                    <a:pt x="21600" y="21600"/>
                  </a:lnTo>
                  <a:lnTo>
                    <a:pt x="0" y="2160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18" name="Freeform 252"/>
            <p:cNvSpPr/>
            <p:nvPr/>
          </p:nvSpPr>
          <p:spPr>
            <a:xfrm>
              <a:off x="1383168" y="65527"/>
              <a:ext cx="114060" cy="114035"/>
            </a:xfrm>
            <a:prstGeom prst="ellipse">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19" name="Freeform 253"/>
            <p:cNvSpPr/>
            <p:nvPr/>
          </p:nvSpPr>
          <p:spPr>
            <a:xfrm>
              <a:off x="1411089" y="0"/>
              <a:ext cx="59210" cy="179562"/>
            </a:xfrm>
            <a:custGeom>
              <a:avLst/>
              <a:gdLst/>
              <a:ahLst/>
              <a:cxnLst>
                <a:cxn ang="0">
                  <a:pos x="wd2" y="hd2"/>
                </a:cxn>
                <a:cxn ang="5400000">
                  <a:pos x="wd2" y="hd2"/>
                </a:cxn>
                <a:cxn ang="10800000">
                  <a:pos x="wd2" y="hd2"/>
                </a:cxn>
                <a:cxn ang="16200000">
                  <a:pos x="wd2" y="hd2"/>
                </a:cxn>
              </a:cxnLst>
              <a:rect l="0" t="0" r="r" b="b"/>
              <a:pathLst>
                <a:path w="21600" h="21600" extrusionOk="0">
                  <a:moveTo>
                    <a:pt x="10619" y="21600"/>
                  </a:moveTo>
                  <a:lnTo>
                    <a:pt x="0" y="0"/>
                  </a:lnTo>
                  <a:lnTo>
                    <a:pt x="21600" y="0"/>
                  </a:lnTo>
                  <a:lnTo>
                    <a:pt x="10619"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20" name="Freeform 254"/>
            <p:cNvSpPr/>
            <p:nvPr/>
          </p:nvSpPr>
          <p:spPr>
            <a:xfrm>
              <a:off x="1187922" y="411938"/>
              <a:ext cx="556041" cy="26419"/>
            </a:xfrm>
            <a:prstGeom prst="rect">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21" name="Freeform 255"/>
            <p:cNvSpPr/>
            <p:nvPr/>
          </p:nvSpPr>
          <p:spPr>
            <a:xfrm>
              <a:off x="1187922" y="557648"/>
              <a:ext cx="556041" cy="26419"/>
            </a:xfrm>
            <a:prstGeom prst="rect">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22" name="Freeform 256"/>
            <p:cNvSpPr/>
            <p:nvPr/>
          </p:nvSpPr>
          <p:spPr>
            <a:xfrm>
              <a:off x="1187922" y="486180"/>
              <a:ext cx="292080" cy="26418"/>
            </a:xfrm>
            <a:prstGeom prst="rect">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23" name="Freeform 257"/>
            <p:cNvSpPr/>
            <p:nvPr/>
          </p:nvSpPr>
          <p:spPr>
            <a:xfrm>
              <a:off x="1521782" y="486180"/>
              <a:ext cx="120199" cy="26418"/>
            </a:xfrm>
            <a:prstGeom prst="rect">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24" name="Freeform 258"/>
            <p:cNvSpPr/>
            <p:nvPr/>
          </p:nvSpPr>
          <p:spPr>
            <a:xfrm>
              <a:off x="1697427" y="486180"/>
              <a:ext cx="46536" cy="26418"/>
            </a:xfrm>
            <a:prstGeom prst="rect">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25" name="Freeform 259"/>
            <p:cNvSpPr/>
            <p:nvPr/>
          </p:nvSpPr>
          <p:spPr>
            <a:xfrm>
              <a:off x="1630693" y="1107860"/>
              <a:ext cx="168713" cy="49296"/>
            </a:xfrm>
            <a:custGeom>
              <a:avLst/>
              <a:gdLst/>
              <a:ahLst/>
              <a:cxnLst>
                <a:cxn ang="0">
                  <a:pos x="wd2" y="hd2"/>
                </a:cxn>
                <a:cxn ang="5400000">
                  <a:pos x="wd2" y="hd2"/>
                </a:cxn>
                <a:cxn ang="10800000">
                  <a:pos x="wd2" y="hd2"/>
                </a:cxn>
                <a:cxn ang="16200000">
                  <a:pos x="wd2" y="hd2"/>
                </a:cxn>
              </a:cxnLst>
              <a:rect l="0" t="0" r="r" b="b"/>
              <a:pathLst>
                <a:path w="21600" h="21600" extrusionOk="0">
                  <a:moveTo>
                    <a:pt x="19952" y="21600"/>
                  </a:moveTo>
                  <a:lnTo>
                    <a:pt x="21600" y="0"/>
                  </a:lnTo>
                  <a:lnTo>
                    <a:pt x="1775" y="0"/>
                  </a:lnTo>
                  <a:lnTo>
                    <a:pt x="0" y="21600"/>
                  </a:lnTo>
                  <a:lnTo>
                    <a:pt x="19952"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26" name="Freeform 260"/>
            <p:cNvSpPr/>
            <p:nvPr/>
          </p:nvSpPr>
          <p:spPr>
            <a:xfrm>
              <a:off x="2069308" y="1107860"/>
              <a:ext cx="168317" cy="49296"/>
            </a:xfrm>
            <a:custGeom>
              <a:avLst/>
              <a:gdLst/>
              <a:ahLst/>
              <a:cxnLst>
                <a:cxn ang="0">
                  <a:pos x="wd2" y="hd2"/>
                </a:cxn>
                <a:cxn ang="5400000">
                  <a:pos x="wd2" y="hd2"/>
                </a:cxn>
                <a:cxn ang="10800000">
                  <a:pos x="wd2" y="hd2"/>
                </a:cxn>
                <a:cxn ang="16200000">
                  <a:pos x="wd2" y="hd2"/>
                </a:cxn>
              </a:cxnLst>
              <a:rect l="0" t="0" r="r" b="b"/>
              <a:pathLst>
                <a:path w="21600" h="21600" extrusionOk="0">
                  <a:moveTo>
                    <a:pt x="19770" y="0"/>
                  </a:moveTo>
                  <a:lnTo>
                    <a:pt x="0" y="0"/>
                  </a:lnTo>
                  <a:lnTo>
                    <a:pt x="1652" y="21600"/>
                  </a:lnTo>
                  <a:lnTo>
                    <a:pt x="21600" y="21600"/>
                  </a:lnTo>
                  <a:lnTo>
                    <a:pt x="1977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27" name="Freeform 261"/>
            <p:cNvSpPr/>
            <p:nvPr/>
          </p:nvSpPr>
          <p:spPr>
            <a:xfrm>
              <a:off x="2096833" y="963935"/>
              <a:ext cx="121783" cy="1280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15067" y="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28" name="Freeform 262"/>
            <p:cNvSpPr/>
            <p:nvPr/>
          </p:nvSpPr>
          <p:spPr>
            <a:xfrm>
              <a:off x="1689704" y="820008"/>
              <a:ext cx="487328" cy="128090"/>
            </a:xfrm>
            <a:custGeom>
              <a:avLst/>
              <a:gdLst/>
              <a:ahLst/>
              <a:cxnLst>
                <a:cxn ang="0">
                  <a:pos x="wd2" y="hd2"/>
                </a:cxn>
                <a:cxn ang="5400000">
                  <a:pos x="wd2" y="hd2"/>
                </a:cxn>
                <a:cxn ang="10800000">
                  <a:pos x="wd2" y="hd2"/>
                </a:cxn>
                <a:cxn ang="16200000">
                  <a:pos x="wd2" y="hd2"/>
                </a:cxn>
              </a:cxnLst>
              <a:rect l="0" t="0" r="r" b="b"/>
              <a:pathLst>
                <a:path w="21600" h="21600" extrusionOk="0">
                  <a:moveTo>
                    <a:pt x="13595" y="0"/>
                  </a:moveTo>
                  <a:lnTo>
                    <a:pt x="14412" y="12653"/>
                  </a:lnTo>
                  <a:lnTo>
                    <a:pt x="7127" y="12653"/>
                  </a:lnTo>
                  <a:lnTo>
                    <a:pt x="7934" y="0"/>
                  </a:lnTo>
                  <a:lnTo>
                    <a:pt x="1597" y="0"/>
                  </a:lnTo>
                  <a:lnTo>
                    <a:pt x="0" y="21600"/>
                  </a:lnTo>
                  <a:lnTo>
                    <a:pt x="21600" y="21600"/>
                  </a:lnTo>
                  <a:lnTo>
                    <a:pt x="19967" y="0"/>
                  </a:lnTo>
                  <a:lnTo>
                    <a:pt x="13595"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29" name="Freeform 263"/>
            <p:cNvSpPr/>
            <p:nvPr/>
          </p:nvSpPr>
          <p:spPr>
            <a:xfrm>
              <a:off x="1649110" y="963935"/>
              <a:ext cx="122971" cy="12809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6331" y="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30" name="Freeform 264"/>
            <p:cNvSpPr/>
            <p:nvPr/>
          </p:nvSpPr>
          <p:spPr>
            <a:xfrm>
              <a:off x="1811486" y="434354"/>
              <a:ext cx="240991" cy="8196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470" y="0"/>
                  </a:lnTo>
                  <a:lnTo>
                    <a:pt x="2077" y="0"/>
                  </a:lnTo>
                  <a:lnTo>
                    <a:pt x="0" y="21600"/>
                  </a:lnTo>
                  <a:lnTo>
                    <a:pt x="2160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31" name="Freeform 265"/>
            <p:cNvSpPr/>
            <p:nvPr/>
          </p:nvSpPr>
          <p:spPr>
            <a:xfrm>
              <a:off x="1787923" y="963935"/>
              <a:ext cx="293070" cy="12809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153" y="21600"/>
                  </a:lnTo>
                  <a:lnTo>
                    <a:pt x="2554" y="9381"/>
                  </a:lnTo>
                  <a:lnTo>
                    <a:pt x="19061" y="9381"/>
                  </a:lnTo>
                  <a:lnTo>
                    <a:pt x="20447" y="21600"/>
                  </a:lnTo>
                  <a:lnTo>
                    <a:pt x="21600" y="21600"/>
                  </a:lnTo>
                  <a:lnTo>
                    <a:pt x="21600" y="0"/>
                  </a:lnTo>
                  <a:lnTo>
                    <a:pt x="0" y="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32" name="Freeform 266"/>
            <p:cNvSpPr/>
            <p:nvPr/>
          </p:nvSpPr>
          <p:spPr>
            <a:xfrm>
              <a:off x="1795644" y="676080"/>
              <a:ext cx="107724" cy="12809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15406" y="2160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33" name="Freeform 267"/>
            <p:cNvSpPr/>
            <p:nvPr/>
          </p:nvSpPr>
          <p:spPr>
            <a:xfrm>
              <a:off x="2031486" y="532153"/>
              <a:ext cx="62575" cy="1280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8817" y="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34" name="Freeform 268"/>
            <p:cNvSpPr/>
            <p:nvPr/>
          </p:nvSpPr>
          <p:spPr>
            <a:xfrm>
              <a:off x="1770893" y="532153"/>
              <a:ext cx="244754" cy="12809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2023" y="21600"/>
                  </a:lnTo>
                  <a:lnTo>
                    <a:pt x="14050" y="5475"/>
                  </a:lnTo>
                  <a:lnTo>
                    <a:pt x="14400" y="5475"/>
                  </a:lnTo>
                  <a:lnTo>
                    <a:pt x="16462" y="21600"/>
                  </a:lnTo>
                  <a:lnTo>
                    <a:pt x="21600" y="21600"/>
                  </a:lnTo>
                  <a:lnTo>
                    <a:pt x="21600" y="0"/>
                  </a:lnTo>
                  <a:lnTo>
                    <a:pt x="3181" y="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35" name="Freeform 269"/>
            <p:cNvSpPr/>
            <p:nvPr/>
          </p:nvSpPr>
          <p:spPr>
            <a:xfrm>
              <a:off x="1622972" y="1165330"/>
              <a:ext cx="159209" cy="26418"/>
            </a:xfrm>
            <a:custGeom>
              <a:avLst/>
              <a:gdLst/>
              <a:ahLst/>
              <a:cxnLst>
                <a:cxn ang="0">
                  <a:pos x="wd2" y="hd2"/>
                </a:cxn>
                <a:cxn ang="5400000">
                  <a:pos x="wd2" y="hd2"/>
                </a:cxn>
                <a:cxn ang="10800000">
                  <a:pos x="wd2" y="hd2"/>
                </a:cxn>
                <a:cxn ang="16200000">
                  <a:pos x="wd2" y="hd2"/>
                </a:cxn>
              </a:cxnLst>
              <a:rect l="0" t="0" r="r" b="b"/>
              <a:pathLst>
                <a:path w="21600" h="21600" extrusionOk="0">
                  <a:moveTo>
                    <a:pt x="430" y="0"/>
                  </a:moveTo>
                  <a:lnTo>
                    <a:pt x="0" y="21600"/>
                  </a:lnTo>
                  <a:lnTo>
                    <a:pt x="21224" y="21600"/>
                  </a:lnTo>
                  <a:lnTo>
                    <a:pt x="21600" y="0"/>
                  </a:lnTo>
                  <a:lnTo>
                    <a:pt x="43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36" name="Freeform 270"/>
            <p:cNvSpPr/>
            <p:nvPr/>
          </p:nvSpPr>
          <p:spPr>
            <a:xfrm>
              <a:off x="1961388" y="676080"/>
              <a:ext cx="174258" cy="1280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878" y="21600"/>
                  </a:lnTo>
                  <a:lnTo>
                    <a:pt x="21600" y="21600"/>
                  </a:lnTo>
                  <a:lnTo>
                    <a:pt x="17010" y="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37" name="Freeform 271"/>
            <p:cNvSpPr/>
            <p:nvPr/>
          </p:nvSpPr>
          <p:spPr>
            <a:xfrm>
              <a:off x="2086140" y="1165330"/>
              <a:ext cx="159209" cy="264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03" y="21600"/>
                  </a:lnTo>
                  <a:lnTo>
                    <a:pt x="21600" y="21600"/>
                  </a:lnTo>
                  <a:lnTo>
                    <a:pt x="21170" y="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38" name="Freeform 272"/>
            <p:cNvSpPr/>
            <p:nvPr/>
          </p:nvSpPr>
          <p:spPr>
            <a:xfrm>
              <a:off x="1730297" y="676080"/>
              <a:ext cx="49704" cy="12809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15663" y="0"/>
                  </a:lnTo>
                  <a:lnTo>
                    <a:pt x="0" y="21600"/>
                  </a:lnTo>
                  <a:lnTo>
                    <a:pt x="2160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39" name="Freeform 273"/>
            <p:cNvSpPr/>
            <p:nvPr/>
          </p:nvSpPr>
          <p:spPr>
            <a:xfrm>
              <a:off x="1343169" y="126306"/>
              <a:ext cx="134456" cy="19639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2597" y="0"/>
                  </a:lnTo>
                  <a:lnTo>
                    <a:pt x="0" y="21600"/>
                  </a:lnTo>
                  <a:lnTo>
                    <a:pt x="9003" y="2160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40" name="Freeform 274"/>
            <p:cNvSpPr/>
            <p:nvPr/>
          </p:nvSpPr>
          <p:spPr>
            <a:xfrm>
              <a:off x="1284753" y="375951"/>
              <a:ext cx="68121" cy="44545"/>
            </a:xfrm>
            <a:prstGeom prst="rect">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41" name="Freeform 275"/>
            <p:cNvSpPr/>
            <p:nvPr/>
          </p:nvSpPr>
          <p:spPr>
            <a:xfrm>
              <a:off x="1312475" y="1029660"/>
              <a:ext cx="92279" cy="15422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3396" y="0"/>
                  </a:lnTo>
                  <a:lnTo>
                    <a:pt x="0" y="0"/>
                  </a:lnTo>
                  <a:lnTo>
                    <a:pt x="0" y="1164"/>
                  </a:lnTo>
                  <a:lnTo>
                    <a:pt x="2160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42" name="Freeform 276"/>
            <p:cNvSpPr/>
            <p:nvPr/>
          </p:nvSpPr>
          <p:spPr>
            <a:xfrm>
              <a:off x="1403763" y="126306"/>
              <a:ext cx="134457" cy="1963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03" y="0"/>
                  </a:lnTo>
                  <a:lnTo>
                    <a:pt x="21600" y="21600"/>
                  </a:lnTo>
                  <a:lnTo>
                    <a:pt x="12597" y="2160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43" name="Freeform 277"/>
            <p:cNvSpPr/>
            <p:nvPr/>
          </p:nvSpPr>
          <p:spPr>
            <a:xfrm>
              <a:off x="1528318" y="375951"/>
              <a:ext cx="68121" cy="44545"/>
            </a:xfrm>
            <a:prstGeom prst="rect">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44" name="Freeform 278"/>
            <p:cNvSpPr/>
            <p:nvPr/>
          </p:nvSpPr>
          <p:spPr>
            <a:xfrm>
              <a:off x="1476633" y="1029660"/>
              <a:ext cx="92080" cy="15422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222" y="0"/>
                  </a:lnTo>
                  <a:lnTo>
                    <a:pt x="21600" y="0"/>
                  </a:lnTo>
                  <a:lnTo>
                    <a:pt x="21600" y="1164"/>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45" name="Freeform 279"/>
            <p:cNvSpPr/>
            <p:nvPr/>
          </p:nvSpPr>
          <p:spPr>
            <a:xfrm>
              <a:off x="1575645" y="961557"/>
              <a:ext cx="27922" cy="586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76" y="1168"/>
                  </a:lnTo>
                  <a:lnTo>
                    <a:pt x="21600" y="5108"/>
                  </a:lnTo>
                  <a:lnTo>
                    <a:pt x="21600" y="15689"/>
                  </a:lnTo>
                  <a:lnTo>
                    <a:pt x="12714" y="19922"/>
                  </a:lnTo>
                  <a:lnTo>
                    <a:pt x="0" y="2160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46" name="Freeform 280"/>
            <p:cNvSpPr/>
            <p:nvPr/>
          </p:nvSpPr>
          <p:spPr>
            <a:xfrm>
              <a:off x="1496041" y="575509"/>
              <a:ext cx="72674" cy="4541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649" y="21600"/>
                  </a:lnTo>
                  <a:lnTo>
                    <a:pt x="21600" y="21600"/>
                  </a:lnTo>
                  <a:lnTo>
                    <a:pt x="21600" y="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47" name="Freeform 281"/>
            <p:cNvSpPr/>
            <p:nvPr/>
          </p:nvSpPr>
          <p:spPr>
            <a:xfrm>
              <a:off x="1487922" y="341504"/>
              <a:ext cx="80793" cy="7899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741" y="21600"/>
                  </a:lnTo>
                  <a:lnTo>
                    <a:pt x="2160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48" name="Freeform 282"/>
            <p:cNvSpPr/>
            <p:nvPr/>
          </p:nvSpPr>
          <p:spPr>
            <a:xfrm>
              <a:off x="1312475" y="341504"/>
              <a:ext cx="80990" cy="78994"/>
            </a:xfrm>
            <a:custGeom>
              <a:avLst/>
              <a:gdLst/>
              <a:ahLst/>
              <a:cxnLst>
                <a:cxn ang="0">
                  <a:pos x="wd2" y="hd2"/>
                </a:cxn>
                <a:cxn ang="5400000">
                  <a:pos x="wd2" y="hd2"/>
                </a:cxn>
                <a:cxn ang="10800000">
                  <a:pos x="wd2" y="hd2"/>
                </a:cxn>
                <a:cxn ang="16200000">
                  <a:pos x="wd2" y="hd2"/>
                </a:cxn>
              </a:cxnLst>
              <a:rect l="0" t="0" r="r" b="b"/>
              <a:pathLst>
                <a:path w="21600" h="21600" extrusionOk="0">
                  <a:moveTo>
                    <a:pt x="20861" y="21600"/>
                  </a:moveTo>
                  <a:lnTo>
                    <a:pt x="21600" y="0"/>
                  </a:lnTo>
                  <a:lnTo>
                    <a:pt x="0" y="0"/>
                  </a:lnTo>
                  <a:lnTo>
                    <a:pt x="0" y="21600"/>
                  </a:lnTo>
                  <a:lnTo>
                    <a:pt x="20861"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49" name="Freeform 283"/>
            <p:cNvSpPr/>
            <p:nvPr/>
          </p:nvSpPr>
          <p:spPr>
            <a:xfrm>
              <a:off x="1312475" y="575509"/>
              <a:ext cx="72871" cy="4541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6963" y="21600"/>
                  </a:lnTo>
                  <a:lnTo>
                    <a:pt x="21600" y="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grpSp>
      <p:sp>
        <p:nvSpPr>
          <p:cNvPr id="651" name="Advanced Presentation Templates"/>
          <p:cNvSpPr txBox="1">
            <a:spLocks noGrp="1"/>
          </p:cNvSpPr>
          <p:nvPr>
            <p:ph type="body" sz="half" idx="4294967295"/>
          </p:nvPr>
        </p:nvSpPr>
        <p:spPr>
          <a:xfrm>
            <a:off x="671872" y="2132771"/>
            <a:ext cx="8019691" cy="2224213"/>
          </a:xfrm>
          <a:prstGeom prst="rect">
            <a:avLst/>
          </a:prstGeom>
        </p:spPr>
        <p:txBody>
          <a:bodyPr anchor="ctr">
            <a:normAutofit/>
          </a:bodyPr>
          <a:lstStyle>
            <a:lvl1pPr marL="0" indent="0">
              <a:lnSpc>
                <a:spcPct val="90000"/>
              </a:lnSpc>
              <a:spcBef>
                <a:spcPts val="0"/>
              </a:spcBef>
              <a:buSzTx/>
              <a:buNone/>
              <a:defRPr sz="4200">
                <a:solidFill>
                  <a:srgbClr val="FFFFFF"/>
                </a:solidFill>
                <a:latin typeface="Helvetica Neue Medium"/>
                <a:ea typeface="Helvetica Neue Medium"/>
                <a:cs typeface="Helvetica Neue Medium"/>
                <a:sym typeface="Helvetica Neue Medium"/>
              </a:defRPr>
            </a:lvl1pPr>
          </a:lstStyle>
          <a:p>
            <a:pPr algn="ctr"/>
            <a:r>
              <a:rPr lang="en-US" dirty="0"/>
              <a:t>2021/22 AGSA’S AUDIT OUTCOME AND ACTION PLAN</a:t>
            </a:r>
            <a:endParaRPr dirty="0"/>
          </a:p>
        </p:txBody>
      </p:sp>
    </p:spTree>
    <p:extLst>
      <p:ext uri="{BB962C8B-B14F-4D97-AF65-F5344CB8AC3E}">
        <p14:creationId xmlns:p14="http://schemas.microsoft.com/office/powerpoint/2010/main" xmlns="" val="793151338"/>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02C028-A56C-B4F7-797A-1446439A3175}"/>
              </a:ext>
            </a:extLst>
          </p:cNvPr>
          <p:cNvSpPr>
            <a:spLocks noGrp="1"/>
          </p:cNvSpPr>
          <p:nvPr>
            <p:ph type="title"/>
          </p:nvPr>
        </p:nvSpPr>
        <p:spPr>
          <a:xfrm>
            <a:off x="174142" y="146947"/>
            <a:ext cx="8239126" cy="656003"/>
          </a:xfrm>
        </p:spPr>
        <p:txBody>
          <a:bodyPr>
            <a:normAutofit/>
          </a:bodyPr>
          <a:lstStyle/>
          <a:p>
            <a:r>
              <a:rPr lang="en-ZA" dirty="0"/>
              <a:t>2021/22 AGSA’S AUDIT OUTCOMES</a:t>
            </a:r>
          </a:p>
        </p:txBody>
      </p:sp>
      <p:sp>
        <p:nvSpPr>
          <p:cNvPr id="3" name="Text Placeholder 2">
            <a:extLst>
              <a:ext uri="{FF2B5EF4-FFF2-40B4-BE49-F238E27FC236}">
                <a16:creationId xmlns:a16="http://schemas.microsoft.com/office/drawing/2014/main" xmlns="" id="{211D4F31-B6F7-FB7D-5498-EAD8233EDA14}"/>
              </a:ext>
            </a:extLst>
          </p:cNvPr>
          <p:cNvSpPr>
            <a:spLocks noGrp="1"/>
          </p:cNvSpPr>
          <p:nvPr>
            <p:ph type="body" sz="quarter" idx="21"/>
          </p:nvPr>
        </p:nvSpPr>
        <p:spPr>
          <a:xfrm>
            <a:off x="254442" y="678267"/>
            <a:ext cx="8437121" cy="350544"/>
          </a:xfrm>
        </p:spPr>
        <p:txBody>
          <a:bodyPr/>
          <a:lstStyle/>
          <a:p>
            <a:r>
              <a:rPr lang="en-ZA" dirty="0"/>
              <a:t>Audit Outcome and Background</a:t>
            </a:r>
          </a:p>
        </p:txBody>
      </p:sp>
      <p:sp>
        <p:nvSpPr>
          <p:cNvPr id="4" name="Text Placeholder 3">
            <a:extLst>
              <a:ext uri="{FF2B5EF4-FFF2-40B4-BE49-F238E27FC236}">
                <a16:creationId xmlns:a16="http://schemas.microsoft.com/office/drawing/2014/main" xmlns="" id="{F1845CC2-7DB5-86F1-D6DD-AC6DB7E4C6BB}"/>
              </a:ext>
            </a:extLst>
          </p:cNvPr>
          <p:cNvSpPr>
            <a:spLocks noGrp="1"/>
          </p:cNvSpPr>
          <p:nvPr>
            <p:ph type="body" idx="1"/>
          </p:nvPr>
        </p:nvSpPr>
        <p:spPr>
          <a:xfrm>
            <a:off x="254442" y="1137037"/>
            <a:ext cx="8595360" cy="3859515"/>
          </a:xfrm>
        </p:spPr>
        <p:txBody>
          <a:bodyPr>
            <a:normAutofit lnSpcReduction="10000"/>
          </a:bodyPr>
          <a:lstStyle/>
          <a:p>
            <a:pPr algn="just">
              <a:lnSpc>
                <a:spcPct val="90000"/>
              </a:lnSpc>
              <a:spcBef>
                <a:spcPts val="0"/>
              </a:spcBef>
              <a:spcAft>
                <a:spcPts val="200"/>
              </a:spcAft>
            </a:pPr>
            <a:r>
              <a:rPr lang="en-GB" sz="1500" dirty="0">
                <a:ea typeface="ＭＳ Ｐゴシック"/>
                <a:cs typeface="Arial"/>
              </a:rPr>
              <a:t>The </a:t>
            </a:r>
            <a:r>
              <a:rPr lang="en-GB" sz="1500" dirty="0">
                <a:solidFill>
                  <a:schemeClr val="tx1">
                    <a:lumMod val="75000"/>
                  </a:schemeClr>
                </a:solidFill>
                <a:ea typeface="ＭＳ Ｐゴシック"/>
                <a:cs typeface="Arial"/>
              </a:rPr>
              <a:t>AGSA issued a Qualified audit opinion</a:t>
            </a:r>
          </a:p>
          <a:p>
            <a:pPr algn="just">
              <a:lnSpc>
                <a:spcPct val="90000"/>
              </a:lnSpc>
              <a:spcBef>
                <a:spcPts val="0"/>
              </a:spcBef>
              <a:spcAft>
                <a:spcPts val="200"/>
              </a:spcAft>
            </a:pPr>
            <a:endParaRPr lang="en-GB" sz="900" dirty="0">
              <a:solidFill>
                <a:schemeClr val="tx1">
                  <a:lumMod val="75000"/>
                </a:schemeClr>
              </a:solidFill>
            </a:endParaRPr>
          </a:p>
          <a:p>
            <a:pPr marL="285750" indent="-285750" algn="just">
              <a:lnSpc>
                <a:spcPct val="90000"/>
              </a:lnSpc>
              <a:spcBef>
                <a:spcPts val="0"/>
              </a:spcBef>
              <a:spcAft>
                <a:spcPts val="200"/>
              </a:spcAft>
              <a:buFont typeface="Arial"/>
              <a:buChar char="•"/>
            </a:pPr>
            <a:r>
              <a:rPr lang="en-GB" sz="1550" dirty="0">
                <a:solidFill>
                  <a:schemeClr val="tx1">
                    <a:lumMod val="75000"/>
                  </a:schemeClr>
                </a:solidFill>
                <a:ea typeface="ＭＳ Ｐゴシック"/>
                <a:cs typeface="Arial"/>
              </a:rPr>
              <a:t>The qualification was on the following area:</a:t>
            </a:r>
            <a:endParaRPr lang="en-GB" sz="1550" dirty="0">
              <a:solidFill>
                <a:schemeClr val="tx1">
                  <a:lumMod val="75000"/>
                </a:schemeClr>
              </a:solidFill>
              <a:ea typeface="ＭＳ Ｐゴシック" panose="020B0600070205080204" pitchFamily="34" charset="-128"/>
              <a:cs typeface="Arial" panose="020B0604020202020204" pitchFamily="34" charset="0"/>
            </a:endParaRPr>
          </a:p>
          <a:p>
            <a:pPr marL="742950" lvl="1" indent="-285750" algn="just">
              <a:lnSpc>
                <a:spcPct val="90000"/>
              </a:lnSpc>
              <a:spcBef>
                <a:spcPts val="0"/>
              </a:spcBef>
              <a:spcAft>
                <a:spcPts val="200"/>
              </a:spcAft>
              <a:buFont typeface="Arial"/>
              <a:buChar char="•"/>
            </a:pPr>
            <a:r>
              <a:rPr lang="en-GB" sz="1550" dirty="0">
                <a:solidFill>
                  <a:schemeClr val="tx1">
                    <a:lumMod val="75000"/>
                  </a:schemeClr>
                </a:solidFill>
                <a:ea typeface="ＭＳ Ｐゴシック"/>
                <a:cs typeface="Arial"/>
              </a:rPr>
              <a:t>Discretionary Grants Commitments </a:t>
            </a:r>
            <a:r>
              <a:rPr lang="en-GB" sz="1550" dirty="0">
                <a:solidFill>
                  <a:srgbClr val="414141"/>
                </a:solidFill>
                <a:ea typeface="ＭＳ Ｐゴシック"/>
                <a:cs typeface="Arial"/>
              </a:rPr>
              <a:t>disclosure note</a:t>
            </a:r>
          </a:p>
          <a:p>
            <a:pPr marL="742950" lvl="1" indent="-285750" algn="just">
              <a:lnSpc>
                <a:spcPct val="90000"/>
              </a:lnSpc>
              <a:spcBef>
                <a:spcPts val="0"/>
              </a:spcBef>
              <a:spcAft>
                <a:spcPts val="200"/>
              </a:spcAft>
              <a:buFont typeface="Arial"/>
              <a:buChar char="•"/>
            </a:pPr>
            <a:r>
              <a:rPr lang="en-GB" sz="1550" dirty="0">
                <a:solidFill>
                  <a:srgbClr val="414141"/>
                </a:solidFill>
                <a:ea typeface="ＭＳ Ｐゴシック"/>
                <a:cs typeface="Arial"/>
              </a:rPr>
              <a:t>Matter disputed by ARC and AA as application and basis of Qualification not in line with Audit Standards</a:t>
            </a:r>
          </a:p>
          <a:p>
            <a:pPr marL="742950" lvl="1" indent="-285750" algn="just">
              <a:lnSpc>
                <a:spcPct val="90000"/>
              </a:lnSpc>
              <a:spcBef>
                <a:spcPts val="0"/>
              </a:spcBef>
              <a:spcAft>
                <a:spcPts val="200"/>
              </a:spcAft>
              <a:buFont typeface="Arial"/>
              <a:buChar char="•"/>
            </a:pPr>
            <a:r>
              <a:rPr lang="en-GB" sz="1550" dirty="0">
                <a:solidFill>
                  <a:srgbClr val="414141"/>
                </a:solidFill>
                <a:ea typeface="ＭＳ Ｐゴシック"/>
                <a:cs typeface="Arial"/>
              </a:rPr>
              <a:t>Accounting treatment dispute still with the Accountant-General</a:t>
            </a:r>
          </a:p>
          <a:p>
            <a:pPr marL="742950" lvl="1" indent="-285750" algn="just">
              <a:lnSpc>
                <a:spcPct val="90000"/>
              </a:lnSpc>
              <a:spcBef>
                <a:spcPts val="0"/>
              </a:spcBef>
              <a:spcAft>
                <a:spcPts val="200"/>
              </a:spcAft>
              <a:buFont typeface="Arial"/>
              <a:buChar char="•"/>
            </a:pPr>
            <a:r>
              <a:rPr lang="en-GB" sz="1550" dirty="0">
                <a:solidFill>
                  <a:srgbClr val="414141"/>
                </a:solidFill>
                <a:ea typeface="ＭＳ Ｐゴシック"/>
                <a:cs typeface="Arial"/>
              </a:rPr>
              <a:t>*Based on legacy awards which were treated in line with prevailing DHET issued SETA DG Grant Regulations guide</a:t>
            </a:r>
          </a:p>
          <a:p>
            <a:pPr marL="742950" lvl="1" indent="-285750" algn="just">
              <a:lnSpc>
                <a:spcPct val="90000"/>
              </a:lnSpc>
              <a:spcBef>
                <a:spcPts val="0"/>
              </a:spcBef>
              <a:spcAft>
                <a:spcPts val="200"/>
              </a:spcAft>
              <a:buFont typeface="Arial"/>
              <a:buChar char="•"/>
            </a:pPr>
            <a:r>
              <a:rPr lang="en-GB" sz="1550" dirty="0">
                <a:solidFill>
                  <a:srgbClr val="414141"/>
                </a:solidFill>
                <a:ea typeface="ＭＳ Ｐゴシック"/>
                <a:cs typeface="Arial"/>
              </a:rPr>
              <a:t>Clean audit opinion on the same evidence was obtained and only in 2021/22, AG demanded SLAs </a:t>
            </a:r>
          </a:p>
          <a:p>
            <a:pPr marL="742950" lvl="1" indent="-285750" algn="just">
              <a:lnSpc>
                <a:spcPct val="90000"/>
              </a:lnSpc>
              <a:spcBef>
                <a:spcPts val="0"/>
              </a:spcBef>
              <a:spcAft>
                <a:spcPts val="200"/>
              </a:spcAft>
              <a:buFont typeface="Arial"/>
              <a:buChar char="•"/>
            </a:pPr>
            <a:endParaRPr lang="en-GB" sz="900" dirty="0">
              <a:solidFill>
                <a:srgbClr val="414141"/>
              </a:solidFill>
              <a:ea typeface="ＭＳ Ｐゴシック"/>
              <a:cs typeface="Arial"/>
            </a:endParaRPr>
          </a:p>
          <a:p>
            <a:pPr marL="285750" indent="-285750" algn="just">
              <a:lnSpc>
                <a:spcPct val="90000"/>
              </a:lnSpc>
              <a:spcBef>
                <a:spcPts val="0"/>
              </a:spcBef>
              <a:spcAft>
                <a:spcPts val="200"/>
              </a:spcAft>
              <a:buFont typeface="Arial"/>
              <a:buChar char="•"/>
            </a:pPr>
            <a:r>
              <a:rPr lang="en-GB" sz="1550" dirty="0">
                <a:solidFill>
                  <a:srgbClr val="414141"/>
                </a:solidFill>
                <a:ea typeface="ＭＳ Ｐゴシック"/>
                <a:cs typeface="Arial"/>
              </a:rPr>
              <a:t>New Material Irregularity (MI) under assessment, from expenditure incurred and completed in 2020 FY</a:t>
            </a:r>
          </a:p>
          <a:p>
            <a:pPr marL="285750" indent="-285750" algn="just">
              <a:lnSpc>
                <a:spcPct val="90000"/>
              </a:lnSpc>
              <a:spcBef>
                <a:spcPts val="0"/>
              </a:spcBef>
              <a:spcAft>
                <a:spcPts val="200"/>
              </a:spcAft>
              <a:buFont typeface="Arial"/>
              <a:buChar char="•"/>
            </a:pPr>
            <a:endParaRPr lang="en-GB" sz="900" dirty="0">
              <a:solidFill>
                <a:srgbClr val="414141"/>
              </a:solidFill>
              <a:ea typeface="ＭＳ Ｐゴシック"/>
              <a:cs typeface="Arial"/>
            </a:endParaRPr>
          </a:p>
          <a:p>
            <a:pPr marL="285750" indent="-285750" algn="just">
              <a:lnSpc>
                <a:spcPct val="90000"/>
              </a:lnSpc>
              <a:spcBef>
                <a:spcPts val="0"/>
              </a:spcBef>
              <a:spcAft>
                <a:spcPts val="200"/>
              </a:spcAft>
              <a:buFont typeface="Arial"/>
              <a:buChar char="•"/>
            </a:pPr>
            <a:r>
              <a:rPr lang="en-GB" sz="1550" dirty="0">
                <a:solidFill>
                  <a:srgbClr val="414141"/>
                </a:solidFill>
                <a:ea typeface="ＭＳ Ｐゴシック"/>
                <a:cs typeface="Arial"/>
              </a:rPr>
              <a:t>Even though no opinion was expressed on the performance information, the following observations were made by the AGSA with regards to Programme three:</a:t>
            </a:r>
          </a:p>
          <a:p>
            <a:pPr marL="742950" lvl="1" indent="-285750" algn="just">
              <a:lnSpc>
                <a:spcPct val="90000"/>
              </a:lnSpc>
              <a:spcBef>
                <a:spcPts val="0"/>
              </a:spcBef>
              <a:spcAft>
                <a:spcPts val="200"/>
              </a:spcAft>
              <a:buFont typeface="Arial"/>
              <a:buChar char="•"/>
            </a:pPr>
            <a:r>
              <a:rPr lang="en-GB" sz="1550" dirty="0">
                <a:solidFill>
                  <a:srgbClr val="414141"/>
                </a:solidFill>
                <a:ea typeface="ＭＳ Ｐゴシック"/>
                <a:cs typeface="Arial"/>
              </a:rPr>
              <a:t>Challenges with supporting evidence retrieval</a:t>
            </a:r>
          </a:p>
          <a:p>
            <a:pPr marL="742950" lvl="1" indent="-285750" algn="just">
              <a:lnSpc>
                <a:spcPct val="90000"/>
              </a:lnSpc>
              <a:spcBef>
                <a:spcPts val="0"/>
              </a:spcBef>
              <a:spcAft>
                <a:spcPts val="200"/>
              </a:spcAft>
              <a:buFont typeface="Arial"/>
              <a:buChar char="•"/>
            </a:pPr>
            <a:r>
              <a:rPr lang="en-GB" sz="1550" dirty="0">
                <a:solidFill>
                  <a:srgbClr val="414141"/>
                </a:solidFill>
                <a:ea typeface="ＭＳ Ｐゴシック" panose="020B0600070205080204" pitchFamily="34" charset="-128"/>
                <a:cs typeface="Arial" panose="020B0604020202020204" pitchFamily="34" charset="0"/>
              </a:rPr>
              <a:t>Verification of learner IDs on the DHA system need to be undertaken</a:t>
            </a:r>
          </a:p>
          <a:p>
            <a:endParaRPr lang="en-ZA" dirty="0"/>
          </a:p>
        </p:txBody>
      </p:sp>
    </p:spTree>
    <p:extLst>
      <p:ext uri="{BB962C8B-B14F-4D97-AF65-F5344CB8AC3E}">
        <p14:creationId xmlns:p14="http://schemas.microsoft.com/office/powerpoint/2010/main" xmlns="" val="1022782160"/>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02C028-A56C-B4F7-797A-1446439A3175}"/>
              </a:ext>
            </a:extLst>
          </p:cNvPr>
          <p:cNvSpPr>
            <a:spLocks noGrp="1"/>
          </p:cNvSpPr>
          <p:nvPr>
            <p:ph type="title"/>
          </p:nvPr>
        </p:nvSpPr>
        <p:spPr>
          <a:xfrm>
            <a:off x="294198" y="222638"/>
            <a:ext cx="8397365" cy="588395"/>
          </a:xfrm>
        </p:spPr>
        <p:txBody>
          <a:bodyPr>
            <a:normAutofit/>
          </a:bodyPr>
          <a:lstStyle/>
          <a:p>
            <a:r>
              <a:rPr lang="en-ZA" dirty="0"/>
              <a:t>ACTION PLAN FOR 2021/22 AUDIT MATTERS</a:t>
            </a:r>
          </a:p>
        </p:txBody>
      </p:sp>
      <p:sp>
        <p:nvSpPr>
          <p:cNvPr id="3" name="Text Placeholder 2">
            <a:extLst>
              <a:ext uri="{FF2B5EF4-FFF2-40B4-BE49-F238E27FC236}">
                <a16:creationId xmlns:a16="http://schemas.microsoft.com/office/drawing/2014/main" xmlns="" id="{211D4F31-B6F7-FB7D-5498-EAD8233EDA14}"/>
              </a:ext>
            </a:extLst>
          </p:cNvPr>
          <p:cNvSpPr>
            <a:spLocks noGrp="1"/>
          </p:cNvSpPr>
          <p:nvPr>
            <p:ph type="body" sz="quarter" idx="21"/>
          </p:nvPr>
        </p:nvSpPr>
        <p:spPr>
          <a:xfrm>
            <a:off x="294198" y="665137"/>
            <a:ext cx="8239126" cy="291792"/>
          </a:xfrm>
        </p:spPr>
        <p:txBody>
          <a:bodyPr>
            <a:normAutofit fontScale="92500" lnSpcReduction="20000"/>
          </a:bodyPr>
          <a:lstStyle/>
          <a:p>
            <a:r>
              <a:rPr lang="en-ZA" dirty="0"/>
              <a:t>ACTION PLAN</a:t>
            </a:r>
          </a:p>
        </p:txBody>
      </p:sp>
      <p:sp>
        <p:nvSpPr>
          <p:cNvPr id="4" name="Text Placeholder 3">
            <a:extLst>
              <a:ext uri="{FF2B5EF4-FFF2-40B4-BE49-F238E27FC236}">
                <a16:creationId xmlns:a16="http://schemas.microsoft.com/office/drawing/2014/main" xmlns="" id="{F1845CC2-7DB5-86F1-D6DD-AC6DB7E4C6BB}"/>
              </a:ext>
            </a:extLst>
          </p:cNvPr>
          <p:cNvSpPr>
            <a:spLocks noGrp="1"/>
          </p:cNvSpPr>
          <p:nvPr>
            <p:ph type="body" idx="1"/>
          </p:nvPr>
        </p:nvSpPr>
        <p:spPr>
          <a:xfrm>
            <a:off x="294198" y="1129085"/>
            <a:ext cx="8682825" cy="3864334"/>
          </a:xfrm>
        </p:spPr>
        <p:txBody>
          <a:bodyPr>
            <a:normAutofit lnSpcReduction="10000"/>
          </a:bodyPr>
          <a:lstStyle/>
          <a:p>
            <a:r>
              <a:rPr lang="en-ZA" dirty="0"/>
              <a:t>AG Risk Unit is currently investigation conduct of the Audit Team who signed-off 2021/22 audit</a:t>
            </a:r>
          </a:p>
          <a:p>
            <a:r>
              <a:rPr lang="en-ZA" dirty="0"/>
              <a:t>Accountant-General to advise on the accounting treatment conclusion under dispute</a:t>
            </a:r>
          </a:p>
          <a:p>
            <a:r>
              <a:rPr lang="en-ZA" dirty="0"/>
              <a:t>Project management improvements to be implemented and tracked throughout the period, reported at Management EXCO, Audit Improvement team and to the ARC on quarterly basis</a:t>
            </a:r>
          </a:p>
          <a:p>
            <a:r>
              <a:rPr lang="en-ZA" dirty="0"/>
              <a:t>Digitisation of records and automation of key processes has been started to deal with documents retrievals</a:t>
            </a:r>
          </a:p>
          <a:p>
            <a:r>
              <a:rPr lang="en-ZA" dirty="0"/>
              <a:t>Engagement with SARS, and DHA for programme beneficiaries IDs verification to be undertaken by Q3</a:t>
            </a:r>
          </a:p>
          <a:p>
            <a:r>
              <a:rPr lang="en-ZA" dirty="0"/>
              <a:t>Monthly and Quarterly sign-offs by Managers of QPR achievements and shared folder in place to load supporting evidence for achievements claimed</a:t>
            </a:r>
          </a:p>
          <a:p>
            <a:r>
              <a:rPr lang="en-ZA" dirty="0"/>
              <a:t>CETA M&amp;E to verifies and reports to Management EXCO monthly on performance tracking and needed improvements </a:t>
            </a:r>
          </a:p>
          <a:p>
            <a:r>
              <a:rPr lang="en-ZA" dirty="0"/>
              <a:t>Loss Control Committee considers and advise oversight Committees re: UIFW</a:t>
            </a:r>
          </a:p>
          <a:p>
            <a:r>
              <a:rPr lang="en-ZA" dirty="0"/>
              <a:t>Investigations into UIFW items to be completed by 30 November 2022, and recommendations implemented by 15 December 2022</a:t>
            </a:r>
          </a:p>
          <a:p>
            <a:r>
              <a:rPr lang="en-ZA" dirty="0"/>
              <a:t>Probity audits and probity advisory on all tenders estimated above R20 million, lowered to R5 million for 2022/23</a:t>
            </a:r>
          </a:p>
          <a:p>
            <a:endParaRPr lang="en-ZA" dirty="0"/>
          </a:p>
        </p:txBody>
      </p:sp>
    </p:spTree>
    <p:extLst>
      <p:ext uri="{BB962C8B-B14F-4D97-AF65-F5344CB8AC3E}">
        <p14:creationId xmlns:p14="http://schemas.microsoft.com/office/powerpoint/2010/main" xmlns="" val="308709938"/>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06239"/>
            </a:gs>
            <a:gs pos="100000">
              <a:srgbClr val="702A31"/>
            </a:gs>
          </a:gsLst>
          <a:lin ang="5400000" scaled="0"/>
        </a:gradFill>
        <a:effectLst/>
      </p:bgPr>
    </p:bg>
    <p:spTree>
      <p:nvGrpSpPr>
        <p:cNvPr id="1" name=""/>
        <p:cNvGrpSpPr/>
        <p:nvPr/>
      </p:nvGrpSpPr>
      <p:grpSpPr>
        <a:xfrm>
          <a:off x="0" y="0"/>
          <a:ext cx="0" cy="0"/>
          <a:chOff x="0" y="0"/>
          <a:chExt cx="0" cy="0"/>
        </a:xfrm>
      </p:grpSpPr>
      <p:sp>
        <p:nvSpPr>
          <p:cNvPr id="572" name="Freeform 172"/>
          <p:cNvSpPr/>
          <p:nvPr/>
        </p:nvSpPr>
        <p:spPr>
          <a:xfrm>
            <a:off x="9080500" y="-1"/>
            <a:ext cx="63500" cy="1435101"/>
          </a:xfrm>
          <a:prstGeom prst="rect">
            <a:avLst/>
          </a:prstGeom>
          <a:solidFill>
            <a:srgbClr val="FFFFFF"/>
          </a:solidFill>
          <a:ln w="3175">
            <a:miter lim="400000"/>
          </a:ln>
        </p:spPr>
        <p:txBody>
          <a:bodyPr lIns="34289" tIns="34289" rIns="34289" bIns="34289" anchor="ct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573" name="Freeform 173"/>
          <p:cNvSpPr/>
          <p:nvPr/>
        </p:nvSpPr>
        <p:spPr>
          <a:xfrm>
            <a:off x="0" y="-1"/>
            <a:ext cx="63501" cy="1435101"/>
          </a:xfrm>
          <a:prstGeom prst="rect">
            <a:avLst/>
          </a:prstGeom>
          <a:solidFill>
            <a:srgbClr val="FFFFFF"/>
          </a:solidFill>
          <a:ln w="3175">
            <a:miter lim="400000"/>
          </a:ln>
        </p:spPr>
        <p:txBody>
          <a:bodyPr lIns="34289" tIns="34289" rIns="34289" bIns="34289" anchor="ct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574" name="Freeform 208"/>
          <p:cNvSpPr/>
          <p:nvPr/>
        </p:nvSpPr>
        <p:spPr>
          <a:xfrm>
            <a:off x="4907600" y="75996"/>
            <a:ext cx="4084124" cy="242016"/>
          </a:xfrm>
          <a:custGeom>
            <a:avLst/>
            <a:gdLst/>
            <a:ahLst/>
            <a:cxnLst>
              <a:cxn ang="0">
                <a:pos x="wd2" y="hd2"/>
              </a:cxn>
              <a:cxn ang="5400000">
                <a:pos x="wd2" y="hd2"/>
              </a:cxn>
              <a:cxn ang="10800000">
                <a:pos x="wd2" y="hd2"/>
              </a:cxn>
              <a:cxn ang="16200000">
                <a:pos x="wd2" y="hd2"/>
              </a:cxn>
            </a:cxnLst>
            <a:rect l="0" t="0" r="r" b="b"/>
            <a:pathLst>
              <a:path w="21600" h="21552" extrusionOk="0">
                <a:moveTo>
                  <a:pt x="12004" y="5"/>
                </a:moveTo>
                <a:cubicBezTo>
                  <a:pt x="11943" y="-10"/>
                  <a:pt x="11885" y="137"/>
                  <a:pt x="11828" y="501"/>
                </a:cubicBezTo>
                <a:cubicBezTo>
                  <a:pt x="11779" y="810"/>
                  <a:pt x="11737" y="1396"/>
                  <a:pt x="11707" y="2099"/>
                </a:cubicBezTo>
                <a:cubicBezTo>
                  <a:pt x="11679" y="2776"/>
                  <a:pt x="11664" y="3542"/>
                  <a:pt x="11664" y="4358"/>
                </a:cubicBezTo>
                <a:cubicBezTo>
                  <a:pt x="11663" y="5047"/>
                  <a:pt x="11676" y="5752"/>
                  <a:pt x="11697" y="6342"/>
                </a:cubicBezTo>
                <a:cubicBezTo>
                  <a:pt x="11721" y="6985"/>
                  <a:pt x="11753" y="7483"/>
                  <a:pt x="11792" y="7885"/>
                </a:cubicBezTo>
                <a:cubicBezTo>
                  <a:pt x="11843" y="8361"/>
                  <a:pt x="11895" y="8827"/>
                  <a:pt x="11949" y="9208"/>
                </a:cubicBezTo>
                <a:cubicBezTo>
                  <a:pt x="12015" y="9611"/>
                  <a:pt x="12078" y="10208"/>
                  <a:pt x="12132" y="10971"/>
                </a:cubicBezTo>
                <a:cubicBezTo>
                  <a:pt x="12153" y="11357"/>
                  <a:pt x="12165" y="11827"/>
                  <a:pt x="12165" y="12349"/>
                </a:cubicBezTo>
                <a:cubicBezTo>
                  <a:pt x="12164" y="13129"/>
                  <a:pt x="12140" y="13867"/>
                  <a:pt x="12103" y="14333"/>
                </a:cubicBezTo>
                <a:cubicBezTo>
                  <a:pt x="12051" y="14961"/>
                  <a:pt x="11986" y="15284"/>
                  <a:pt x="11923" y="15214"/>
                </a:cubicBezTo>
                <a:cubicBezTo>
                  <a:pt x="11874" y="15226"/>
                  <a:pt x="11827" y="15076"/>
                  <a:pt x="11782" y="14773"/>
                </a:cubicBezTo>
                <a:cubicBezTo>
                  <a:pt x="11746" y="14548"/>
                  <a:pt x="11716" y="14121"/>
                  <a:pt x="11697" y="13561"/>
                </a:cubicBezTo>
                <a:cubicBezTo>
                  <a:pt x="11679" y="13022"/>
                  <a:pt x="11670" y="12414"/>
                  <a:pt x="11671" y="11798"/>
                </a:cubicBezTo>
                <a:lnTo>
                  <a:pt x="11671" y="11247"/>
                </a:lnTo>
                <a:lnTo>
                  <a:pt x="11543" y="11412"/>
                </a:lnTo>
                <a:cubicBezTo>
                  <a:pt x="11535" y="13077"/>
                  <a:pt x="11576" y="14734"/>
                  <a:pt x="11654" y="15765"/>
                </a:cubicBezTo>
                <a:cubicBezTo>
                  <a:pt x="11735" y="16628"/>
                  <a:pt x="11830" y="17049"/>
                  <a:pt x="11926" y="16978"/>
                </a:cubicBezTo>
                <a:cubicBezTo>
                  <a:pt x="11993" y="16996"/>
                  <a:pt x="12057" y="16742"/>
                  <a:pt x="12119" y="16316"/>
                </a:cubicBezTo>
                <a:cubicBezTo>
                  <a:pt x="12172" y="15949"/>
                  <a:pt x="12219" y="15338"/>
                  <a:pt x="12253" y="14553"/>
                </a:cubicBezTo>
                <a:cubicBezTo>
                  <a:pt x="12285" y="13846"/>
                  <a:pt x="12302" y="13012"/>
                  <a:pt x="12302" y="12128"/>
                </a:cubicBezTo>
                <a:cubicBezTo>
                  <a:pt x="12303" y="11457"/>
                  <a:pt x="12292" y="10788"/>
                  <a:pt x="12273" y="10199"/>
                </a:cubicBezTo>
                <a:cubicBezTo>
                  <a:pt x="12253" y="9618"/>
                  <a:pt x="12225" y="9123"/>
                  <a:pt x="12191" y="8767"/>
                </a:cubicBezTo>
                <a:cubicBezTo>
                  <a:pt x="12144" y="8300"/>
                  <a:pt x="12094" y="7909"/>
                  <a:pt x="12044" y="7554"/>
                </a:cubicBezTo>
                <a:cubicBezTo>
                  <a:pt x="11958" y="6902"/>
                  <a:pt x="11906" y="6443"/>
                  <a:pt x="11883" y="6232"/>
                </a:cubicBezTo>
                <a:cubicBezTo>
                  <a:pt x="11857" y="6018"/>
                  <a:pt x="11832" y="5695"/>
                  <a:pt x="11815" y="5295"/>
                </a:cubicBezTo>
                <a:cubicBezTo>
                  <a:pt x="11802" y="4976"/>
                  <a:pt x="11795" y="4630"/>
                  <a:pt x="11795" y="4248"/>
                </a:cubicBezTo>
                <a:cubicBezTo>
                  <a:pt x="11793" y="3611"/>
                  <a:pt x="11811" y="2987"/>
                  <a:pt x="11841" y="2595"/>
                </a:cubicBezTo>
                <a:cubicBezTo>
                  <a:pt x="11889" y="2007"/>
                  <a:pt x="11949" y="1705"/>
                  <a:pt x="12008" y="1768"/>
                </a:cubicBezTo>
                <a:cubicBezTo>
                  <a:pt x="12043" y="1773"/>
                  <a:pt x="12078" y="1917"/>
                  <a:pt x="12112" y="2099"/>
                </a:cubicBezTo>
                <a:cubicBezTo>
                  <a:pt x="12141" y="2254"/>
                  <a:pt x="12165" y="2471"/>
                  <a:pt x="12188" y="2815"/>
                </a:cubicBezTo>
                <a:cubicBezTo>
                  <a:pt x="12206" y="3145"/>
                  <a:pt x="12222" y="3537"/>
                  <a:pt x="12230" y="3972"/>
                </a:cubicBezTo>
                <a:cubicBezTo>
                  <a:pt x="12236" y="4322"/>
                  <a:pt x="12238" y="4712"/>
                  <a:pt x="12237" y="5075"/>
                </a:cubicBezTo>
                <a:lnTo>
                  <a:pt x="12361" y="4909"/>
                </a:lnTo>
                <a:cubicBezTo>
                  <a:pt x="12361" y="4750"/>
                  <a:pt x="12361" y="4579"/>
                  <a:pt x="12361" y="4579"/>
                </a:cubicBezTo>
                <a:cubicBezTo>
                  <a:pt x="12360" y="3819"/>
                  <a:pt x="12348" y="3080"/>
                  <a:pt x="12325" y="2429"/>
                </a:cubicBezTo>
                <a:cubicBezTo>
                  <a:pt x="12298" y="1647"/>
                  <a:pt x="12257" y="1029"/>
                  <a:pt x="12207" y="666"/>
                </a:cubicBezTo>
                <a:cubicBezTo>
                  <a:pt x="12144" y="184"/>
                  <a:pt x="12074" y="-37"/>
                  <a:pt x="12004" y="5"/>
                </a:cubicBezTo>
                <a:close/>
                <a:moveTo>
                  <a:pt x="8064" y="60"/>
                </a:moveTo>
                <a:cubicBezTo>
                  <a:pt x="8003" y="28"/>
                  <a:pt x="7942" y="198"/>
                  <a:pt x="7884" y="556"/>
                </a:cubicBezTo>
                <a:cubicBezTo>
                  <a:pt x="7835" y="865"/>
                  <a:pt x="7794" y="1450"/>
                  <a:pt x="7763" y="2154"/>
                </a:cubicBezTo>
                <a:cubicBezTo>
                  <a:pt x="7736" y="2831"/>
                  <a:pt x="7720" y="3597"/>
                  <a:pt x="7720" y="4413"/>
                </a:cubicBezTo>
                <a:cubicBezTo>
                  <a:pt x="7720" y="5102"/>
                  <a:pt x="7732" y="5807"/>
                  <a:pt x="7753" y="6397"/>
                </a:cubicBezTo>
                <a:cubicBezTo>
                  <a:pt x="7779" y="7036"/>
                  <a:pt x="7813" y="7533"/>
                  <a:pt x="7851" y="7940"/>
                </a:cubicBezTo>
                <a:cubicBezTo>
                  <a:pt x="7902" y="8421"/>
                  <a:pt x="7955" y="8887"/>
                  <a:pt x="8008" y="9263"/>
                </a:cubicBezTo>
                <a:cubicBezTo>
                  <a:pt x="8075" y="9667"/>
                  <a:pt x="8134" y="10264"/>
                  <a:pt x="8188" y="11026"/>
                </a:cubicBezTo>
                <a:cubicBezTo>
                  <a:pt x="8209" y="11416"/>
                  <a:pt x="8221" y="11884"/>
                  <a:pt x="8221" y="12404"/>
                </a:cubicBezTo>
                <a:cubicBezTo>
                  <a:pt x="8219" y="13165"/>
                  <a:pt x="8198" y="13876"/>
                  <a:pt x="8162" y="14333"/>
                </a:cubicBezTo>
                <a:cubicBezTo>
                  <a:pt x="8111" y="14958"/>
                  <a:pt x="8046" y="15281"/>
                  <a:pt x="7982" y="15214"/>
                </a:cubicBezTo>
                <a:cubicBezTo>
                  <a:pt x="7933" y="15229"/>
                  <a:pt x="7887" y="15079"/>
                  <a:pt x="7841" y="14773"/>
                </a:cubicBezTo>
                <a:cubicBezTo>
                  <a:pt x="7805" y="14549"/>
                  <a:pt x="7772" y="14122"/>
                  <a:pt x="7753" y="13561"/>
                </a:cubicBezTo>
                <a:cubicBezTo>
                  <a:pt x="7735" y="13022"/>
                  <a:pt x="7726" y="12414"/>
                  <a:pt x="7727" y="11798"/>
                </a:cubicBezTo>
                <a:lnTo>
                  <a:pt x="7727" y="11247"/>
                </a:lnTo>
                <a:lnTo>
                  <a:pt x="7603" y="11412"/>
                </a:lnTo>
                <a:cubicBezTo>
                  <a:pt x="7591" y="13092"/>
                  <a:pt x="7629" y="14754"/>
                  <a:pt x="7707" y="15820"/>
                </a:cubicBezTo>
                <a:cubicBezTo>
                  <a:pt x="7788" y="16681"/>
                  <a:pt x="7884" y="17101"/>
                  <a:pt x="7979" y="17033"/>
                </a:cubicBezTo>
                <a:cubicBezTo>
                  <a:pt x="8046" y="17051"/>
                  <a:pt x="8110" y="16852"/>
                  <a:pt x="8172" y="16427"/>
                </a:cubicBezTo>
                <a:cubicBezTo>
                  <a:pt x="8225" y="16064"/>
                  <a:pt x="8273" y="15452"/>
                  <a:pt x="8306" y="14663"/>
                </a:cubicBezTo>
                <a:cubicBezTo>
                  <a:pt x="8338" y="13956"/>
                  <a:pt x="8356" y="13122"/>
                  <a:pt x="8355" y="12238"/>
                </a:cubicBezTo>
                <a:cubicBezTo>
                  <a:pt x="8356" y="11568"/>
                  <a:pt x="8345" y="10898"/>
                  <a:pt x="8326" y="10310"/>
                </a:cubicBezTo>
                <a:cubicBezTo>
                  <a:pt x="8306" y="9728"/>
                  <a:pt x="8278" y="9233"/>
                  <a:pt x="8244" y="8877"/>
                </a:cubicBezTo>
                <a:cubicBezTo>
                  <a:pt x="8198" y="8405"/>
                  <a:pt x="8150" y="7959"/>
                  <a:pt x="8100" y="7609"/>
                </a:cubicBezTo>
                <a:cubicBezTo>
                  <a:pt x="8013" y="6957"/>
                  <a:pt x="7959" y="6554"/>
                  <a:pt x="7936" y="6342"/>
                </a:cubicBezTo>
                <a:cubicBezTo>
                  <a:pt x="7910" y="6124"/>
                  <a:pt x="7885" y="5801"/>
                  <a:pt x="7868" y="5405"/>
                </a:cubicBezTo>
                <a:cubicBezTo>
                  <a:pt x="7855" y="5086"/>
                  <a:pt x="7851" y="4740"/>
                  <a:pt x="7851" y="4358"/>
                </a:cubicBezTo>
                <a:cubicBezTo>
                  <a:pt x="7850" y="3721"/>
                  <a:pt x="7864" y="3097"/>
                  <a:pt x="7894" y="2705"/>
                </a:cubicBezTo>
                <a:cubicBezTo>
                  <a:pt x="7942" y="2118"/>
                  <a:pt x="8002" y="1815"/>
                  <a:pt x="8061" y="1878"/>
                </a:cubicBezTo>
                <a:cubicBezTo>
                  <a:pt x="8098" y="1875"/>
                  <a:pt x="8133" y="1963"/>
                  <a:pt x="8169" y="2154"/>
                </a:cubicBezTo>
                <a:cubicBezTo>
                  <a:pt x="8197" y="2307"/>
                  <a:pt x="8225" y="2580"/>
                  <a:pt x="8247" y="2925"/>
                </a:cubicBezTo>
                <a:cubicBezTo>
                  <a:pt x="8266" y="3250"/>
                  <a:pt x="8279" y="3644"/>
                  <a:pt x="8287" y="4083"/>
                </a:cubicBezTo>
                <a:cubicBezTo>
                  <a:pt x="8292" y="4433"/>
                  <a:pt x="8297" y="4822"/>
                  <a:pt x="8296" y="5185"/>
                </a:cubicBezTo>
                <a:lnTo>
                  <a:pt x="8421" y="5019"/>
                </a:lnTo>
                <a:cubicBezTo>
                  <a:pt x="8421" y="4908"/>
                  <a:pt x="8421" y="4800"/>
                  <a:pt x="8421" y="4689"/>
                </a:cubicBezTo>
                <a:cubicBezTo>
                  <a:pt x="8419" y="3932"/>
                  <a:pt x="8407" y="3194"/>
                  <a:pt x="8385" y="2540"/>
                </a:cubicBezTo>
                <a:cubicBezTo>
                  <a:pt x="8357" y="1759"/>
                  <a:pt x="8313" y="1144"/>
                  <a:pt x="8264" y="776"/>
                </a:cubicBezTo>
                <a:cubicBezTo>
                  <a:pt x="8201" y="295"/>
                  <a:pt x="8133" y="20"/>
                  <a:pt x="8064" y="60"/>
                </a:cubicBezTo>
                <a:close/>
                <a:moveTo>
                  <a:pt x="17048" y="60"/>
                </a:moveTo>
                <a:cubicBezTo>
                  <a:pt x="16987" y="45"/>
                  <a:pt x="16928" y="192"/>
                  <a:pt x="16871" y="556"/>
                </a:cubicBezTo>
                <a:cubicBezTo>
                  <a:pt x="16823" y="865"/>
                  <a:pt x="16780" y="1451"/>
                  <a:pt x="16750" y="2154"/>
                </a:cubicBezTo>
                <a:cubicBezTo>
                  <a:pt x="16723" y="2831"/>
                  <a:pt x="16707" y="3597"/>
                  <a:pt x="16707" y="4413"/>
                </a:cubicBezTo>
                <a:cubicBezTo>
                  <a:pt x="16707" y="5102"/>
                  <a:pt x="16719" y="5807"/>
                  <a:pt x="16740" y="6397"/>
                </a:cubicBezTo>
                <a:cubicBezTo>
                  <a:pt x="16765" y="7037"/>
                  <a:pt x="16796" y="7535"/>
                  <a:pt x="16835" y="7940"/>
                </a:cubicBezTo>
                <a:cubicBezTo>
                  <a:pt x="16886" y="8417"/>
                  <a:pt x="16938" y="8882"/>
                  <a:pt x="16992" y="9263"/>
                </a:cubicBezTo>
                <a:cubicBezTo>
                  <a:pt x="17058" y="9661"/>
                  <a:pt x="17122" y="10259"/>
                  <a:pt x="17175" y="11026"/>
                </a:cubicBezTo>
                <a:cubicBezTo>
                  <a:pt x="17196" y="11412"/>
                  <a:pt x="17208" y="11882"/>
                  <a:pt x="17208" y="12404"/>
                </a:cubicBezTo>
                <a:cubicBezTo>
                  <a:pt x="17206" y="13162"/>
                  <a:pt x="17185" y="13874"/>
                  <a:pt x="17149" y="14333"/>
                </a:cubicBezTo>
                <a:cubicBezTo>
                  <a:pt x="17097" y="14961"/>
                  <a:pt x="17033" y="15284"/>
                  <a:pt x="16969" y="15214"/>
                </a:cubicBezTo>
                <a:cubicBezTo>
                  <a:pt x="16921" y="15228"/>
                  <a:pt x="16873" y="15078"/>
                  <a:pt x="16828" y="14773"/>
                </a:cubicBezTo>
                <a:cubicBezTo>
                  <a:pt x="16792" y="14554"/>
                  <a:pt x="16759" y="14127"/>
                  <a:pt x="16740" y="13561"/>
                </a:cubicBezTo>
                <a:cubicBezTo>
                  <a:pt x="16722" y="13022"/>
                  <a:pt x="16713" y="12414"/>
                  <a:pt x="16714" y="11798"/>
                </a:cubicBezTo>
                <a:lnTo>
                  <a:pt x="16714" y="11247"/>
                </a:lnTo>
                <a:lnTo>
                  <a:pt x="16586" y="11412"/>
                </a:lnTo>
                <a:cubicBezTo>
                  <a:pt x="16577" y="13092"/>
                  <a:pt x="16619" y="14775"/>
                  <a:pt x="16697" y="15820"/>
                </a:cubicBezTo>
                <a:cubicBezTo>
                  <a:pt x="16778" y="16681"/>
                  <a:pt x="16874" y="17101"/>
                  <a:pt x="16969" y="17033"/>
                </a:cubicBezTo>
                <a:cubicBezTo>
                  <a:pt x="17036" y="17051"/>
                  <a:pt x="17100" y="16797"/>
                  <a:pt x="17162" y="16371"/>
                </a:cubicBezTo>
                <a:cubicBezTo>
                  <a:pt x="17215" y="16005"/>
                  <a:pt x="17263" y="15393"/>
                  <a:pt x="17296" y="14608"/>
                </a:cubicBezTo>
                <a:cubicBezTo>
                  <a:pt x="17328" y="13901"/>
                  <a:pt x="17346" y="13067"/>
                  <a:pt x="17345" y="12183"/>
                </a:cubicBezTo>
                <a:cubicBezTo>
                  <a:pt x="17346" y="11512"/>
                  <a:pt x="17335" y="10843"/>
                  <a:pt x="17316" y="10255"/>
                </a:cubicBezTo>
                <a:cubicBezTo>
                  <a:pt x="17296" y="9673"/>
                  <a:pt x="17268" y="9178"/>
                  <a:pt x="17234" y="8822"/>
                </a:cubicBezTo>
                <a:cubicBezTo>
                  <a:pt x="17187" y="8355"/>
                  <a:pt x="17140" y="7964"/>
                  <a:pt x="17090" y="7609"/>
                </a:cubicBezTo>
                <a:cubicBezTo>
                  <a:pt x="17004" y="6957"/>
                  <a:pt x="16950" y="6498"/>
                  <a:pt x="16927" y="6287"/>
                </a:cubicBezTo>
                <a:cubicBezTo>
                  <a:pt x="16900" y="6073"/>
                  <a:pt x="16875" y="5750"/>
                  <a:pt x="16858" y="5350"/>
                </a:cubicBezTo>
                <a:cubicBezTo>
                  <a:pt x="16845" y="5031"/>
                  <a:pt x="16838" y="4685"/>
                  <a:pt x="16838" y="4303"/>
                </a:cubicBezTo>
                <a:cubicBezTo>
                  <a:pt x="16837" y="3666"/>
                  <a:pt x="16854" y="3042"/>
                  <a:pt x="16884" y="2650"/>
                </a:cubicBezTo>
                <a:cubicBezTo>
                  <a:pt x="16932" y="2062"/>
                  <a:pt x="16992" y="1760"/>
                  <a:pt x="17051" y="1823"/>
                </a:cubicBezTo>
                <a:cubicBezTo>
                  <a:pt x="17086" y="1828"/>
                  <a:pt x="17122" y="1972"/>
                  <a:pt x="17156" y="2154"/>
                </a:cubicBezTo>
                <a:cubicBezTo>
                  <a:pt x="17185" y="2303"/>
                  <a:pt x="17209" y="2521"/>
                  <a:pt x="17231" y="2870"/>
                </a:cubicBezTo>
                <a:cubicBezTo>
                  <a:pt x="17250" y="3195"/>
                  <a:pt x="17266" y="3589"/>
                  <a:pt x="17273" y="4027"/>
                </a:cubicBezTo>
                <a:cubicBezTo>
                  <a:pt x="17279" y="4377"/>
                  <a:pt x="17281" y="4767"/>
                  <a:pt x="17280" y="5130"/>
                </a:cubicBezTo>
                <a:lnTo>
                  <a:pt x="17408" y="4964"/>
                </a:lnTo>
                <a:cubicBezTo>
                  <a:pt x="17408" y="4806"/>
                  <a:pt x="17408" y="4634"/>
                  <a:pt x="17408" y="4634"/>
                </a:cubicBezTo>
                <a:cubicBezTo>
                  <a:pt x="17406" y="3874"/>
                  <a:pt x="17392" y="3135"/>
                  <a:pt x="17368" y="2484"/>
                </a:cubicBezTo>
                <a:cubicBezTo>
                  <a:pt x="17341" y="1702"/>
                  <a:pt x="17300" y="1085"/>
                  <a:pt x="17251" y="721"/>
                </a:cubicBezTo>
                <a:cubicBezTo>
                  <a:pt x="17187" y="239"/>
                  <a:pt x="17117" y="18"/>
                  <a:pt x="17048" y="60"/>
                </a:cubicBezTo>
                <a:close/>
                <a:moveTo>
                  <a:pt x="43" y="335"/>
                </a:moveTo>
                <a:lnTo>
                  <a:pt x="10" y="3091"/>
                </a:lnTo>
                <a:lnTo>
                  <a:pt x="0" y="6122"/>
                </a:lnTo>
                <a:lnTo>
                  <a:pt x="75" y="6122"/>
                </a:lnTo>
                <a:lnTo>
                  <a:pt x="144" y="3091"/>
                </a:lnTo>
                <a:lnTo>
                  <a:pt x="180" y="335"/>
                </a:lnTo>
                <a:lnTo>
                  <a:pt x="43" y="335"/>
                </a:lnTo>
                <a:close/>
                <a:moveTo>
                  <a:pt x="308" y="335"/>
                </a:moveTo>
                <a:lnTo>
                  <a:pt x="272" y="3091"/>
                </a:lnTo>
                <a:lnTo>
                  <a:pt x="262" y="6122"/>
                </a:lnTo>
                <a:lnTo>
                  <a:pt x="337" y="6122"/>
                </a:lnTo>
                <a:lnTo>
                  <a:pt x="409" y="3091"/>
                </a:lnTo>
                <a:lnTo>
                  <a:pt x="442" y="335"/>
                </a:lnTo>
                <a:lnTo>
                  <a:pt x="308" y="335"/>
                </a:lnTo>
                <a:close/>
                <a:moveTo>
                  <a:pt x="615" y="335"/>
                </a:moveTo>
                <a:lnTo>
                  <a:pt x="412" y="16702"/>
                </a:lnTo>
                <a:lnTo>
                  <a:pt x="763" y="16702"/>
                </a:lnTo>
                <a:cubicBezTo>
                  <a:pt x="816" y="16716"/>
                  <a:pt x="870" y="16659"/>
                  <a:pt x="923" y="16482"/>
                </a:cubicBezTo>
                <a:cubicBezTo>
                  <a:pt x="976" y="16282"/>
                  <a:pt x="1025" y="15924"/>
                  <a:pt x="1070" y="15435"/>
                </a:cubicBezTo>
                <a:cubicBezTo>
                  <a:pt x="1116" y="14898"/>
                  <a:pt x="1157" y="14254"/>
                  <a:pt x="1191" y="13506"/>
                </a:cubicBezTo>
                <a:cubicBezTo>
                  <a:pt x="1277" y="11658"/>
                  <a:pt x="1321" y="9344"/>
                  <a:pt x="1319" y="7003"/>
                </a:cubicBezTo>
                <a:cubicBezTo>
                  <a:pt x="1320" y="5983"/>
                  <a:pt x="1310" y="4989"/>
                  <a:pt x="1289" y="4027"/>
                </a:cubicBezTo>
                <a:cubicBezTo>
                  <a:pt x="1272" y="3184"/>
                  <a:pt x="1243" y="2440"/>
                  <a:pt x="1204" y="1823"/>
                </a:cubicBezTo>
                <a:cubicBezTo>
                  <a:pt x="1166" y="1227"/>
                  <a:pt x="1121" y="770"/>
                  <a:pt x="1070" y="556"/>
                </a:cubicBezTo>
                <a:cubicBezTo>
                  <a:pt x="1017" y="367"/>
                  <a:pt x="964" y="311"/>
                  <a:pt x="910" y="335"/>
                </a:cubicBezTo>
                <a:lnTo>
                  <a:pt x="615" y="335"/>
                </a:lnTo>
                <a:close/>
                <a:moveTo>
                  <a:pt x="3770" y="335"/>
                </a:moveTo>
                <a:lnTo>
                  <a:pt x="3567" y="16702"/>
                </a:lnTo>
                <a:lnTo>
                  <a:pt x="3688" y="16702"/>
                </a:lnTo>
                <a:lnTo>
                  <a:pt x="3891" y="335"/>
                </a:lnTo>
                <a:lnTo>
                  <a:pt x="3770" y="335"/>
                </a:lnTo>
                <a:close/>
                <a:moveTo>
                  <a:pt x="5567" y="335"/>
                </a:moveTo>
                <a:lnTo>
                  <a:pt x="5537" y="2650"/>
                </a:lnTo>
                <a:lnTo>
                  <a:pt x="5655" y="2650"/>
                </a:lnTo>
                <a:lnTo>
                  <a:pt x="5685" y="335"/>
                </a:lnTo>
                <a:lnTo>
                  <a:pt x="5567" y="335"/>
                </a:lnTo>
                <a:close/>
                <a:moveTo>
                  <a:pt x="8656" y="335"/>
                </a:moveTo>
                <a:lnTo>
                  <a:pt x="8453" y="16702"/>
                </a:lnTo>
                <a:lnTo>
                  <a:pt x="8571" y="16757"/>
                </a:lnTo>
                <a:lnTo>
                  <a:pt x="8620" y="12790"/>
                </a:lnTo>
                <a:lnTo>
                  <a:pt x="8768" y="10640"/>
                </a:lnTo>
                <a:lnTo>
                  <a:pt x="8908" y="16702"/>
                </a:lnTo>
                <a:lnTo>
                  <a:pt x="9039" y="16702"/>
                </a:lnTo>
                <a:lnTo>
                  <a:pt x="8859" y="9263"/>
                </a:lnTo>
                <a:lnTo>
                  <a:pt x="9160" y="4854"/>
                </a:lnTo>
                <a:lnTo>
                  <a:pt x="9000" y="4854"/>
                </a:lnTo>
                <a:lnTo>
                  <a:pt x="8650" y="10530"/>
                </a:lnTo>
                <a:lnTo>
                  <a:pt x="8774" y="335"/>
                </a:lnTo>
                <a:lnTo>
                  <a:pt x="8656" y="335"/>
                </a:lnTo>
                <a:close/>
                <a:moveTo>
                  <a:pt x="9337" y="335"/>
                </a:moveTo>
                <a:lnTo>
                  <a:pt x="9308" y="2650"/>
                </a:lnTo>
                <a:lnTo>
                  <a:pt x="9425" y="2650"/>
                </a:lnTo>
                <a:lnTo>
                  <a:pt x="9455" y="335"/>
                </a:lnTo>
                <a:lnTo>
                  <a:pt x="9337" y="335"/>
                </a:lnTo>
                <a:close/>
                <a:moveTo>
                  <a:pt x="9638" y="335"/>
                </a:moveTo>
                <a:lnTo>
                  <a:pt x="9435" y="16702"/>
                </a:lnTo>
                <a:lnTo>
                  <a:pt x="9556" y="16702"/>
                </a:lnTo>
                <a:lnTo>
                  <a:pt x="9759" y="335"/>
                </a:lnTo>
                <a:lnTo>
                  <a:pt x="9638" y="335"/>
                </a:lnTo>
                <a:close/>
                <a:moveTo>
                  <a:pt x="9949" y="335"/>
                </a:moveTo>
                <a:lnTo>
                  <a:pt x="9746" y="16702"/>
                </a:lnTo>
                <a:lnTo>
                  <a:pt x="9867" y="16702"/>
                </a:lnTo>
                <a:lnTo>
                  <a:pt x="10070" y="335"/>
                </a:lnTo>
                <a:lnTo>
                  <a:pt x="9949" y="335"/>
                </a:lnTo>
                <a:close/>
                <a:moveTo>
                  <a:pt x="14554" y="335"/>
                </a:moveTo>
                <a:lnTo>
                  <a:pt x="14524" y="2650"/>
                </a:lnTo>
                <a:lnTo>
                  <a:pt x="14642" y="2650"/>
                </a:lnTo>
                <a:lnTo>
                  <a:pt x="14672" y="335"/>
                </a:lnTo>
                <a:lnTo>
                  <a:pt x="14554" y="335"/>
                </a:lnTo>
                <a:close/>
                <a:moveTo>
                  <a:pt x="19113" y="335"/>
                </a:moveTo>
                <a:lnTo>
                  <a:pt x="19083" y="2650"/>
                </a:lnTo>
                <a:lnTo>
                  <a:pt x="19201" y="2650"/>
                </a:lnTo>
                <a:lnTo>
                  <a:pt x="19231" y="335"/>
                </a:lnTo>
                <a:lnTo>
                  <a:pt x="19113" y="335"/>
                </a:lnTo>
                <a:close/>
                <a:moveTo>
                  <a:pt x="21204" y="335"/>
                </a:moveTo>
                <a:lnTo>
                  <a:pt x="21171" y="3091"/>
                </a:lnTo>
                <a:lnTo>
                  <a:pt x="21161" y="6122"/>
                </a:lnTo>
                <a:lnTo>
                  <a:pt x="21237" y="6122"/>
                </a:lnTo>
                <a:lnTo>
                  <a:pt x="21305" y="3091"/>
                </a:lnTo>
                <a:lnTo>
                  <a:pt x="21341" y="335"/>
                </a:lnTo>
                <a:lnTo>
                  <a:pt x="21204" y="335"/>
                </a:lnTo>
                <a:close/>
                <a:moveTo>
                  <a:pt x="21466" y="335"/>
                </a:moveTo>
                <a:lnTo>
                  <a:pt x="21430" y="3091"/>
                </a:lnTo>
                <a:lnTo>
                  <a:pt x="21420" y="6122"/>
                </a:lnTo>
                <a:lnTo>
                  <a:pt x="21495" y="6122"/>
                </a:lnTo>
                <a:lnTo>
                  <a:pt x="21567" y="3091"/>
                </a:lnTo>
                <a:lnTo>
                  <a:pt x="21600" y="335"/>
                </a:lnTo>
                <a:lnTo>
                  <a:pt x="21466" y="335"/>
                </a:lnTo>
                <a:close/>
                <a:moveTo>
                  <a:pt x="20297" y="556"/>
                </a:moveTo>
                <a:lnTo>
                  <a:pt x="20160" y="1933"/>
                </a:lnTo>
                <a:lnTo>
                  <a:pt x="20124" y="4854"/>
                </a:lnTo>
                <a:lnTo>
                  <a:pt x="20029" y="4854"/>
                </a:lnTo>
                <a:lnTo>
                  <a:pt x="20009" y="6452"/>
                </a:lnTo>
                <a:lnTo>
                  <a:pt x="20104" y="6452"/>
                </a:lnTo>
                <a:lnTo>
                  <a:pt x="20019" y="13341"/>
                </a:lnTo>
                <a:cubicBezTo>
                  <a:pt x="20011" y="13920"/>
                  <a:pt x="20006" y="14510"/>
                  <a:pt x="20003" y="15104"/>
                </a:cubicBezTo>
                <a:cubicBezTo>
                  <a:pt x="20002" y="15573"/>
                  <a:pt x="20014" y="16021"/>
                  <a:pt x="20036" y="16316"/>
                </a:cubicBezTo>
                <a:cubicBezTo>
                  <a:pt x="20068" y="16736"/>
                  <a:pt x="20109" y="16955"/>
                  <a:pt x="20150" y="16923"/>
                </a:cubicBezTo>
                <a:cubicBezTo>
                  <a:pt x="20178" y="16916"/>
                  <a:pt x="20205" y="16880"/>
                  <a:pt x="20232" y="16757"/>
                </a:cubicBezTo>
                <a:lnTo>
                  <a:pt x="20252" y="15104"/>
                </a:lnTo>
                <a:cubicBezTo>
                  <a:pt x="20228" y="15211"/>
                  <a:pt x="20207" y="15260"/>
                  <a:pt x="20183" y="15269"/>
                </a:cubicBezTo>
                <a:cubicBezTo>
                  <a:pt x="20168" y="15288"/>
                  <a:pt x="20152" y="15193"/>
                  <a:pt x="20140" y="15049"/>
                </a:cubicBezTo>
                <a:cubicBezTo>
                  <a:pt x="20132" y="14900"/>
                  <a:pt x="20130" y="14699"/>
                  <a:pt x="20131" y="14498"/>
                </a:cubicBezTo>
                <a:cubicBezTo>
                  <a:pt x="20134" y="13994"/>
                  <a:pt x="20137" y="13505"/>
                  <a:pt x="20144" y="13010"/>
                </a:cubicBezTo>
                <a:lnTo>
                  <a:pt x="20225" y="6452"/>
                </a:lnTo>
                <a:lnTo>
                  <a:pt x="20343" y="6452"/>
                </a:lnTo>
                <a:lnTo>
                  <a:pt x="20363" y="4854"/>
                </a:lnTo>
                <a:lnTo>
                  <a:pt x="20245" y="4854"/>
                </a:lnTo>
                <a:lnTo>
                  <a:pt x="20297" y="556"/>
                </a:lnTo>
                <a:close/>
                <a:moveTo>
                  <a:pt x="723" y="2264"/>
                </a:moveTo>
                <a:lnTo>
                  <a:pt x="893" y="2264"/>
                </a:lnTo>
                <a:cubicBezTo>
                  <a:pt x="943" y="2236"/>
                  <a:pt x="993" y="2347"/>
                  <a:pt x="1041" y="2540"/>
                </a:cubicBezTo>
                <a:cubicBezTo>
                  <a:pt x="1085" y="2791"/>
                  <a:pt x="1122" y="3302"/>
                  <a:pt x="1145" y="3972"/>
                </a:cubicBezTo>
                <a:cubicBezTo>
                  <a:pt x="1176" y="4904"/>
                  <a:pt x="1192" y="5942"/>
                  <a:pt x="1188" y="7003"/>
                </a:cubicBezTo>
                <a:cubicBezTo>
                  <a:pt x="1189" y="8087"/>
                  <a:pt x="1179" y="9172"/>
                  <a:pt x="1159" y="10199"/>
                </a:cubicBezTo>
                <a:cubicBezTo>
                  <a:pt x="1139" y="11101"/>
                  <a:pt x="1112" y="11978"/>
                  <a:pt x="1077" y="12734"/>
                </a:cubicBezTo>
                <a:cubicBezTo>
                  <a:pt x="1054" y="13266"/>
                  <a:pt x="1025" y="13703"/>
                  <a:pt x="992" y="14057"/>
                </a:cubicBezTo>
                <a:cubicBezTo>
                  <a:pt x="965" y="14337"/>
                  <a:pt x="934" y="14504"/>
                  <a:pt x="903" y="14608"/>
                </a:cubicBezTo>
                <a:cubicBezTo>
                  <a:pt x="843" y="14846"/>
                  <a:pt x="782" y="14954"/>
                  <a:pt x="720" y="14939"/>
                </a:cubicBezTo>
                <a:lnTo>
                  <a:pt x="566" y="14939"/>
                </a:lnTo>
                <a:lnTo>
                  <a:pt x="723" y="2264"/>
                </a:lnTo>
                <a:close/>
                <a:moveTo>
                  <a:pt x="5076" y="4523"/>
                </a:moveTo>
                <a:cubicBezTo>
                  <a:pt x="5040" y="4518"/>
                  <a:pt x="5004" y="4681"/>
                  <a:pt x="4971" y="4964"/>
                </a:cubicBezTo>
                <a:cubicBezTo>
                  <a:pt x="4930" y="5361"/>
                  <a:pt x="4892" y="5856"/>
                  <a:pt x="4860" y="6452"/>
                </a:cubicBezTo>
                <a:lnTo>
                  <a:pt x="4880" y="4799"/>
                </a:lnTo>
                <a:lnTo>
                  <a:pt x="4768" y="4799"/>
                </a:lnTo>
                <a:lnTo>
                  <a:pt x="4565" y="21221"/>
                </a:lnTo>
                <a:lnTo>
                  <a:pt x="4683" y="21221"/>
                </a:lnTo>
                <a:lnTo>
                  <a:pt x="4768" y="14773"/>
                </a:lnTo>
                <a:cubicBezTo>
                  <a:pt x="4802" y="16085"/>
                  <a:pt x="4880" y="16916"/>
                  <a:pt x="4965" y="16923"/>
                </a:cubicBezTo>
                <a:cubicBezTo>
                  <a:pt x="5003" y="16921"/>
                  <a:pt x="5041" y="16759"/>
                  <a:pt x="5076" y="16482"/>
                </a:cubicBezTo>
                <a:cubicBezTo>
                  <a:pt x="5115" y="16127"/>
                  <a:pt x="5151" y="15659"/>
                  <a:pt x="5181" y="15104"/>
                </a:cubicBezTo>
                <a:cubicBezTo>
                  <a:pt x="5220" y="14391"/>
                  <a:pt x="5252" y="13585"/>
                  <a:pt x="5272" y="12679"/>
                </a:cubicBezTo>
                <a:cubicBezTo>
                  <a:pt x="5297" y="11599"/>
                  <a:pt x="5309" y="10419"/>
                  <a:pt x="5308" y="9263"/>
                </a:cubicBezTo>
                <a:cubicBezTo>
                  <a:pt x="5313" y="7990"/>
                  <a:pt x="5290" y="6733"/>
                  <a:pt x="5243" y="5736"/>
                </a:cubicBezTo>
                <a:cubicBezTo>
                  <a:pt x="5201" y="4927"/>
                  <a:pt x="5140" y="4496"/>
                  <a:pt x="5076" y="4523"/>
                </a:cubicBezTo>
                <a:close/>
                <a:moveTo>
                  <a:pt x="6791" y="4523"/>
                </a:moveTo>
                <a:cubicBezTo>
                  <a:pt x="6733" y="4534"/>
                  <a:pt x="6675" y="4809"/>
                  <a:pt x="6627" y="5350"/>
                </a:cubicBezTo>
                <a:cubicBezTo>
                  <a:pt x="6571" y="6020"/>
                  <a:pt x="6525" y="6907"/>
                  <a:pt x="6493" y="7940"/>
                </a:cubicBezTo>
                <a:cubicBezTo>
                  <a:pt x="6455" y="9059"/>
                  <a:pt x="6437" y="10339"/>
                  <a:pt x="6437" y="11632"/>
                </a:cubicBezTo>
                <a:cubicBezTo>
                  <a:pt x="6432" y="12994"/>
                  <a:pt x="6457" y="14332"/>
                  <a:pt x="6509" y="15380"/>
                </a:cubicBezTo>
                <a:cubicBezTo>
                  <a:pt x="6555" y="16240"/>
                  <a:pt x="6618" y="16724"/>
                  <a:pt x="6686" y="16702"/>
                </a:cubicBezTo>
                <a:cubicBezTo>
                  <a:pt x="6763" y="16658"/>
                  <a:pt x="6835" y="16083"/>
                  <a:pt x="6886" y="15104"/>
                </a:cubicBezTo>
                <a:lnTo>
                  <a:pt x="6876" y="16096"/>
                </a:lnTo>
                <a:cubicBezTo>
                  <a:pt x="6868" y="17076"/>
                  <a:pt x="6847" y="18005"/>
                  <a:pt x="6817" y="18851"/>
                </a:cubicBezTo>
                <a:cubicBezTo>
                  <a:pt x="6776" y="19552"/>
                  <a:pt x="6718" y="19886"/>
                  <a:pt x="6660" y="19788"/>
                </a:cubicBezTo>
                <a:cubicBezTo>
                  <a:pt x="6631" y="19813"/>
                  <a:pt x="6601" y="19755"/>
                  <a:pt x="6575" y="19568"/>
                </a:cubicBezTo>
                <a:cubicBezTo>
                  <a:pt x="6560" y="19462"/>
                  <a:pt x="6547" y="19254"/>
                  <a:pt x="6539" y="19017"/>
                </a:cubicBezTo>
                <a:cubicBezTo>
                  <a:pt x="6531" y="18689"/>
                  <a:pt x="6527" y="18324"/>
                  <a:pt x="6529" y="17970"/>
                </a:cubicBezTo>
                <a:lnTo>
                  <a:pt x="6408" y="17804"/>
                </a:lnTo>
                <a:cubicBezTo>
                  <a:pt x="6406" y="17985"/>
                  <a:pt x="6405" y="18172"/>
                  <a:pt x="6405" y="18355"/>
                </a:cubicBezTo>
                <a:cubicBezTo>
                  <a:pt x="6404" y="18940"/>
                  <a:pt x="6414" y="19528"/>
                  <a:pt x="6434" y="20009"/>
                </a:cubicBezTo>
                <a:cubicBezTo>
                  <a:pt x="6458" y="20515"/>
                  <a:pt x="6489" y="20862"/>
                  <a:pt x="6526" y="21056"/>
                </a:cubicBezTo>
                <a:cubicBezTo>
                  <a:pt x="6573" y="21319"/>
                  <a:pt x="6623" y="21459"/>
                  <a:pt x="6673" y="21441"/>
                </a:cubicBezTo>
                <a:cubicBezTo>
                  <a:pt x="6727" y="21459"/>
                  <a:pt x="6782" y="21235"/>
                  <a:pt x="6830" y="20835"/>
                </a:cubicBezTo>
                <a:cubicBezTo>
                  <a:pt x="6874" y="20468"/>
                  <a:pt x="6910" y="19941"/>
                  <a:pt x="6935" y="19237"/>
                </a:cubicBezTo>
                <a:cubicBezTo>
                  <a:pt x="6965" y="18321"/>
                  <a:pt x="6987" y="17294"/>
                  <a:pt x="6997" y="16261"/>
                </a:cubicBezTo>
                <a:lnTo>
                  <a:pt x="7138" y="4799"/>
                </a:lnTo>
                <a:lnTo>
                  <a:pt x="7027" y="4799"/>
                </a:lnTo>
                <a:lnTo>
                  <a:pt x="7004" y="6728"/>
                </a:lnTo>
                <a:cubicBezTo>
                  <a:pt x="6963" y="5354"/>
                  <a:pt x="6882" y="4508"/>
                  <a:pt x="6791" y="4523"/>
                </a:cubicBezTo>
                <a:close/>
                <a:moveTo>
                  <a:pt x="15778" y="4523"/>
                </a:moveTo>
                <a:cubicBezTo>
                  <a:pt x="15720" y="4534"/>
                  <a:pt x="15662" y="4809"/>
                  <a:pt x="15614" y="5350"/>
                </a:cubicBezTo>
                <a:cubicBezTo>
                  <a:pt x="15557" y="6024"/>
                  <a:pt x="15513" y="6910"/>
                  <a:pt x="15480" y="7940"/>
                </a:cubicBezTo>
                <a:cubicBezTo>
                  <a:pt x="15442" y="9064"/>
                  <a:pt x="15420" y="10342"/>
                  <a:pt x="15421" y="11632"/>
                </a:cubicBezTo>
                <a:cubicBezTo>
                  <a:pt x="15415" y="12994"/>
                  <a:pt x="15444" y="14332"/>
                  <a:pt x="15496" y="15380"/>
                </a:cubicBezTo>
                <a:cubicBezTo>
                  <a:pt x="15542" y="16240"/>
                  <a:pt x="15605" y="16724"/>
                  <a:pt x="15673" y="16702"/>
                </a:cubicBezTo>
                <a:cubicBezTo>
                  <a:pt x="15750" y="16654"/>
                  <a:pt x="15822" y="16080"/>
                  <a:pt x="15873" y="15104"/>
                </a:cubicBezTo>
                <a:lnTo>
                  <a:pt x="15863" y="16096"/>
                </a:lnTo>
                <a:cubicBezTo>
                  <a:pt x="15855" y="17076"/>
                  <a:pt x="15834" y="18005"/>
                  <a:pt x="15804" y="18851"/>
                </a:cubicBezTo>
                <a:cubicBezTo>
                  <a:pt x="15763" y="19545"/>
                  <a:pt x="15705" y="19879"/>
                  <a:pt x="15647" y="19788"/>
                </a:cubicBezTo>
                <a:cubicBezTo>
                  <a:pt x="15618" y="19811"/>
                  <a:pt x="15589" y="19753"/>
                  <a:pt x="15562" y="19568"/>
                </a:cubicBezTo>
                <a:cubicBezTo>
                  <a:pt x="15547" y="19460"/>
                  <a:pt x="15534" y="19253"/>
                  <a:pt x="15526" y="19017"/>
                </a:cubicBezTo>
                <a:cubicBezTo>
                  <a:pt x="15518" y="18689"/>
                  <a:pt x="15514" y="18324"/>
                  <a:pt x="15516" y="17970"/>
                </a:cubicBezTo>
                <a:lnTo>
                  <a:pt x="15395" y="17804"/>
                </a:lnTo>
                <a:cubicBezTo>
                  <a:pt x="15389" y="17977"/>
                  <a:pt x="15385" y="18165"/>
                  <a:pt x="15382" y="18355"/>
                </a:cubicBezTo>
                <a:cubicBezTo>
                  <a:pt x="15381" y="18942"/>
                  <a:pt x="15391" y="19530"/>
                  <a:pt x="15411" y="20009"/>
                </a:cubicBezTo>
                <a:cubicBezTo>
                  <a:pt x="15435" y="20519"/>
                  <a:pt x="15466" y="20866"/>
                  <a:pt x="15503" y="21056"/>
                </a:cubicBezTo>
                <a:cubicBezTo>
                  <a:pt x="15550" y="21319"/>
                  <a:pt x="15600" y="21459"/>
                  <a:pt x="15650" y="21441"/>
                </a:cubicBezTo>
                <a:cubicBezTo>
                  <a:pt x="15704" y="21460"/>
                  <a:pt x="15759" y="21235"/>
                  <a:pt x="15807" y="20835"/>
                </a:cubicBezTo>
                <a:cubicBezTo>
                  <a:pt x="15851" y="20468"/>
                  <a:pt x="15887" y="19941"/>
                  <a:pt x="15912" y="19237"/>
                </a:cubicBezTo>
                <a:cubicBezTo>
                  <a:pt x="15942" y="18318"/>
                  <a:pt x="15963" y="17292"/>
                  <a:pt x="15974" y="16261"/>
                </a:cubicBezTo>
                <a:lnTo>
                  <a:pt x="16115" y="4799"/>
                </a:lnTo>
                <a:lnTo>
                  <a:pt x="16010" y="4799"/>
                </a:lnTo>
                <a:lnTo>
                  <a:pt x="15987" y="6728"/>
                </a:lnTo>
                <a:cubicBezTo>
                  <a:pt x="15948" y="5377"/>
                  <a:pt x="15867" y="4533"/>
                  <a:pt x="15778" y="4523"/>
                </a:cubicBezTo>
                <a:close/>
                <a:moveTo>
                  <a:pt x="1790" y="4579"/>
                </a:moveTo>
                <a:cubicBezTo>
                  <a:pt x="1725" y="4577"/>
                  <a:pt x="1662" y="4882"/>
                  <a:pt x="1607" y="5460"/>
                </a:cubicBezTo>
                <a:cubicBezTo>
                  <a:pt x="1546" y="6126"/>
                  <a:pt x="1496" y="7098"/>
                  <a:pt x="1466" y="8216"/>
                </a:cubicBezTo>
                <a:cubicBezTo>
                  <a:pt x="1431" y="9390"/>
                  <a:pt x="1411" y="10645"/>
                  <a:pt x="1411" y="11963"/>
                </a:cubicBezTo>
                <a:cubicBezTo>
                  <a:pt x="1410" y="12878"/>
                  <a:pt x="1423" y="13784"/>
                  <a:pt x="1447" y="14608"/>
                </a:cubicBezTo>
                <a:cubicBezTo>
                  <a:pt x="1468" y="15355"/>
                  <a:pt x="1502" y="15972"/>
                  <a:pt x="1545" y="16371"/>
                </a:cubicBezTo>
                <a:cubicBezTo>
                  <a:pt x="1589" y="16774"/>
                  <a:pt x="1639" y="16987"/>
                  <a:pt x="1689" y="16978"/>
                </a:cubicBezTo>
                <a:cubicBezTo>
                  <a:pt x="1768" y="17002"/>
                  <a:pt x="1848" y="16575"/>
                  <a:pt x="1908" y="15710"/>
                </a:cubicBezTo>
                <a:cubicBezTo>
                  <a:pt x="1962" y="14989"/>
                  <a:pt x="2001" y="14006"/>
                  <a:pt x="2023" y="12900"/>
                </a:cubicBezTo>
                <a:lnTo>
                  <a:pt x="1905" y="12679"/>
                </a:lnTo>
                <a:cubicBezTo>
                  <a:pt x="1885" y="13436"/>
                  <a:pt x="1854" y="14089"/>
                  <a:pt x="1813" y="14553"/>
                </a:cubicBezTo>
                <a:cubicBezTo>
                  <a:pt x="1778" y="14984"/>
                  <a:pt x="1736" y="15209"/>
                  <a:pt x="1692" y="15214"/>
                </a:cubicBezTo>
                <a:cubicBezTo>
                  <a:pt x="1649" y="15224"/>
                  <a:pt x="1608" y="14944"/>
                  <a:pt x="1581" y="14388"/>
                </a:cubicBezTo>
                <a:cubicBezTo>
                  <a:pt x="1548" y="13656"/>
                  <a:pt x="1532" y="12715"/>
                  <a:pt x="1535" y="11798"/>
                </a:cubicBezTo>
                <a:cubicBezTo>
                  <a:pt x="1534" y="11592"/>
                  <a:pt x="1534" y="11397"/>
                  <a:pt x="1535" y="11191"/>
                </a:cubicBezTo>
                <a:lnTo>
                  <a:pt x="2059" y="11191"/>
                </a:lnTo>
                <a:cubicBezTo>
                  <a:pt x="2065" y="10609"/>
                  <a:pt x="2065" y="10019"/>
                  <a:pt x="2065" y="9428"/>
                </a:cubicBezTo>
                <a:cubicBezTo>
                  <a:pt x="2068" y="8132"/>
                  <a:pt x="2041" y="6866"/>
                  <a:pt x="1990" y="5901"/>
                </a:cubicBezTo>
                <a:cubicBezTo>
                  <a:pt x="1937" y="4999"/>
                  <a:pt x="1866" y="4518"/>
                  <a:pt x="1790" y="4579"/>
                </a:cubicBezTo>
                <a:close/>
                <a:moveTo>
                  <a:pt x="3227" y="4579"/>
                </a:moveTo>
                <a:cubicBezTo>
                  <a:pt x="3162" y="4577"/>
                  <a:pt x="3099" y="4882"/>
                  <a:pt x="3044" y="5460"/>
                </a:cubicBezTo>
                <a:cubicBezTo>
                  <a:pt x="2983" y="6126"/>
                  <a:pt x="2933" y="7098"/>
                  <a:pt x="2903" y="8216"/>
                </a:cubicBezTo>
                <a:cubicBezTo>
                  <a:pt x="2868" y="9386"/>
                  <a:pt x="2851" y="10652"/>
                  <a:pt x="2851" y="11963"/>
                </a:cubicBezTo>
                <a:cubicBezTo>
                  <a:pt x="2850" y="12878"/>
                  <a:pt x="2860" y="13784"/>
                  <a:pt x="2883" y="14608"/>
                </a:cubicBezTo>
                <a:cubicBezTo>
                  <a:pt x="2905" y="15355"/>
                  <a:pt x="2942" y="15972"/>
                  <a:pt x="2985" y="16371"/>
                </a:cubicBezTo>
                <a:cubicBezTo>
                  <a:pt x="3029" y="16776"/>
                  <a:pt x="3078" y="16989"/>
                  <a:pt x="3129" y="16978"/>
                </a:cubicBezTo>
                <a:cubicBezTo>
                  <a:pt x="3208" y="17002"/>
                  <a:pt x="3285" y="16575"/>
                  <a:pt x="3345" y="15710"/>
                </a:cubicBezTo>
                <a:cubicBezTo>
                  <a:pt x="3399" y="14988"/>
                  <a:pt x="3438" y="14006"/>
                  <a:pt x="3459" y="12900"/>
                </a:cubicBezTo>
                <a:lnTo>
                  <a:pt x="3345" y="12679"/>
                </a:lnTo>
                <a:cubicBezTo>
                  <a:pt x="3325" y="13445"/>
                  <a:pt x="3291" y="14086"/>
                  <a:pt x="3250" y="14553"/>
                </a:cubicBezTo>
                <a:cubicBezTo>
                  <a:pt x="3214" y="14984"/>
                  <a:pt x="3172" y="15265"/>
                  <a:pt x="3129" y="15269"/>
                </a:cubicBezTo>
                <a:cubicBezTo>
                  <a:pt x="3086" y="15280"/>
                  <a:pt x="3045" y="14944"/>
                  <a:pt x="3017" y="14388"/>
                </a:cubicBezTo>
                <a:cubicBezTo>
                  <a:pt x="2984" y="13656"/>
                  <a:pt x="2968" y="12770"/>
                  <a:pt x="2972" y="11853"/>
                </a:cubicBezTo>
                <a:cubicBezTo>
                  <a:pt x="2971" y="11647"/>
                  <a:pt x="2971" y="11397"/>
                  <a:pt x="2972" y="11191"/>
                </a:cubicBezTo>
                <a:lnTo>
                  <a:pt x="3495" y="11191"/>
                </a:lnTo>
                <a:cubicBezTo>
                  <a:pt x="3501" y="10609"/>
                  <a:pt x="3505" y="10019"/>
                  <a:pt x="3505" y="9428"/>
                </a:cubicBezTo>
                <a:cubicBezTo>
                  <a:pt x="3508" y="8132"/>
                  <a:pt x="3478" y="6866"/>
                  <a:pt x="3427" y="5901"/>
                </a:cubicBezTo>
                <a:cubicBezTo>
                  <a:pt x="3373" y="4999"/>
                  <a:pt x="3302" y="4518"/>
                  <a:pt x="3227" y="4579"/>
                </a:cubicBezTo>
                <a:close/>
                <a:moveTo>
                  <a:pt x="4287" y="4579"/>
                </a:moveTo>
                <a:cubicBezTo>
                  <a:pt x="4187" y="4513"/>
                  <a:pt x="4089" y="5202"/>
                  <a:pt x="4022" y="6452"/>
                </a:cubicBezTo>
                <a:cubicBezTo>
                  <a:pt x="3940" y="8048"/>
                  <a:pt x="3897" y="10128"/>
                  <a:pt x="3901" y="12238"/>
                </a:cubicBezTo>
                <a:cubicBezTo>
                  <a:pt x="3902" y="13090"/>
                  <a:pt x="3916" y="13916"/>
                  <a:pt x="3940" y="14663"/>
                </a:cubicBezTo>
                <a:cubicBezTo>
                  <a:pt x="3964" y="15415"/>
                  <a:pt x="4000" y="16030"/>
                  <a:pt x="4045" y="16427"/>
                </a:cubicBezTo>
                <a:cubicBezTo>
                  <a:pt x="4091" y="16822"/>
                  <a:pt x="4144" y="16990"/>
                  <a:pt x="4196" y="16978"/>
                </a:cubicBezTo>
                <a:cubicBezTo>
                  <a:pt x="4263" y="16980"/>
                  <a:pt x="4329" y="16653"/>
                  <a:pt x="4385" y="16041"/>
                </a:cubicBezTo>
                <a:cubicBezTo>
                  <a:pt x="4447" y="15403"/>
                  <a:pt x="4497" y="14459"/>
                  <a:pt x="4526" y="13341"/>
                </a:cubicBezTo>
                <a:cubicBezTo>
                  <a:pt x="4559" y="12147"/>
                  <a:pt x="4576" y="10853"/>
                  <a:pt x="4575" y="9538"/>
                </a:cubicBezTo>
                <a:cubicBezTo>
                  <a:pt x="4579" y="8198"/>
                  <a:pt x="4551" y="6882"/>
                  <a:pt x="4497" y="5901"/>
                </a:cubicBezTo>
                <a:cubicBezTo>
                  <a:pt x="4442" y="4969"/>
                  <a:pt x="4365" y="4499"/>
                  <a:pt x="4287" y="4579"/>
                </a:cubicBezTo>
                <a:close/>
                <a:moveTo>
                  <a:pt x="6159" y="4579"/>
                </a:moveTo>
                <a:cubicBezTo>
                  <a:pt x="6115" y="4578"/>
                  <a:pt x="6070" y="4814"/>
                  <a:pt x="6032" y="5185"/>
                </a:cubicBezTo>
                <a:cubicBezTo>
                  <a:pt x="5982" y="5649"/>
                  <a:pt x="5939" y="6245"/>
                  <a:pt x="5901" y="6948"/>
                </a:cubicBezTo>
                <a:lnTo>
                  <a:pt x="5927" y="4854"/>
                </a:lnTo>
                <a:lnTo>
                  <a:pt x="5816" y="4854"/>
                </a:lnTo>
                <a:lnTo>
                  <a:pt x="5668" y="16702"/>
                </a:lnTo>
                <a:lnTo>
                  <a:pt x="5789" y="16757"/>
                </a:lnTo>
                <a:lnTo>
                  <a:pt x="5858" y="11247"/>
                </a:lnTo>
                <a:cubicBezTo>
                  <a:pt x="5869" y="9815"/>
                  <a:pt x="5905" y="8460"/>
                  <a:pt x="5963" y="7389"/>
                </a:cubicBezTo>
                <a:cubicBezTo>
                  <a:pt x="6007" y="6670"/>
                  <a:pt x="6065" y="6236"/>
                  <a:pt x="6127" y="6232"/>
                </a:cubicBezTo>
                <a:cubicBezTo>
                  <a:pt x="6152" y="6208"/>
                  <a:pt x="6179" y="6355"/>
                  <a:pt x="6199" y="6618"/>
                </a:cubicBezTo>
                <a:cubicBezTo>
                  <a:pt x="6214" y="6868"/>
                  <a:pt x="6222" y="7243"/>
                  <a:pt x="6221" y="7609"/>
                </a:cubicBezTo>
                <a:cubicBezTo>
                  <a:pt x="6220" y="8156"/>
                  <a:pt x="6216" y="8676"/>
                  <a:pt x="6208" y="9208"/>
                </a:cubicBezTo>
                <a:lnTo>
                  <a:pt x="6113" y="16757"/>
                </a:lnTo>
                <a:lnTo>
                  <a:pt x="6235" y="16757"/>
                </a:lnTo>
                <a:lnTo>
                  <a:pt x="6326" y="9538"/>
                </a:lnTo>
                <a:cubicBezTo>
                  <a:pt x="6336" y="8855"/>
                  <a:pt x="6341" y="8145"/>
                  <a:pt x="6343" y="7444"/>
                </a:cubicBezTo>
                <a:cubicBezTo>
                  <a:pt x="6345" y="6661"/>
                  <a:pt x="6326" y="5903"/>
                  <a:pt x="6293" y="5350"/>
                </a:cubicBezTo>
                <a:cubicBezTo>
                  <a:pt x="6256" y="4807"/>
                  <a:pt x="6209" y="4533"/>
                  <a:pt x="6159" y="4579"/>
                </a:cubicBezTo>
                <a:close/>
                <a:moveTo>
                  <a:pt x="10417" y="4579"/>
                </a:moveTo>
                <a:cubicBezTo>
                  <a:pt x="10350" y="4511"/>
                  <a:pt x="10283" y="4857"/>
                  <a:pt x="10231" y="5570"/>
                </a:cubicBezTo>
                <a:cubicBezTo>
                  <a:pt x="10189" y="6173"/>
                  <a:pt x="10165" y="7066"/>
                  <a:pt x="10165" y="7995"/>
                </a:cubicBezTo>
                <a:cubicBezTo>
                  <a:pt x="10164" y="8499"/>
                  <a:pt x="10172" y="9000"/>
                  <a:pt x="10188" y="9428"/>
                </a:cubicBezTo>
                <a:cubicBezTo>
                  <a:pt x="10205" y="9875"/>
                  <a:pt x="10229" y="10271"/>
                  <a:pt x="10257" y="10530"/>
                </a:cubicBezTo>
                <a:cubicBezTo>
                  <a:pt x="10296" y="10899"/>
                  <a:pt x="10336" y="11189"/>
                  <a:pt x="10378" y="11467"/>
                </a:cubicBezTo>
                <a:cubicBezTo>
                  <a:pt x="10422" y="11726"/>
                  <a:pt x="10460" y="12114"/>
                  <a:pt x="10496" y="12624"/>
                </a:cubicBezTo>
                <a:cubicBezTo>
                  <a:pt x="10510" y="12895"/>
                  <a:pt x="10521" y="13250"/>
                  <a:pt x="10522" y="13616"/>
                </a:cubicBezTo>
                <a:cubicBezTo>
                  <a:pt x="10521" y="14122"/>
                  <a:pt x="10507" y="14591"/>
                  <a:pt x="10483" y="14884"/>
                </a:cubicBezTo>
                <a:cubicBezTo>
                  <a:pt x="10447" y="15283"/>
                  <a:pt x="10404" y="15480"/>
                  <a:pt x="10361" y="15435"/>
                </a:cubicBezTo>
                <a:cubicBezTo>
                  <a:pt x="10327" y="15445"/>
                  <a:pt x="10291" y="15325"/>
                  <a:pt x="10260" y="15049"/>
                </a:cubicBezTo>
                <a:cubicBezTo>
                  <a:pt x="10234" y="14848"/>
                  <a:pt x="10216" y="14503"/>
                  <a:pt x="10204" y="14057"/>
                </a:cubicBezTo>
                <a:cubicBezTo>
                  <a:pt x="10192" y="13591"/>
                  <a:pt x="10184" y="13078"/>
                  <a:pt x="10185" y="12569"/>
                </a:cubicBezTo>
                <a:lnTo>
                  <a:pt x="10067" y="12679"/>
                </a:lnTo>
                <a:cubicBezTo>
                  <a:pt x="10057" y="13950"/>
                  <a:pt x="10088" y="15222"/>
                  <a:pt x="10149" y="15986"/>
                </a:cubicBezTo>
                <a:cubicBezTo>
                  <a:pt x="10211" y="16682"/>
                  <a:pt x="10284" y="17020"/>
                  <a:pt x="10358" y="16978"/>
                </a:cubicBezTo>
                <a:cubicBezTo>
                  <a:pt x="10411" y="17002"/>
                  <a:pt x="10463" y="16831"/>
                  <a:pt x="10512" y="16482"/>
                </a:cubicBezTo>
                <a:cubicBezTo>
                  <a:pt x="10552" y="16202"/>
                  <a:pt x="10586" y="15720"/>
                  <a:pt x="10610" y="15104"/>
                </a:cubicBezTo>
                <a:cubicBezTo>
                  <a:pt x="10631" y="14585"/>
                  <a:pt x="10643" y="13970"/>
                  <a:pt x="10643" y="13341"/>
                </a:cubicBezTo>
                <a:cubicBezTo>
                  <a:pt x="10644" y="12488"/>
                  <a:pt x="10624" y="11666"/>
                  <a:pt x="10587" y="11081"/>
                </a:cubicBezTo>
                <a:cubicBezTo>
                  <a:pt x="10534" y="10416"/>
                  <a:pt x="10476" y="9870"/>
                  <a:pt x="10414" y="9483"/>
                </a:cubicBezTo>
                <a:cubicBezTo>
                  <a:pt x="10377" y="9258"/>
                  <a:pt x="10342" y="8973"/>
                  <a:pt x="10309" y="8601"/>
                </a:cubicBezTo>
                <a:cubicBezTo>
                  <a:pt x="10291" y="8367"/>
                  <a:pt x="10277" y="7999"/>
                  <a:pt x="10276" y="7609"/>
                </a:cubicBezTo>
                <a:cubicBezTo>
                  <a:pt x="10278" y="7192"/>
                  <a:pt x="10292" y="6801"/>
                  <a:pt x="10312" y="6562"/>
                </a:cubicBezTo>
                <a:cubicBezTo>
                  <a:pt x="10341" y="6218"/>
                  <a:pt x="10376" y="6085"/>
                  <a:pt x="10411" y="6122"/>
                </a:cubicBezTo>
                <a:cubicBezTo>
                  <a:pt x="10454" y="6080"/>
                  <a:pt x="10494" y="6288"/>
                  <a:pt x="10528" y="6728"/>
                </a:cubicBezTo>
                <a:cubicBezTo>
                  <a:pt x="10558" y="7179"/>
                  <a:pt x="10575" y="7822"/>
                  <a:pt x="10574" y="8491"/>
                </a:cubicBezTo>
                <a:lnTo>
                  <a:pt x="10692" y="8326"/>
                </a:lnTo>
                <a:cubicBezTo>
                  <a:pt x="10693" y="7286"/>
                  <a:pt x="10667" y="6307"/>
                  <a:pt x="10620" y="5626"/>
                </a:cubicBezTo>
                <a:cubicBezTo>
                  <a:pt x="10563" y="4863"/>
                  <a:pt x="10490" y="4485"/>
                  <a:pt x="10417" y="4579"/>
                </a:cubicBezTo>
                <a:close/>
                <a:moveTo>
                  <a:pt x="12819" y="4579"/>
                </a:moveTo>
                <a:cubicBezTo>
                  <a:pt x="12754" y="4577"/>
                  <a:pt x="12691" y="4882"/>
                  <a:pt x="12636" y="5460"/>
                </a:cubicBezTo>
                <a:cubicBezTo>
                  <a:pt x="12575" y="6126"/>
                  <a:pt x="12525" y="7098"/>
                  <a:pt x="12495" y="8216"/>
                </a:cubicBezTo>
                <a:cubicBezTo>
                  <a:pt x="12460" y="9386"/>
                  <a:pt x="12443" y="10652"/>
                  <a:pt x="12443" y="11963"/>
                </a:cubicBezTo>
                <a:cubicBezTo>
                  <a:pt x="12442" y="12878"/>
                  <a:pt x="12455" y="13784"/>
                  <a:pt x="12479" y="14608"/>
                </a:cubicBezTo>
                <a:cubicBezTo>
                  <a:pt x="12500" y="15355"/>
                  <a:pt x="12534" y="15972"/>
                  <a:pt x="12577" y="16371"/>
                </a:cubicBezTo>
                <a:cubicBezTo>
                  <a:pt x="12621" y="16776"/>
                  <a:pt x="12671" y="16989"/>
                  <a:pt x="12721" y="16978"/>
                </a:cubicBezTo>
                <a:cubicBezTo>
                  <a:pt x="12800" y="17002"/>
                  <a:pt x="12877" y="16575"/>
                  <a:pt x="12937" y="15710"/>
                </a:cubicBezTo>
                <a:cubicBezTo>
                  <a:pt x="12991" y="14988"/>
                  <a:pt x="13033" y="14006"/>
                  <a:pt x="13055" y="12900"/>
                </a:cubicBezTo>
                <a:lnTo>
                  <a:pt x="12937" y="12679"/>
                </a:lnTo>
                <a:cubicBezTo>
                  <a:pt x="12917" y="13445"/>
                  <a:pt x="12884" y="14086"/>
                  <a:pt x="12842" y="14553"/>
                </a:cubicBezTo>
                <a:cubicBezTo>
                  <a:pt x="12807" y="14984"/>
                  <a:pt x="12765" y="15265"/>
                  <a:pt x="12721" y="15269"/>
                </a:cubicBezTo>
                <a:cubicBezTo>
                  <a:pt x="12678" y="15280"/>
                  <a:pt x="12637" y="14944"/>
                  <a:pt x="12610" y="14388"/>
                </a:cubicBezTo>
                <a:cubicBezTo>
                  <a:pt x="12577" y="13656"/>
                  <a:pt x="12561" y="12770"/>
                  <a:pt x="12564" y="11853"/>
                </a:cubicBezTo>
                <a:cubicBezTo>
                  <a:pt x="12563" y="11647"/>
                  <a:pt x="12563" y="11397"/>
                  <a:pt x="12564" y="11191"/>
                </a:cubicBezTo>
                <a:lnTo>
                  <a:pt x="13088" y="11191"/>
                </a:lnTo>
                <a:cubicBezTo>
                  <a:pt x="13094" y="10609"/>
                  <a:pt x="13097" y="10019"/>
                  <a:pt x="13097" y="9428"/>
                </a:cubicBezTo>
                <a:cubicBezTo>
                  <a:pt x="13101" y="8132"/>
                  <a:pt x="13074" y="6866"/>
                  <a:pt x="13022" y="5901"/>
                </a:cubicBezTo>
                <a:cubicBezTo>
                  <a:pt x="12969" y="4999"/>
                  <a:pt x="12895" y="4518"/>
                  <a:pt x="12819" y="4579"/>
                </a:cubicBezTo>
                <a:close/>
                <a:moveTo>
                  <a:pt x="13608" y="4579"/>
                </a:moveTo>
                <a:cubicBezTo>
                  <a:pt x="13570" y="4596"/>
                  <a:pt x="13533" y="4835"/>
                  <a:pt x="13503" y="5240"/>
                </a:cubicBezTo>
                <a:cubicBezTo>
                  <a:pt x="13462" y="5819"/>
                  <a:pt x="13426" y="6504"/>
                  <a:pt x="13399" y="7279"/>
                </a:cubicBezTo>
                <a:lnTo>
                  <a:pt x="13428" y="4854"/>
                </a:lnTo>
                <a:lnTo>
                  <a:pt x="13323" y="4854"/>
                </a:lnTo>
                <a:lnTo>
                  <a:pt x="13176" y="16702"/>
                </a:lnTo>
                <a:lnTo>
                  <a:pt x="13284" y="16702"/>
                </a:lnTo>
                <a:lnTo>
                  <a:pt x="13343" y="11963"/>
                </a:lnTo>
                <a:cubicBezTo>
                  <a:pt x="13355" y="10412"/>
                  <a:pt x="13391" y="8965"/>
                  <a:pt x="13448" y="7720"/>
                </a:cubicBezTo>
                <a:cubicBezTo>
                  <a:pt x="13479" y="7035"/>
                  <a:pt x="13527" y="6575"/>
                  <a:pt x="13579" y="6507"/>
                </a:cubicBezTo>
                <a:cubicBezTo>
                  <a:pt x="13603" y="6508"/>
                  <a:pt x="13627" y="6653"/>
                  <a:pt x="13647" y="6893"/>
                </a:cubicBezTo>
                <a:lnTo>
                  <a:pt x="13696" y="5019"/>
                </a:lnTo>
                <a:cubicBezTo>
                  <a:pt x="13669" y="4759"/>
                  <a:pt x="13639" y="4608"/>
                  <a:pt x="13608" y="4579"/>
                </a:cubicBezTo>
                <a:close/>
                <a:moveTo>
                  <a:pt x="15140" y="4579"/>
                </a:moveTo>
                <a:cubicBezTo>
                  <a:pt x="15096" y="4578"/>
                  <a:pt x="15053" y="4814"/>
                  <a:pt x="15015" y="5185"/>
                </a:cubicBezTo>
                <a:cubicBezTo>
                  <a:pt x="14966" y="5649"/>
                  <a:pt x="14920" y="6245"/>
                  <a:pt x="14881" y="6948"/>
                </a:cubicBezTo>
                <a:lnTo>
                  <a:pt x="14907" y="4854"/>
                </a:lnTo>
                <a:lnTo>
                  <a:pt x="14803" y="4854"/>
                </a:lnTo>
                <a:lnTo>
                  <a:pt x="14655" y="16702"/>
                </a:lnTo>
                <a:lnTo>
                  <a:pt x="14773" y="16757"/>
                </a:lnTo>
                <a:lnTo>
                  <a:pt x="14842" y="11247"/>
                </a:lnTo>
                <a:cubicBezTo>
                  <a:pt x="14853" y="9815"/>
                  <a:pt x="14889" y="8460"/>
                  <a:pt x="14947" y="7389"/>
                </a:cubicBezTo>
                <a:cubicBezTo>
                  <a:pt x="14991" y="6670"/>
                  <a:pt x="15049" y="6236"/>
                  <a:pt x="15110" y="6232"/>
                </a:cubicBezTo>
                <a:cubicBezTo>
                  <a:pt x="15135" y="6208"/>
                  <a:pt x="15162" y="6355"/>
                  <a:pt x="15182" y="6618"/>
                </a:cubicBezTo>
                <a:cubicBezTo>
                  <a:pt x="15198" y="6868"/>
                  <a:pt x="15206" y="7243"/>
                  <a:pt x="15205" y="7609"/>
                </a:cubicBezTo>
                <a:cubicBezTo>
                  <a:pt x="15204" y="8156"/>
                  <a:pt x="15200" y="8676"/>
                  <a:pt x="15192" y="9208"/>
                </a:cubicBezTo>
                <a:lnTo>
                  <a:pt x="15097" y="16757"/>
                </a:lnTo>
                <a:lnTo>
                  <a:pt x="15218" y="16757"/>
                </a:lnTo>
                <a:lnTo>
                  <a:pt x="15307" y="9538"/>
                </a:lnTo>
                <a:cubicBezTo>
                  <a:pt x="15316" y="8855"/>
                  <a:pt x="15321" y="8145"/>
                  <a:pt x="15323" y="7444"/>
                </a:cubicBezTo>
                <a:cubicBezTo>
                  <a:pt x="15325" y="6661"/>
                  <a:pt x="15310" y="5903"/>
                  <a:pt x="15277" y="5350"/>
                </a:cubicBezTo>
                <a:cubicBezTo>
                  <a:pt x="15240" y="4808"/>
                  <a:pt x="15189" y="4535"/>
                  <a:pt x="15140" y="4579"/>
                </a:cubicBezTo>
                <a:close/>
                <a:moveTo>
                  <a:pt x="17869" y="4579"/>
                </a:moveTo>
                <a:cubicBezTo>
                  <a:pt x="17769" y="4509"/>
                  <a:pt x="17674" y="5199"/>
                  <a:pt x="17607" y="6452"/>
                </a:cubicBezTo>
                <a:cubicBezTo>
                  <a:pt x="17524" y="8042"/>
                  <a:pt x="17479" y="10124"/>
                  <a:pt x="17483" y="12238"/>
                </a:cubicBezTo>
                <a:cubicBezTo>
                  <a:pt x="17484" y="13090"/>
                  <a:pt x="17498" y="13916"/>
                  <a:pt x="17522" y="14663"/>
                </a:cubicBezTo>
                <a:cubicBezTo>
                  <a:pt x="17546" y="15415"/>
                  <a:pt x="17582" y="16030"/>
                  <a:pt x="17627" y="16427"/>
                </a:cubicBezTo>
                <a:cubicBezTo>
                  <a:pt x="17673" y="16822"/>
                  <a:pt x="17725" y="16990"/>
                  <a:pt x="17777" y="16978"/>
                </a:cubicBezTo>
                <a:cubicBezTo>
                  <a:pt x="17845" y="16982"/>
                  <a:pt x="17910" y="16655"/>
                  <a:pt x="17967" y="16041"/>
                </a:cubicBezTo>
                <a:cubicBezTo>
                  <a:pt x="18029" y="15403"/>
                  <a:pt x="18079" y="14459"/>
                  <a:pt x="18108" y="13341"/>
                </a:cubicBezTo>
                <a:cubicBezTo>
                  <a:pt x="18141" y="12147"/>
                  <a:pt x="18157" y="10853"/>
                  <a:pt x="18157" y="9538"/>
                </a:cubicBezTo>
                <a:cubicBezTo>
                  <a:pt x="18161" y="8198"/>
                  <a:pt x="18133" y="6882"/>
                  <a:pt x="18079" y="5901"/>
                </a:cubicBezTo>
                <a:cubicBezTo>
                  <a:pt x="18023" y="4969"/>
                  <a:pt x="17947" y="4499"/>
                  <a:pt x="17869" y="4579"/>
                </a:cubicBezTo>
                <a:close/>
                <a:moveTo>
                  <a:pt x="18635" y="4579"/>
                </a:moveTo>
                <a:cubicBezTo>
                  <a:pt x="18565" y="4558"/>
                  <a:pt x="18496" y="4919"/>
                  <a:pt x="18439" y="5570"/>
                </a:cubicBezTo>
                <a:cubicBezTo>
                  <a:pt x="18379" y="6286"/>
                  <a:pt x="18333" y="7279"/>
                  <a:pt x="18308" y="8436"/>
                </a:cubicBezTo>
                <a:cubicBezTo>
                  <a:pt x="18278" y="9648"/>
                  <a:pt x="18262" y="10925"/>
                  <a:pt x="18262" y="12238"/>
                </a:cubicBezTo>
                <a:cubicBezTo>
                  <a:pt x="18257" y="13527"/>
                  <a:pt x="18283" y="14796"/>
                  <a:pt x="18334" y="15765"/>
                </a:cubicBezTo>
                <a:cubicBezTo>
                  <a:pt x="18383" y="16614"/>
                  <a:pt x="18450" y="17085"/>
                  <a:pt x="18520" y="17033"/>
                </a:cubicBezTo>
                <a:cubicBezTo>
                  <a:pt x="18589" y="17046"/>
                  <a:pt x="18656" y="16640"/>
                  <a:pt x="18710" y="15931"/>
                </a:cubicBezTo>
                <a:cubicBezTo>
                  <a:pt x="18772" y="15064"/>
                  <a:pt x="18815" y="13919"/>
                  <a:pt x="18838" y="12624"/>
                </a:cubicBezTo>
                <a:lnTo>
                  <a:pt x="18720" y="12404"/>
                </a:lnTo>
                <a:cubicBezTo>
                  <a:pt x="18703" y="13281"/>
                  <a:pt x="18670" y="14065"/>
                  <a:pt x="18628" y="14663"/>
                </a:cubicBezTo>
                <a:cubicBezTo>
                  <a:pt x="18598" y="15133"/>
                  <a:pt x="18559" y="15416"/>
                  <a:pt x="18517" y="15435"/>
                </a:cubicBezTo>
                <a:cubicBezTo>
                  <a:pt x="18479" y="15441"/>
                  <a:pt x="18443" y="15159"/>
                  <a:pt x="18419" y="14663"/>
                </a:cubicBezTo>
                <a:cubicBezTo>
                  <a:pt x="18389" y="14018"/>
                  <a:pt x="18376" y="13221"/>
                  <a:pt x="18380" y="12404"/>
                </a:cubicBezTo>
                <a:cubicBezTo>
                  <a:pt x="18380" y="11373"/>
                  <a:pt x="18390" y="10351"/>
                  <a:pt x="18409" y="9373"/>
                </a:cubicBezTo>
                <a:cubicBezTo>
                  <a:pt x="18424" y="8481"/>
                  <a:pt x="18455" y="7648"/>
                  <a:pt x="18494" y="7003"/>
                </a:cubicBezTo>
                <a:cubicBezTo>
                  <a:pt x="18529" y="6495"/>
                  <a:pt x="18572" y="6223"/>
                  <a:pt x="18619" y="6232"/>
                </a:cubicBezTo>
                <a:cubicBezTo>
                  <a:pt x="18657" y="6180"/>
                  <a:pt x="18696" y="6428"/>
                  <a:pt x="18723" y="6893"/>
                </a:cubicBezTo>
                <a:cubicBezTo>
                  <a:pt x="18750" y="7366"/>
                  <a:pt x="18765" y="8004"/>
                  <a:pt x="18763" y="8656"/>
                </a:cubicBezTo>
                <a:lnTo>
                  <a:pt x="18880" y="8491"/>
                </a:lnTo>
                <a:cubicBezTo>
                  <a:pt x="18883" y="7426"/>
                  <a:pt x="18860" y="6435"/>
                  <a:pt x="18815" y="5681"/>
                </a:cubicBezTo>
                <a:cubicBezTo>
                  <a:pt x="18766" y="4934"/>
                  <a:pt x="18701" y="4520"/>
                  <a:pt x="18635" y="4579"/>
                </a:cubicBezTo>
                <a:close/>
                <a:moveTo>
                  <a:pt x="19610" y="4579"/>
                </a:moveTo>
                <a:cubicBezTo>
                  <a:pt x="19545" y="4577"/>
                  <a:pt x="19482" y="4883"/>
                  <a:pt x="19427" y="5460"/>
                </a:cubicBezTo>
                <a:cubicBezTo>
                  <a:pt x="19366" y="6135"/>
                  <a:pt x="19317" y="7104"/>
                  <a:pt x="19286" y="8216"/>
                </a:cubicBezTo>
                <a:cubicBezTo>
                  <a:pt x="19251" y="9386"/>
                  <a:pt x="19234" y="10653"/>
                  <a:pt x="19234" y="11963"/>
                </a:cubicBezTo>
                <a:cubicBezTo>
                  <a:pt x="19233" y="12878"/>
                  <a:pt x="19246" y="13784"/>
                  <a:pt x="19270" y="14608"/>
                </a:cubicBezTo>
                <a:cubicBezTo>
                  <a:pt x="19293" y="15365"/>
                  <a:pt x="19330" y="15982"/>
                  <a:pt x="19375" y="16371"/>
                </a:cubicBezTo>
                <a:cubicBezTo>
                  <a:pt x="19419" y="16776"/>
                  <a:pt x="19468" y="16989"/>
                  <a:pt x="19519" y="16978"/>
                </a:cubicBezTo>
                <a:cubicBezTo>
                  <a:pt x="19598" y="17005"/>
                  <a:pt x="19675" y="16578"/>
                  <a:pt x="19735" y="15710"/>
                </a:cubicBezTo>
                <a:cubicBezTo>
                  <a:pt x="19789" y="14988"/>
                  <a:pt x="19828" y="14006"/>
                  <a:pt x="19849" y="12900"/>
                </a:cubicBezTo>
                <a:lnTo>
                  <a:pt x="19731" y="12679"/>
                </a:lnTo>
                <a:cubicBezTo>
                  <a:pt x="19710" y="13455"/>
                  <a:pt x="19676" y="14098"/>
                  <a:pt x="19633" y="14553"/>
                </a:cubicBezTo>
                <a:cubicBezTo>
                  <a:pt x="19597" y="14981"/>
                  <a:pt x="19556" y="15261"/>
                  <a:pt x="19512" y="15269"/>
                </a:cubicBezTo>
                <a:cubicBezTo>
                  <a:pt x="19469" y="15277"/>
                  <a:pt x="19428" y="14942"/>
                  <a:pt x="19401" y="14388"/>
                </a:cubicBezTo>
                <a:cubicBezTo>
                  <a:pt x="19368" y="13655"/>
                  <a:pt x="19351" y="12768"/>
                  <a:pt x="19355" y="11853"/>
                </a:cubicBezTo>
                <a:cubicBezTo>
                  <a:pt x="19354" y="11647"/>
                  <a:pt x="19354" y="11397"/>
                  <a:pt x="19355" y="11191"/>
                </a:cubicBezTo>
                <a:lnTo>
                  <a:pt x="19879" y="11191"/>
                </a:lnTo>
                <a:cubicBezTo>
                  <a:pt x="19884" y="10608"/>
                  <a:pt x="19888" y="10018"/>
                  <a:pt x="19888" y="9428"/>
                </a:cubicBezTo>
                <a:cubicBezTo>
                  <a:pt x="19892" y="8132"/>
                  <a:pt x="19865" y="6866"/>
                  <a:pt x="19813" y="5901"/>
                </a:cubicBezTo>
                <a:cubicBezTo>
                  <a:pt x="19760" y="5002"/>
                  <a:pt x="19685" y="4521"/>
                  <a:pt x="19610" y="4579"/>
                </a:cubicBezTo>
                <a:close/>
                <a:moveTo>
                  <a:pt x="2216" y="4854"/>
                </a:moveTo>
                <a:lnTo>
                  <a:pt x="2330" y="16702"/>
                </a:lnTo>
                <a:lnTo>
                  <a:pt x="2464" y="16757"/>
                </a:lnTo>
                <a:lnTo>
                  <a:pt x="2870" y="4854"/>
                </a:lnTo>
                <a:lnTo>
                  <a:pt x="2743" y="4854"/>
                </a:lnTo>
                <a:lnTo>
                  <a:pt x="2507" y="12018"/>
                </a:lnTo>
                <a:cubicBezTo>
                  <a:pt x="2471" y="13146"/>
                  <a:pt x="2442" y="14092"/>
                  <a:pt x="2419" y="14939"/>
                </a:cubicBezTo>
                <a:cubicBezTo>
                  <a:pt x="2408" y="13299"/>
                  <a:pt x="2400" y="12135"/>
                  <a:pt x="2392" y="11412"/>
                </a:cubicBezTo>
                <a:lnTo>
                  <a:pt x="2333" y="4854"/>
                </a:lnTo>
                <a:lnTo>
                  <a:pt x="2216" y="4854"/>
                </a:lnTo>
                <a:close/>
                <a:moveTo>
                  <a:pt x="5508" y="4854"/>
                </a:moveTo>
                <a:lnTo>
                  <a:pt x="5361" y="16702"/>
                </a:lnTo>
                <a:lnTo>
                  <a:pt x="5482" y="16702"/>
                </a:lnTo>
                <a:lnTo>
                  <a:pt x="5629" y="4854"/>
                </a:lnTo>
                <a:lnTo>
                  <a:pt x="5508" y="4854"/>
                </a:lnTo>
                <a:close/>
                <a:moveTo>
                  <a:pt x="9278" y="4854"/>
                </a:moveTo>
                <a:lnTo>
                  <a:pt x="9131" y="16702"/>
                </a:lnTo>
                <a:lnTo>
                  <a:pt x="9252" y="16702"/>
                </a:lnTo>
                <a:lnTo>
                  <a:pt x="9399" y="4854"/>
                </a:lnTo>
                <a:lnTo>
                  <a:pt x="9278" y="4854"/>
                </a:lnTo>
                <a:close/>
                <a:moveTo>
                  <a:pt x="13729" y="4854"/>
                </a:moveTo>
                <a:lnTo>
                  <a:pt x="13847" y="16702"/>
                </a:lnTo>
                <a:lnTo>
                  <a:pt x="13981" y="16757"/>
                </a:lnTo>
                <a:lnTo>
                  <a:pt x="14384" y="4854"/>
                </a:lnTo>
                <a:lnTo>
                  <a:pt x="14256" y="4854"/>
                </a:lnTo>
                <a:lnTo>
                  <a:pt x="14020" y="12018"/>
                </a:lnTo>
                <a:cubicBezTo>
                  <a:pt x="13984" y="13146"/>
                  <a:pt x="13955" y="14092"/>
                  <a:pt x="13932" y="14939"/>
                </a:cubicBezTo>
                <a:cubicBezTo>
                  <a:pt x="13923" y="13299"/>
                  <a:pt x="13915" y="12135"/>
                  <a:pt x="13909" y="11412"/>
                </a:cubicBezTo>
                <a:lnTo>
                  <a:pt x="13847" y="4854"/>
                </a:lnTo>
                <a:lnTo>
                  <a:pt x="13729" y="4854"/>
                </a:lnTo>
                <a:close/>
                <a:moveTo>
                  <a:pt x="14495" y="4854"/>
                </a:moveTo>
                <a:lnTo>
                  <a:pt x="14348" y="16702"/>
                </a:lnTo>
                <a:lnTo>
                  <a:pt x="14469" y="16702"/>
                </a:lnTo>
                <a:lnTo>
                  <a:pt x="14616" y="4854"/>
                </a:lnTo>
                <a:lnTo>
                  <a:pt x="14495" y="4854"/>
                </a:lnTo>
                <a:close/>
                <a:moveTo>
                  <a:pt x="19054" y="4854"/>
                </a:moveTo>
                <a:lnTo>
                  <a:pt x="18907" y="16702"/>
                </a:lnTo>
                <a:lnTo>
                  <a:pt x="19028" y="16702"/>
                </a:lnTo>
                <a:lnTo>
                  <a:pt x="19175" y="4854"/>
                </a:lnTo>
                <a:lnTo>
                  <a:pt x="19054" y="4854"/>
                </a:lnTo>
                <a:close/>
                <a:moveTo>
                  <a:pt x="20945" y="4854"/>
                </a:moveTo>
                <a:lnTo>
                  <a:pt x="20631" y="14443"/>
                </a:lnTo>
                <a:cubicBezTo>
                  <a:pt x="20624" y="13297"/>
                  <a:pt x="20616" y="12097"/>
                  <a:pt x="20605" y="10916"/>
                </a:cubicBezTo>
                <a:lnTo>
                  <a:pt x="20553" y="4909"/>
                </a:lnTo>
                <a:lnTo>
                  <a:pt x="20435" y="4909"/>
                </a:lnTo>
                <a:lnTo>
                  <a:pt x="20553" y="16812"/>
                </a:lnTo>
                <a:lnTo>
                  <a:pt x="20513" y="17970"/>
                </a:lnTo>
                <a:cubicBezTo>
                  <a:pt x="20498" y="18497"/>
                  <a:pt x="20474" y="18954"/>
                  <a:pt x="20448" y="19347"/>
                </a:cubicBezTo>
                <a:cubicBezTo>
                  <a:pt x="20430" y="19540"/>
                  <a:pt x="20410" y="19688"/>
                  <a:pt x="20389" y="19678"/>
                </a:cubicBezTo>
                <a:cubicBezTo>
                  <a:pt x="20365" y="19669"/>
                  <a:pt x="20341" y="19565"/>
                  <a:pt x="20317" y="19457"/>
                </a:cubicBezTo>
                <a:lnTo>
                  <a:pt x="20307" y="21221"/>
                </a:lnTo>
                <a:cubicBezTo>
                  <a:pt x="20333" y="21410"/>
                  <a:pt x="20361" y="21518"/>
                  <a:pt x="20389" y="21552"/>
                </a:cubicBezTo>
                <a:cubicBezTo>
                  <a:pt x="20431" y="21563"/>
                  <a:pt x="20473" y="21368"/>
                  <a:pt x="20507" y="20945"/>
                </a:cubicBezTo>
                <a:cubicBezTo>
                  <a:pt x="20555" y="20200"/>
                  <a:pt x="20592" y="19335"/>
                  <a:pt x="20621" y="18355"/>
                </a:cubicBezTo>
                <a:lnTo>
                  <a:pt x="21073" y="4854"/>
                </a:lnTo>
                <a:lnTo>
                  <a:pt x="20945" y="4854"/>
                </a:lnTo>
                <a:close/>
                <a:moveTo>
                  <a:pt x="1790" y="6122"/>
                </a:moveTo>
                <a:cubicBezTo>
                  <a:pt x="1834" y="6103"/>
                  <a:pt x="1878" y="6413"/>
                  <a:pt x="1908" y="6948"/>
                </a:cubicBezTo>
                <a:cubicBezTo>
                  <a:pt x="1940" y="7602"/>
                  <a:pt x="1957" y="8468"/>
                  <a:pt x="1954" y="9318"/>
                </a:cubicBezTo>
                <a:lnTo>
                  <a:pt x="1954" y="9759"/>
                </a:lnTo>
                <a:lnTo>
                  <a:pt x="1555" y="9759"/>
                </a:lnTo>
                <a:cubicBezTo>
                  <a:pt x="1569" y="8718"/>
                  <a:pt x="1602" y="7775"/>
                  <a:pt x="1649" y="7058"/>
                </a:cubicBezTo>
                <a:cubicBezTo>
                  <a:pt x="1688" y="6477"/>
                  <a:pt x="1738" y="6119"/>
                  <a:pt x="1790" y="6122"/>
                </a:cubicBezTo>
                <a:close/>
                <a:moveTo>
                  <a:pt x="4281" y="6122"/>
                </a:moveTo>
                <a:cubicBezTo>
                  <a:pt x="4327" y="6102"/>
                  <a:pt x="4371" y="6425"/>
                  <a:pt x="4402" y="7003"/>
                </a:cubicBezTo>
                <a:cubicBezTo>
                  <a:pt x="4436" y="7702"/>
                  <a:pt x="4455" y="8630"/>
                  <a:pt x="4451" y="9538"/>
                </a:cubicBezTo>
                <a:cubicBezTo>
                  <a:pt x="4451" y="10262"/>
                  <a:pt x="4444" y="10997"/>
                  <a:pt x="4431" y="11687"/>
                </a:cubicBezTo>
                <a:cubicBezTo>
                  <a:pt x="4422" y="12204"/>
                  <a:pt x="4411" y="12708"/>
                  <a:pt x="4395" y="13175"/>
                </a:cubicBezTo>
                <a:cubicBezTo>
                  <a:pt x="4381" y="13628"/>
                  <a:pt x="4362" y="14034"/>
                  <a:pt x="4340" y="14388"/>
                </a:cubicBezTo>
                <a:cubicBezTo>
                  <a:pt x="4320" y="14736"/>
                  <a:pt x="4294" y="14972"/>
                  <a:pt x="4268" y="15159"/>
                </a:cubicBezTo>
                <a:cubicBezTo>
                  <a:pt x="4243" y="15333"/>
                  <a:pt x="4219" y="15434"/>
                  <a:pt x="4192" y="15435"/>
                </a:cubicBezTo>
                <a:cubicBezTo>
                  <a:pt x="4146" y="15454"/>
                  <a:pt x="4102" y="15131"/>
                  <a:pt x="4071" y="14553"/>
                </a:cubicBezTo>
                <a:cubicBezTo>
                  <a:pt x="4036" y="13845"/>
                  <a:pt x="4018" y="12938"/>
                  <a:pt x="4022" y="12018"/>
                </a:cubicBezTo>
                <a:cubicBezTo>
                  <a:pt x="4022" y="11322"/>
                  <a:pt x="4028" y="10654"/>
                  <a:pt x="4039" y="9979"/>
                </a:cubicBezTo>
                <a:cubicBezTo>
                  <a:pt x="4049" y="9249"/>
                  <a:pt x="4068" y="8549"/>
                  <a:pt x="4094" y="7940"/>
                </a:cubicBezTo>
                <a:cubicBezTo>
                  <a:pt x="4116" y="7402"/>
                  <a:pt x="4143" y="6908"/>
                  <a:pt x="4176" y="6562"/>
                </a:cubicBezTo>
                <a:cubicBezTo>
                  <a:pt x="4208" y="6258"/>
                  <a:pt x="4244" y="6106"/>
                  <a:pt x="4281" y="6122"/>
                </a:cubicBezTo>
                <a:close/>
                <a:moveTo>
                  <a:pt x="5040" y="6122"/>
                </a:moveTo>
                <a:cubicBezTo>
                  <a:pt x="5080" y="6115"/>
                  <a:pt x="5119" y="6373"/>
                  <a:pt x="5145" y="6893"/>
                </a:cubicBezTo>
                <a:cubicBezTo>
                  <a:pt x="5176" y="7556"/>
                  <a:pt x="5191" y="8418"/>
                  <a:pt x="5187" y="9263"/>
                </a:cubicBezTo>
                <a:cubicBezTo>
                  <a:pt x="5187" y="10667"/>
                  <a:pt x="5166" y="12011"/>
                  <a:pt x="5125" y="13230"/>
                </a:cubicBezTo>
                <a:cubicBezTo>
                  <a:pt x="5097" y="14379"/>
                  <a:pt x="5029" y="15171"/>
                  <a:pt x="4955" y="15214"/>
                </a:cubicBezTo>
                <a:cubicBezTo>
                  <a:pt x="4892" y="15227"/>
                  <a:pt x="4837" y="14604"/>
                  <a:pt x="4814" y="13616"/>
                </a:cubicBezTo>
                <a:cubicBezTo>
                  <a:pt x="4806" y="13040"/>
                  <a:pt x="4803" y="12446"/>
                  <a:pt x="4804" y="11853"/>
                </a:cubicBezTo>
                <a:lnTo>
                  <a:pt x="4804" y="11742"/>
                </a:lnTo>
                <a:cubicBezTo>
                  <a:pt x="4809" y="10306"/>
                  <a:pt x="4837" y="8929"/>
                  <a:pt x="4883" y="7720"/>
                </a:cubicBezTo>
                <a:cubicBezTo>
                  <a:pt x="4901" y="7230"/>
                  <a:pt x="4926" y="6819"/>
                  <a:pt x="4955" y="6507"/>
                </a:cubicBezTo>
                <a:cubicBezTo>
                  <a:pt x="4980" y="6235"/>
                  <a:pt x="5010" y="6114"/>
                  <a:pt x="5040" y="6122"/>
                </a:cubicBezTo>
                <a:close/>
                <a:moveTo>
                  <a:pt x="17863" y="6122"/>
                </a:moveTo>
                <a:cubicBezTo>
                  <a:pt x="17909" y="6102"/>
                  <a:pt x="17956" y="6425"/>
                  <a:pt x="17987" y="7003"/>
                </a:cubicBezTo>
                <a:cubicBezTo>
                  <a:pt x="18022" y="7702"/>
                  <a:pt x="18036" y="8630"/>
                  <a:pt x="18033" y="9538"/>
                </a:cubicBezTo>
                <a:cubicBezTo>
                  <a:pt x="18033" y="10262"/>
                  <a:pt x="18026" y="10997"/>
                  <a:pt x="18013" y="11687"/>
                </a:cubicBezTo>
                <a:cubicBezTo>
                  <a:pt x="18004" y="12204"/>
                  <a:pt x="17993" y="12708"/>
                  <a:pt x="17977" y="13175"/>
                </a:cubicBezTo>
                <a:cubicBezTo>
                  <a:pt x="17963" y="13628"/>
                  <a:pt x="17944" y="14034"/>
                  <a:pt x="17921" y="14388"/>
                </a:cubicBezTo>
                <a:cubicBezTo>
                  <a:pt x="17902" y="14736"/>
                  <a:pt x="17876" y="14972"/>
                  <a:pt x="17849" y="15159"/>
                </a:cubicBezTo>
                <a:cubicBezTo>
                  <a:pt x="17825" y="15333"/>
                  <a:pt x="17800" y="15434"/>
                  <a:pt x="17774" y="15435"/>
                </a:cubicBezTo>
                <a:cubicBezTo>
                  <a:pt x="17728" y="15454"/>
                  <a:pt x="17684" y="15131"/>
                  <a:pt x="17653" y="14553"/>
                </a:cubicBezTo>
                <a:cubicBezTo>
                  <a:pt x="17618" y="13845"/>
                  <a:pt x="17600" y="12938"/>
                  <a:pt x="17604" y="12018"/>
                </a:cubicBezTo>
                <a:cubicBezTo>
                  <a:pt x="17604" y="11322"/>
                  <a:pt x="17610" y="10654"/>
                  <a:pt x="17620" y="9979"/>
                </a:cubicBezTo>
                <a:cubicBezTo>
                  <a:pt x="17631" y="9249"/>
                  <a:pt x="17650" y="8549"/>
                  <a:pt x="17676" y="7940"/>
                </a:cubicBezTo>
                <a:cubicBezTo>
                  <a:pt x="17698" y="7402"/>
                  <a:pt x="17725" y="6908"/>
                  <a:pt x="17758" y="6562"/>
                </a:cubicBezTo>
                <a:cubicBezTo>
                  <a:pt x="17790" y="6258"/>
                  <a:pt x="17826" y="6106"/>
                  <a:pt x="17863" y="6122"/>
                </a:cubicBezTo>
                <a:close/>
                <a:moveTo>
                  <a:pt x="19617" y="6122"/>
                </a:moveTo>
                <a:cubicBezTo>
                  <a:pt x="19661" y="6096"/>
                  <a:pt x="19705" y="6408"/>
                  <a:pt x="19735" y="6948"/>
                </a:cubicBezTo>
                <a:cubicBezTo>
                  <a:pt x="19767" y="7600"/>
                  <a:pt x="19784" y="8465"/>
                  <a:pt x="19780" y="9318"/>
                </a:cubicBezTo>
                <a:cubicBezTo>
                  <a:pt x="19780" y="9406"/>
                  <a:pt x="19780" y="9547"/>
                  <a:pt x="19780" y="9759"/>
                </a:cubicBezTo>
                <a:lnTo>
                  <a:pt x="19384" y="9759"/>
                </a:lnTo>
                <a:cubicBezTo>
                  <a:pt x="19400" y="8748"/>
                  <a:pt x="19433" y="7804"/>
                  <a:pt x="19479" y="7113"/>
                </a:cubicBezTo>
                <a:cubicBezTo>
                  <a:pt x="19516" y="6512"/>
                  <a:pt x="19565" y="6156"/>
                  <a:pt x="19617" y="6122"/>
                </a:cubicBezTo>
                <a:close/>
                <a:moveTo>
                  <a:pt x="3230" y="6177"/>
                </a:moveTo>
                <a:cubicBezTo>
                  <a:pt x="3274" y="6158"/>
                  <a:pt x="3315" y="6413"/>
                  <a:pt x="3345" y="6948"/>
                </a:cubicBezTo>
                <a:cubicBezTo>
                  <a:pt x="3377" y="7602"/>
                  <a:pt x="3394" y="8468"/>
                  <a:pt x="3391" y="9318"/>
                </a:cubicBezTo>
                <a:lnTo>
                  <a:pt x="3391" y="9759"/>
                </a:lnTo>
                <a:lnTo>
                  <a:pt x="2995" y="9759"/>
                </a:lnTo>
                <a:cubicBezTo>
                  <a:pt x="3009" y="8718"/>
                  <a:pt x="3042" y="7774"/>
                  <a:pt x="3089" y="7058"/>
                </a:cubicBezTo>
                <a:cubicBezTo>
                  <a:pt x="3128" y="6477"/>
                  <a:pt x="3178" y="6174"/>
                  <a:pt x="3230" y="6177"/>
                </a:cubicBezTo>
                <a:close/>
                <a:moveTo>
                  <a:pt x="12826" y="6177"/>
                </a:moveTo>
                <a:cubicBezTo>
                  <a:pt x="12870" y="6158"/>
                  <a:pt x="12910" y="6413"/>
                  <a:pt x="12940" y="6948"/>
                </a:cubicBezTo>
                <a:cubicBezTo>
                  <a:pt x="12973" y="7602"/>
                  <a:pt x="12990" y="8468"/>
                  <a:pt x="12986" y="9318"/>
                </a:cubicBezTo>
                <a:cubicBezTo>
                  <a:pt x="12986" y="9406"/>
                  <a:pt x="12986" y="9547"/>
                  <a:pt x="12986" y="9759"/>
                </a:cubicBezTo>
                <a:lnTo>
                  <a:pt x="12587" y="9759"/>
                </a:lnTo>
                <a:cubicBezTo>
                  <a:pt x="12603" y="8711"/>
                  <a:pt x="12637" y="7767"/>
                  <a:pt x="12685" y="7058"/>
                </a:cubicBezTo>
                <a:cubicBezTo>
                  <a:pt x="12724" y="6477"/>
                  <a:pt x="12774" y="6174"/>
                  <a:pt x="12826" y="6177"/>
                </a:cubicBezTo>
                <a:close/>
                <a:moveTo>
                  <a:pt x="6794" y="6287"/>
                </a:moveTo>
                <a:cubicBezTo>
                  <a:pt x="6840" y="6271"/>
                  <a:pt x="6881" y="6549"/>
                  <a:pt x="6912" y="7113"/>
                </a:cubicBezTo>
                <a:cubicBezTo>
                  <a:pt x="6943" y="7725"/>
                  <a:pt x="6961" y="8509"/>
                  <a:pt x="6961" y="9318"/>
                </a:cubicBezTo>
                <a:cubicBezTo>
                  <a:pt x="6960" y="10283"/>
                  <a:pt x="6948" y="11243"/>
                  <a:pt x="6925" y="12128"/>
                </a:cubicBezTo>
                <a:cubicBezTo>
                  <a:pt x="6906" y="12983"/>
                  <a:pt x="6873" y="13769"/>
                  <a:pt x="6830" y="14333"/>
                </a:cubicBezTo>
                <a:cubicBezTo>
                  <a:pt x="6796" y="14759"/>
                  <a:pt x="6755" y="14973"/>
                  <a:pt x="6712" y="14994"/>
                </a:cubicBezTo>
                <a:cubicBezTo>
                  <a:pt x="6683" y="15003"/>
                  <a:pt x="6654" y="14848"/>
                  <a:pt x="6631" y="14553"/>
                </a:cubicBezTo>
                <a:cubicBezTo>
                  <a:pt x="6604" y="14214"/>
                  <a:pt x="6583" y="13755"/>
                  <a:pt x="6572" y="13230"/>
                </a:cubicBezTo>
                <a:cubicBezTo>
                  <a:pt x="6562" y="12658"/>
                  <a:pt x="6558" y="12063"/>
                  <a:pt x="6559" y="11467"/>
                </a:cubicBezTo>
                <a:cubicBezTo>
                  <a:pt x="6561" y="10904"/>
                  <a:pt x="6568" y="10351"/>
                  <a:pt x="6578" y="9814"/>
                </a:cubicBezTo>
                <a:cubicBezTo>
                  <a:pt x="6588" y="9113"/>
                  <a:pt x="6605" y="8464"/>
                  <a:pt x="6631" y="7885"/>
                </a:cubicBezTo>
                <a:cubicBezTo>
                  <a:pt x="6651" y="7396"/>
                  <a:pt x="6676" y="6986"/>
                  <a:pt x="6706" y="6673"/>
                </a:cubicBezTo>
                <a:cubicBezTo>
                  <a:pt x="6732" y="6420"/>
                  <a:pt x="6764" y="6289"/>
                  <a:pt x="6794" y="6287"/>
                </a:cubicBezTo>
                <a:close/>
                <a:moveTo>
                  <a:pt x="15778" y="6287"/>
                </a:moveTo>
                <a:cubicBezTo>
                  <a:pt x="15823" y="6264"/>
                  <a:pt x="15869" y="6543"/>
                  <a:pt x="15899" y="7113"/>
                </a:cubicBezTo>
                <a:cubicBezTo>
                  <a:pt x="15931" y="7722"/>
                  <a:pt x="15945" y="8508"/>
                  <a:pt x="15945" y="9318"/>
                </a:cubicBezTo>
                <a:cubicBezTo>
                  <a:pt x="15944" y="10282"/>
                  <a:pt x="15935" y="11242"/>
                  <a:pt x="15912" y="12128"/>
                </a:cubicBezTo>
                <a:cubicBezTo>
                  <a:pt x="15893" y="12988"/>
                  <a:pt x="15857" y="13775"/>
                  <a:pt x="15814" y="14333"/>
                </a:cubicBezTo>
                <a:cubicBezTo>
                  <a:pt x="15780" y="14763"/>
                  <a:pt x="15742" y="14978"/>
                  <a:pt x="15699" y="14994"/>
                </a:cubicBezTo>
                <a:cubicBezTo>
                  <a:pt x="15670" y="15003"/>
                  <a:pt x="15641" y="14848"/>
                  <a:pt x="15617" y="14553"/>
                </a:cubicBezTo>
                <a:cubicBezTo>
                  <a:pt x="15591" y="14214"/>
                  <a:pt x="15570" y="13755"/>
                  <a:pt x="15559" y="13230"/>
                </a:cubicBezTo>
                <a:cubicBezTo>
                  <a:pt x="15548" y="12659"/>
                  <a:pt x="15544" y="12063"/>
                  <a:pt x="15545" y="11467"/>
                </a:cubicBezTo>
                <a:cubicBezTo>
                  <a:pt x="15548" y="10905"/>
                  <a:pt x="15552" y="10353"/>
                  <a:pt x="15562" y="9814"/>
                </a:cubicBezTo>
                <a:cubicBezTo>
                  <a:pt x="15572" y="9115"/>
                  <a:pt x="15592" y="8467"/>
                  <a:pt x="15617" y="7885"/>
                </a:cubicBezTo>
                <a:cubicBezTo>
                  <a:pt x="15637" y="7392"/>
                  <a:pt x="15662" y="6981"/>
                  <a:pt x="15693" y="6673"/>
                </a:cubicBezTo>
                <a:cubicBezTo>
                  <a:pt x="15718" y="6418"/>
                  <a:pt x="15748" y="6286"/>
                  <a:pt x="15778" y="6287"/>
                </a:cubicBezTo>
                <a:close/>
                <a:moveTo>
                  <a:pt x="10797" y="14388"/>
                </a:moveTo>
                <a:lnTo>
                  <a:pt x="10767" y="16757"/>
                </a:lnTo>
                <a:lnTo>
                  <a:pt x="10905" y="16757"/>
                </a:lnTo>
                <a:lnTo>
                  <a:pt x="10934" y="14388"/>
                </a:lnTo>
                <a:lnTo>
                  <a:pt x="10797" y="14388"/>
                </a:lnTo>
                <a:close/>
              </a:path>
            </a:pathLst>
          </a:custGeom>
          <a:solidFill>
            <a:srgbClr val="FFFFFF"/>
          </a:solidFill>
          <a:ln w="3175">
            <a:miter lim="400000"/>
          </a:ln>
        </p:spPr>
        <p:txBody>
          <a:bodyPr lIns="34289" tIns="34289" rIns="34289" bIns="34289" anchor="ct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grpSp>
        <p:nvGrpSpPr>
          <p:cNvPr id="650" name="Group"/>
          <p:cNvGrpSpPr/>
          <p:nvPr/>
        </p:nvGrpSpPr>
        <p:grpSpPr>
          <a:xfrm>
            <a:off x="240201" y="0"/>
            <a:ext cx="2245349" cy="1124169"/>
            <a:chOff x="0" y="0"/>
            <a:chExt cx="2245348" cy="1311327"/>
          </a:xfrm>
        </p:grpSpPr>
        <p:sp>
          <p:nvSpPr>
            <p:cNvPr id="575" name="Freeform 209"/>
            <p:cNvSpPr/>
            <p:nvPr/>
          </p:nvSpPr>
          <p:spPr>
            <a:xfrm>
              <a:off x="3628" y="1245934"/>
              <a:ext cx="42207" cy="64323"/>
            </a:xfrm>
            <a:custGeom>
              <a:avLst/>
              <a:gdLst/>
              <a:ahLst/>
              <a:cxnLst>
                <a:cxn ang="0">
                  <a:pos x="wd2" y="hd2"/>
                </a:cxn>
                <a:cxn ang="5400000">
                  <a:pos x="wd2" y="hd2"/>
                </a:cxn>
                <a:cxn ang="10800000">
                  <a:pos x="wd2" y="hd2"/>
                </a:cxn>
                <a:cxn ang="16200000">
                  <a:pos x="wd2" y="hd2"/>
                </a:cxn>
              </a:cxnLst>
              <a:rect l="0" t="0" r="r" b="b"/>
              <a:pathLst>
                <a:path w="20990" h="21454" extrusionOk="0">
                  <a:moveTo>
                    <a:pt x="67" y="7367"/>
                  </a:moveTo>
                  <a:cubicBezTo>
                    <a:pt x="-562" y="3745"/>
                    <a:pt x="3307" y="466"/>
                    <a:pt x="8709" y="44"/>
                  </a:cubicBezTo>
                  <a:cubicBezTo>
                    <a:pt x="9436" y="-13"/>
                    <a:pt x="10171" y="-15"/>
                    <a:pt x="10899" y="37"/>
                  </a:cubicBezTo>
                  <a:cubicBezTo>
                    <a:pt x="13267" y="-1"/>
                    <a:pt x="15586" y="487"/>
                    <a:pt x="17498" y="1424"/>
                  </a:cubicBezTo>
                  <a:cubicBezTo>
                    <a:pt x="19712" y="2873"/>
                    <a:pt x="20864" y="4901"/>
                    <a:pt x="20649" y="6971"/>
                  </a:cubicBezTo>
                  <a:lnTo>
                    <a:pt x="14051" y="6971"/>
                  </a:lnTo>
                  <a:cubicBezTo>
                    <a:pt x="14051" y="5980"/>
                    <a:pt x="14051" y="3735"/>
                    <a:pt x="10604" y="3735"/>
                  </a:cubicBezTo>
                  <a:cubicBezTo>
                    <a:pt x="9664" y="3754"/>
                    <a:pt x="8760" y="3986"/>
                    <a:pt x="8044" y="4395"/>
                  </a:cubicBezTo>
                  <a:cubicBezTo>
                    <a:pt x="7214" y="5003"/>
                    <a:pt x="6819" y="5822"/>
                    <a:pt x="6961" y="6641"/>
                  </a:cubicBezTo>
                  <a:lnTo>
                    <a:pt x="6961" y="14366"/>
                  </a:lnTo>
                  <a:cubicBezTo>
                    <a:pt x="6961" y="15489"/>
                    <a:pt x="6961" y="17602"/>
                    <a:pt x="10604" y="17602"/>
                  </a:cubicBezTo>
                  <a:cubicBezTo>
                    <a:pt x="14248" y="17602"/>
                    <a:pt x="14149" y="16083"/>
                    <a:pt x="14149" y="13904"/>
                  </a:cubicBezTo>
                  <a:lnTo>
                    <a:pt x="20846" y="13904"/>
                  </a:lnTo>
                  <a:cubicBezTo>
                    <a:pt x="21038" y="14735"/>
                    <a:pt x="21038" y="15582"/>
                    <a:pt x="20846" y="16413"/>
                  </a:cubicBezTo>
                  <a:cubicBezTo>
                    <a:pt x="20590" y="17864"/>
                    <a:pt x="19449" y="19179"/>
                    <a:pt x="17695" y="20045"/>
                  </a:cubicBezTo>
                  <a:cubicBezTo>
                    <a:pt x="15767" y="20961"/>
                    <a:pt x="13458" y="21446"/>
                    <a:pt x="11097" y="21432"/>
                  </a:cubicBezTo>
                  <a:cubicBezTo>
                    <a:pt x="8200" y="21585"/>
                    <a:pt x="5340" y="20914"/>
                    <a:pt x="3218" y="19583"/>
                  </a:cubicBezTo>
                  <a:cubicBezTo>
                    <a:pt x="1938" y="18790"/>
                    <a:pt x="362" y="17668"/>
                    <a:pt x="362" y="13508"/>
                  </a:cubicBezTo>
                  <a:close/>
                </a:path>
              </a:pathLst>
            </a:cu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576" name="Freeform 210"/>
            <p:cNvSpPr/>
            <p:nvPr/>
          </p:nvSpPr>
          <p:spPr>
            <a:xfrm>
              <a:off x="58217" y="1246161"/>
              <a:ext cx="43236" cy="65068"/>
            </a:xfrm>
            <a:custGeom>
              <a:avLst/>
              <a:gdLst/>
              <a:ahLst/>
              <a:cxnLst>
                <a:cxn ang="0">
                  <a:pos x="wd2" y="hd2"/>
                </a:cxn>
                <a:cxn ang="5400000">
                  <a:pos x="wd2" y="hd2"/>
                </a:cxn>
                <a:cxn ang="10800000">
                  <a:pos x="wd2" y="hd2"/>
                </a:cxn>
                <a:cxn ang="16200000">
                  <a:pos x="wd2" y="hd2"/>
                </a:cxn>
              </a:cxnLst>
              <a:rect l="0" t="0" r="r" b="b"/>
              <a:pathLst>
                <a:path w="21232" h="21266" extrusionOk="0">
                  <a:moveTo>
                    <a:pt x="389" y="7468"/>
                  </a:moveTo>
                  <a:cubicBezTo>
                    <a:pt x="194" y="5461"/>
                    <a:pt x="1130" y="3477"/>
                    <a:pt x="3014" y="1904"/>
                  </a:cubicBezTo>
                  <a:cubicBezTo>
                    <a:pt x="5046" y="610"/>
                    <a:pt x="7791" y="-68"/>
                    <a:pt x="10599" y="27"/>
                  </a:cubicBezTo>
                  <a:cubicBezTo>
                    <a:pt x="13531" y="-152"/>
                    <a:pt x="16428" y="562"/>
                    <a:pt x="18476" y="1968"/>
                  </a:cubicBezTo>
                  <a:cubicBezTo>
                    <a:pt x="20650" y="3794"/>
                    <a:pt x="21600" y="6134"/>
                    <a:pt x="21103" y="8439"/>
                  </a:cubicBezTo>
                  <a:lnTo>
                    <a:pt x="21103" y="13292"/>
                  </a:lnTo>
                  <a:cubicBezTo>
                    <a:pt x="21462" y="15430"/>
                    <a:pt x="20516" y="17575"/>
                    <a:pt x="18476" y="19245"/>
                  </a:cubicBezTo>
                  <a:cubicBezTo>
                    <a:pt x="16365" y="20634"/>
                    <a:pt x="13467" y="21362"/>
                    <a:pt x="10502" y="21250"/>
                  </a:cubicBezTo>
                  <a:cubicBezTo>
                    <a:pt x="6272" y="21448"/>
                    <a:pt x="2337" y="19799"/>
                    <a:pt x="778" y="17174"/>
                  </a:cubicBezTo>
                  <a:cubicBezTo>
                    <a:pt x="279" y="15841"/>
                    <a:pt x="17" y="14472"/>
                    <a:pt x="0" y="13097"/>
                  </a:cubicBezTo>
                  <a:close/>
                  <a:moveTo>
                    <a:pt x="7099" y="13939"/>
                  </a:moveTo>
                  <a:cubicBezTo>
                    <a:pt x="7099" y="16075"/>
                    <a:pt x="7780" y="17562"/>
                    <a:pt x="10697" y="17562"/>
                  </a:cubicBezTo>
                  <a:cubicBezTo>
                    <a:pt x="13615" y="17562"/>
                    <a:pt x="14198" y="15363"/>
                    <a:pt x="14198" y="13939"/>
                  </a:cubicBezTo>
                  <a:lnTo>
                    <a:pt x="14198" y="7016"/>
                  </a:lnTo>
                  <a:cubicBezTo>
                    <a:pt x="14198" y="5657"/>
                    <a:pt x="14198" y="3975"/>
                    <a:pt x="10794" y="3975"/>
                  </a:cubicBezTo>
                  <a:cubicBezTo>
                    <a:pt x="7391" y="3975"/>
                    <a:pt x="7099" y="6239"/>
                    <a:pt x="7099" y="7016"/>
                  </a:cubicBezTo>
                  <a:close/>
                </a:path>
              </a:pathLst>
            </a:cu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577" name="Freeform 211"/>
            <p:cNvSpPr/>
            <p:nvPr/>
          </p:nvSpPr>
          <p:spPr>
            <a:xfrm>
              <a:off x="115841" y="1247434"/>
              <a:ext cx="45150" cy="611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158" y="0"/>
                  </a:lnTo>
                  <a:lnTo>
                    <a:pt x="13642" y="10066"/>
                  </a:lnTo>
                  <a:cubicBezTo>
                    <a:pt x="14159" y="10556"/>
                    <a:pt x="14634" y="11070"/>
                    <a:pt x="15063" y="11604"/>
                  </a:cubicBezTo>
                  <a:cubicBezTo>
                    <a:pt x="15226" y="11994"/>
                    <a:pt x="15448" y="12369"/>
                    <a:pt x="15727" y="12722"/>
                  </a:cubicBezTo>
                  <a:lnTo>
                    <a:pt x="15727" y="10555"/>
                  </a:lnTo>
                  <a:cubicBezTo>
                    <a:pt x="15727" y="9088"/>
                    <a:pt x="15727" y="8878"/>
                    <a:pt x="15727" y="8109"/>
                  </a:cubicBezTo>
                  <a:lnTo>
                    <a:pt x="15727" y="70"/>
                  </a:lnTo>
                  <a:lnTo>
                    <a:pt x="21600" y="70"/>
                  </a:lnTo>
                  <a:lnTo>
                    <a:pt x="21600" y="21600"/>
                  </a:lnTo>
                  <a:lnTo>
                    <a:pt x="16295" y="21600"/>
                  </a:lnTo>
                  <a:lnTo>
                    <a:pt x="8621" y="11184"/>
                  </a:lnTo>
                  <a:cubicBezTo>
                    <a:pt x="7741" y="10040"/>
                    <a:pt x="6981" y="8849"/>
                    <a:pt x="6347" y="7619"/>
                  </a:cubicBezTo>
                  <a:cubicBezTo>
                    <a:pt x="6347" y="8249"/>
                    <a:pt x="6347" y="10974"/>
                    <a:pt x="6347" y="11534"/>
                  </a:cubicBezTo>
                  <a:lnTo>
                    <a:pt x="6347" y="21600"/>
                  </a:lnTo>
                  <a:lnTo>
                    <a:pt x="474" y="21600"/>
                  </a:lnTo>
                  <a:close/>
                </a:path>
              </a:pathLst>
            </a:cu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578" name="Freeform 212"/>
            <p:cNvSpPr/>
            <p:nvPr/>
          </p:nvSpPr>
          <p:spPr>
            <a:xfrm>
              <a:off x="171881" y="1246082"/>
              <a:ext cx="43002" cy="64270"/>
            </a:xfrm>
            <a:custGeom>
              <a:avLst/>
              <a:gdLst/>
              <a:ahLst/>
              <a:cxnLst>
                <a:cxn ang="0">
                  <a:pos x="wd2" y="hd2"/>
                </a:cxn>
                <a:cxn ang="5400000">
                  <a:pos x="wd2" y="hd2"/>
                </a:cxn>
                <a:cxn ang="10800000">
                  <a:pos x="wd2" y="hd2"/>
                </a:cxn>
                <a:cxn ang="16200000">
                  <a:pos x="wd2" y="hd2"/>
                </a:cxn>
              </a:cxnLst>
              <a:rect l="0" t="0" r="r" b="b"/>
              <a:pathLst>
                <a:path w="21427" h="21273" extrusionOk="0">
                  <a:moveTo>
                    <a:pt x="15689" y="5886"/>
                  </a:moveTo>
                  <a:cubicBezTo>
                    <a:pt x="14730" y="4532"/>
                    <a:pt x="12712" y="3647"/>
                    <a:pt x="10460" y="3593"/>
                  </a:cubicBezTo>
                  <a:cubicBezTo>
                    <a:pt x="6907" y="3593"/>
                    <a:pt x="6809" y="5362"/>
                    <a:pt x="6809" y="5559"/>
                  </a:cubicBezTo>
                  <a:cubicBezTo>
                    <a:pt x="6809" y="7001"/>
                    <a:pt x="8881" y="7590"/>
                    <a:pt x="10755" y="7983"/>
                  </a:cubicBezTo>
                  <a:lnTo>
                    <a:pt x="14604" y="8966"/>
                  </a:lnTo>
                  <a:cubicBezTo>
                    <a:pt x="16628" y="9399"/>
                    <a:pt x="18413" y="10219"/>
                    <a:pt x="19734" y="11325"/>
                  </a:cubicBezTo>
                  <a:cubicBezTo>
                    <a:pt x="20846" y="12357"/>
                    <a:pt x="21433" y="13596"/>
                    <a:pt x="21412" y="14864"/>
                  </a:cubicBezTo>
                  <a:cubicBezTo>
                    <a:pt x="21600" y="17038"/>
                    <a:pt x="19969" y="19104"/>
                    <a:pt x="17169" y="20238"/>
                  </a:cubicBezTo>
                  <a:cubicBezTo>
                    <a:pt x="15348" y="20884"/>
                    <a:pt x="13314" y="21222"/>
                    <a:pt x="11248" y="21221"/>
                  </a:cubicBezTo>
                  <a:cubicBezTo>
                    <a:pt x="6580" y="21594"/>
                    <a:pt x="2066" y="19964"/>
                    <a:pt x="0" y="17158"/>
                  </a:cubicBezTo>
                  <a:lnTo>
                    <a:pt x="5229" y="14864"/>
                  </a:lnTo>
                  <a:cubicBezTo>
                    <a:pt x="6091" y="16482"/>
                    <a:pt x="8369" y="17578"/>
                    <a:pt x="10953" y="17616"/>
                  </a:cubicBezTo>
                  <a:cubicBezTo>
                    <a:pt x="12433" y="17616"/>
                    <a:pt x="15097" y="17158"/>
                    <a:pt x="15097" y="15323"/>
                  </a:cubicBezTo>
                  <a:cubicBezTo>
                    <a:pt x="15097" y="13488"/>
                    <a:pt x="13815" y="13488"/>
                    <a:pt x="9276" y="12308"/>
                  </a:cubicBezTo>
                  <a:cubicBezTo>
                    <a:pt x="4736" y="11129"/>
                    <a:pt x="690" y="9753"/>
                    <a:pt x="690" y="5755"/>
                  </a:cubicBezTo>
                  <a:cubicBezTo>
                    <a:pt x="701" y="2570"/>
                    <a:pt x="4596" y="-6"/>
                    <a:pt x="9392" y="0"/>
                  </a:cubicBezTo>
                  <a:cubicBezTo>
                    <a:pt x="9782" y="1"/>
                    <a:pt x="10171" y="19"/>
                    <a:pt x="10558" y="54"/>
                  </a:cubicBezTo>
                  <a:cubicBezTo>
                    <a:pt x="14576" y="11"/>
                    <a:pt x="18329" y="1381"/>
                    <a:pt x="20426" y="3658"/>
                  </a:cubicBezTo>
                  <a:close/>
                </a:path>
              </a:pathLst>
            </a:cu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579" name="Freeform 213"/>
            <p:cNvSpPr/>
            <p:nvPr/>
          </p:nvSpPr>
          <p:spPr>
            <a:xfrm>
              <a:off x="221979" y="1247434"/>
              <a:ext cx="44752" cy="609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1" y="3927"/>
                  </a:lnTo>
                  <a:lnTo>
                    <a:pt x="14241" y="21600"/>
                  </a:lnTo>
                  <a:lnTo>
                    <a:pt x="7455" y="21600"/>
                  </a:lnTo>
                  <a:lnTo>
                    <a:pt x="7455" y="3927"/>
                  </a:lnTo>
                  <a:lnTo>
                    <a:pt x="0" y="3927"/>
                  </a:lnTo>
                  <a:lnTo>
                    <a:pt x="0" y="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580" name="Freeform 214"/>
            <p:cNvSpPr/>
            <p:nvPr/>
          </p:nvSpPr>
          <p:spPr>
            <a:xfrm>
              <a:off x="276831" y="1247434"/>
              <a:ext cx="43963" cy="60977"/>
            </a:xfrm>
            <a:custGeom>
              <a:avLst/>
              <a:gdLst/>
              <a:ahLst/>
              <a:cxnLst>
                <a:cxn ang="0">
                  <a:pos x="wd2" y="hd2"/>
                </a:cxn>
                <a:cxn ang="5400000">
                  <a:pos x="wd2" y="hd2"/>
                </a:cxn>
                <a:cxn ang="10800000">
                  <a:pos x="wd2" y="hd2"/>
                </a:cxn>
                <a:cxn ang="16200000">
                  <a:pos x="wd2" y="hd2"/>
                </a:cxn>
              </a:cxnLst>
              <a:rect l="0" t="0" r="r" b="b"/>
              <a:pathLst>
                <a:path w="21600" h="21600" extrusionOk="0">
                  <a:moveTo>
                    <a:pt x="6519" y="21600"/>
                  </a:moveTo>
                  <a:lnTo>
                    <a:pt x="0" y="21600"/>
                  </a:lnTo>
                  <a:lnTo>
                    <a:pt x="0" y="0"/>
                  </a:lnTo>
                  <a:lnTo>
                    <a:pt x="9730" y="0"/>
                  </a:lnTo>
                  <a:cubicBezTo>
                    <a:pt x="14594" y="0"/>
                    <a:pt x="20724" y="491"/>
                    <a:pt x="20724" y="6242"/>
                  </a:cubicBezTo>
                  <a:cubicBezTo>
                    <a:pt x="21110" y="8931"/>
                    <a:pt x="18643" y="11402"/>
                    <a:pt x="14983" y="11992"/>
                  </a:cubicBezTo>
                  <a:lnTo>
                    <a:pt x="21600" y="21600"/>
                  </a:lnTo>
                  <a:lnTo>
                    <a:pt x="14205" y="21600"/>
                  </a:lnTo>
                  <a:lnTo>
                    <a:pt x="8562" y="12764"/>
                  </a:lnTo>
                  <a:lnTo>
                    <a:pt x="6324" y="12764"/>
                  </a:lnTo>
                  <a:close/>
                  <a:moveTo>
                    <a:pt x="6519" y="9327"/>
                  </a:moveTo>
                  <a:cubicBezTo>
                    <a:pt x="8260" y="9513"/>
                    <a:pt x="10031" y="9513"/>
                    <a:pt x="11773" y="9327"/>
                  </a:cubicBezTo>
                  <a:cubicBezTo>
                    <a:pt x="13816" y="8766"/>
                    <a:pt x="14010" y="7574"/>
                    <a:pt x="14010" y="6382"/>
                  </a:cubicBezTo>
                  <a:cubicBezTo>
                    <a:pt x="14236" y="5301"/>
                    <a:pt x="13442" y="4244"/>
                    <a:pt x="12064" y="3787"/>
                  </a:cubicBezTo>
                  <a:cubicBezTo>
                    <a:pt x="10225" y="3611"/>
                    <a:pt x="8359" y="3611"/>
                    <a:pt x="6519" y="3787"/>
                  </a:cubicBezTo>
                  <a:close/>
                </a:path>
              </a:pathLst>
            </a:cu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581" name="Freeform 215"/>
            <p:cNvSpPr/>
            <p:nvPr/>
          </p:nvSpPr>
          <p:spPr>
            <a:xfrm>
              <a:off x="332972" y="1247434"/>
              <a:ext cx="44554" cy="62008"/>
            </a:xfrm>
            <a:custGeom>
              <a:avLst/>
              <a:gdLst/>
              <a:ahLst/>
              <a:cxnLst>
                <a:cxn ang="0">
                  <a:pos x="wd2" y="hd2"/>
                </a:cxn>
                <a:cxn ang="5400000">
                  <a:pos x="wd2" y="hd2"/>
                </a:cxn>
                <a:cxn ang="10800000">
                  <a:pos x="wd2" y="hd2"/>
                </a:cxn>
                <a:cxn ang="16200000">
                  <a:pos x="wd2" y="hd2"/>
                </a:cxn>
              </a:cxnLst>
              <a:rect l="0" t="0" r="r" b="b"/>
              <a:pathLst>
                <a:path w="21112" h="21497" extrusionOk="0">
                  <a:moveTo>
                    <a:pt x="46" y="0"/>
                  </a:moveTo>
                  <a:lnTo>
                    <a:pt x="6613" y="0"/>
                  </a:lnTo>
                  <a:lnTo>
                    <a:pt x="6613" y="13727"/>
                  </a:lnTo>
                  <a:cubicBezTo>
                    <a:pt x="6613" y="15031"/>
                    <a:pt x="6613" y="17639"/>
                    <a:pt x="10555" y="17639"/>
                  </a:cubicBezTo>
                  <a:cubicBezTo>
                    <a:pt x="11774" y="17639"/>
                    <a:pt x="14589" y="17639"/>
                    <a:pt x="14589" y="13796"/>
                  </a:cubicBezTo>
                  <a:lnTo>
                    <a:pt x="14589" y="69"/>
                  </a:lnTo>
                  <a:lnTo>
                    <a:pt x="21064" y="69"/>
                  </a:lnTo>
                  <a:lnTo>
                    <a:pt x="21064" y="13796"/>
                  </a:lnTo>
                  <a:cubicBezTo>
                    <a:pt x="21359" y="16058"/>
                    <a:pt x="20257" y="18298"/>
                    <a:pt x="18061" y="19905"/>
                  </a:cubicBezTo>
                  <a:cubicBezTo>
                    <a:pt x="15998" y="21007"/>
                    <a:pt x="13483" y="21564"/>
                    <a:pt x="10931" y="21483"/>
                  </a:cubicBezTo>
                  <a:cubicBezTo>
                    <a:pt x="8081" y="21600"/>
                    <a:pt x="5263" y="20994"/>
                    <a:pt x="2955" y="19767"/>
                  </a:cubicBezTo>
                  <a:cubicBezTo>
                    <a:pt x="817" y="18081"/>
                    <a:pt x="-241" y="15811"/>
                    <a:pt x="46" y="13521"/>
                  </a:cubicBezTo>
                  <a:close/>
                </a:path>
              </a:pathLst>
            </a:cu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582" name="Freeform 216"/>
            <p:cNvSpPr/>
            <p:nvPr/>
          </p:nvSpPr>
          <p:spPr>
            <a:xfrm>
              <a:off x="392145" y="1245956"/>
              <a:ext cx="42129" cy="64301"/>
            </a:xfrm>
            <a:custGeom>
              <a:avLst/>
              <a:gdLst/>
              <a:ahLst/>
              <a:cxnLst>
                <a:cxn ang="0">
                  <a:pos x="wd2" y="hd2"/>
                </a:cxn>
                <a:cxn ang="5400000">
                  <a:pos x="wd2" y="hd2"/>
                </a:cxn>
                <a:cxn ang="10800000">
                  <a:pos x="wd2" y="hd2"/>
                </a:cxn>
                <a:cxn ang="16200000">
                  <a:pos x="wd2" y="hd2"/>
                </a:cxn>
              </a:cxnLst>
              <a:rect l="0" t="0" r="r" b="b"/>
              <a:pathLst>
                <a:path w="21005" h="21451" extrusionOk="0">
                  <a:moveTo>
                    <a:pt x="66" y="7361"/>
                  </a:moveTo>
                  <a:cubicBezTo>
                    <a:pt x="-559" y="3738"/>
                    <a:pt x="3325" y="462"/>
                    <a:pt x="8742" y="43"/>
                  </a:cubicBezTo>
                  <a:cubicBezTo>
                    <a:pt x="9435" y="-10"/>
                    <a:pt x="10134" y="-15"/>
                    <a:pt x="10828" y="31"/>
                  </a:cubicBezTo>
                  <a:cubicBezTo>
                    <a:pt x="13234" y="-18"/>
                    <a:pt x="15596" y="470"/>
                    <a:pt x="17542" y="1417"/>
                  </a:cubicBezTo>
                  <a:cubicBezTo>
                    <a:pt x="19762" y="2867"/>
                    <a:pt x="20917" y="4895"/>
                    <a:pt x="20702" y="6965"/>
                  </a:cubicBezTo>
                  <a:lnTo>
                    <a:pt x="13987" y="6965"/>
                  </a:lnTo>
                  <a:cubicBezTo>
                    <a:pt x="13987" y="5974"/>
                    <a:pt x="13987" y="3729"/>
                    <a:pt x="10532" y="3729"/>
                  </a:cubicBezTo>
                  <a:cubicBezTo>
                    <a:pt x="9623" y="3762"/>
                    <a:pt x="8756" y="3994"/>
                    <a:pt x="8064" y="4389"/>
                  </a:cubicBezTo>
                  <a:cubicBezTo>
                    <a:pt x="7218" y="4994"/>
                    <a:pt x="6788" y="5808"/>
                    <a:pt x="6879" y="6635"/>
                  </a:cubicBezTo>
                  <a:lnTo>
                    <a:pt x="6879" y="14362"/>
                  </a:lnTo>
                  <a:cubicBezTo>
                    <a:pt x="6879" y="15484"/>
                    <a:pt x="6879" y="17598"/>
                    <a:pt x="10631" y="17598"/>
                  </a:cubicBezTo>
                  <a:cubicBezTo>
                    <a:pt x="14382" y="17598"/>
                    <a:pt x="14185" y="16079"/>
                    <a:pt x="14185" y="13899"/>
                  </a:cubicBezTo>
                  <a:lnTo>
                    <a:pt x="20899" y="13899"/>
                  </a:lnTo>
                  <a:cubicBezTo>
                    <a:pt x="21041" y="14734"/>
                    <a:pt x="21041" y="15575"/>
                    <a:pt x="20899" y="16409"/>
                  </a:cubicBezTo>
                  <a:cubicBezTo>
                    <a:pt x="20599" y="17851"/>
                    <a:pt x="19465" y="19155"/>
                    <a:pt x="17740" y="20041"/>
                  </a:cubicBezTo>
                  <a:cubicBezTo>
                    <a:pt x="15807" y="20958"/>
                    <a:pt x="13493" y="21443"/>
                    <a:pt x="11125" y="21429"/>
                  </a:cubicBezTo>
                  <a:cubicBezTo>
                    <a:pt x="8220" y="21582"/>
                    <a:pt x="5353" y="20911"/>
                    <a:pt x="3226" y="19579"/>
                  </a:cubicBezTo>
                  <a:cubicBezTo>
                    <a:pt x="1942" y="18787"/>
                    <a:pt x="362" y="17664"/>
                    <a:pt x="362" y="13503"/>
                  </a:cubicBezTo>
                  <a:close/>
                </a:path>
              </a:pathLst>
            </a:cu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583" name="Freeform 217"/>
            <p:cNvSpPr/>
            <p:nvPr/>
          </p:nvSpPr>
          <p:spPr>
            <a:xfrm>
              <a:off x="443961" y="1247434"/>
              <a:ext cx="44752" cy="609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1" y="3927"/>
                  </a:lnTo>
                  <a:lnTo>
                    <a:pt x="14241" y="21600"/>
                  </a:lnTo>
                  <a:lnTo>
                    <a:pt x="7455" y="21600"/>
                  </a:lnTo>
                  <a:lnTo>
                    <a:pt x="7455" y="3927"/>
                  </a:lnTo>
                  <a:lnTo>
                    <a:pt x="0" y="3927"/>
                  </a:lnTo>
                  <a:lnTo>
                    <a:pt x="0" y="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584" name="Freeform 218"/>
            <p:cNvSpPr/>
            <p:nvPr/>
          </p:nvSpPr>
          <p:spPr>
            <a:xfrm>
              <a:off x="493860" y="1247434"/>
              <a:ext cx="27923" cy="6097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15" y="19706"/>
                  </a:lnTo>
                  <a:lnTo>
                    <a:pt x="5515" y="1894"/>
                  </a:lnTo>
                  <a:lnTo>
                    <a:pt x="0" y="1894"/>
                  </a:lnTo>
                  <a:lnTo>
                    <a:pt x="0" y="0"/>
                  </a:lnTo>
                  <a:lnTo>
                    <a:pt x="21600" y="0"/>
                  </a:lnTo>
                  <a:lnTo>
                    <a:pt x="21600" y="1894"/>
                  </a:lnTo>
                  <a:lnTo>
                    <a:pt x="16085" y="1894"/>
                  </a:lnTo>
                  <a:lnTo>
                    <a:pt x="16085" y="19636"/>
                  </a:lnTo>
                  <a:lnTo>
                    <a:pt x="21600" y="19636"/>
                  </a:lnTo>
                  <a:lnTo>
                    <a:pt x="21600"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585" name="Freeform 219"/>
            <p:cNvSpPr/>
            <p:nvPr/>
          </p:nvSpPr>
          <p:spPr>
            <a:xfrm>
              <a:off x="529703" y="1246161"/>
              <a:ext cx="43433" cy="65167"/>
            </a:xfrm>
            <a:custGeom>
              <a:avLst/>
              <a:gdLst/>
              <a:ahLst/>
              <a:cxnLst>
                <a:cxn ang="0">
                  <a:pos x="wd2" y="hd2"/>
                </a:cxn>
                <a:cxn ang="5400000">
                  <a:pos x="wd2" y="hd2"/>
                </a:cxn>
                <a:cxn ang="10800000">
                  <a:pos x="wd2" y="hd2"/>
                </a:cxn>
                <a:cxn ang="16200000">
                  <a:pos x="wd2" y="hd2"/>
                </a:cxn>
              </a:cxnLst>
              <a:rect l="0" t="0" r="r" b="b"/>
              <a:pathLst>
                <a:path w="21234" h="21137" extrusionOk="0">
                  <a:moveTo>
                    <a:pt x="484" y="7412"/>
                  </a:moveTo>
                  <a:cubicBezTo>
                    <a:pt x="290" y="5419"/>
                    <a:pt x="1221" y="3450"/>
                    <a:pt x="3098" y="1889"/>
                  </a:cubicBezTo>
                  <a:cubicBezTo>
                    <a:pt x="5120" y="605"/>
                    <a:pt x="7853" y="-68"/>
                    <a:pt x="10649" y="27"/>
                  </a:cubicBezTo>
                  <a:cubicBezTo>
                    <a:pt x="13568" y="-151"/>
                    <a:pt x="16451" y="557"/>
                    <a:pt x="18490" y="1953"/>
                  </a:cubicBezTo>
                  <a:cubicBezTo>
                    <a:pt x="20655" y="3765"/>
                    <a:pt x="21600" y="6087"/>
                    <a:pt x="21105" y="8375"/>
                  </a:cubicBezTo>
                  <a:lnTo>
                    <a:pt x="21105" y="13191"/>
                  </a:lnTo>
                  <a:cubicBezTo>
                    <a:pt x="21463" y="15313"/>
                    <a:pt x="20521" y="17441"/>
                    <a:pt x="18491" y="19098"/>
                  </a:cubicBezTo>
                  <a:cubicBezTo>
                    <a:pt x="16388" y="20477"/>
                    <a:pt x="13504" y="21199"/>
                    <a:pt x="10552" y="21089"/>
                  </a:cubicBezTo>
                  <a:cubicBezTo>
                    <a:pt x="6283" y="21449"/>
                    <a:pt x="2225" y="19754"/>
                    <a:pt x="872" y="17043"/>
                  </a:cubicBezTo>
                  <a:cubicBezTo>
                    <a:pt x="301" y="15728"/>
                    <a:pt x="7" y="14367"/>
                    <a:pt x="0" y="12998"/>
                  </a:cubicBezTo>
                  <a:close/>
                  <a:moveTo>
                    <a:pt x="7164" y="13833"/>
                  </a:moveTo>
                  <a:cubicBezTo>
                    <a:pt x="7164" y="15952"/>
                    <a:pt x="7842" y="17429"/>
                    <a:pt x="10746" y="17429"/>
                  </a:cubicBezTo>
                  <a:cubicBezTo>
                    <a:pt x="13651" y="17429"/>
                    <a:pt x="14328" y="15246"/>
                    <a:pt x="14328" y="13833"/>
                  </a:cubicBezTo>
                  <a:lnTo>
                    <a:pt x="14328" y="6962"/>
                  </a:lnTo>
                  <a:cubicBezTo>
                    <a:pt x="14328" y="5613"/>
                    <a:pt x="14328" y="3944"/>
                    <a:pt x="10843" y="3944"/>
                  </a:cubicBezTo>
                  <a:cubicBezTo>
                    <a:pt x="7358" y="3944"/>
                    <a:pt x="7164" y="6192"/>
                    <a:pt x="7164" y="6962"/>
                  </a:cubicBezTo>
                  <a:close/>
                </a:path>
              </a:pathLst>
            </a:cu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586" name="Freeform 220"/>
            <p:cNvSpPr/>
            <p:nvPr/>
          </p:nvSpPr>
          <p:spPr>
            <a:xfrm>
              <a:off x="587524" y="1247434"/>
              <a:ext cx="44357" cy="609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268" y="0"/>
                  </a:lnTo>
                  <a:lnTo>
                    <a:pt x="13885" y="10099"/>
                  </a:lnTo>
                  <a:cubicBezTo>
                    <a:pt x="14276" y="10575"/>
                    <a:pt x="14631" y="11067"/>
                    <a:pt x="14946" y="11571"/>
                  </a:cubicBezTo>
                  <a:cubicBezTo>
                    <a:pt x="15112" y="11963"/>
                    <a:pt x="15339" y="12339"/>
                    <a:pt x="15622" y="12694"/>
                  </a:cubicBezTo>
                  <a:lnTo>
                    <a:pt x="15622" y="10519"/>
                  </a:lnTo>
                  <a:cubicBezTo>
                    <a:pt x="15622" y="9047"/>
                    <a:pt x="15622" y="8836"/>
                    <a:pt x="15622" y="8065"/>
                  </a:cubicBezTo>
                  <a:lnTo>
                    <a:pt x="15622" y="0"/>
                  </a:lnTo>
                  <a:lnTo>
                    <a:pt x="21600" y="0"/>
                  </a:lnTo>
                  <a:lnTo>
                    <a:pt x="21600" y="21600"/>
                  </a:lnTo>
                  <a:lnTo>
                    <a:pt x="16104" y="21600"/>
                  </a:lnTo>
                  <a:lnTo>
                    <a:pt x="8293" y="11151"/>
                  </a:lnTo>
                  <a:cubicBezTo>
                    <a:pt x="7398" y="10003"/>
                    <a:pt x="6624" y="8807"/>
                    <a:pt x="5978" y="7574"/>
                  </a:cubicBezTo>
                  <a:cubicBezTo>
                    <a:pt x="5978" y="8205"/>
                    <a:pt x="5978" y="10940"/>
                    <a:pt x="5978" y="11501"/>
                  </a:cubicBezTo>
                  <a:lnTo>
                    <a:pt x="5978"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587" name="Freeform 221"/>
            <p:cNvSpPr/>
            <p:nvPr/>
          </p:nvSpPr>
          <p:spPr>
            <a:xfrm>
              <a:off x="669900" y="1247434"/>
              <a:ext cx="42972" cy="609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605" y="0"/>
                  </a:lnTo>
                  <a:lnTo>
                    <a:pt x="20605" y="3927"/>
                  </a:lnTo>
                  <a:lnTo>
                    <a:pt x="6669" y="3927"/>
                  </a:lnTo>
                  <a:lnTo>
                    <a:pt x="6669" y="8556"/>
                  </a:lnTo>
                  <a:lnTo>
                    <a:pt x="16324" y="8556"/>
                  </a:lnTo>
                  <a:lnTo>
                    <a:pt x="16324" y="12483"/>
                  </a:lnTo>
                  <a:lnTo>
                    <a:pt x="6768" y="12483"/>
                  </a:lnTo>
                  <a:lnTo>
                    <a:pt x="6768" y="17603"/>
                  </a:lnTo>
                  <a:lnTo>
                    <a:pt x="21600" y="17603"/>
                  </a:lnTo>
                  <a:lnTo>
                    <a:pt x="21600" y="21600"/>
                  </a:lnTo>
                  <a:lnTo>
                    <a:pt x="0" y="2160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588" name="Freeform 222"/>
            <p:cNvSpPr/>
            <p:nvPr/>
          </p:nvSpPr>
          <p:spPr>
            <a:xfrm>
              <a:off x="724753" y="1247434"/>
              <a:ext cx="42304" cy="60977"/>
            </a:xfrm>
            <a:custGeom>
              <a:avLst/>
              <a:gdLst/>
              <a:ahLst/>
              <a:cxnLst>
                <a:cxn ang="0">
                  <a:pos x="wd2" y="hd2"/>
                </a:cxn>
                <a:cxn ang="5400000">
                  <a:pos x="wd2" y="hd2"/>
                </a:cxn>
                <a:cxn ang="10800000">
                  <a:pos x="wd2" y="hd2"/>
                </a:cxn>
                <a:cxn ang="16200000">
                  <a:pos x="wd2" y="hd2"/>
                </a:cxn>
              </a:cxnLst>
              <a:rect l="0" t="0" r="r" b="b"/>
              <a:pathLst>
                <a:path w="21248" h="21600" extrusionOk="0">
                  <a:moveTo>
                    <a:pt x="0" y="0"/>
                  </a:moveTo>
                  <a:lnTo>
                    <a:pt x="7460" y="0"/>
                  </a:lnTo>
                  <a:cubicBezTo>
                    <a:pt x="14919" y="0"/>
                    <a:pt x="17405" y="982"/>
                    <a:pt x="19394" y="2805"/>
                  </a:cubicBezTo>
                  <a:cubicBezTo>
                    <a:pt x="21384" y="4629"/>
                    <a:pt x="21185" y="5680"/>
                    <a:pt x="21185" y="10519"/>
                  </a:cubicBezTo>
                  <a:lnTo>
                    <a:pt x="21185" y="14237"/>
                  </a:lnTo>
                  <a:cubicBezTo>
                    <a:pt x="21600" y="16726"/>
                    <a:pt x="19933" y="19160"/>
                    <a:pt x="16908" y="20478"/>
                  </a:cubicBezTo>
                  <a:cubicBezTo>
                    <a:pt x="14855" y="21170"/>
                    <a:pt x="12619" y="21553"/>
                    <a:pt x="10343" y="21600"/>
                  </a:cubicBezTo>
                  <a:lnTo>
                    <a:pt x="398" y="21600"/>
                  </a:lnTo>
                  <a:close/>
                  <a:moveTo>
                    <a:pt x="6863" y="17743"/>
                  </a:moveTo>
                  <a:lnTo>
                    <a:pt x="8851" y="17743"/>
                  </a:lnTo>
                  <a:cubicBezTo>
                    <a:pt x="11538" y="17743"/>
                    <a:pt x="14322" y="17392"/>
                    <a:pt x="14322" y="13254"/>
                  </a:cubicBezTo>
                  <a:lnTo>
                    <a:pt x="14322" y="10589"/>
                  </a:lnTo>
                  <a:cubicBezTo>
                    <a:pt x="14670" y="8730"/>
                    <a:pt x="14292" y="6839"/>
                    <a:pt x="13228" y="5120"/>
                  </a:cubicBezTo>
                  <a:cubicBezTo>
                    <a:pt x="11936" y="3787"/>
                    <a:pt x="10444" y="3787"/>
                    <a:pt x="6863" y="3787"/>
                  </a:cubicBezTo>
                  <a:close/>
                </a:path>
              </a:pathLst>
            </a:cu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589" name="Freeform 223"/>
            <p:cNvSpPr/>
            <p:nvPr/>
          </p:nvSpPr>
          <p:spPr>
            <a:xfrm>
              <a:off x="780862" y="1247434"/>
              <a:ext cx="44388" cy="62002"/>
            </a:xfrm>
            <a:custGeom>
              <a:avLst/>
              <a:gdLst/>
              <a:ahLst/>
              <a:cxnLst>
                <a:cxn ang="0">
                  <a:pos x="wd2" y="hd2"/>
                </a:cxn>
                <a:cxn ang="5400000">
                  <a:pos x="wd2" y="hd2"/>
                </a:cxn>
                <a:cxn ang="10800000">
                  <a:pos x="wd2" y="hd2"/>
                </a:cxn>
                <a:cxn ang="16200000">
                  <a:pos x="wd2" y="hd2"/>
                </a:cxn>
              </a:cxnLst>
              <a:rect l="0" t="0" r="r" b="b"/>
              <a:pathLst>
                <a:path w="21076" h="21505" extrusionOk="0">
                  <a:moveTo>
                    <a:pt x="61" y="0"/>
                  </a:moveTo>
                  <a:lnTo>
                    <a:pt x="6643" y="0"/>
                  </a:lnTo>
                  <a:lnTo>
                    <a:pt x="6643" y="13734"/>
                  </a:lnTo>
                  <a:cubicBezTo>
                    <a:pt x="6643" y="15038"/>
                    <a:pt x="6643" y="17648"/>
                    <a:pt x="10498" y="17648"/>
                  </a:cubicBezTo>
                  <a:cubicBezTo>
                    <a:pt x="11720" y="17648"/>
                    <a:pt x="14634" y="17648"/>
                    <a:pt x="14634" y="13802"/>
                  </a:cubicBezTo>
                  <a:lnTo>
                    <a:pt x="14634" y="69"/>
                  </a:lnTo>
                  <a:lnTo>
                    <a:pt x="21029" y="69"/>
                  </a:lnTo>
                  <a:lnTo>
                    <a:pt x="21029" y="13802"/>
                  </a:lnTo>
                  <a:cubicBezTo>
                    <a:pt x="21324" y="16065"/>
                    <a:pt x="20221" y="18306"/>
                    <a:pt x="18020" y="19914"/>
                  </a:cubicBezTo>
                  <a:cubicBezTo>
                    <a:pt x="15959" y="21027"/>
                    <a:pt x="13434" y="21585"/>
                    <a:pt x="10874" y="21493"/>
                  </a:cubicBezTo>
                  <a:cubicBezTo>
                    <a:pt x="8049" y="21600"/>
                    <a:pt x="5260" y="20994"/>
                    <a:pt x="2976" y="19776"/>
                  </a:cubicBezTo>
                  <a:cubicBezTo>
                    <a:pt x="790" y="18109"/>
                    <a:pt x="-276" y="15822"/>
                    <a:pt x="61" y="13527"/>
                  </a:cubicBezTo>
                  <a:close/>
                </a:path>
              </a:pathLst>
            </a:cu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590" name="Freeform 224"/>
            <p:cNvSpPr/>
            <p:nvPr/>
          </p:nvSpPr>
          <p:spPr>
            <a:xfrm>
              <a:off x="840262" y="1245934"/>
              <a:ext cx="42252" cy="64323"/>
            </a:xfrm>
            <a:custGeom>
              <a:avLst/>
              <a:gdLst/>
              <a:ahLst/>
              <a:cxnLst>
                <a:cxn ang="0">
                  <a:pos x="wd2" y="hd2"/>
                </a:cxn>
                <a:cxn ang="5400000">
                  <a:pos x="wd2" y="hd2"/>
                </a:cxn>
                <a:cxn ang="10800000">
                  <a:pos x="wd2" y="hd2"/>
                </a:cxn>
                <a:cxn ang="16200000">
                  <a:pos x="wd2" y="hd2"/>
                </a:cxn>
              </a:cxnLst>
              <a:rect l="0" t="0" r="r" b="b"/>
              <a:pathLst>
                <a:path w="21015" h="21454" extrusionOk="0">
                  <a:moveTo>
                    <a:pt x="67" y="7367"/>
                  </a:moveTo>
                  <a:cubicBezTo>
                    <a:pt x="-562" y="3745"/>
                    <a:pt x="3308" y="466"/>
                    <a:pt x="8710" y="44"/>
                  </a:cubicBezTo>
                  <a:cubicBezTo>
                    <a:pt x="9438" y="-13"/>
                    <a:pt x="10172" y="-15"/>
                    <a:pt x="10901" y="37"/>
                  </a:cubicBezTo>
                  <a:cubicBezTo>
                    <a:pt x="13297" y="9"/>
                    <a:pt x="15644" y="494"/>
                    <a:pt x="17599" y="1424"/>
                  </a:cubicBezTo>
                  <a:cubicBezTo>
                    <a:pt x="19788" y="2880"/>
                    <a:pt x="20907" y="4910"/>
                    <a:pt x="20652" y="6971"/>
                  </a:cubicBezTo>
                  <a:lnTo>
                    <a:pt x="14053" y="6971"/>
                  </a:lnTo>
                  <a:cubicBezTo>
                    <a:pt x="14053" y="5980"/>
                    <a:pt x="14053" y="3735"/>
                    <a:pt x="10606" y="3735"/>
                  </a:cubicBezTo>
                  <a:cubicBezTo>
                    <a:pt x="9665" y="3754"/>
                    <a:pt x="8761" y="3986"/>
                    <a:pt x="8045" y="4395"/>
                  </a:cubicBezTo>
                  <a:cubicBezTo>
                    <a:pt x="7215" y="5003"/>
                    <a:pt x="6820" y="5822"/>
                    <a:pt x="6962" y="6641"/>
                  </a:cubicBezTo>
                  <a:lnTo>
                    <a:pt x="6962" y="14366"/>
                  </a:lnTo>
                  <a:cubicBezTo>
                    <a:pt x="6962" y="15489"/>
                    <a:pt x="6962" y="17602"/>
                    <a:pt x="10606" y="17602"/>
                  </a:cubicBezTo>
                  <a:cubicBezTo>
                    <a:pt x="14250" y="17602"/>
                    <a:pt x="14151" y="16083"/>
                    <a:pt x="14151" y="13904"/>
                  </a:cubicBezTo>
                  <a:lnTo>
                    <a:pt x="20948" y="13904"/>
                  </a:lnTo>
                  <a:cubicBezTo>
                    <a:pt x="21038" y="14739"/>
                    <a:pt x="21038" y="15578"/>
                    <a:pt x="20948" y="16413"/>
                  </a:cubicBezTo>
                  <a:cubicBezTo>
                    <a:pt x="20593" y="17857"/>
                    <a:pt x="19431" y="19156"/>
                    <a:pt x="17697" y="20045"/>
                  </a:cubicBezTo>
                  <a:cubicBezTo>
                    <a:pt x="15770" y="20961"/>
                    <a:pt x="13460" y="21446"/>
                    <a:pt x="11098" y="21432"/>
                  </a:cubicBezTo>
                  <a:cubicBezTo>
                    <a:pt x="8201" y="21585"/>
                    <a:pt x="5341" y="20914"/>
                    <a:pt x="3219" y="19583"/>
                  </a:cubicBezTo>
                  <a:cubicBezTo>
                    <a:pt x="1939" y="18790"/>
                    <a:pt x="362" y="17668"/>
                    <a:pt x="362" y="13508"/>
                  </a:cubicBezTo>
                  <a:close/>
                </a:path>
              </a:pathLst>
            </a:cu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591" name="Freeform 225"/>
            <p:cNvSpPr/>
            <p:nvPr/>
          </p:nvSpPr>
          <p:spPr>
            <a:xfrm>
              <a:off x="888911" y="1247434"/>
              <a:ext cx="51884" cy="60977"/>
            </a:xfrm>
            <a:custGeom>
              <a:avLst/>
              <a:gdLst/>
              <a:ahLst/>
              <a:cxnLst>
                <a:cxn ang="0">
                  <a:pos x="wd2" y="hd2"/>
                </a:cxn>
                <a:cxn ang="5400000">
                  <a:pos x="wd2" y="hd2"/>
                </a:cxn>
                <a:cxn ang="10800000">
                  <a:pos x="wd2" y="hd2"/>
                </a:cxn>
                <a:cxn ang="16200000">
                  <a:pos x="wd2" y="hd2"/>
                </a:cxn>
              </a:cxnLst>
              <a:rect l="0" t="0" r="r" b="b"/>
              <a:pathLst>
                <a:path w="21600" h="21600" extrusionOk="0">
                  <a:moveTo>
                    <a:pt x="14262" y="0"/>
                  </a:moveTo>
                  <a:lnTo>
                    <a:pt x="21600" y="21600"/>
                  </a:lnTo>
                  <a:lnTo>
                    <a:pt x="16241" y="21600"/>
                  </a:lnTo>
                  <a:lnTo>
                    <a:pt x="14922" y="17322"/>
                  </a:lnTo>
                  <a:lnTo>
                    <a:pt x="6678" y="17322"/>
                  </a:lnTo>
                  <a:lnTo>
                    <a:pt x="5359" y="21600"/>
                  </a:lnTo>
                  <a:lnTo>
                    <a:pt x="0" y="21600"/>
                  </a:lnTo>
                  <a:lnTo>
                    <a:pt x="7090" y="0"/>
                  </a:lnTo>
                  <a:close/>
                  <a:moveTo>
                    <a:pt x="11047" y="3857"/>
                  </a:moveTo>
                  <a:lnTo>
                    <a:pt x="8244" y="13605"/>
                  </a:lnTo>
                  <a:lnTo>
                    <a:pt x="13932" y="13605"/>
                  </a:lnTo>
                  <a:close/>
                </a:path>
              </a:pathLst>
            </a:cu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592" name="Freeform 226"/>
            <p:cNvSpPr/>
            <p:nvPr/>
          </p:nvSpPr>
          <p:spPr>
            <a:xfrm>
              <a:off x="942772" y="1247434"/>
              <a:ext cx="44752" cy="609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1" y="3927"/>
                  </a:lnTo>
                  <a:lnTo>
                    <a:pt x="14241" y="21600"/>
                  </a:lnTo>
                  <a:lnTo>
                    <a:pt x="7551" y="21600"/>
                  </a:lnTo>
                  <a:lnTo>
                    <a:pt x="7551" y="3927"/>
                  </a:lnTo>
                  <a:lnTo>
                    <a:pt x="0" y="3927"/>
                  </a:lnTo>
                  <a:lnTo>
                    <a:pt x="0" y="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593" name="Freeform 227"/>
            <p:cNvSpPr/>
            <p:nvPr/>
          </p:nvSpPr>
          <p:spPr>
            <a:xfrm>
              <a:off x="992872" y="1247434"/>
              <a:ext cx="27922" cy="6097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15" y="19706"/>
                  </a:lnTo>
                  <a:lnTo>
                    <a:pt x="5515" y="1894"/>
                  </a:lnTo>
                  <a:lnTo>
                    <a:pt x="0" y="1894"/>
                  </a:lnTo>
                  <a:lnTo>
                    <a:pt x="0" y="0"/>
                  </a:lnTo>
                  <a:lnTo>
                    <a:pt x="21600" y="0"/>
                  </a:lnTo>
                  <a:lnTo>
                    <a:pt x="21600" y="1894"/>
                  </a:lnTo>
                  <a:lnTo>
                    <a:pt x="15931" y="1894"/>
                  </a:lnTo>
                  <a:lnTo>
                    <a:pt x="15931" y="19636"/>
                  </a:lnTo>
                  <a:lnTo>
                    <a:pt x="21600" y="19636"/>
                  </a:lnTo>
                  <a:lnTo>
                    <a:pt x="21600"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594" name="Freeform 228"/>
            <p:cNvSpPr/>
            <p:nvPr/>
          </p:nvSpPr>
          <p:spPr>
            <a:xfrm>
              <a:off x="1028709" y="1246176"/>
              <a:ext cx="43282" cy="64936"/>
            </a:xfrm>
            <a:custGeom>
              <a:avLst/>
              <a:gdLst/>
              <a:ahLst/>
              <a:cxnLst>
                <a:cxn ang="0">
                  <a:pos x="wd2" y="hd2"/>
                </a:cxn>
                <a:cxn ang="5400000">
                  <a:pos x="wd2" y="hd2"/>
                </a:cxn>
                <a:cxn ang="10800000">
                  <a:pos x="wd2" y="hd2"/>
                </a:cxn>
                <a:cxn ang="16200000">
                  <a:pos x="wd2" y="hd2"/>
                </a:cxn>
              </a:cxnLst>
              <a:rect l="0" t="0" r="r" b="b"/>
              <a:pathLst>
                <a:path w="21177" h="20696" extrusionOk="0">
                  <a:moveTo>
                    <a:pt x="487" y="7278"/>
                  </a:moveTo>
                  <a:cubicBezTo>
                    <a:pt x="243" y="5317"/>
                    <a:pt x="1181" y="3371"/>
                    <a:pt x="3103" y="1852"/>
                  </a:cubicBezTo>
                  <a:cubicBezTo>
                    <a:pt x="7501" y="-617"/>
                    <a:pt x="14012" y="-617"/>
                    <a:pt x="18411" y="1852"/>
                  </a:cubicBezTo>
                  <a:cubicBezTo>
                    <a:pt x="20620" y="3617"/>
                    <a:pt x="21571" y="5912"/>
                    <a:pt x="21026" y="8162"/>
                  </a:cubicBezTo>
                  <a:lnTo>
                    <a:pt x="21026" y="12894"/>
                  </a:lnTo>
                  <a:cubicBezTo>
                    <a:pt x="21369" y="14968"/>
                    <a:pt x="20467" y="17048"/>
                    <a:pt x="18508" y="18699"/>
                  </a:cubicBezTo>
                  <a:cubicBezTo>
                    <a:pt x="16360" y="20050"/>
                    <a:pt x="13447" y="20758"/>
                    <a:pt x="10466" y="20655"/>
                  </a:cubicBezTo>
                  <a:cubicBezTo>
                    <a:pt x="6201" y="20983"/>
                    <a:pt x="2163" y="19327"/>
                    <a:pt x="777" y="16680"/>
                  </a:cubicBezTo>
                  <a:cubicBezTo>
                    <a:pt x="232" y="15386"/>
                    <a:pt x="-29" y="14047"/>
                    <a:pt x="3" y="12705"/>
                  </a:cubicBezTo>
                  <a:close/>
                  <a:moveTo>
                    <a:pt x="7172" y="13588"/>
                  </a:moveTo>
                  <a:cubicBezTo>
                    <a:pt x="7172" y="15670"/>
                    <a:pt x="7753" y="17121"/>
                    <a:pt x="10660" y="17121"/>
                  </a:cubicBezTo>
                  <a:cubicBezTo>
                    <a:pt x="13566" y="17121"/>
                    <a:pt x="14244" y="14977"/>
                    <a:pt x="14244" y="13588"/>
                  </a:cubicBezTo>
                  <a:lnTo>
                    <a:pt x="14244" y="6837"/>
                  </a:lnTo>
                  <a:cubicBezTo>
                    <a:pt x="14244" y="5511"/>
                    <a:pt x="14244" y="3871"/>
                    <a:pt x="10756" y="3871"/>
                  </a:cubicBezTo>
                  <a:cubicBezTo>
                    <a:pt x="7268" y="3871"/>
                    <a:pt x="7172" y="6080"/>
                    <a:pt x="7172" y="6837"/>
                  </a:cubicBezTo>
                  <a:close/>
                </a:path>
              </a:pathLst>
            </a:cu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595" name="Freeform 229"/>
            <p:cNvSpPr/>
            <p:nvPr/>
          </p:nvSpPr>
          <p:spPr>
            <a:xfrm>
              <a:off x="1086535" y="1247434"/>
              <a:ext cx="44357" cy="609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172" y="0"/>
                  </a:lnTo>
                  <a:lnTo>
                    <a:pt x="13885" y="10099"/>
                  </a:lnTo>
                  <a:cubicBezTo>
                    <a:pt x="14246" y="10575"/>
                    <a:pt x="14568" y="11067"/>
                    <a:pt x="14850" y="11571"/>
                  </a:cubicBezTo>
                  <a:cubicBezTo>
                    <a:pt x="14850" y="11571"/>
                    <a:pt x="15428" y="12553"/>
                    <a:pt x="15525" y="12694"/>
                  </a:cubicBezTo>
                  <a:lnTo>
                    <a:pt x="15525" y="10519"/>
                  </a:lnTo>
                  <a:cubicBezTo>
                    <a:pt x="15453" y="9702"/>
                    <a:pt x="15453" y="8882"/>
                    <a:pt x="15525" y="8065"/>
                  </a:cubicBezTo>
                  <a:lnTo>
                    <a:pt x="15525" y="0"/>
                  </a:lnTo>
                  <a:lnTo>
                    <a:pt x="21600" y="0"/>
                  </a:lnTo>
                  <a:lnTo>
                    <a:pt x="21600" y="21600"/>
                  </a:lnTo>
                  <a:lnTo>
                    <a:pt x="16200" y="21600"/>
                  </a:lnTo>
                  <a:lnTo>
                    <a:pt x="8293" y="11151"/>
                  </a:lnTo>
                  <a:cubicBezTo>
                    <a:pt x="7450" y="9994"/>
                    <a:pt x="6709" y="8799"/>
                    <a:pt x="6075" y="7574"/>
                  </a:cubicBezTo>
                  <a:cubicBezTo>
                    <a:pt x="6075" y="8205"/>
                    <a:pt x="6075" y="10940"/>
                    <a:pt x="6075" y="11501"/>
                  </a:cubicBezTo>
                  <a:lnTo>
                    <a:pt x="6075" y="21600"/>
                  </a:lnTo>
                  <a:lnTo>
                    <a:pt x="96" y="21600"/>
                  </a:lnTo>
                  <a:close/>
                </a:path>
              </a:pathLst>
            </a:cu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596" name="Freeform 230"/>
            <p:cNvSpPr/>
            <p:nvPr/>
          </p:nvSpPr>
          <p:spPr>
            <a:xfrm>
              <a:off x="1159405" y="1247434"/>
              <a:ext cx="52081" cy="60977"/>
            </a:xfrm>
            <a:custGeom>
              <a:avLst/>
              <a:gdLst/>
              <a:ahLst/>
              <a:cxnLst>
                <a:cxn ang="0">
                  <a:pos x="wd2" y="hd2"/>
                </a:cxn>
                <a:cxn ang="5400000">
                  <a:pos x="wd2" y="hd2"/>
                </a:cxn>
                <a:cxn ang="10800000">
                  <a:pos x="wd2" y="hd2"/>
                </a:cxn>
                <a:cxn ang="16200000">
                  <a:pos x="wd2" y="hd2"/>
                </a:cxn>
              </a:cxnLst>
              <a:rect l="0" t="0" r="r" b="b"/>
              <a:pathLst>
                <a:path w="21600" h="21600" extrusionOk="0">
                  <a:moveTo>
                    <a:pt x="14290" y="0"/>
                  </a:moveTo>
                  <a:lnTo>
                    <a:pt x="21600" y="21600"/>
                  </a:lnTo>
                  <a:lnTo>
                    <a:pt x="16180" y="21600"/>
                  </a:lnTo>
                  <a:lnTo>
                    <a:pt x="14948" y="17322"/>
                  </a:lnTo>
                  <a:lnTo>
                    <a:pt x="6734" y="17322"/>
                  </a:lnTo>
                  <a:lnTo>
                    <a:pt x="5420" y="21600"/>
                  </a:lnTo>
                  <a:lnTo>
                    <a:pt x="0" y="21600"/>
                  </a:lnTo>
                  <a:lnTo>
                    <a:pt x="7145" y="0"/>
                  </a:lnTo>
                  <a:close/>
                  <a:moveTo>
                    <a:pt x="11005" y="3857"/>
                  </a:moveTo>
                  <a:lnTo>
                    <a:pt x="8295" y="13605"/>
                  </a:lnTo>
                  <a:lnTo>
                    <a:pt x="13961" y="13605"/>
                  </a:lnTo>
                  <a:close/>
                </a:path>
              </a:pathLst>
            </a:cu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597" name="Freeform 231"/>
            <p:cNvSpPr/>
            <p:nvPr/>
          </p:nvSpPr>
          <p:spPr>
            <a:xfrm>
              <a:off x="1221585" y="1247434"/>
              <a:ext cx="44357" cy="609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268" y="0"/>
                  </a:lnTo>
                  <a:lnTo>
                    <a:pt x="13982" y="10099"/>
                  </a:lnTo>
                  <a:lnTo>
                    <a:pt x="14947" y="11571"/>
                  </a:lnTo>
                  <a:lnTo>
                    <a:pt x="15622" y="12694"/>
                  </a:lnTo>
                  <a:lnTo>
                    <a:pt x="15622" y="10519"/>
                  </a:lnTo>
                  <a:cubicBezTo>
                    <a:pt x="15622" y="9047"/>
                    <a:pt x="15622" y="8836"/>
                    <a:pt x="15622" y="8065"/>
                  </a:cubicBezTo>
                  <a:lnTo>
                    <a:pt x="15622" y="0"/>
                  </a:lnTo>
                  <a:lnTo>
                    <a:pt x="21600" y="0"/>
                  </a:lnTo>
                  <a:lnTo>
                    <a:pt x="21600" y="21600"/>
                  </a:lnTo>
                  <a:lnTo>
                    <a:pt x="16296" y="21600"/>
                  </a:lnTo>
                  <a:lnTo>
                    <a:pt x="8389" y="11151"/>
                  </a:lnTo>
                  <a:cubicBezTo>
                    <a:pt x="7546" y="9994"/>
                    <a:pt x="6806" y="8799"/>
                    <a:pt x="6172" y="7574"/>
                  </a:cubicBezTo>
                  <a:cubicBezTo>
                    <a:pt x="6172" y="8205"/>
                    <a:pt x="6172" y="10940"/>
                    <a:pt x="6172" y="11501"/>
                  </a:cubicBezTo>
                  <a:lnTo>
                    <a:pt x="6172" y="21600"/>
                  </a:lnTo>
                  <a:lnTo>
                    <a:pt x="96" y="21600"/>
                  </a:lnTo>
                  <a:close/>
                </a:path>
              </a:pathLst>
            </a:cu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598" name="Freeform 232"/>
            <p:cNvSpPr/>
            <p:nvPr/>
          </p:nvSpPr>
          <p:spPr>
            <a:xfrm>
              <a:off x="1280395" y="1247434"/>
              <a:ext cx="42900" cy="60977"/>
            </a:xfrm>
            <a:custGeom>
              <a:avLst/>
              <a:gdLst/>
              <a:ahLst/>
              <a:cxnLst>
                <a:cxn ang="0">
                  <a:pos x="wd2" y="hd2"/>
                </a:cxn>
                <a:cxn ang="5400000">
                  <a:pos x="wd2" y="hd2"/>
                </a:cxn>
                <a:cxn ang="10800000">
                  <a:pos x="wd2" y="hd2"/>
                </a:cxn>
                <a:cxn ang="16200000">
                  <a:pos x="wd2" y="hd2"/>
                </a:cxn>
              </a:cxnLst>
              <a:rect l="0" t="0" r="r" b="b"/>
              <a:pathLst>
                <a:path w="21253" h="21600" extrusionOk="0">
                  <a:moveTo>
                    <a:pt x="0" y="0"/>
                  </a:moveTo>
                  <a:lnTo>
                    <a:pt x="7652" y="0"/>
                  </a:lnTo>
                  <a:cubicBezTo>
                    <a:pt x="15108" y="0"/>
                    <a:pt x="17462" y="982"/>
                    <a:pt x="19425" y="2805"/>
                  </a:cubicBezTo>
                  <a:cubicBezTo>
                    <a:pt x="21387" y="4629"/>
                    <a:pt x="21191" y="5680"/>
                    <a:pt x="21191" y="10519"/>
                  </a:cubicBezTo>
                  <a:lnTo>
                    <a:pt x="21191" y="14237"/>
                  </a:lnTo>
                  <a:cubicBezTo>
                    <a:pt x="21600" y="16726"/>
                    <a:pt x="19955" y="19160"/>
                    <a:pt x="16972" y="20478"/>
                  </a:cubicBezTo>
                  <a:cubicBezTo>
                    <a:pt x="14947" y="21170"/>
                    <a:pt x="12742" y="21553"/>
                    <a:pt x="10497" y="21600"/>
                  </a:cubicBezTo>
                  <a:lnTo>
                    <a:pt x="686" y="21600"/>
                  </a:lnTo>
                  <a:close/>
                  <a:moveTo>
                    <a:pt x="6770" y="17743"/>
                  </a:moveTo>
                  <a:lnTo>
                    <a:pt x="8731" y="17743"/>
                  </a:lnTo>
                  <a:cubicBezTo>
                    <a:pt x="11380" y="17743"/>
                    <a:pt x="14127" y="17392"/>
                    <a:pt x="14127" y="13254"/>
                  </a:cubicBezTo>
                  <a:cubicBezTo>
                    <a:pt x="14127" y="12553"/>
                    <a:pt x="14127" y="11361"/>
                    <a:pt x="14127" y="10589"/>
                  </a:cubicBezTo>
                  <a:cubicBezTo>
                    <a:pt x="14444" y="8724"/>
                    <a:pt x="14037" y="6831"/>
                    <a:pt x="12950" y="5120"/>
                  </a:cubicBezTo>
                  <a:cubicBezTo>
                    <a:pt x="11674" y="3787"/>
                    <a:pt x="10301" y="3787"/>
                    <a:pt x="6671" y="3787"/>
                  </a:cubicBezTo>
                  <a:close/>
                </a:path>
              </a:pathLst>
            </a:cu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599" name="Freeform 233"/>
            <p:cNvSpPr/>
            <p:nvPr/>
          </p:nvSpPr>
          <p:spPr>
            <a:xfrm>
              <a:off x="1348515" y="1247434"/>
              <a:ext cx="44952" cy="609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72" y="3927"/>
                  </a:lnTo>
                  <a:lnTo>
                    <a:pt x="14272" y="21600"/>
                  </a:lnTo>
                  <a:lnTo>
                    <a:pt x="7517" y="21600"/>
                  </a:lnTo>
                  <a:lnTo>
                    <a:pt x="7517" y="3927"/>
                  </a:lnTo>
                  <a:lnTo>
                    <a:pt x="0" y="3927"/>
                  </a:lnTo>
                  <a:lnTo>
                    <a:pt x="0" y="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00" name="Freeform 234"/>
            <p:cNvSpPr/>
            <p:nvPr/>
          </p:nvSpPr>
          <p:spPr>
            <a:xfrm>
              <a:off x="1403565" y="1247434"/>
              <a:ext cx="43962" cy="60977"/>
            </a:xfrm>
            <a:custGeom>
              <a:avLst/>
              <a:gdLst/>
              <a:ahLst/>
              <a:cxnLst>
                <a:cxn ang="0">
                  <a:pos x="wd2" y="hd2"/>
                </a:cxn>
                <a:cxn ang="5400000">
                  <a:pos x="wd2" y="hd2"/>
                </a:cxn>
                <a:cxn ang="10800000">
                  <a:pos x="wd2" y="hd2"/>
                </a:cxn>
                <a:cxn ang="16200000">
                  <a:pos x="wd2" y="hd2"/>
                </a:cxn>
              </a:cxnLst>
              <a:rect l="0" t="0" r="r" b="b"/>
              <a:pathLst>
                <a:path w="21600" h="21600" extrusionOk="0">
                  <a:moveTo>
                    <a:pt x="6519" y="21600"/>
                  </a:moveTo>
                  <a:lnTo>
                    <a:pt x="0" y="21600"/>
                  </a:lnTo>
                  <a:lnTo>
                    <a:pt x="0" y="0"/>
                  </a:lnTo>
                  <a:lnTo>
                    <a:pt x="9730" y="0"/>
                  </a:lnTo>
                  <a:cubicBezTo>
                    <a:pt x="14594" y="0"/>
                    <a:pt x="20821" y="491"/>
                    <a:pt x="20821" y="6242"/>
                  </a:cubicBezTo>
                  <a:cubicBezTo>
                    <a:pt x="21164" y="8922"/>
                    <a:pt x="18715" y="11374"/>
                    <a:pt x="15081" y="11992"/>
                  </a:cubicBezTo>
                  <a:lnTo>
                    <a:pt x="21600" y="21600"/>
                  </a:lnTo>
                  <a:lnTo>
                    <a:pt x="14497" y="21600"/>
                  </a:lnTo>
                  <a:lnTo>
                    <a:pt x="8757" y="12764"/>
                  </a:lnTo>
                  <a:lnTo>
                    <a:pt x="6616" y="12764"/>
                  </a:lnTo>
                  <a:close/>
                  <a:moveTo>
                    <a:pt x="6519" y="9327"/>
                  </a:moveTo>
                  <a:cubicBezTo>
                    <a:pt x="8228" y="9522"/>
                    <a:pt x="9967" y="9522"/>
                    <a:pt x="11676" y="9327"/>
                  </a:cubicBezTo>
                  <a:cubicBezTo>
                    <a:pt x="13816" y="8766"/>
                    <a:pt x="14010" y="7574"/>
                    <a:pt x="14010" y="6382"/>
                  </a:cubicBezTo>
                  <a:cubicBezTo>
                    <a:pt x="14258" y="5279"/>
                    <a:pt x="13408" y="4200"/>
                    <a:pt x="11967" y="3787"/>
                  </a:cubicBezTo>
                  <a:cubicBezTo>
                    <a:pt x="10159" y="3609"/>
                    <a:pt x="8327" y="3609"/>
                    <a:pt x="6519" y="3787"/>
                  </a:cubicBezTo>
                  <a:close/>
                </a:path>
              </a:pathLst>
            </a:cu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01" name="Freeform 235"/>
            <p:cNvSpPr/>
            <p:nvPr/>
          </p:nvSpPr>
          <p:spPr>
            <a:xfrm>
              <a:off x="1454258" y="1247434"/>
              <a:ext cx="50893" cy="60977"/>
            </a:xfrm>
            <a:custGeom>
              <a:avLst/>
              <a:gdLst/>
              <a:ahLst/>
              <a:cxnLst>
                <a:cxn ang="0">
                  <a:pos x="wd2" y="hd2"/>
                </a:cxn>
                <a:cxn ang="5400000">
                  <a:pos x="wd2" y="hd2"/>
                </a:cxn>
                <a:cxn ang="10800000">
                  <a:pos x="wd2" y="hd2"/>
                </a:cxn>
                <a:cxn ang="16200000">
                  <a:pos x="wd2" y="hd2"/>
                </a:cxn>
              </a:cxnLst>
              <a:rect l="0" t="0" r="r" b="b"/>
              <a:pathLst>
                <a:path w="21600" h="21600" extrusionOk="0">
                  <a:moveTo>
                    <a:pt x="14120" y="0"/>
                  </a:moveTo>
                  <a:lnTo>
                    <a:pt x="21600" y="21600"/>
                  </a:lnTo>
                  <a:lnTo>
                    <a:pt x="16137" y="21600"/>
                  </a:lnTo>
                  <a:lnTo>
                    <a:pt x="14792" y="17322"/>
                  </a:lnTo>
                  <a:lnTo>
                    <a:pt x="6808" y="17322"/>
                  </a:lnTo>
                  <a:lnTo>
                    <a:pt x="5463" y="21600"/>
                  </a:lnTo>
                  <a:lnTo>
                    <a:pt x="0" y="21600"/>
                  </a:lnTo>
                  <a:lnTo>
                    <a:pt x="7312" y="0"/>
                  </a:lnTo>
                  <a:close/>
                  <a:moveTo>
                    <a:pt x="10758" y="3857"/>
                  </a:moveTo>
                  <a:lnTo>
                    <a:pt x="7901" y="13605"/>
                  </a:lnTo>
                  <a:lnTo>
                    <a:pt x="13699" y="13605"/>
                  </a:lnTo>
                  <a:close/>
                </a:path>
              </a:pathLst>
            </a:cu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02" name="Freeform 236"/>
            <p:cNvSpPr/>
            <p:nvPr/>
          </p:nvSpPr>
          <p:spPr>
            <a:xfrm>
              <a:off x="1509703" y="1247434"/>
              <a:ext cx="27922" cy="6097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15" y="19706"/>
                  </a:lnTo>
                  <a:lnTo>
                    <a:pt x="5515" y="1894"/>
                  </a:lnTo>
                  <a:lnTo>
                    <a:pt x="0" y="1894"/>
                  </a:lnTo>
                  <a:lnTo>
                    <a:pt x="0" y="0"/>
                  </a:lnTo>
                  <a:lnTo>
                    <a:pt x="21600" y="0"/>
                  </a:lnTo>
                  <a:lnTo>
                    <a:pt x="21600" y="1894"/>
                  </a:lnTo>
                  <a:lnTo>
                    <a:pt x="15931" y="1894"/>
                  </a:lnTo>
                  <a:lnTo>
                    <a:pt x="15931" y="19636"/>
                  </a:lnTo>
                  <a:lnTo>
                    <a:pt x="21600" y="19636"/>
                  </a:lnTo>
                  <a:lnTo>
                    <a:pt x="21600"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03" name="Freeform 237"/>
            <p:cNvSpPr/>
            <p:nvPr/>
          </p:nvSpPr>
          <p:spPr>
            <a:xfrm>
              <a:off x="1547723" y="1247434"/>
              <a:ext cx="45150" cy="609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158" y="0"/>
                  </a:lnTo>
                  <a:lnTo>
                    <a:pt x="13642" y="10099"/>
                  </a:lnTo>
                  <a:cubicBezTo>
                    <a:pt x="14026" y="10575"/>
                    <a:pt x="14374" y="11067"/>
                    <a:pt x="14685" y="11571"/>
                  </a:cubicBezTo>
                  <a:cubicBezTo>
                    <a:pt x="14847" y="11963"/>
                    <a:pt x="15070" y="12339"/>
                    <a:pt x="15347" y="12694"/>
                  </a:cubicBezTo>
                  <a:lnTo>
                    <a:pt x="15347" y="10519"/>
                  </a:lnTo>
                  <a:cubicBezTo>
                    <a:pt x="15347" y="9047"/>
                    <a:pt x="15347" y="8836"/>
                    <a:pt x="15347" y="8065"/>
                  </a:cubicBezTo>
                  <a:lnTo>
                    <a:pt x="15347" y="0"/>
                  </a:lnTo>
                  <a:lnTo>
                    <a:pt x="21600" y="0"/>
                  </a:lnTo>
                  <a:lnTo>
                    <a:pt x="21600" y="21600"/>
                  </a:lnTo>
                  <a:lnTo>
                    <a:pt x="16389" y="21600"/>
                  </a:lnTo>
                  <a:lnTo>
                    <a:pt x="8621" y="11151"/>
                  </a:lnTo>
                  <a:cubicBezTo>
                    <a:pt x="7741" y="10003"/>
                    <a:pt x="6982" y="8807"/>
                    <a:pt x="6347" y="7574"/>
                  </a:cubicBezTo>
                  <a:cubicBezTo>
                    <a:pt x="6347" y="8205"/>
                    <a:pt x="6347" y="10940"/>
                    <a:pt x="6347" y="11501"/>
                  </a:cubicBezTo>
                  <a:lnTo>
                    <a:pt x="6347" y="21600"/>
                  </a:lnTo>
                  <a:lnTo>
                    <a:pt x="474" y="21600"/>
                  </a:lnTo>
                  <a:close/>
                </a:path>
              </a:pathLst>
            </a:cu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04" name="Freeform 238"/>
            <p:cNvSpPr/>
            <p:nvPr/>
          </p:nvSpPr>
          <p:spPr>
            <a:xfrm>
              <a:off x="1602179" y="1247434"/>
              <a:ext cx="27922" cy="6097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15" y="19706"/>
                  </a:lnTo>
                  <a:lnTo>
                    <a:pt x="5515" y="1894"/>
                  </a:lnTo>
                  <a:lnTo>
                    <a:pt x="0" y="1894"/>
                  </a:lnTo>
                  <a:lnTo>
                    <a:pt x="0" y="0"/>
                  </a:lnTo>
                  <a:lnTo>
                    <a:pt x="21600" y="0"/>
                  </a:lnTo>
                  <a:lnTo>
                    <a:pt x="21600" y="1894"/>
                  </a:lnTo>
                  <a:lnTo>
                    <a:pt x="15931" y="1894"/>
                  </a:lnTo>
                  <a:lnTo>
                    <a:pt x="15931" y="19636"/>
                  </a:lnTo>
                  <a:lnTo>
                    <a:pt x="21600" y="19636"/>
                  </a:lnTo>
                  <a:lnTo>
                    <a:pt x="21600"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05" name="Freeform 239"/>
            <p:cNvSpPr/>
            <p:nvPr/>
          </p:nvSpPr>
          <p:spPr>
            <a:xfrm>
              <a:off x="1639604" y="1247434"/>
              <a:ext cx="44160" cy="60977"/>
            </a:xfrm>
            <a:custGeom>
              <a:avLst/>
              <a:gdLst/>
              <a:ahLst/>
              <a:cxnLst>
                <a:cxn ang="0">
                  <a:pos x="wd2" y="hd2"/>
                </a:cxn>
                <a:cxn ang="5400000">
                  <a:pos x="wd2" y="hd2"/>
                </a:cxn>
                <a:cxn ang="10800000">
                  <a:pos x="wd2" y="hd2"/>
                </a:cxn>
                <a:cxn ang="16200000">
                  <a:pos x="wd2" y="hd2"/>
                </a:cxn>
              </a:cxnLst>
              <a:rect l="0" t="0" r="r" b="b"/>
              <a:pathLst>
                <a:path w="21600" h="21600" extrusionOk="0">
                  <a:moveTo>
                    <a:pt x="291" y="0"/>
                  </a:moveTo>
                  <a:lnTo>
                    <a:pt x="6199" y="0"/>
                  </a:lnTo>
                  <a:lnTo>
                    <a:pt x="13851" y="10099"/>
                  </a:lnTo>
                  <a:cubicBezTo>
                    <a:pt x="14244" y="10575"/>
                    <a:pt x="14600" y="11067"/>
                    <a:pt x="14916" y="11571"/>
                  </a:cubicBezTo>
                  <a:cubicBezTo>
                    <a:pt x="15083" y="11963"/>
                    <a:pt x="15310" y="12339"/>
                    <a:pt x="15595" y="12694"/>
                  </a:cubicBezTo>
                  <a:lnTo>
                    <a:pt x="15595" y="10519"/>
                  </a:lnTo>
                  <a:cubicBezTo>
                    <a:pt x="15595" y="9047"/>
                    <a:pt x="15595" y="8836"/>
                    <a:pt x="15595" y="8065"/>
                  </a:cubicBezTo>
                  <a:lnTo>
                    <a:pt x="15595" y="0"/>
                  </a:lnTo>
                  <a:lnTo>
                    <a:pt x="21600" y="0"/>
                  </a:lnTo>
                  <a:lnTo>
                    <a:pt x="21600" y="21600"/>
                  </a:lnTo>
                  <a:lnTo>
                    <a:pt x="16272" y="21600"/>
                  </a:lnTo>
                  <a:lnTo>
                    <a:pt x="8330" y="11151"/>
                  </a:lnTo>
                  <a:cubicBezTo>
                    <a:pt x="7431" y="10003"/>
                    <a:pt x="6654" y="8807"/>
                    <a:pt x="6005" y="7574"/>
                  </a:cubicBezTo>
                  <a:cubicBezTo>
                    <a:pt x="6005" y="8205"/>
                    <a:pt x="6005" y="10940"/>
                    <a:pt x="6005" y="11501"/>
                  </a:cubicBezTo>
                  <a:lnTo>
                    <a:pt x="6005"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06" name="Freeform 240"/>
            <p:cNvSpPr/>
            <p:nvPr/>
          </p:nvSpPr>
          <p:spPr>
            <a:xfrm>
              <a:off x="1698068" y="1245140"/>
              <a:ext cx="42603" cy="65810"/>
            </a:xfrm>
            <a:custGeom>
              <a:avLst/>
              <a:gdLst/>
              <a:ahLst/>
              <a:cxnLst>
                <a:cxn ang="0">
                  <a:pos x="wd2" y="hd2"/>
                </a:cxn>
                <a:cxn ang="5400000">
                  <a:pos x="wd2" y="hd2"/>
                </a:cxn>
                <a:cxn ang="10800000">
                  <a:pos x="wd2" y="hd2"/>
                </a:cxn>
                <a:cxn ang="16200000">
                  <a:pos x="wd2" y="hd2"/>
                </a:cxn>
              </a:cxnLst>
              <a:rect l="0" t="0" r="r" b="b"/>
              <a:pathLst>
                <a:path w="21227" h="21144" extrusionOk="0">
                  <a:moveTo>
                    <a:pt x="173" y="7987"/>
                  </a:moveTo>
                  <a:cubicBezTo>
                    <a:pt x="-361" y="5666"/>
                    <a:pt x="806" y="3317"/>
                    <a:pt x="3331" y="1627"/>
                  </a:cubicBezTo>
                  <a:cubicBezTo>
                    <a:pt x="5547" y="416"/>
                    <a:pt x="8433" y="-158"/>
                    <a:pt x="11323" y="37"/>
                  </a:cubicBezTo>
                  <a:cubicBezTo>
                    <a:pt x="16314" y="-258"/>
                    <a:pt x="20732" y="2113"/>
                    <a:pt x="21188" y="5331"/>
                  </a:cubicBezTo>
                  <a:cubicBezTo>
                    <a:pt x="21239" y="5686"/>
                    <a:pt x="21239" y="6042"/>
                    <a:pt x="21188" y="6397"/>
                  </a:cubicBezTo>
                  <a:lnTo>
                    <a:pt x="14578" y="6397"/>
                  </a:lnTo>
                  <a:cubicBezTo>
                    <a:pt x="14578" y="4680"/>
                    <a:pt x="12999" y="3853"/>
                    <a:pt x="10730" y="3853"/>
                  </a:cubicBezTo>
                  <a:cubicBezTo>
                    <a:pt x="8461" y="3853"/>
                    <a:pt x="6981" y="5761"/>
                    <a:pt x="6981" y="6906"/>
                  </a:cubicBezTo>
                  <a:lnTo>
                    <a:pt x="6981" y="13267"/>
                  </a:lnTo>
                  <a:cubicBezTo>
                    <a:pt x="6981" y="15875"/>
                    <a:pt x="7770" y="17465"/>
                    <a:pt x="11026" y="17465"/>
                  </a:cubicBezTo>
                  <a:cubicBezTo>
                    <a:pt x="14282" y="17465"/>
                    <a:pt x="14578" y="15620"/>
                    <a:pt x="14578" y="14857"/>
                  </a:cubicBezTo>
                  <a:lnTo>
                    <a:pt x="14578" y="13521"/>
                  </a:lnTo>
                  <a:lnTo>
                    <a:pt x="10928" y="13521"/>
                  </a:lnTo>
                  <a:lnTo>
                    <a:pt x="10928" y="10278"/>
                  </a:lnTo>
                  <a:lnTo>
                    <a:pt x="20793" y="10278"/>
                  </a:lnTo>
                  <a:lnTo>
                    <a:pt x="20793" y="20773"/>
                  </a:lnTo>
                  <a:lnTo>
                    <a:pt x="17833" y="20773"/>
                  </a:lnTo>
                  <a:lnTo>
                    <a:pt x="16946" y="19374"/>
                  </a:lnTo>
                  <a:cubicBezTo>
                    <a:pt x="15273" y="20690"/>
                    <a:pt x="12650" y="21342"/>
                    <a:pt x="10039" y="21091"/>
                  </a:cubicBezTo>
                  <a:cubicBezTo>
                    <a:pt x="7035" y="21184"/>
                    <a:pt x="4129" y="20387"/>
                    <a:pt x="2146" y="18928"/>
                  </a:cubicBezTo>
                  <a:cubicBezTo>
                    <a:pt x="485" y="17317"/>
                    <a:pt x="-249" y="15381"/>
                    <a:pt x="74" y="13458"/>
                  </a:cubicBezTo>
                  <a:close/>
                </a:path>
              </a:pathLst>
            </a:cu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07" name="Freeform 241"/>
            <p:cNvSpPr/>
            <p:nvPr/>
          </p:nvSpPr>
          <p:spPr>
            <a:xfrm>
              <a:off x="1769703" y="1247434"/>
              <a:ext cx="51090" cy="60977"/>
            </a:xfrm>
            <a:custGeom>
              <a:avLst/>
              <a:gdLst/>
              <a:ahLst/>
              <a:cxnLst>
                <a:cxn ang="0">
                  <a:pos x="wd2" y="hd2"/>
                </a:cxn>
                <a:cxn ang="5400000">
                  <a:pos x="wd2" y="hd2"/>
                </a:cxn>
                <a:cxn ang="10800000">
                  <a:pos x="wd2" y="hd2"/>
                </a:cxn>
                <a:cxn ang="16200000">
                  <a:pos x="wd2" y="hd2"/>
                </a:cxn>
              </a:cxnLst>
              <a:rect l="0" t="0" r="r" b="b"/>
              <a:pathLst>
                <a:path w="21600" h="21600" extrusionOk="0">
                  <a:moveTo>
                    <a:pt x="14148" y="0"/>
                  </a:moveTo>
                  <a:lnTo>
                    <a:pt x="21600" y="21600"/>
                  </a:lnTo>
                  <a:lnTo>
                    <a:pt x="16074" y="21600"/>
                  </a:lnTo>
                  <a:lnTo>
                    <a:pt x="14735" y="17322"/>
                  </a:lnTo>
                  <a:lnTo>
                    <a:pt x="6865" y="17322"/>
                  </a:lnTo>
                  <a:lnTo>
                    <a:pt x="5526" y="21600"/>
                  </a:lnTo>
                  <a:lnTo>
                    <a:pt x="0" y="21600"/>
                  </a:lnTo>
                  <a:lnTo>
                    <a:pt x="7284" y="0"/>
                  </a:lnTo>
                  <a:close/>
                  <a:moveTo>
                    <a:pt x="10800" y="3857"/>
                  </a:moveTo>
                  <a:lnTo>
                    <a:pt x="8037" y="13605"/>
                  </a:lnTo>
                  <a:lnTo>
                    <a:pt x="13814" y="13605"/>
                  </a:lnTo>
                  <a:close/>
                </a:path>
              </a:pathLst>
            </a:cu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08" name="Freeform 242"/>
            <p:cNvSpPr/>
            <p:nvPr/>
          </p:nvSpPr>
          <p:spPr>
            <a:xfrm>
              <a:off x="1830367" y="1247434"/>
              <a:ext cx="44388" cy="62003"/>
            </a:xfrm>
            <a:custGeom>
              <a:avLst/>
              <a:gdLst/>
              <a:ahLst/>
              <a:cxnLst>
                <a:cxn ang="0">
                  <a:pos x="wd2" y="hd2"/>
                </a:cxn>
                <a:cxn ang="5400000">
                  <a:pos x="wd2" y="hd2"/>
                </a:cxn>
                <a:cxn ang="10800000">
                  <a:pos x="wd2" y="hd2"/>
                </a:cxn>
                <a:cxn ang="16200000">
                  <a:pos x="wd2" y="hd2"/>
                </a:cxn>
              </a:cxnLst>
              <a:rect l="0" t="0" r="r" b="b"/>
              <a:pathLst>
                <a:path w="21076" h="21505" extrusionOk="0">
                  <a:moveTo>
                    <a:pt x="61" y="0"/>
                  </a:moveTo>
                  <a:lnTo>
                    <a:pt x="6643" y="0"/>
                  </a:lnTo>
                  <a:lnTo>
                    <a:pt x="6643" y="13734"/>
                  </a:lnTo>
                  <a:cubicBezTo>
                    <a:pt x="6643" y="15038"/>
                    <a:pt x="6643" y="17648"/>
                    <a:pt x="10592" y="17648"/>
                  </a:cubicBezTo>
                  <a:cubicBezTo>
                    <a:pt x="11814" y="17648"/>
                    <a:pt x="14635" y="17648"/>
                    <a:pt x="14635" y="13802"/>
                  </a:cubicBezTo>
                  <a:lnTo>
                    <a:pt x="14635" y="69"/>
                  </a:lnTo>
                  <a:lnTo>
                    <a:pt x="21029" y="69"/>
                  </a:lnTo>
                  <a:lnTo>
                    <a:pt x="21029" y="13802"/>
                  </a:lnTo>
                  <a:cubicBezTo>
                    <a:pt x="21324" y="16065"/>
                    <a:pt x="20221" y="18306"/>
                    <a:pt x="18019" y="19914"/>
                  </a:cubicBezTo>
                  <a:cubicBezTo>
                    <a:pt x="15967" y="21037"/>
                    <a:pt x="13436" y="21597"/>
                    <a:pt x="10874" y="21493"/>
                  </a:cubicBezTo>
                  <a:cubicBezTo>
                    <a:pt x="8049" y="21600"/>
                    <a:pt x="5260" y="20994"/>
                    <a:pt x="2976" y="19776"/>
                  </a:cubicBezTo>
                  <a:cubicBezTo>
                    <a:pt x="790" y="18109"/>
                    <a:pt x="-276" y="15822"/>
                    <a:pt x="61" y="13527"/>
                  </a:cubicBezTo>
                  <a:close/>
                </a:path>
              </a:pathLst>
            </a:cu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09" name="Freeform 243"/>
            <p:cNvSpPr/>
            <p:nvPr/>
          </p:nvSpPr>
          <p:spPr>
            <a:xfrm>
              <a:off x="1886140" y="1247434"/>
              <a:ext cx="44754" cy="609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0" y="3927"/>
                  </a:lnTo>
                  <a:lnTo>
                    <a:pt x="14240" y="21600"/>
                  </a:lnTo>
                  <a:lnTo>
                    <a:pt x="7551" y="21600"/>
                  </a:lnTo>
                  <a:lnTo>
                    <a:pt x="7551" y="3927"/>
                  </a:lnTo>
                  <a:lnTo>
                    <a:pt x="0" y="3927"/>
                  </a:lnTo>
                  <a:lnTo>
                    <a:pt x="0" y="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10" name="Freeform 244"/>
            <p:cNvSpPr/>
            <p:nvPr/>
          </p:nvSpPr>
          <p:spPr>
            <a:xfrm>
              <a:off x="1941783" y="1247434"/>
              <a:ext cx="44357" cy="609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557" y="0"/>
                  </a:lnTo>
                  <a:lnTo>
                    <a:pt x="6557" y="8205"/>
                  </a:lnTo>
                  <a:lnTo>
                    <a:pt x="14947" y="8205"/>
                  </a:lnTo>
                  <a:lnTo>
                    <a:pt x="14947" y="0"/>
                  </a:lnTo>
                  <a:lnTo>
                    <a:pt x="21600" y="0"/>
                  </a:lnTo>
                  <a:lnTo>
                    <a:pt x="21600" y="21600"/>
                  </a:lnTo>
                  <a:lnTo>
                    <a:pt x="15043" y="21600"/>
                  </a:lnTo>
                  <a:lnTo>
                    <a:pt x="15043" y="12273"/>
                  </a:lnTo>
                  <a:lnTo>
                    <a:pt x="6654" y="12273"/>
                  </a:lnTo>
                  <a:lnTo>
                    <a:pt x="6654" y="21600"/>
                  </a:lnTo>
                  <a:lnTo>
                    <a:pt x="0" y="2160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11" name="Freeform 245"/>
            <p:cNvSpPr/>
            <p:nvPr/>
          </p:nvSpPr>
          <p:spPr>
            <a:xfrm>
              <a:off x="2000716" y="1246175"/>
              <a:ext cx="42323" cy="64858"/>
            </a:xfrm>
            <a:custGeom>
              <a:avLst/>
              <a:gdLst/>
              <a:ahLst/>
              <a:cxnLst>
                <a:cxn ang="0">
                  <a:pos x="wd2" y="hd2"/>
                </a:cxn>
                <a:cxn ang="5400000">
                  <a:pos x="wd2" y="hd2"/>
                </a:cxn>
                <a:cxn ang="10800000">
                  <a:pos x="wd2" y="hd2"/>
                </a:cxn>
                <a:cxn ang="16200000">
                  <a:pos x="wd2" y="hd2"/>
                </a:cxn>
              </a:cxnLst>
              <a:rect l="0" t="0" r="r" b="b"/>
              <a:pathLst>
                <a:path w="21019" h="20796" extrusionOk="0">
                  <a:moveTo>
                    <a:pt x="38" y="7322"/>
                  </a:moveTo>
                  <a:cubicBezTo>
                    <a:pt x="-209" y="5349"/>
                    <a:pt x="744" y="3391"/>
                    <a:pt x="2694" y="1863"/>
                  </a:cubicBezTo>
                  <a:cubicBezTo>
                    <a:pt x="7158" y="-621"/>
                    <a:pt x="13768" y="-621"/>
                    <a:pt x="18233" y="1863"/>
                  </a:cubicBezTo>
                  <a:cubicBezTo>
                    <a:pt x="20431" y="3654"/>
                    <a:pt x="21391" y="5949"/>
                    <a:pt x="20888" y="8211"/>
                  </a:cubicBezTo>
                  <a:lnTo>
                    <a:pt x="20888" y="12972"/>
                  </a:lnTo>
                  <a:cubicBezTo>
                    <a:pt x="21236" y="15058"/>
                    <a:pt x="20320" y="17151"/>
                    <a:pt x="18331" y="18812"/>
                  </a:cubicBezTo>
                  <a:cubicBezTo>
                    <a:pt x="16151" y="20171"/>
                    <a:pt x="13194" y="20884"/>
                    <a:pt x="10168" y="20780"/>
                  </a:cubicBezTo>
                  <a:cubicBezTo>
                    <a:pt x="6004" y="20979"/>
                    <a:pt x="2160" y="19334"/>
                    <a:pt x="825" y="16780"/>
                  </a:cubicBezTo>
                  <a:cubicBezTo>
                    <a:pt x="271" y="15478"/>
                    <a:pt x="6" y="14132"/>
                    <a:pt x="38" y="12781"/>
                  </a:cubicBezTo>
                  <a:close/>
                  <a:moveTo>
                    <a:pt x="6824" y="13670"/>
                  </a:moveTo>
                  <a:cubicBezTo>
                    <a:pt x="6824" y="15765"/>
                    <a:pt x="7414" y="17225"/>
                    <a:pt x="10365" y="17225"/>
                  </a:cubicBezTo>
                  <a:cubicBezTo>
                    <a:pt x="13315" y="17225"/>
                    <a:pt x="14003" y="15067"/>
                    <a:pt x="14003" y="13670"/>
                  </a:cubicBezTo>
                  <a:lnTo>
                    <a:pt x="14003" y="6878"/>
                  </a:lnTo>
                  <a:cubicBezTo>
                    <a:pt x="14003" y="5545"/>
                    <a:pt x="14003" y="3894"/>
                    <a:pt x="10463" y="3894"/>
                  </a:cubicBezTo>
                  <a:cubicBezTo>
                    <a:pt x="6922" y="3894"/>
                    <a:pt x="6824" y="6116"/>
                    <a:pt x="6824" y="6878"/>
                  </a:cubicBezTo>
                  <a:close/>
                </a:path>
              </a:pathLst>
            </a:cu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12" name="Freeform 246"/>
            <p:cNvSpPr/>
            <p:nvPr/>
          </p:nvSpPr>
          <p:spPr>
            <a:xfrm>
              <a:off x="2056634" y="1247434"/>
              <a:ext cx="43962" cy="60977"/>
            </a:xfrm>
            <a:custGeom>
              <a:avLst/>
              <a:gdLst/>
              <a:ahLst/>
              <a:cxnLst>
                <a:cxn ang="0">
                  <a:pos x="wd2" y="hd2"/>
                </a:cxn>
                <a:cxn ang="5400000">
                  <a:pos x="wd2" y="hd2"/>
                </a:cxn>
                <a:cxn ang="10800000">
                  <a:pos x="wd2" y="hd2"/>
                </a:cxn>
                <a:cxn ang="16200000">
                  <a:pos x="wd2" y="hd2"/>
                </a:cxn>
              </a:cxnLst>
              <a:rect l="0" t="0" r="r" b="b"/>
              <a:pathLst>
                <a:path w="21600" h="21600" extrusionOk="0">
                  <a:moveTo>
                    <a:pt x="6519" y="21600"/>
                  </a:moveTo>
                  <a:lnTo>
                    <a:pt x="0" y="21600"/>
                  </a:lnTo>
                  <a:lnTo>
                    <a:pt x="0" y="0"/>
                  </a:lnTo>
                  <a:lnTo>
                    <a:pt x="9730" y="0"/>
                  </a:lnTo>
                  <a:cubicBezTo>
                    <a:pt x="14594" y="0"/>
                    <a:pt x="20724" y="491"/>
                    <a:pt x="20724" y="6242"/>
                  </a:cubicBezTo>
                  <a:cubicBezTo>
                    <a:pt x="21119" y="8909"/>
                    <a:pt x="18701" y="11372"/>
                    <a:pt x="15081" y="11992"/>
                  </a:cubicBezTo>
                  <a:lnTo>
                    <a:pt x="21600" y="21600"/>
                  </a:lnTo>
                  <a:lnTo>
                    <a:pt x="14400" y="21600"/>
                  </a:lnTo>
                  <a:lnTo>
                    <a:pt x="8757" y="12764"/>
                  </a:lnTo>
                  <a:lnTo>
                    <a:pt x="6519" y="12764"/>
                  </a:lnTo>
                  <a:close/>
                  <a:moveTo>
                    <a:pt x="6519" y="9327"/>
                  </a:moveTo>
                  <a:cubicBezTo>
                    <a:pt x="8260" y="9513"/>
                    <a:pt x="10031" y="9513"/>
                    <a:pt x="11773" y="9327"/>
                  </a:cubicBezTo>
                  <a:cubicBezTo>
                    <a:pt x="13816" y="8766"/>
                    <a:pt x="14010" y="7574"/>
                    <a:pt x="14010" y="6382"/>
                  </a:cubicBezTo>
                  <a:cubicBezTo>
                    <a:pt x="14236" y="5301"/>
                    <a:pt x="13442" y="4244"/>
                    <a:pt x="12064" y="3787"/>
                  </a:cubicBezTo>
                  <a:cubicBezTo>
                    <a:pt x="10225" y="3611"/>
                    <a:pt x="8359" y="3611"/>
                    <a:pt x="6519" y="3787"/>
                  </a:cubicBezTo>
                  <a:close/>
                </a:path>
              </a:pathLst>
            </a:cu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13" name="Freeform 247"/>
            <p:cNvSpPr/>
            <p:nvPr/>
          </p:nvSpPr>
          <p:spPr>
            <a:xfrm>
              <a:off x="2107328" y="1247434"/>
              <a:ext cx="27725" cy="6097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54" y="19706"/>
                  </a:lnTo>
                  <a:lnTo>
                    <a:pt x="5554" y="1894"/>
                  </a:lnTo>
                  <a:lnTo>
                    <a:pt x="0" y="1894"/>
                  </a:lnTo>
                  <a:lnTo>
                    <a:pt x="0" y="0"/>
                  </a:lnTo>
                  <a:lnTo>
                    <a:pt x="21600" y="0"/>
                  </a:lnTo>
                  <a:lnTo>
                    <a:pt x="21600" y="1894"/>
                  </a:lnTo>
                  <a:lnTo>
                    <a:pt x="16046" y="1894"/>
                  </a:lnTo>
                  <a:lnTo>
                    <a:pt x="16046" y="19636"/>
                  </a:lnTo>
                  <a:lnTo>
                    <a:pt x="21600" y="19636"/>
                  </a:lnTo>
                  <a:lnTo>
                    <a:pt x="21600"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14" name="Freeform 248"/>
            <p:cNvSpPr/>
            <p:nvPr/>
          </p:nvSpPr>
          <p:spPr>
            <a:xfrm>
              <a:off x="2140596" y="1247434"/>
              <a:ext cx="44753" cy="609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1" y="3927"/>
                  </a:lnTo>
                  <a:lnTo>
                    <a:pt x="14241" y="21600"/>
                  </a:lnTo>
                  <a:lnTo>
                    <a:pt x="7455" y="21600"/>
                  </a:lnTo>
                  <a:lnTo>
                    <a:pt x="7455" y="3927"/>
                  </a:lnTo>
                  <a:lnTo>
                    <a:pt x="0" y="3927"/>
                  </a:lnTo>
                  <a:lnTo>
                    <a:pt x="0" y="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15" name="Freeform 249"/>
            <p:cNvSpPr/>
            <p:nvPr/>
          </p:nvSpPr>
          <p:spPr>
            <a:xfrm>
              <a:off x="2189902" y="1247434"/>
              <a:ext cx="50694" cy="60977"/>
            </a:xfrm>
            <a:custGeom>
              <a:avLst/>
              <a:gdLst/>
              <a:ahLst/>
              <a:cxnLst>
                <a:cxn ang="0">
                  <a:pos x="wd2" y="hd2"/>
                </a:cxn>
                <a:cxn ang="5400000">
                  <a:pos x="wd2" y="hd2"/>
                </a:cxn>
                <a:cxn ang="10800000">
                  <a:pos x="wd2" y="hd2"/>
                </a:cxn>
                <a:cxn ang="16200000">
                  <a:pos x="wd2" y="hd2"/>
                </a:cxn>
              </a:cxnLst>
              <a:rect l="0" t="0" r="r" b="b"/>
              <a:pathLst>
                <a:path w="21600" h="21600" extrusionOk="0">
                  <a:moveTo>
                    <a:pt x="8438" y="21600"/>
                  </a:moveTo>
                  <a:lnTo>
                    <a:pt x="8438" y="13044"/>
                  </a:lnTo>
                  <a:lnTo>
                    <a:pt x="0" y="0"/>
                  </a:lnTo>
                  <a:lnTo>
                    <a:pt x="6075" y="0"/>
                  </a:lnTo>
                  <a:lnTo>
                    <a:pt x="9366" y="5400"/>
                  </a:lnTo>
                  <a:cubicBezTo>
                    <a:pt x="9366" y="5821"/>
                    <a:pt x="10716" y="7644"/>
                    <a:pt x="10884" y="8065"/>
                  </a:cubicBezTo>
                  <a:cubicBezTo>
                    <a:pt x="11334" y="7178"/>
                    <a:pt x="11841" y="6312"/>
                    <a:pt x="12403" y="5470"/>
                  </a:cubicBezTo>
                  <a:lnTo>
                    <a:pt x="15525" y="0"/>
                  </a:lnTo>
                  <a:lnTo>
                    <a:pt x="21600" y="0"/>
                  </a:lnTo>
                  <a:lnTo>
                    <a:pt x="13753" y="12904"/>
                  </a:lnTo>
                  <a:lnTo>
                    <a:pt x="13753" y="21600"/>
                  </a:lnTo>
                  <a:close/>
                </a:path>
              </a:pathLst>
            </a:cu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16" name="Freeform 250"/>
            <p:cNvSpPr/>
            <p:nvPr/>
          </p:nvSpPr>
          <p:spPr>
            <a:xfrm>
              <a:off x="0" y="418217"/>
              <a:ext cx="500883" cy="765666"/>
            </a:xfrm>
            <a:custGeom>
              <a:avLst/>
              <a:gdLst/>
              <a:ahLst/>
              <a:cxnLst>
                <a:cxn ang="0">
                  <a:pos x="wd2" y="hd2"/>
                </a:cxn>
                <a:cxn ang="5400000">
                  <a:pos x="wd2" y="hd2"/>
                </a:cxn>
                <a:cxn ang="10800000">
                  <a:pos x="wd2" y="hd2"/>
                </a:cxn>
                <a:cxn ang="16200000">
                  <a:pos x="wd2" y="hd2"/>
                </a:cxn>
              </a:cxnLst>
              <a:rect l="0" t="0" r="r" b="b"/>
              <a:pathLst>
                <a:path w="21578" h="21558" extrusionOk="0">
                  <a:moveTo>
                    <a:pt x="0" y="7372"/>
                  </a:moveTo>
                  <a:cubicBezTo>
                    <a:pt x="0" y="2667"/>
                    <a:pt x="3864" y="2"/>
                    <a:pt x="11192" y="2"/>
                  </a:cubicBezTo>
                  <a:cubicBezTo>
                    <a:pt x="13664" y="-42"/>
                    <a:pt x="16090" y="441"/>
                    <a:pt x="18102" y="1379"/>
                  </a:cubicBezTo>
                  <a:cubicBezTo>
                    <a:pt x="20926" y="2834"/>
                    <a:pt x="21276" y="5354"/>
                    <a:pt x="21361" y="7009"/>
                  </a:cubicBezTo>
                  <a:lnTo>
                    <a:pt x="14451" y="7009"/>
                  </a:lnTo>
                  <a:cubicBezTo>
                    <a:pt x="14451" y="6000"/>
                    <a:pt x="14323" y="3760"/>
                    <a:pt x="10894" y="3760"/>
                  </a:cubicBezTo>
                  <a:cubicBezTo>
                    <a:pt x="9931" y="3765"/>
                    <a:pt x="9003" y="3994"/>
                    <a:pt x="8275" y="4406"/>
                  </a:cubicBezTo>
                  <a:cubicBezTo>
                    <a:pt x="7433" y="5012"/>
                    <a:pt x="7016" y="5820"/>
                    <a:pt x="7123" y="6636"/>
                  </a:cubicBezTo>
                  <a:lnTo>
                    <a:pt x="7123" y="14440"/>
                  </a:lnTo>
                  <a:cubicBezTo>
                    <a:pt x="7123" y="15555"/>
                    <a:pt x="7123" y="17717"/>
                    <a:pt x="10936" y="17717"/>
                  </a:cubicBezTo>
                  <a:cubicBezTo>
                    <a:pt x="13769" y="17717"/>
                    <a:pt x="14622" y="16207"/>
                    <a:pt x="14622" y="13994"/>
                  </a:cubicBezTo>
                  <a:lnTo>
                    <a:pt x="21574" y="13994"/>
                  </a:lnTo>
                  <a:cubicBezTo>
                    <a:pt x="21600" y="14838"/>
                    <a:pt x="21500" y="15682"/>
                    <a:pt x="21276" y="16513"/>
                  </a:cubicBezTo>
                  <a:cubicBezTo>
                    <a:pt x="20934" y="17969"/>
                    <a:pt x="19753" y="19283"/>
                    <a:pt x="17974" y="20187"/>
                  </a:cubicBezTo>
                  <a:cubicBezTo>
                    <a:pt x="15739" y="21363"/>
                    <a:pt x="12481" y="21558"/>
                    <a:pt x="11150" y="21558"/>
                  </a:cubicBezTo>
                  <a:cubicBezTo>
                    <a:pt x="7507" y="21558"/>
                    <a:pt x="4973" y="21001"/>
                    <a:pt x="3003" y="19735"/>
                  </a:cubicBezTo>
                  <a:cubicBezTo>
                    <a:pt x="1715" y="18921"/>
                    <a:pt x="43" y="17745"/>
                    <a:pt x="43" y="13542"/>
                  </a:cubicBezTo>
                  <a:close/>
                </a:path>
              </a:pathLst>
            </a:cu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17" name="Freeform 251"/>
            <p:cNvSpPr/>
            <p:nvPr/>
          </p:nvSpPr>
          <p:spPr>
            <a:xfrm>
              <a:off x="668910" y="434354"/>
              <a:ext cx="513665" cy="7305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642" y="0"/>
                  </a:lnTo>
                  <a:lnTo>
                    <a:pt x="20642" y="3940"/>
                  </a:lnTo>
                  <a:lnTo>
                    <a:pt x="6703" y="3940"/>
                  </a:lnTo>
                  <a:lnTo>
                    <a:pt x="6703" y="8529"/>
                  </a:lnTo>
                  <a:lnTo>
                    <a:pt x="16287" y="8529"/>
                  </a:lnTo>
                  <a:lnTo>
                    <a:pt x="16287" y="12474"/>
                  </a:lnTo>
                  <a:lnTo>
                    <a:pt x="6786" y="12474"/>
                  </a:lnTo>
                  <a:lnTo>
                    <a:pt x="6786" y="17567"/>
                  </a:lnTo>
                  <a:lnTo>
                    <a:pt x="21600" y="17567"/>
                  </a:lnTo>
                  <a:lnTo>
                    <a:pt x="21600" y="21600"/>
                  </a:lnTo>
                  <a:lnTo>
                    <a:pt x="0" y="2160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18" name="Freeform 252"/>
            <p:cNvSpPr/>
            <p:nvPr/>
          </p:nvSpPr>
          <p:spPr>
            <a:xfrm>
              <a:off x="1383168" y="65527"/>
              <a:ext cx="114060" cy="114035"/>
            </a:xfrm>
            <a:prstGeom prst="ellipse">
              <a:avLst/>
            </a:pr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19" name="Freeform 253"/>
            <p:cNvSpPr/>
            <p:nvPr/>
          </p:nvSpPr>
          <p:spPr>
            <a:xfrm>
              <a:off x="1411089" y="0"/>
              <a:ext cx="59210" cy="179562"/>
            </a:xfrm>
            <a:custGeom>
              <a:avLst/>
              <a:gdLst/>
              <a:ahLst/>
              <a:cxnLst>
                <a:cxn ang="0">
                  <a:pos x="wd2" y="hd2"/>
                </a:cxn>
                <a:cxn ang="5400000">
                  <a:pos x="wd2" y="hd2"/>
                </a:cxn>
                <a:cxn ang="10800000">
                  <a:pos x="wd2" y="hd2"/>
                </a:cxn>
                <a:cxn ang="16200000">
                  <a:pos x="wd2" y="hd2"/>
                </a:cxn>
              </a:cxnLst>
              <a:rect l="0" t="0" r="r" b="b"/>
              <a:pathLst>
                <a:path w="21600" h="21600" extrusionOk="0">
                  <a:moveTo>
                    <a:pt x="10619" y="21600"/>
                  </a:moveTo>
                  <a:lnTo>
                    <a:pt x="0" y="0"/>
                  </a:lnTo>
                  <a:lnTo>
                    <a:pt x="21600" y="0"/>
                  </a:lnTo>
                  <a:lnTo>
                    <a:pt x="10619" y="21600"/>
                  </a:lnTo>
                  <a:close/>
                </a:path>
              </a:pathLst>
            </a:cu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20" name="Freeform 254"/>
            <p:cNvSpPr/>
            <p:nvPr/>
          </p:nvSpPr>
          <p:spPr>
            <a:xfrm>
              <a:off x="1187922" y="411938"/>
              <a:ext cx="556041" cy="26419"/>
            </a:xfrm>
            <a:prstGeom prst="rect">
              <a:avLst/>
            </a:pr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21" name="Freeform 255"/>
            <p:cNvSpPr/>
            <p:nvPr/>
          </p:nvSpPr>
          <p:spPr>
            <a:xfrm>
              <a:off x="1187922" y="557648"/>
              <a:ext cx="556041" cy="26419"/>
            </a:xfrm>
            <a:prstGeom prst="rect">
              <a:avLst/>
            </a:pr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22" name="Freeform 256"/>
            <p:cNvSpPr/>
            <p:nvPr/>
          </p:nvSpPr>
          <p:spPr>
            <a:xfrm>
              <a:off x="1187922" y="486180"/>
              <a:ext cx="292080" cy="26418"/>
            </a:xfrm>
            <a:prstGeom prst="rect">
              <a:avLst/>
            </a:pr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23" name="Freeform 257"/>
            <p:cNvSpPr/>
            <p:nvPr/>
          </p:nvSpPr>
          <p:spPr>
            <a:xfrm>
              <a:off x="1521782" y="486180"/>
              <a:ext cx="120199" cy="26418"/>
            </a:xfrm>
            <a:prstGeom prst="rect">
              <a:avLst/>
            </a:pr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24" name="Freeform 258"/>
            <p:cNvSpPr/>
            <p:nvPr/>
          </p:nvSpPr>
          <p:spPr>
            <a:xfrm>
              <a:off x="1697427" y="486180"/>
              <a:ext cx="46536" cy="26418"/>
            </a:xfrm>
            <a:prstGeom prst="rect">
              <a:avLst/>
            </a:pr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25" name="Freeform 259"/>
            <p:cNvSpPr/>
            <p:nvPr/>
          </p:nvSpPr>
          <p:spPr>
            <a:xfrm>
              <a:off x="1630693" y="1107860"/>
              <a:ext cx="168713" cy="49296"/>
            </a:xfrm>
            <a:custGeom>
              <a:avLst/>
              <a:gdLst/>
              <a:ahLst/>
              <a:cxnLst>
                <a:cxn ang="0">
                  <a:pos x="wd2" y="hd2"/>
                </a:cxn>
                <a:cxn ang="5400000">
                  <a:pos x="wd2" y="hd2"/>
                </a:cxn>
                <a:cxn ang="10800000">
                  <a:pos x="wd2" y="hd2"/>
                </a:cxn>
                <a:cxn ang="16200000">
                  <a:pos x="wd2" y="hd2"/>
                </a:cxn>
              </a:cxnLst>
              <a:rect l="0" t="0" r="r" b="b"/>
              <a:pathLst>
                <a:path w="21600" h="21600" extrusionOk="0">
                  <a:moveTo>
                    <a:pt x="19952" y="21600"/>
                  </a:moveTo>
                  <a:lnTo>
                    <a:pt x="21600" y="0"/>
                  </a:lnTo>
                  <a:lnTo>
                    <a:pt x="1775" y="0"/>
                  </a:lnTo>
                  <a:lnTo>
                    <a:pt x="0" y="21600"/>
                  </a:lnTo>
                  <a:lnTo>
                    <a:pt x="19952" y="21600"/>
                  </a:lnTo>
                  <a:close/>
                </a:path>
              </a:pathLst>
            </a:cu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26" name="Freeform 260"/>
            <p:cNvSpPr/>
            <p:nvPr/>
          </p:nvSpPr>
          <p:spPr>
            <a:xfrm>
              <a:off x="2069308" y="1107860"/>
              <a:ext cx="168317" cy="49296"/>
            </a:xfrm>
            <a:custGeom>
              <a:avLst/>
              <a:gdLst/>
              <a:ahLst/>
              <a:cxnLst>
                <a:cxn ang="0">
                  <a:pos x="wd2" y="hd2"/>
                </a:cxn>
                <a:cxn ang="5400000">
                  <a:pos x="wd2" y="hd2"/>
                </a:cxn>
                <a:cxn ang="10800000">
                  <a:pos x="wd2" y="hd2"/>
                </a:cxn>
                <a:cxn ang="16200000">
                  <a:pos x="wd2" y="hd2"/>
                </a:cxn>
              </a:cxnLst>
              <a:rect l="0" t="0" r="r" b="b"/>
              <a:pathLst>
                <a:path w="21600" h="21600" extrusionOk="0">
                  <a:moveTo>
                    <a:pt x="19770" y="0"/>
                  </a:moveTo>
                  <a:lnTo>
                    <a:pt x="0" y="0"/>
                  </a:lnTo>
                  <a:lnTo>
                    <a:pt x="1652" y="21600"/>
                  </a:lnTo>
                  <a:lnTo>
                    <a:pt x="21600" y="21600"/>
                  </a:lnTo>
                  <a:lnTo>
                    <a:pt x="19770" y="0"/>
                  </a:lnTo>
                  <a:close/>
                </a:path>
              </a:pathLst>
            </a:cu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27" name="Freeform 261"/>
            <p:cNvSpPr/>
            <p:nvPr/>
          </p:nvSpPr>
          <p:spPr>
            <a:xfrm>
              <a:off x="2096833" y="963935"/>
              <a:ext cx="121783" cy="1280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15067" y="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28" name="Freeform 262"/>
            <p:cNvSpPr/>
            <p:nvPr/>
          </p:nvSpPr>
          <p:spPr>
            <a:xfrm>
              <a:off x="1689704" y="820008"/>
              <a:ext cx="487328" cy="128090"/>
            </a:xfrm>
            <a:custGeom>
              <a:avLst/>
              <a:gdLst/>
              <a:ahLst/>
              <a:cxnLst>
                <a:cxn ang="0">
                  <a:pos x="wd2" y="hd2"/>
                </a:cxn>
                <a:cxn ang="5400000">
                  <a:pos x="wd2" y="hd2"/>
                </a:cxn>
                <a:cxn ang="10800000">
                  <a:pos x="wd2" y="hd2"/>
                </a:cxn>
                <a:cxn ang="16200000">
                  <a:pos x="wd2" y="hd2"/>
                </a:cxn>
              </a:cxnLst>
              <a:rect l="0" t="0" r="r" b="b"/>
              <a:pathLst>
                <a:path w="21600" h="21600" extrusionOk="0">
                  <a:moveTo>
                    <a:pt x="13595" y="0"/>
                  </a:moveTo>
                  <a:lnTo>
                    <a:pt x="14412" y="12653"/>
                  </a:lnTo>
                  <a:lnTo>
                    <a:pt x="7127" y="12653"/>
                  </a:lnTo>
                  <a:lnTo>
                    <a:pt x="7934" y="0"/>
                  </a:lnTo>
                  <a:lnTo>
                    <a:pt x="1597" y="0"/>
                  </a:lnTo>
                  <a:lnTo>
                    <a:pt x="0" y="21600"/>
                  </a:lnTo>
                  <a:lnTo>
                    <a:pt x="21600" y="21600"/>
                  </a:lnTo>
                  <a:lnTo>
                    <a:pt x="19967" y="0"/>
                  </a:lnTo>
                  <a:lnTo>
                    <a:pt x="13595" y="0"/>
                  </a:lnTo>
                  <a:close/>
                </a:path>
              </a:pathLst>
            </a:cu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29" name="Freeform 263"/>
            <p:cNvSpPr/>
            <p:nvPr/>
          </p:nvSpPr>
          <p:spPr>
            <a:xfrm>
              <a:off x="1649110" y="963935"/>
              <a:ext cx="122971" cy="12809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6331" y="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30" name="Freeform 264"/>
            <p:cNvSpPr/>
            <p:nvPr/>
          </p:nvSpPr>
          <p:spPr>
            <a:xfrm>
              <a:off x="1811486" y="434354"/>
              <a:ext cx="240991" cy="8196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470" y="0"/>
                  </a:lnTo>
                  <a:lnTo>
                    <a:pt x="2077" y="0"/>
                  </a:lnTo>
                  <a:lnTo>
                    <a:pt x="0" y="21600"/>
                  </a:lnTo>
                  <a:lnTo>
                    <a:pt x="21600" y="21600"/>
                  </a:lnTo>
                  <a:close/>
                </a:path>
              </a:pathLst>
            </a:cu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31" name="Freeform 265"/>
            <p:cNvSpPr/>
            <p:nvPr/>
          </p:nvSpPr>
          <p:spPr>
            <a:xfrm>
              <a:off x="1787923" y="963935"/>
              <a:ext cx="293070" cy="12809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153" y="21600"/>
                  </a:lnTo>
                  <a:lnTo>
                    <a:pt x="2554" y="9381"/>
                  </a:lnTo>
                  <a:lnTo>
                    <a:pt x="19061" y="9381"/>
                  </a:lnTo>
                  <a:lnTo>
                    <a:pt x="20447" y="21600"/>
                  </a:lnTo>
                  <a:lnTo>
                    <a:pt x="21600" y="21600"/>
                  </a:lnTo>
                  <a:lnTo>
                    <a:pt x="21600" y="0"/>
                  </a:lnTo>
                  <a:lnTo>
                    <a:pt x="0" y="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32" name="Freeform 266"/>
            <p:cNvSpPr/>
            <p:nvPr/>
          </p:nvSpPr>
          <p:spPr>
            <a:xfrm>
              <a:off x="1795644" y="676080"/>
              <a:ext cx="107724" cy="12809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15406" y="2160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33" name="Freeform 267"/>
            <p:cNvSpPr/>
            <p:nvPr/>
          </p:nvSpPr>
          <p:spPr>
            <a:xfrm>
              <a:off x="2031486" y="532153"/>
              <a:ext cx="62575" cy="1280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8817" y="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34" name="Freeform 268"/>
            <p:cNvSpPr/>
            <p:nvPr/>
          </p:nvSpPr>
          <p:spPr>
            <a:xfrm>
              <a:off x="1770893" y="532153"/>
              <a:ext cx="244754" cy="12809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2023" y="21600"/>
                  </a:lnTo>
                  <a:lnTo>
                    <a:pt x="14050" y="5475"/>
                  </a:lnTo>
                  <a:lnTo>
                    <a:pt x="14400" y="5475"/>
                  </a:lnTo>
                  <a:lnTo>
                    <a:pt x="16462" y="21600"/>
                  </a:lnTo>
                  <a:lnTo>
                    <a:pt x="21600" y="21600"/>
                  </a:lnTo>
                  <a:lnTo>
                    <a:pt x="21600" y="0"/>
                  </a:lnTo>
                  <a:lnTo>
                    <a:pt x="3181" y="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35" name="Freeform 269"/>
            <p:cNvSpPr/>
            <p:nvPr/>
          </p:nvSpPr>
          <p:spPr>
            <a:xfrm>
              <a:off x="1622972" y="1165330"/>
              <a:ext cx="159209" cy="26418"/>
            </a:xfrm>
            <a:custGeom>
              <a:avLst/>
              <a:gdLst/>
              <a:ahLst/>
              <a:cxnLst>
                <a:cxn ang="0">
                  <a:pos x="wd2" y="hd2"/>
                </a:cxn>
                <a:cxn ang="5400000">
                  <a:pos x="wd2" y="hd2"/>
                </a:cxn>
                <a:cxn ang="10800000">
                  <a:pos x="wd2" y="hd2"/>
                </a:cxn>
                <a:cxn ang="16200000">
                  <a:pos x="wd2" y="hd2"/>
                </a:cxn>
              </a:cxnLst>
              <a:rect l="0" t="0" r="r" b="b"/>
              <a:pathLst>
                <a:path w="21600" h="21600" extrusionOk="0">
                  <a:moveTo>
                    <a:pt x="430" y="0"/>
                  </a:moveTo>
                  <a:lnTo>
                    <a:pt x="0" y="21600"/>
                  </a:lnTo>
                  <a:lnTo>
                    <a:pt x="21224" y="21600"/>
                  </a:lnTo>
                  <a:lnTo>
                    <a:pt x="21600" y="0"/>
                  </a:lnTo>
                  <a:lnTo>
                    <a:pt x="430" y="0"/>
                  </a:lnTo>
                  <a:close/>
                </a:path>
              </a:pathLst>
            </a:cu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36" name="Freeform 270"/>
            <p:cNvSpPr/>
            <p:nvPr/>
          </p:nvSpPr>
          <p:spPr>
            <a:xfrm>
              <a:off x="1961388" y="676080"/>
              <a:ext cx="174258" cy="1280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878" y="21600"/>
                  </a:lnTo>
                  <a:lnTo>
                    <a:pt x="21600" y="21600"/>
                  </a:lnTo>
                  <a:lnTo>
                    <a:pt x="17010" y="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37" name="Freeform 271"/>
            <p:cNvSpPr/>
            <p:nvPr/>
          </p:nvSpPr>
          <p:spPr>
            <a:xfrm>
              <a:off x="2086140" y="1165330"/>
              <a:ext cx="159209" cy="264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03" y="21600"/>
                  </a:lnTo>
                  <a:lnTo>
                    <a:pt x="21600" y="21600"/>
                  </a:lnTo>
                  <a:lnTo>
                    <a:pt x="21170" y="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38" name="Freeform 272"/>
            <p:cNvSpPr/>
            <p:nvPr/>
          </p:nvSpPr>
          <p:spPr>
            <a:xfrm>
              <a:off x="1730297" y="676080"/>
              <a:ext cx="49704" cy="12809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15663" y="0"/>
                  </a:lnTo>
                  <a:lnTo>
                    <a:pt x="0" y="21600"/>
                  </a:lnTo>
                  <a:lnTo>
                    <a:pt x="21600" y="21600"/>
                  </a:lnTo>
                  <a:close/>
                </a:path>
              </a:pathLst>
            </a:cu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39" name="Freeform 273"/>
            <p:cNvSpPr/>
            <p:nvPr/>
          </p:nvSpPr>
          <p:spPr>
            <a:xfrm>
              <a:off x="1343169" y="126306"/>
              <a:ext cx="134456" cy="19639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2597" y="0"/>
                  </a:lnTo>
                  <a:lnTo>
                    <a:pt x="0" y="21600"/>
                  </a:lnTo>
                  <a:lnTo>
                    <a:pt x="9003" y="2160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40" name="Freeform 274"/>
            <p:cNvSpPr/>
            <p:nvPr/>
          </p:nvSpPr>
          <p:spPr>
            <a:xfrm>
              <a:off x="1284753" y="375951"/>
              <a:ext cx="68121" cy="44545"/>
            </a:xfrm>
            <a:prstGeom prst="rect">
              <a:avLst/>
            </a:pr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41" name="Freeform 275"/>
            <p:cNvSpPr/>
            <p:nvPr/>
          </p:nvSpPr>
          <p:spPr>
            <a:xfrm>
              <a:off x="1312475" y="1029660"/>
              <a:ext cx="92279" cy="15422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3396" y="0"/>
                  </a:lnTo>
                  <a:lnTo>
                    <a:pt x="0" y="0"/>
                  </a:lnTo>
                  <a:lnTo>
                    <a:pt x="0" y="1164"/>
                  </a:lnTo>
                  <a:lnTo>
                    <a:pt x="21600" y="21600"/>
                  </a:lnTo>
                  <a:close/>
                </a:path>
              </a:pathLst>
            </a:cu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42" name="Freeform 276"/>
            <p:cNvSpPr/>
            <p:nvPr/>
          </p:nvSpPr>
          <p:spPr>
            <a:xfrm>
              <a:off x="1403763" y="126306"/>
              <a:ext cx="134457" cy="1963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03" y="0"/>
                  </a:lnTo>
                  <a:lnTo>
                    <a:pt x="21600" y="21600"/>
                  </a:lnTo>
                  <a:lnTo>
                    <a:pt x="12597" y="2160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43" name="Freeform 277"/>
            <p:cNvSpPr/>
            <p:nvPr/>
          </p:nvSpPr>
          <p:spPr>
            <a:xfrm>
              <a:off x="1528318" y="375951"/>
              <a:ext cx="68121" cy="44545"/>
            </a:xfrm>
            <a:prstGeom prst="rect">
              <a:avLst/>
            </a:pr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44" name="Freeform 278"/>
            <p:cNvSpPr/>
            <p:nvPr/>
          </p:nvSpPr>
          <p:spPr>
            <a:xfrm>
              <a:off x="1476633" y="1029660"/>
              <a:ext cx="92080" cy="15422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222" y="0"/>
                  </a:lnTo>
                  <a:lnTo>
                    <a:pt x="21600" y="0"/>
                  </a:lnTo>
                  <a:lnTo>
                    <a:pt x="21600" y="1164"/>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45" name="Freeform 279"/>
            <p:cNvSpPr/>
            <p:nvPr/>
          </p:nvSpPr>
          <p:spPr>
            <a:xfrm>
              <a:off x="1575645" y="961557"/>
              <a:ext cx="27922" cy="586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76" y="1168"/>
                  </a:lnTo>
                  <a:lnTo>
                    <a:pt x="21600" y="5108"/>
                  </a:lnTo>
                  <a:lnTo>
                    <a:pt x="21600" y="15689"/>
                  </a:lnTo>
                  <a:lnTo>
                    <a:pt x="12714" y="19922"/>
                  </a:lnTo>
                  <a:lnTo>
                    <a:pt x="0" y="2160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46" name="Freeform 280"/>
            <p:cNvSpPr/>
            <p:nvPr/>
          </p:nvSpPr>
          <p:spPr>
            <a:xfrm>
              <a:off x="1496041" y="575509"/>
              <a:ext cx="72674" cy="4541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649" y="21600"/>
                  </a:lnTo>
                  <a:lnTo>
                    <a:pt x="21600" y="21600"/>
                  </a:lnTo>
                  <a:lnTo>
                    <a:pt x="21600" y="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47" name="Freeform 281"/>
            <p:cNvSpPr/>
            <p:nvPr/>
          </p:nvSpPr>
          <p:spPr>
            <a:xfrm>
              <a:off x="1487922" y="341504"/>
              <a:ext cx="80793" cy="7899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741" y="21600"/>
                  </a:lnTo>
                  <a:lnTo>
                    <a:pt x="21600" y="21600"/>
                  </a:lnTo>
                  <a:close/>
                </a:path>
              </a:pathLst>
            </a:cu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48" name="Freeform 282"/>
            <p:cNvSpPr/>
            <p:nvPr/>
          </p:nvSpPr>
          <p:spPr>
            <a:xfrm>
              <a:off x="1312475" y="341504"/>
              <a:ext cx="80990" cy="78994"/>
            </a:xfrm>
            <a:custGeom>
              <a:avLst/>
              <a:gdLst/>
              <a:ahLst/>
              <a:cxnLst>
                <a:cxn ang="0">
                  <a:pos x="wd2" y="hd2"/>
                </a:cxn>
                <a:cxn ang="5400000">
                  <a:pos x="wd2" y="hd2"/>
                </a:cxn>
                <a:cxn ang="10800000">
                  <a:pos x="wd2" y="hd2"/>
                </a:cxn>
                <a:cxn ang="16200000">
                  <a:pos x="wd2" y="hd2"/>
                </a:cxn>
              </a:cxnLst>
              <a:rect l="0" t="0" r="r" b="b"/>
              <a:pathLst>
                <a:path w="21600" h="21600" extrusionOk="0">
                  <a:moveTo>
                    <a:pt x="20861" y="21600"/>
                  </a:moveTo>
                  <a:lnTo>
                    <a:pt x="21600" y="0"/>
                  </a:lnTo>
                  <a:lnTo>
                    <a:pt x="0" y="0"/>
                  </a:lnTo>
                  <a:lnTo>
                    <a:pt x="0" y="21600"/>
                  </a:lnTo>
                  <a:lnTo>
                    <a:pt x="20861" y="21600"/>
                  </a:lnTo>
                  <a:close/>
                </a:path>
              </a:pathLst>
            </a:cu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649" name="Freeform 283"/>
            <p:cNvSpPr/>
            <p:nvPr/>
          </p:nvSpPr>
          <p:spPr>
            <a:xfrm>
              <a:off x="1312475" y="575509"/>
              <a:ext cx="72871" cy="4541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6963" y="21600"/>
                  </a:lnTo>
                  <a:lnTo>
                    <a:pt x="21600" y="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marL="0" marR="0" lvl="0" indent="0" algn="l" defTabSz="685800" rtl="0" eaLnBrk="1" fontAlgn="auto" latinLnBrk="0" hangingPunct="0">
                <a:lnSpc>
                  <a:spcPct val="100000"/>
                </a:lnSpc>
                <a:spcBef>
                  <a:spcPts val="0"/>
                </a:spcBef>
                <a:spcAft>
                  <a:spcPts val="0"/>
                </a:spcAft>
                <a:buClrTx/>
                <a:buSzTx/>
                <a:buFontTx/>
                <a:buNone/>
                <a:tabLst/>
                <a:defRPr sz="1200">
                  <a:solidFill>
                    <a:srgbClr val="000000"/>
                  </a:solidFill>
                  <a:latin typeface="Calibri"/>
                  <a:ea typeface="Calibri"/>
                  <a:cs typeface="Calibri"/>
                  <a:sym typeface="Calibri"/>
                </a:defRPr>
              </a:pP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grpSp>
      <p:sp>
        <p:nvSpPr>
          <p:cNvPr id="651" name="Advanced Presentation Templates"/>
          <p:cNvSpPr txBox="1">
            <a:spLocks noGrp="1"/>
          </p:cNvSpPr>
          <p:nvPr>
            <p:ph type="body" sz="half" idx="4294967295"/>
          </p:nvPr>
        </p:nvSpPr>
        <p:spPr>
          <a:xfrm>
            <a:off x="349858" y="1254899"/>
            <a:ext cx="8341706" cy="3102086"/>
          </a:xfrm>
          <a:prstGeom prst="rect">
            <a:avLst/>
          </a:prstGeom>
        </p:spPr>
        <p:txBody>
          <a:bodyPr anchor="ctr">
            <a:normAutofit fontScale="92500" lnSpcReduction="20000"/>
          </a:bodyPr>
          <a:lstStyle>
            <a:lvl1pPr marL="0" indent="0">
              <a:lnSpc>
                <a:spcPct val="90000"/>
              </a:lnSpc>
              <a:spcBef>
                <a:spcPts val="0"/>
              </a:spcBef>
              <a:buSzTx/>
              <a:buNone/>
              <a:defRPr sz="4200">
                <a:solidFill>
                  <a:srgbClr val="FFFFFF"/>
                </a:solidFill>
                <a:latin typeface="Helvetica Neue Medium"/>
                <a:ea typeface="Helvetica Neue Medium"/>
                <a:cs typeface="Helvetica Neue Medium"/>
                <a:sym typeface="Helvetica Neue Medium"/>
              </a:defRPr>
            </a:lvl1pPr>
          </a:lstStyle>
          <a:p>
            <a:pPr algn="ctr"/>
            <a:r>
              <a:rPr lang="en-US" sz="4800" dirty="0"/>
              <a:t>Thank You</a:t>
            </a:r>
          </a:p>
          <a:p>
            <a:pPr algn="ctr"/>
            <a:endParaRPr lang="en-US" dirty="0"/>
          </a:p>
          <a:p>
            <a:pPr algn="ctr"/>
            <a:endParaRPr lang="en-US" dirty="0"/>
          </a:p>
          <a:p>
            <a:pPr algn="ctr"/>
            <a:endParaRPr lang="en-US" dirty="0"/>
          </a:p>
          <a:p>
            <a:pPr algn="ctr"/>
            <a:r>
              <a:rPr lang="en-US" sz="2600" dirty="0"/>
              <a:t>E-mail: </a:t>
            </a:r>
            <a:r>
              <a:rPr lang="en-US" sz="2600" dirty="0">
                <a:hlinkClick r:id="rId2"/>
              </a:rPr>
              <a:t>cetagovernance@ceta.co.za</a:t>
            </a:r>
            <a:endParaRPr lang="en-US" sz="2600" dirty="0"/>
          </a:p>
          <a:p>
            <a:pPr algn="ctr"/>
            <a:endParaRPr lang="en-US" sz="2600" dirty="0"/>
          </a:p>
          <a:p>
            <a:pPr algn="ctr"/>
            <a:r>
              <a:rPr lang="en-US" sz="2600" dirty="0"/>
              <a:t>Tel: 011 265 5958</a:t>
            </a:r>
          </a:p>
          <a:p>
            <a:pPr algn="ctr"/>
            <a:r>
              <a:rPr lang="en-US" sz="2600" dirty="0"/>
              <a:t> </a:t>
            </a:r>
            <a:endParaRPr sz="26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06239"/>
            </a:gs>
            <a:gs pos="100000">
              <a:srgbClr val="702A31"/>
            </a:gs>
          </a:gsLst>
          <a:lin ang="5400000" scaled="0"/>
        </a:gradFill>
        <a:effectLst/>
      </p:bgPr>
    </p:bg>
    <p:spTree>
      <p:nvGrpSpPr>
        <p:cNvPr id="1" name=""/>
        <p:cNvGrpSpPr/>
        <p:nvPr/>
      </p:nvGrpSpPr>
      <p:grpSpPr>
        <a:xfrm>
          <a:off x="0" y="0"/>
          <a:ext cx="0" cy="0"/>
          <a:chOff x="0" y="0"/>
          <a:chExt cx="0" cy="0"/>
        </a:xfrm>
      </p:grpSpPr>
      <p:sp>
        <p:nvSpPr>
          <p:cNvPr id="572" name="Freeform 172"/>
          <p:cNvSpPr/>
          <p:nvPr/>
        </p:nvSpPr>
        <p:spPr>
          <a:xfrm>
            <a:off x="9080500" y="-1"/>
            <a:ext cx="63500" cy="1435101"/>
          </a:xfrm>
          <a:prstGeom prst="rect">
            <a:avLst/>
          </a:prstGeom>
          <a:solidFill>
            <a:srgbClr val="FFFFFF"/>
          </a:solidFill>
          <a:ln w="3175">
            <a:miter lim="400000"/>
          </a:ln>
        </p:spPr>
        <p:txBody>
          <a:bodyPr lIns="34289" tIns="34289" rIns="34289" bIns="34289" anchor="ctr"/>
          <a:lstStyle/>
          <a:p>
            <a:pPr defTabSz="685800">
              <a:defRPr sz="1200">
                <a:solidFill>
                  <a:srgbClr val="000000"/>
                </a:solidFill>
                <a:latin typeface="Calibri"/>
                <a:ea typeface="Calibri"/>
                <a:cs typeface="Calibri"/>
                <a:sym typeface="Calibri"/>
              </a:defRPr>
            </a:pPr>
            <a:endParaRPr dirty="0"/>
          </a:p>
        </p:txBody>
      </p:sp>
      <p:sp>
        <p:nvSpPr>
          <p:cNvPr id="573" name="Freeform 173"/>
          <p:cNvSpPr/>
          <p:nvPr/>
        </p:nvSpPr>
        <p:spPr>
          <a:xfrm>
            <a:off x="0" y="-1"/>
            <a:ext cx="63501" cy="1435101"/>
          </a:xfrm>
          <a:prstGeom prst="rect">
            <a:avLst/>
          </a:prstGeom>
          <a:solidFill>
            <a:srgbClr val="FFFFFF"/>
          </a:solidFill>
          <a:ln w="3175">
            <a:miter lim="400000"/>
          </a:ln>
        </p:spPr>
        <p:txBody>
          <a:bodyPr lIns="34289" tIns="34289" rIns="34289" bIns="34289" anchor="ctr"/>
          <a:lstStyle/>
          <a:p>
            <a:pPr defTabSz="685800">
              <a:defRPr sz="1200">
                <a:solidFill>
                  <a:srgbClr val="000000"/>
                </a:solidFill>
                <a:latin typeface="Calibri"/>
                <a:ea typeface="Calibri"/>
                <a:cs typeface="Calibri"/>
                <a:sym typeface="Calibri"/>
              </a:defRPr>
            </a:pPr>
            <a:endParaRPr dirty="0"/>
          </a:p>
        </p:txBody>
      </p:sp>
      <p:sp>
        <p:nvSpPr>
          <p:cNvPr id="574" name="Freeform 208"/>
          <p:cNvSpPr/>
          <p:nvPr/>
        </p:nvSpPr>
        <p:spPr>
          <a:xfrm>
            <a:off x="724039" y="1916192"/>
            <a:ext cx="4084124" cy="242016"/>
          </a:xfrm>
          <a:custGeom>
            <a:avLst/>
            <a:gdLst/>
            <a:ahLst/>
            <a:cxnLst>
              <a:cxn ang="0">
                <a:pos x="wd2" y="hd2"/>
              </a:cxn>
              <a:cxn ang="5400000">
                <a:pos x="wd2" y="hd2"/>
              </a:cxn>
              <a:cxn ang="10800000">
                <a:pos x="wd2" y="hd2"/>
              </a:cxn>
              <a:cxn ang="16200000">
                <a:pos x="wd2" y="hd2"/>
              </a:cxn>
            </a:cxnLst>
            <a:rect l="0" t="0" r="r" b="b"/>
            <a:pathLst>
              <a:path w="21600" h="21552" extrusionOk="0">
                <a:moveTo>
                  <a:pt x="12004" y="5"/>
                </a:moveTo>
                <a:cubicBezTo>
                  <a:pt x="11943" y="-10"/>
                  <a:pt x="11885" y="137"/>
                  <a:pt x="11828" y="501"/>
                </a:cubicBezTo>
                <a:cubicBezTo>
                  <a:pt x="11779" y="810"/>
                  <a:pt x="11737" y="1396"/>
                  <a:pt x="11707" y="2099"/>
                </a:cubicBezTo>
                <a:cubicBezTo>
                  <a:pt x="11679" y="2776"/>
                  <a:pt x="11664" y="3542"/>
                  <a:pt x="11664" y="4358"/>
                </a:cubicBezTo>
                <a:cubicBezTo>
                  <a:pt x="11663" y="5047"/>
                  <a:pt x="11676" y="5752"/>
                  <a:pt x="11697" y="6342"/>
                </a:cubicBezTo>
                <a:cubicBezTo>
                  <a:pt x="11721" y="6985"/>
                  <a:pt x="11753" y="7483"/>
                  <a:pt x="11792" y="7885"/>
                </a:cubicBezTo>
                <a:cubicBezTo>
                  <a:pt x="11843" y="8361"/>
                  <a:pt x="11895" y="8827"/>
                  <a:pt x="11949" y="9208"/>
                </a:cubicBezTo>
                <a:cubicBezTo>
                  <a:pt x="12015" y="9611"/>
                  <a:pt x="12078" y="10208"/>
                  <a:pt x="12132" y="10971"/>
                </a:cubicBezTo>
                <a:cubicBezTo>
                  <a:pt x="12153" y="11357"/>
                  <a:pt x="12165" y="11827"/>
                  <a:pt x="12165" y="12349"/>
                </a:cubicBezTo>
                <a:cubicBezTo>
                  <a:pt x="12164" y="13129"/>
                  <a:pt x="12140" y="13867"/>
                  <a:pt x="12103" y="14333"/>
                </a:cubicBezTo>
                <a:cubicBezTo>
                  <a:pt x="12051" y="14961"/>
                  <a:pt x="11986" y="15284"/>
                  <a:pt x="11923" y="15214"/>
                </a:cubicBezTo>
                <a:cubicBezTo>
                  <a:pt x="11874" y="15226"/>
                  <a:pt x="11827" y="15076"/>
                  <a:pt x="11782" y="14773"/>
                </a:cubicBezTo>
                <a:cubicBezTo>
                  <a:pt x="11746" y="14548"/>
                  <a:pt x="11716" y="14121"/>
                  <a:pt x="11697" y="13561"/>
                </a:cubicBezTo>
                <a:cubicBezTo>
                  <a:pt x="11679" y="13022"/>
                  <a:pt x="11670" y="12414"/>
                  <a:pt x="11671" y="11798"/>
                </a:cubicBezTo>
                <a:lnTo>
                  <a:pt x="11671" y="11247"/>
                </a:lnTo>
                <a:lnTo>
                  <a:pt x="11543" y="11412"/>
                </a:lnTo>
                <a:cubicBezTo>
                  <a:pt x="11535" y="13077"/>
                  <a:pt x="11576" y="14734"/>
                  <a:pt x="11654" y="15765"/>
                </a:cubicBezTo>
                <a:cubicBezTo>
                  <a:pt x="11735" y="16628"/>
                  <a:pt x="11830" y="17049"/>
                  <a:pt x="11926" y="16978"/>
                </a:cubicBezTo>
                <a:cubicBezTo>
                  <a:pt x="11993" y="16996"/>
                  <a:pt x="12057" y="16742"/>
                  <a:pt x="12119" y="16316"/>
                </a:cubicBezTo>
                <a:cubicBezTo>
                  <a:pt x="12172" y="15949"/>
                  <a:pt x="12219" y="15338"/>
                  <a:pt x="12253" y="14553"/>
                </a:cubicBezTo>
                <a:cubicBezTo>
                  <a:pt x="12285" y="13846"/>
                  <a:pt x="12302" y="13012"/>
                  <a:pt x="12302" y="12128"/>
                </a:cubicBezTo>
                <a:cubicBezTo>
                  <a:pt x="12303" y="11457"/>
                  <a:pt x="12292" y="10788"/>
                  <a:pt x="12273" y="10199"/>
                </a:cubicBezTo>
                <a:cubicBezTo>
                  <a:pt x="12253" y="9618"/>
                  <a:pt x="12225" y="9123"/>
                  <a:pt x="12191" y="8767"/>
                </a:cubicBezTo>
                <a:cubicBezTo>
                  <a:pt x="12144" y="8300"/>
                  <a:pt x="12094" y="7909"/>
                  <a:pt x="12044" y="7554"/>
                </a:cubicBezTo>
                <a:cubicBezTo>
                  <a:pt x="11958" y="6902"/>
                  <a:pt x="11906" y="6443"/>
                  <a:pt x="11883" y="6232"/>
                </a:cubicBezTo>
                <a:cubicBezTo>
                  <a:pt x="11857" y="6018"/>
                  <a:pt x="11832" y="5695"/>
                  <a:pt x="11815" y="5295"/>
                </a:cubicBezTo>
                <a:cubicBezTo>
                  <a:pt x="11802" y="4976"/>
                  <a:pt x="11795" y="4630"/>
                  <a:pt x="11795" y="4248"/>
                </a:cubicBezTo>
                <a:cubicBezTo>
                  <a:pt x="11793" y="3611"/>
                  <a:pt x="11811" y="2987"/>
                  <a:pt x="11841" y="2595"/>
                </a:cubicBezTo>
                <a:cubicBezTo>
                  <a:pt x="11889" y="2007"/>
                  <a:pt x="11949" y="1705"/>
                  <a:pt x="12008" y="1768"/>
                </a:cubicBezTo>
                <a:cubicBezTo>
                  <a:pt x="12043" y="1773"/>
                  <a:pt x="12078" y="1917"/>
                  <a:pt x="12112" y="2099"/>
                </a:cubicBezTo>
                <a:cubicBezTo>
                  <a:pt x="12141" y="2254"/>
                  <a:pt x="12165" y="2471"/>
                  <a:pt x="12188" y="2815"/>
                </a:cubicBezTo>
                <a:cubicBezTo>
                  <a:pt x="12206" y="3145"/>
                  <a:pt x="12222" y="3537"/>
                  <a:pt x="12230" y="3972"/>
                </a:cubicBezTo>
                <a:cubicBezTo>
                  <a:pt x="12236" y="4322"/>
                  <a:pt x="12238" y="4712"/>
                  <a:pt x="12237" y="5075"/>
                </a:cubicBezTo>
                <a:lnTo>
                  <a:pt x="12361" y="4909"/>
                </a:lnTo>
                <a:cubicBezTo>
                  <a:pt x="12361" y="4750"/>
                  <a:pt x="12361" y="4579"/>
                  <a:pt x="12361" y="4579"/>
                </a:cubicBezTo>
                <a:cubicBezTo>
                  <a:pt x="12360" y="3819"/>
                  <a:pt x="12348" y="3080"/>
                  <a:pt x="12325" y="2429"/>
                </a:cubicBezTo>
                <a:cubicBezTo>
                  <a:pt x="12298" y="1647"/>
                  <a:pt x="12257" y="1029"/>
                  <a:pt x="12207" y="666"/>
                </a:cubicBezTo>
                <a:cubicBezTo>
                  <a:pt x="12144" y="184"/>
                  <a:pt x="12074" y="-37"/>
                  <a:pt x="12004" y="5"/>
                </a:cubicBezTo>
                <a:close/>
                <a:moveTo>
                  <a:pt x="8064" y="60"/>
                </a:moveTo>
                <a:cubicBezTo>
                  <a:pt x="8003" y="28"/>
                  <a:pt x="7942" y="198"/>
                  <a:pt x="7884" y="556"/>
                </a:cubicBezTo>
                <a:cubicBezTo>
                  <a:pt x="7835" y="865"/>
                  <a:pt x="7794" y="1450"/>
                  <a:pt x="7763" y="2154"/>
                </a:cubicBezTo>
                <a:cubicBezTo>
                  <a:pt x="7736" y="2831"/>
                  <a:pt x="7720" y="3597"/>
                  <a:pt x="7720" y="4413"/>
                </a:cubicBezTo>
                <a:cubicBezTo>
                  <a:pt x="7720" y="5102"/>
                  <a:pt x="7732" y="5807"/>
                  <a:pt x="7753" y="6397"/>
                </a:cubicBezTo>
                <a:cubicBezTo>
                  <a:pt x="7779" y="7036"/>
                  <a:pt x="7813" y="7533"/>
                  <a:pt x="7851" y="7940"/>
                </a:cubicBezTo>
                <a:cubicBezTo>
                  <a:pt x="7902" y="8421"/>
                  <a:pt x="7955" y="8887"/>
                  <a:pt x="8008" y="9263"/>
                </a:cubicBezTo>
                <a:cubicBezTo>
                  <a:pt x="8075" y="9667"/>
                  <a:pt x="8134" y="10264"/>
                  <a:pt x="8188" y="11026"/>
                </a:cubicBezTo>
                <a:cubicBezTo>
                  <a:pt x="8209" y="11416"/>
                  <a:pt x="8221" y="11884"/>
                  <a:pt x="8221" y="12404"/>
                </a:cubicBezTo>
                <a:cubicBezTo>
                  <a:pt x="8219" y="13165"/>
                  <a:pt x="8198" y="13876"/>
                  <a:pt x="8162" y="14333"/>
                </a:cubicBezTo>
                <a:cubicBezTo>
                  <a:pt x="8111" y="14958"/>
                  <a:pt x="8046" y="15281"/>
                  <a:pt x="7982" y="15214"/>
                </a:cubicBezTo>
                <a:cubicBezTo>
                  <a:pt x="7933" y="15229"/>
                  <a:pt x="7887" y="15079"/>
                  <a:pt x="7841" y="14773"/>
                </a:cubicBezTo>
                <a:cubicBezTo>
                  <a:pt x="7805" y="14549"/>
                  <a:pt x="7772" y="14122"/>
                  <a:pt x="7753" y="13561"/>
                </a:cubicBezTo>
                <a:cubicBezTo>
                  <a:pt x="7735" y="13022"/>
                  <a:pt x="7726" y="12414"/>
                  <a:pt x="7727" y="11798"/>
                </a:cubicBezTo>
                <a:lnTo>
                  <a:pt x="7727" y="11247"/>
                </a:lnTo>
                <a:lnTo>
                  <a:pt x="7603" y="11412"/>
                </a:lnTo>
                <a:cubicBezTo>
                  <a:pt x="7591" y="13092"/>
                  <a:pt x="7629" y="14754"/>
                  <a:pt x="7707" y="15820"/>
                </a:cubicBezTo>
                <a:cubicBezTo>
                  <a:pt x="7788" y="16681"/>
                  <a:pt x="7884" y="17101"/>
                  <a:pt x="7979" y="17033"/>
                </a:cubicBezTo>
                <a:cubicBezTo>
                  <a:pt x="8046" y="17051"/>
                  <a:pt x="8110" y="16852"/>
                  <a:pt x="8172" y="16427"/>
                </a:cubicBezTo>
                <a:cubicBezTo>
                  <a:pt x="8225" y="16064"/>
                  <a:pt x="8273" y="15452"/>
                  <a:pt x="8306" y="14663"/>
                </a:cubicBezTo>
                <a:cubicBezTo>
                  <a:pt x="8338" y="13956"/>
                  <a:pt x="8356" y="13122"/>
                  <a:pt x="8355" y="12238"/>
                </a:cubicBezTo>
                <a:cubicBezTo>
                  <a:pt x="8356" y="11568"/>
                  <a:pt x="8345" y="10898"/>
                  <a:pt x="8326" y="10310"/>
                </a:cubicBezTo>
                <a:cubicBezTo>
                  <a:pt x="8306" y="9728"/>
                  <a:pt x="8278" y="9233"/>
                  <a:pt x="8244" y="8877"/>
                </a:cubicBezTo>
                <a:cubicBezTo>
                  <a:pt x="8198" y="8405"/>
                  <a:pt x="8150" y="7959"/>
                  <a:pt x="8100" y="7609"/>
                </a:cubicBezTo>
                <a:cubicBezTo>
                  <a:pt x="8013" y="6957"/>
                  <a:pt x="7959" y="6554"/>
                  <a:pt x="7936" y="6342"/>
                </a:cubicBezTo>
                <a:cubicBezTo>
                  <a:pt x="7910" y="6124"/>
                  <a:pt x="7885" y="5801"/>
                  <a:pt x="7868" y="5405"/>
                </a:cubicBezTo>
                <a:cubicBezTo>
                  <a:pt x="7855" y="5086"/>
                  <a:pt x="7851" y="4740"/>
                  <a:pt x="7851" y="4358"/>
                </a:cubicBezTo>
                <a:cubicBezTo>
                  <a:pt x="7850" y="3721"/>
                  <a:pt x="7864" y="3097"/>
                  <a:pt x="7894" y="2705"/>
                </a:cubicBezTo>
                <a:cubicBezTo>
                  <a:pt x="7942" y="2118"/>
                  <a:pt x="8002" y="1815"/>
                  <a:pt x="8061" y="1878"/>
                </a:cubicBezTo>
                <a:cubicBezTo>
                  <a:pt x="8098" y="1875"/>
                  <a:pt x="8133" y="1963"/>
                  <a:pt x="8169" y="2154"/>
                </a:cubicBezTo>
                <a:cubicBezTo>
                  <a:pt x="8197" y="2307"/>
                  <a:pt x="8225" y="2580"/>
                  <a:pt x="8247" y="2925"/>
                </a:cubicBezTo>
                <a:cubicBezTo>
                  <a:pt x="8266" y="3250"/>
                  <a:pt x="8279" y="3644"/>
                  <a:pt x="8287" y="4083"/>
                </a:cubicBezTo>
                <a:cubicBezTo>
                  <a:pt x="8292" y="4433"/>
                  <a:pt x="8297" y="4822"/>
                  <a:pt x="8296" y="5185"/>
                </a:cubicBezTo>
                <a:lnTo>
                  <a:pt x="8421" y="5019"/>
                </a:lnTo>
                <a:cubicBezTo>
                  <a:pt x="8421" y="4908"/>
                  <a:pt x="8421" y="4800"/>
                  <a:pt x="8421" y="4689"/>
                </a:cubicBezTo>
                <a:cubicBezTo>
                  <a:pt x="8419" y="3932"/>
                  <a:pt x="8407" y="3194"/>
                  <a:pt x="8385" y="2540"/>
                </a:cubicBezTo>
                <a:cubicBezTo>
                  <a:pt x="8357" y="1759"/>
                  <a:pt x="8313" y="1144"/>
                  <a:pt x="8264" y="776"/>
                </a:cubicBezTo>
                <a:cubicBezTo>
                  <a:pt x="8201" y="295"/>
                  <a:pt x="8133" y="20"/>
                  <a:pt x="8064" y="60"/>
                </a:cubicBezTo>
                <a:close/>
                <a:moveTo>
                  <a:pt x="17048" y="60"/>
                </a:moveTo>
                <a:cubicBezTo>
                  <a:pt x="16987" y="45"/>
                  <a:pt x="16928" y="192"/>
                  <a:pt x="16871" y="556"/>
                </a:cubicBezTo>
                <a:cubicBezTo>
                  <a:pt x="16823" y="865"/>
                  <a:pt x="16780" y="1451"/>
                  <a:pt x="16750" y="2154"/>
                </a:cubicBezTo>
                <a:cubicBezTo>
                  <a:pt x="16723" y="2831"/>
                  <a:pt x="16707" y="3597"/>
                  <a:pt x="16707" y="4413"/>
                </a:cubicBezTo>
                <a:cubicBezTo>
                  <a:pt x="16707" y="5102"/>
                  <a:pt x="16719" y="5807"/>
                  <a:pt x="16740" y="6397"/>
                </a:cubicBezTo>
                <a:cubicBezTo>
                  <a:pt x="16765" y="7037"/>
                  <a:pt x="16796" y="7535"/>
                  <a:pt x="16835" y="7940"/>
                </a:cubicBezTo>
                <a:cubicBezTo>
                  <a:pt x="16886" y="8417"/>
                  <a:pt x="16938" y="8882"/>
                  <a:pt x="16992" y="9263"/>
                </a:cubicBezTo>
                <a:cubicBezTo>
                  <a:pt x="17058" y="9661"/>
                  <a:pt x="17122" y="10259"/>
                  <a:pt x="17175" y="11026"/>
                </a:cubicBezTo>
                <a:cubicBezTo>
                  <a:pt x="17196" y="11412"/>
                  <a:pt x="17208" y="11882"/>
                  <a:pt x="17208" y="12404"/>
                </a:cubicBezTo>
                <a:cubicBezTo>
                  <a:pt x="17206" y="13162"/>
                  <a:pt x="17185" y="13874"/>
                  <a:pt x="17149" y="14333"/>
                </a:cubicBezTo>
                <a:cubicBezTo>
                  <a:pt x="17097" y="14961"/>
                  <a:pt x="17033" y="15284"/>
                  <a:pt x="16969" y="15214"/>
                </a:cubicBezTo>
                <a:cubicBezTo>
                  <a:pt x="16921" y="15228"/>
                  <a:pt x="16873" y="15078"/>
                  <a:pt x="16828" y="14773"/>
                </a:cubicBezTo>
                <a:cubicBezTo>
                  <a:pt x="16792" y="14554"/>
                  <a:pt x="16759" y="14127"/>
                  <a:pt x="16740" y="13561"/>
                </a:cubicBezTo>
                <a:cubicBezTo>
                  <a:pt x="16722" y="13022"/>
                  <a:pt x="16713" y="12414"/>
                  <a:pt x="16714" y="11798"/>
                </a:cubicBezTo>
                <a:lnTo>
                  <a:pt x="16714" y="11247"/>
                </a:lnTo>
                <a:lnTo>
                  <a:pt x="16586" y="11412"/>
                </a:lnTo>
                <a:cubicBezTo>
                  <a:pt x="16577" y="13092"/>
                  <a:pt x="16619" y="14775"/>
                  <a:pt x="16697" y="15820"/>
                </a:cubicBezTo>
                <a:cubicBezTo>
                  <a:pt x="16778" y="16681"/>
                  <a:pt x="16874" y="17101"/>
                  <a:pt x="16969" y="17033"/>
                </a:cubicBezTo>
                <a:cubicBezTo>
                  <a:pt x="17036" y="17051"/>
                  <a:pt x="17100" y="16797"/>
                  <a:pt x="17162" y="16371"/>
                </a:cubicBezTo>
                <a:cubicBezTo>
                  <a:pt x="17215" y="16005"/>
                  <a:pt x="17263" y="15393"/>
                  <a:pt x="17296" y="14608"/>
                </a:cubicBezTo>
                <a:cubicBezTo>
                  <a:pt x="17328" y="13901"/>
                  <a:pt x="17346" y="13067"/>
                  <a:pt x="17345" y="12183"/>
                </a:cubicBezTo>
                <a:cubicBezTo>
                  <a:pt x="17346" y="11512"/>
                  <a:pt x="17335" y="10843"/>
                  <a:pt x="17316" y="10255"/>
                </a:cubicBezTo>
                <a:cubicBezTo>
                  <a:pt x="17296" y="9673"/>
                  <a:pt x="17268" y="9178"/>
                  <a:pt x="17234" y="8822"/>
                </a:cubicBezTo>
                <a:cubicBezTo>
                  <a:pt x="17187" y="8355"/>
                  <a:pt x="17140" y="7964"/>
                  <a:pt x="17090" y="7609"/>
                </a:cubicBezTo>
                <a:cubicBezTo>
                  <a:pt x="17004" y="6957"/>
                  <a:pt x="16950" y="6498"/>
                  <a:pt x="16927" y="6287"/>
                </a:cubicBezTo>
                <a:cubicBezTo>
                  <a:pt x="16900" y="6073"/>
                  <a:pt x="16875" y="5750"/>
                  <a:pt x="16858" y="5350"/>
                </a:cubicBezTo>
                <a:cubicBezTo>
                  <a:pt x="16845" y="5031"/>
                  <a:pt x="16838" y="4685"/>
                  <a:pt x="16838" y="4303"/>
                </a:cubicBezTo>
                <a:cubicBezTo>
                  <a:pt x="16837" y="3666"/>
                  <a:pt x="16854" y="3042"/>
                  <a:pt x="16884" y="2650"/>
                </a:cubicBezTo>
                <a:cubicBezTo>
                  <a:pt x="16932" y="2062"/>
                  <a:pt x="16992" y="1760"/>
                  <a:pt x="17051" y="1823"/>
                </a:cubicBezTo>
                <a:cubicBezTo>
                  <a:pt x="17086" y="1828"/>
                  <a:pt x="17122" y="1972"/>
                  <a:pt x="17156" y="2154"/>
                </a:cubicBezTo>
                <a:cubicBezTo>
                  <a:pt x="17185" y="2303"/>
                  <a:pt x="17209" y="2521"/>
                  <a:pt x="17231" y="2870"/>
                </a:cubicBezTo>
                <a:cubicBezTo>
                  <a:pt x="17250" y="3195"/>
                  <a:pt x="17266" y="3589"/>
                  <a:pt x="17273" y="4027"/>
                </a:cubicBezTo>
                <a:cubicBezTo>
                  <a:pt x="17279" y="4377"/>
                  <a:pt x="17281" y="4767"/>
                  <a:pt x="17280" y="5130"/>
                </a:cubicBezTo>
                <a:lnTo>
                  <a:pt x="17408" y="4964"/>
                </a:lnTo>
                <a:cubicBezTo>
                  <a:pt x="17408" y="4806"/>
                  <a:pt x="17408" y="4634"/>
                  <a:pt x="17408" y="4634"/>
                </a:cubicBezTo>
                <a:cubicBezTo>
                  <a:pt x="17406" y="3874"/>
                  <a:pt x="17392" y="3135"/>
                  <a:pt x="17368" y="2484"/>
                </a:cubicBezTo>
                <a:cubicBezTo>
                  <a:pt x="17341" y="1702"/>
                  <a:pt x="17300" y="1085"/>
                  <a:pt x="17251" y="721"/>
                </a:cubicBezTo>
                <a:cubicBezTo>
                  <a:pt x="17187" y="239"/>
                  <a:pt x="17117" y="18"/>
                  <a:pt x="17048" y="60"/>
                </a:cubicBezTo>
                <a:close/>
                <a:moveTo>
                  <a:pt x="43" y="335"/>
                </a:moveTo>
                <a:lnTo>
                  <a:pt x="10" y="3091"/>
                </a:lnTo>
                <a:lnTo>
                  <a:pt x="0" y="6122"/>
                </a:lnTo>
                <a:lnTo>
                  <a:pt x="75" y="6122"/>
                </a:lnTo>
                <a:lnTo>
                  <a:pt x="144" y="3091"/>
                </a:lnTo>
                <a:lnTo>
                  <a:pt x="180" y="335"/>
                </a:lnTo>
                <a:lnTo>
                  <a:pt x="43" y="335"/>
                </a:lnTo>
                <a:close/>
                <a:moveTo>
                  <a:pt x="308" y="335"/>
                </a:moveTo>
                <a:lnTo>
                  <a:pt x="272" y="3091"/>
                </a:lnTo>
                <a:lnTo>
                  <a:pt x="262" y="6122"/>
                </a:lnTo>
                <a:lnTo>
                  <a:pt x="337" y="6122"/>
                </a:lnTo>
                <a:lnTo>
                  <a:pt x="409" y="3091"/>
                </a:lnTo>
                <a:lnTo>
                  <a:pt x="442" y="335"/>
                </a:lnTo>
                <a:lnTo>
                  <a:pt x="308" y="335"/>
                </a:lnTo>
                <a:close/>
                <a:moveTo>
                  <a:pt x="615" y="335"/>
                </a:moveTo>
                <a:lnTo>
                  <a:pt x="412" y="16702"/>
                </a:lnTo>
                <a:lnTo>
                  <a:pt x="763" y="16702"/>
                </a:lnTo>
                <a:cubicBezTo>
                  <a:pt x="816" y="16716"/>
                  <a:pt x="870" y="16659"/>
                  <a:pt x="923" y="16482"/>
                </a:cubicBezTo>
                <a:cubicBezTo>
                  <a:pt x="976" y="16282"/>
                  <a:pt x="1025" y="15924"/>
                  <a:pt x="1070" y="15435"/>
                </a:cubicBezTo>
                <a:cubicBezTo>
                  <a:pt x="1116" y="14898"/>
                  <a:pt x="1157" y="14254"/>
                  <a:pt x="1191" y="13506"/>
                </a:cubicBezTo>
                <a:cubicBezTo>
                  <a:pt x="1277" y="11658"/>
                  <a:pt x="1321" y="9344"/>
                  <a:pt x="1319" y="7003"/>
                </a:cubicBezTo>
                <a:cubicBezTo>
                  <a:pt x="1320" y="5983"/>
                  <a:pt x="1310" y="4989"/>
                  <a:pt x="1289" y="4027"/>
                </a:cubicBezTo>
                <a:cubicBezTo>
                  <a:pt x="1272" y="3184"/>
                  <a:pt x="1243" y="2440"/>
                  <a:pt x="1204" y="1823"/>
                </a:cubicBezTo>
                <a:cubicBezTo>
                  <a:pt x="1166" y="1227"/>
                  <a:pt x="1121" y="770"/>
                  <a:pt x="1070" y="556"/>
                </a:cubicBezTo>
                <a:cubicBezTo>
                  <a:pt x="1017" y="367"/>
                  <a:pt x="964" y="311"/>
                  <a:pt x="910" y="335"/>
                </a:cubicBezTo>
                <a:lnTo>
                  <a:pt x="615" y="335"/>
                </a:lnTo>
                <a:close/>
                <a:moveTo>
                  <a:pt x="3770" y="335"/>
                </a:moveTo>
                <a:lnTo>
                  <a:pt x="3567" y="16702"/>
                </a:lnTo>
                <a:lnTo>
                  <a:pt x="3688" y="16702"/>
                </a:lnTo>
                <a:lnTo>
                  <a:pt x="3891" y="335"/>
                </a:lnTo>
                <a:lnTo>
                  <a:pt x="3770" y="335"/>
                </a:lnTo>
                <a:close/>
                <a:moveTo>
                  <a:pt x="5567" y="335"/>
                </a:moveTo>
                <a:lnTo>
                  <a:pt x="5537" y="2650"/>
                </a:lnTo>
                <a:lnTo>
                  <a:pt x="5655" y="2650"/>
                </a:lnTo>
                <a:lnTo>
                  <a:pt x="5685" y="335"/>
                </a:lnTo>
                <a:lnTo>
                  <a:pt x="5567" y="335"/>
                </a:lnTo>
                <a:close/>
                <a:moveTo>
                  <a:pt x="8656" y="335"/>
                </a:moveTo>
                <a:lnTo>
                  <a:pt x="8453" y="16702"/>
                </a:lnTo>
                <a:lnTo>
                  <a:pt x="8571" y="16757"/>
                </a:lnTo>
                <a:lnTo>
                  <a:pt x="8620" y="12790"/>
                </a:lnTo>
                <a:lnTo>
                  <a:pt x="8768" y="10640"/>
                </a:lnTo>
                <a:lnTo>
                  <a:pt x="8908" y="16702"/>
                </a:lnTo>
                <a:lnTo>
                  <a:pt x="9039" y="16702"/>
                </a:lnTo>
                <a:lnTo>
                  <a:pt x="8859" y="9263"/>
                </a:lnTo>
                <a:lnTo>
                  <a:pt x="9160" y="4854"/>
                </a:lnTo>
                <a:lnTo>
                  <a:pt x="9000" y="4854"/>
                </a:lnTo>
                <a:lnTo>
                  <a:pt x="8650" y="10530"/>
                </a:lnTo>
                <a:lnTo>
                  <a:pt x="8774" y="335"/>
                </a:lnTo>
                <a:lnTo>
                  <a:pt x="8656" y="335"/>
                </a:lnTo>
                <a:close/>
                <a:moveTo>
                  <a:pt x="9337" y="335"/>
                </a:moveTo>
                <a:lnTo>
                  <a:pt x="9308" y="2650"/>
                </a:lnTo>
                <a:lnTo>
                  <a:pt x="9425" y="2650"/>
                </a:lnTo>
                <a:lnTo>
                  <a:pt x="9455" y="335"/>
                </a:lnTo>
                <a:lnTo>
                  <a:pt x="9337" y="335"/>
                </a:lnTo>
                <a:close/>
                <a:moveTo>
                  <a:pt x="9638" y="335"/>
                </a:moveTo>
                <a:lnTo>
                  <a:pt x="9435" y="16702"/>
                </a:lnTo>
                <a:lnTo>
                  <a:pt x="9556" y="16702"/>
                </a:lnTo>
                <a:lnTo>
                  <a:pt x="9759" y="335"/>
                </a:lnTo>
                <a:lnTo>
                  <a:pt x="9638" y="335"/>
                </a:lnTo>
                <a:close/>
                <a:moveTo>
                  <a:pt x="9949" y="335"/>
                </a:moveTo>
                <a:lnTo>
                  <a:pt x="9746" y="16702"/>
                </a:lnTo>
                <a:lnTo>
                  <a:pt x="9867" y="16702"/>
                </a:lnTo>
                <a:lnTo>
                  <a:pt x="10070" y="335"/>
                </a:lnTo>
                <a:lnTo>
                  <a:pt x="9949" y="335"/>
                </a:lnTo>
                <a:close/>
                <a:moveTo>
                  <a:pt x="14554" y="335"/>
                </a:moveTo>
                <a:lnTo>
                  <a:pt x="14524" y="2650"/>
                </a:lnTo>
                <a:lnTo>
                  <a:pt x="14642" y="2650"/>
                </a:lnTo>
                <a:lnTo>
                  <a:pt x="14672" y="335"/>
                </a:lnTo>
                <a:lnTo>
                  <a:pt x="14554" y="335"/>
                </a:lnTo>
                <a:close/>
                <a:moveTo>
                  <a:pt x="19113" y="335"/>
                </a:moveTo>
                <a:lnTo>
                  <a:pt x="19083" y="2650"/>
                </a:lnTo>
                <a:lnTo>
                  <a:pt x="19201" y="2650"/>
                </a:lnTo>
                <a:lnTo>
                  <a:pt x="19231" y="335"/>
                </a:lnTo>
                <a:lnTo>
                  <a:pt x="19113" y="335"/>
                </a:lnTo>
                <a:close/>
                <a:moveTo>
                  <a:pt x="21204" y="335"/>
                </a:moveTo>
                <a:lnTo>
                  <a:pt x="21171" y="3091"/>
                </a:lnTo>
                <a:lnTo>
                  <a:pt x="21161" y="6122"/>
                </a:lnTo>
                <a:lnTo>
                  <a:pt x="21237" y="6122"/>
                </a:lnTo>
                <a:lnTo>
                  <a:pt x="21305" y="3091"/>
                </a:lnTo>
                <a:lnTo>
                  <a:pt x="21341" y="335"/>
                </a:lnTo>
                <a:lnTo>
                  <a:pt x="21204" y="335"/>
                </a:lnTo>
                <a:close/>
                <a:moveTo>
                  <a:pt x="21466" y="335"/>
                </a:moveTo>
                <a:lnTo>
                  <a:pt x="21430" y="3091"/>
                </a:lnTo>
                <a:lnTo>
                  <a:pt x="21420" y="6122"/>
                </a:lnTo>
                <a:lnTo>
                  <a:pt x="21495" y="6122"/>
                </a:lnTo>
                <a:lnTo>
                  <a:pt x="21567" y="3091"/>
                </a:lnTo>
                <a:lnTo>
                  <a:pt x="21600" y="335"/>
                </a:lnTo>
                <a:lnTo>
                  <a:pt x="21466" y="335"/>
                </a:lnTo>
                <a:close/>
                <a:moveTo>
                  <a:pt x="20297" y="556"/>
                </a:moveTo>
                <a:lnTo>
                  <a:pt x="20160" y="1933"/>
                </a:lnTo>
                <a:lnTo>
                  <a:pt x="20124" y="4854"/>
                </a:lnTo>
                <a:lnTo>
                  <a:pt x="20029" y="4854"/>
                </a:lnTo>
                <a:lnTo>
                  <a:pt x="20009" y="6452"/>
                </a:lnTo>
                <a:lnTo>
                  <a:pt x="20104" y="6452"/>
                </a:lnTo>
                <a:lnTo>
                  <a:pt x="20019" y="13341"/>
                </a:lnTo>
                <a:cubicBezTo>
                  <a:pt x="20011" y="13920"/>
                  <a:pt x="20006" y="14510"/>
                  <a:pt x="20003" y="15104"/>
                </a:cubicBezTo>
                <a:cubicBezTo>
                  <a:pt x="20002" y="15573"/>
                  <a:pt x="20014" y="16021"/>
                  <a:pt x="20036" y="16316"/>
                </a:cubicBezTo>
                <a:cubicBezTo>
                  <a:pt x="20068" y="16736"/>
                  <a:pt x="20109" y="16955"/>
                  <a:pt x="20150" y="16923"/>
                </a:cubicBezTo>
                <a:cubicBezTo>
                  <a:pt x="20178" y="16916"/>
                  <a:pt x="20205" y="16880"/>
                  <a:pt x="20232" y="16757"/>
                </a:cubicBezTo>
                <a:lnTo>
                  <a:pt x="20252" y="15104"/>
                </a:lnTo>
                <a:cubicBezTo>
                  <a:pt x="20228" y="15211"/>
                  <a:pt x="20207" y="15260"/>
                  <a:pt x="20183" y="15269"/>
                </a:cubicBezTo>
                <a:cubicBezTo>
                  <a:pt x="20168" y="15288"/>
                  <a:pt x="20152" y="15193"/>
                  <a:pt x="20140" y="15049"/>
                </a:cubicBezTo>
                <a:cubicBezTo>
                  <a:pt x="20132" y="14900"/>
                  <a:pt x="20130" y="14699"/>
                  <a:pt x="20131" y="14498"/>
                </a:cubicBezTo>
                <a:cubicBezTo>
                  <a:pt x="20134" y="13994"/>
                  <a:pt x="20137" y="13505"/>
                  <a:pt x="20144" y="13010"/>
                </a:cubicBezTo>
                <a:lnTo>
                  <a:pt x="20225" y="6452"/>
                </a:lnTo>
                <a:lnTo>
                  <a:pt x="20343" y="6452"/>
                </a:lnTo>
                <a:lnTo>
                  <a:pt x="20363" y="4854"/>
                </a:lnTo>
                <a:lnTo>
                  <a:pt x="20245" y="4854"/>
                </a:lnTo>
                <a:lnTo>
                  <a:pt x="20297" y="556"/>
                </a:lnTo>
                <a:close/>
                <a:moveTo>
                  <a:pt x="723" y="2264"/>
                </a:moveTo>
                <a:lnTo>
                  <a:pt x="893" y="2264"/>
                </a:lnTo>
                <a:cubicBezTo>
                  <a:pt x="943" y="2236"/>
                  <a:pt x="993" y="2347"/>
                  <a:pt x="1041" y="2540"/>
                </a:cubicBezTo>
                <a:cubicBezTo>
                  <a:pt x="1085" y="2791"/>
                  <a:pt x="1122" y="3302"/>
                  <a:pt x="1145" y="3972"/>
                </a:cubicBezTo>
                <a:cubicBezTo>
                  <a:pt x="1176" y="4904"/>
                  <a:pt x="1192" y="5942"/>
                  <a:pt x="1188" y="7003"/>
                </a:cubicBezTo>
                <a:cubicBezTo>
                  <a:pt x="1189" y="8087"/>
                  <a:pt x="1179" y="9172"/>
                  <a:pt x="1159" y="10199"/>
                </a:cubicBezTo>
                <a:cubicBezTo>
                  <a:pt x="1139" y="11101"/>
                  <a:pt x="1112" y="11978"/>
                  <a:pt x="1077" y="12734"/>
                </a:cubicBezTo>
                <a:cubicBezTo>
                  <a:pt x="1054" y="13266"/>
                  <a:pt x="1025" y="13703"/>
                  <a:pt x="992" y="14057"/>
                </a:cubicBezTo>
                <a:cubicBezTo>
                  <a:pt x="965" y="14337"/>
                  <a:pt x="934" y="14504"/>
                  <a:pt x="903" y="14608"/>
                </a:cubicBezTo>
                <a:cubicBezTo>
                  <a:pt x="843" y="14846"/>
                  <a:pt x="782" y="14954"/>
                  <a:pt x="720" y="14939"/>
                </a:cubicBezTo>
                <a:lnTo>
                  <a:pt x="566" y="14939"/>
                </a:lnTo>
                <a:lnTo>
                  <a:pt x="723" y="2264"/>
                </a:lnTo>
                <a:close/>
                <a:moveTo>
                  <a:pt x="5076" y="4523"/>
                </a:moveTo>
                <a:cubicBezTo>
                  <a:pt x="5040" y="4518"/>
                  <a:pt x="5004" y="4681"/>
                  <a:pt x="4971" y="4964"/>
                </a:cubicBezTo>
                <a:cubicBezTo>
                  <a:pt x="4930" y="5361"/>
                  <a:pt x="4892" y="5856"/>
                  <a:pt x="4860" y="6452"/>
                </a:cubicBezTo>
                <a:lnTo>
                  <a:pt x="4880" y="4799"/>
                </a:lnTo>
                <a:lnTo>
                  <a:pt x="4768" y="4799"/>
                </a:lnTo>
                <a:lnTo>
                  <a:pt x="4565" y="21221"/>
                </a:lnTo>
                <a:lnTo>
                  <a:pt x="4683" y="21221"/>
                </a:lnTo>
                <a:lnTo>
                  <a:pt x="4768" y="14773"/>
                </a:lnTo>
                <a:cubicBezTo>
                  <a:pt x="4802" y="16085"/>
                  <a:pt x="4880" y="16916"/>
                  <a:pt x="4965" y="16923"/>
                </a:cubicBezTo>
                <a:cubicBezTo>
                  <a:pt x="5003" y="16921"/>
                  <a:pt x="5041" y="16759"/>
                  <a:pt x="5076" y="16482"/>
                </a:cubicBezTo>
                <a:cubicBezTo>
                  <a:pt x="5115" y="16127"/>
                  <a:pt x="5151" y="15659"/>
                  <a:pt x="5181" y="15104"/>
                </a:cubicBezTo>
                <a:cubicBezTo>
                  <a:pt x="5220" y="14391"/>
                  <a:pt x="5252" y="13585"/>
                  <a:pt x="5272" y="12679"/>
                </a:cubicBezTo>
                <a:cubicBezTo>
                  <a:pt x="5297" y="11599"/>
                  <a:pt x="5309" y="10419"/>
                  <a:pt x="5308" y="9263"/>
                </a:cubicBezTo>
                <a:cubicBezTo>
                  <a:pt x="5313" y="7990"/>
                  <a:pt x="5290" y="6733"/>
                  <a:pt x="5243" y="5736"/>
                </a:cubicBezTo>
                <a:cubicBezTo>
                  <a:pt x="5201" y="4927"/>
                  <a:pt x="5140" y="4496"/>
                  <a:pt x="5076" y="4523"/>
                </a:cubicBezTo>
                <a:close/>
                <a:moveTo>
                  <a:pt x="6791" y="4523"/>
                </a:moveTo>
                <a:cubicBezTo>
                  <a:pt x="6733" y="4534"/>
                  <a:pt x="6675" y="4809"/>
                  <a:pt x="6627" y="5350"/>
                </a:cubicBezTo>
                <a:cubicBezTo>
                  <a:pt x="6571" y="6020"/>
                  <a:pt x="6525" y="6907"/>
                  <a:pt x="6493" y="7940"/>
                </a:cubicBezTo>
                <a:cubicBezTo>
                  <a:pt x="6455" y="9059"/>
                  <a:pt x="6437" y="10339"/>
                  <a:pt x="6437" y="11632"/>
                </a:cubicBezTo>
                <a:cubicBezTo>
                  <a:pt x="6432" y="12994"/>
                  <a:pt x="6457" y="14332"/>
                  <a:pt x="6509" y="15380"/>
                </a:cubicBezTo>
                <a:cubicBezTo>
                  <a:pt x="6555" y="16240"/>
                  <a:pt x="6618" y="16724"/>
                  <a:pt x="6686" y="16702"/>
                </a:cubicBezTo>
                <a:cubicBezTo>
                  <a:pt x="6763" y="16658"/>
                  <a:pt x="6835" y="16083"/>
                  <a:pt x="6886" y="15104"/>
                </a:cubicBezTo>
                <a:lnTo>
                  <a:pt x="6876" y="16096"/>
                </a:lnTo>
                <a:cubicBezTo>
                  <a:pt x="6868" y="17076"/>
                  <a:pt x="6847" y="18005"/>
                  <a:pt x="6817" y="18851"/>
                </a:cubicBezTo>
                <a:cubicBezTo>
                  <a:pt x="6776" y="19552"/>
                  <a:pt x="6718" y="19886"/>
                  <a:pt x="6660" y="19788"/>
                </a:cubicBezTo>
                <a:cubicBezTo>
                  <a:pt x="6631" y="19813"/>
                  <a:pt x="6601" y="19755"/>
                  <a:pt x="6575" y="19568"/>
                </a:cubicBezTo>
                <a:cubicBezTo>
                  <a:pt x="6560" y="19462"/>
                  <a:pt x="6547" y="19254"/>
                  <a:pt x="6539" y="19017"/>
                </a:cubicBezTo>
                <a:cubicBezTo>
                  <a:pt x="6531" y="18689"/>
                  <a:pt x="6527" y="18324"/>
                  <a:pt x="6529" y="17970"/>
                </a:cubicBezTo>
                <a:lnTo>
                  <a:pt x="6408" y="17804"/>
                </a:lnTo>
                <a:cubicBezTo>
                  <a:pt x="6406" y="17985"/>
                  <a:pt x="6405" y="18172"/>
                  <a:pt x="6405" y="18355"/>
                </a:cubicBezTo>
                <a:cubicBezTo>
                  <a:pt x="6404" y="18940"/>
                  <a:pt x="6414" y="19528"/>
                  <a:pt x="6434" y="20009"/>
                </a:cubicBezTo>
                <a:cubicBezTo>
                  <a:pt x="6458" y="20515"/>
                  <a:pt x="6489" y="20862"/>
                  <a:pt x="6526" y="21056"/>
                </a:cubicBezTo>
                <a:cubicBezTo>
                  <a:pt x="6573" y="21319"/>
                  <a:pt x="6623" y="21459"/>
                  <a:pt x="6673" y="21441"/>
                </a:cubicBezTo>
                <a:cubicBezTo>
                  <a:pt x="6727" y="21459"/>
                  <a:pt x="6782" y="21235"/>
                  <a:pt x="6830" y="20835"/>
                </a:cubicBezTo>
                <a:cubicBezTo>
                  <a:pt x="6874" y="20468"/>
                  <a:pt x="6910" y="19941"/>
                  <a:pt x="6935" y="19237"/>
                </a:cubicBezTo>
                <a:cubicBezTo>
                  <a:pt x="6965" y="18321"/>
                  <a:pt x="6987" y="17294"/>
                  <a:pt x="6997" y="16261"/>
                </a:cubicBezTo>
                <a:lnTo>
                  <a:pt x="7138" y="4799"/>
                </a:lnTo>
                <a:lnTo>
                  <a:pt x="7027" y="4799"/>
                </a:lnTo>
                <a:lnTo>
                  <a:pt x="7004" y="6728"/>
                </a:lnTo>
                <a:cubicBezTo>
                  <a:pt x="6963" y="5354"/>
                  <a:pt x="6882" y="4508"/>
                  <a:pt x="6791" y="4523"/>
                </a:cubicBezTo>
                <a:close/>
                <a:moveTo>
                  <a:pt x="15778" y="4523"/>
                </a:moveTo>
                <a:cubicBezTo>
                  <a:pt x="15720" y="4534"/>
                  <a:pt x="15662" y="4809"/>
                  <a:pt x="15614" y="5350"/>
                </a:cubicBezTo>
                <a:cubicBezTo>
                  <a:pt x="15557" y="6024"/>
                  <a:pt x="15513" y="6910"/>
                  <a:pt x="15480" y="7940"/>
                </a:cubicBezTo>
                <a:cubicBezTo>
                  <a:pt x="15442" y="9064"/>
                  <a:pt x="15420" y="10342"/>
                  <a:pt x="15421" y="11632"/>
                </a:cubicBezTo>
                <a:cubicBezTo>
                  <a:pt x="15415" y="12994"/>
                  <a:pt x="15444" y="14332"/>
                  <a:pt x="15496" y="15380"/>
                </a:cubicBezTo>
                <a:cubicBezTo>
                  <a:pt x="15542" y="16240"/>
                  <a:pt x="15605" y="16724"/>
                  <a:pt x="15673" y="16702"/>
                </a:cubicBezTo>
                <a:cubicBezTo>
                  <a:pt x="15750" y="16654"/>
                  <a:pt x="15822" y="16080"/>
                  <a:pt x="15873" y="15104"/>
                </a:cubicBezTo>
                <a:lnTo>
                  <a:pt x="15863" y="16096"/>
                </a:lnTo>
                <a:cubicBezTo>
                  <a:pt x="15855" y="17076"/>
                  <a:pt x="15834" y="18005"/>
                  <a:pt x="15804" y="18851"/>
                </a:cubicBezTo>
                <a:cubicBezTo>
                  <a:pt x="15763" y="19545"/>
                  <a:pt x="15705" y="19879"/>
                  <a:pt x="15647" y="19788"/>
                </a:cubicBezTo>
                <a:cubicBezTo>
                  <a:pt x="15618" y="19811"/>
                  <a:pt x="15589" y="19753"/>
                  <a:pt x="15562" y="19568"/>
                </a:cubicBezTo>
                <a:cubicBezTo>
                  <a:pt x="15547" y="19460"/>
                  <a:pt x="15534" y="19253"/>
                  <a:pt x="15526" y="19017"/>
                </a:cubicBezTo>
                <a:cubicBezTo>
                  <a:pt x="15518" y="18689"/>
                  <a:pt x="15514" y="18324"/>
                  <a:pt x="15516" y="17970"/>
                </a:cubicBezTo>
                <a:lnTo>
                  <a:pt x="15395" y="17804"/>
                </a:lnTo>
                <a:cubicBezTo>
                  <a:pt x="15389" y="17977"/>
                  <a:pt x="15385" y="18165"/>
                  <a:pt x="15382" y="18355"/>
                </a:cubicBezTo>
                <a:cubicBezTo>
                  <a:pt x="15381" y="18942"/>
                  <a:pt x="15391" y="19530"/>
                  <a:pt x="15411" y="20009"/>
                </a:cubicBezTo>
                <a:cubicBezTo>
                  <a:pt x="15435" y="20519"/>
                  <a:pt x="15466" y="20866"/>
                  <a:pt x="15503" y="21056"/>
                </a:cubicBezTo>
                <a:cubicBezTo>
                  <a:pt x="15550" y="21319"/>
                  <a:pt x="15600" y="21459"/>
                  <a:pt x="15650" y="21441"/>
                </a:cubicBezTo>
                <a:cubicBezTo>
                  <a:pt x="15704" y="21460"/>
                  <a:pt x="15759" y="21235"/>
                  <a:pt x="15807" y="20835"/>
                </a:cubicBezTo>
                <a:cubicBezTo>
                  <a:pt x="15851" y="20468"/>
                  <a:pt x="15887" y="19941"/>
                  <a:pt x="15912" y="19237"/>
                </a:cubicBezTo>
                <a:cubicBezTo>
                  <a:pt x="15942" y="18318"/>
                  <a:pt x="15963" y="17292"/>
                  <a:pt x="15974" y="16261"/>
                </a:cubicBezTo>
                <a:lnTo>
                  <a:pt x="16115" y="4799"/>
                </a:lnTo>
                <a:lnTo>
                  <a:pt x="16010" y="4799"/>
                </a:lnTo>
                <a:lnTo>
                  <a:pt x="15987" y="6728"/>
                </a:lnTo>
                <a:cubicBezTo>
                  <a:pt x="15948" y="5377"/>
                  <a:pt x="15867" y="4533"/>
                  <a:pt x="15778" y="4523"/>
                </a:cubicBezTo>
                <a:close/>
                <a:moveTo>
                  <a:pt x="1790" y="4579"/>
                </a:moveTo>
                <a:cubicBezTo>
                  <a:pt x="1725" y="4577"/>
                  <a:pt x="1662" y="4882"/>
                  <a:pt x="1607" y="5460"/>
                </a:cubicBezTo>
                <a:cubicBezTo>
                  <a:pt x="1546" y="6126"/>
                  <a:pt x="1496" y="7098"/>
                  <a:pt x="1466" y="8216"/>
                </a:cubicBezTo>
                <a:cubicBezTo>
                  <a:pt x="1431" y="9390"/>
                  <a:pt x="1411" y="10645"/>
                  <a:pt x="1411" y="11963"/>
                </a:cubicBezTo>
                <a:cubicBezTo>
                  <a:pt x="1410" y="12878"/>
                  <a:pt x="1423" y="13784"/>
                  <a:pt x="1447" y="14608"/>
                </a:cubicBezTo>
                <a:cubicBezTo>
                  <a:pt x="1468" y="15355"/>
                  <a:pt x="1502" y="15972"/>
                  <a:pt x="1545" y="16371"/>
                </a:cubicBezTo>
                <a:cubicBezTo>
                  <a:pt x="1589" y="16774"/>
                  <a:pt x="1639" y="16987"/>
                  <a:pt x="1689" y="16978"/>
                </a:cubicBezTo>
                <a:cubicBezTo>
                  <a:pt x="1768" y="17002"/>
                  <a:pt x="1848" y="16575"/>
                  <a:pt x="1908" y="15710"/>
                </a:cubicBezTo>
                <a:cubicBezTo>
                  <a:pt x="1962" y="14989"/>
                  <a:pt x="2001" y="14006"/>
                  <a:pt x="2023" y="12900"/>
                </a:cubicBezTo>
                <a:lnTo>
                  <a:pt x="1905" y="12679"/>
                </a:lnTo>
                <a:cubicBezTo>
                  <a:pt x="1885" y="13436"/>
                  <a:pt x="1854" y="14089"/>
                  <a:pt x="1813" y="14553"/>
                </a:cubicBezTo>
                <a:cubicBezTo>
                  <a:pt x="1778" y="14984"/>
                  <a:pt x="1736" y="15209"/>
                  <a:pt x="1692" y="15214"/>
                </a:cubicBezTo>
                <a:cubicBezTo>
                  <a:pt x="1649" y="15224"/>
                  <a:pt x="1608" y="14944"/>
                  <a:pt x="1581" y="14388"/>
                </a:cubicBezTo>
                <a:cubicBezTo>
                  <a:pt x="1548" y="13656"/>
                  <a:pt x="1532" y="12715"/>
                  <a:pt x="1535" y="11798"/>
                </a:cubicBezTo>
                <a:cubicBezTo>
                  <a:pt x="1534" y="11592"/>
                  <a:pt x="1534" y="11397"/>
                  <a:pt x="1535" y="11191"/>
                </a:cubicBezTo>
                <a:lnTo>
                  <a:pt x="2059" y="11191"/>
                </a:lnTo>
                <a:cubicBezTo>
                  <a:pt x="2065" y="10609"/>
                  <a:pt x="2065" y="10019"/>
                  <a:pt x="2065" y="9428"/>
                </a:cubicBezTo>
                <a:cubicBezTo>
                  <a:pt x="2068" y="8132"/>
                  <a:pt x="2041" y="6866"/>
                  <a:pt x="1990" y="5901"/>
                </a:cubicBezTo>
                <a:cubicBezTo>
                  <a:pt x="1937" y="4999"/>
                  <a:pt x="1866" y="4518"/>
                  <a:pt x="1790" y="4579"/>
                </a:cubicBezTo>
                <a:close/>
                <a:moveTo>
                  <a:pt x="3227" y="4579"/>
                </a:moveTo>
                <a:cubicBezTo>
                  <a:pt x="3162" y="4577"/>
                  <a:pt x="3099" y="4882"/>
                  <a:pt x="3044" y="5460"/>
                </a:cubicBezTo>
                <a:cubicBezTo>
                  <a:pt x="2983" y="6126"/>
                  <a:pt x="2933" y="7098"/>
                  <a:pt x="2903" y="8216"/>
                </a:cubicBezTo>
                <a:cubicBezTo>
                  <a:pt x="2868" y="9386"/>
                  <a:pt x="2851" y="10652"/>
                  <a:pt x="2851" y="11963"/>
                </a:cubicBezTo>
                <a:cubicBezTo>
                  <a:pt x="2850" y="12878"/>
                  <a:pt x="2860" y="13784"/>
                  <a:pt x="2883" y="14608"/>
                </a:cubicBezTo>
                <a:cubicBezTo>
                  <a:pt x="2905" y="15355"/>
                  <a:pt x="2942" y="15972"/>
                  <a:pt x="2985" y="16371"/>
                </a:cubicBezTo>
                <a:cubicBezTo>
                  <a:pt x="3029" y="16776"/>
                  <a:pt x="3078" y="16989"/>
                  <a:pt x="3129" y="16978"/>
                </a:cubicBezTo>
                <a:cubicBezTo>
                  <a:pt x="3208" y="17002"/>
                  <a:pt x="3285" y="16575"/>
                  <a:pt x="3345" y="15710"/>
                </a:cubicBezTo>
                <a:cubicBezTo>
                  <a:pt x="3399" y="14988"/>
                  <a:pt x="3438" y="14006"/>
                  <a:pt x="3459" y="12900"/>
                </a:cubicBezTo>
                <a:lnTo>
                  <a:pt x="3345" y="12679"/>
                </a:lnTo>
                <a:cubicBezTo>
                  <a:pt x="3325" y="13445"/>
                  <a:pt x="3291" y="14086"/>
                  <a:pt x="3250" y="14553"/>
                </a:cubicBezTo>
                <a:cubicBezTo>
                  <a:pt x="3214" y="14984"/>
                  <a:pt x="3172" y="15265"/>
                  <a:pt x="3129" y="15269"/>
                </a:cubicBezTo>
                <a:cubicBezTo>
                  <a:pt x="3086" y="15280"/>
                  <a:pt x="3045" y="14944"/>
                  <a:pt x="3017" y="14388"/>
                </a:cubicBezTo>
                <a:cubicBezTo>
                  <a:pt x="2984" y="13656"/>
                  <a:pt x="2968" y="12770"/>
                  <a:pt x="2972" y="11853"/>
                </a:cubicBezTo>
                <a:cubicBezTo>
                  <a:pt x="2971" y="11647"/>
                  <a:pt x="2971" y="11397"/>
                  <a:pt x="2972" y="11191"/>
                </a:cubicBezTo>
                <a:lnTo>
                  <a:pt x="3495" y="11191"/>
                </a:lnTo>
                <a:cubicBezTo>
                  <a:pt x="3501" y="10609"/>
                  <a:pt x="3505" y="10019"/>
                  <a:pt x="3505" y="9428"/>
                </a:cubicBezTo>
                <a:cubicBezTo>
                  <a:pt x="3508" y="8132"/>
                  <a:pt x="3478" y="6866"/>
                  <a:pt x="3427" y="5901"/>
                </a:cubicBezTo>
                <a:cubicBezTo>
                  <a:pt x="3373" y="4999"/>
                  <a:pt x="3302" y="4518"/>
                  <a:pt x="3227" y="4579"/>
                </a:cubicBezTo>
                <a:close/>
                <a:moveTo>
                  <a:pt x="4287" y="4579"/>
                </a:moveTo>
                <a:cubicBezTo>
                  <a:pt x="4187" y="4513"/>
                  <a:pt x="4089" y="5202"/>
                  <a:pt x="4022" y="6452"/>
                </a:cubicBezTo>
                <a:cubicBezTo>
                  <a:pt x="3940" y="8048"/>
                  <a:pt x="3897" y="10128"/>
                  <a:pt x="3901" y="12238"/>
                </a:cubicBezTo>
                <a:cubicBezTo>
                  <a:pt x="3902" y="13090"/>
                  <a:pt x="3916" y="13916"/>
                  <a:pt x="3940" y="14663"/>
                </a:cubicBezTo>
                <a:cubicBezTo>
                  <a:pt x="3964" y="15415"/>
                  <a:pt x="4000" y="16030"/>
                  <a:pt x="4045" y="16427"/>
                </a:cubicBezTo>
                <a:cubicBezTo>
                  <a:pt x="4091" y="16822"/>
                  <a:pt x="4144" y="16990"/>
                  <a:pt x="4196" y="16978"/>
                </a:cubicBezTo>
                <a:cubicBezTo>
                  <a:pt x="4263" y="16980"/>
                  <a:pt x="4329" y="16653"/>
                  <a:pt x="4385" y="16041"/>
                </a:cubicBezTo>
                <a:cubicBezTo>
                  <a:pt x="4447" y="15403"/>
                  <a:pt x="4497" y="14459"/>
                  <a:pt x="4526" y="13341"/>
                </a:cubicBezTo>
                <a:cubicBezTo>
                  <a:pt x="4559" y="12147"/>
                  <a:pt x="4576" y="10853"/>
                  <a:pt x="4575" y="9538"/>
                </a:cubicBezTo>
                <a:cubicBezTo>
                  <a:pt x="4579" y="8198"/>
                  <a:pt x="4551" y="6882"/>
                  <a:pt x="4497" y="5901"/>
                </a:cubicBezTo>
                <a:cubicBezTo>
                  <a:pt x="4442" y="4969"/>
                  <a:pt x="4365" y="4499"/>
                  <a:pt x="4287" y="4579"/>
                </a:cubicBezTo>
                <a:close/>
                <a:moveTo>
                  <a:pt x="6159" y="4579"/>
                </a:moveTo>
                <a:cubicBezTo>
                  <a:pt x="6115" y="4578"/>
                  <a:pt x="6070" y="4814"/>
                  <a:pt x="6032" y="5185"/>
                </a:cubicBezTo>
                <a:cubicBezTo>
                  <a:pt x="5982" y="5649"/>
                  <a:pt x="5939" y="6245"/>
                  <a:pt x="5901" y="6948"/>
                </a:cubicBezTo>
                <a:lnTo>
                  <a:pt x="5927" y="4854"/>
                </a:lnTo>
                <a:lnTo>
                  <a:pt x="5816" y="4854"/>
                </a:lnTo>
                <a:lnTo>
                  <a:pt x="5668" y="16702"/>
                </a:lnTo>
                <a:lnTo>
                  <a:pt x="5789" y="16757"/>
                </a:lnTo>
                <a:lnTo>
                  <a:pt x="5858" y="11247"/>
                </a:lnTo>
                <a:cubicBezTo>
                  <a:pt x="5869" y="9815"/>
                  <a:pt x="5905" y="8460"/>
                  <a:pt x="5963" y="7389"/>
                </a:cubicBezTo>
                <a:cubicBezTo>
                  <a:pt x="6007" y="6670"/>
                  <a:pt x="6065" y="6236"/>
                  <a:pt x="6127" y="6232"/>
                </a:cubicBezTo>
                <a:cubicBezTo>
                  <a:pt x="6152" y="6208"/>
                  <a:pt x="6179" y="6355"/>
                  <a:pt x="6199" y="6618"/>
                </a:cubicBezTo>
                <a:cubicBezTo>
                  <a:pt x="6214" y="6868"/>
                  <a:pt x="6222" y="7243"/>
                  <a:pt x="6221" y="7609"/>
                </a:cubicBezTo>
                <a:cubicBezTo>
                  <a:pt x="6220" y="8156"/>
                  <a:pt x="6216" y="8676"/>
                  <a:pt x="6208" y="9208"/>
                </a:cubicBezTo>
                <a:lnTo>
                  <a:pt x="6113" y="16757"/>
                </a:lnTo>
                <a:lnTo>
                  <a:pt x="6235" y="16757"/>
                </a:lnTo>
                <a:lnTo>
                  <a:pt x="6326" y="9538"/>
                </a:lnTo>
                <a:cubicBezTo>
                  <a:pt x="6336" y="8855"/>
                  <a:pt x="6341" y="8145"/>
                  <a:pt x="6343" y="7444"/>
                </a:cubicBezTo>
                <a:cubicBezTo>
                  <a:pt x="6345" y="6661"/>
                  <a:pt x="6326" y="5903"/>
                  <a:pt x="6293" y="5350"/>
                </a:cubicBezTo>
                <a:cubicBezTo>
                  <a:pt x="6256" y="4807"/>
                  <a:pt x="6209" y="4533"/>
                  <a:pt x="6159" y="4579"/>
                </a:cubicBezTo>
                <a:close/>
                <a:moveTo>
                  <a:pt x="10417" y="4579"/>
                </a:moveTo>
                <a:cubicBezTo>
                  <a:pt x="10350" y="4511"/>
                  <a:pt x="10283" y="4857"/>
                  <a:pt x="10231" y="5570"/>
                </a:cubicBezTo>
                <a:cubicBezTo>
                  <a:pt x="10189" y="6173"/>
                  <a:pt x="10165" y="7066"/>
                  <a:pt x="10165" y="7995"/>
                </a:cubicBezTo>
                <a:cubicBezTo>
                  <a:pt x="10164" y="8499"/>
                  <a:pt x="10172" y="9000"/>
                  <a:pt x="10188" y="9428"/>
                </a:cubicBezTo>
                <a:cubicBezTo>
                  <a:pt x="10205" y="9875"/>
                  <a:pt x="10229" y="10271"/>
                  <a:pt x="10257" y="10530"/>
                </a:cubicBezTo>
                <a:cubicBezTo>
                  <a:pt x="10296" y="10899"/>
                  <a:pt x="10336" y="11189"/>
                  <a:pt x="10378" y="11467"/>
                </a:cubicBezTo>
                <a:cubicBezTo>
                  <a:pt x="10422" y="11726"/>
                  <a:pt x="10460" y="12114"/>
                  <a:pt x="10496" y="12624"/>
                </a:cubicBezTo>
                <a:cubicBezTo>
                  <a:pt x="10510" y="12895"/>
                  <a:pt x="10521" y="13250"/>
                  <a:pt x="10522" y="13616"/>
                </a:cubicBezTo>
                <a:cubicBezTo>
                  <a:pt x="10521" y="14122"/>
                  <a:pt x="10507" y="14591"/>
                  <a:pt x="10483" y="14884"/>
                </a:cubicBezTo>
                <a:cubicBezTo>
                  <a:pt x="10447" y="15283"/>
                  <a:pt x="10404" y="15480"/>
                  <a:pt x="10361" y="15435"/>
                </a:cubicBezTo>
                <a:cubicBezTo>
                  <a:pt x="10327" y="15445"/>
                  <a:pt x="10291" y="15325"/>
                  <a:pt x="10260" y="15049"/>
                </a:cubicBezTo>
                <a:cubicBezTo>
                  <a:pt x="10234" y="14848"/>
                  <a:pt x="10216" y="14503"/>
                  <a:pt x="10204" y="14057"/>
                </a:cubicBezTo>
                <a:cubicBezTo>
                  <a:pt x="10192" y="13591"/>
                  <a:pt x="10184" y="13078"/>
                  <a:pt x="10185" y="12569"/>
                </a:cubicBezTo>
                <a:lnTo>
                  <a:pt x="10067" y="12679"/>
                </a:lnTo>
                <a:cubicBezTo>
                  <a:pt x="10057" y="13950"/>
                  <a:pt x="10088" y="15222"/>
                  <a:pt x="10149" y="15986"/>
                </a:cubicBezTo>
                <a:cubicBezTo>
                  <a:pt x="10211" y="16682"/>
                  <a:pt x="10284" y="17020"/>
                  <a:pt x="10358" y="16978"/>
                </a:cubicBezTo>
                <a:cubicBezTo>
                  <a:pt x="10411" y="17002"/>
                  <a:pt x="10463" y="16831"/>
                  <a:pt x="10512" y="16482"/>
                </a:cubicBezTo>
                <a:cubicBezTo>
                  <a:pt x="10552" y="16202"/>
                  <a:pt x="10586" y="15720"/>
                  <a:pt x="10610" y="15104"/>
                </a:cubicBezTo>
                <a:cubicBezTo>
                  <a:pt x="10631" y="14585"/>
                  <a:pt x="10643" y="13970"/>
                  <a:pt x="10643" y="13341"/>
                </a:cubicBezTo>
                <a:cubicBezTo>
                  <a:pt x="10644" y="12488"/>
                  <a:pt x="10624" y="11666"/>
                  <a:pt x="10587" y="11081"/>
                </a:cubicBezTo>
                <a:cubicBezTo>
                  <a:pt x="10534" y="10416"/>
                  <a:pt x="10476" y="9870"/>
                  <a:pt x="10414" y="9483"/>
                </a:cubicBezTo>
                <a:cubicBezTo>
                  <a:pt x="10377" y="9258"/>
                  <a:pt x="10342" y="8973"/>
                  <a:pt x="10309" y="8601"/>
                </a:cubicBezTo>
                <a:cubicBezTo>
                  <a:pt x="10291" y="8367"/>
                  <a:pt x="10277" y="7999"/>
                  <a:pt x="10276" y="7609"/>
                </a:cubicBezTo>
                <a:cubicBezTo>
                  <a:pt x="10278" y="7192"/>
                  <a:pt x="10292" y="6801"/>
                  <a:pt x="10312" y="6562"/>
                </a:cubicBezTo>
                <a:cubicBezTo>
                  <a:pt x="10341" y="6218"/>
                  <a:pt x="10376" y="6085"/>
                  <a:pt x="10411" y="6122"/>
                </a:cubicBezTo>
                <a:cubicBezTo>
                  <a:pt x="10454" y="6080"/>
                  <a:pt x="10494" y="6288"/>
                  <a:pt x="10528" y="6728"/>
                </a:cubicBezTo>
                <a:cubicBezTo>
                  <a:pt x="10558" y="7179"/>
                  <a:pt x="10575" y="7822"/>
                  <a:pt x="10574" y="8491"/>
                </a:cubicBezTo>
                <a:lnTo>
                  <a:pt x="10692" y="8326"/>
                </a:lnTo>
                <a:cubicBezTo>
                  <a:pt x="10693" y="7286"/>
                  <a:pt x="10667" y="6307"/>
                  <a:pt x="10620" y="5626"/>
                </a:cubicBezTo>
                <a:cubicBezTo>
                  <a:pt x="10563" y="4863"/>
                  <a:pt x="10490" y="4485"/>
                  <a:pt x="10417" y="4579"/>
                </a:cubicBezTo>
                <a:close/>
                <a:moveTo>
                  <a:pt x="12819" y="4579"/>
                </a:moveTo>
                <a:cubicBezTo>
                  <a:pt x="12754" y="4577"/>
                  <a:pt x="12691" y="4882"/>
                  <a:pt x="12636" y="5460"/>
                </a:cubicBezTo>
                <a:cubicBezTo>
                  <a:pt x="12575" y="6126"/>
                  <a:pt x="12525" y="7098"/>
                  <a:pt x="12495" y="8216"/>
                </a:cubicBezTo>
                <a:cubicBezTo>
                  <a:pt x="12460" y="9386"/>
                  <a:pt x="12443" y="10652"/>
                  <a:pt x="12443" y="11963"/>
                </a:cubicBezTo>
                <a:cubicBezTo>
                  <a:pt x="12442" y="12878"/>
                  <a:pt x="12455" y="13784"/>
                  <a:pt x="12479" y="14608"/>
                </a:cubicBezTo>
                <a:cubicBezTo>
                  <a:pt x="12500" y="15355"/>
                  <a:pt x="12534" y="15972"/>
                  <a:pt x="12577" y="16371"/>
                </a:cubicBezTo>
                <a:cubicBezTo>
                  <a:pt x="12621" y="16776"/>
                  <a:pt x="12671" y="16989"/>
                  <a:pt x="12721" y="16978"/>
                </a:cubicBezTo>
                <a:cubicBezTo>
                  <a:pt x="12800" y="17002"/>
                  <a:pt x="12877" y="16575"/>
                  <a:pt x="12937" y="15710"/>
                </a:cubicBezTo>
                <a:cubicBezTo>
                  <a:pt x="12991" y="14988"/>
                  <a:pt x="13033" y="14006"/>
                  <a:pt x="13055" y="12900"/>
                </a:cubicBezTo>
                <a:lnTo>
                  <a:pt x="12937" y="12679"/>
                </a:lnTo>
                <a:cubicBezTo>
                  <a:pt x="12917" y="13445"/>
                  <a:pt x="12884" y="14086"/>
                  <a:pt x="12842" y="14553"/>
                </a:cubicBezTo>
                <a:cubicBezTo>
                  <a:pt x="12807" y="14984"/>
                  <a:pt x="12765" y="15265"/>
                  <a:pt x="12721" y="15269"/>
                </a:cubicBezTo>
                <a:cubicBezTo>
                  <a:pt x="12678" y="15280"/>
                  <a:pt x="12637" y="14944"/>
                  <a:pt x="12610" y="14388"/>
                </a:cubicBezTo>
                <a:cubicBezTo>
                  <a:pt x="12577" y="13656"/>
                  <a:pt x="12561" y="12770"/>
                  <a:pt x="12564" y="11853"/>
                </a:cubicBezTo>
                <a:cubicBezTo>
                  <a:pt x="12563" y="11647"/>
                  <a:pt x="12563" y="11397"/>
                  <a:pt x="12564" y="11191"/>
                </a:cubicBezTo>
                <a:lnTo>
                  <a:pt x="13088" y="11191"/>
                </a:lnTo>
                <a:cubicBezTo>
                  <a:pt x="13094" y="10609"/>
                  <a:pt x="13097" y="10019"/>
                  <a:pt x="13097" y="9428"/>
                </a:cubicBezTo>
                <a:cubicBezTo>
                  <a:pt x="13101" y="8132"/>
                  <a:pt x="13074" y="6866"/>
                  <a:pt x="13022" y="5901"/>
                </a:cubicBezTo>
                <a:cubicBezTo>
                  <a:pt x="12969" y="4999"/>
                  <a:pt x="12895" y="4518"/>
                  <a:pt x="12819" y="4579"/>
                </a:cubicBezTo>
                <a:close/>
                <a:moveTo>
                  <a:pt x="13608" y="4579"/>
                </a:moveTo>
                <a:cubicBezTo>
                  <a:pt x="13570" y="4596"/>
                  <a:pt x="13533" y="4835"/>
                  <a:pt x="13503" y="5240"/>
                </a:cubicBezTo>
                <a:cubicBezTo>
                  <a:pt x="13462" y="5819"/>
                  <a:pt x="13426" y="6504"/>
                  <a:pt x="13399" y="7279"/>
                </a:cubicBezTo>
                <a:lnTo>
                  <a:pt x="13428" y="4854"/>
                </a:lnTo>
                <a:lnTo>
                  <a:pt x="13323" y="4854"/>
                </a:lnTo>
                <a:lnTo>
                  <a:pt x="13176" y="16702"/>
                </a:lnTo>
                <a:lnTo>
                  <a:pt x="13284" y="16702"/>
                </a:lnTo>
                <a:lnTo>
                  <a:pt x="13343" y="11963"/>
                </a:lnTo>
                <a:cubicBezTo>
                  <a:pt x="13355" y="10412"/>
                  <a:pt x="13391" y="8965"/>
                  <a:pt x="13448" y="7720"/>
                </a:cubicBezTo>
                <a:cubicBezTo>
                  <a:pt x="13479" y="7035"/>
                  <a:pt x="13527" y="6575"/>
                  <a:pt x="13579" y="6507"/>
                </a:cubicBezTo>
                <a:cubicBezTo>
                  <a:pt x="13603" y="6508"/>
                  <a:pt x="13627" y="6653"/>
                  <a:pt x="13647" y="6893"/>
                </a:cubicBezTo>
                <a:lnTo>
                  <a:pt x="13696" y="5019"/>
                </a:lnTo>
                <a:cubicBezTo>
                  <a:pt x="13669" y="4759"/>
                  <a:pt x="13639" y="4608"/>
                  <a:pt x="13608" y="4579"/>
                </a:cubicBezTo>
                <a:close/>
                <a:moveTo>
                  <a:pt x="15140" y="4579"/>
                </a:moveTo>
                <a:cubicBezTo>
                  <a:pt x="15096" y="4578"/>
                  <a:pt x="15053" y="4814"/>
                  <a:pt x="15015" y="5185"/>
                </a:cubicBezTo>
                <a:cubicBezTo>
                  <a:pt x="14966" y="5649"/>
                  <a:pt x="14920" y="6245"/>
                  <a:pt x="14881" y="6948"/>
                </a:cubicBezTo>
                <a:lnTo>
                  <a:pt x="14907" y="4854"/>
                </a:lnTo>
                <a:lnTo>
                  <a:pt x="14803" y="4854"/>
                </a:lnTo>
                <a:lnTo>
                  <a:pt x="14655" y="16702"/>
                </a:lnTo>
                <a:lnTo>
                  <a:pt x="14773" y="16757"/>
                </a:lnTo>
                <a:lnTo>
                  <a:pt x="14842" y="11247"/>
                </a:lnTo>
                <a:cubicBezTo>
                  <a:pt x="14853" y="9815"/>
                  <a:pt x="14889" y="8460"/>
                  <a:pt x="14947" y="7389"/>
                </a:cubicBezTo>
                <a:cubicBezTo>
                  <a:pt x="14991" y="6670"/>
                  <a:pt x="15049" y="6236"/>
                  <a:pt x="15110" y="6232"/>
                </a:cubicBezTo>
                <a:cubicBezTo>
                  <a:pt x="15135" y="6208"/>
                  <a:pt x="15162" y="6355"/>
                  <a:pt x="15182" y="6618"/>
                </a:cubicBezTo>
                <a:cubicBezTo>
                  <a:pt x="15198" y="6868"/>
                  <a:pt x="15206" y="7243"/>
                  <a:pt x="15205" y="7609"/>
                </a:cubicBezTo>
                <a:cubicBezTo>
                  <a:pt x="15204" y="8156"/>
                  <a:pt x="15200" y="8676"/>
                  <a:pt x="15192" y="9208"/>
                </a:cubicBezTo>
                <a:lnTo>
                  <a:pt x="15097" y="16757"/>
                </a:lnTo>
                <a:lnTo>
                  <a:pt x="15218" y="16757"/>
                </a:lnTo>
                <a:lnTo>
                  <a:pt x="15307" y="9538"/>
                </a:lnTo>
                <a:cubicBezTo>
                  <a:pt x="15316" y="8855"/>
                  <a:pt x="15321" y="8145"/>
                  <a:pt x="15323" y="7444"/>
                </a:cubicBezTo>
                <a:cubicBezTo>
                  <a:pt x="15325" y="6661"/>
                  <a:pt x="15310" y="5903"/>
                  <a:pt x="15277" y="5350"/>
                </a:cubicBezTo>
                <a:cubicBezTo>
                  <a:pt x="15240" y="4808"/>
                  <a:pt x="15189" y="4535"/>
                  <a:pt x="15140" y="4579"/>
                </a:cubicBezTo>
                <a:close/>
                <a:moveTo>
                  <a:pt x="17869" y="4579"/>
                </a:moveTo>
                <a:cubicBezTo>
                  <a:pt x="17769" y="4509"/>
                  <a:pt x="17674" y="5199"/>
                  <a:pt x="17607" y="6452"/>
                </a:cubicBezTo>
                <a:cubicBezTo>
                  <a:pt x="17524" y="8042"/>
                  <a:pt x="17479" y="10124"/>
                  <a:pt x="17483" y="12238"/>
                </a:cubicBezTo>
                <a:cubicBezTo>
                  <a:pt x="17484" y="13090"/>
                  <a:pt x="17498" y="13916"/>
                  <a:pt x="17522" y="14663"/>
                </a:cubicBezTo>
                <a:cubicBezTo>
                  <a:pt x="17546" y="15415"/>
                  <a:pt x="17582" y="16030"/>
                  <a:pt x="17627" y="16427"/>
                </a:cubicBezTo>
                <a:cubicBezTo>
                  <a:pt x="17673" y="16822"/>
                  <a:pt x="17725" y="16990"/>
                  <a:pt x="17777" y="16978"/>
                </a:cubicBezTo>
                <a:cubicBezTo>
                  <a:pt x="17845" y="16982"/>
                  <a:pt x="17910" y="16655"/>
                  <a:pt x="17967" y="16041"/>
                </a:cubicBezTo>
                <a:cubicBezTo>
                  <a:pt x="18029" y="15403"/>
                  <a:pt x="18079" y="14459"/>
                  <a:pt x="18108" y="13341"/>
                </a:cubicBezTo>
                <a:cubicBezTo>
                  <a:pt x="18141" y="12147"/>
                  <a:pt x="18157" y="10853"/>
                  <a:pt x="18157" y="9538"/>
                </a:cubicBezTo>
                <a:cubicBezTo>
                  <a:pt x="18161" y="8198"/>
                  <a:pt x="18133" y="6882"/>
                  <a:pt x="18079" y="5901"/>
                </a:cubicBezTo>
                <a:cubicBezTo>
                  <a:pt x="18023" y="4969"/>
                  <a:pt x="17947" y="4499"/>
                  <a:pt x="17869" y="4579"/>
                </a:cubicBezTo>
                <a:close/>
                <a:moveTo>
                  <a:pt x="18635" y="4579"/>
                </a:moveTo>
                <a:cubicBezTo>
                  <a:pt x="18565" y="4558"/>
                  <a:pt x="18496" y="4919"/>
                  <a:pt x="18439" y="5570"/>
                </a:cubicBezTo>
                <a:cubicBezTo>
                  <a:pt x="18379" y="6286"/>
                  <a:pt x="18333" y="7279"/>
                  <a:pt x="18308" y="8436"/>
                </a:cubicBezTo>
                <a:cubicBezTo>
                  <a:pt x="18278" y="9648"/>
                  <a:pt x="18262" y="10925"/>
                  <a:pt x="18262" y="12238"/>
                </a:cubicBezTo>
                <a:cubicBezTo>
                  <a:pt x="18257" y="13527"/>
                  <a:pt x="18283" y="14796"/>
                  <a:pt x="18334" y="15765"/>
                </a:cubicBezTo>
                <a:cubicBezTo>
                  <a:pt x="18383" y="16614"/>
                  <a:pt x="18450" y="17085"/>
                  <a:pt x="18520" y="17033"/>
                </a:cubicBezTo>
                <a:cubicBezTo>
                  <a:pt x="18589" y="17046"/>
                  <a:pt x="18656" y="16640"/>
                  <a:pt x="18710" y="15931"/>
                </a:cubicBezTo>
                <a:cubicBezTo>
                  <a:pt x="18772" y="15064"/>
                  <a:pt x="18815" y="13919"/>
                  <a:pt x="18838" y="12624"/>
                </a:cubicBezTo>
                <a:lnTo>
                  <a:pt x="18720" y="12404"/>
                </a:lnTo>
                <a:cubicBezTo>
                  <a:pt x="18703" y="13281"/>
                  <a:pt x="18670" y="14065"/>
                  <a:pt x="18628" y="14663"/>
                </a:cubicBezTo>
                <a:cubicBezTo>
                  <a:pt x="18598" y="15133"/>
                  <a:pt x="18559" y="15416"/>
                  <a:pt x="18517" y="15435"/>
                </a:cubicBezTo>
                <a:cubicBezTo>
                  <a:pt x="18479" y="15441"/>
                  <a:pt x="18443" y="15159"/>
                  <a:pt x="18419" y="14663"/>
                </a:cubicBezTo>
                <a:cubicBezTo>
                  <a:pt x="18389" y="14018"/>
                  <a:pt x="18376" y="13221"/>
                  <a:pt x="18380" y="12404"/>
                </a:cubicBezTo>
                <a:cubicBezTo>
                  <a:pt x="18380" y="11373"/>
                  <a:pt x="18390" y="10351"/>
                  <a:pt x="18409" y="9373"/>
                </a:cubicBezTo>
                <a:cubicBezTo>
                  <a:pt x="18424" y="8481"/>
                  <a:pt x="18455" y="7648"/>
                  <a:pt x="18494" y="7003"/>
                </a:cubicBezTo>
                <a:cubicBezTo>
                  <a:pt x="18529" y="6495"/>
                  <a:pt x="18572" y="6223"/>
                  <a:pt x="18619" y="6232"/>
                </a:cubicBezTo>
                <a:cubicBezTo>
                  <a:pt x="18657" y="6180"/>
                  <a:pt x="18696" y="6428"/>
                  <a:pt x="18723" y="6893"/>
                </a:cubicBezTo>
                <a:cubicBezTo>
                  <a:pt x="18750" y="7366"/>
                  <a:pt x="18765" y="8004"/>
                  <a:pt x="18763" y="8656"/>
                </a:cubicBezTo>
                <a:lnTo>
                  <a:pt x="18880" y="8491"/>
                </a:lnTo>
                <a:cubicBezTo>
                  <a:pt x="18883" y="7426"/>
                  <a:pt x="18860" y="6435"/>
                  <a:pt x="18815" y="5681"/>
                </a:cubicBezTo>
                <a:cubicBezTo>
                  <a:pt x="18766" y="4934"/>
                  <a:pt x="18701" y="4520"/>
                  <a:pt x="18635" y="4579"/>
                </a:cubicBezTo>
                <a:close/>
                <a:moveTo>
                  <a:pt x="19610" y="4579"/>
                </a:moveTo>
                <a:cubicBezTo>
                  <a:pt x="19545" y="4577"/>
                  <a:pt x="19482" y="4883"/>
                  <a:pt x="19427" y="5460"/>
                </a:cubicBezTo>
                <a:cubicBezTo>
                  <a:pt x="19366" y="6135"/>
                  <a:pt x="19317" y="7104"/>
                  <a:pt x="19286" y="8216"/>
                </a:cubicBezTo>
                <a:cubicBezTo>
                  <a:pt x="19251" y="9386"/>
                  <a:pt x="19234" y="10653"/>
                  <a:pt x="19234" y="11963"/>
                </a:cubicBezTo>
                <a:cubicBezTo>
                  <a:pt x="19233" y="12878"/>
                  <a:pt x="19246" y="13784"/>
                  <a:pt x="19270" y="14608"/>
                </a:cubicBezTo>
                <a:cubicBezTo>
                  <a:pt x="19293" y="15365"/>
                  <a:pt x="19330" y="15982"/>
                  <a:pt x="19375" y="16371"/>
                </a:cubicBezTo>
                <a:cubicBezTo>
                  <a:pt x="19419" y="16776"/>
                  <a:pt x="19468" y="16989"/>
                  <a:pt x="19519" y="16978"/>
                </a:cubicBezTo>
                <a:cubicBezTo>
                  <a:pt x="19598" y="17005"/>
                  <a:pt x="19675" y="16578"/>
                  <a:pt x="19735" y="15710"/>
                </a:cubicBezTo>
                <a:cubicBezTo>
                  <a:pt x="19789" y="14988"/>
                  <a:pt x="19828" y="14006"/>
                  <a:pt x="19849" y="12900"/>
                </a:cubicBezTo>
                <a:lnTo>
                  <a:pt x="19731" y="12679"/>
                </a:lnTo>
                <a:cubicBezTo>
                  <a:pt x="19710" y="13455"/>
                  <a:pt x="19676" y="14098"/>
                  <a:pt x="19633" y="14553"/>
                </a:cubicBezTo>
                <a:cubicBezTo>
                  <a:pt x="19597" y="14981"/>
                  <a:pt x="19556" y="15261"/>
                  <a:pt x="19512" y="15269"/>
                </a:cubicBezTo>
                <a:cubicBezTo>
                  <a:pt x="19469" y="15277"/>
                  <a:pt x="19428" y="14942"/>
                  <a:pt x="19401" y="14388"/>
                </a:cubicBezTo>
                <a:cubicBezTo>
                  <a:pt x="19368" y="13655"/>
                  <a:pt x="19351" y="12768"/>
                  <a:pt x="19355" y="11853"/>
                </a:cubicBezTo>
                <a:cubicBezTo>
                  <a:pt x="19354" y="11647"/>
                  <a:pt x="19354" y="11397"/>
                  <a:pt x="19355" y="11191"/>
                </a:cubicBezTo>
                <a:lnTo>
                  <a:pt x="19879" y="11191"/>
                </a:lnTo>
                <a:cubicBezTo>
                  <a:pt x="19884" y="10608"/>
                  <a:pt x="19888" y="10018"/>
                  <a:pt x="19888" y="9428"/>
                </a:cubicBezTo>
                <a:cubicBezTo>
                  <a:pt x="19892" y="8132"/>
                  <a:pt x="19865" y="6866"/>
                  <a:pt x="19813" y="5901"/>
                </a:cubicBezTo>
                <a:cubicBezTo>
                  <a:pt x="19760" y="5002"/>
                  <a:pt x="19685" y="4521"/>
                  <a:pt x="19610" y="4579"/>
                </a:cubicBezTo>
                <a:close/>
                <a:moveTo>
                  <a:pt x="2216" y="4854"/>
                </a:moveTo>
                <a:lnTo>
                  <a:pt x="2330" y="16702"/>
                </a:lnTo>
                <a:lnTo>
                  <a:pt x="2464" y="16757"/>
                </a:lnTo>
                <a:lnTo>
                  <a:pt x="2870" y="4854"/>
                </a:lnTo>
                <a:lnTo>
                  <a:pt x="2743" y="4854"/>
                </a:lnTo>
                <a:lnTo>
                  <a:pt x="2507" y="12018"/>
                </a:lnTo>
                <a:cubicBezTo>
                  <a:pt x="2471" y="13146"/>
                  <a:pt x="2442" y="14092"/>
                  <a:pt x="2419" y="14939"/>
                </a:cubicBezTo>
                <a:cubicBezTo>
                  <a:pt x="2408" y="13299"/>
                  <a:pt x="2400" y="12135"/>
                  <a:pt x="2392" y="11412"/>
                </a:cubicBezTo>
                <a:lnTo>
                  <a:pt x="2333" y="4854"/>
                </a:lnTo>
                <a:lnTo>
                  <a:pt x="2216" y="4854"/>
                </a:lnTo>
                <a:close/>
                <a:moveTo>
                  <a:pt x="5508" y="4854"/>
                </a:moveTo>
                <a:lnTo>
                  <a:pt x="5361" y="16702"/>
                </a:lnTo>
                <a:lnTo>
                  <a:pt x="5482" y="16702"/>
                </a:lnTo>
                <a:lnTo>
                  <a:pt x="5629" y="4854"/>
                </a:lnTo>
                <a:lnTo>
                  <a:pt x="5508" y="4854"/>
                </a:lnTo>
                <a:close/>
                <a:moveTo>
                  <a:pt x="9278" y="4854"/>
                </a:moveTo>
                <a:lnTo>
                  <a:pt x="9131" y="16702"/>
                </a:lnTo>
                <a:lnTo>
                  <a:pt x="9252" y="16702"/>
                </a:lnTo>
                <a:lnTo>
                  <a:pt x="9399" y="4854"/>
                </a:lnTo>
                <a:lnTo>
                  <a:pt x="9278" y="4854"/>
                </a:lnTo>
                <a:close/>
                <a:moveTo>
                  <a:pt x="13729" y="4854"/>
                </a:moveTo>
                <a:lnTo>
                  <a:pt x="13847" y="16702"/>
                </a:lnTo>
                <a:lnTo>
                  <a:pt x="13981" y="16757"/>
                </a:lnTo>
                <a:lnTo>
                  <a:pt x="14384" y="4854"/>
                </a:lnTo>
                <a:lnTo>
                  <a:pt x="14256" y="4854"/>
                </a:lnTo>
                <a:lnTo>
                  <a:pt x="14020" y="12018"/>
                </a:lnTo>
                <a:cubicBezTo>
                  <a:pt x="13984" y="13146"/>
                  <a:pt x="13955" y="14092"/>
                  <a:pt x="13932" y="14939"/>
                </a:cubicBezTo>
                <a:cubicBezTo>
                  <a:pt x="13923" y="13299"/>
                  <a:pt x="13915" y="12135"/>
                  <a:pt x="13909" y="11412"/>
                </a:cubicBezTo>
                <a:lnTo>
                  <a:pt x="13847" y="4854"/>
                </a:lnTo>
                <a:lnTo>
                  <a:pt x="13729" y="4854"/>
                </a:lnTo>
                <a:close/>
                <a:moveTo>
                  <a:pt x="14495" y="4854"/>
                </a:moveTo>
                <a:lnTo>
                  <a:pt x="14348" y="16702"/>
                </a:lnTo>
                <a:lnTo>
                  <a:pt x="14469" y="16702"/>
                </a:lnTo>
                <a:lnTo>
                  <a:pt x="14616" y="4854"/>
                </a:lnTo>
                <a:lnTo>
                  <a:pt x="14495" y="4854"/>
                </a:lnTo>
                <a:close/>
                <a:moveTo>
                  <a:pt x="19054" y="4854"/>
                </a:moveTo>
                <a:lnTo>
                  <a:pt x="18907" y="16702"/>
                </a:lnTo>
                <a:lnTo>
                  <a:pt x="19028" y="16702"/>
                </a:lnTo>
                <a:lnTo>
                  <a:pt x="19175" y="4854"/>
                </a:lnTo>
                <a:lnTo>
                  <a:pt x="19054" y="4854"/>
                </a:lnTo>
                <a:close/>
                <a:moveTo>
                  <a:pt x="20945" y="4854"/>
                </a:moveTo>
                <a:lnTo>
                  <a:pt x="20631" y="14443"/>
                </a:lnTo>
                <a:cubicBezTo>
                  <a:pt x="20624" y="13297"/>
                  <a:pt x="20616" y="12097"/>
                  <a:pt x="20605" y="10916"/>
                </a:cubicBezTo>
                <a:lnTo>
                  <a:pt x="20553" y="4909"/>
                </a:lnTo>
                <a:lnTo>
                  <a:pt x="20435" y="4909"/>
                </a:lnTo>
                <a:lnTo>
                  <a:pt x="20553" y="16812"/>
                </a:lnTo>
                <a:lnTo>
                  <a:pt x="20513" y="17970"/>
                </a:lnTo>
                <a:cubicBezTo>
                  <a:pt x="20498" y="18497"/>
                  <a:pt x="20474" y="18954"/>
                  <a:pt x="20448" y="19347"/>
                </a:cubicBezTo>
                <a:cubicBezTo>
                  <a:pt x="20430" y="19540"/>
                  <a:pt x="20410" y="19688"/>
                  <a:pt x="20389" y="19678"/>
                </a:cubicBezTo>
                <a:cubicBezTo>
                  <a:pt x="20365" y="19669"/>
                  <a:pt x="20341" y="19565"/>
                  <a:pt x="20317" y="19457"/>
                </a:cubicBezTo>
                <a:lnTo>
                  <a:pt x="20307" y="21221"/>
                </a:lnTo>
                <a:cubicBezTo>
                  <a:pt x="20333" y="21410"/>
                  <a:pt x="20361" y="21518"/>
                  <a:pt x="20389" y="21552"/>
                </a:cubicBezTo>
                <a:cubicBezTo>
                  <a:pt x="20431" y="21563"/>
                  <a:pt x="20473" y="21368"/>
                  <a:pt x="20507" y="20945"/>
                </a:cubicBezTo>
                <a:cubicBezTo>
                  <a:pt x="20555" y="20200"/>
                  <a:pt x="20592" y="19335"/>
                  <a:pt x="20621" y="18355"/>
                </a:cubicBezTo>
                <a:lnTo>
                  <a:pt x="21073" y="4854"/>
                </a:lnTo>
                <a:lnTo>
                  <a:pt x="20945" y="4854"/>
                </a:lnTo>
                <a:close/>
                <a:moveTo>
                  <a:pt x="1790" y="6122"/>
                </a:moveTo>
                <a:cubicBezTo>
                  <a:pt x="1834" y="6103"/>
                  <a:pt x="1878" y="6413"/>
                  <a:pt x="1908" y="6948"/>
                </a:cubicBezTo>
                <a:cubicBezTo>
                  <a:pt x="1940" y="7602"/>
                  <a:pt x="1957" y="8468"/>
                  <a:pt x="1954" y="9318"/>
                </a:cubicBezTo>
                <a:lnTo>
                  <a:pt x="1954" y="9759"/>
                </a:lnTo>
                <a:lnTo>
                  <a:pt x="1555" y="9759"/>
                </a:lnTo>
                <a:cubicBezTo>
                  <a:pt x="1569" y="8718"/>
                  <a:pt x="1602" y="7775"/>
                  <a:pt x="1649" y="7058"/>
                </a:cubicBezTo>
                <a:cubicBezTo>
                  <a:pt x="1688" y="6477"/>
                  <a:pt x="1738" y="6119"/>
                  <a:pt x="1790" y="6122"/>
                </a:cubicBezTo>
                <a:close/>
                <a:moveTo>
                  <a:pt x="4281" y="6122"/>
                </a:moveTo>
                <a:cubicBezTo>
                  <a:pt x="4327" y="6102"/>
                  <a:pt x="4371" y="6425"/>
                  <a:pt x="4402" y="7003"/>
                </a:cubicBezTo>
                <a:cubicBezTo>
                  <a:pt x="4436" y="7702"/>
                  <a:pt x="4455" y="8630"/>
                  <a:pt x="4451" y="9538"/>
                </a:cubicBezTo>
                <a:cubicBezTo>
                  <a:pt x="4451" y="10262"/>
                  <a:pt x="4444" y="10997"/>
                  <a:pt x="4431" y="11687"/>
                </a:cubicBezTo>
                <a:cubicBezTo>
                  <a:pt x="4422" y="12204"/>
                  <a:pt x="4411" y="12708"/>
                  <a:pt x="4395" y="13175"/>
                </a:cubicBezTo>
                <a:cubicBezTo>
                  <a:pt x="4381" y="13628"/>
                  <a:pt x="4362" y="14034"/>
                  <a:pt x="4340" y="14388"/>
                </a:cubicBezTo>
                <a:cubicBezTo>
                  <a:pt x="4320" y="14736"/>
                  <a:pt x="4294" y="14972"/>
                  <a:pt x="4268" y="15159"/>
                </a:cubicBezTo>
                <a:cubicBezTo>
                  <a:pt x="4243" y="15333"/>
                  <a:pt x="4219" y="15434"/>
                  <a:pt x="4192" y="15435"/>
                </a:cubicBezTo>
                <a:cubicBezTo>
                  <a:pt x="4146" y="15454"/>
                  <a:pt x="4102" y="15131"/>
                  <a:pt x="4071" y="14553"/>
                </a:cubicBezTo>
                <a:cubicBezTo>
                  <a:pt x="4036" y="13845"/>
                  <a:pt x="4018" y="12938"/>
                  <a:pt x="4022" y="12018"/>
                </a:cubicBezTo>
                <a:cubicBezTo>
                  <a:pt x="4022" y="11322"/>
                  <a:pt x="4028" y="10654"/>
                  <a:pt x="4039" y="9979"/>
                </a:cubicBezTo>
                <a:cubicBezTo>
                  <a:pt x="4049" y="9249"/>
                  <a:pt x="4068" y="8549"/>
                  <a:pt x="4094" y="7940"/>
                </a:cubicBezTo>
                <a:cubicBezTo>
                  <a:pt x="4116" y="7402"/>
                  <a:pt x="4143" y="6908"/>
                  <a:pt x="4176" y="6562"/>
                </a:cubicBezTo>
                <a:cubicBezTo>
                  <a:pt x="4208" y="6258"/>
                  <a:pt x="4244" y="6106"/>
                  <a:pt x="4281" y="6122"/>
                </a:cubicBezTo>
                <a:close/>
                <a:moveTo>
                  <a:pt x="5040" y="6122"/>
                </a:moveTo>
                <a:cubicBezTo>
                  <a:pt x="5080" y="6115"/>
                  <a:pt x="5119" y="6373"/>
                  <a:pt x="5145" y="6893"/>
                </a:cubicBezTo>
                <a:cubicBezTo>
                  <a:pt x="5176" y="7556"/>
                  <a:pt x="5191" y="8418"/>
                  <a:pt x="5187" y="9263"/>
                </a:cubicBezTo>
                <a:cubicBezTo>
                  <a:pt x="5187" y="10667"/>
                  <a:pt x="5166" y="12011"/>
                  <a:pt x="5125" y="13230"/>
                </a:cubicBezTo>
                <a:cubicBezTo>
                  <a:pt x="5097" y="14379"/>
                  <a:pt x="5029" y="15171"/>
                  <a:pt x="4955" y="15214"/>
                </a:cubicBezTo>
                <a:cubicBezTo>
                  <a:pt x="4892" y="15227"/>
                  <a:pt x="4837" y="14604"/>
                  <a:pt x="4814" y="13616"/>
                </a:cubicBezTo>
                <a:cubicBezTo>
                  <a:pt x="4806" y="13040"/>
                  <a:pt x="4803" y="12446"/>
                  <a:pt x="4804" y="11853"/>
                </a:cubicBezTo>
                <a:lnTo>
                  <a:pt x="4804" y="11742"/>
                </a:lnTo>
                <a:cubicBezTo>
                  <a:pt x="4809" y="10306"/>
                  <a:pt x="4837" y="8929"/>
                  <a:pt x="4883" y="7720"/>
                </a:cubicBezTo>
                <a:cubicBezTo>
                  <a:pt x="4901" y="7230"/>
                  <a:pt x="4926" y="6819"/>
                  <a:pt x="4955" y="6507"/>
                </a:cubicBezTo>
                <a:cubicBezTo>
                  <a:pt x="4980" y="6235"/>
                  <a:pt x="5010" y="6114"/>
                  <a:pt x="5040" y="6122"/>
                </a:cubicBezTo>
                <a:close/>
                <a:moveTo>
                  <a:pt x="17863" y="6122"/>
                </a:moveTo>
                <a:cubicBezTo>
                  <a:pt x="17909" y="6102"/>
                  <a:pt x="17956" y="6425"/>
                  <a:pt x="17987" y="7003"/>
                </a:cubicBezTo>
                <a:cubicBezTo>
                  <a:pt x="18022" y="7702"/>
                  <a:pt x="18036" y="8630"/>
                  <a:pt x="18033" y="9538"/>
                </a:cubicBezTo>
                <a:cubicBezTo>
                  <a:pt x="18033" y="10262"/>
                  <a:pt x="18026" y="10997"/>
                  <a:pt x="18013" y="11687"/>
                </a:cubicBezTo>
                <a:cubicBezTo>
                  <a:pt x="18004" y="12204"/>
                  <a:pt x="17993" y="12708"/>
                  <a:pt x="17977" y="13175"/>
                </a:cubicBezTo>
                <a:cubicBezTo>
                  <a:pt x="17963" y="13628"/>
                  <a:pt x="17944" y="14034"/>
                  <a:pt x="17921" y="14388"/>
                </a:cubicBezTo>
                <a:cubicBezTo>
                  <a:pt x="17902" y="14736"/>
                  <a:pt x="17876" y="14972"/>
                  <a:pt x="17849" y="15159"/>
                </a:cubicBezTo>
                <a:cubicBezTo>
                  <a:pt x="17825" y="15333"/>
                  <a:pt x="17800" y="15434"/>
                  <a:pt x="17774" y="15435"/>
                </a:cubicBezTo>
                <a:cubicBezTo>
                  <a:pt x="17728" y="15454"/>
                  <a:pt x="17684" y="15131"/>
                  <a:pt x="17653" y="14553"/>
                </a:cubicBezTo>
                <a:cubicBezTo>
                  <a:pt x="17618" y="13845"/>
                  <a:pt x="17600" y="12938"/>
                  <a:pt x="17604" y="12018"/>
                </a:cubicBezTo>
                <a:cubicBezTo>
                  <a:pt x="17604" y="11322"/>
                  <a:pt x="17610" y="10654"/>
                  <a:pt x="17620" y="9979"/>
                </a:cubicBezTo>
                <a:cubicBezTo>
                  <a:pt x="17631" y="9249"/>
                  <a:pt x="17650" y="8549"/>
                  <a:pt x="17676" y="7940"/>
                </a:cubicBezTo>
                <a:cubicBezTo>
                  <a:pt x="17698" y="7402"/>
                  <a:pt x="17725" y="6908"/>
                  <a:pt x="17758" y="6562"/>
                </a:cubicBezTo>
                <a:cubicBezTo>
                  <a:pt x="17790" y="6258"/>
                  <a:pt x="17826" y="6106"/>
                  <a:pt x="17863" y="6122"/>
                </a:cubicBezTo>
                <a:close/>
                <a:moveTo>
                  <a:pt x="19617" y="6122"/>
                </a:moveTo>
                <a:cubicBezTo>
                  <a:pt x="19661" y="6096"/>
                  <a:pt x="19705" y="6408"/>
                  <a:pt x="19735" y="6948"/>
                </a:cubicBezTo>
                <a:cubicBezTo>
                  <a:pt x="19767" y="7600"/>
                  <a:pt x="19784" y="8465"/>
                  <a:pt x="19780" y="9318"/>
                </a:cubicBezTo>
                <a:cubicBezTo>
                  <a:pt x="19780" y="9406"/>
                  <a:pt x="19780" y="9547"/>
                  <a:pt x="19780" y="9759"/>
                </a:cubicBezTo>
                <a:lnTo>
                  <a:pt x="19384" y="9759"/>
                </a:lnTo>
                <a:cubicBezTo>
                  <a:pt x="19400" y="8748"/>
                  <a:pt x="19433" y="7804"/>
                  <a:pt x="19479" y="7113"/>
                </a:cubicBezTo>
                <a:cubicBezTo>
                  <a:pt x="19516" y="6512"/>
                  <a:pt x="19565" y="6156"/>
                  <a:pt x="19617" y="6122"/>
                </a:cubicBezTo>
                <a:close/>
                <a:moveTo>
                  <a:pt x="3230" y="6177"/>
                </a:moveTo>
                <a:cubicBezTo>
                  <a:pt x="3274" y="6158"/>
                  <a:pt x="3315" y="6413"/>
                  <a:pt x="3345" y="6948"/>
                </a:cubicBezTo>
                <a:cubicBezTo>
                  <a:pt x="3377" y="7602"/>
                  <a:pt x="3394" y="8468"/>
                  <a:pt x="3391" y="9318"/>
                </a:cubicBezTo>
                <a:lnTo>
                  <a:pt x="3391" y="9759"/>
                </a:lnTo>
                <a:lnTo>
                  <a:pt x="2995" y="9759"/>
                </a:lnTo>
                <a:cubicBezTo>
                  <a:pt x="3009" y="8718"/>
                  <a:pt x="3042" y="7774"/>
                  <a:pt x="3089" y="7058"/>
                </a:cubicBezTo>
                <a:cubicBezTo>
                  <a:pt x="3128" y="6477"/>
                  <a:pt x="3178" y="6174"/>
                  <a:pt x="3230" y="6177"/>
                </a:cubicBezTo>
                <a:close/>
                <a:moveTo>
                  <a:pt x="12826" y="6177"/>
                </a:moveTo>
                <a:cubicBezTo>
                  <a:pt x="12870" y="6158"/>
                  <a:pt x="12910" y="6413"/>
                  <a:pt x="12940" y="6948"/>
                </a:cubicBezTo>
                <a:cubicBezTo>
                  <a:pt x="12973" y="7602"/>
                  <a:pt x="12990" y="8468"/>
                  <a:pt x="12986" y="9318"/>
                </a:cubicBezTo>
                <a:cubicBezTo>
                  <a:pt x="12986" y="9406"/>
                  <a:pt x="12986" y="9547"/>
                  <a:pt x="12986" y="9759"/>
                </a:cubicBezTo>
                <a:lnTo>
                  <a:pt x="12587" y="9759"/>
                </a:lnTo>
                <a:cubicBezTo>
                  <a:pt x="12603" y="8711"/>
                  <a:pt x="12637" y="7767"/>
                  <a:pt x="12685" y="7058"/>
                </a:cubicBezTo>
                <a:cubicBezTo>
                  <a:pt x="12724" y="6477"/>
                  <a:pt x="12774" y="6174"/>
                  <a:pt x="12826" y="6177"/>
                </a:cubicBezTo>
                <a:close/>
                <a:moveTo>
                  <a:pt x="6794" y="6287"/>
                </a:moveTo>
                <a:cubicBezTo>
                  <a:pt x="6840" y="6271"/>
                  <a:pt x="6881" y="6549"/>
                  <a:pt x="6912" y="7113"/>
                </a:cubicBezTo>
                <a:cubicBezTo>
                  <a:pt x="6943" y="7725"/>
                  <a:pt x="6961" y="8509"/>
                  <a:pt x="6961" y="9318"/>
                </a:cubicBezTo>
                <a:cubicBezTo>
                  <a:pt x="6960" y="10283"/>
                  <a:pt x="6948" y="11243"/>
                  <a:pt x="6925" y="12128"/>
                </a:cubicBezTo>
                <a:cubicBezTo>
                  <a:pt x="6906" y="12983"/>
                  <a:pt x="6873" y="13769"/>
                  <a:pt x="6830" y="14333"/>
                </a:cubicBezTo>
                <a:cubicBezTo>
                  <a:pt x="6796" y="14759"/>
                  <a:pt x="6755" y="14973"/>
                  <a:pt x="6712" y="14994"/>
                </a:cubicBezTo>
                <a:cubicBezTo>
                  <a:pt x="6683" y="15003"/>
                  <a:pt x="6654" y="14848"/>
                  <a:pt x="6631" y="14553"/>
                </a:cubicBezTo>
                <a:cubicBezTo>
                  <a:pt x="6604" y="14214"/>
                  <a:pt x="6583" y="13755"/>
                  <a:pt x="6572" y="13230"/>
                </a:cubicBezTo>
                <a:cubicBezTo>
                  <a:pt x="6562" y="12658"/>
                  <a:pt x="6558" y="12063"/>
                  <a:pt x="6559" y="11467"/>
                </a:cubicBezTo>
                <a:cubicBezTo>
                  <a:pt x="6561" y="10904"/>
                  <a:pt x="6568" y="10351"/>
                  <a:pt x="6578" y="9814"/>
                </a:cubicBezTo>
                <a:cubicBezTo>
                  <a:pt x="6588" y="9113"/>
                  <a:pt x="6605" y="8464"/>
                  <a:pt x="6631" y="7885"/>
                </a:cubicBezTo>
                <a:cubicBezTo>
                  <a:pt x="6651" y="7396"/>
                  <a:pt x="6676" y="6986"/>
                  <a:pt x="6706" y="6673"/>
                </a:cubicBezTo>
                <a:cubicBezTo>
                  <a:pt x="6732" y="6420"/>
                  <a:pt x="6764" y="6289"/>
                  <a:pt x="6794" y="6287"/>
                </a:cubicBezTo>
                <a:close/>
                <a:moveTo>
                  <a:pt x="15778" y="6287"/>
                </a:moveTo>
                <a:cubicBezTo>
                  <a:pt x="15823" y="6264"/>
                  <a:pt x="15869" y="6543"/>
                  <a:pt x="15899" y="7113"/>
                </a:cubicBezTo>
                <a:cubicBezTo>
                  <a:pt x="15931" y="7722"/>
                  <a:pt x="15945" y="8508"/>
                  <a:pt x="15945" y="9318"/>
                </a:cubicBezTo>
                <a:cubicBezTo>
                  <a:pt x="15944" y="10282"/>
                  <a:pt x="15935" y="11242"/>
                  <a:pt x="15912" y="12128"/>
                </a:cubicBezTo>
                <a:cubicBezTo>
                  <a:pt x="15893" y="12988"/>
                  <a:pt x="15857" y="13775"/>
                  <a:pt x="15814" y="14333"/>
                </a:cubicBezTo>
                <a:cubicBezTo>
                  <a:pt x="15780" y="14763"/>
                  <a:pt x="15742" y="14978"/>
                  <a:pt x="15699" y="14994"/>
                </a:cubicBezTo>
                <a:cubicBezTo>
                  <a:pt x="15670" y="15003"/>
                  <a:pt x="15641" y="14848"/>
                  <a:pt x="15617" y="14553"/>
                </a:cubicBezTo>
                <a:cubicBezTo>
                  <a:pt x="15591" y="14214"/>
                  <a:pt x="15570" y="13755"/>
                  <a:pt x="15559" y="13230"/>
                </a:cubicBezTo>
                <a:cubicBezTo>
                  <a:pt x="15548" y="12659"/>
                  <a:pt x="15544" y="12063"/>
                  <a:pt x="15545" y="11467"/>
                </a:cubicBezTo>
                <a:cubicBezTo>
                  <a:pt x="15548" y="10905"/>
                  <a:pt x="15552" y="10353"/>
                  <a:pt x="15562" y="9814"/>
                </a:cubicBezTo>
                <a:cubicBezTo>
                  <a:pt x="15572" y="9115"/>
                  <a:pt x="15592" y="8467"/>
                  <a:pt x="15617" y="7885"/>
                </a:cubicBezTo>
                <a:cubicBezTo>
                  <a:pt x="15637" y="7392"/>
                  <a:pt x="15662" y="6981"/>
                  <a:pt x="15693" y="6673"/>
                </a:cubicBezTo>
                <a:cubicBezTo>
                  <a:pt x="15718" y="6418"/>
                  <a:pt x="15748" y="6286"/>
                  <a:pt x="15778" y="6287"/>
                </a:cubicBezTo>
                <a:close/>
                <a:moveTo>
                  <a:pt x="10797" y="14388"/>
                </a:moveTo>
                <a:lnTo>
                  <a:pt x="10767" y="16757"/>
                </a:lnTo>
                <a:lnTo>
                  <a:pt x="10905" y="16757"/>
                </a:lnTo>
                <a:lnTo>
                  <a:pt x="10934" y="14388"/>
                </a:lnTo>
                <a:lnTo>
                  <a:pt x="10797" y="14388"/>
                </a:lnTo>
                <a:close/>
              </a:path>
            </a:pathLst>
          </a:custGeom>
          <a:solidFill>
            <a:srgbClr val="FFFFFF"/>
          </a:solidFill>
          <a:ln w="3175">
            <a:miter lim="400000"/>
          </a:ln>
        </p:spPr>
        <p:txBody>
          <a:bodyPr lIns="34289" tIns="34289" rIns="34289" bIns="34289" anchor="ctr"/>
          <a:lstStyle/>
          <a:p>
            <a:pPr defTabSz="685800">
              <a:defRPr sz="1200">
                <a:solidFill>
                  <a:srgbClr val="000000"/>
                </a:solidFill>
                <a:latin typeface="Calibri"/>
                <a:ea typeface="Calibri"/>
                <a:cs typeface="Calibri"/>
                <a:sym typeface="Calibri"/>
              </a:defRPr>
            </a:pPr>
            <a:endParaRPr dirty="0"/>
          </a:p>
        </p:txBody>
      </p:sp>
      <p:grpSp>
        <p:nvGrpSpPr>
          <p:cNvPr id="650" name="Group"/>
          <p:cNvGrpSpPr/>
          <p:nvPr/>
        </p:nvGrpSpPr>
        <p:grpSpPr>
          <a:xfrm>
            <a:off x="724039" y="260437"/>
            <a:ext cx="2245349" cy="1311329"/>
            <a:chOff x="0" y="0"/>
            <a:chExt cx="2245348" cy="1311327"/>
          </a:xfrm>
        </p:grpSpPr>
        <p:sp>
          <p:nvSpPr>
            <p:cNvPr id="575" name="Freeform 209"/>
            <p:cNvSpPr/>
            <p:nvPr/>
          </p:nvSpPr>
          <p:spPr>
            <a:xfrm>
              <a:off x="3628" y="1245934"/>
              <a:ext cx="42207" cy="64323"/>
            </a:xfrm>
            <a:custGeom>
              <a:avLst/>
              <a:gdLst/>
              <a:ahLst/>
              <a:cxnLst>
                <a:cxn ang="0">
                  <a:pos x="wd2" y="hd2"/>
                </a:cxn>
                <a:cxn ang="5400000">
                  <a:pos x="wd2" y="hd2"/>
                </a:cxn>
                <a:cxn ang="10800000">
                  <a:pos x="wd2" y="hd2"/>
                </a:cxn>
                <a:cxn ang="16200000">
                  <a:pos x="wd2" y="hd2"/>
                </a:cxn>
              </a:cxnLst>
              <a:rect l="0" t="0" r="r" b="b"/>
              <a:pathLst>
                <a:path w="20990" h="21454" extrusionOk="0">
                  <a:moveTo>
                    <a:pt x="67" y="7367"/>
                  </a:moveTo>
                  <a:cubicBezTo>
                    <a:pt x="-562" y="3745"/>
                    <a:pt x="3307" y="466"/>
                    <a:pt x="8709" y="44"/>
                  </a:cubicBezTo>
                  <a:cubicBezTo>
                    <a:pt x="9436" y="-13"/>
                    <a:pt x="10171" y="-15"/>
                    <a:pt x="10899" y="37"/>
                  </a:cubicBezTo>
                  <a:cubicBezTo>
                    <a:pt x="13267" y="-1"/>
                    <a:pt x="15586" y="487"/>
                    <a:pt x="17498" y="1424"/>
                  </a:cubicBezTo>
                  <a:cubicBezTo>
                    <a:pt x="19712" y="2873"/>
                    <a:pt x="20864" y="4901"/>
                    <a:pt x="20649" y="6971"/>
                  </a:cubicBezTo>
                  <a:lnTo>
                    <a:pt x="14051" y="6971"/>
                  </a:lnTo>
                  <a:cubicBezTo>
                    <a:pt x="14051" y="5980"/>
                    <a:pt x="14051" y="3735"/>
                    <a:pt x="10604" y="3735"/>
                  </a:cubicBezTo>
                  <a:cubicBezTo>
                    <a:pt x="9664" y="3754"/>
                    <a:pt x="8760" y="3986"/>
                    <a:pt x="8044" y="4395"/>
                  </a:cubicBezTo>
                  <a:cubicBezTo>
                    <a:pt x="7214" y="5003"/>
                    <a:pt x="6819" y="5822"/>
                    <a:pt x="6961" y="6641"/>
                  </a:cubicBezTo>
                  <a:lnTo>
                    <a:pt x="6961" y="14366"/>
                  </a:lnTo>
                  <a:cubicBezTo>
                    <a:pt x="6961" y="15489"/>
                    <a:pt x="6961" y="17602"/>
                    <a:pt x="10604" y="17602"/>
                  </a:cubicBezTo>
                  <a:cubicBezTo>
                    <a:pt x="14248" y="17602"/>
                    <a:pt x="14149" y="16083"/>
                    <a:pt x="14149" y="13904"/>
                  </a:cubicBezTo>
                  <a:lnTo>
                    <a:pt x="20846" y="13904"/>
                  </a:lnTo>
                  <a:cubicBezTo>
                    <a:pt x="21038" y="14735"/>
                    <a:pt x="21038" y="15582"/>
                    <a:pt x="20846" y="16413"/>
                  </a:cubicBezTo>
                  <a:cubicBezTo>
                    <a:pt x="20590" y="17864"/>
                    <a:pt x="19449" y="19179"/>
                    <a:pt x="17695" y="20045"/>
                  </a:cubicBezTo>
                  <a:cubicBezTo>
                    <a:pt x="15767" y="20961"/>
                    <a:pt x="13458" y="21446"/>
                    <a:pt x="11097" y="21432"/>
                  </a:cubicBezTo>
                  <a:cubicBezTo>
                    <a:pt x="8200" y="21585"/>
                    <a:pt x="5340" y="20914"/>
                    <a:pt x="3218" y="19583"/>
                  </a:cubicBezTo>
                  <a:cubicBezTo>
                    <a:pt x="1938" y="18790"/>
                    <a:pt x="362" y="17668"/>
                    <a:pt x="362" y="13508"/>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76" name="Freeform 210"/>
            <p:cNvSpPr/>
            <p:nvPr/>
          </p:nvSpPr>
          <p:spPr>
            <a:xfrm>
              <a:off x="58217" y="1246161"/>
              <a:ext cx="43236" cy="65068"/>
            </a:xfrm>
            <a:custGeom>
              <a:avLst/>
              <a:gdLst/>
              <a:ahLst/>
              <a:cxnLst>
                <a:cxn ang="0">
                  <a:pos x="wd2" y="hd2"/>
                </a:cxn>
                <a:cxn ang="5400000">
                  <a:pos x="wd2" y="hd2"/>
                </a:cxn>
                <a:cxn ang="10800000">
                  <a:pos x="wd2" y="hd2"/>
                </a:cxn>
                <a:cxn ang="16200000">
                  <a:pos x="wd2" y="hd2"/>
                </a:cxn>
              </a:cxnLst>
              <a:rect l="0" t="0" r="r" b="b"/>
              <a:pathLst>
                <a:path w="21232" h="21266" extrusionOk="0">
                  <a:moveTo>
                    <a:pt x="389" y="7468"/>
                  </a:moveTo>
                  <a:cubicBezTo>
                    <a:pt x="194" y="5461"/>
                    <a:pt x="1130" y="3477"/>
                    <a:pt x="3014" y="1904"/>
                  </a:cubicBezTo>
                  <a:cubicBezTo>
                    <a:pt x="5046" y="610"/>
                    <a:pt x="7791" y="-68"/>
                    <a:pt x="10599" y="27"/>
                  </a:cubicBezTo>
                  <a:cubicBezTo>
                    <a:pt x="13531" y="-152"/>
                    <a:pt x="16428" y="562"/>
                    <a:pt x="18476" y="1968"/>
                  </a:cubicBezTo>
                  <a:cubicBezTo>
                    <a:pt x="20650" y="3794"/>
                    <a:pt x="21600" y="6134"/>
                    <a:pt x="21103" y="8439"/>
                  </a:cubicBezTo>
                  <a:lnTo>
                    <a:pt x="21103" y="13292"/>
                  </a:lnTo>
                  <a:cubicBezTo>
                    <a:pt x="21462" y="15430"/>
                    <a:pt x="20516" y="17575"/>
                    <a:pt x="18476" y="19245"/>
                  </a:cubicBezTo>
                  <a:cubicBezTo>
                    <a:pt x="16365" y="20634"/>
                    <a:pt x="13467" y="21362"/>
                    <a:pt x="10502" y="21250"/>
                  </a:cubicBezTo>
                  <a:cubicBezTo>
                    <a:pt x="6272" y="21448"/>
                    <a:pt x="2337" y="19799"/>
                    <a:pt x="778" y="17174"/>
                  </a:cubicBezTo>
                  <a:cubicBezTo>
                    <a:pt x="279" y="15841"/>
                    <a:pt x="17" y="14472"/>
                    <a:pt x="0" y="13097"/>
                  </a:cubicBezTo>
                  <a:close/>
                  <a:moveTo>
                    <a:pt x="7099" y="13939"/>
                  </a:moveTo>
                  <a:cubicBezTo>
                    <a:pt x="7099" y="16075"/>
                    <a:pt x="7780" y="17562"/>
                    <a:pt x="10697" y="17562"/>
                  </a:cubicBezTo>
                  <a:cubicBezTo>
                    <a:pt x="13615" y="17562"/>
                    <a:pt x="14198" y="15363"/>
                    <a:pt x="14198" y="13939"/>
                  </a:cubicBezTo>
                  <a:lnTo>
                    <a:pt x="14198" y="7016"/>
                  </a:lnTo>
                  <a:cubicBezTo>
                    <a:pt x="14198" y="5657"/>
                    <a:pt x="14198" y="3975"/>
                    <a:pt x="10794" y="3975"/>
                  </a:cubicBezTo>
                  <a:cubicBezTo>
                    <a:pt x="7391" y="3975"/>
                    <a:pt x="7099" y="6239"/>
                    <a:pt x="7099" y="7016"/>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77" name="Freeform 211"/>
            <p:cNvSpPr/>
            <p:nvPr/>
          </p:nvSpPr>
          <p:spPr>
            <a:xfrm>
              <a:off x="115841" y="1247434"/>
              <a:ext cx="45150" cy="611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158" y="0"/>
                  </a:lnTo>
                  <a:lnTo>
                    <a:pt x="13642" y="10066"/>
                  </a:lnTo>
                  <a:cubicBezTo>
                    <a:pt x="14159" y="10556"/>
                    <a:pt x="14634" y="11070"/>
                    <a:pt x="15063" y="11604"/>
                  </a:cubicBezTo>
                  <a:cubicBezTo>
                    <a:pt x="15226" y="11994"/>
                    <a:pt x="15448" y="12369"/>
                    <a:pt x="15727" y="12722"/>
                  </a:cubicBezTo>
                  <a:lnTo>
                    <a:pt x="15727" y="10555"/>
                  </a:lnTo>
                  <a:cubicBezTo>
                    <a:pt x="15727" y="9088"/>
                    <a:pt x="15727" y="8878"/>
                    <a:pt x="15727" y="8109"/>
                  </a:cubicBezTo>
                  <a:lnTo>
                    <a:pt x="15727" y="70"/>
                  </a:lnTo>
                  <a:lnTo>
                    <a:pt x="21600" y="70"/>
                  </a:lnTo>
                  <a:lnTo>
                    <a:pt x="21600" y="21600"/>
                  </a:lnTo>
                  <a:lnTo>
                    <a:pt x="16295" y="21600"/>
                  </a:lnTo>
                  <a:lnTo>
                    <a:pt x="8621" y="11184"/>
                  </a:lnTo>
                  <a:cubicBezTo>
                    <a:pt x="7741" y="10040"/>
                    <a:pt x="6981" y="8849"/>
                    <a:pt x="6347" y="7619"/>
                  </a:cubicBezTo>
                  <a:cubicBezTo>
                    <a:pt x="6347" y="8249"/>
                    <a:pt x="6347" y="10974"/>
                    <a:pt x="6347" y="11534"/>
                  </a:cubicBezTo>
                  <a:lnTo>
                    <a:pt x="6347" y="21600"/>
                  </a:lnTo>
                  <a:lnTo>
                    <a:pt x="474"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78" name="Freeform 212"/>
            <p:cNvSpPr/>
            <p:nvPr/>
          </p:nvSpPr>
          <p:spPr>
            <a:xfrm>
              <a:off x="171881" y="1246082"/>
              <a:ext cx="43002" cy="64270"/>
            </a:xfrm>
            <a:custGeom>
              <a:avLst/>
              <a:gdLst/>
              <a:ahLst/>
              <a:cxnLst>
                <a:cxn ang="0">
                  <a:pos x="wd2" y="hd2"/>
                </a:cxn>
                <a:cxn ang="5400000">
                  <a:pos x="wd2" y="hd2"/>
                </a:cxn>
                <a:cxn ang="10800000">
                  <a:pos x="wd2" y="hd2"/>
                </a:cxn>
                <a:cxn ang="16200000">
                  <a:pos x="wd2" y="hd2"/>
                </a:cxn>
              </a:cxnLst>
              <a:rect l="0" t="0" r="r" b="b"/>
              <a:pathLst>
                <a:path w="21427" h="21273" extrusionOk="0">
                  <a:moveTo>
                    <a:pt x="15689" y="5886"/>
                  </a:moveTo>
                  <a:cubicBezTo>
                    <a:pt x="14730" y="4532"/>
                    <a:pt x="12712" y="3647"/>
                    <a:pt x="10460" y="3593"/>
                  </a:cubicBezTo>
                  <a:cubicBezTo>
                    <a:pt x="6907" y="3593"/>
                    <a:pt x="6809" y="5362"/>
                    <a:pt x="6809" y="5559"/>
                  </a:cubicBezTo>
                  <a:cubicBezTo>
                    <a:pt x="6809" y="7001"/>
                    <a:pt x="8881" y="7590"/>
                    <a:pt x="10755" y="7983"/>
                  </a:cubicBezTo>
                  <a:lnTo>
                    <a:pt x="14604" y="8966"/>
                  </a:lnTo>
                  <a:cubicBezTo>
                    <a:pt x="16628" y="9399"/>
                    <a:pt x="18413" y="10219"/>
                    <a:pt x="19734" y="11325"/>
                  </a:cubicBezTo>
                  <a:cubicBezTo>
                    <a:pt x="20846" y="12357"/>
                    <a:pt x="21433" y="13596"/>
                    <a:pt x="21412" y="14864"/>
                  </a:cubicBezTo>
                  <a:cubicBezTo>
                    <a:pt x="21600" y="17038"/>
                    <a:pt x="19969" y="19104"/>
                    <a:pt x="17169" y="20238"/>
                  </a:cubicBezTo>
                  <a:cubicBezTo>
                    <a:pt x="15348" y="20884"/>
                    <a:pt x="13314" y="21222"/>
                    <a:pt x="11248" y="21221"/>
                  </a:cubicBezTo>
                  <a:cubicBezTo>
                    <a:pt x="6580" y="21594"/>
                    <a:pt x="2066" y="19964"/>
                    <a:pt x="0" y="17158"/>
                  </a:cubicBezTo>
                  <a:lnTo>
                    <a:pt x="5229" y="14864"/>
                  </a:lnTo>
                  <a:cubicBezTo>
                    <a:pt x="6091" y="16482"/>
                    <a:pt x="8369" y="17578"/>
                    <a:pt x="10953" y="17616"/>
                  </a:cubicBezTo>
                  <a:cubicBezTo>
                    <a:pt x="12433" y="17616"/>
                    <a:pt x="15097" y="17158"/>
                    <a:pt x="15097" y="15323"/>
                  </a:cubicBezTo>
                  <a:cubicBezTo>
                    <a:pt x="15097" y="13488"/>
                    <a:pt x="13815" y="13488"/>
                    <a:pt x="9276" y="12308"/>
                  </a:cubicBezTo>
                  <a:cubicBezTo>
                    <a:pt x="4736" y="11129"/>
                    <a:pt x="690" y="9753"/>
                    <a:pt x="690" y="5755"/>
                  </a:cubicBezTo>
                  <a:cubicBezTo>
                    <a:pt x="701" y="2570"/>
                    <a:pt x="4596" y="-6"/>
                    <a:pt x="9392" y="0"/>
                  </a:cubicBezTo>
                  <a:cubicBezTo>
                    <a:pt x="9782" y="1"/>
                    <a:pt x="10171" y="19"/>
                    <a:pt x="10558" y="54"/>
                  </a:cubicBezTo>
                  <a:cubicBezTo>
                    <a:pt x="14576" y="11"/>
                    <a:pt x="18329" y="1381"/>
                    <a:pt x="20426" y="3658"/>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79" name="Freeform 213"/>
            <p:cNvSpPr/>
            <p:nvPr/>
          </p:nvSpPr>
          <p:spPr>
            <a:xfrm>
              <a:off x="221979" y="1247434"/>
              <a:ext cx="44752" cy="609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1" y="3927"/>
                  </a:lnTo>
                  <a:lnTo>
                    <a:pt x="14241" y="21600"/>
                  </a:lnTo>
                  <a:lnTo>
                    <a:pt x="7455" y="21600"/>
                  </a:lnTo>
                  <a:lnTo>
                    <a:pt x="7455" y="3927"/>
                  </a:lnTo>
                  <a:lnTo>
                    <a:pt x="0" y="3927"/>
                  </a:lnTo>
                  <a:lnTo>
                    <a:pt x="0" y="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80" name="Freeform 214"/>
            <p:cNvSpPr/>
            <p:nvPr/>
          </p:nvSpPr>
          <p:spPr>
            <a:xfrm>
              <a:off x="276831" y="1247434"/>
              <a:ext cx="43963" cy="60977"/>
            </a:xfrm>
            <a:custGeom>
              <a:avLst/>
              <a:gdLst/>
              <a:ahLst/>
              <a:cxnLst>
                <a:cxn ang="0">
                  <a:pos x="wd2" y="hd2"/>
                </a:cxn>
                <a:cxn ang="5400000">
                  <a:pos x="wd2" y="hd2"/>
                </a:cxn>
                <a:cxn ang="10800000">
                  <a:pos x="wd2" y="hd2"/>
                </a:cxn>
                <a:cxn ang="16200000">
                  <a:pos x="wd2" y="hd2"/>
                </a:cxn>
              </a:cxnLst>
              <a:rect l="0" t="0" r="r" b="b"/>
              <a:pathLst>
                <a:path w="21600" h="21600" extrusionOk="0">
                  <a:moveTo>
                    <a:pt x="6519" y="21600"/>
                  </a:moveTo>
                  <a:lnTo>
                    <a:pt x="0" y="21600"/>
                  </a:lnTo>
                  <a:lnTo>
                    <a:pt x="0" y="0"/>
                  </a:lnTo>
                  <a:lnTo>
                    <a:pt x="9730" y="0"/>
                  </a:lnTo>
                  <a:cubicBezTo>
                    <a:pt x="14594" y="0"/>
                    <a:pt x="20724" y="491"/>
                    <a:pt x="20724" y="6242"/>
                  </a:cubicBezTo>
                  <a:cubicBezTo>
                    <a:pt x="21110" y="8931"/>
                    <a:pt x="18643" y="11402"/>
                    <a:pt x="14983" y="11992"/>
                  </a:cubicBezTo>
                  <a:lnTo>
                    <a:pt x="21600" y="21600"/>
                  </a:lnTo>
                  <a:lnTo>
                    <a:pt x="14205" y="21600"/>
                  </a:lnTo>
                  <a:lnTo>
                    <a:pt x="8562" y="12764"/>
                  </a:lnTo>
                  <a:lnTo>
                    <a:pt x="6324" y="12764"/>
                  </a:lnTo>
                  <a:close/>
                  <a:moveTo>
                    <a:pt x="6519" y="9327"/>
                  </a:moveTo>
                  <a:cubicBezTo>
                    <a:pt x="8260" y="9513"/>
                    <a:pt x="10031" y="9513"/>
                    <a:pt x="11773" y="9327"/>
                  </a:cubicBezTo>
                  <a:cubicBezTo>
                    <a:pt x="13816" y="8766"/>
                    <a:pt x="14010" y="7574"/>
                    <a:pt x="14010" y="6382"/>
                  </a:cubicBezTo>
                  <a:cubicBezTo>
                    <a:pt x="14236" y="5301"/>
                    <a:pt x="13442" y="4244"/>
                    <a:pt x="12064" y="3787"/>
                  </a:cubicBezTo>
                  <a:cubicBezTo>
                    <a:pt x="10225" y="3611"/>
                    <a:pt x="8359" y="3611"/>
                    <a:pt x="6519" y="378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81" name="Freeform 215"/>
            <p:cNvSpPr/>
            <p:nvPr/>
          </p:nvSpPr>
          <p:spPr>
            <a:xfrm>
              <a:off x="332972" y="1247434"/>
              <a:ext cx="44554" cy="62008"/>
            </a:xfrm>
            <a:custGeom>
              <a:avLst/>
              <a:gdLst/>
              <a:ahLst/>
              <a:cxnLst>
                <a:cxn ang="0">
                  <a:pos x="wd2" y="hd2"/>
                </a:cxn>
                <a:cxn ang="5400000">
                  <a:pos x="wd2" y="hd2"/>
                </a:cxn>
                <a:cxn ang="10800000">
                  <a:pos x="wd2" y="hd2"/>
                </a:cxn>
                <a:cxn ang="16200000">
                  <a:pos x="wd2" y="hd2"/>
                </a:cxn>
              </a:cxnLst>
              <a:rect l="0" t="0" r="r" b="b"/>
              <a:pathLst>
                <a:path w="21112" h="21497" extrusionOk="0">
                  <a:moveTo>
                    <a:pt x="46" y="0"/>
                  </a:moveTo>
                  <a:lnTo>
                    <a:pt x="6613" y="0"/>
                  </a:lnTo>
                  <a:lnTo>
                    <a:pt x="6613" y="13727"/>
                  </a:lnTo>
                  <a:cubicBezTo>
                    <a:pt x="6613" y="15031"/>
                    <a:pt x="6613" y="17639"/>
                    <a:pt x="10555" y="17639"/>
                  </a:cubicBezTo>
                  <a:cubicBezTo>
                    <a:pt x="11774" y="17639"/>
                    <a:pt x="14589" y="17639"/>
                    <a:pt x="14589" y="13796"/>
                  </a:cubicBezTo>
                  <a:lnTo>
                    <a:pt x="14589" y="69"/>
                  </a:lnTo>
                  <a:lnTo>
                    <a:pt x="21064" y="69"/>
                  </a:lnTo>
                  <a:lnTo>
                    <a:pt x="21064" y="13796"/>
                  </a:lnTo>
                  <a:cubicBezTo>
                    <a:pt x="21359" y="16058"/>
                    <a:pt x="20257" y="18298"/>
                    <a:pt x="18061" y="19905"/>
                  </a:cubicBezTo>
                  <a:cubicBezTo>
                    <a:pt x="15998" y="21007"/>
                    <a:pt x="13483" y="21564"/>
                    <a:pt x="10931" y="21483"/>
                  </a:cubicBezTo>
                  <a:cubicBezTo>
                    <a:pt x="8081" y="21600"/>
                    <a:pt x="5263" y="20994"/>
                    <a:pt x="2955" y="19767"/>
                  </a:cubicBezTo>
                  <a:cubicBezTo>
                    <a:pt x="817" y="18081"/>
                    <a:pt x="-241" y="15811"/>
                    <a:pt x="46" y="13521"/>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82" name="Freeform 216"/>
            <p:cNvSpPr/>
            <p:nvPr/>
          </p:nvSpPr>
          <p:spPr>
            <a:xfrm>
              <a:off x="392145" y="1245956"/>
              <a:ext cx="42129" cy="64301"/>
            </a:xfrm>
            <a:custGeom>
              <a:avLst/>
              <a:gdLst/>
              <a:ahLst/>
              <a:cxnLst>
                <a:cxn ang="0">
                  <a:pos x="wd2" y="hd2"/>
                </a:cxn>
                <a:cxn ang="5400000">
                  <a:pos x="wd2" y="hd2"/>
                </a:cxn>
                <a:cxn ang="10800000">
                  <a:pos x="wd2" y="hd2"/>
                </a:cxn>
                <a:cxn ang="16200000">
                  <a:pos x="wd2" y="hd2"/>
                </a:cxn>
              </a:cxnLst>
              <a:rect l="0" t="0" r="r" b="b"/>
              <a:pathLst>
                <a:path w="21005" h="21451" extrusionOk="0">
                  <a:moveTo>
                    <a:pt x="66" y="7361"/>
                  </a:moveTo>
                  <a:cubicBezTo>
                    <a:pt x="-559" y="3738"/>
                    <a:pt x="3325" y="462"/>
                    <a:pt x="8742" y="43"/>
                  </a:cubicBezTo>
                  <a:cubicBezTo>
                    <a:pt x="9435" y="-10"/>
                    <a:pt x="10134" y="-15"/>
                    <a:pt x="10828" y="31"/>
                  </a:cubicBezTo>
                  <a:cubicBezTo>
                    <a:pt x="13234" y="-18"/>
                    <a:pt x="15596" y="470"/>
                    <a:pt x="17542" y="1417"/>
                  </a:cubicBezTo>
                  <a:cubicBezTo>
                    <a:pt x="19762" y="2867"/>
                    <a:pt x="20917" y="4895"/>
                    <a:pt x="20702" y="6965"/>
                  </a:cubicBezTo>
                  <a:lnTo>
                    <a:pt x="13987" y="6965"/>
                  </a:lnTo>
                  <a:cubicBezTo>
                    <a:pt x="13987" y="5974"/>
                    <a:pt x="13987" y="3729"/>
                    <a:pt x="10532" y="3729"/>
                  </a:cubicBezTo>
                  <a:cubicBezTo>
                    <a:pt x="9623" y="3762"/>
                    <a:pt x="8756" y="3994"/>
                    <a:pt x="8064" y="4389"/>
                  </a:cubicBezTo>
                  <a:cubicBezTo>
                    <a:pt x="7218" y="4994"/>
                    <a:pt x="6788" y="5808"/>
                    <a:pt x="6879" y="6635"/>
                  </a:cubicBezTo>
                  <a:lnTo>
                    <a:pt x="6879" y="14362"/>
                  </a:lnTo>
                  <a:cubicBezTo>
                    <a:pt x="6879" y="15484"/>
                    <a:pt x="6879" y="17598"/>
                    <a:pt x="10631" y="17598"/>
                  </a:cubicBezTo>
                  <a:cubicBezTo>
                    <a:pt x="14382" y="17598"/>
                    <a:pt x="14185" y="16079"/>
                    <a:pt x="14185" y="13899"/>
                  </a:cubicBezTo>
                  <a:lnTo>
                    <a:pt x="20899" y="13899"/>
                  </a:lnTo>
                  <a:cubicBezTo>
                    <a:pt x="21041" y="14734"/>
                    <a:pt x="21041" y="15575"/>
                    <a:pt x="20899" y="16409"/>
                  </a:cubicBezTo>
                  <a:cubicBezTo>
                    <a:pt x="20599" y="17851"/>
                    <a:pt x="19465" y="19155"/>
                    <a:pt x="17740" y="20041"/>
                  </a:cubicBezTo>
                  <a:cubicBezTo>
                    <a:pt x="15807" y="20958"/>
                    <a:pt x="13493" y="21443"/>
                    <a:pt x="11125" y="21429"/>
                  </a:cubicBezTo>
                  <a:cubicBezTo>
                    <a:pt x="8220" y="21582"/>
                    <a:pt x="5353" y="20911"/>
                    <a:pt x="3226" y="19579"/>
                  </a:cubicBezTo>
                  <a:cubicBezTo>
                    <a:pt x="1942" y="18787"/>
                    <a:pt x="362" y="17664"/>
                    <a:pt x="362" y="13503"/>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83" name="Freeform 217"/>
            <p:cNvSpPr/>
            <p:nvPr/>
          </p:nvSpPr>
          <p:spPr>
            <a:xfrm>
              <a:off x="443961" y="1247434"/>
              <a:ext cx="44752" cy="609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1" y="3927"/>
                  </a:lnTo>
                  <a:lnTo>
                    <a:pt x="14241" y="21600"/>
                  </a:lnTo>
                  <a:lnTo>
                    <a:pt x="7455" y="21600"/>
                  </a:lnTo>
                  <a:lnTo>
                    <a:pt x="7455" y="3927"/>
                  </a:lnTo>
                  <a:lnTo>
                    <a:pt x="0" y="3927"/>
                  </a:lnTo>
                  <a:lnTo>
                    <a:pt x="0" y="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84" name="Freeform 218"/>
            <p:cNvSpPr/>
            <p:nvPr/>
          </p:nvSpPr>
          <p:spPr>
            <a:xfrm>
              <a:off x="493860" y="1247434"/>
              <a:ext cx="27923" cy="6097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15" y="19706"/>
                  </a:lnTo>
                  <a:lnTo>
                    <a:pt x="5515" y="1894"/>
                  </a:lnTo>
                  <a:lnTo>
                    <a:pt x="0" y="1894"/>
                  </a:lnTo>
                  <a:lnTo>
                    <a:pt x="0" y="0"/>
                  </a:lnTo>
                  <a:lnTo>
                    <a:pt x="21600" y="0"/>
                  </a:lnTo>
                  <a:lnTo>
                    <a:pt x="21600" y="1894"/>
                  </a:lnTo>
                  <a:lnTo>
                    <a:pt x="16085" y="1894"/>
                  </a:lnTo>
                  <a:lnTo>
                    <a:pt x="16085" y="19636"/>
                  </a:lnTo>
                  <a:lnTo>
                    <a:pt x="21600" y="19636"/>
                  </a:lnTo>
                  <a:lnTo>
                    <a:pt x="21600"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85" name="Freeform 219"/>
            <p:cNvSpPr/>
            <p:nvPr/>
          </p:nvSpPr>
          <p:spPr>
            <a:xfrm>
              <a:off x="529703" y="1246161"/>
              <a:ext cx="43433" cy="65167"/>
            </a:xfrm>
            <a:custGeom>
              <a:avLst/>
              <a:gdLst/>
              <a:ahLst/>
              <a:cxnLst>
                <a:cxn ang="0">
                  <a:pos x="wd2" y="hd2"/>
                </a:cxn>
                <a:cxn ang="5400000">
                  <a:pos x="wd2" y="hd2"/>
                </a:cxn>
                <a:cxn ang="10800000">
                  <a:pos x="wd2" y="hd2"/>
                </a:cxn>
                <a:cxn ang="16200000">
                  <a:pos x="wd2" y="hd2"/>
                </a:cxn>
              </a:cxnLst>
              <a:rect l="0" t="0" r="r" b="b"/>
              <a:pathLst>
                <a:path w="21234" h="21137" extrusionOk="0">
                  <a:moveTo>
                    <a:pt x="484" y="7412"/>
                  </a:moveTo>
                  <a:cubicBezTo>
                    <a:pt x="290" y="5419"/>
                    <a:pt x="1221" y="3450"/>
                    <a:pt x="3098" y="1889"/>
                  </a:cubicBezTo>
                  <a:cubicBezTo>
                    <a:pt x="5120" y="605"/>
                    <a:pt x="7853" y="-68"/>
                    <a:pt x="10649" y="27"/>
                  </a:cubicBezTo>
                  <a:cubicBezTo>
                    <a:pt x="13568" y="-151"/>
                    <a:pt x="16451" y="557"/>
                    <a:pt x="18490" y="1953"/>
                  </a:cubicBezTo>
                  <a:cubicBezTo>
                    <a:pt x="20655" y="3765"/>
                    <a:pt x="21600" y="6087"/>
                    <a:pt x="21105" y="8375"/>
                  </a:cubicBezTo>
                  <a:lnTo>
                    <a:pt x="21105" y="13191"/>
                  </a:lnTo>
                  <a:cubicBezTo>
                    <a:pt x="21463" y="15313"/>
                    <a:pt x="20521" y="17441"/>
                    <a:pt x="18491" y="19098"/>
                  </a:cubicBezTo>
                  <a:cubicBezTo>
                    <a:pt x="16388" y="20477"/>
                    <a:pt x="13504" y="21199"/>
                    <a:pt x="10552" y="21089"/>
                  </a:cubicBezTo>
                  <a:cubicBezTo>
                    <a:pt x="6283" y="21449"/>
                    <a:pt x="2225" y="19754"/>
                    <a:pt x="872" y="17043"/>
                  </a:cubicBezTo>
                  <a:cubicBezTo>
                    <a:pt x="301" y="15728"/>
                    <a:pt x="7" y="14367"/>
                    <a:pt x="0" y="12998"/>
                  </a:cubicBezTo>
                  <a:close/>
                  <a:moveTo>
                    <a:pt x="7164" y="13833"/>
                  </a:moveTo>
                  <a:cubicBezTo>
                    <a:pt x="7164" y="15952"/>
                    <a:pt x="7842" y="17429"/>
                    <a:pt x="10746" y="17429"/>
                  </a:cubicBezTo>
                  <a:cubicBezTo>
                    <a:pt x="13651" y="17429"/>
                    <a:pt x="14328" y="15246"/>
                    <a:pt x="14328" y="13833"/>
                  </a:cubicBezTo>
                  <a:lnTo>
                    <a:pt x="14328" y="6962"/>
                  </a:lnTo>
                  <a:cubicBezTo>
                    <a:pt x="14328" y="5613"/>
                    <a:pt x="14328" y="3944"/>
                    <a:pt x="10843" y="3944"/>
                  </a:cubicBezTo>
                  <a:cubicBezTo>
                    <a:pt x="7358" y="3944"/>
                    <a:pt x="7164" y="6192"/>
                    <a:pt x="7164" y="6962"/>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86" name="Freeform 220"/>
            <p:cNvSpPr/>
            <p:nvPr/>
          </p:nvSpPr>
          <p:spPr>
            <a:xfrm>
              <a:off x="587524" y="1247434"/>
              <a:ext cx="44357" cy="609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268" y="0"/>
                  </a:lnTo>
                  <a:lnTo>
                    <a:pt x="13885" y="10099"/>
                  </a:lnTo>
                  <a:cubicBezTo>
                    <a:pt x="14276" y="10575"/>
                    <a:pt x="14631" y="11067"/>
                    <a:pt x="14946" y="11571"/>
                  </a:cubicBezTo>
                  <a:cubicBezTo>
                    <a:pt x="15112" y="11963"/>
                    <a:pt x="15339" y="12339"/>
                    <a:pt x="15622" y="12694"/>
                  </a:cubicBezTo>
                  <a:lnTo>
                    <a:pt x="15622" y="10519"/>
                  </a:lnTo>
                  <a:cubicBezTo>
                    <a:pt x="15622" y="9047"/>
                    <a:pt x="15622" y="8836"/>
                    <a:pt x="15622" y="8065"/>
                  </a:cubicBezTo>
                  <a:lnTo>
                    <a:pt x="15622" y="0"/>
                  </a:lnTo>
                  <a:lnTo>
                    <a:pt x="21600" y="0"/>
                  </a:lnTo>
                  <a:lnTo>
                    <a:pt x="21600" y="21600"/>
                  </a:lnTo>
                  <a:lnTo>
                    <a:pt x="16104" y="21600"/>
                  </a:lnTo>
                  <a:lnTo>
                    <a:pt x="8293" y="11151"/>
                  </a:lnTo>
                  <a:cubicBezTo>
                    <a:pt x="7398" y="10003"/>
                    <a:pt x="6624" y="8807"/>
                    <a:pt x="5978" y="7574"/>
                  </a:cubicBezTo>
                  <a:cubicBezTo>
                    <a:pt x="5978" y="8205"/>
                    <a:pt x="5978" y="10940"/>
                    <a:pt x="5978" y="11501"/>
                  </a:cubicBezTo>
                  <a:lnTo>
                    <a:pt x="5978"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87" name="Freeform 221"/>
            <p:cNvSpPr/>
            <p:nvPr/>
          </p:nvSpPr>
          <p:spPr>
            <a:xfrm>
              <a:off x="669900" y="1247434"/>
              <a:ext cx="42972" cy="609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605" y="0"/>
                  </a:lnTo>
                  <a:lnTo>
                    <a:pt x="20605" y="3927"/>
                  </a:lnTo>
                  <a:lnTo>
                    <a:pt x="6669" y="3927"/>
                  </a:lnTo>
                  <a:lnTo>
                    <a:pt x="6669" y="8556"/>
                  </a:lnTo>
                  <a:lnTo>
                    <a:pt x="16324" y="8556"/>
                  </a:lnTo>
                  <a:lnTo>
                    <a:pt x="16324" y="12483"/>
                  </a:lnTo>
                  <a:lnTo>
                    <a:pt x="6768" y="12483"/>
                  </a:lnTo>
                  <a:lnTo>
                    <a:pt x="6768" y="17603"/>
                  </a:lnTo>
                  <a:lnTo>
                    <a:pt x="21600" y="17603"/>
                  </a:lnTo>
                  <a:lnTo>
                    <a:pt x="21600" y="21600"/>
                  </a:lnTo>
                  <a:lnTo>
                    <a:pt x="0" y="2160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88" name="Freeform 222"/>
            <p:cNvSpPr/>
            <p:nvPr/>
          </p:nvSpPr>
          <p:spPr>
            <a:xfrm>
              <a:off x="724753" y="1247434"/>
              <a:ext cx="42304" cy="60977"/>
            </a:xfrm>
            <a:custGeom>
              <a:avLst/>
              <a:gdLst/>
              <a:ahLst/>
              <a:cxnLst>
                <a:cxn ang="0">
                  <a:pos x="wd2" y="hd2"/>
                </a:cxn>
                <a:cxn ang="5400000">
                  <a:pos x="wd2" y="hd2"/>
                </a:cxn>
                <a:cxn ang="10800000">
                  <a:pos x="wd2" y="hd2"/>
                </a:cxn>
                <a:cxn ang="16200000">
                  <a:pos x="wd2" y="hd2"/>
                </a:cxn>
              </a:cxnLst>
              <a:rect l="0" t="0" r="r" b="b"/>
              <a:pathLst>
                <a:path w="21248" h="21600" extrusionOk="0">
                  <a:moveTo>
                    <a:pt x="0" y="0"/>
                  </a:moveTo>
                  <a:lnTo>
                    <a:pt x="7460" y="0"/>
                  </a:lnTo>
                  <a:cubicBezTo>
                    <a:pt x="14919" y="0"/>
                    <a:pt x="17405" y="982"/>
                    <a:pt x="19394" y="2805"/>
                  </a:cubicBezTo>
                  <a:cubicBezTo>
                    <a:pt x="21384" y="4629"/>
                    <a:pt x="21185" y="5680"/>
                    <a:pt x="21185" y="10519"/>
                  </a:cubicBezTo>
                  <a:lnTo>
                    <a:pt x="21185" y="14237"/>
                  </a:lnTo>
                  <a:cubicBezTo>
                    <a:pt x="21600" y="16726"/>
                    <a:pt x="19933" y="19160"/>
                    <a:pt x="16908" y="20478"/>
                  </a:cubicBezTo>
                  <a:cubicBezTo>
                    <a:pt x="14855" y="21170"/>
                    <a:pt x="12619" y="21553"/>
                    <a:pt x="10343" y="21600"/>
                  </a:cubicBezTo>
                  <a:lnTo>
                    <a:pt x="398" y="21600"/>
                  </a:lnTo>
                  <a:close/>
                  <a:moveTo>
                    <a:pt x="6863" y="17743"/>
                  </a:moveTo>
                  <a:lnTo>
                    <a:pt x="8851" y="17743"/>
                  </a:lnTo>
                  <a:cubicBezTo>
                    <a:pt x="11538" y="17743"/>
                    <a:pt x="14322" y="17392"/>
                    <a:pt x="14322" y="13254"/>
                  </a:cubicBezTo>
                  <a:lnTo>
                    <a:pt x="14322" y="10589"/>
                  </a:lnTo>
                  <a:cubicBezTo>
                    <a:pt x="14670" y="8730"/>
                    <a:pt x="14292" y="6839"/>
                    <a:pt x="13228" y="5120"/>
                  </a:cubicBezTo>
                  <a:cubicBezTo>
                    <a:pt x="11936" y="3787"/>
                    <a:pt x="10444" y="3787"/>
                    <a:pt x="6863" y="378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89" name="Freeform 223"/>
            <p:cNvSpPr/>
            <p:nvPr/>
          </p:nvSpPr>
          <p:spPr>
            <a:xfrm>
              <a:off x="780862" y="1247434"/>
              <a:ext cx="44388" cy="62002"/>
            </a:xfrm>
            <a:custGeom>
              <a:avLst/>
              <a:gdLst/>
              <a:ahLst/>
              <a:cxnLst>
                <a:cxn ang="0">
                  <a:pos x="wd2" y="hd2"/>
                </a:cxn>
                <a:cxn ang="5400000">
                  <a:pos x="wd2" y="hd2"/>
                </a:cxn>
                <a:cxn ang="10800000">
                  <a:pos x="wd2" y="hd2"/>
                </a:cxn>
                <a:cxn ang="16200000">
                  <a:pos x="wd2" y="hd2"/>
                </a:cxn>
              </a:cxnLst>
              <a:rect l="0" t="0" r="r" b="b"/>
              <a:pathLst>
                <a:path w="21076" h="21505" extrusionOk="0">
                  <a:moveTo>
                    <a:pt x="61" y="0"/>
                  </a:moveTo>
                  <a:lnTo>
                    <a:pt x="6643" y="0"/>
                  </a:lnTo>
                  <a:lnTo>
                    <a:pt x="6643" y="13734"/>
                  </a:lnTo>
                  <a:cubicBezTo>
                    <a:pt x="6643" y="15038"/>
                    <a:pt x="6643" y="17648"/>
                    <a:pt x="10498" y="17648"/>
                  </a:cubicBezTo>
                  <a:cubicBezTo>
                    <a:pt x="11720" y="17648"/>
                    <a:pt x="14634" y="17648"/>
                    <a:pt x="14634" y="13802"/>
                  </a:cubicBezTo>
                  <a:lnTo>
                    <a:pt x="14634" y="69"/>
                  </a:lnTo>
                  <a:lnTo>
                    <a:pt x="21029" y="69"/>
                  </a:lnTo>
                  <a:lnTo>
                    <a:pt x="21029" y="13802"/>
                  </a:lnTo>
                  <a:cubicBezTo>
                    <a:pt x="21324" y="16065"/>
                    <a:pt x="20221" y="18306"/>
                    <a:pt x="18020" y="19914"/>
                  </a:cubicBezTo>
                  <a:cubicBezTo>
                    <a:pt x="15959" y="21027"/>
                    <a:pt x="13434" y="21585"/>
                    <a:pt x="10874" y="21493"/>
                  </a:cubicBezTo>
                  <a:cubicBezTo>
                    <a:pt x="8049" y="21600"/>
                    <a:pt x="5260" y="20994"/>
                    <a:pt x="2976" y="19776"/>
                  </a:cubicBezTo>
                  <a:cubicBezTo>
                    <a:pt x="790" y="18109"/>
                    <a:pt x="-276" y="15822"/>
                    <a:pt x="61" y="1352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90" name="Freeform 224"/>
            <p:cNvSpPr/>
            <p:nvPr/>
          </p:nvSpPr>
          <p:spPr>
            <a:xfrm>
              <a:off x="840262" y="1245934"/>
              <a:ext cx="42252" cy="64323"/>
            </a:xfrm>
            <a:custGeom>
              <a:avLst/>
              <a:gdLst/>
              <a:ahLst/>
              <a:cxnLst>
                <a:cxn ang="0">
                  <a:pos x="wd2" y="hd2"/>
                </a:cxn>
                <a:cxn ang="5400000">
                  <a:pos x="wd2" y="hd2"/>
                </a:cxn>
                <a:cxn ang="10800000">
                  <a:pos x="wd2" y="hd2"/>
                </a:cxn>
                <a:cxn ang="16200000">
                  <a:pos x="wd2" y="hd2"/>
                </a:cxn>
              </a:cxnLst>
              <a:rect l="0" t="0" r="r" b="b"/>
              <a:pathLst>
                <a:path w="21015" h="21454" extrusionOk="0">
                  <a:moveTo>
                    <a:pt x="67" y="7367"/>
                  </a:moveTo>
                  <a:cubicBezTo>
                    <a:pt x="-562" y="3745"/>
                    <a:pt x="3308" y="466"/>
                    <a:pt x="8710" y="44"/>
                  </a:cubicBezTo>
                  <a:cubicBezTo>
                    <a:pt x="9438" y="-13"/>
                    <a:pt x="10172" y="-15"/>
                    <a:pt x="10901" y="37"/>
                  </a:cubicBezTo>
                  <a:cubicBezTo>
                    <a:pt x="13297" y="9"/>
                    <a:pt x="15644" y="494"/>
                    <a:pt x="17599" y="1424"/>
                  </a:cubicBezTo>
                  <a:cubicBezTo>
                    <a:pt x="19788" y="2880"/>
                    <a:pt x="20907" y="4910"/>
                    <a:pt x="20652" y="6971"/>
                  </a:cubicBezTo>
                  <a:lnTo>
                    <a:pt x="14053" y="6971"/>
                  </a:lnTo>
                  <a:cubicBezTo>
                    <a:pt x="14053" y="5980"/>
                    <a:pt x="14053" y="3735"/>
                    <a:pt x="10606" y="3735"/>
                  </a:cubicBezTo>
                  <a:cubicBezTo>
                    <a:pt x="9665" y="3754"/>
                    <a:pt x="8761" y="3986"/>
                    <a:pt x="8045" y="4395"/>
                  </a:cubicBezTo>
                  <a:cubicBezTo>
                    <a:pt x="7215" y="5003"/>
                    <a:pt x="6820" y="5822"/>
                    <a:pt x="6962" y="6641"/>
                  </a:cubicBezTo>
                  <a:lnTo>
                    <a:pt x="6962" y="14366"/>
                  </a:lnTo>
                  <a:cubicBezTo>
                    <a:pt x="6962" y="15489"/>
                    <a:pt x="6962" y="17602"/>
                    <a:pt x="10606" y="17602"/>
                  </a:cubicBezTo>
                  <a:cubicBezTo>
                    <a:pt x="14250" y="17602"/>
                    <a:pt x="14151" y="16083"/>
                    <a:pt x="14151" y="13904"/>
                  </a:cubicBezTo>
                  <a:lnTo>
                    <a:pt x="20948" y="13904"/>
                  </a:lnTo>
                  <a:cubicBezTo>
                    <a:pt x="21038" y="14739"/>
                    <a:pt x="21038" y="15578"/>
                    <a:pt x="20948" y="16413"/>
                  </a:cubicBezTo>
                  <a:cubicBezTo>
                    <a:pt x="20593" y="17857"/>
                    <a:pt x="19431" y="19156"/>
                    <a:pt x="17697" y="20045"/>
                  </a:cubicBezTo>
                  <a:cubicBezTo>
                    <a:pt x="15770" y="20961"/>
                    <a:pt x="13460" y="21446"/>
                    <a:pt x="11098" y="21432"/>
                  </a:cubicBezTo>
                  <a:cubicBezTo>
                    <a:pt x="8201" y="21585"/>
                    <a:pt x="5341" y="20914"/>
                    <a:pt x="3219" y="19583"/>
                  </a:cubicBezTo>
                  <a:cubicBezTo>
                    <a:pt x="1939" y="18790"/>
                    <a:pt x="362" y="17668"/>
                    <a:pt x="362" y="13508"/>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91" name="Freeform 225"/>
            <p:cNvSpPr/>
            <p:nvPr/>
          </p:nvSpPr>
          <p:spPr>
            <a:xfrm>
              <a:off x="888911" y="1247434"/>
              <a:ext cx="51884" cy="60977"/>
            </a:xfrm>
            <a:custGeom>
              <a:avLst/>
              <a:gdLst/>
              <a:ahLst/>
              <a:cxnLst>
                <a:cxn ang="0">
                  <a:pos x="wd2" y="hd2"/>
                </a:cxn>
                <a:cxn ang="5400000">
                  <a:pos x="wd2" y="hd2"/>
                </a:cxn>
                <a:cxn ang="10800000">
                  <a:pos x="wd2" y="hd2"/>
                </a:cxn>
                <a:cxn ang="16200000">
                  <a:pos x="wd2" y="hd2"/>
                </a:cxn>
              </a:cxnLst>
              <a:rect l="0" t="0" r="r" b="b"/>
              <a:pathLst>
                <a:path w="21600" h="21600" extrusionOk="0">
                  <a:moveTo>
                    <a:pt x="14262" y="0"/>
                  </a:moveTo>
                  <a:lnTo>
                    <a:pt x="21600" y="21600"/>
                  </a:lnTo>
                  <a:lnTo>
                    <a:pt x="16241" y="21600"/>
                  </a:lnTo>
                  <a:lnTo>
                    <a:pt x="14922" y="17322"/>
                  </a:lnTo>
                  <a:lnTo>
                    <a:pt x="6678" y="17322"/>
                  </a:lnTo>
                  <a:lnTo>
                    <a:pt x="5359" y="21600"/>
                  </a:lnTo>
                  <a:lnTo>
                    <a:pt x="0" y="21600"/>
                  </a:lnTo>
                  <a:lnTo>
                    <a:pt x="7090" y="0"/>
                  </a:lnTo>
                  <a:close/>
                  <a:moveTo>
                    <a:pt x="11047" y="3857"/>
                  </a:moveTo>
                  <a:lnTo>
                    <a:pt x="8244" y="13605"/>
                  </a:lnTo>
                  <a:lnTo>
                    <a:pt x="13932" y="13605"/>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92" name="Freeform 226"/>
            <p:cNvSpPr/>
            <p:nvPr/>
          </p:nvSpPr>
          <p:spPr>
            <a:xfrm>
              <a:off x="942772" y="1247434"/>
              <a:ext cx="44752" cy="609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1" y="3927"/>
                  </a:lnTo>
                  <a:lnTo>
                    <a:pt x="14241" y="21600"/>
                  </a:lnTo>
                  <a:lnTo>
                    <a:pt x="7551" y="21600"/>
                  </a:lnTo>
                  <a:lnTo>
                    <a:pt x="7551" y="3927"/>
                  </a:lnTo>
                  <a:lnTo>
                    <a:pt x="0" y="3927"/>
                  </a:lnTo>
                  <a:lnTo>
                    <a:pt x="0" y="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93" name="Freeform 227"/>
            <p:cNvSpPr/>
            <p:nvPr/>
          </p:nvSpPr>
          <p:spPr>
            <a:xfrm>
              <a:off x="992872" y="1247434"/>
              <a:ext cx="27922" cy="6097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15" y="19706"/>
                  </a:lnTo>
                  <a:lnTo>
                    <a:pt x="5515" y="1894"/>
                  </a:lnTo>
                  <a:lnTo>
                    <a:pt x="0" y="1894"/>
                  </a:lnTo>
                  <a:lnTo>
                    <a:pt x="0" y="0"/>
                  </a:lnTo>
                  <a:lnTo>
                    <a:pt x="21600" y="0"/>
                  </a:lnTo>
                  <a:lnTo>
                    <a:pt x="21600" y="1894"/>
                  </a:lnTo>
                  <a:lnTo>
                    <a:pt x="15931" y="1894"/>
                  </a:lnTo>
                  <a:lnTo>
                    <a:pt x="15931" y="19636"/>
                  </a:lnTo>
                  <a:lnTo>
                    <a:pt x="21600" y="19636"/>
                  </a:lnTo>
                  <a:lnTo>
                    <a:pt x="21600"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94" name="Freeform 228"/>
            <p:cNvSpPr/>
            <p:nvPr/>
          </p:nvSpPr>
          <p:spPr>
            <a:xfrm>
              <a:off x="1028709" y="1246176"/>
              <a:ext cx="43282" cy="64936"/>
            </a:xfrm>
            <a:custGeom>
              <a:avLst/>
              <a:gdLst/>
              <a:ahLst/>
              <a:cxnLst>
                <a:cxn ang="0">
                  <a:pos x="wd2" y="hd2"/>
                </a:cxn>
                <a:cxn ang="5400000">
                  <a:pos x="wd2" y="hd2"/>
                </a:cxn>
                <a:cxn ang="10800000">
                  <a:pos x="wd2" y="hd2"/>
                </a:cxn>
                <a:cxn ang="16200000">
                  <a:pos x="wd2" y="hd2"/>
                </a:cxn>
              </a:cxnLst>
              <a:rect l="0" t="0" r="r" b="b"/>
              <a:pathLst>
                <a:path w="21177" h="20696" extrusionOk="0">
                  <a:moveTo>
                    <a:pt x="487" y="7278"/>
                  </a:moveTo>
                  <a:cubicBezTo>
                    <a:pt x="243" y="5317"/>
                    <a:pt x="1181" y="3371"/>
                    <a:pt x="3103" y="1852"/>
                  </a:cubicBezTo>
                  <a:cubicBezTo>
                    <a:pt x="7501" y="-617"/>
                    <a:pt x="14012" y="-617"/>
                    <a:pt x="18411" y="1852"/>
                  </a:cubicBezTo>
                  <a:cubicBezTo>
                    <a:pt x="20620" y="3617"/>
                    <a:pt x="21571" y="5912"/>
                    <a:pt x="21026" y="8162"/>
                  </a:cubicBezTo>
                  <a:lnTo>
                    <a:pt x="21026" y="12894"/>
                  </a:lnTo>
                  <a:cubicBezTo>
                    <a:pt x="21369" y="14968"/>
                    <a:pt x="20467" y="17048"/>
                    <a:pt x="18508" y="18699"/>
                  </a:cubicBezTo>
                  <a:cubicBezTo>
                    <a:pt x="16360" y="20050"/>
                    <a:pt x="13447" y="20758"/>
                    <a:pt x="10466" y="20655"/>
                  </a:cubicBezTo>
                  <a:cubicBezTo>
                    <a:pt x="6201" y="20983"/>
                    <a:pt x="2163" y="19327"/>
                    <a:pt x="777" y="16680"/>
                  </a:cubicBezTo>
                  <a:cubicBezTo>
                    <a:pt x="232" y="15386"/>
                    <a:pt x="-29" y="14047"/>
                    <a:pt x="3" y="12705"/>
                  </a:cubicBezTo>
                  <a:close/>
                  <a:moveTo>
                    <a:pt x="7172" y="13588"/>
                  </a:moveTo>
                  <a:cubicBezTo>
                    <a:pt x="7172" y="15670"/>
                    <a:pt x="7753" y="17121"/>
                    <a:pt x="10660" y="17121"/>
                  </a:cubicBezTo>
                  <a:cubicBezTo>
                    <a:pt x="13566" y="17121"/>
                    <a:pt x="14244" y="14977"/>
                    <a:pt x="14244" y="13588"/>
                  </a:cubicBezTo>
                  <a:lnTo>
                    <a:pt x="14244" y="6837"/>
                  </a:lnTo>
                  <a:cubicBezTo>
                    <a:pt x="14244" y="5511"/>
                    <a:pt x="14244" y="3871"/>
                    <a:pt x="10756" y="3871"/>
                  </a:cubicBezTo>
                  <a:cubicBezTo>
                    <a:pt x="7268" y="3871"/>
                    <a:pt x="7172" y="6080"/>
                    <a:pt x="7172" y="683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95" name="Freeform 229"/>
            <p:cNvSpPr/>
            <p:nvPr/>
          </p:nvSpPr>
          <p:spPr>
            <a:xfrm>
              <a:off x="1086535" y="1247434"/>
              <a:ext cx="44357" cy="609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172" y="0"/>
                  </a:lnTo>
                  <a:lnTo>
                    <a:pt x="13885" y="10099"/>
                  </a:lnTo>
                  <a:cubicBezTo>
                    <a:pt x="14246" y="10575"/>
                    <a:pt x="14568" y="11067"/>
                    <a:pt x="14850" y="11571"/>
                  </a:cubicBezTo>
                  <a:cubicBezTo>
                    <a:pt x="14850" y="11571"/>
                    <a:pt x="15428" y="12553"/>
                    <a:pt x="15525" y="12694"/>
                  </a:cubicBezTo>
                  <a:lnTo>
                    <a:pt x="15525" y="10519"/>
                  </a:lnTo>
                  <a:cubicBezTo>
                    <a:pt x="15453" y="9702"/>
                    <a:pt x="15453" y="8882"/>
                    <a:pt x="15525" y="8065"/>
                  </a:cubicBezTo>
                  <a:lnTo>
                    <a:pt x="15525" y="0"/>
                  </a:lnTo>
                  <a:lnTo>
                    <a:pt x="21600" y="0"/>
                  </a:lnTo>
                  <a:lnTo>
                    <a:pt x="21600" y="21600"/>
                  </a:lnTo>
                  <a:lnTo>
                    <a:pt x="16200" y="21600"/>
                  </a:lnTo>
                  <a:lnTo>
                    <a:pt x="8293" y="11151"/>
                  </a:lnTo>
                  <a:cubicBezTo>
                    <a:pt x="7450" y="9994"/>
                    <a:pt x="6709" y="8799"/>
                    <a:pt x="6075" y="7574"/>
                  </a:cubicBezTo>
                  <a:cubicBezTo>
                    <a:pt x="6075" y="8205"/>
                    <a:pt x="6075" y="10940"/>
                    <a:pt x="6075" y="11501"/>
                  </a:cubicBezTo>
                  <a:lnTo>
                    <a:pt x="6075" y="21600"/>
                  </a:lnTo>
                  <a:lnTo>
                    <a:pt x="96"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96" name="Freeform 230"/>
            <p:cNvSpPr/>
            <p:nvPr/>
          </p:nvSpPr>
          <p:spPr>
            <a:xfrm>
              <a:off x="1159405" y="1247434"/>
              <a:ext cx="52081" cy="60977"/>
            </a:xfrm>
            <a:custGeom>
              <a:avLst/>
              <a:gdLst/>
              <a:ahLst/>
              <a:cxnLst>
                <a:cxn ang="0">
                  <a:pos x="wd2" y="hd2"/>
                </a:cxn>
                <a:cxn ang="5400000">
                  <a:pos x="wd2" y="hd2"/>
                </a:cxn>
                <a:cxn ang="10800000">
                  <a:pos x="wd2" y="hd2"/>
                </a:cxn>
                <a:cxn ang="16200000">
                  <a:pos x="wd2" y="hd2"/>
                </a:cxn>
              </a:cxnLst>
              <a:rect l="0" t="0" r="r" b="b"/>
              <a:pathLst>
                <a:path w="21600" h="21600" extrusionOk="0">
                  <a:moveTo>
                    <a:pt x="14290" y="0"/>
                  </a:moveTo>
                  <a:lnTo>
                    <a:pt x="21600" y="21600"/>
                  </a:lnTo>
                  <a:lnTo>
                    <a:pt x="16180" y="21600"/>
                  </a:lnTo>
                  <a:lnTo>
                    <a:pt x="14948" y="17322"/>
                  </a:lnTo>
                  <a:lnTo>
                    <a:pt x="6734" y="17322"/>
                  </a:lnTo>
                  <a:lnTo>
                    <a:pt x="5420" y="21600"/>
                  </a:lnTo>
                  <a:lnTo>
                    <a:pt x="0" y="21600"/>
                  </a:lnTo>
                  <a:lnTo>
                    <a:pt x="7145" y="0"/>
                  </a:lnTo>
                  <a:close/>
                  <a:moveTo>
                    <a:pt x="11005" y="3857"/>
                  </a:moveTo>
                  <a:lnTo>
                    <a:pt x="8295" y="13605"/>
                  </a:lnTo>
                  <a:lnTo>
                    <a:pt x="13961" y="13605"/>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97" name="Freeform 231"/>
            <p:cNvSpPr/>
            <p:nvPr/>
          </p:nvSpPr>
          <p:spPr>
            <a:xfrm>
              <a:off x="1221585" y="1247434"/>
              <a:ext cx="44357" cy="609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268" y="0"/>
                  </a:lnTo>
                  <a:lnTo>
                    <a:pt x="13982" y="10099"/>
                  </a:lnTo>
                  <a:lnTo>
                    <a:pt x="14947" y="11571"/>
                  </a:lnTo>
                  <a:lnTo>
                    <a:pt x="15622" y="12694"/>
                  </a:lnTo>
                  <a:lnTo>
                    <a:pt x="15622" y="10519"/>
                  </a:lnTo>
                  <a:cubicBezTo>
                    <a:pt x="15622" y="9047"/>
                    <a:pt x="15622" y="8836"/>
                    <a:pt x="15622" y="8065"/>
                  </a:cubicBezTo>
                  <a:lnTo>
                    <a:pt x="15622" y="0"/>
                  </a:lnTo>
                  <a:lnTo>
                    <a:pt x="21600" y="0"/>
                  </a:lnTo>
                  <a:lnTo>
                    <a:pt x="21600" y="21600"/>
                  </a:lnTo>
                  <a:lnTo>
                    <a:pt x="16296" y="21600"/>
                  </a:lnTo>
                  <a:lnTo>
                    <a:pt x="8389" y="11151"/>
                  </a:lnTo>
                  <a:cubicBezTo>
                    <a:pt x="7546" y="9994"/>
                    <a:pt x="6806" y="8799"/>
                    <a:pt x="6172" y="7574"/>
                  </a:cubicBezTo>
                  <a:cubicBezTo>
                    <a:pt x="6172" y="8205"/>
                    <a:pt x="6172" y="10940"/>
                    <a:pt x="6172" y="11501"/>
                  </a:cubicBezTo>
                  <a:lnTo>
                    <a:pt x="6172" y="21600"/>
                  </a:lnTo>
                  <a:lnTo>
                    <a:pt x="96"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98" name="Freeform 232"/>
            <p:cNvSpPr/>
            <p:nvPr/>
          </p:nvSpPr>
          <p:spPr>
            <a:xfrm>
              <a:off x="1280395" y="1247434"/>
              <a:ext cx="42900" cy="60977"/>
            </a:xfrm>
            <a:custGeom>
              <a:avLst/>
              <a:gdLst/>
              <a:ahLst/>
              <a:cxnLst>
                <a:cxn ang="0">
                  <a:pos x="wd2" y="hd2"/>
                </a:cxn>
                <a:cxn ang="5400000">
                  <a:pos x="wd2" y="hd2"/>
                </a:cxn>
                <a:cxn ang="10800000">
                  <a:pos x="wd2" y="hd2"/>
                </a:cxn>
                <a:cxn ang="16200000">
                  <a:pos x="wd2" y="hd2"/>
                </a:cxn>
              </a:cxnLst>
              <a:rect l="0" t="0" r="r" b="b"/>
              <a:pathLst>
                <a:path w="21253" h="21600" extrusionOk="0">
                  <a:moveTo>
                    <a:pt x="0" y="0"/>
                  </a:moveTo>
                  <a:lnTo>
                    <a:pt x="7652" y="0"/>
                  </a:lnTo>
                  <a:cubicBezTo>
                    <a:pt x="15108" y="0"/>
                    <a:pt x="17462" y="982"/>
                    <a:pt x="19425" y="2805"/>
                  </a:cubicBezTo>
                  <a:cubicBezTo>
                    <a:pt x="21387" y="4629"/>
                    <a:pt x="21191" y="5680"/>
                    <a:pt x="21191" y="10519"/>
                  </a:cubicBezTo>
                  <a:lnTo>
                    <a:pt x="21191" y="14237"/>
                  </a:lnTo>
                  <a:cubicBezTo>
                    <a:pt x="21600" y="16726"/>
                    <a:pt x="19955" y="19160"/>
                    <a:pt x="16972" y="20478"/>
                  </a:cubicBezTo>
                  <a:cubicBezTo>
                    <a:pt x="14947" y="21170"/>
                    <a:pt x="12742" y="21553"/>
                    <a:pt x="10497" y="21600"/>
                  </a:cubicBezTo>
                  <a:lnTo>
                    <a:pt x="686" y="21600"/>
                  </a:lnTo>
                  <a:close/>
                  <a:moveTo>
                    <a:pt x="6770" y="17743"/>
                  </a:moveTo>
                  <a:lnTo>
                    <a:pt x="8731" y="17743"/>
                  </a:lnTo>
                  <a:cubicBezTo>
                    <a:pt x="11380" y="17743"/>
                    <a:pt x="14127" y="17392"/>
                    <a:pt x="14127" y="13254"/>
                  </a:cubicBezTo>
                  <a:cubicBezTo>
                    <a:pt x="14127" y="12553"/>
                    <a:pt x="14127" y="11361"/>
                    <a:pt x="14127" y="10589"/>
                  </a:cubicBezTo>
                  <a:cubicBezTo>
                    <a:pt x="14444" y="8724"/>
                    <a:pt x="14037" y="6831"/>
                    <a:pt x="12950" y="5120"/>
                  </a:cubicBezTo>
                  <a:cubicBezTo>
                    <a:pt x="11674" y="3787"/>
                    <a:pt x="10301" y="3787"/>
                    <a:pt x="6671" y="378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99" name="Freeform 233"/>
            <p:cNvSpPr/>
            <p:nvPr/>
          </p:nvSpPr>
          <p:spPr>
            <a:xfrm>
              <a:off x="1348515" y="1247434"/>
              <a:ext cx="44952" cy="609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72" y="3927"/>
                  </a:lnTo>
                  <a:lnTo>
                    <a:pt x="14272" y="21600"/>
                  </a:lnTo>
                  <a:lnTo>
                    <a:pt x="7517" y="21600"/>
                  </a:lnTo>
                  <a:lnTo>
                    <a:pt x="7517" y="3927"/>
                  </a:lnTo>
                  <a:lnTo>
                    <a:pt x="0" y="3927"/>
                  </a:lnTo>
                  <a:lnTo>
                    <a:pt x="0" y="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00" name="Freeform 234"/>
            <p:cNvSpPr/>
            <p:nvPr/>
          </p:nvSpPr>
          <p:spPr>
            <a:xfrm>
              <a:off x="1403565" y="1247434"/>
              <a:ext cx="43962" cy="60977"/>
            </a:xfrm>
            <a:custGeom>
              <a:avLst/>
              <a:gdLst/>
              <a:ahLst/>
              <a:cxnLst>
                <a:cxn ang="0">
                  <a:pos x="wd2" y="hd2"/>
                </a:cxn>
                <a:cxn ang="5400000">
                  <a:pos x="wd2" y="hd2"/>
                </a:cxn>
                <a:cxn ang="10800000">
                  <a:pos x="wd2" y="hd2"/>
                </a:cxn>
                <a:cxn ang="16200000">
                  <a:pos x="wd2" y="hd2"/>
                </a:cxn>
              </a:cxnLst>
              <a:rect l="0" t="0" r="r" b="b"/>
              <a:pathLst>
                <a:path w="21600" h="21600" extrusionOk="0">
                  <a:moveTo>
                    <a:pt x="6519" y="21600"/>
                  </a:moveTo>
                  <a:lnTo>
                    <a:pt x="0" y="21600"/>
                  </a:lnTo>
                  <a:lnTo>
                    <a:pt x="0" y="0"/>
                  </a:lnTo>
                  <a:lnTo>
                    <a:pt x="9730" y="0"/>
                  </a:lnTo>
                  <a:cubicBezTo>
                    <a:pt x="14594" y="0"/>
                    <a:pt x="20821" y="491"/>
                    <a:pt x="20821" y="6242"/>
                  </a:cubicBezTo>
                  <a:cubicBezTo>
                    <a:pt x="21164" y="8922"/>
                    <a:pt x="18715" y="11374"/>
                    <a:pt x="15081" y="11992"/>
                  </a:cubicBezTo>
                  <a:lnTo>
                    <a:pt x="21600" y="21600"/>
                  </a:lnTo>
                  <a:lnTo>
                    <a:pt x="14497" y="21600"/>
                  </a:lnTo>
                  <a:lnTo>
                    <a:pt x="8757" y="12764"/>
                  </a:lnTo>
                  <a:lnTo>
                    <a:pt x="6616" y="12764"/>
                  </a:lnTo>
                  <a:close/>
                  <a:moveTo>
                    <a:pt x="6519" y="9327"/>
                  </a:moveTo>
                  <a:cubicBezTo>
                    <a:pt x="8228" y="9522"/>
                    <a:pt x="9967" y="9522"/>
                    <a:pt x="11676" y="9327"/>
                  </a:cubicBezTo>
                  <a:cubicBezTo>
                    <a:pt x="13816" y="8766"/>
                    <a:pt x="14010" y="7574"/>
                    <a:pt x="14010" y="6382"/>
                  </a:cubicBezTo>
                  <a:cubicBezTo>
                    <a:pt x="14258" y="5279"/>
                    <a:pt x="13408" y="4200"/>
                    <a:pt x="11967" y="3787"/>
                  </a:cubicBezTo>
                  <a:cubicBezTo>
                    <a:pt x="10159" y="3609"/>
                    <a:pt x="8327" y="3609"/>
                    <a:pt x="6519" y="378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01" name="Freeform 235"/>
            <p:cNvSpPr/>
            <p:nvPr/>
          </p:nvSpPr>
          <p:spPr>
            <a:xfrm>
              <a:off x="1454258" y="1247434"/>
              <a:ext cx="50893" cy="60977"/>
            </a:xfrm>
            <a:custGeom>
              <a:avLst/>
              <a:gdLst/>
              <a:ahLst/>
              <a:cxnLst>
                <a:cxn ang="0">
                  <a:pos x="wd2" y="hd2"/>
                </a:cxn>
                <a:cxn ang="5400000">
                  <a:pos x="wd2" y="hd2"/>
                </a:cxn>
                <a:cxn ang="10800000">
                  <a:pos x="wd2" y="hd2"/>
                </a:cxn>
                <a:cxn ang="16200000">
                  <a:pos x="wd2" y="hd2"/>
                </a:cxn>
              </a:cxnLst>
              <a:rect l="0" t="0" r="r" b="b"/>
              <a:pathLst>
                <a:path w="21600" h="21600" extrusionOk="0">
                  <a:moveTo>
                    <a:pt x="14120" y="0"/>
                  </a:moveTo>
                  <a:lnTo>
                    <a:pt x="21600" y="21600"/>
                  </a:lnTo>
                  <a:lnTo>
                    <a:pt x="16137" y="21600"/>
                  </a:lnTo>
                  <a:lnTo>
                    <a:pt x="14792" y="17322"/>
                  </a:lnTo>
                  <a:lnTo>
                    <a:pt x="6808" y="17322"/>
                  </a:lnTo>
                  <a:lnTo>
                    <a:pt x="5463" y="21600"/>
                  </a:lnTo>
                  <a:lnTo>
                    <a:pt x="0" y="21600"/>
                  </a:lnTo>
                  <a:lnTo>
                    <a:pt x="7312" y="0"/>
                  </a:lnTo>
                  <a:close/>
                  <a:moveTo>
                    <a:pt x="10758" y="3857"/>
                  </a:moveTo>
                  <a:lnTo>
                    <a:pt x="7901" y="13605"/>
                  </a:lnTo>
                  <a:lnTo>
                    <a:pt x="13699" y="13605"/>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02" name="Freeform 236"/>
            <p:cNvSpPr/>
            <p:nvPr/>
          </p:nvSpPr>
          <p:spPr>
            <a:xfrm>
              <a:off x="1509703" y="1247434"/>
              <a:ext cx="27922" cy="6097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15" y="19706"/>
                  </a:lnTo>
                  <a:lnTo>
                    <a:pt x="5515" y="1894"/>
                  </a:lnTo>
                  <a:lnTo>
                    <a:pt x="0" y="1894"/>
                  </a:lnTo>
                  <a:lnTo>
                    <a:pt x="0" y="0"/>
                  </a:lnTo>
                  <a:lnTo>
                    <a:pt x="21600" y="0"/>
                  </a:lnTo>
                  <a:lnTo>
                    <a:pt x="21600" y="1894"/>
                  </a:lnTo>
                  <a:lnTo>
                    <a:pt x="15931" y="1894"/>
                  </a:lnTo>
                  <a:lnTo>
                    <a:pt x="15931" y="19636"/>
                  </a:lnTo>
                  <a:lnTo>
                    <a:pt x="21600" y="19636"/>
                  </a:lnTo>
                  <a:lnTo>
                    <a:pt x="21600"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03" name="Freeform 237"/>
            <p:cNvSpPr/>
            <p:nvPr/>
          </p:nvSpPr>
          <p:spPr>
            <a:xfrm>
              <a:off x="1547723" y="1247434"/>
              <a:ext cx="45150" cy="609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158" y="0"/>
                  </a:lnTo>
                  <a:lnTo>
                    <a:pt x="13642" y="10099"/>
                  </a:lnTo>
                  <a:cubicBezTo>
                    <a:pt x="14026" y="10575"/>
                    <a:pt x="14374" y="11067"/>
                    <a:pt x="14685" y="11571"/>
                  </a:cubicBezTo>
                  <a:cubicBezTo>
                    <a:pt x="14847" y="11963"/>
                    <a:pt x="15070" y="12339"/>
                    <a:pt x="15347" y="12694"/>
                  </a:cubicBezTo>
                  <a:lnTo>
                    <a:pt x="15347" y="10519"/>
                  </a:lnTo>
                  <a:cubicBezTo>
                    <a:pt x="15347" y="9047"/>
                    <a:pt x="15347" y="8836"/>
                    <a:pt x="15347" y="8065"/>
                  </a:cubicBezTo>
                  <a:lnTo>
                    <a:pt x="15347" y="0"/>
                  </a:lnTo>
                  <a:lnTo>
                    <a:pt x="21600" y="0"/>
                  </a:lnTo>
                  <a:lnTo>
                    <a:pt x="21600" y="21600"/>
                  </a:lnTo>
                  <a:lnTo>
                    <a:pt x="16389" y="21600"/>
                  </a:lnTo>
                  <a:lnTo>
                    <a:pt x="8621" y="11151"/>
                  </a:lnTo>
                  <a:cubicBezTo>
                    <a:pt x="7741" y="10003"/>
                    <a:pt x="6982" y="8807"/>
                    <a:pt x="6347" y="7574"/>
                  </a:cubicBezTo>
                  <a:cubicBezTo>
                    <a:pt x="6347" y="8205"/>
                    <a:pt x="6347" y="10940"/>
                    <a:pt x="6347" y="11501"/>
                  </a:cubicBezTo>
                  <a:lnTo>
                    <a:pt x="6347" y="21600"/>
                  </a:lnTo>
                  <a:lnTo>
                    <a:pt x="474"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04" name="Freeform 238"/>
            <p:cNvSpPr/>
            <p:nvPr/>
          </p:nvSpPr>
          <p:spPr>
            <a:xfrm>
              <a:off x="1602179" y="1247434"/>
              <a:ext cx="27922" cy="6097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15" y="19706"/>
                  </a:lnTo>
                  <a:lnTo>
                    <a:pt x="5515" y="1894"/>
                  </a:lnTo>
                  <a:lnTo>
                    <a:pt x="0" y="1894"/>
                  </a:lnTo>
                  <a:lnTo>
                    <a:pt x="0" y="0"/>
                  </a:lnTo>
                  <a:lnTo>
                    <a:pt x="21600" y="0"/>
                  </a:lnTo>
                  <a:lnTo>
                    <a:pt x="21600" y="1894"/>
                  </a:lnTo>
                  <a:lnTo>
                    <a:pt x="15931" y="1894"/>
                  </a:lnTo>
                  <a:lnTo>
                    <a:pt x="15931" y="19636"/>
                  </a:lnTo>
                  <a:lnTo>
                    <a:pt x="21600" y="19636"/>
                  </a:lnTo>
                  <a:lnTo>
                    <a:pt x="21600"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05" name="Freeform 239"/>
            <p:cNvSpPr/>
            <p:nvPr/>
          </p:nvSpPr>
          <p:spPr>
            <a:xfrm>
              <a:off x="1639604" y="1247434"/>
              <a:ext cx="44160" cy="60977"/>
            </a:xfrm>
            <a:custGeom>
              <a:avLst/>
              <a:gdLst/>
              <a:ahLst/>
              <a:cxnLst>
                <a:cxn ang="0">
                  <a:pos x="wd2" y="hd2"/>
                </a:cxn>
                <a:cxn ang="5400000">
                  <a:pos x="wd2" y="hd2"/>
                </a:cxn>
                <a:cxn ang="10800000">
                  <a:pos x="wd2" y="hd2"/>
                </a:cxn>
                <a:cxn ang="16200000">
                  <a:pos x="wd2" y="hd2"/>
                </a:cxn>
              </a:cxnLst>
              <a:rect l="0" t="0" r="r" b="b"/>
              <a:pathLst>
                <a:path w="21600" h="21600" extrusionOk="0">
                  <a:moveTo>
                    <a:pt x="291" y="0"/>
                  </a:moveTo>
                  <a:lnTo>
                    <a:pt x="6199" y="0"/>
                  </a:lnTo>
                  <a:lnTo>
                    <a:pt x="13851" y="10099"/>
                  </a:lnTo>
                  <a:cubicBezTo>
                    <a:pt x="14244" y="10575"/>
                    <a:pt x="14600" y="11067"/>
                    <a:pt x="14916" y="11571"/>
                  </a:cubicBezTo>
                  <a:cubicBezTo>
                    <a:pt x="15083" y="11963"/>
                    <a:pt x="15310" y="12339"/>
                    <a:pt x="15595" y="12694"/>
                  </a:cubicBezTo>
                  <a:lnTo>
                    <a:pt x="15595" y="10519"/>
                  </a:lnTo>
                  <a:cubicBezTo>
                    <a:pt x="15595" y="9047"/>
                    <a:pt x="15595" y="8836"/>
                    <a:pt x="15595" y="8065"/>
                  </a:cubicBezTo>
                  <a:lnTo>
                    <a:pt x="15595" y="0"/>
                  </a:lnTo>
                  <a:lnTo>
                    <a:pt x="21600" y="0"/>
                  </a:lnTo>
                  <a:lnTo>
                    <a:pt x="21600" y="21600"/>
                  </a:lnTo>
                  <a:lnTo>
                    <a:pt x="16272" y="21600"/>
                  </a:lnTo>
                  <a:lnTo>
                    <a:pt x="8330" y="11151"/>
                  </a:lnTo>
                  <a:cubicBezTo>
                    <a:pt x="7431" y="10003"/>
                    <a:pt x="6654" y="8807"/>
                    <a:pt x="6005" y="7574"/>
                  </a:cubicBezTo>
                  <a:cubicBezTo>
                    <a:pt x="6005" y="8205"/>
                    <a:pt x="6005" y="10940"/>
                    <a:pt x="6005" y="11501"/>
                  </a:cubicBezTo>
                  <a:lnTo>
                    <a:pt x="6005"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06" name="Freeform 240"/>
            <p:cNvSpPr/>
            <p:nvPr/>
          </p:nvSpPr>
          <p:spPr>
            <a:xfrm>
              <a:off x="1698068" y="1245140"/>
              <a:ext cx="42603" cy="65810"/>
            </a:xfrm>
            <a:custGeom>
              <a:avLst/>
              <a:gdLst/>
              <a:ahLst/>
              <a:cxnLst>
                <a:cxn ang="0">
                  <a:pos x="wd2" y="hd2"/>
                </a:cxn>
                <a:cxn ang="5400000">
                  <a:pos x="wd2" y="hd2"/>
                </a:cxn>
                <a:cxn ang="10800000">
                  <a:pos x="wd2" y="hd2"/>
                </a:cxn>
                <a:cxn ang="16200000">
                  <a:pos x="wd2" y="hd2"/>
                </a:cxn>
              </a:cxnLst>
              <a:rect l="0" t="0" r="r" b="b"/>
              <a:pathLst>
                <a:path w="21227" h="21144" extrusionOk="0">
                  <a:moveTo>
                    <a:pt x="173" y="7987"/>
                  </a:moveTo>
                  <a:cubicBezTo>
                    <a:pt x="-361" y="5666"/>
                    <a:pt x="806" y="3317"/>
                    <a:pt x="3331" y="1627"/>
                  </a:cubicBezTo>
                  <a:cubicBezTo>
                    <a:pt x="5547" y="416"/>
                    <a:pt x="8433" y="-158"/>
                    <a:pt x="11323" y="37"/>
                  </a:cubicBezTo>
                  <a:cubicBezTo>
                    <a:pt x="16314" y="-258"/>
                    <a:pt x="20732" y="2113"/>
                    <a:pt x="21188" y="5331"/>
                  </a:cubicBezTo>
                  <a:cubicBezTo>
                    <a:pt x="21239" y="5686"/>
                    <a:pt x="21239" y="6042"/>
                    <a:pt x="21188" y="6397"/>
                  </a:cubicBezTo>
                  <a:lnTo>
                    <a:pt x="14578" y="6397"/>
                  </a:lnTo>
                  <a:cubicBezTo>
                    <a:pt x="14578" y="4680"/>
                    <a:pt x="12999" y="3853"/>
                    <a:pt x="10730" y="3853"/>
                  </a:cubicBezTo>
                  <a:cubicBezTo>
                    <a:pt x="8461" y="3853"/>
                    <a:pt x="6981" y="5761"/>
                    <a:pt x="6981" y="6906"/>
                  </a:cubicBezTo>
                  <a:lnTo>
                    <a:pt x="6981" y="13267"/>
                  </a:lnTo>
                  <a:cubicBezTo>
                    <a:pt x="6981" y="15875"/>
                    <a:pt x="7770" y="17465"/>
                    <a:pt x="11026" y="17465"/>
                  </a:cubicBezTo>
                  <a:cubicBezTo>
                    <a:pt x="14282" y="17465"/>
                    <a:pt x="14578" y="15620"/>
                    <a:pt x="14578" y="14857"/>
                  </a:cubicBezTo>
                  <a:lnTo>
                    <a:pt x="14578" y="13521"/>
                  </a:lnTo>
                  <a:lnTo>
                    <a:pt x="10928" y="13521"/>
                  </a:lnTo>
                  <a:lnTo>
                    <a:pt x="10928" y="10278"/>
                  </a:lnTo>
                  <a:lnTo>
                    <a:pt x="20793" y="10278"/>
                  </a:lnTo>
                  <a:lnTo>
                    <a:pt x="20793" y="20773"/>
                  </a:lnTo>
                  <a:lnTo>
                    <a:pt x="17833" y="20773"/>
                  </a:lnTo>
                  <a:lnTo>
                    <a:pt x="16946" y="19374"/>
                  </a:lnTo>
                  <a:cubicBezTo>
                    <a:pt x="15273" y="20690"/>
                    <a:pt x="12650" y="21342"/>
                    <a:pt x="10039" y="21091"/>
                  </a:cubicBezTo>
                  <a:cubicBezTo>
                    <a:pt x="7035" y="21184"/>
                    <a:pt x="4129" y="20387"/>
                    <a:pt x="2146" y="18928"/>
                  </a:cubicBezTo>
                  <a:cubicBezTo>
                    <a:pt x="485" y="17317"/>
                    <a:pt x="-249" y="15381"/>
                    <a:pt x="74" y="13458"/>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07" name="Freeform 241"/>
            <p:cNvSpPr/>
            <p:nvPr/>
          </p:nvSpPr>
          <p:spPr>
            <a:xfrm>
              <a:off x="1769703" y="1247434"/>
              <a:ext cx="51090" cy="60977"/>
            </a:xfrm>
            <a:custGeom>
              <a:avLst/>
              <a:gdLst/>
              <a:ahLst/>
              <a:cxnLst>
                <a:cxn ang="0">
                  <a:pos x="wd2" y="hd2"/>
                </a:cxn>
                <a:cxn ang="5400000">
                  <a:pos x="wd2" y="hd2"/>
                </a:cxn>
                <a:cxn ang="10800000">
                  <a:pos x="wd2" y="hd2"/>
                </a:cxn>
                <a:cxn ang="16200000">
                  <a:pos x="wd2" y="hd2"/>
                </a:cxn>
              </a:cxnLst>
              <a:rect l="0" t="0" r="r" b="b"/>
              <a:pathLst>
                <a:path w="21600" h="21600" extrusionOk="0">
                  <a:moveTo>
                    <a:pt x="14148" y="0"/>
                  </a:moveTo>
                  <a:lnTo>
                    <a:pt x="21600" y="21600"/>
                  </a:lnTo>
                  <a:lnTo>
                    <a:pt x="16074" y="21600"/>
                  </a:lnTo>
                  <a:lnTo>
                    <a:pt x="14735" y="17322"/>
                  </a:lnTo>
                  <a:lnTo>
                    <a:pt x="6865" y="17322"/>
                  </a:lnTo>
                  <a:lnTo>
                    <a:pt x="5526" y="21600"/>
                  </a:lnTo>
                  <a:lnTo>
                    <a:pt x="0" y="21600"/>
                  </a:lnTo>
                  <a:lnTo>
                    <a:pt x="7284" y="0"/>
                  </a:lnTo>
                  <a:close/>
                  <a:moveTo>
                    <a:pt x="10800" y="3857"/>
                  </a:moveTo>
                  <a:lnTo>
                    <a:pt x="8037" y="13605"/>
                  </a:lnTo>
                  <a:lnTo>
                    <a:pt x="13814" y="13605"/>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08" name="Freeform 242"/>
            <p:cNvSpPr/>
            <p:nvPr/>
          </p:nvSpPr>
          <p:spPr>
            <a:xfrm>
              <a:off x="1830367" y="1247434"/>
              <a:ext cx="44388" cy="62003"/>
            </a:xfrm>
            <a:custGeom>
              <a:avLst/>
              <a:gdLst/>
              <a:ahLst/>
              <a:cxnLst>
                <a:cxn ang="0">
                  <a:pos x="wd2" y="hd2"/>
                </a:cxn>
                <a:cxn ang="5400000">
                  <a:pos x="wd2" y="hd2"/>
                </a:cxn>
                <a:cxn ang="10800000">
                  <a:pos x="wd2" y="hd2"/>
                </a:cxn>
                <a:cxn ang="16200000">
                  <a:pos x="wd2" y="hd2"/>
                </a:cxn>
              </a:cxnLst>
              <a:rect l="0" t="0" r="r" b="b"/>
              <a:pathLst>
                <a:path w="21076" h="21505" extrusionOk="0">
                  <a:moveTo>
                    <a:pt x="61" y="0"/>
                  </a:moveTo>
                  <a:lnTo>
                    <a:pt x="6643" y="0"/>
                  </a:lnTo>
                  <a:lnTo>
                    <a:pt x="6643" y="13734"/>
                  </a:lnTo>
                  <a:cubicBezTo>
                    <a:pt x="6643" y="15038"/>
                    <a:pt x="6643" y="17648"/>
                    <a:pt x="10592" y="17648"/>
                  </a:cubicBezTo>
                  <a:cubicBezTo>
                    <a:pt x="11814" y="17648"/>
                    <a:pt x="14635" y="17648"/>
                    <a:pt x="14635" y="13802"/>
                  </a:cubicBezTo>
                  <a:lnTo>
                    <a:pt x="14635" y="69"/>
                  </a:lnTo>
                  <a:lnTo>
                    <a:pt x="21029" y="69"/>
                  </a:lnTo>
                  <a:lnTo>
                    <a:pt x="21029" y="13802"/>
                  </a:lnTo>
                  <a:cubicBezTo>
                    <a:pt x="21324" y="16065"/>
                    <a:pt x="20221" y="18306"/>
                    <a:pt x="18019" y="19914"/>
                  </a:cubicBezTo>
                  <a:cubicBezTo>
                    <a:pt x="15967" y="21037"/>
                    <a:pt x="13436" y="21597"/>
                    <a:pt x="10874" y="21493"/>
                  </a:cubicBezTo>
                  <a:cubicBezTo>
                    <a:pt x="8049" y="21600"/>
                    <a:pt x="5260" y="20994"/>
                    <a:pt x="2976" y="19776"/>
                  </a:cubicBezTo>
                  <a:cubicBezTo>
                    <a:pt x="790" y="18109"/>
                    <a:pt x="-276" y="15822"/>
                    <a:pt x="61" y="1352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09" name="Freeform 243"/>
            <p:cNvSpPr/>
            <p:nvPr/>
          </p:nvSpPr>
          <p:spPr>
            <a:xfrm>
              <a:off x="1886140" y="1247434"/>
              <a:ext cx="44754" cy="609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0" y="3927"/>
                  </a:lnTo>
                  <a:lnTo>
                    <a:pt x="14240" y="21600"/>
                  </a:lnTo>
                  <a:lnTo>
                    <a:pt x="7551" y="21600"/>
                  </a:lnTo>
                  <a:lnTo>
                    <a:pt x="7551" y="3927"/>
                  </a:lnTo>
                  <a:lnTo>
                    <a:pt x="0" y="3927"/>
                  </a:lnTo>
                  <a:lnTo>
                    <a:pt x="0" y="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10" name="Freeform 244"/>
            <p:cNvSpPr/>
            <p:nvPr/>
          </p:nvSpPr>
          <p:spPr>
            <a:xfrm>
              <a:off x="1941783" y="1247434"/>
              <a:ext cx="44357" cy="609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557" y="0"/>
                  </a:lnTo>
                  <a:lnTo>
                    <a:pt x="6557" y="8205"/>
                  </a:lnTo>
                  <a:lnTo>
                    <a:pt x="14947" y="8205"/>
                  </a:lnTo>
                  <a:lnTo>
                    <a:pt x="14947" y="0"/>
                  </a:lnTo>
                  <a:lnTo>
                    <a:pt x="21600" y="0"/>
                  </a:lnTo>
                  <a:lnTo>
                    <a:pt x="21600" y="21600"/>
                  </a:lnTo>
                  <a:lnTo>
                    <a:pt x="15043" y="21600"/>
                  </a:lnTo>
                  <a:lnTo>
                    <a:pt x="15043" y="12273"/>
                  </a:lnTo>
                  <a:lnTo>
                    <a:pt x="6654" y="12273"/>
                  </a:lnTo>
                  <a:lnTo>
                    <a:pt x="6654" y="21600"/>
                  </a:lnTo>
                  <a:lnTo>
                    <a:pt x="0" y="2160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11" name="Freeform 245"/>
            <p:cNvSpPr/>
            <p:nvPr/>
          </p:nvSpPr>
          <p:spPr>
            <a:xfrm>
              <a:off x="2000716" y="1246175"/>
              <a:ext cx="42323" cy="64858"/>
            </a:xfrm>
            <a:custGeom>
              <a:avLst/>
              <a:gdLst/>
              <a:ahLst/>
              <a:cxnLst>
                <a:cxn ang="0">
                  <a:pos x="wd2" y="hd2"/>
                </a:cxn>
                <a:cxn ang="5400000">
                  <a:pos x="wd2" y="hd2"/>
                </a:cxn>
                <a:cxn ang="10800000">
                  <a:pos x="wd2" y="hd2"/>
                </a:cxn>
                <a:cxn ang="16200000">
                  <a:pos x="wd2" y="hd2"/>
                </a:cxn>
              </a:cxnLst>
              <a:rect l="0" t="0" r="r" b="b"/>
              <a:pathLst>
                <a:path w="21019" h="20796" extrusionOk="0">
                  <a:moveTo>
                    <a:pt x="38" y="7322"/>
                  </a:moveTo>
                  <a:cubicBezTo>
                    <a:pt x="-209" y="5349"/>
                    <a:pt x="744" y="3391"/>
                    <a:pt x="2694" y="1863"/>
                  </a:cubicBezTo>
                  <a:cubicBezTo>
                    <a:pt x="7158" y="-621"/>
                    <a:pt x="13768" y="-621"/>
                    <a:pt x="18233" y="1863"/>
                  </a:cubicBezTo>
                  <a:cubicBezTo>
                    <a:pt x="20431" y="3654"/>
                    <a:pt x="21391" y="5949"/>
                    <a:pt x="20888" y="8211"/>
                  </a:cubicBezTo>
                  <a:lnTo>
                    <a:pt x="20888" y="12972"/>
                  </a:lnTo>
                  <a:cubicBezTo>
                    <a:pt x="21236" y="15058"/>
                    <a:pt x="20320" y="17151"/>
                    <a:pt x="18331" y="18812"/>
                  </a:cubicBezTo>
                  <a:cubicBezTo>
                    <a:pt x="16151" y="20171"/>
                    <a:pt x="13194" y="20884"/>
                    <a:pt x="10168" y="20780"/>
                  </a:cubicBezTo>
                  <a:cubicBezTo>
                    <a:pt x="6004" y="20979"/>
                    <a:pt x="2160" y="19334"/>
                    <a:pt x="825" y="16780"/>
                  </a:cubicBezTo>
                  <a:cubicBezTo>
                    <a:pt x="271" y="15478"/>
                    <a:pt x="6" y="14132"/>
                    <a:pt x="38" y="12781"/>
                  </a:cubicBezTo>
                  <a:close/>
                  <a:moveTo>
                    <a:pt x="6824" y="13670"/>
                  </a:moveTo>
                  <a:cubicBezTo>
                    <a:pt x="6824" y="15765"/>
                    <a:pt x="7414" y="17225"/>
                    <a:pt x="10365" y="17225"/>
                  </a:cubicBezTo>
                  <a:cubicBezTo>
                    <a:pt x="13315" y="17225"/>
                    <a:pt x="14003" y="15067"/>
                    <a:pt x="14003" y="13670"/>
                  </a:cubicBezTo>
                  <a:lnTo>
                    <a:pt x="14003" y="6878"/>
                  </a:lnTo>
                  <a:cubicBezTo>
                    <a:pt x="14003" y="5545"/>
                    <a:pt x="14003" y="3894"/>
                    <a:pt x="10463" y="3894"/>
                  </a:cubicBezTo>
                  <a:cubicBezTo>
                    <a:pt x="6922" y="3894"/>
                    <a:pt x="6824" y="6116"/>
                    <a:pt x="6824" y="6878"/>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12" name="Freeform 246"/>
            <p:cNvSpPr/>
            <p:nvPr/>
          </p:nvSpPr>
          <p:spPr>
            <a:xfrm>
              <a:off x="2056634" y="1247434"/>
              <a:ext cx="43962" cy="60977"/>
            </a:xfrm>
            <a:custGeom>
              <a:avLst/>
              <a:gdLst/>
              <a:ahLst/>
              <a:cxnLst>
                <a:cxn ang="0">
                  <a:pos x="wd2" y="hd2"/>
                </a:cxn>
                <a:cxn ang="5400000">
                  <a:pos x="wd2" y="hd2"/>
                </a:cxn>
                <a:cxn ang="10800000">
                  <a:pos x="wd2" y="hd2"/>
                </a:cxn>
                <a:cxn ang="16200000">
                  <a:pos x="wd2" y="hd2"/>
                </a:cxn>
              </a:cxnLst>
              <a:rect l="0" t="0" r="r" b="b"/>
              <a:pathLst>
                <a:path w="21600" h="21600" extrusionOk="0">
                  <a:moveTo>
                    <a:pt x="6519" y="21600"/>
                  </a:moveTo>
                  <a:lnTo>
                    <a:pt x="0" y="21600"/>
                  </a:lnTo>
                  <a:lnTo>
                    <a:pt x="0" y="0"/>
                  </a:lnTo>
                  <a:lnTo>
                    <a:pt x="9730" y="0"/>
                  </a:lnTo>
                  <a:cubicBezTo>
                    <a:pt x="14594" y="0"/>
                    <a:pt x="20724" y="491"/>
                    <a:pt x="20724" y="6242"/>
                  </a:cubicBezTo>
                  <a:cubicBezTo>
                    <a:pt x="21119" y="8909"/>
                    <a:pt x="18701" y="11372"/>
                    <a:pt x="15081" y="11992"/>
                  </a:cubicBezTo>
                  <a:lnTo>
                    <a:pt x="21600" y="21600"/>
                  </a:lnTo>
                  <a:lnTo>
                    <a:pt x="14400" y="21600"/>
                  </a:lnTo>
                  <a:lnTo>
                    <a:pt x="8757" y="12764"/>
                  </a:lnTo>
                  <a:lnTo>
                    <a:pt x="6519" y="12764"/>
                  </a:lnTo>
                  <a:close/>
                  <a:moveTo>
                    <a:pt x="6519" y="9327"/>
                  </a:moveTo>
                  <a:cubicBezTo>
                    <a:pt x="8260" y="9513"/>
                    <a:pt x="10031" y="9513"/>
                    <a:pt x="11773" y="9327"/>
                  </a:cubicBezTo>
                  <a:cubicBezTo>
                    <a:pt x="13816" y="8766"/>
                    <a:pt x="14010" y="7574"/>
                    <a:pt x="14010" y="6382"/>
                  </a:cubicBezTo>
                  <a:cubicBezTo>
                    <a:pt x="14236" y="5301"/>
                    <a:pt x="13442" y="4244"/>
                    <a:pt x="12064" y="3787"/>
                  </a:cubicBezTo>
                  <a:cubicBezTo>
                    <a:pt x="10225" y="3611"/>
                    <a:pt x="8359" y="3611"/>
                    <a:pt x="6519" y="378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13" name="Freeform 247"/>
            <p:cNvSpPr/>
            <p:nvPr/>
          </p:nvSpPr>
          <p:spPr>
            <a:xfrm>
              <a:off x="2107328" y="1247434"/>
              <a:ext cx="27725" cy="6097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54" y="19706"/>
                  </a:lnTo>
                  <a:lnTo>
                    <a:pt x="5554" y="1894"/>
                  </a:lnTo>
                  <a:lnTo>
                    <a:pt x="0" y="1894"/>
                  </a:lnTo>
                  <a:lnTo>
                    <a:pt x="0" y="0"/>
                  </a:lnTo>
                  <a:lnTo>
                    <a:pt x="21600" y="0"/>
                  </a:lnTo>
                  <a:lnTo>
                    <a:pt x="21600" y="1894"/>
                  </a:lnTo>
                  <a:lnTo>
                    <a:pt x="16046" y="1894"/>
                  </a:lnTo>
                  <a:lnTo>
                    <a:pt x="16046" y="19636"/>
                  </a:lnTo>
                  <a:lnTo>
                    <a:pt x="21600" y="19636"/>
                  </a:lnTo>
                  <a:lnTo>
                    <a:pt x="21600"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14" name="Freeform 248"/>
            <p:cNvSpPr/>
            <p:nvPr/>
          </p:nvSpPr>
          <p:spPr>
            <a:xfrm>
              <a:off x="2140596" y="1247434"/>
              <a:ext cx="44753" cy="609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1" y="3927"/>
                  </a:lnTo>
                  <a:lnTo>
                    <a:pt x="14241" y="21600"/>
                  </a:lnTo>
                  <a:lnTo>
                    <a:pt x="7455" y="21600"/>
                  </a:lnTo>
                  <a:lnTo>
                    <a:pt x="7455" y="3927"/>
                  </a:lnTo>
                  <a:lnTo>
                    <a:pt x="0" y="3927"/>
                  </a:lnTo>
                  <a:lnTo>
                    <a:pt x="0" y="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15" name="Freeform 249"/>
            <p:cNvSpPr/>
            <p:nvPr/>
          </p:nvSpPr>
          <p:spPr>
            <a:xfrm>
              <a:off x="2189902" y="1247434"/>
              <a:ext cx="50694" cy="60977"/>
            </a:xfrm>
            <a:custGeom>
              <a:avLst/>
              <a:gdLst/>
              <a:ahLst/>
              <a:cxnLst>
                <a:cxn ang="0">
                  <a:pos x="wd2" y="hd2"/>
                </a:cxn>
                <a:cxn ang="5400000">
                  <a:pos x="wd2" y="hd2"/>
                </a:cxn>
                <a:cxn ang="10800000">
                  <a:pos x="wd2" y="hd2"/>
                </a:cxn>
                <a:cxn ang="16200000">
                  <a:pos x="wd2" y="hd2"/>
                </a:cxn>
              </a:cxnLst>
              <a:rect l="0" t="0" r="r" b="b"/>
              <a:pathLst>
                <a:path w="21600" h="21600" extrusionOk="0">
                  <a:moveTo>
                    <a:pt x="8438" y="21600"/>
                  </a:moveTo>
                  <a:lnTo>
                    <a:pt x="8438" y="13044"/>
                  </a:lnTo>
                  <a:lnTo>
                    <a:pt x="0" y="0"/>
                  </a:lnTo>
                  <a:lnTo>
                    <a:pt x="6075" y="0"/>
                  </a:lnTo>
                  <a:lnTo>
                    <a:pt x="9366" y="5400"/>
                  </a:lnTo>
                  <a:cubicBezTo>
                    <a:pt x="9366" y="5821"/>
                    <a:pt x="10716" y="7644"/>
                    <a:pt x="10884" y="8065"/>
                  </a:cubicBezTo>
                  <a:cubicBezTo>
                    <a:pt x="11334" y="7178"/>
                    <a:pt x="11841" y="6312"/>
                    <a:pt x="12403" y="5470"/>
                  </a:cubicBezTo>
                  <a:lnTo>
                    <a:pt x="15525" y="0"/>
                  </a:lnTo>
                  <a:lnTo>
                    <a:pt x="21600" y="0"/>
                  </a:lnTo>
                  <a:lnTo>
                    <a:pt x="13753" y="12904"/>
                  </a:lnTo>
                  <a:lnTo>
                    <a:pt x="13753"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16" name="Freeform 250"/>
            <p:cNvSpPr/>
            <p:nvPr/>
          </p:nvSpPr>
          <p:spPr>
            <a:xfrm>
              <a:off x="0" y="418217"/>
              <a:ext cx="500883" cy="765666"/>
            </a:xfrm>
            <a:custGeom>
              <a:avLst/>
              <a:gdLst/>
              <a:ahLst/>
              <a:cxnLst>
                <a:cxn ang="0">
                  <a:pos x="wd2" y="hd2"/>
                </a:cxn>
                <a:cxn ang="5400000">
                  <a:pos x="wd2" y="hd2"/>
                </a:cxn>
                <a:cxn ang="10800000">
                  <a:pos x="wd2" y="hd2"/>
                </a:cxn>
                <a:cxn ang="16200000">
                  <a:pos x="wd2" y="hd2"/>
                </a:cxn>
              </a:cxnLst>
              <a:rect l="0" t="0" r="r" b="b"/>
              <a:pathLst>
                <a:path w="21578" h="21558" extrusionOk="0">
                  <a:moveTo>
                    <a:pt x="0" y="7372"/>
                  </a:moveTo>
                  <a:cubicBezTo>
                    <a:pt x="0" y="2667"/>
                    <a:pt x="3864" y="2"/>
                    <a:pt x="11192" y="2"/>
                  </a:cubicBezTo>
                  <a:cubicBezTo>
                    <a:pt x="13664" y="-42"/>
                    <a:pt x="16090" y="441"/>
                    <a:pt x="18102" y="1379"/>
                  </a:cubicBezTo>
                  <a:cubicBezTo>
                    <a:pt x="20926" y="2834"/>
                    <a:pt x="21276" y="5354"/>
                    <a:pt x="21361" y="7009"/>
                  </a:cubicBezTo>
                  <a:lnTo>
                    <a:pt x="14451" y="7009"/>
                  </a:lnTo>
                  <a:cubicBezTo>
                    <a:pt x="14451" y="6000"/>
                    <a:pt x="14323" y="3760"/>
                    <a:pt x="10894" y="3760"/>
                  </a:cubicBezTo>
                  <a:cubicBezTo>
                    <a:pt x="9931" y="3765"/>
                    <a:pt x="9003" y="3994"/>
                    <a:pt x="8275" y="4406"/>
                  </a:cubicBezTo>
                  <a:cubicBezTo>
                    <a:pt x="7433" y="5012"/>
                    <a:pt x="7016" y="5820"/>
                    <a:pt x="7123" y="6636"/>
                  </a:cubicBezTo>
                  <a:lnTo>
                    <a:pt x="7123" y="14440"/>
                  </a:lnTo>
                  <a:cubicBezTo>
                    <a:pt x="7123" y="15555"/>
                    <a:pt x="7123" y="17717"/>
                    <a:pt x="10936" y="17717"/>
                  </a:cubicBezTo>
                  <a:cubicBezTo>
                    <a:pt x="13769" y="17717"/>
                    <a:pt x="14622" y="16207"/>
                    <a:pt x="14622" y="13994"/>
                  </a:cubicBezTo>
                  <a:lnTo>
                    <a:pt x="21574" y="13994"/>
                  </a:lnTo>
                  <a:cubicBezTo>
                    <a:pt x="21600" y="14838"/>
                    <a:pt x="21500" y="15682"/>
                    <a:pt x="21276" y="16513"/>
                  </a:cubicBezTo>
                  <a:cubicBezTo>
                    <a:pt x="20934" y="17969"/>
                    <a:pt x="19753" y="19283"/>
                    <a:pt x="17974" y="20187"/>
                  </a:cubicBezTo>
                  <a:cubicBezTo>
                    <a:pt x="15739" y="21363"/>
                    <a:pt x="12481" y="21558"/>
                    <a:pt x="11150" y="21558"/>
                  </a:cubicBezTo>
                  <a:cubicBezTo>
                    <a:pt x="7507" y="21558"/>
                    <a:pt x="4973" y="21001"/>
                    <a:pt x="3003" y="19735"/>
                  </a:cubicBezTo>
                  <a:cubicBezTo>
                    <a:pt x="1715" y="18921"/>
                    <a:pt x="43" y="17745"/>
                    <a:pt x="43" y="13542"/>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17" name="Freeform 251"/>
            <p:cNvSpPr/>
            <p:nvPr/>
          </p:nvSpPr>
          <p:spPr>
            <a:xfrm>
              <a:off x="668910" y="434354"/>
              <a:ext cx="513665" cy="7305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642" y="0"/>
                  </a:lnTo>
                  <a:lnTo>
                    <a:pt x="20642" y="3940"/>
                  </a:lnTo>
                  <a:lnTo>
                    <a:pt x="6703" y="3940"/>
                  </a:lnTo>
                  <a:lnTo>
                    <a:pt x="6703" y="8529"/>
                  </a:lnTo>
                  <a:lnTo>
                    <a:pt x="16287" y="8529"/>
                  </a:lnTo>
                  <a:lnTo>
                    <a:pt x="16287" y="12474"/>
                  </a:lnTo>
                  <a:lnTo>
                    <a:pt x="6786" y="12474"/>
                  </a:lnTo>
                  <a:lnTo>
                    <a:pt x="6786" y="17567"/>
                  </a:lnTo>
                  <a:lnTo>
                    <a:pt x="21600" y="17567"/>
                  </a:lnTo>
                  <a:lnTo>
                    <a:pt x="21600" y="21600"/>
                  </a:lnTo>
                  <a:lnTo>
                    <a:pt x="0" y="2160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18" name="Freeform 252"/>
            <p:cNvSpPr/>
            <p:nvPr/>
          </p:nvSpPr>
          <p:spPr>
            <a:xfrm>
              <a:off x="1383168" y="65527"/>
              <a:ext cx="114060" cy="114035"/>
            </a:xfrm>
            <a:prstGeom prst="ellipse">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19" name="Freeform 253"/>
            <p:cNvSpPr/>
            <p:nvPr/>
          </p:nvSpPr>
          <p:spPr>
            <a:xfrm>
              <a:off x="1411089" y="0"/>
              <a:ext cx="59210" cy="179562"/>
            </a:xfrm>
            <a:custGeom>
              <a:avLst/>
              <a:gdLst/>
              <a:ahLst/>
              <a:cxnLst>
                <a:cxn ang="0">
                  <a:pos x="wd2" y="hd2"/>
                </a:cxn>
                <a:cxn ang="5400000">
                  <a:pos x="wd2" y="hd2"/>
                </a:cxn>
                <a:cxn ang="10800000">
                  <a:pos x="wd2" y="hd2"/>
                </a:cxn>
                <a:cxn ang="16200000">
                  <a:pos x="wd2" y="hd2"/>
                </a:cxn>
              </a:cxnLst>
              <a:rect l="0" t="0" r="r" b="b"/>
              <a:pathLst>
                <a:path w="21600" h="21600" extrusionOk="0">
                  <a:moveTo>
                    <a:pt x="10619" y="21600"/>
                  </a:moveTo>
                  <a:lnTo>
                    <a:pt x="0" y="0"/>
                  </a:lnTo>
                  <a:lnTo>
                    <a:pt x="21600" y="0"/>
                  </a:lnTo>
                  <a:lnTo>
                    <a:pt x="10619"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20" name="Freeform 254"/>
            <p:cNvSpPr/>
            <p:nvPr/>
          </p:nvSpPr>
          <p:spPr>
            <a:xfrm>
              <a:off x="1187922" y="411938"/>
              <a:ext cx="556041" cy="26419"/>
            </a:xfrm>
            <a:prstGeom prst="rect">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21" name="Freeform 255"/>
            <p:cNvSpPr/>
            <p:nvPr/>
          </p:nvSpPr>
          <p:spPr>
            <a:xfrm>
              <a:off x="1187922" y="557648"/>
              <a:ext cx="556041" cy="26419"/>
            </a:xfrm>
            <a:prstGeom prst="rect">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22" name="Freeform 256"/>
            <p:cNvSpPr/>
            <p:nvPr/>
          </p:nvSpPr>
          <p:spPr>
            <a:xfrm>
              <a:off x="1187922" y="486180"/>
              <a:ext cx="292080" cy="26418"/>
            </a:xfrm>
            <a:prstGeom prst="rect">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23" name="Freeform 257"/>
            <p:cNvSpPr/>
            <p:nvPr/>
          </p:nvSpPr>
          <p:spPr>
            <a:xfrm>
              <a:off x="1521782" y="486180"/>
              <a:ext cx="120199" cy="26418"/>
            </a:xfrm>
            <a:prstGeom prst="rect">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24" name="Freeform 258"/>
            <p:cNvSpPr/>
            <p:nvPr/>
          </p:nvSpPr>
          <p:spPr>
            <a:xfrm>
              <a:off x="1697427" y="486180"/>
              <a:ext cx="46536" cy="26418"/>
            </a:xfrm>
            <a:prstGeom prst="rect">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25" name="Freeform 259"/>
            <p:cNvSpPr/>
            <p:nvPr/>
          </p:nvSpPr>
          <p:spPr>
            <a:xfrm>
              <a:off x="1630693" y="1107860"/>
              <a:ext cx="168713" cy="49296"/>
            </a:xfrm>
            <a:custGeom>
              <a:avLst/>
              <a:gdLst/>
              <a:ahLst/>
              <a:cxnLst>
                <a:cxn ang="0">
                  <a:pos x="wd2" y="hd2"/>
                </a:cxn>
                <a:cxn ang="5400000">
                  <a:pos x="wd2" y="hd2"/>
                </a:cxn>
                <a:cxn ang="10800000">
                  <a:pos x="wd2" y="hd2"/>
                </a:cxn>
                <a:cxn ang="16200000">
                  <a:pos x="wd2" y="hd2"/>
                </a:cxn>
              </a:cxnLst>
              <a:rect l="0" t="0" r="r" b="b"/>
              <a:pathLst>
                <a:path w="21600" h="21600" extrusionOk="0">
                  <a:moveTo>
                    <a:pt x="19952" y="21600"/>
                  </a:moveTo>
                  <a:lnTo>
                    <a:pt x="21600" y="0"/>
                  </a:lnTo>
                  <a:lnTo>
                    <a:pt x="1775" y="0"/>
                  </a:lnTo>
                  <a:lnTo>
                    <a:pt x="0" y="21600"/>
                  </a:lnTo>
                  <a:lnTo>
                    <a:pt x="19952"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26" name="Freeform 260"/>
            <p:cNvSpPr/>
            <p:nvPr/>
          </p:nvSpPr>
          <p:spPr>
            <a:xfrm>
              <a:off x="2069308" y="1107860"/>
              <a:ext cx="168317" cy="49296"/>
            </a:xfrm>
            <a:custGeom>
              <a:avLst/>
              <a:gdLst/>
              <a:ahLst/>
              <a:cxnLst>
                <a:cxn ang="0">
                  <a:pos x="wd2" y="hd2"/>
                </a:cxn>
                <a:cxn ang="5400000">
                  <a:pos x="wd2" y="hd2"/>
                </a:cxn>
                <a:cxn ang="10800000">
                  <a:pos x="wd2" y="hd2"/>
                </a:cxn>
                <a:cxn ang="16200000">
                  <a:pos x="wd2" y="hd2"/>
                </a:cxn>
              </a:cxnLst>
              <a:rect l="0" t="0" r="r" b="b"/>
              <a:pathLst>
                <a:path w="21600" h="21600" extrusionOk="0">
                  <a:moveTo>
                    <a:pt x="19770" y="0"/>
                  </a:moveTo>
                  <a:lnTo>
                    <a:pt x="0" y="0"/>
                  </a:lnTo>
                  <a:lnTo>
                    <a:pt x="1652" y="21600"/>
                  </a:lnTo>
                  <a:lnTo>
                    <a:pt x="21600" y="21600"/>
                  </a:lnTo>
                  <a:lnTo>
                    <a:pt x="1977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27" name="Freeform 261"/>
            <p:cNvSpPr/>
            <p:nvPr/>
          </p:nvSpPr>
          <p:spPr>
            <a:xfrm>
              <a:off x="2096833" y="963935"/>
              <a:ext cx="121783" cy="1280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15067" y="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28" name="Freeform 262"/>
            <p:cNvSpPr/>
            <p:nvPr/>
          </p:nvSpPr>
          <p:spPr>
            <a:xfrm>
              <a:off x="1689704" y="820008"/>
              <a:ext cx="487328" cy="128090"/>
            </a:xfrm>
            <a:custGeom>
              <a:avLst/>
              <a:gdLst/>
              <a:ahLst/>
              <a:cxnLst>
                <a:cxn ang="0">
                  <a:pos x="wd2" y="hd2"/>
                </a:cxn>
                <a:cxn ang="5400000">
                  <a:pos x="wd2" y="hd2"/>
                </a:cxn>
                <a:cxn ang="10800000">
                  <a:pos x="wd2" y="hd2"/>
                </a:cxn>
                <a:cxn ang="16200000">
                  <a:pos x="wd2" y="hd2"/>
                </a:cxn>
              </a:cxnLst>
              <a:rect l="0" t="0" r="r" b="b"/>
              <a:pathLst>
                <a:path w="21600" h="21600" extrusionOk="0">
                  <a:moveTo>
                    <a:pt x="13595" y="0"/>
                  </a:moveTo>
                  <a:lnTo>
                    <a:pt x="14412" y="12653"/>
                  </a:lnTo>
                  <a:lnTo>
                    <a:pt x="7127" y="12653"/>
                  </a:lnTo>
                  <a:lnTo>
                    <a:pt x="7934" y="0"/>
                  </a:lnTo>
                  <a:lnTo>
                    <a:pt x="1597" y="0"/>
                  </a:lnTo>
                  <a:lnTo>
                    <a:pt x="0" y="21600"/>
                  </a:lnTo>
                  <a:lnTo>
                    <a:pt x="21600" y="21600"/>
                  </a:lnTo>
                  <a:lnTo>
                    <a:pt x="19967" y="0"/>
                  </a:lnTo>
                  <a:lnTo>
                    <a:pt x="13595"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29" name="Freeform 263"/>
            <p:cNvSpPr/>
            <p:nvPr/>
          </p:nvSpPr>
          <p:spPr>
            <a:xfrm>
              <a:off x="1649110" y="963935"/>
              <a:ext cx="122971" cy="12809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6331" y="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30" name="Freeform 264"/>
            <p:cNvSpPr/>
            <p:nvPr/>
          </p:nvSpPr>
          <p:spPr>
            <a:xfrm>
              <a:off x="1811486" y="434354"/>
              <a:ext cx="240991" cy="8196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470" y="0"/>
                  </a:lnTo>
                  <a:lnTo>
                    <a:pt x="2077" y="0"/>
                  </a:lnTo>
                  <a:lnTo>
                    <a:pt x="0" y="21600"/>
                  </a:lnTo>
                  <a:lnTo>
                    <a:pt x="2160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31" name="Freeform 265"/>
            <p:cNvSpPr/>
            <p:nvPr/>
          </p:nvSpPr>
          <p:spPr>
            <a:xfrm>
              <a:off x="1787923" y="963935"/>
              <a:ext cx="293070" cy="12809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153" y="21600"/>
                  </a:lnTo>
                  <a:lnTo>
                    <a:pt x="2554" y="9381"/>
                  </a:lnTo>
                  <a:lnTo>
                    <a:pt x="19061" y="9381"/>
                  </a:lnTo>
                  <a:lnTo>
                    <a:pt x="20447" y="21600"/>
                  </a:lnTo>
                  <a:lnTo>
                    <a:pt x="21600" y="21600"/>
                  </a:lnTo>
                  <a:lnTo>
                    <a:pt x="21600" y="0"/>
                  </a:lnTo>
                  <a:lnTo>
                    <a:pt x="0" y="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32" name="Freeform 266"/>
            <p:cNvSpPr/>
            <p:nvPr/>
          </p:nvSpPr>
          <p:spPr>
            <a:xfrm>
              <a:off x="1795644" y="676080"/>
              <a:ext cx="107724" cy="12809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15406" y="2160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33" name="Freeform 267"/>
            <p:cNvSpPr/>
            <p:nvPr/>
          </p:nvSpPr>
          <p:spPr>
            <a:xfrm>
              <a:off x="2031486" y="532153"/>
              <a:ext cx="62575" cy="1280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8817" y="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34" name="Freeform 268"/>
            <p:cNvSpPr/>
            <p:nvPr/>
          </p:nvSpPr>
          <p:spPr>
            <a:xfrm>
              <a:off x="1770893" y="532153"/>
              <a:ext cx="244754" cy="12809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2023" y="21600"/>
                  </a:lnTo>
                  <a:lnTo>
                    <a:pt x="14050" y="5475"/>
                  </a:lnTo>
                  <a:lnTo>
                    <a:pt x="14400" y="5475"/>
                  </a:lnTo>
                  <a:lnTo>
                    <a:pt x="16462" y="21600"/>
                  </a:lnTo>
                  <a:lnTo>
                    <a:pt x="21600" y="21600"/>
                  </a:lnTo>
                  <a:lnTo>
                    <a:pt x="21600" y="0"/>
                  </a:lnTo>
                  <a:lnTo>
                    <a:pt x="3181" y="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35" name="Freeform 269"/>
            <p:cNvSpPr/>
            <p:nvPr/>
          </p:nvSpPr>
          <p:spPr>
            <a:xfrm>
              <a:off x="1622972" y="1165330"/>
              <a:ext cx="159209" cy="26418"/>
            </a:xfrm>
            <a:custGeom>
              <a:avLst/>
              <a:gdLst/>
              <a:ahLst/>
              <a:cxnLst>
                <a:cxn ang="0">
                  <a:pos x="wd2" y="hd2"/>
                </a:cxn>
                <a:cxn ang="5400000">
                  <a:pos x="wd2" y="hd2"/>
                </a:cxn>
                <a:cxn ang="10800000">
                  <a:pos x="wd2" y="hd2"/>
                </a:cxn>
                <a:cxn ang="16200000">
                  <a:pos x="wd2" y="hd2"/>
                </a:cxn>
              </a:cxnLst>
              <a:rect l="0" t="0" r="r" b="b"/>
              <a:pathLst>
                <a:path w="21600" h="21600" extrusionOk="0">
                  <a:moveTo>
                    <a:pt x="430" y="0"/>
                  </a:moveTo>
                  <a:lnTo>
                    <a:pt x="0" y="21600"/>
                  </a:lnTo>
                  <a:lnTo>
                    <a:pt x="21224" y="21600"/>
                  </a:lnTo>
                  <a:lnTo>
                    <a:pt x="21600" y="0"/>
                  </a:lnTo>
                  <a:lnTo>
                    <a:pt x="43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36" name="Freeform 270"/>
            <p:cNvSpPr/>
            <p:nvPr/>
          </p:nvSpPr>
          <p:spPr>
            <a:xfrm>
              <a:off x="1961388" y="676080"/>
              <a:ext cx="174258" cy="1280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878" y="21600"/>
                  </a:lnTo>
                  <a:lnTo>
                    <a:pt x="21600" y="21600"/>
                  </a:lnTo>
                  <a:lnTo>
                    <a:pt x="17010" y="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37" name="Freeform 271"/>
            <p:cNvSpPr/>
            <p:nvPr/>
          </p:nvSpPr>
          <p:spPr>
            <a:xfrm>
              <a:off x="2086140" y="1165330"/>
              <a:ext cx="159209" cy="264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03" y="21600"/>
                  </a:lnTo>
                  <a:lnTo>
                    <a:pt x="21600" y="21600"/>
                  </a:lnTo>
                  <a:lnTo>
                    <a:pt x="21170" y="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38" name="Freeform 272"/>
            <p:cNvSpPr/>
            <p:nvPr/>
          </p:nvSpPr>
          <p:spPr>
            <a:xfrm>
              <a:off x="1730297" y="676080"/>
              <a:ext cx="49704" cy="12809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15663" y="0"/>
                  </a:lnTo>
                  <a:lnTo>
                    <a:pt x="0" y="21600"/>
                  </a:lnTo>
                  <a:lnTo>
                    <a:pt x="2160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39" name="Freeform 273"/>
            <p:cNvSpPr/>
            <p:nvPr/>
          </p:nvSpPr>
          <p:spPr>
            <a:xfrm>
              <a:off x="1343169" y="126306"/>
              <a:ext cx="134456" cy="19639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2597" y="0"/>
                  </a:lnTo>
                  <a:lnTo>
                    <a:pt x="0" y="21600"/>
                  </a:lnTo>
                  <a:lnTo>
                    <a:pt x="9003" y="2160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40" name="Freeform 274"/>
            <p:cNvSpPr/>
            <p:nvPr/>
          </p:nvSpPr>
          <p:spPr>
            <a:xfrm>
              <a:off x="1284753" y="375951"/>
              <a:ext cx="68121" cy="44545"/>
            </a:xfrm>
            <a:prstGeom prst="rect">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41" name="Freeform 275"/>
            <p:cNvSpPr/>
            <p:nvPr/>
          </p:nvSpPr>
          <p:spPr>
            <a:xfrm>
              <a:off x="1312475" y="1029660"/>
              <a:ext cx="92279" cy="15422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3396" y="0"/>
                  </a:lnTo>
                  <a:lnTo>
                    <a:pt x="0" y="0"/>
                  </a:lnTo>
                  <a:lnTo>
                    <a:pt x="0" y="1164"/>
                  </a:lnTo>
                  <a:lnTo>
                    <a:pt x="2160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42" name="Freeform 276"/>
            <p:cNvSpPr/>
            <p:nvPr/>
          </p:nvSpPr>
          <p:spPr>
            <a:xfrm>
              <a:off x="1403763" y="126306"/>
              <a:ext cx="134457" cy="1963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03" y="0"/>
                  </a:lnTo>
                  <a:lnTo>
                    <a:pt x="21600" y="21600"/>
                  </a:lnTo>
                  <a:lnTo>
                    <a:pt x="12597" y="2160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43" name="Freeform 277"/>
            <p:cNvSpPr/>
            <p:nvPr/>
          </p:nvSpPr>
          <p:spPr>
            <a:xfrm>
              <a:off x="1528318" y="375951"/>
              <a:ext cx="68121" cy="44545"/>
            </a:xfrm>
            <a:prstGeom prst="rect">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44" name="Freeform 278"/>
            <p:cNvSpPr/>
            <p:nvPr/>
          </p:nvSpPr>
          <p:spPr>
            <a:xfrm>
              <a:off x="1476633" y="1029660"/>
              <a:ext cx="92080" cy="15422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222" y="0"/>
                  </a:lnTo>
                  <a:lnTo>
                    <a:pt x="21600" y="0"/>
                  </a:lnTo>
                  <a:lnTo>
                    <a:pt x="21600" y="1164"/>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45" name="Freeform 279"/>
            <p:cNvSpPr/>
            <p:nvPr/>
          </p:nvSpPr>
          <p:spPr>
            <a:xfrm>
              <a:off x="1575645" y="961557"/>
              <a:ext cx="27922" cy="586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76" y="1168"/>
                  </a:lnTo>
                  <a:lnTo>
                    <a:pt x="21600" y="5108"/>
                  </a:lnTo>
                  <a:lnTo>
                    <a:pt x="21600" y="15689"/>
                  </a:lnTo>
                  <a:lnTo>
                    <a:pt x="12714" y="19922"/>
                  </a:lnTo>
                  <a:lnTo>
                    <a:pt x="0" y="2160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46" name="Freeform 280"/>
            <p:cNvSpPr/>
            <p:nvPr/>
          </p:nvSpPr>
          <p:spPr>
            <a:xfrm>
              <a:off x="1496041" y="575509"/>
              <a:ext cx="72674" cy="4541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649" y="21600"/>
                  </a:lnTo>
                  <a:lnTo>
                    <a:pt x="21600" y="21600"/>
                  </a:lnTo>
                  <a:lnTo>
                    <a:pt x="21600" y="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47" name="Freeform 281"/>
            <p:cNvSpPr/>
            <p:nvPr/>
          </p:nvSpPr>
          <p:spPr>
            <a:xfrm>
              <a:off x="1487922" y="341504"/>
              <a:ext cx="80793" cy="7899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741" y="21600"/>
                  </a:lnTo>
                  <a:lnTo>
                    <a:pt x="2160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48" name="Freeform 282"/>
            <p:cNvSpPr/>
            <p:nvPr/>
          </p:nvSpPr>
          <p:spPr>
            <a:xfrm>
              <a:off x="1312475" y="341504"/>
              <a:ext cx="80990" cy="78994"/>
            </a:xfrm>
            <a:custGeom>
              <a:avLst/>
              <a:gdLst/>
              <a:ahLst/>
              <a:cxnLst>
                <a:cxn ang="0">
                  <a:pos x="wd2" y="hd2"/>
                </a:cxn>
                <a:cxn ang="5400000">
                  <a:pos x="wd2" y="hd2"/>
                </a:cxn>
                <a:cxn ang="10800000">
                  <a:pos x="wd2" y="hd2"/>
                </a:cxn>
                <a:cxn ang="16200000">
                  <a:pos x="wd2" y="hd2"/>
                </a:cxn>
              </a:cxnLst>
              <a:rect l="0" t="0" r="r" b="b"/>
              <a:pathLst>
                <a:path w="21600" h="21600" extrusionOk="0">
                  <a:moveTo>
                    <a:pt x="20861" y="21600"/>
                  </a:moveTo>
                  <a:lnTo>
                    <a:pt x="21600" y="0"/>
                  </a:lnTo>
                  <a:lnTo>
                    <a:pt x="0" y="0"/>
                  </a:lnTo>
                  <a:lnTo>
                    <a:pt x="0" y="21600"/>
                  </a:lnTo>
                  <a:lnTo>
                    <a:pt x="20861"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49" name="Freeform 283"/>
            <p:cNvSpPr/>
            <p:nvPr/>
          </p:nvSpPr>
          <p:spPr>
            <a:xfrm>
              <a:off x="1312475" y="575509"/>
              <a:ext cx="72871" cy="4541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6963" y="21600"/>
                  </a:lnTo>
                  <a:lnTo>
                    <a:pt x="21600" y="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grpSp>
      <p:sp>
        <p:nvSpPr>
          <p:cNvPr id="651" name="Advanced Presentation Templates"/>
          <p:cNvSpPr txBox="1">
            <a:spLocks noGrp="1"/>
          </p:cNvSpPr>
          <p:nvPr>
            <p:ph type="body" sz="half" idx="4294967295"/>
          </p:nvPr>
        </p:nvSpPr>
        <p:spPr>
          <a:xfrm>
            <a:off x="671872" y="2132771"/>
            <a:ext cx="8019691" cy="2224213"/>
          </a:xfrm>
          <a:prstGeom prst="rect">
            <a:avLst/>
          </a:prstGeom>
        </p:spPr>
        <p:txBody>
          <a:bodyPr anchor="ctr"/>
          <a:lstStyle>
            <a:lvl1pPr marL="0" indent="0">
              <a:lnSpc>
                <a:spcPct val="90000"/>
              </a:lnSpc>
              <a:spcBef>
                <a:spcPts val="0"/>
              </a:spcBef>
              <a:buSzTx/>
              <a:buNone/>
              <a:defRPr sz="4200">
                <a:solidFill>
                  <a:srgbClr val="FFFFFF"/>
                </a:solidFill>
                <a:latin typeface="Helvetica Neue Medium"/>
                <a:ea typeface="Helvetica Neue Medium"/>
                <a:cs typeface="Helvetica Neue Medium"/>
                <a:sym typeface="Helvetica Neue Medium"/>
              </a:defRPr>
            </a:lvl1pPr>
          </a:lstStyle>
          <a:p>
            <a:r>
              <a:rPr lang="en-US" dirty="0"/>
              <a:t>2021/22 Annual Report Overview</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Slide Title"/>
          <p:cNvSpPr txBox="1">
            <a:spLocks noGrp="1"/>
          </p:cNvSpPr>
          <p:nvPr>
            <p:ph type="title"/>
          </p:nvPr>
        </p:nvSpPr>
        <p:spPr>
          <a:prstGeom prst="rect">
            <a:avLst/>
          </a:prstGeom>
        </p:spPr>
        <p:txBody>
          <a:bodyPr/>
          <a:lstStyle/>
          <a:p>
            <a:r>
              <a:rPr lang="en-US" dirty="0"/>
              <a:t>Annual Report Legislative Requirements</a:t>
            </a:r>
            <a:endParaRPr dirty="0"/>
          </a:p>
        </p:txBody>
      </p:sp>
      <p:sp>
        <p:nvSpPr>
          <p:cNvPr id="527" name="Slide Subtitle"/>
          <p:cNvSpPr txBox="1">
            <a:spLocks noGrp="1"/>
          </p:cNvSpPr>
          <p:nvPr>
            <p:ph type="body" idx="21"/>
          </p:nvPr>
        </p:nvSpPr>
        <p:spPr>
          <a:prstGeom prst="rect">
            <a:avLst/>
          </a:prstGeom>
        </p:spPr>
        <p:txBody>
          <a:bodyPr>
            <a:normAutofit/>
          </a:bodyPr>
          <a:lstStyle/>
          <a:p>
            <a:r>
              <a:rPr lang="en-US" dirty="0"/>
              <a:t>Preparation of Public Entities’ Annual Reports</a:t>
            </a:r>
            <a:endParaRPr dirty="0"/>
          </a:p>
        </p:txBody>
      </p:sp>
      <p:sp>
        <p:nvSpPr>
          <p:cNvPr id="528" name="Slide bullet text"/>
          <p:cNvSpPr txBox="1">
            <a:spLocks noGrp="1"/>
          </p:cNvSpPr>
          <p:nvPr>
            <p:ph type="body" idx="1"/>
          </p:nvPr>
        </p:nvSpPr>
        <p:spPr>
          <a:xfrm>
            <a:off x="452437" y="1291205"/>
            <a:ext cx="8522230" cy="3695662"/>
          </a:xfrm>
          <a:prstGeom prst="rect">
            <a:avLst/>
          </a:prstGeom>
        </p:spPr>
        <p:txBody>
          <a:bodyPr>
            <a:normAutofit fontScale="92500" lnSpcReduction="20000"/>
          </a:bodyPr>
          <a:lstStyle/>
          <a:p>
            <a:pPr algn="just"/>
            <a:r>
              <a:rPr lang="en-US" dirty="0"/>
              <a:t>Section 55((1)(d) of the PFMA, 01 of 1999 requires that “the accounting authority for a public entity must submit within five months of the end of a financial year to the relevant treasury, to the executive authority responsible for that public entity an annual report on its activities, the financial statements for that financial year after the statements have been audited; and the report of the auditors on those…” </a:t>
            </a:r>
          </a:p>
          <a:p>
            <a:pPr algn="just"/>
            <a:endParaRPr lang="en-US" sz="800" dirty="0"/>
          </a:p>
          <a:p>
            <a:pPr algn="just"/>
            <a:r>
              <a:rPr lang="en-US" dirty="0"/>
              <a:t>Section 55(2)(i) of the PFMA, 01 of 1999 further states that “the annual report and financial statements must include particulars of— </a:t>
            </a:r>
          </a:p>
          <a:p>
            <a:pPr marL="609600" lvl="1" indent="0" algn="just">
              <a:buNone/>
            </a:pPr>
            <a:r>
              <a:rPr lang="en-US" dirty="0"/>
              <a:t>(i) any material losses…and any irregular expenditure and fruitless and wasteful expenditure that occurred…, </a:t>
            </a:r>
          </a:p>
          <a:p>
            <a:pPr marL="609600" lvl="1" indent="0" algn="just">
              <a:buNone/>
            </a:pPr>
            <a:r>
              <a:rPr lang="en-US" dirty="0"/>
              <a:t>(ii) any criminal or disciplinary steps taken as a consequence of such losses or irregular expenditure or fruitless and wasteful expenditure; </a:t>
            </a:r>
          </a:p>
          <a:p>
            <a:pPr marL="609600" lvl="1" indent="0">
              <a:buNone/>
            </a:pPr>
            <a:r>
              <a:rPr lang="en-US" dirty="0"/>
              <a:t>(iii) any losses recovered or written off; </a:t>
            </a:r>
          </a:p>
          <a:p>
            <a:pPr marL="609600" lvl="1" indent="0">
              <a:buNone/>
            </a:pPr>
            <a:r>
              <a:rPr lang="en-US" dirty="0"/>
              <a:t>(iv) any financial assistance received …and made by the state…; and </a:t>
            </a:r>
          </a:p>
          <a:p>
            <a:pPr marL="609600" lvl="1" indent="0">
              <a:buNone/>
            </a:pPr>
            <a:r>
              <a:rPr lang="en-US" dirty="0"/>
              <a:t>(v) any other matters that may be prescribed”.</a:t>
            </a:r>
          </a:p>
          <a:p>
            <a:endParaRPr lang="en-US" sz="800" dirty="0"/>
          </a:p>
          <a:p>
            <a:pPr algn="just"/>
            <a:r>
              <a:rPr lang="en-US" dirty="0"/>
              <a:t>Section 14(5)(a) and (b) of the Skills Development Act, 97 of 1998 require that “every SETA must, in accordance with the standards of GRAP— keep proper record of all its financial transactions, assets and liabilities; and within six months after the end of each financial year, prepare accounts reflecting income and expenditure and a balance sheet showing its assets, liabilities and financial position as at the end of that financial year”. </a:t>
            </a:r>
          </a:p>
          <a:p>
            <a:endParaRPr lang="en-US" dirty="0"/>
          </a:p>
          <a:p>
            <a:endParaRPr lang="en-US" dirty="0"/>
          </a:p>
          <a:p>
            <a:endParaRPr dirty="0"/>
          </a:p>
        </p:txBody>
      </p:sp>
    </p:spTree>
    <p:extLst>
      <p:ext uri="{BB962C8B-B14F-4D97-AF65-F5344CB8AC3E}">
        <p14:creationId xmlns:p14="http://schemas.microsoft.com/office/powerpoint/2010/main" xmlns="" val="230980883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Slide Title"/>
          <p:cNvSpPr txBox="1">
            <a:spLocks noGrp="1"/>
          </p:cNvSpPr>
          <p:nvPr>
            <p:ph type="title"/>
          </p:nvPr>
        </p:nvSpPr>
        <p:spPr>
          <a:prstGeom prst="rect">
            <a:avLst/>
          </a:prstGeom>
        </p:spPr>
        <p:txBody>
          <a:bodyPr/>
          <a:lstStyle/>
          <a:p>
            <a:r>
              <a:rPr lang="en-US" dirty="0"/>
              <a:t>Annual Report Legislative Requirements</a:t>
            </a:r>
            <a:endParaRPr dirty="0"/>
          </a:p>
        </p:txBody>
      </p:sp>
      <p:sp>
        <p:nvSpPr>
          <p:cNvPr id="527" name="Slide Subtitle"/>
          <p:cNvSpPr txBox="1">
            <a:spLocks noGrp="1"/>
          </p:cNvSpPr>
          <p:nvPr>
            <p:ph type="body" idx="21"/>
          </p:nvPr>
        </p:nvSpPr>
        <p:spPr>
          <a:prstGeom prst="rect">
            <a:avLst/>
          </a:prstGeom>
        </p:spPr>
        <p:txBody>
          <a:bodyPr>
            <a:normAutofit/>
          </a:bodyPr>
          <a:lstStyle/>
          <a:p>
            <a:r>
              <a:rPr lang="en-US" dirty="0"/>
              <a:t>CETA 2021/22 Annual Reports</a:t>
            </a:r>
            <a:r>
              <a:rPr lang="en-ZA" dirty="0"/>
              <a:t> Compliance</a:t>
            </a:r>
            <a:endParaRPr dirty="0"/>
          </a:p>
        </p:txBody>
      </p:sp>
      <p:sp>
        <p:nvSpPr>
          <p:cNvPr id="528" name="Slide bullet text"/>
          <p:cNvSpPr txBox="1">
            <a:spLocks noGrp="1"/>
          </p:cNvSpPr>
          <p:nvPr>
            <p:ph type="body" idx="1"/>
          </p:nvPr>
        </p:nvSpPr>
        <p:spPr>
          <a:xfrm>
            <a:off x="452437" y="1291205"/>
            <a:ext cx="8522230" cy="3695662"/>
          </a:xfrm>
          <a:prstGeom prst="rect">
            <a:avLst/>
          </a:prstGeom>
        </p:spPr>
        <p:txBody>
          <a:bodyPr>
            <a:normAutofit/>
          </a:bodyPr>
          <a:lstStyle/>
          <a:p>
            <a:pPr algn="just"/>
            <a:r>
              <a:rPr lang="en-US" dirty="0"/>
              <a:t>The CETA prepared in its 2021/22 Annual Report (AR) as per the requirements of the PFMA, SDA and the NT annual report guidelines applicable</a:t>
            </a:r>
          </a:p>
          <a:p>
            <a:pPr algn="just"/>
            <a:endParaRPr lang="en-US" sz="800" dirty="0"/>
          </a:p>
          <a:p>
            <a:pPr algn="just"/>
            <a:r>
              <a:rPr lang="en-US" dirty="0"/>
              <a:t>Draft AR was internally reviewed by our Monitoring and Evaluation unit and the submitted to AG on 31 May 2022</a:t>
            </a:r>
          </a:p>
          <a:p>
            <a:endParaRPr lang="en-US" sz="800" dirty="0"/>
          </a:p>
          <a:p>
            <a:pPr algn="just"/>
            <a:r>
              <a:rPr lang="en-US" dirty="0"/>
              <a:t>The AR was then finally submitted to all authorities within prescribed timelines of 31 August 2022</a:t>
            </a:r>
          </a:p>
          <a:p>
            <a:pPr algn="just"/>
            <a:endParaRPr lang="en-US" sz="700" dirty="0"/>
          </a:p>
          <a:p>
            <a:pPr algn="just"/>
            <a:r>
              <a:rPr lang="en-US" dirty="0"/>
              <a:t>The AR contains in the main:</a:t>
            </a:r>
          </a:p>
          <a:p>
            <a:pPr lvl="1" algn="just"/>
            <a:r>
              <a:rPr lang="en-US" dirty="0"/>
              <a:t>Overview sections (AA and CEO’s)</a:t>
            </a:r>
          </a:p>
          <a:p>
            <a:pPr lvl="1" algn="just"/>
            <a:r>
              <a:rPr lang="en-US" dirty="0"/>
              <a:t>Governance section (Internal controls, Internal Audit function and ARC’s report, etc.)</a:t>
            </a:r>
          </a:p>
          <a:p>
            <a:pPr lvl="1" algn="just"/>
            <a:r>
              <a:rPr lang="en-US" dirty="0"/>
              <a:t>Core Business and Report against 2021/22 Predetermined Objectives as per the APP and SP</a:t>
            </a:r>
          </a:p>
          <a:p>
            <a:pPr lvl="1" algn="just"/>
            <a:r>
              <a:rPr lang="en-US" dirty="0"/>
              <a:t>Human Resource Management and Development section</a:t>
            </a:r>
          </a:p>
          <a:p>
            <a:pPr lvl="1" algn="just"/>
            <a:r>
              <a:rPr lang="en-US" dirty="0"/>
              <a:t>Financial Statements section with accompanying Audit Report of the AGSA</a:t>
            </a:r>
          </a:p>
          <a:p>
            <a:endParaRPr lang="en-US" dirty="0"/>
          </a:p>
          <a:p>
            <a:endParaRPr lang="en-US" dirty="0"/>
          </a:p>
          <a:p>
            <a:endParaRPr dirty="0"/>
          </a:p>
        </p:txBody>
      </p:sp>
    </p:spTree>
    <p:extLst>
      <p:ext uri="{BB962C8B-B14F-4D97-AF65-F5344CB8AC3E}">
        <p14:creationId xmlns:p14="http://schemas.microsoft.com/office/powerpoint/2010/main" xmlns="" val="390637807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06239"/>
            </a:gs>
            <a:gs pos="100000">
              <a:srgbClr val="702A31"/>
            </a:gs>
          </a:gsLst>
          <a:lin ang="5400000" scaled="0"/>
        </a:gradFill>
        <a:effectLst/>
      </p:bgPr>
    </p:bg>
    <p:spTree>
      <p:nvGrpSpPr>
        <p:cNvPr id="1" name=""/>
        <p:cNvGrpSpPr/>
        <p:nvPr/>
      </p:nvGrpSpPr>
      <p:grpSpPr>
        <a:xfrm>
          <a:off x="0" y="0"/>
          <a:ext cx="0" cy="0"/>
          <a:chOff x="0" y="0"/>
          <a:chExt cx="0" cy="0"/>
        </a:xfrm>
      </p:grpSpPr>
      <p:sp>
        <p:nvSpPr>
          <p:cNvPr id="572" name="Freeform 172"/>
          <p:cNvSpPr/>
          <p:nvPr/>
        </p:nvSpPr>
        <p:spPr>
          <a:xfrm>
            <a:off x="9080500" y="-1"/>
            <a:ext cx="63500" cy="1435101"/>
          </a:xfrm>
          <a:prstGeom prst="rect">
            <a:avLst/>
          </a:prstGeom>
          <a:solidFill>
            <a:srgbClr val="FFFFFF"/>
          </a:solidFill>
          <a:ln w="3175">
            <a:miter lim="400000"/>
          </a:ln>
        </p:spPr>
        <p:txBody>
          <a:bodyPr lIns="34289" tIns="34289" rIns="34289" bIns="34289" anchor="ctr"/>
          <a:lstStyle/>
          <a:p>
            <a:pPr defTabSz="685800">
              <a:defRPr sz="1200">
                <a:solidFill>
                  <a:srgbClr val="000000"/>
                </a:solidFill>
                <a:latin typeface="Calibri"/>
                <a:ea typeface="Calibri"/>
                <a:cs typeface="Calibri"/>
                <a:sym typeface="Calibri"/>
              </a:defRPr>
            </a:pPr>
            <a:endParaRPr dirty="0"/>
          </a:p>
        </p:txBody>
      </p:sp>
      <p:sp>
        <p:nvSpPr>
          <p:cNvPr id="573" name="Freeform 173"/>
          <p:cNvSpPr/>
          <p:nvPr/>
        </p:nvSpPr>
        <p:spPr>
          <a:xfrm>
            <a:off x="0" y="-1"/>
            <a:ext cx="63501" cy="1435101"/>
          </a:xfrm>
          <a:prstGeom prst="rect">
            <a:avLst/>
          </a:prstGeom>
          <a:solidFill>
            <a:srgbClr val="FFFFFF"/>
          </a:solidFill>
          <a:ln w="3175">
            <a:miter lim="400000"/>
          </a:ln>
        </p:spPr>
        <p:txBody>
          <a:bodyPr lIns="34289" tIns="34289" rIns="34289" bIns="34289" anchor="ctr"/>
          <a:lstStyle/>
          <a:p>
            <a:pPr defTabSz="685800">
              <a:defRPr sz="1200">
                <a:solidFill>
                  <a:srgbClr val="000000"/>
                </a:solidFill>
                <a:latin typeface="Calibri"/>
                <a:ea typeface="Calibri"/>
                <a:cs typeface="Calibri"/>
                <a:sym typeface="Calibri"/>
              </a:defRPr>
            </a:pPr>
            <a:endParaRPr dirty="0"/>
          </a:p>
        </p:txBody>
      </p:sp>
      <p:sp>
        <p:nvSpPr>
          <p:cNvPr id="574" name="Freeform 208"/>
          <p:cNvSpPr/>
          <p:nvPr/>
        </p:nvSpPr>
        <p:spPr>
          <a:xfrm>
            <a:off x="724039" y="1916192"/>
            <a:ext cx="4084124" cy="242016"/>
          </a:xfrm>
          <a:custGeom>
            <a:avLst/>
            <a:gdLst/>
            <a:ahLst/>
            <a:cxnLst>
              <a:cxn ang="0">
                <a:pos x="wd2" y="hd2"/>
              </a:cxn>
              <a:cxn ang="5400000">
                <a:pos x="wd2" y="hd2"/>
              </a:cxn>
              <a:cxn ang="10800000">
                <a:pos x="wd2" y="hd2"/>
              </a:cxn>
              <a:cxn ang="16200000">
                <a:pos x="wd2" y="hd2"/>
              </a:cxn>
            </a:cxnLst>
            <a:rect l="0" t="0" r="r" b="b"/>
            <a:pathLst>
              <a:path w="21600" h="21552" extrusionOk="0">
                <a:moveTo>
                  <a:pt x="12004" y="5"/>
                </a:moveTo>
                <a:cubicBezTo>
                  <a:pt x="11943" y="-10"/>
                  <a:pt x="11885" y="137"/>
                  <a:pt x="11828" y="501"/>
                </a:cubicBezTo>
                <a:cubicBezTo>
                  <a:pt x="11779" y="810"/>
                  <a:pt x="11737" y="1396"/>
                  <a:pt x="11707" y="2099"/>
                </a:cubicBezTo>
                <a:cubicBezTo>
                  <a:pt x="11679" y="2776"/>
                  <a:pt x="11664" y="3542"/>
                  <a:pt x="11664" y="4358"/>
                </a:cubicBezTo>
                <a:cubicBezTo>
                  <a:pt x="11663" y="5047"/>
                  <a:pt x="11676" y="5752"/>
                  <a:pt x="11697" y="6342"/>
                </a:cubicBezTo>
                <a:cubicBezTo>
                  <a:pt x="11721" y="6985"/>
                  <a:pt x="11753" y="7483"/>
                  <a:pt x="11792" y="7885"/>
                </a:cubicBezTo>
                <a:cubicBezTo>
                  <a:pt x="11843" y="8361"/>
                  <a:pt x="11895" y="8827"/>
                  <a:pt x="11949" y="9208"/>
                </a:cubicBezTo>
                <a:cubicBezTo>
                  <a:pt x="12015" y="9611"/>
                  <a:pt x="12078" y="10208"/>
                  <a:pt x="12132" y="10971"/>
                </a:cubicBezTo>
                <a:cubicBezTo>
                  <a:pt x="12153" y="11357"/>
                  <a:pt x="12165" y="11827"/>
                  <a:pt x="12165" y="12349"/>
                </a:cubicBezTo>
                <a:cubicBezTo>
                  <a:pt x="12164" y="13129"/>
                  <a:pt x="12140" y="13867"/>
                  <a:pt x="12103" y="14333"/>
                </a:cubicBezTo>
                <a:cubicBezTo>
                  <a:pt x="12051" y="14961"/>
                  <a:pt x="11986" y="15284"/>
                  <a:pt x="11923" y="15214"/>
                </a:cubicBezTo>
                <a:cubicBezTo>
                  <a:pt x="11874" y="15226"/>
                  <a:pt x="11827" y="15076"/>
                  <a:pt x="11782" y="14773"/>
                </a:cubicBezTo>
                <a:cubicBezTo>
                  <a:pt x="11746" y="14548"/>
                  <a:pt x="11716" y="14121"/>
                  <a:pt x="11697" y="13561"/>
                </a:cubicBezTo>
                <a:cubicBezTo>
                  <a:pt x="11679" y="13022"/>
                  <a:pt x="11670" y="12414"/>
                  <a:pt x="11671" y="11798"/>
                </a:cubicBezTo>
                <a:lnTo>
                  <a:pt x="11671" y="11247"/>
                </a:lnTo>
                <a:lnTo>
                  <a:pt x="11543" y="11412"/>
                </a:lnTo>
                <a:cubicBezTo>
                  <a:pt x="11535" y="13077"/>
                  <a:pt x="11576" y="14734"/>
                  <a:pt x="11654" y="15765"/>
                </a:cubicBezTo>
                <a:cubicBezTo>
                  <a:pt x="11735" y="16628"/>
                  <a:pt x="11830" y="17049"/>
                  <a:pt x="11926" y="16978"/>
                </a:cubicBezTo>
                <a:cubicBezTo>
                  <a:pt x="11993" y="16996"/>
                  <a:pt x="12057" y="16742"/>
                  <a:pt x="12119" y="16316"/>
                </a:cubicBezTo>
                <a:cubicBezTo>
                  <a:pt x="12172" y="15949"/>
                  <a:pt x="12219" y="15338"/>
                  <a:pt x="12253" y="14553"/>
                </a:cubicBezTo>
                <a:cubicBezTo>
                  <a:pt x="12285" y="13846"/>
                  <a:pt x="12302" y="13012"/>
                  <a:pt x="12302" y="12128"/>
                </a:cubicBezTo>
                <a:cubicBezTo>
                  <a:pt x="12303" y="11457"/>
                  <a:pt x="12292" y="10788"/>
                  <a:pt x="12273" y="10199"/>
                </a:cubicBezTo>
                <a:cubicBezTo>
                  <a:pt x="12253" y="9618"/>
                  <a:pt x="12225" y="9123"/>
                  <a:pt x="12191" y="8767"/>
                </a:cubicBezTo>
                <a:cubicBezTo>
                  <a:pt x="12144" y="8300"/>
                  <a:pt x="12094" y="7909"/>
                  <a:pt x="12044" y="7554"/>
                </a:cubicBezTo>
                <a:cubicBezTo>
                  <a:pt x="11958" y="6902"/>
                  <a:pt x="11906" y="6443"/>
                  <a:pt x="11883" y="6232"/>
                </a:cubicBezTo>
                <a:cubicBezTo>
                  <a:pt x="11857" y="6018"/>
                  <a:pt x="11832" y="5695"/>
                  <a:pt x="11815" y="5295"/>
                </a:cubicBezTo>
                <a:cubicBezTo>
                  <a:pt x="11802" y="4976"/>
                  <a:pt x="11795" y="4630"/>
                  <a:pt x="11795" y="4248"/>
                </a:cubicBezTo>
                <a:cubicBezTo>
                  <a:pt x="11793" y="3611"/>
                  <a:pt x="11811" y="2987"/>
                  <a:pt x="11841" y="2595"/>
                </a:cubicBezTo>
                <a:cubicBezTo>
                  <a:pt x="11889" y="2007"/>
                  <a:pt x="11949" y="1705"/>
                  <a:pt x="12008" y="1768"/>
                </a:cubicBezTo>
                <a:cubicBezTo>
                  <a:pt x="12043" y="1773"/>
                  <a:pt x="12078" y="1917"/>
                  <a:pt x="12112" y="2099"/>
                </a:cubicBezTo>
                <a:cubicBezTo>
                  <a:pt x="12141" y="2254"/>
                  <a:pt x="12165" y="2471"/>
                  <a:pt x="12188" y="2815"/>
                </a:cubicBezTo>
                <a:cubicBezTo>
                  <a:pt x="12206" y="3145"/>
                  <a:pt x="12222" y="3537"/>
                  <a:pt x="12230" y="3972"/>
                </a:cubicBezTo>
                <a:cubicBezTo>
                  <a:pt x="12236" y="4322"/>
                  <a:pt x="12238" y="4712"/>
                  <a:pt x="12237" y="5075"/>
                </a:cubicBezTo>
                <a:lnTo>
                  <a:pt x="12361" y="4909"/>
                </a:lnTo>
                <a:cubicBezTo>
                  <a:pt x="12361" y="4750"/>
                  <a:pt x="12361" y="4579"/>
                  <a:pt x="12361" y="4579"/>
                </a:cubicBezTo>
                <a:cubicBezTo>
                  <a:pt x="12360" y="3819"/>
                  <a:pt x="12348" y="3080"/>
                  <a:pt x="12325" y="2429"/>
                </a:cubicBezTo>
                <a:cubicBezTo>
                  <a:pt x="12298" y="1647"/>
                  <a:pt x="12257" y="1029"/>
                  <a:pt x="12207" y="666"/>
                </a:cubicBezTo>
                <a:cubicBezTo>
                  <a:pt x="12144" y="184"/>
                  <a:pt x="12074" y="-37"/>
                  <a:pt x="12004" y="5"/>
                </a:cubicBezTo>
                <a:close/>
                <a:moveTo>
                  <a:pt x="8064" y="60"/>
                </a:moveTo>
                <a:cubicBezTo>
                  <a:pt x="8003" y="28"/>
                  <a:pt x="7942" y="198"/>
                  <a:pt x="7884" y="556"/>
                </a:cubicBezTo>
                <a:cubicBezTo>
                  <a:pt x="7835" y="865"/>
                  <a:pt x="7794" y="1450"/>
                  <a:pt x="7763" y="2154"/>
                </a:cubicBezTo>
                <a:cubicBezTo>
                  <a:pt x="7736" y="2831"/>
                  <a:pt x="7720" y="3597"/>
                  <a:pt x="7720" y="4413"/>
                </a:cubicBezTo>
                <a:cubicBezTo>
                  <a:pt x="7720" y="5102"/>
                  <a:pt x="7732" y="5807"/>
                  <a:pt x="7753" y="6397"/>
                </a:cubicBezTo>
                <a:cubicBezTo>
                  <a:pt x="7779" y="7036"/>
                  <a:pt x="7813" y="7533"/>
                  <a:pt x="7851" y="7940"/>
                </a:cubicBezTo>
                <a:cubicBezTo>
                  <a:pt x="7902" y="8421"/>
                  <a:pt x="7955" y="8887"/>
                  <a:pt x="8008" y="9263"/>
                </a:cubicBezTo>
                <a:cubicBezTo>
                  <a:pt x="8075" y="9667"/>
                  <a:pt x="8134" y="10264"/>
                  <a:pt x="8188" y="11026"/>
                </a:cubicBezTo>
                <a:cubicBezTo>
                  <a:pt x="8209" y="11416"/>
                  <a:pt x="8221" y="11884"/>
                  <a:pt x="8221" y="12404"/>
                </a:cubicBezTo>
                <a:cubicBezTo>
                  <a:pt x="8219" y="13165"/>
                  <a:pt x="8198" y="13876"/>
                  <a:pt x="8162" y="14333"/>
                </a:cubicBezTo>
                <a:cubicBezTo>
                  <a:pt x="8111" y="14958"/>
                  <a:pt x="8046" y="15281"/>
                  <a:pt x="7982" y="15214"/>
                </a:cubicBezTo>
                <a:cubicBezTo>
                  <a:pt x="7933" y="15229"/>
                  <a:pt x="7887" y="15079"/>
                  <a:pt x="7841" y="14773"/>
                </a:cubicBezTo>
                <a:cubicBezTo>
                  <a:pt x="7805" y="14549"/>
                  <a:pt x="7772" y="14122"/>
                  <a:pt x="7753" y="13561"/>
                </a:cubicBezTo>
                <a:cubicBezTo>
                  <a:pt x="7735" y="13022"/>
                  <a:pt x="7726" y="12414"/>
                  <a:pt x="7727" y="11798"/>
                </a:cubicBezTo>
                <a:lnTo>
                  <a:pt x="7727" y="11247"/>
                </a:lnTo>
                <a:lnTo>
                  <a:pt x="7603" y="11412"/>
                </a:lnTo>
                <a:cubicBezTo>
                  <a:pt x="7591" y="13092"/>
                  <a:pt x="7629" y="14754"/>
                  <a:pt x="7707" y="15820"/>
                </a:cubicBezTo>
                <a:cubicBezTo>
                  <a:pt x="7788" y="16681"/>
                  <a:pt x="7884" y="17101"/>
                  <a:pt x="7979" y="17033"/>
                </a:cubicBezTo>
                <a:cubicBezTo>
                  <a:pt x="8046" y="17051"/>
                  <a:pt x="8110" y="16852"/>
                  <a:pt x="8172" y="16427"/>
                </a:cubicBezTo>
                <a:cubicBezTo>
                  <a:pt x="8225" y="16064"/>
                  <a:pt x="8273" y="15452"/>
                  <a:pt x="8306" y="14663"/>
                </a:cubicBezTo>
                <a:cubicBezTo>
                  <a:pt x="8338" y="13956"/>
                  <a:pt x="8356" y="13122"/>
                  <a:pt x="8355" y="12238"/>
                </a:cubicBezTo>
                <a:cubicBezTo>
                  <a:pt x="8356" y="11568"/>
                  <a:pt x="8345" y="10898"/>
                  <a:pt x="8326" y="10310"/>
                </a:cubicBezTo>
                <a:cubicBezTo>
                  <a:pt x="8306" y="9728"/>
                  <a:pt x="8278" y="9233"/>
                  <a:pt x="8244" y="8877"/>
                </a:cubicBezTo>
                <a:cubicBezTo>
                  <a:pt x="8198" y="8405"/>
                  <a:pt x="8150" y="7959"/>
                  <a:pt x="8100" y="7609"/>
                </a:cubicBezTo>
                <a:cubicBezTo>
                  <a:pt x="8013" y="6957"/>
                  <a:pt x="7959" y="6554"/>
                  <a:pt x="7936" y="6342"/>
                </a:cubicBezTo>
                <a:cubicBezTo>
                  <a:pt x="7910" y="6124"/>
                  <a:pt x="7885" y="5801"/>
                  <a:pt x="7868" y="5405"/>
                </a:cubicBezTo>
                <a:cubicBezTo>
                  <a:pt x="7855" y="5086"/>
                  <a:pt x="7851" y="4740"/>
                  <a:pt x="7851" y="4358"/>
                </a:cubicBezTo>
                <a:cubicBezTo>
                  <a:pt x="7850" y="3721"/>
                  <a:pt x="7864" y="3097"/>
                  <a:pt x="7894" y="2705"/>
                </a:cubicBezTo>
                <a:cubicBezTo>
                  <a:pt x="7942" y="2118"/>
                  <a:pt x="8002" y="1815"/>
                  <a:pt x="8061" y="1878"/>
                </a:cubicBezTo>
                <a:cubicBezTo>
                  <a:pt x="8098" y="1875"/>
                  <a:pt x="8133" y="1963"/>
                  <a:pt x="8169" y="2154"/>
                </a:cubicBezTo>
                <a:cubicBezTo>
                  <a:pt x="8197" y="2307"/>
                  <a:pt x="8225" y="2580"/>
                  <a:pt x="8247" y="2925"/>
                </a:cubicBezTo>
                <a:cubicBezTo>
                  <a:pt x="8266" y="3250"/>
                  <a:pt x="8279" y="3644"/>
                  <a:pt x="8287" y="4083"/>
                </a:cubicBezTo>
                <a:cubicBezTo>
                  <a:pt x="8292" y="4433"/>
                  <a:pt x="8297" y="4822"/>
                  <a:pt x="8296" y="5185"/>
                </a:cubicBezTo>
                <a:lnTo>
                  <a:pt x="8421" y="5019"/>
                </a:lnTo>
                <a:cubicBezTo>
                  <a:pt x="8421" y="4908"/>
                  <a:pt x="8421" y="4800"/>
                  <a:pt x="8421" y="4689"/>
                </a:cubicBezTo>
                <a:cubicBezTo>
                  <a:pt x="8419" y="3932"/>
                  <a:pt x="8407" y="3194"/>
                  <a:pt x="8385" y="2540"/>
                </a:cubicBezTo>
                <a:cubicBezTo>
                  <a:pt x="8357" y="1759"/>
                  <a:pt x="8313" y="1144"/>
                  <a:pt x="8264" y="776"/>
                </a:cubicBezTo>
                <a:cubicBezTo>
                  <a:pt x="8201" y="295"/>
                  <a:pt x="8133" y="20"/>
                  <a:pt x="8064" y="60"/>
                </a:cubicBezTo>
                <a:close/>
                <a:moveTo>
                  <a:pt x="17048" y="60"/>
                </a:moveTo>
                <a:cubicBezTo>
                  <a:pt x="16987" y="45"/>
                  <a:pt x="16928" y="192"/>
                  <a:pt x="16871" y="556"/>
                </a:cubicBezTo>
                <a:cubicBezTo>
                  <a:pt x="16823" y="865"/>
                  <a:pt x="16780" y="1451"/>
                  <a:pt x="16750" y="2154"/>
                </a:cubicBezTo>
                <a:cubicBezTo>
                  <a:pt x="16723" y="2831"/>
                  <a:pt x="16707" y="3597"/>
                  <a:pt x="16707" y="4413"/>
                </a:cubicBezTo>
                <a:cubicBezTo>
                  <a:pt x="16707" y="5102"/>
                  <a:pt x="16719" y="5807"/>
                  <a:pt x="16740" y="6397"/>
                </a:cubicBezTo>
                <a:cubicBezTo>
                  <a:pt x="16765" y="7037"/>
                  <a:pt x="16796" y="7535"/>
                  <a:pt x="16835" y="7940"/>
                </a:cubicBezTo>
                <a:cubicBezTo>
                  <a:pt x="16886" y="8417"/>
                  <a:pt x="16938" y="8882"/>
                  <a:pt x="16992" y="9263"/>
                </a:cubicBezTo>
                <a:cubicBezTo>
                  <a:pt x="17058" y="9661"/>
                  <a:pt x="17122" y="10259"/>
                  <a:pt x="17175" y="11026"/>
                </a:cubicBezTo>
                <a:cubicBezTo>
                  <a:pt x="17196" y="11412"/>
                  <a:pt x="17208" y="11882"/>
                  <a:pt x="17208" y="12404"/>
                </a:cubicBezTo>
                <a:cubicBezTo>
                  <a:pt x="17206" y="13162"/>
                  <a:pt x="17185" y="13874"/>
                  <a:pt x="17149" y="14333"/>
                </a:cubicBezTo>
                <a:cubicBezTo>
                  <a:pt x="17097" y="14961"/>
                  <a:pt x="17033" y="15284"/>
                  <a:pt x="16969" y="15214"/>
                </a:cubicBezTo>
                <a:cubicBezTo>
                  <a:pt x="16921" y="15228"/>
                  <a:pt x="16873" y="15078"/>
                  <a:pt x="16828" y="14773"/>
                </a:cubicBezTo>
                <a:cubicBezTo>
                  <a:pt x="16792" y="14554"/>
                  <a:pt x="16759" y="14127"/>
                  <a:pt x="16740" y="13561"/>
                </a:cubicBezTo>
                <a:cubicBezTo>
                  <a:pt x="16722" y="13022"/>
                  <a:pt x="16713" y="12414"/>
                  <a:pt x="16714" y="11798"/>
                </a:cubicBezTo>
                <a:lnTo>
                  <a:pt x="16714" y="11247"/>
                </a:lnTo>
                <a:lnTo>
                  <a:pt x="16586" y="11412"/>
                </a:lnTo>
                <a:cubicBezTo>
                  <a:pt x="16577" y="13092"/>
                  <a:pt x="16619" y="14775"/>
                  <a:pt x="16697" y="15820"/>
                </a:cubicBezTo>
                <a:cubicBezTo>
                  <a:pt x="16778" y="16681"/>
                  <a:pt x="16874" y="17101"/>
                  <a:pt x="16969" y="17033"/>
                </a:cubicBezTo>
                <a:cubicBezTo>
                  <a:pt x="17036" y="17051"/>
                  <a:pt x="17100" y="16797"/>
                  <a:pt x="17162" y="16371"/>
                </a:cubicBezTo>
                <a:cubicBezTo>
                  <a:pt x="17215" y="16005"/>
                  <a:pt x="17263" y="15393"/>
                  <a:pt x="17296" y="14608"/>
                </a:cubicBezTo>
                <a:cubicBezTo>
                  <a:pt x="17328" y="13901"/>
                  <a:pt x="17346" y="13067"/>
                  <a:pt x="17345" y="12183"/>
                </a:cubicBezTo>
                <a:cubicBezTo>
                  <a:pt x="17346" y="11512"/>
                  <a:pt x="17335" y="10843"/>
                  <a:pt x="17316" y="10255"/>
                </a:cubicBezTo>
                <a:cubicBezTo>
                  <a:pt x="17296" y="9673"/>
                  <a:pt x="17268" y="9178"/>
                  <a:pt x="17234" y="8822"/>
                </a:cubicBezTo>
                <a:cubicBezTo>
                  <a:pt x="17187" y="8355"/>
                  <a:pt x="17140" y="7964"/>
                  <a:pt x="17090" y="7609"/>
                </a:cubicBezTo>
                <a:cubicBezTo>
                  <a:pt x="17004" y="6957"/>
                  <a:pt x="16950" y="6498"/>
                  <a:pt x="16927" y="6287"/>
                </a:cubicBezTo>
                <a:cubicBezTo>
                  <a:pt x="16900" y="6073"/>
                  <a:pt x="16875" y="5750"/>
                  <a:pt x="16858" y="5350"/>
                </a:cubicBezTo>
                <a:cubicBezTo>
                  <a:pt x="16845" y="5031"/>
                  <a:pt x="16838" y="4685"/>
                  <a:pt x="16838" y="4303"/>
                </a:cubicBezTo>
                <a:cubicBezTo>
                  <a:pt x="16837" y="3666"/>
                  <a:pt x="16854" y="3042"/>
                  <a:pt x="16884" y="2650"/>
                </a:cubicBezTo>
                <a:cubicBezTo>
                  <a:pt x="16932" y="2062"/>
                  <a:pt x="16992" y="1760"/>
                  <a:pt x="17051" y="1823"/>
                </a:cubicBezTo>
                <a:cubicBezTo>
                  <a:pt x="17086" y="1828"/>
                  <a:pt x="17122" y="1972"/>
                  <a:pt x="17156" y="2154"/>
                </a:cubicBezTo>
                <a:cubicBezTo>
                  <a:pt x="17185" y="2303"/>
                  <a:pt x="17209" y="2521"/>
                  <a:pt x="17231" y="2870"/>
                </a:cubicBezTo>
                <a:cubicBezTo>
                  <a:pt x="17250" y="3195"/>
                  <a:pt x="17266" y="3589"/>
                  <a:pt x="17273" y="4027"/>
                </a:cubicBezTo>
                <a:cubicBezTo>
                  <a:pt x="17279" y="4377"/>
                  <a:pt x="17281" y="4767"/>
                  <a:pt x="17280" y="5130"/>
                </a:cubicBezTo>
                <a:lnTo>
                  <a:pt x="17408" y="4964"/>
                </a:lnTo>
                <a:cubicBezTo>
                  <a:pt x="17408" y="4806"/>
                  <a:pt x="17408" y="4634"/>
                  <a:pt x="17408" y="4634"/>
                </a:cubicBezTo>
                <a:cubicBezTo>
                  <a:pt x="17406" y="3874"/>
                  <a:pt x="17392" y="3135"/>
                  <a:pt x="17368" y="2484"/>
                </a:cubicBezTo>
                <a:cubicBezTo>
                  <a:pt x="17341" y="1702"/>
                  <a:pt x="17300" y="1085"/>
                  <a:pt x="17251" y="721"/>
                </a:cubicBezTo>
                <a:cubicBezTo>
                  <a:pt x="17187" y="239"/>
                  <a:pt x="17117" y="18"/>
                  <a:pt x="17048" y="60"/>
                </a:cubicBezTo>
                <a:close/>
                <a:moveTo>
                  <a:pt x="43" y="335"/>
                </a:moveTo>
                <a:lnTo>
                  <a:pt x="10" y="3091"/>
                </a:lnTo>
                <a:lnTo>
                  <a:pt x="0" y="6122"/>
                </a:lnTo>
                <a:lnTo>
                  <a:pt x="75" y="6122"/>
                </a:lnTo>
                <a:lnTo>
                  <a:pt x="144" y="3091"/>
                </a:lnTo>
                <a:lnTo>
                  <a:pt x="180" y="335"/>
                </a:lnTo>
                <a:lnTo>
                  <a:pt x="43" y="335"/>
                </a:lnTo>
                <a:close/>
                <a:moveTo>
                  <a:pt x="308" y="335"/>
                </a:moveTo>
                <a:lnTo>
                  <a:pt x="272" y="3091"/>
                </a:lnTo>
                <a:lnTo>
                  <a:pt x="262" y="6122"/>
                </a:lnTo>
                <a:lnTo>
                  <a:pt x="337" y="6122"/>
                </a:lnTo>
                <a:lnTo>
                  <a:pt x="409" y="3091"/>
                </a:lnTo>
                <a:lnTo>
                  <a:pt x="442" y="335"/>
                </a:lnTo>
                <a:lnTo>
                  <a:pt x="308" y="335"/>
                </a:lnTo>
                <a:close/>
                <a:moveTo>
                  <a:pt x="615" y="335"/>
                </a:moveTo>
                <a:lnTo>
                  <a:pt x="412" y="16702"/>
                </a:lnTo>
                <a:lnTo>
                  <a:pt x="763" y="16702"/>
                </a:lnTo>
                <a:cubicBezTo>
                  <a:pt x="816" y="16716"/>
                  <a:pt x="870" y="16659"/>
                  <a:pt x="923" y="16482"/>
                </a:cubicBezTo>
                <a:cubicBezTo>
                  <a:pt x="976" y="16282"/>
                  <a:pt x="1025" y="15924"/>
                  <a:pt x="1070" y="15435"/>
                </a:cubicBezTo>
                <a:cubicBezTo>
                  <a:pt x="1116" y="14898"/>
                  <a:pt x="1157" y="14254"/>
                  <a:pt x="1191" y="13506"/>
                </a:cubicBezTo>
                <a:cubicBezTo>
                  <a:pt x="1277" y="11658"/>
                  <a:pt x="1321" y="9344"/>
                  <a:pt x="1319" y="7003"/>
                </a:cubicBezTo>
                <a:cubicBezTo>
                  <a:pt x="1320" y="5983"/>
                  <a:pt x="1310" y="4989"/>
                  <a:pt x="1289" y="4027"/>
                </a:cubicBezTo>
                <a:cubicBezTo>
                  <a:pt x="1272" y="3184"/>
                  <a:pt x="1243" y="2440"/>
                  <a:pt x="1204" y="1823"/>
                </a:cubicBezTo>
                <a:cubicBezTo>
                  <a:pt x="1166" y="1227"/>
                  <a:pt x="1121" y="770"/>
                  <a:pt x="1070" y="556"/>
                </a:cubicBezTo>
                <a:cubicBezTo>
                  <a:pt x="1017" y="367"/>
                  <a:pt x="964" y="311"/>
                  <a:pt x="910" y="335"/>
                </a:cubicBezTo>
                <a:lnTo>
                  <a:pt x="615" y="335"/>
                </a:lnTo>
                <a:close/>
                <a:moveTo>
                  <a:pt x="3770" y="335"/>
                </a:moveTo>
                <a:lnTo>
                  <a:pt x="3567" y="16702"/>
                </a:lnTo>
                <a:lnTo>
                  <a:pt x="3688" y="16702"/>
                </a:lnTo>
                <a:lnTo>
                  <a:pt x="3891" y="335"/>
                </a:lnTo>
                <a:lnTo>
                  <a:pt x="3770" y="335"/>
                </a:lnTo>
                <a:close/>
                <a:moveTo>
                  <a:pt x="5567" y="335"/>
                </a:moveTo>
                <a:lnTo>
                  <a:pt x="5537" y="2650"/>
                </a:lnTo>
                <a:lnTo>
                  <a:pt x="5655" y="2650"/>
                </a:lnTo>
                <a:lnTo>
                  <a:pt x="5685" y="335"/>
                </a:lnTo>
                <a:lnTo>
                  <a:pt x="5567" y="335"/>
                </a:lnTo>
                <a:close/>
                <a:moveTo>
                  <a:pt x="8656" y="335"/>
                </a:moveTo>
                <a:lnTo>
                  <a:pt x="8453" y="16702"/>
                </a:lnTo>
                <a:lnTo>
                  <a:pt x="8571" y="16757"/>
                </a:lnTo>
                <a:lnTo>
                  <a:pt x="8620" y="12790"/>
                </a:lnTo>
                <a:lnTo>
                  <a:pt x="8768" y="10640"/>
                </a:lnTo>
                <a:lnTo>
                  <a:pt x="8908" y="16702"/>
                </a:lnTo>
                <a:lnTo>
                  <a:pt x="9039" y="16702"/>
                </a:lnTo>
                <a:lnTo>
                  <a:pt x="8859" y="9263"/>
                </a:lnTo>
                <a:lnTo>
                  <a:pt x="9160" y="4854"/>
                </a:lnTo>
                <a:lnTo>
                  <a:pt x="9000" y="4854"/>
                </a:lnTo>
                <a:lnTo>
                  <a:pt x="8650" y="10530"/>
                </a:lnTo>
                <a:lnTo>
                  <a:pt x="8774" y="335"/>
                </a:lnTo>
                <a:lnTo>
                  <a:pt x="8656" y="335"/>
                </a:lnTo>
                <a:close/>
                <a:moveTo>
                  <a:pt x="9337" y="335"/>
                </a:moveTo>
                <a:lnTo>
                  <a:pt x="9308" y="2650"/>
                </a:lnTo>
                <a:lnTo>
                  <a:pt x="9425" y="2650"/>
                </a:lnTo>
                <a:lnTo>
                  <a:pt x="9455" y="335"/>
                </a:lnTo>
                <a:lnTo>
                  <a:pt x="9337" y="335"/>
                </a:lnTo>
                <a:close/>
                <a:moveTo>
                  <a:pt x="9638" y="335"/>
                </a:moveTo>
                <a:lnTo>
                  <a:pt x="9435" y="16702"/>
                </a:lnTo>
                <a:lnTo>
                  <a:pt x="9556" y="16702"/>
                </a:lnTo>
                <a:lnTo>
                  <a:pt x="9759" y="335"/>
                </a:lnTo>
                <a:lnTo>
                  <a:pt x="9638" y="335"/>
                </a:lnTo>
                <a:close/>
                <a:moveTo>
                  <a:pt x="9949" y="335"/>
                </a:moveTo>
                <a:lnTo>
                  <a:pt x="9746" y="16702"/>
                </a:lnTo>
                <a:lnTo>
                  <a:pt x="9867" y="16702"/>
                </a:lnTo>
                <a:lnTo>
                  <a:pt x="10070" y="335"/>
                </a:lnTo>
                <a:lnTo>
                  <a:pt x="9949" y="335"/>
                </a:lnTo>
                <a:close/>
                <a:moveTo>
                  <a:pt x="14554" y="335"/>
                </a:moveTo>
                <a:lnTo>
                  <a:pt x="14524" y="2650"/>
                </a:lnTo>
                <a:lnTo>
                  <a:pt x="14642" y="2650"/>
                </a:lnTo>
                <a:lnTo>
                  <a:pt x="14672" y="335"/>
                </a:lnTo>
                <a:lnTo>
                  <a:pt x="14554" y="335"/>
                </a:lnTo>
                <a:close/>
                <a:moveTo>
                  <a:pt x="19113" y="335"/>
                </a:moveTo>
                <a:lnTo>
                  <a:pt x="19083" y="2650"/>
                </a:lnTo>
                <a:lnTo>
                  <a:pt x="19201" y="2650"/>
                </a:lnTo>
                <a:lnTo>
                  <a:pt x="19231" y="335"/>
                </a:lnTo>
                <a:lnTo>
                  <a:pt x="19113" y="335"/>
                </a:lnTo>
                <a:close/>
                <a:moveTo>
                  <a:pt x="21204" y="335"/>
                </a:moveTo>
                <a:lnTo>
                  <a:pt x="21171" y="3091"/>
                </a:lnTo>
                <a:lnTo>
                  <a:pt x="21161" y="6122"/>
                </a:lnTo>
                <a:lnTo>
                  <a:pt x="21237" y="6122"/>
                </a:lnTo>
                <a:lnTo>
                  <a:pt x="21305" y="3091"/>
                </a:lnTo>
                <a:lnTo>
                  <a:pt x="21341" y="335"/>
                </a:lnTo>
                <a:lnTo>
                  <a:pt x="21204" y="335"/>
                </a:lnTo>
                <a:close/>
                <a:moveTo>
                  <a:pt x="21466" y="335"/>
                </a:moveTo>
                <a:lnTo>
                  <a:pt x="21430" y="3091"/>
                </a:lnTo>
                <a:lnTo>
                  <a:pt x="21420" y="6122"/>
                </a:lnTo>
                <a:lnTo>
                  <a:pt x="21495" y="6122"/>
                </a:lnTo>
                <a:lnTo>
                  <a:pt x="21567" y="3091"/>
                </a:lnTo>
                <a:lnTo>
                  <a:pt x="21600" y="335"/>
                </a:lnTo>
                <a:lnTo>
                  <a:pt x="21466" y="335"/>
                </a:lnTo>
                <a:close/>
                <a:moveTo>
                  <a:pt x="20297" y="556"/>
                </a:moveTo>
                <a:lnTo>
                  <a:pt x="20160" y="1933"/>
                </a:lnTo>
                <a:lnTo>
                  <a:pt x="20124" y="4854"/>
                </a:lnTo>
                <a:lnTo>
                  <a:pt x="20029" y="4854"/>
                </a:lnTo>
                <a:lnTo>
                  <a:pt x="20009" y="6452"/>
                </a:lnTo>
                <a:lnTo>
                  <a:pt x="20104" y="6452"/>
                </a:lnTo>
                <a:lnTo>
                  <a:pt x="20019" y="13341"/>
                </a:lnTo>
                <a:cubicBezTo>
                  <a:pt x="20011" y="13920"/>
                  <a:pt x="20006" y="14510"/>
                  <a:pt x="20003" y="15104"/>
                </a:cubicBezTo>
                <a:cubicBezTo>
                  <a:pt x="20002" y="15573"/>
                  <a:pt x="20014" y="16021"/>
                  <a:pt x="20036" y="16316"/>
                </a:cubicBezTo>
                <a:cubicBezTo>
                  <a:pt x="20068" y="16736"/>
                  <a:pt x="20109" y="16955"/>
                  <a:pt x="20150" y="16923"/>
                </a:cubicBezTo>
                <a:cubicBezTo>
                  <a:pt x="20178" y="16916"/>
                  <a:pt x="20205" y="16880"/>
                  <a:pt x="20232" y="16757"/>
                </a:cubicBezTo>
                <a:lnTo>
                  <a:pt x="20252" y="15104"/>
                </a:lnTo>
                <a:cubicBezTo>
                  <a:pt x="20228" y="15211"/>
                  <a:pt x="20207" y="15260"/>
                  <a:pt x="20183" y="15269"/>
                </a:cubicBezTo>
                <a:cubicBezTo>
                  <a:pt x="20168" y="15288"/>
                  <a:pt x="20152" y="15193"/>
                  <a:pt x="20140" y="15049"/>
                </a:cubicBezTo>
                <a:cubicBezTo>
                  <a:pt x="20132" y="14900"/>
                  <a:pt x="20130" y="14699"/>
                  <a:pt x="20131" y="14498"/>
                </a:cubicBezTo>
                <a:cubicBezTo>
                  <a:pt x="20134" y="13994"/>
                  <a:pt x="20137" y="13505"/>
                  <a:pt x="20144" y="13010"/>
                </a:cubicBezTo>
                <a:lnTo>
                  <a:pt x="20225" y="6452"/>
                </a:lnTo>
                <a:lnTo>
                  <a:pt x="20343" y="6452"/>
                </a:lnTo>
                <a:lnTo>
                  <a:pt x="20363" y="4854"/>
                </a:lnTo>
                <a:lnTo>
                  <a:pt x="20245" y="4854"/>
                </a:lnTo>
                <a:lnTo>
                  <a:pt x="20297" y="556"/>
                </a:lnTo>
                <a:close/>
                <a:moveTo>
                  <a:pt x="723" y="2264"/>
                </a:moveTo>
                <a:lnTo>
                  <a:pt x="893" y="2264"/>
                </a:lnTo>
                <a:cubicBezTo>
                  <a:pt x="943" y="2236"/>
                  <a:pt x="993" y="2347"/>
                  <a:pt x="1041" y="2540"/>
                </a:cubicBezTo>
                <a:cubicBezTo>
                  <a:pt x="1085" y="2791"/>
                  <a:pt x="1122" y="3302"/>
                  <a:pt x="1145" y="3972"/>
                </a:cubicBezTo>
                <a:cubicBezTo>
                  <a:pt x="1176" y="4904"/>
                  <a:pt x="1192" y="5942"/>
                  <a:pt x="1188" y="7003"/>
                </a:cubicBezTo>
                <a:cubicBezTo>
                  <a:pt x="1189" y="8087"/>
                  <a:pt x="1179" y="9172"/>
                  <a:pt x="1159" y="10199"/>
                </a:cubicBezTo>
                <a:cubicBezTo>
                  <a:pt x="1139" y="11101"/>
                  <a:pt x="1112" y="11978"/>
                  <a:pt x="1077" y="12734"/>
                </a:cubicBezTo>
                <a:cubicBezTo>
                  <a:pt x="1054" y="13266"/>
                  <a:pt x="1025" y="13703"/>
                  <a:pt x="992" y="14057"/>
                </a:cubicBezTo>
                <a:cubicBezTo>
                  <a:pt x="965" y="14337"/>
                  <a:pt x="934" y="14504"/>
                  <a:pt x="903" y="14608"/>
                </a:cubicBezTo>
                <a:cubicBezTo>
                  <a:pt x="843" y="14846"/>
                  <a:pt x="782" y="14954"/>
                  <a:pt x="720" y="14939"/>
                </a:cubicBezTo>
                <a:lnTo>
                  <a:pt x="566" y="14939"/>
                </a:lnTo>
                <a:lnTo>
                  <a:pt x="723" y="2264"/>
                </a:lnTo>
                <a:close/>
                <a:moveTo>
                  <a:pt x="5076" y="4523"/>
                </a:moveTo>
                <a:cubicBezTo>
                  <a:pt x="5040" y="4518"/>
                  <a:pt x="5004" y="4681"/>
                  <a:pt x="4971" y="4964"/>
                </a:cubicBezTo>
                <a:cubicBezTo>
                  <a:pt x="4930" y="5361"/>
                  <a:pt x="4892" y="5856"/>
                  <a:pt x="4860" y="6452"/>
                </a:cubicBezTo>
                <a:lnTo>
                  <a:pt x="4880" y="4799"/>
                </a:lnTo>
                <a:lnTo>
                  <a:pt x="4768" y="4799"/>
                </a:lnTo>
                <a:lnTo>
                  <a:pt x="4565" y="21221"/>
                </a:lnTo>
                <a:lnTo>
                  <a:pt x="4683" y="21221"/>
                </a:lnTo>
                <a:lnTo>
                  <a:pt x="4768" y="14773"/>
                </a:lnTo>
                <a:cubicBezTo>
                  <a:pt x="4802" y="16085"/>
                  <a:pt x="4880" y="16916"/>
                  <a:pt x="4965" y="16923"/>
                </a:cubicBezTo>
                <a:cubicBezTo>
                  <a:pt x="5003" y="16921"/>
                  <a:pt x="5041" y="16759"/>
                  <a:pt x="5076" y="16482"/>
                </a:cubicBezTo>
                <a:cubicBezTo>
                  <a:pt x="5115" y="16127"/>
                  <a:pt x="5151" y="15659"/>
                  <a:pt x="5181" y="15104"/>
                </a:cubicBezTo>
                <a:cubicBezTo>
                  <a:pt x="5220" y="14391"/>
                  <a:pt x="5252" y="13585"/>
                  <a:pt x="5272" y="12679"/>
                </a:cubicBezTo>
                <a:cubicBezTo>
                  <a:pt x="5297" y="11599"/>
                  <a:pt x="5309" y="10419"/>
                  <a:pt x="5308" y="9263"/>
                </a:cubicBezTo>
                <a:cubicBezTo>
                  <a:pt x="5313" y="7990"/>
                  <a:pt x="5290" y="6733"/>
                  <a:pt x="5243" y="5736"/>
                </a:cubicBezTo>
                <a:cubicBezTo>
                  <a:pt x="5201" y="4927"/>
                  <a:pt x="5140" y="4496"/>
                  <a:pt x="5076" y="4523"/>
                </a:cubicBezTo>
                <a:close/>
                <a:moveTo>
                  <a:pt x="6791" y="4523"/>
                </a:moveTo>
                <a:cubicBezTo>
                  <a:pt x="6733" y="4534"/>
                  <a:pt x="6675" y="4809"/>
                  <a:pt x="6627" y="5350"/>
                </a:cubicBezTo>
                <a:cubicBezTo>
                  <a:pt x="6571" y="6020"/>
                  <a:pt x="6525" y="6907"/>
                  <a:pt x="6493" y="7940"/>
                </a:cubicBezTo>
                <a:cubicBezTo>
                  <a:pt x="6455" y="9059"/>
                  <a:pt x="6437" y="10339"/>
                  <a:pt x="6437" y="11632"/>
                </a:cubicBezTo>
                <a:cubicBezTo>
                  <a:pt x="6432" y="12994"/>
                  <a:pt x="6457" y="14332"/>
                  <a:pt x="6509" y="15380"/>
                </a:cubicBezTo>
                <a:cubicBezTo>
                  <a:pt x="6555" y="16240"/>
                  <a:pt x="6618" y="16724"/>
                  <a:pt x="6686" y="16702"/>
                </a:cubicBezTo>
                <a:cubicBezTo>
                  <a:pt x="6763" y="16658"/>
                  <a:pt x="6835" y="16083"/>
                  <a:pt x="6886" y="15104"/>
                </a:cubicBezTo>
                <a:lnTo>
                  <a:pt x="6876" y="16096"/>
                </a:lnTo>
                <a:cubicBezTo>
                  <a:pt x="6868" y="17076"/>
                  <a:pt x="6847" y="18005"/>
                  <a:pt x="6817" y="18851"/>
                </a:cubicBezTo>
                <a:cubicBezTo>
                  <a:pt x="6776" y="19552"/>
                  <a:pt x="6718" y="19886"/>
                  <a:pt x="6660" y="19788"/>
                </a:cubicBezTo>
                <a:cubicBezTo>
                  <a:pt x="6631" y="19813"/>
                  <a:pt x="6601" y="19755"/>
                  <a:pt x="6575" y="19568"/>
                </a:cubicBezTo>
                <a:cubicBezTo>
                  <a:pt x="6560" y="19462"/>
                  <a:pt x="6547" y="19254"/>
                  <a:pt x="6539" y="19017"/>
                </a:cubicBezTo>
                <a:cubicBezTo>
                  <a:pt x="6531" y="18689"/>
                  <a:pt x="6527" y="18324"/>
                  <a:pt x="6529" y="17970"/>
                </a:cubicBezTo>
                <a:lnTo>
                  <a:pt x="6408" y="17804"/>
                </a:lnTo>
                <a:cubicBezTo>
                  <a:pt x="6406" y="17985"/>
                  <a:pt x="6405" y="18172"/>
                  <a:pt x="6405" y="18355"/>
                </a:cubicBezTo>
                <a:cubicBezTo>
                  <a:pt x="6404" y="18940"/>
                  <a:pt x="6414" y="19528"/>
                  <a:pt x="6434" y="20009"/>
                </a:cubicBezTo>
                <a:cubicBezTo>
                  <a:pt x="6458" y="20515"/>
                  <a:pt x="6489" y="20862"/>
                  <a:pt x="6526" y="21056"/>
                </a:cubicBezTo>
                <a:cubicBezTo>
                  <a:pt x="6573" y="21319"/>
                  <a:pt x="6623" y="21459"/>
                  <a:pt x="6673" y="21441"/>
                </a:cubicBezTo>
                <a:cubicBezTo>
                  <a:pt x="6727" y="21459"/>
                  <a:pt x="6782" y="21235"/>
                  <a:pt x="6830" y="20835"/>
                </a:cubicBezTo>
                <a:cubicBezTo>
                  <a:pt x="6874" y="20468"/>
                  <a:pt x="6910" y="19941"/>
                  <a:pt x="6935" y="19237"/>
                </a:cubicBezTo>
                <a:cubicBezTo>
                  <a:pt x="6965" y="18321"/>
                  <a:pt x="6987" y="17294"/>
                  <a:pt x="6997" y="16261"/>
                </a:cubicBezTo>
                <a:lnTo>
                  <a:pt x="7138" y="4799"/>
                </a:lnTo>
                <a:lnTo>
                  <a:pt x="7027" y="4799"/>
                </a:lnTo>
                <a:lnTo>
                  <a:pt x="7004" y="6728"/>
                </a:lnTo>
                <a:cubicBezTo>
                  <a:pt x="6963" y="5354"/>
                  <a:pt x="6882" y="4508"/>
                  <a:pt x="6791" y="4523"/>
                </a:cubicBezTo>
                <a:close/>
                <a:moveTo>
                  <a:pt x="15778" y="4523"/>
                </a:moveTo>
                <a:cubicBezTo>
                  <a:pt x="15720" y="4534"/>
                  <a:pt x="15662" y="4809"/>
                  <a:pt x="15614" y="5350"/>
                </a:cubicBezTo>
                <a:cubicBezTo>
                  <a:pt x="15557" y="6024"/>
                  <a:pt x="15513" y="6910"/>
                  <a:pt x="15480" y="7940"/>
                </a:cubicBezTo>
                <a:cubicBezTo>
                  <a:pt x="15442" y="9064"/>
                  <a:pt x="15420" y="10342"/>
                  <a:pt x="15421" y="11632"/>
                </a:cubicBezTo>
                <a:cubicBezTo>
                  <a:pt x="15415" y="12994"/>
                  <a:pt x="15444" y="14332"/>
                  <a:pt x="15496" y="15380"/>
                </a:cubicBezTo>
                <a:cubicBezTo>
                  <a:pt x="15542" y="16240"/>
                  <a:pt x="15605" y="16724"/>
                  <a:pt x="15673" y="16702"/>
                </a:cubicBezTo>
                <a:cubicBezTo>
                  <a:pt x="15750" y="16654"/>
                  <a:pt x="15822" y="16080"/>
                  <a:pt x="15873" y="15104"/>
                </a:cubicBezTo>
                <a:lnTo>
                  <a:pt x="15863" y="16096"/>
                </a:lnTo>
                <a:cubicBezTo>
                  <a:pt x="15855" y="17076"/>
                  <a:pt x="15834" y="18005"/>
                  <a:pt x="15804" y="18851"/>
                </a:cubicBezTo>
                <a:cubicBezTo>
                  <a:pt x="15763" y="19545"/>
                  <a:pt x="15705" y="19879"/>
                  <a:pt x="15647" y="19788"/>
                </a:cubicBezTo>
                <a:cubicBezTo>
                  <a:pt x="15618" y="19811"/>
                  <a:pt x="15589" y="19753"/>
                  <a:pt x="15562" y="19568"/>
                </a:cubicBezTo>
                <a:cubicBezTo>
                  <a:pt x="15547" y="19460"/>
                  <a:pt x="15534" y="19253"/>
                  <a:pt x="15526" y="19017"/>
                </a:cubicBezTo>
                <a:cubicBezTo>
                  <a:pt x="15518" y="18689"/>
                  <a:pt x="15514" y="18324"/>
                  <a:pt x="15516" y="17970"/>
                </a:cubicBezTo>
                <a:lnTo>
                  <a:pt x="15395" y="17804"/>
                </a:lnTo>
                <a:cubicBezTo>
                  <a:pt x="15389" y="17977"/>
                  <a:pt x="15385" y="18165"/>
                  <a:pt x="15382" y="18355"/>
                </a:cubicBezTo>
                <a:cubicBezTo>
                  <a:pt x="15381" y="18942"/>
                  <a:pt x="15391" y="19530"/>
                  <a:pt x="15411" y="20009"/>
                </a:cubicBezTo>
                <a:cubicBezTo>
                  <a:pt x="15435" y="20519"/>
                  <a:pt x="15466" y="20866"/>
                  <a:pt x="15503" y="21056"/>
                </a:cubicBezTo>
                <a:cubicBezTo>
                  <a:pt x="15550" y="21319"/>
                  <a:pt x="15600" y="21459"/>
                  <a:pt x="15650" y="21441"/>
                </a:cubicBezTo>
                <a:cubicBezTo>
                  <a:pt x="15704" y="21460"/>
                  <a:pt x="15759" y="21235"/>
                  <a:pt x="15807" y="20835"/>
                </a:cubicBezTo>
                <a:cubicBezTo>
                  <a:pt x="15851" y="20468"/>
                  <a:pt x="15887" y="19941"/>
                  <a:pt x="15912" y="19237"/>
                </a:cubicBezTo>
                <a:cubicBezTo>
                  <a:pt x="15942" y="18318"/>
                  <a:pt x="15963" y="17292"/>
                  <a:pt x="15974" y="16261"/>
                </a:cubicBezTo>
                <a:lnTo>
                  <a:pt x="16115" y="4799"/>
                </a:lnTo>
                <a:lnTo>
                  <a:pt x="16010" y="4799"/>
                </a:lnTo>
                <a:lnTo>
                  <a:pt x="15987" y="6728"/>
                </a:lnTo>
                <a:cubicBezTo>
                  <a:pt x="15948" y="5377"/>
                  <a:pt x="15867" y="4533"/>
                  <a:pt x="15778" y="4523"/>
                </a:cubicBezTo>
                <a:close/>
                <a:moveTo>
                  <a:pt x="1790" y="4579"/>
                </a:moveTo>
                <a:cubicBezTo>
                  <a:pt x="1725" y="4577"/>
                  <a:pt x="1662" y="4882"/>
                  <a:pt x="1607" y="5460"/>
                </a:cubicBezTo>
                <a:cubicBezTo>
                  <a:pt x="1546" y="6126"/>
                  <a:pt x="1496" y="7098"/>
                  <a:pt x="1466" y="8216"/>
                </a:cubicBezTo>
                <a:cubicBezTo>
                  <a:pt x="1431" y="9390"/>
                  <a:pt x="1411" y="10645"/>
                  <a:pt x="1411" y="11963"/>
                </a:cubicBezTo>
                <a:cubicBezTo>
                  <a:pt x="1410" y="12878"/>
                  <a:pt x="1423" y="13784"/>
                  <a:pt x="1447" y="14608"/>
                </a:cubicBezTo>
                <a:cubicBezTo>
                  <a:pt x="1468" y="15355"/>
                  <a:pt x="1502" y="15972"/>
                  <a:pt x="1545" y="16371"/>
                </a:cubicBezTo>
                <a:cubicBezTo>
                  <a:pt x="1589" y="16774"/>
                  <a:pt x="1639" y="16987"/>
                  <a:pt x="1689" y="16978"/>
                </a:cubicBezTo>
                <a:cubicBezTo>
                  <a:pt x="1768" y="17002"/>
                  <a:pt x="1848" y="16575"/>
                  <a:pt x="1908" y="15710"/>
                </a:cubicBezTo>
                <a:cubicBezTo>
                  <a:pt x="1962" y="14989"/>
                  <a:pt x="2001" y="14006"/>
                  <a:pt x="2023" y="12900"/>
                </a:cubicBezTo>
                <a:lnTo>
                  <a:pt x="1905" y="12679"/>
                </a:lnTo>
                <a:cubicBezTo>
                  <a:pt x="1885" y="13436"/>
                  <a:pt x="1854" y="14089"/>
                  <a:pt x="1813" y="14553"/>
                </a:cubicBezTo>
                <a:cubicBezTo>
                  <a:pt x="1778" y="14984"/>
                  <a:pt x="1736" y="15209"/>
                  <a:pt x="1692" y="15214"/>
                </a:cubicBezTo>
                <a:cubicBezTo>
                  <a:pt x="1649" y="15224"/>
                  <a:pt x="1608" y="14944"/>
                  <a:pt x="1581" y="14388"/>
                </a:cubicBezTo>
                <a:cubicBezTo>
                  <a:pt x="1548" y="13656"/>
                  <a:pt x="1532" y="12715"/>
                  <a:pt x="1535" y="11798"/>
                </a:cubicBezTo>
                <a:cubicBezTo>
                  <a:pt x="1534" y="11592"/>
                  <a:pt x="1534" y="11397"/>
                  <a:pt x="1535" y="11191"/>
                </a:cubicBezTo>
                <a:lnTo>
                  <a:pt x="2059" y="11191"/>
                </a:lnTo>
                <a:cubicBezTo>
                  <a:pt x="2065" y="10609"/>
                  <a:pt x="2065" y="10019"/>
                  <a:pt x="2065" y="9428"/>
                </a:cubicBezTo>
                <a:cubicBezTo>
                  <a:pt x="2068" y="8132"/>
                  <a:pt x="2041" y="6866"/>
                  <a:pt x="1990" y="5901"/>
                </a:cubicBezTo>
                <a:cubicBezTo>
                  <a:pt x="1937" y="4999"/>
                  <a:pt x="1866" y="4518"/>
                  <a:pt x="1790" y="4579"/>
                </a:cubicBezTo>
                <a:close/>
                <a:moveTo>
                  <a:pt x="3227" y="4579"/>
                </a:moveTo>
                <a:cubicBezTo>
                  <a:pt x="3162" y="4577"/>
                  <a:pt x="3099" y="4882"/>
                  <a:pt x="3044" y="5460"/>
                </a:cubicBezTo>
                <a:cubicBezTo>
                  <a:pt x="2983" y="6126"/>
                  <a:pt x="2933" y="7098"/>
                  <a:pt x="2903" y="8216"/>
                </a:cubicBezTo>
                <a:cubicBezTo>
                  <a:pt x="2868" y="9386"/>
                  <a:pt x="2851" y="10652"/>
                  <a:pt x="2851" y="11963"/>
                </a:cubicBezTo>
                <a:cubicBezTo>
                  <a:pt x="2850" y="12878"/>
                  <a:pt x="2860" y="13784"/>
                  <a:pt x="2883" y="14608"/>
                </a:cubicBezTo>
                <a:cubicBezTo>
                  <a:pt x="2905" y="15355"/>
                  <a:pt x="2942" y="15972"/>
                  <a:pt x="2985" y="16371"/>
                </a:cubicBezTo>
                <a:cubicBezTo>
                  <a:pt x="3029" y="16776"/>
                  <a:pt x="3078" y="16989"/>
                  <a:pt x="3129" y="16978"/>
                </a:cubicBezTo>
                <a:cubicBezTo>
                  <a:pt x="3208" y="17002"/>
                  <a:pt x="3285" y="16575"/>
                  <a:pt x="3345" y="15710"/>
                </a:cubicBezTo>
                <a:cubicBezTo>
                  <a:pt x="3399" y="14988"/>
                  <a:pt x="3438" y="14006"/>
                  <a:pt x="3459" y="12900"/>
                </a:cubicBezTo>
                <a:lnTo>
                  <a:pt x="3345" y="12679"/>
                </a:lnTo>
                <a:cubicBezTo>
                  <a:pt x="3325" y="13445"/>
                  <a:pt x="3291" y="14086"/>
                  <a:pt x="3250" y="14553"/>
                </a:cubicBezTo>
                <a:cubicBezTo>
                  <a:pt x="3214" y="14984"/>
                  <a:pt x="3172" y="15265"/>
                  <a:pt x="3129" y="15269"/>
                </a:cubicBezTo>
                <a:cubicBezTo>
                  <a:pt x="3086" y="15280"/>
                  <a:pt x="3045" y="14944"/>
                  <a:pt x="3017" y="14388"/>
                </a:cubicBezTo>
                <a:cubicBezTo>
                  <a:pt x="2984" y="13656"/>
                  <a:pt x="2968" y="12770"/>
                  <a:pt x="2972" y="11853"/>
                </a:cubicBezTo>
                <a:cubicBezTo>
                  <a:pt x="2971" y="11647"/>
                  <a:pt x="2971" y="11397"/>
                  <a:pt x="2972" y="11191"/>
                </a:cubicBezTo>
                <a:lnTo>
                  <a:pt x="3495" y="11191"/>
                </a:lnTo>
                <a:cubicBezTo>
                  <a:pt x="3501" y="10609"/>
                  <a:pt x="3505" y="10019"/>
                  <a:pt x="3505" y="9428"/>
                </a:cubicBezTo>
                <a:cubicBezTo>
                  <a:pt x="3508" y="8132"/>
                  <a:pt x="3478" y="6866"/>
                  <a:pt x="3427" y="5901"/>
                </a:cubicBezTo>
                <a:cubicBezTo>
                  <a:pt x="3373" y="4999"/>
                  <a:pt x="3302" y="4518"/>
                  <a:pt x="3227" y="4579"/>
                </a:cubicBezTo>
                <a:close/>
                <a:moveTo>
                  <a:pt x="4287" y="4579"/>
                </a:moveTo>
                <a:cubicBezTo>
                  <a:pt x="4187" y="4513"/>
                  <a:pt x="4089" y="5202"/>
                  <a:pt x="4022" y="6452"/>
                </a:cubicBezTo>
                <a:cubicBezTo>
                  <a:pt x="3940" y="8048"/>
                  <a:pt x="3897" y="10128"/>
                  <a:pt x="3901" y="12238"/>
                </a:cubicBezTo>
                <a:cubicBezTo>
                  <a:pt x="3902" y="13090"/>
                  <a:pt x="3916" y="13916"/>
                  <a:pt x="3940" y="14663"/>
                </a:cubicBezTo>
                <a:cubicBezTo>
                  <a:pt x="3964" y="15415"/>
                  <a:pt x="4000" y="16030"/>
                  <a:pt x="4045" y="16427"/>
                </a:cubicBezTo>
                <a:cubicBezTo>
                  <a:pt x="4091" y="16822"/>
                  <a:pt x="4144" y="16990"/>
                  <a:pt x="4196" y="16978"/>
                </a:cubicBezTo>
                <a:cubicBezTo>
                  <a:pt x="4263" y="16980"/>
                  <a:pt x="4329" y="16653"/>
                  <a:pt x="4385" y="16041"/>
                </a:cubicBezTo>
                <a:cubicBezTo>
                  <a:pt x="4447" y="15403"/>
                  <a:pt x="4497" y="14459"/>
                  <a:pt x="4526" y="13341"/>
                </a:cubicBezTo>
                <a:cubicBezTo>
                  <a:pt x="4559" y="12147"/>
                  <a:pt x="4576" y="10853"/>
                  <a:pt x="4575" y="9538"/>
                </a:cubicBezTo>
                <a:cubicBezTo>
                  <a:pt x="4579" y="8198"/>
                  <a:pt x="4551" y="6882"/>
                  <a:pt x="4497" y="5901"/>
                </a:cubicBezTo>
                <a:cubicBezTo>
                  <a:pt x="4442" y="4969"/>
                  <a:pt x="4365" y="4499"/>
                  <a:pt x="4287" y="4579"/>
                </a:cubicBezTo>
                <a:close/>
                <a:moveTo>
                  <a:pt x="6159" y="4579"/>
                </a:moveTo>
                <a:cubicBezTo>
                  <a:pt x="6115" y="4578"/>
                  <a:pt x="6070" y="4814"/>
                  <a:pt x="6032" y="5185"/>
                </a:cubicBezTo>
                <a:cubicBezTo>
                  <a:pt x="5982" y="5649"/>
                  <a:pt x="5939" y="6245"/>
                  <a:pt x="5901" y="6948"/>
                </a:cubicBezTo>
                <a:lnTo>
                  <a:pt x="5927" y="4854"/>
                </a:lnTo>
                <a:lnTo>
                  <a:pt x="5816" y="4854"/>
                </a:lnTo>
                <a:lnTo>
                  <a:pt x="5668" y="16702"/>
                </a:lnTo>
                <a:lnTo>
                  <a:pt x="5789" y="16757"/>
                </a:lnTo>
                <a:lnTo>
                  <a:pt x="5858" y="11247"/>
                </a:lnTo>
                <a:cubicBezTo>
                  <a:pt x="5869" y="9815"/>
                  <a:pt x="5905" y="8460"/>
                  <a:pt x="5963" y="7389"/>
                </a:cubicBezTo>
                <a:cubicBezTo>
                  <a:pt x="6007" y="6670"/>
                  <a:pt x="6065" y="6236"/>
                  <a:pt x="6127" y="6232"/>
                </a:cubicBezTo>
                <a:cubicBezTo>
                  <a:pt x="6152" y="6208"/>
                  <a:pt x="6179" y="6355"/>
                  <a:pt x="6199" y="6618"/>
                </a:cubicBezTo>
                <a:cubicBezTo>
                  <a:pt x="6214" y="6868"/>
                  <a:pt x="6222" y="7243"/>
                  <a:pt x="6221" y="7609"/>
                </a:cubicBezTo>
                <a:cubicBezTo>
                  <a:pt x="6220" y="8156"/>
                  <a:pt x="6216" y="8676"/>
                  <a:pt x="6208" y="9208"/>
                </a:cubicBezTo>
                <a:lnTo>
                  <a:pt x="6113" y="16757"/>
                </a:lnTo>
                <a:lnTo>
                  <a:pt x="6235" y="16757"/>
                </a:lnTo>
                <a:lnTo>
                  <a:pt x="6326" y="9538"/>
                </a:lnTo>
                <a:cubicBezTo>
                  <a:pt x="6336" y="8855"/>
                  <a:pt x="6341" y="8145"/>
                  <a:pt x="6343" y="7444"/>
                </a:cubicBezTo>
                <a:cubicBezTo>
                  <a:pt x="6345" y="6661"/>
                  <a:pt x="6326" y="5903"/>
                  <a:pt x="6293" y="5350"/>
                </a:cubicBezTo>
                <a:cubicBezTo>
                  <a:pt x="6256" y="4807"/>
                  <a:pt x="6209" y="4533"/>
                  <a:pt x="6159" y="4579"/>
                </a:cubicBezTo>
                <a:close/>
                <a:moveTo>
                  <a:pt x="10417" y="4579"/>
                </a:moveTo>
                <a:cubicBezTo>
                  <a:pt x="10350" y="4511"/>
                  <a:pt x="10283" y="4857"/>
                  <a:pt x="10231" y="5570"/>
                </a:cubicBezTo>
                <a:cubicBezTo>
                  <a:pt x="10189" y="6173"/>
                  <a:pt x="10165" y="7066"/>
                  <a:pt x="10165" y="7995"/>
                </a:cubicBezTo>
                <a:cubicBezTo>
                  <a:pt x="10164" y="8499"/>
                  <a:pt x="10172" y="9000"/>
                  <a:pt x="10188" y="9428"/>
                </a:cubicBezTo>
                <a:cubicBezTo>
                  <a:pt x="10205" y="9875"/>
                  <a:pt x="10229" y="10271"/>
                  <a:pt x="10257" y="10530"/>
                </a:cubicBezTo>
                <a:cubicBezTo>
                  <a:pt x="10296" y="10899"/>
                  <a:pt x="10336" y="11189"/>
                  <a:pt x="10378" y="11467"/>
                </a:cubicBezTo>
                <a:cubicBezTo>
                  <a:pt x="10422" y="11726"/>
                  <a:pt x="10460" y="12114"/>
                  <a:pt x="10496" y="12624"/>
                </a:cubicBezTo>
                <a:cubicBezTo>
                  <a:pt x="10510" y="12895"/>
                  <a:pt x="10521" y="13250"/>
                  <a:pt x="10522" y="13616"/>
                </a:cubicBezTo>
                <a:cubicBezTo>
                  <a:pt x="10521" y="14122"/>
                  <a:pt x="10507" y="14591"/>
                  <a:pt x="10483" y="14884"/>
                </a:cubicBezTo>
                <a:cubicBezTo>
                  <a:pt x="10447" y="15283"/>
                  <a:pt x="10404" y="15480"/>
                  <a:pt x="10361" y="15435"/>
                </a:cubicBezTo>
                <a:cubicBezTo>
                  <a:pt x="10327" y="15445"/>
                  <a:pt x="10291" y="15325"/>
                  <a:pt x="10260" y="15049"/>
                </a:cubicBezTo>
                <a:cubicBezTo>
                  <a:pt x="10234" y="14848"/>
                  <a:pt x="10216" y="14503"/>
                  <a:pt x="10204" y="14057"/>
                </a:cubicBezTo>
                <a:cubicBezTo>
                  <a:pt x="10192" y="13591"/>
                  <a:pt x="10184" y="13078"/>
                  <a:pt x="10185" y="12569"/>
                </a:cubicBezTo>
                <a:lnTo>
                  <a:pt x="10067" y="12679"/>
                </a:lnTo>
                <a:cubicBezTo>
                  <a:pt x="10057" y="13950"/>
                  <a:pt x="10088" y="15222"/>
                  <a:pt x="10149" y="15986"/>
                </a:cubicBezTo>
                <a:cubicBezTo>
                  <a:pt x="10211" y="16682"/>
                  <a:pt x="10284" y="17020"/>
                  <a:pt x="10358" y="16978"/>
                </a:cubicBezTo>
                <a:cubicBezTo>
                  <a:pt x="10411" y="17002"/>
                  <a:pt x="10463" y="16831"/>
                  <a:pt x="10512" y="16482"/>
                </a:cubicBezTo>
                <a:cubicBezTo>
                  <a:pt x="10552" y="16202"/>
                  <a:pt x="10586" y="15720"/>
                  <a:pt x="10610" y="15104"/>
                </a:cubicBezTo>
                <a:cubicBezTo>
                  <a:pt x="10631" y="14585"/>
                  <a:pt x="10643" y="13970"/>
                  <a:pt x="10643" y="13341"/>
                </a:cubicBezTo>
                <a:cubicBezTo>
                  <a:pt x="10644" y="12488"/>
                  <a:pt x="10624" y="11666"/>
                  <a:pt x="10587" y="11081"/>
                </a:cubicBezTo>
                <a:cubicBezTo>
                  <a:pt x="10534" y="10416"/>
                  <a:pt x="10476" y="9870"/>
                  <a:pt x="10414" y="9483"/>
                </a:cubicBezTo>
                <a:cubicBezTo>
                  <a:pt x="10377" y="9258"/>
                  <a:pt x="10342" y="8973"/>
                  <a:pt x="10309" y="8601"/>
                </a:cubicBezTo>
                <a:cubicBezTo>
                  <a:pt x="10291" y="8367"/>
                  <a:pt x="10277" y="7999"/>
                  <a:pt x="10276" y="7609"/>
                </a:cubicBezTo>
                <a:cubicBezTo>
                  <a:pt x="10278" y="7192"/>
                  <a:pt x="10292" y="6801"/>
                  <a:pt x="10312" y="6562"/>
                </a:cubicBezTo>
                <a:cubicBezTo>
                  <a:pt x="10341" y="6218"/>
                  <a:pt x="10376" y="6085"/>
                  <a:pt x="10411" y="6122"/>
                </a:cubicBezTo>
                <a:cubicBezTo>
                  <a:pt x="10454" y="6080"/>
                  <a:pt x="10494" y="6288"/>
                  <a:pt x="10528" y="6728"/>
                </a:cubicBezTo>
                <a:cubicBezTo>
                  <a:pt x="10558" y="7179"/>
                  <a:pt x="10575" y="7822"/>
                  <a:pt x="10574" y="8491"/>
                </a:cubicBezTo>
                <a:lnTo>
                  <a:pt x="10692" y="8326"/>
                </a:lnTo>
                <a:cubicBezTo>
                  <a:pt x="10693" y="7286"/>
                  <a:pt x="10667" y="6307"/>
                  <a:pt x="10620" y="5626"/>
                </a:cubicBezTo>
                <a:cubicBezTo>
                  <a:pt x="10563" y="4863"/>
                  <a:pt x="10490" y="4485"/>
                  <a:pt x="10417" y="4579"/>
                </a:cubicBezTo>
                <a:close/>
                <a:moveTo>
                  <a:pt x="12819" y="4579"/>
                </a:moveTo>
                <a:cubicBezTo>
                  <a:pt x="12754" y="4577"/>
                  <a:pt x="12691" y="4882"/>
                  <a:pt x="12636" y="5460"/>
                </a:cubicBezTo>
                <a:cubicBezTo>
                  <a:pt x="12575" y="6126"/>
                  <a:pt x="12525" y="7098"/>
                  <a:pt x="12495" y="8216"/>
                </a:cubicBezTo>
                <a:cubicBezTo>
                  <a:pt x="12460" y="9386"/>
                  <a:pt x="12443" y="10652"/>
                  <a:pt x="12443" y="11963"/>
                </a:cubicBezTo>
                <a:cubicBezTo>
                  <a:pt x="12442" y="12878"/>
                  <a:pt x="12455" y="13784"/>
                  <a:pt x="12479" y="14608"/>
                </a:cubicBezTo>
                <a:cubicBezTo>
                  <a:pt x="12500" y="15355"/>
                  <a:pt x="12534" y="15972"/>
                  <a:pt x="12577" y="16371"/>
                </a:cubicBezTo>
                <a:cubicBezTo>
                  <a:pt x="12621" y="16776"/>
                  <a:pt x="12671" y="16989"/>
                  <a:pt x="12721" y="16978"/>
                </a:cubicBezTo>
                <a:cubicBezTo>
                  <a:pt x="12800" y="17002"/>
                  <a:pt x="12877" y="16575"/>
                  <a:pt x="12937" y="15710"/>
                </a:cubicBezTo>
                <a:cubicBezTo>
                  <a:pt x="12991" y="14988"/>
                  <a:pt x="13033" y="14006"/>
                  <a:pt x="13055" y="12900"/>
                </a:cubicBezTo>
                <a:lnTo>
                  <a:pt x="12937" y="12679"/>
                </a:lnTo>
                <a:cubicBezTo>
                  <a:pt x="12917" y="13445"/>
                  <a:pt x="12884" y="14086"/>
                  <a:pt x="12842" y="14553"/>
                </a:cubicBezTo>
                <a:cubicBezTo>
                  <a:pt x="12807" y="14984"/>
                  <a:pt x="12765" y="15265"/>
                  <a:pt x="12721" y="15269"/>
                </a:cubicBezTo>
                <a:cubicBezTo>
                  <a:pt x="12678" y="15280"/>
                  <a:pt x="12637" y="14944"/>
                  <a:pt x="12610" y="14388"/>
                </a:cubicBezTo>
                <a:cubicBezTo>
                  <a:pt x="12577" y="13656"/>
                  <a:pt x="12561" y="12770"/>
                  <a:pt x="12564" y="11853"/>
                </a:cubicBezTo>
                <a:cubicBezTo>
                  <a:pt x="12563" y="11647"/>
                  <a:pt x="12563" y="11397"/>
                  <a:pt x="12564" y="11191"/>
                </a:cubicBezTo>
                <a:lnTo>
                  <a:pt x="13088" y="11191"/>
                </a:lnTo>
                <a:cubicBezTo>
                  <a:pt x="13094" y="10609"/>
                  <a:pt x="13097" y="10019"/>
                  <a:pt x="13097" y="9428"/>
                </a:cubicBezTo>
                <a:cubicBezTo>
                  <a:pt x="13101" y="8132"/>
                  <a:pt x="13074" y="6866"/>
                  <a:pt x="13022" y="5901"/>
                </a:cubicBezTo>
                <a:cubicBezTo>
                  <a:pt x="12969" y="4999"/>
                  <a:pt x="12895" y="4518"/>
                  <a:pt x="12819" y="4579"/>
                </a:cubicBezTo>
                <a:close/>
                <a:moveTo>
                  <a:pt x="13608" y="4579"/>
                </a:moveTo>
                <a:cubicBezTo>
                  <a:pt x="13570" y="4596"/>
                  <a:pt x="13533" y="4835"/>
                  <a:pt x="13503" y="5240"/>
                </a:cubicBezTo>
                <a:cubicBezTo>
                  <a:pt x="13462" y="5819"/>
                  <a:pt x="13426" y="6504"/>
                  <a:pt x="13399" y="7279"/>
                </a:cubicBezTo>
                <a:lnTo>
                  <a:pt x="13428" y="4854"/>
                </a:lnTo>
                <a:lnTo>
                  <a:pt x="13323" y="4854"/>
                </a:lnTo>
                <a:lnTo>
                  <a:pt x="13176" y="16702"/>
                </a:lnTo>
                <a:lnTo>
                  <a:pt x="13284" y="16702"/>
                </a:lnTo>
                <a:lnTo>
                  <a:pt x="13343" y="11963"/>
                </a:lnTo>
                <a:cubicBezTo>
                  <a:pt x="13355" y="10412"/>
                  <a:pt x="13391" y="8965"/>
                  <a:pt x="13448" y="7720"/>
                </a:cubicBezTo>
                <a:cubicBezTo>
                  <a:pt x="13479" y="7035"/>
                  <a:pt x="13527" y="6575"/>
                  <a:pt x="13579" y="6507"/>
                </a:cubicBezTo>
                <a:cubicBezTo>
                  <a:pt x="13603" y="6508"/>
                  <a:pt x="13627" y="6653"/>
                  <a:pt x="13647" y="6893"/>
                </a:cubicBezTo>
                <a:lnTo>
                  <a:pt x="13696" y="5019"/>
                </a:lnTo>
                <a:cubicBezTo>
                  <a:pt x="13669" y="4759"/>
                  <a:pt x="13639" y="4608"/>
                  <a:pt x="13608" y="4579"/>
                </a:cubicBezTo>
                <a:close/>
                <a:moveTo>
                  <a:pt x="15140" y="4579"/>
                </a:moveTo>
                <a:cubicBezTo>
                  <a:pt x="15096" y="4578"/>
                  <a:pt x="15053" y="4814"/>
                  <a:pt x="15015" y="5185"/>
                </a:cubicBezTo>
                <a:cubicBezTo>
                  <a:pt x="14966" y="5649"/>
                  <a:pt x="14920" y="6245"/>
                  <a:pt x="14881" y="6948"/>
                </a:cubicBezTo>
                <a:lnTo>
                  <a:pt x="14907" y="4854"/>
                </a:lnTo>
                <a:lnTo>
                  <a:pt x="14803" y="4854"/>
                </a:lnTo>
                <a:lnTo>
                  <a:pt x="14655" y="16702"/>
                </a:lnTo>
                <a:lnTo>
                  <a:pt x="14773" y="16757"/>
                </a:lnTo>
                <a:lnTo>
                  <a:pt x="14842" y="11247"/>
                </a:lnTo>
                <a:cubicBezTo>
                  <a:pt x="14853" y="9815"/>
                  <a:pt x="14889" y="8460"/>
                  <a:pt x="14947" y="7389"/>
                </a:cubicBezTo>
                <a:cubicBezTo>
                  <a:pt x="14991" y="6670"/>
                  <a:pt x="15049" y="6236"/>
                  <a:pt x="15110" y="6232"/>
                </a:cubicBezTo>
                <a:cubicBezTo>
                  <a:pt x="15135" y="6208"/>
                  <a:pt x="15162" y="6355"/>
                  <a:pt x="15182" y="6618"/>
                </a:cubicBezTo>
                <a:cubicBezTo>
                  <a:pt x="15198" y="6868"/>
                  <a:pt x="15206" y="7243"/>
                  <a:pt x="15205" y="7609"/>
                </a:cubicBezTo>
                <a:cubicBezTo>
                  <a:pt x="15204" y="8156"/>
                  <a:pt x="15200" y="8676"/>
                  <a:pt x="15192" y="9208"/>
                </a:cubicBezTo>
                <a:lnTo>
                  <a:pt x="15097" y="16757"/>
                </a:lnTo>
                <a:lnTo>
                  <a:pt x="15218" y="16757"/>
                </a:lnTo>
                <a:lnTo>
                  <a:pt x="15307" y="9538"/>
                </a:lnTo>
                <a:cubicBezTo>
                  <a:pt x="15316" y="8855"/>
                  <a:pt x="15321" y="8145"/>
                  <a:pt x="15323" y="7444"/>
                </a:cubicBezTo>
                <a:cubicBezTo>
                  <a:pt x="15325" y="6661"/>
                  <a:pt x="15310" y="5903"/>
                  <a:pt x="15277" y="5350"/>
                </a:cubicBezTo>
                <a:cubicBezTo>
                  <a:pt x="15240" y="4808"/>
                  <a:pt x="15189" y="4535"/>
                  <a:pt x="15140" y="4579"/>
                </a:cubicBezTo>
                <a:close/>
                <a:moveTo>
                  <a:pt x="17869" y="4579"/>
                </a:moveTo>
                <a:cubicBezTo>
                  <a:pt x="17769" y="4509"/>
                  <a:pt x="17674" y="5199"/>
                  <a:pt x="17607" y="6452"/>
                </a:cubicBezTo>
                <a:cubicBezTo>
                  <a:pt x="17524" y="8042"/>
                  <a:pt x="17479" y="10124"/>
                  <a:pt x="17483" y="12238"/>
                </a:cubicBezTo>
                <a:cubicBezTo>
                  <a:pt x="17484" y="13090"/>
                  <a:pt x="17498" y="13916"/>
                  <a:pt x="17522" y="14663"/>
                </a:cubicBezTo>
                <a:cubicBezTo>
                  <a:pt x="17546" y="15415"/>
                  <a:pt x="17582" y="16030"/>
                  <a:pt x="17627" y="16427"/>
                </a:cubicBezTo>
                <a:cubicBezTo>
                  <a:pt x="17673" y="16822"/>
                  <a:pt x="17725" y="16990"/>
                  <a:pt x="17777" y="16978"/>
                </a:cubicBezTo>
                <a:cubicBezTo>
                  <a:pt x="17845" y="16982"/>
                  <a:pt x="17910" y="16655"/>
                  <a:pt x="17967" y="16041"/>
                </a:cubicBezTo>
                <a:cubicBezTo>
                  <a:pt x="18029" y="15403"/>
                  <a:pt x="18079" y="14459"/>
                  <a:pt x="18108" y="13341"/>
                </a:cubicBezTo>
                <a:cubicBezTo>
                  <a:pt x="18141" y="12147"/>
                  <a:pt x="18157" y="10853"/>
                  <a:pt x="18157" y="9538"/>
                </a:cubicBezTo>
                <a:cubicBezTo>
                  <a:pt x="18161" y="8198"/>
                  <a:pt x="18133" y="6882"/>
                  <a:pt x="18079" y="5901"/>
                </a:cubicBezTo>
                <a:cubicBezTo>
                  <a:pt x="18023" y="4969"/>
                  <a:pt x="17947" y="4499"/>
                  <a:pt x="17869" y="4579"/>
                </a:cubicBezTo>
                <a:close/>
                <a:moveTo>
                  <a:pt x="18635" y="4579"/>
                </a:moveTo>
                <a:cubicBezTo>
                  <a:pt x="18565" y="4558"/>
                  <a:pt x="18496" y="4919"/>
                  <a:pt x="18439" y="5570"/>
                </a:cubicBezTo>
                <a:cubicBezTo>
                  <a:pt x="18379" y="6286"/>
                  <a:pt x="18333" y="7279"/>
                  <a:pt x="18308" y="8436"/>
                </a:cubicBezTo>
                <a:cubicBezTo>
                  <a:pt x="18278" y="9648"/>
                  <a:pt x="18262" y="10925"/>
                  <a:pt x="18262" y="12238"/>
                </a:cubicBezTo>
                <a:cubicBezTo>
                  <a:pt x="18257" y="13527"/>
                  <a:pt x="18283" y="14796"/>
                  <a:pt x="18334" y="15765"/>
                </a:cubicBezTo>
                <a:cubicBezTo>
                  <a:pt x="18383" y="16614"/>
                  <a:pt x="18450" y="17085"/>
                  <a:pt x="18520" y="17033"/>
                </a:cubicBezTo>
                <a:cubicBezTo>
                  <a:pt x="18589" y="17046"/>
                  <a:pt x="18656" y="16640"/>
                  <a:pt x="18710" y="15931"/>
                </a:cubicBezTo>
                <a:cubicBezTo>
                  <a:pt x="18772" y="15064"/>
                  <a:pt x="18815" y="13919"/>
                  <a:pt x="18838" y="12624"/>
                </a:cubicBezTo>
                <a:lnTo>
                  <a:pt x="18720" y="12404"/>
                </a:lnTo>
                <a:cubicBezTo>
                  <a:pt x="18703" y="13281"/>
                  <a:pt x="18670" y="14065"/>
                  <a:pt x="18628" y="14663"/>
                </a:cubicBezTo>
                <a:cubicBezTo>
                  <a:pt x="18598" y="15133"/>
                  <a:pt x="18559" y="15416"/>
                  <a:pt x="18517" y="15435"/>
                </a:cubicBezTo>
                <a:cubicBezTo>
                  <a:pt x="18479" y="15441"/>
                  <a:pt x="18443" y="15159"/>
                  <a:pt x="18419" y="14663"/>
                </a:cubicBezTo>
                <a:cubicBezTo>
                  <a:pt x="18389" y="14018"/>
                  <a:pt x="18376" y="13221"/>
                  <a:pt x="18380" y="12404"/>
                </a:cubicBezTo>
                <a:cubicBezTo>
                  <a:pt x="18380" y="11373"/>
                  <a:pt x="18390" y="10351"/>
                  <a:pt x="18409" y="9373"/>
                </a:cubicBezTo>
                <a:cubicBezTo>
                  <a:pt x="18424" y="8481"/>
                  <a:pt x="18455" y="7648"/>
                  <a:pt x="18494" y="7003"/>
                </a:cubicBezTo>
                <a:cubicBezTo>
                  <a:pt x="18529" y="6495"/>
                  <a:pt x="18572" y="6223"/>
                  <a:pt x="18619" y="6232"/>
                </a:cubicBezTo>
                <a:cubicBezTo>
                  <a:pt x="18657" y="6180"/>
                  <a:pt x="18696" y="6428"/>
                  <a:pt x="18723" y="6893"/>
                </a:cubicBezTo>
                <a:cubicBezTo>
                  <a:pt x="18750" y="7366"/>
                  <a:pt x="18765" y="8004"/>
                  <a:pt x="18763" y="8656"/>
                </a:cubicBezTo>
                <a:lnTo>
                  <a:pt x="18880" y="8491"/>
                </a:lnTo>
                <a:cubicBezTo>
                  <a:pt x="18883" y="7426"/>
                  <a:pt x="18860" y="6435"/>
                  <a:pt x="18815" y="5681"/>
                </a:cubicBezTo>
                <a:cubicBezTo>
                  <a:pt x="18766" y="4934"/>
                  <a:pt x="18701" y="4520"/>
                  <a:pt x="18635" y="4579"/>
                </a:cubicBezTo>
                <a:close/>
                <a:moveTo>
                  <a:pt x="19610" y="4579"/>
                </a:moveTo>
                <a:cubicBezTo>
                  <a:pt x="19545" y="4577"/>
                  <a:pt x="19482" y="4883"/>
                  <a:pt x="19427" y="5460"/>
                </a:cubicBezTo>
                <a:cubicBezTo>
                  <a:pt x="19366" y="6135"/>
                  <a:pt x="19317" y="7104"/>
                  <a:pt x="19286" y="8216"/>
                </a:cubicBezTo>
                <a:cubicBezTo>
                  <a:pt x="19251" y="9386"/>
                  <a:pt x="19234" y="10653"/>
                  <a:pt x="19234" y="11963"/>
                </a:cubicBezTo>
                <a:cubicBezTo>
                  <a:pt x="19233" y="12878"/>
                  <a:pt x="19246" y="13784"/>
                  <a:pt x="19270" y="14608"/>
                </a:cubicBezTo>
                <a:cubicBezTo>
                  <a:pt x="19293" y="15365"/>
                  <a:pt x="19330" y="15982"/>
                  <a:pt x="19375" y="16371"/>
                </a:cubicBezTo>
                <a:cubicBezTo>
                  <a:pt x="19419" y="16776"/>
                  <a:pt x="19468" y="16989"/>
                  <a:pt x="19519" y="16978"/>
                </a:cubicBezTo>
                <a:cubicBezTo>
                  <a:pt x="19598" y="17005"/>
                  <a:pt x="19675" y="16578"/>
                  <a:pt x="19735" y="15710"/>
                </a:cubicBezTo>
                <a:cubicBezTo>
                  <a:pt x="19789" y="14988"/>
                  <a:pt x="19828" y="14006"/>
                  <a:pt x="19849" y="12900"/>
                </a:cubicBezTo>
                <a:lnTo>
                  <a:pt x="19731" y="12679"/>
                </a:lnTo>
                <a:cubicBezTo>
                  <a:pt x="19710" y="13455"/>
                  <a:pt x="19676" y="14098"/>
                  <a:pt x="19633" y="14553"/>
                </a:cubicBezTo>
                <a:cubicBezTo>
                  <a:pt x="19597" y="14981"/>
                  <a:pt x="19556" y="15261"/>
                  <a:pt x="19512" y="15269"/>
                </a:cubicBezTo>
                <a:cubicBezTo>
                  <a:pt x="19469" y="15277"/>
                  <a:pt x="19428" y="14942"/>
                  <a:pt x="19401" y="14388"/>
                </a:cubicBezTo>
                <a:cubicBezTo>
                  <a:pt x="19368" y="13655"/>
                  <a:pt x="19351" y="12768"/>
                  <a:pt x="19355" y="11853"/>
                </a:cubicBezTo>
                <a:cubicBezTo>
                  <a:pt x="19354" y="11647"/>
                  <a:pt x="19354" y="11397"/>
                  <a:pt x="19355" y="11191"/>
                </a:cubicBezTo>
                <a:lnTo>
                  <a:pt x="19879" y="11191"/>
                </a:lnTo>
                <a:cubicBezTo>
                  <a:pt x="19884" y="10608"/>
                  <a:pt x="19888" y="10018"/>
                  <a:pt x="19888" y="9428"/>
                </a:cubicBezTo>
                <a:cubicBezTo>
                  <a:pt x="19892" y="8132"/>
                  <a:pt x="19865" y="6866"/>
                  <a:pt x="19813" y="5901"/>
                </a:cubicBezTo>
                <a:cubicBezTo>
                  <a:pt x="19760" y="5002"/>
                  <a:pt x="19685" y="4521"/>
                  <a:pt x="19610" y="4579"/>
                </a:cubicBezTo>
                <a:close/>
                <a:moveTo>
                  <a:pt x="2216" y="4854"/>
                </a:moveTo>
                <a:lnTo>
                  <a:pt x="2330" y="16702"/>
                </a:lnTo>
                <a:lnTo>
                  <a:pt x="2464" y="16757"/>
                </a:lnTo>
                <a:lnTo>
                  <a:pt x="2870" y="4854"/>
                </a:lnTo>
                <a:lnTo>
                  <a:pt x="2743" y="4854"/>
                </a:lnTo>
                <a:lnTo>
                  <a:pt x="2507" y="12018"/>
                </a:lnTo>
                <a:cubicBezTo>
                  <a:pt x="2471" y="13146"/>
                  <a:pt x="2442" y="14092"/>
                  <a:pt x="2419" y="14939"/>
                </a:cubicBezTo>
                <a:cubicBezTo>
                  <a:pt x="2408" y="13299"/>
                  <a:pt x="2400" y="12135"/>
                  <a:pt x="2392" y="11412"/>
                </a:cubicBezTo>
                <a:lnTo>
                  <a:pt x="2333" y="4854"/>
                </a:lnTo>
                <a:lnTo>
                  <a:pt x="2216" y="4854"/>
                </a:lnTo>
                <a:close/>
                <a:moveTo>
                  <a:pt x="5508" y="4854"/>
                </a:moveTo>
                <a:lnTo>
                  <a:pt x="5361" y="16702"/>
                </a:lnTo>
                <a:lnTo>
                  <a:pt x="5482" y="16702"/>
                </a:lnTo>
                <a:lnTo>
                  <a:pt x="5629" y="4854"/>
                </a:lnTo>
                <a:lnTo>
                  <a:pt x="5508" y="4854"/>
                </a:lnTo>
                <a:close/>
                <a:moveTo>
                  <a:pt x="9278" y="4854"/>
                </a:moveTo>
                <a:lnTo>
                  <a:pt x="9131" y="16702"/>
                </a:lnTo>
                <a:lnTo>
                  <a:pt x="9252" y="16702"/>
                </a:lnTo>
                <a:lnTo>
                  <a:pt x="9399" y="4854"/>
                </a:lnTo>
                <a:lnTo>
                  <a:pt x="9278" y="4854"/>
                </a:lnTo>
                <a:close/>
                <a:moveTo>
                  <a:pt x="13729" y="4854"/>
                </a:moveTo>
                <a:lnTo>
                  <a:pt x="13847" y="16702"/>
                </a:lnTo>
                <a:lnTo>
                  <a:pt x="13981" y="16757"/>
                </a:lnTo>
                <a:lnTo>
                  <a:pt x="14384" y="4854"/>
                </a:lnTo>
                <a:lnTo>
                  <a:pt x="14256" y="4854"/>
                </a:lnTo>
                <a:lnTo>
                  <a:pt x="14020" y="12018"/>
                </a:lnTo>
                <a:cubicBezTo>
                  <a:pt x="13984" y="13146"/>
                  <a:pt x="13955" y="14092"/>
                  <a:pt x="13932" y="14939"/>
                </a:cubicBezTo>
                <a:cubicBezTo>
                  <a:pt x="13923" y="13299"/>
                  <a:pt x="13915" y="12135"/>
                  <a:pt x="13909" y="11412"/>
                </a:cubicBezTo>
                <a:lnTo>
                  <a:pt x="13847" y="4854"/>
                </a:lnTo>
                <a:lnTo>
                  <a:pt x="13729" y="4854"/>
                </a:lnTo>
                <a:close/>
                <a:moveTo>
                  <a:pt x="14495" y="4854"/>
                </a:moveTo>
                <a:lnTo>
                  <a:pt x="14348" y="16702"/>
                </a:lnTo>
                <a:lnTo>
                  <a:pt x="14469" y="16702"/>
                </a:lnTo>
                <a:lnTo>
                  <a:pt x="14616" y="4854"/>
                </a:lnTo>
                <a:lnTo>
                  <a:pt x="14495" y="4854"/>
                </a:lnTo>
                <a:close/>
                <a:moveTo>
                  <a:pt x="19054" y="4854"/>
                </a:moveTo>
                <a:lnTo>
                  <a:pt x="18907" y="16702"/>
                </a:lnTo>
                <a:lnTo>
                  <a:pt x="19028" y="16702"/>
                </a:lnTo>
                <a:lnTo>
                  <a:pt x="19175" y="4854"/>
                </a:lnTo>
                <a:lnTo>
                  <a:pt x="19054" y="4854"/>
                </a:lnTo>
                <a:close/>
                <a:moveTo>
                  <a:pt x="20945" y="4854"/>
                </a:moveTo>
                <a:lnTo>
                  <a:pt x="20631" y="14443"/>
                </a:lnTo>
                <a:cubicBezTo>
                  <a:pt x="20624" y="13297"/>
                  <a:pt x="20616" y="12097"/>
                  <a:pt x="20605" y="10916"/>
                </a:cubicBezTo>
                <a:lnTo>
                  <a:pt x="20553" y="4909"/>
                </a:lnTo>
                <a:lnTo>
                  <a:pt x="20435" y="4909"/>
                </a:lnTo>
                <a:lnTo>
                  <a:pt x="20553" y="16812"/>
                </a:lnTo>
                <a:lnTo>
                  <a:pt x="20513" y="17970"/>
                </a:lnTo>
                <a:cubicBezTo>
                  <a:pt x="20498" y="18497"/>
                  <a:pt x="20474" y="18954"/>
                  <a:pt x="20448" y="19347"/>
                </a:cubicBezTo>
                <a:cubicBezTo>
                  <a:pt x="20430" y="19540"/>
                  <a:pt x="20410" y="19688"/>
                  <a:pt x="20389" y="19678"/>
                </a:cubicBezTo>
                <a:cubicBezTo>
                  <a:pt x="20365" y="19669"/>
                  <a:pt x="20341" y="19565"/>
                  <a:pt x="20317" y="19457"/>
                </a:cubicBezTo>
                <a:lnTo>
                  <a:pt x="20307" y="21221"/>
                </a:lnTo>
                <a:cubicBezTo>
                  <a:pt x="20333" y="21410"/>
                  <a:pt x="20361" y="21518"/>
                  <a:pt x="20389" y="21552"/>
                </a:cubicBezTo>
                <a:cubicBezTo>
                  <a:pt x="20431" y="21563"/>
                  <a:pt x="20473" y="21368"/>
                  <a:pt x="20507" y="20945"/>
                </a:cubicBezTo>
                <a:cubicBezTo>
                  <a:pt x="20555" y="20200"/>
                  <a:pt x="20592" y="19335"/>
                  <a:pt x="20621" y="18355"/>
                </a:cubicBezTo>
                <a:lnTo>
                  <a:pt x="21073" y="4854"/>
                </a:lnTo>
                <a:lnTo>
                  <a:pt x="20945" y="4854"/>
                </a:lnTo>
                <a:close/>
                <a:moveTo>
                  <a:pt x="1790" y="6122"/>
                </a:moveTo>
                <a:cubicBezTo>
                  <a:pt x="1834" y="6103"/>
                  <a:pt x="1878" y="6413"/>
                  <a:pt x="1908" y="6948"/>
                </a:cubicBezTo>
                <a:cubicBezTo>
                  <a:pt x="1940" y="7602"/>
                  <a:pt x="1957" y="8468"/>
                  <a:pt x="1954" y="9318"/>
                </a:cubicBezTo>
                <a:lnTo>
                  <a:pt x="1954" y="9759"/>
                </a:lnTo>
                <a:lnTo>
                  <a:pt x="1555" y="9759"/>
                </a:lnTo>
                <a:cubicBezTo>
                  <a:pt x="1569" y="8718"/>
                  <a:pt x="1602" y="7775"/>
                  <a:pt x="1649" y="7058"/>
                </a:cubicBezTo>
                <a:cubicBezTo>
                  <a:pt x="1688" y="6477"/>
                  <a:pt x="1738" y="6119"/>
                  <a:pt x="1790" y="6122"/>
                </a:cubicBezTo>
                <a:close/>
                <a:moveTo>
                  <a:pt x="4281" y="6122"/>
                </a:moveTo>
                <a:cubicBezTo>
                  <a:pt x="4327" y="6102"/>
                  <a:pt x="4371" y="6425"/>
                  <a:pt x="4402" y="7003"/>
                </a:cubicBezTo>
                <a:cubicBezTo>
                  <a:pt x="4436" y="7702"/>
                  <a:pt x="4455" y="8630"/>
                  <a:pt x="4451" y="9538"/>
                </a:cubicBezTo>
                <a:cubicBezTo>
                  <a:pt x="4451" y="10262"/>
                  <a:pt x="4444" y="10997"/>
                  <a:pt x="4431" y="11687"/>
                </a:cubicBezTo>
                <a:cubicBezTo>
                  <a:pt x="4422" y="12204"/>
                  <a:pt x="4411" y="12708"/>
                  <a:pt x="4395" y="13175"/>
                </a:cubicBezTo>
                <a:cubicBezTo>
                  <a:pt x="4381" y="13628"/>
                  <a:pt x="4362" y="14034"/>
                  <a:pt x="4340" y="14388"/>
                </a:cubicBezTo>
                <a:cubicBezTo>
                  <a:pt x="4320" y="14736"/>
                  <a:pt x="4294" y="14972"/>
                  <a:pt x="4268" y="15159"/>
                </a:cubicBezTo>
                <a:cubicBezTo>
                  <a:pt x="4243" y="15333"/>
                  <a:pt x="4219" y="15434"/>
                  <a:pt x="4192" y="15435"/>
                </a:cubicBezTo>
                <a:cubicBezTo>
                  <a:pt x="4146" y="15454"/>
                  <a:pt x="4102" y="15131"/>
                  <a:pt x="4071" y="14553"/>
                </a:cubicBezTo>
                <a:cubicBezTo>
                  <a:pt x="4036" y="13845"/>
                  <a:pt x="4018" y="12938"/>
                  <a:pt x="4022" y="12018"/>
                </a:cubicBezTo>
                <a:cubicBezTo>
                  <a:pt x="4022" y="11322"/>
                  <a:pt x="4028" y="10654"/>
                  <a:pt x="4039" y="9979"/>
                </a:cubicBezTo>
                <a:cubicBezTo>
                  <a:pt x="4049" y="9249"/>
                  <a:pt x="4068" y="8549"/>
                  <a:pt x="4094" y="7940"/>
                </a:cubicBezTo>
                <a:cubicBezTo>
                  <a:pt x="4116" y="7402"/>
                  <a:pt x="4143" y="6908"/>
                  <a:pt x="4176" y="6562"/>
                </a:cubicBezTo>
                <a:cubicBezTo>
                  <a:pt x="4208" y="6258"/>
                  <a:pt x="4244" y="6106"/>
                  <a:pt x="4281" y="6122"/>
                </a:cubicBezTo>
                <a:close/>
                <a:moveTo>
                  <a:pt x="5040" y="6122"/>
                </a:moveTo>
                <a:cubicBezTo>
                  <a:pt x="5080" y="6115"/>
                  <a:pt x="5119" y="6373"/>
                  <a:pt x="5145" y="6893"/>
                </a:cubicBezTo>
                <a:cubicBezTo>
                  <a:pt x="5176" y="7556"/>
                  <a:pt x="5191" y="8418"/>
                  <a:pt x="5187" y="9263"/>
                </a:cubicBezTo>
                <a:cubicBezTo>
                  <a:pt x="5187" y="10667"/>
                  <a:pt x="5166" y="12011"/>
                  <a:pt x="5125" y="13230"/>
                </a:cubicBezTo>
                <a:cubicBezTo>
                  <a:pt x="5097" y="14379"/>
                  <a:pt x="5029" y="15171"/>
                  <a:pt x="4955" y="15214"/>
                </a:cubicBezTo>
                <a:cubicBezTo>
                  <a:pt x="4892" y="15227"/>
                  <a:pt x="4837" y="14604"/>
                  <a:pt x="4814" y="13616"/>
                </a:cubicBezTo>
                <a:cubicBezTo>
                  <a:pt x="4806" y="13040"/>
                  <a:pt x="4803" y="12446"/>
                  <a:pt x="4804" y="11853"/>
                </a:cubicBezTo>
                <a:lnTo>
                  <a:pt x="4804" y="11742"/>
                </a:lnTo>
                <a:cubicBezTo>
                  <a:pt x="4809" y="10306"/>
                  <a:pt x="4837" y="8929"/>
                  <a:pt x="4883" y="7720"/>
                </a:cubicBezTo>
                <a:cubicBezTo>
                  <a:pt x="4901" y="7230"/>
                  <a:pt x="4926" y="6819"/>
                  <a:pt x="4955" y="6507"/>
                </a:cubicBezTo>
                <a:cubicBezTo>
                  <a:pt x="4980" y="6235"/>
                  <a:pt x="5010" y="6114"/>
                  <a:pt x="5040" y="6122"/>
                </a:cubicBezTo>
                <a:close/>
                <a:moveTo>
                  <a:pt x="17863" y="6122"/>
                </a:moveTo>
                <a:cubicBezTo>
                  <a:pt x="17909" y="6102"/>
                  <a:pt x="17956" y="6425"/>
                  <a:pt x="17987" y="7003"/>
                </a:cubicBezTo>
                <a:cubicBezTo>
                  <a:pt x="18022" y="7702"/>
                  <a:pt x="18036" y="8630"/>
                  <a:pt x="18033" y="9538"/>
                </a:cubicBezTo>
                <a:cubicBezTo>
                  <a:pt x="18033" y="10262"/>
                  <a:pt x="18026" y="10997"/>
                  <a:pt x="18013" y="11687"/>
                </a:cubicBezTo>
                <a:cubicBezTo>
                  <a:pt x="18004" y="12204"/>
                  <a:pt x="17993" y="12708"/>
                  <a:pt x="17977" y="13175"/>
                </a:cubicBezTo>
                <a:cubicBezTo>
                  <a:pt x="17963" y="13628"/>
                  <a:pt x="17944" y="14034"/>
                  <a:pt x="17921" y="14388"/>
                </a:cubicBezTo>
                <a:cubicBezTo>
                  <a:pt x="17902" y="14736"/>
                  <a:pt x="17876" y="14972"/>
                  <a:pt x="17849" y="15159"/>
                </a:cubicBezTo>
                <a:cubicBezTo>
                  <a:pt x="17825" y="15333"/>
                  <a:pt x="17800" y="15434"/>
                  <a:pt x="17774" y="15435"/>
                </a:cubicBezTo>
                <a:cubicBezTo>
                  <a:pt x="17728" y="15454"/>
                  <a:pt x="17684" y="15131"/>
                  <a:pt x="17653" y="14553"/>
                </a:cubicBezTo>
                <a:cubicBezTo>
                  <a:pt x="17618" y="13845"/>
                  <a:pt x="17600" y="12938"/>
                  <a:pt x="17604" y="12018"/>
                </a:cubicBezTo>
                <a:cubicBezTo>
                  <a:pt x="17604" y="11322"/>
                  <a:pt x="17610" y="10654"/>
                  <a:pt x="17620" y="9979"/>
                </a:cubicBezTo>
                <a:cubicBezTo>
                  <a:pt x="17631" y="9249"/>
                  <a:pt x="17650" y="8549"/>
                  <a:pt x="17676" y="7940"/>
                </a:cubicBezTo>
                <a:cubicBezTo>
                  <a:pt x="17698" y="7402"/>
                  <a:pt x="17725" y="6908"/>
                  <a:pt x="17758" y="6562"/>
                </a:cubicBezTo>
                <a:cubicBezTo>
                  <a:pt x="17790" y="6258"/>
                  <a:pt x="17826" y="6106"/>
                  <a:pt x="17863" y="6122"/>
                </a:cubicBezTo>
                <a:close/>
                <a:moveTo>
                  <a:pt x="19617" y="6122"/>
                </a:moveTo>
                <a:cubicBezTo>
                  <a:pt x="19661" y="6096"/>
                  <a:pt x="19705" y="6408"/>
                  <a:pt x="19735" y="6948"/>
                </a:cubicBezTo>
                <a:cubicBezTo>
                  <a:pt x="19767" y="7600"/>
                  <a:pt x="19784" y="8465"/>
                  <a:pt x="19780" y="9318"/>
                </a:cubicBezTo>
                <a:cubicBezTo>
                  <a:pt x="19780" y="9406"/>
                  <a:pt x="19780" y="9547"/>
                  <a:pt x="19780" y="9759"/>
                </a:cubicBezTo>
                <a:lnTo>
                  <a:pt x="19384" y="9759"/>
                </a:lnTo>
                <a:cubicBezTo>
                  <a:pt x="19400" y="8748"/>
                  <a:pt x="19433" y="7804"/>
                  <a:pt x="19479" y="7113"/>
                </a:cubicBezTo>
                <a:cubicBezTo>
                  <a:pt x="19516" y="6512"/>
                  <a:pt x="19565" y="6156"/>
                  <a:pt x="19617" y="6122"/>
                </a:cubicBezTo>
                <a:close/>
                <a:moveTo>
                  <a:pt x="3230" y="6177"/>
                </a:moveTo>
                <a:cubicBezTo>
                  <a:pt x="3274" y="6158"/>
                  <a:pt x="3315" y="6413"/>
                  <a:pt x="3345" y="6948"/>
                </a:cubicBezTo>
                <a:cubicBezTo>
                  <a:pt x="3377" y="7602"/>
                  <a:pt x="3394" y="8468"/>
                  <a:pt x="3391" y="9318"/>
                </a:cubicBezTo>
                <a:lnTo>
                  <a:pt x="3391" y="9759"/>
                </a:lnTo>
                <a:lnTo>
                  <a:pt x="2995" y="9759"/>
                </a:lnTo>
                <a:cubicBezTo>
                  <a:pt x="3009" y="8718"/>
                  <a:pt x="3042" y="7774"/>
                  <a:pt x="3089" y="7058"/>
                </a:cubicBezTo>
                <a:cubicBezTo>
                  <a:pt x="3128" y="6477"/>
                  <a:pt x="3178" y="6174"/>
                  <a:pt x="3230" y="6177"/>
                </a:cubicBezTo>
                <a:close/>
                <a:moveTo>
                  <a:pt x="12826" y="6177"/>
                </a:moveTo>
                <a:cubicBezTo>
                  <a:pt x="12870" y="6158"/>
                  <a:pt x="12910" y="6413"/>
                  <a:pt x="12940" y="6948"/>
                </a:cubicBezTo>
                <a:cubicBezTo>
                  <a:pt x="12973" y="7602"/>
                  <a:pt x="12990" y="8468"/>
                  <a:pt x="12986" y="9318"/>
                </a:cubicBezTo>
                <a:cubicBezTo>
                  <a:pt x="12986" y="9406"/>
                  <a:pt x="12986" y="9547"/>
                  <a:pt x="12986" y="9759"/>
                </a:cubicBezTo>
                <a:lnTo>
                  <a:pt x="12587" y="9759"/>
                </a:lnTo>
                <a:cubicBezTo>
                  <a:pt x="12603" y="8711"/>
                  <a:pt x="12637" y="7767"/>
                  <a:pt x="12685" y="7058"/>
                </a:cubicBezTo>
                <a:cubicBezTo>
                  <a:pt x="12724" y="6477"/>
                  <a:pt x="12774" y="6174"/>
                  <a:pt x="12826" y="6177"/>
                </a:cubicBezTo>
                <a:close/>
                <a:moveTo>
                  <a:pt x="6794" y="6287"/>
                </a:moveTo>
                <a:cubicBezTo>
                  <a:pt x="6840" y="6271"/>
                  <a:pt x="6881" y="6549"/>
                  <a:pt x="6912" y="7113"/>
                </a:cubicBezTo>
                <a:cubicBezTo>
                  <a:pt x="6943" y="7725"/>
                  <a:pt x="6961" y="8509"/>
                  <a:pt x="6961" y="9318"/>
                </a:cubicBezTo>
                <a:cubicBezTo>
                  <a:pt x="6960" y="10283"/>
                  <a:pt x="6948" y="11243"/>
                  <a:pt x="6925" y="12128"/>
                </a:cubicBezTo>
                <a:cubicBezTo>
                  <a:pt x="6906" y="12983"/>
                  <a:pt x="6873" y="13769"/>
                  <a:pt x="6830" y="14333"/>
                </a:cubicBezTo>
                <a:cubicBezTo>
                  <a:pt x="6796" y="14759"/>
                  <a:pt x="6755" y="14973"/>
                  <a:pt x="6712" y="14994"/>
                </a:cubicBezTo>
                <a:cubicBezTo>
                  <a:pt x="6683" y="15003"/>
                  <a:pt x="6654" y="14848"/>
                  <a:pt x="6631" y="14553"/>
                </a:cubicBezTo>
                <a:cubicBezTo>
                  <a:pt x="6604" y="14214"/>
                  <a:pt x="6583" y="13755"/>
                  <a:pt x="6572" y="13230"/>
                </a:cubicBezTo>
                <a:cubicBezTo>
                  <a:pt x="6562" y="12658"/>
                  <a:pt x="6558" y="12063"/>
                  <a:pt x="6559" y="11467"/>
                </a:cubicBezTo>
                <a:cubicBezTo>
                  <a:pt x="6561" y="10904"/>
                  <a:pt x="6568" y="10351"/>
                  <a:pt x="6578" y="9814"/>
                </a:cubicBezTo>
                <a:cubicBezTo>
                  <a:pt x="6588" y="9113"/>
                  <a:pt x="6605" y="8464"/>
                  <a:pt x="6631" y="7885"/>
                </a:cubicBezTo>
                <a:cubicBezTo>
                  <a:pt x="6651" y="7396"/>
                  <a:pt x="6676" y="6986"/>
                  <a:pt x="6706" y="6673"/>
                </a:cubicBezTo>
                <a:cubicBezTo>
                  <a:pt x="6732" y="6420"/>
                  <a:pt x="6764" y="6289"/>
                  <a:pt x="6794" y="6287"/>
                </a:cubicBezTo>
                <a:close/>
                <a:moveTo>
                  <a:pt x="15778" y="6287"/>
                </a:moveTo>
                <a:cubicBezTo>
                  <a:pt x="15823" y="6264"/>
                  <a:pt x="15869" y="6543"/>
                  <a:pt x="15899" y="7113"/>
                </a:cubicBezTo>
                <a:cubicBezTo>
                  <a:pt x="15931" y="7722"/>
                  <a:pt x="15945" y="8508"/>
                  <a:pt x="15945" y="9318"/>
                </a:cubicBezTo>
                <a:cubicBezTo>
                  <a:pt x="15944" y="10282"/>
                  <a:pt x="15935" y="11242"/>
                  <a:pt x="15912" y="12128"/>
                </a:cubicBezTo>
                <a:cubicBezTo>
                  <a:pt x="15893" y="12988"/>
                  <a:pt x="15857" y="13775"/>
                  <a:pt x="15814" y="14333"/>
                </a:cubicBezTo>
                <a:cubicBezTo>
                  <a:pt x="15780" y="14763"/>
                  <a:pt x="15742" y="14978"/>
                  <a:pt x="15699" y="14994"/>
                </a:cubicBezTo>
                <a:cubicBezTo>
                  <a:pt x="15670" y="15003"/>
                  <a:pt x="15641" y="14848"/>
                  <a:pt x="15617" y="14553"/>
                </a:cubicBezTo>
                <a:cubicBezTo>
                  <a:pt x="15591" y="14214"/>
                  <a:pt x="15570" y="13755"/>
                  <a:pt x="15559" y="13230"/>
                </a:cubicBezTo>
                <a:cubicBezTo>
                  <a:pt x="15548" y="12659"/>
                  <a:pt x="15544" y="12063"/>
                  <a:pt x="15545" y="11467"/>
                </a:cubicBezTo>
                <a:cubicBezTo>
                  <a:pt x="15548" y="10905"/>
                  <a:pt x="15552" y="10353"/>
                  <a:pt x="15562" y="9814"/>
                </a:cubicBezTo>
                <a:cubicBezTo>
                  <a:pt x="15572" y="9115"/>
                  <a:pt x="15592" y="8467"/>
                  <a:pt x="15617" y="7885"/>
                </a:cubicBezTo>
                <a:cubicBezTo>
                  <a:pt x="15637" y="7392"/>
                  <a:pt x="15662" y="6981"/>
                  <a:pt x="15693" y="6673"/>
                </a:cubicBezTo>
                <a:cubicBezTo>
                  <a:pt x="15718" y="6418"/>
                  <a:pt x="15748" y="6286"/>
                  <a:pt x="15778" y="6287"/>
                </a:cubicBezTo>
                <a:close/>
                <a:moveTo>
                  <a:pt x="10797" y="14388"/>
                </a:moveTo>
                <a:lnTo>
                  <a:pt x="10767" y="16757"/>
                </a:lnTo>
                <a:lnTo>
                  <a:pt x="10905" y="16757"/>
                </a:lnTo>
                <a:lnTo>
                  <a:pt x="10934" y="14388"/>
                </a:lnTo>
                <a:lnTo>
                  <a:pt x="10797" y="14388"/>
                </a:lnTo>
                <a:close/>
              </a:path>
            </a:pathLst>
          </a:custGeom>
          <a:solidFill>
            <a:srgbClr val="FFFFFF"/>
          </a:solidFill>
          <a:ln w="3175">
            <a:miter lim="400000"/>
          </a:ln>
        </p:spPr>
        <p:txBody>
          <a:bodyPr lIns="34289" tIns="34289" rIns="34289" bIns="34289" anchor="ctr"/>
          <a:lstStyle/>
          <a:p>
            <a:pPr defTabSz="685800">
              <a:defRPr sz="1200">
                <a:solidFill>
                  <a:srgbClr val="000000"/>
                </a:solidFill>
                <a:latin typeface="Calibri"/>
                <a:ea typeface="Calibri"/>
                <a:cs typeface="Calibri"/>
                <a:sym typeface="Calibri"/>
              </a:defRPr>
            </a:pPr>
            <a:endParaRPr dirty="0"/>
          </a:p>
        </p:txBody>
      </p:sp>
      <p:grpSp>
        <p:nvGrpSpPr>
          <p:cNvPr id="650" name="Group"/>
          <p:cNvGrpSpPr/>
          <p:nvPr/>
        </p:nvGrpSpPr>
        <p:grpSpPr>
          <a:xfrm>
            <a:off x="724039" y="260437"/>
            <a:ext cx="2245349" cy="1311329"/>
            <a:chOff x="0" y="0"/>
            <a:chExt cx="2245348" cy="1311327"/>
          </a:xfrm>
        </p:grpSpPr>
        <p:sp>
          <p:nvSpPr>
            <p:cNvPr id="575" name="Freeform 209"/>
            <p:cNvSpPr/>
            <p:nvPr/>
          </p:nvSpPr>
          <p:spPr>
            <a:xfrm>
              <a:off x="3628" y="1245934"/>
              <a:ext cx="42207" cy="64323"/>
            </a:xfrm>
            <a:custGeom>
              <a:avLst/>
              <a:gdLst/>
              <a:ahLst/>
              <a:cxnLst>
                <a:cxn ang="0">
                  <a:pos x="wd2" y="hd2"/>
                </a:cxn>
                <a:cxn ang="5400000">
                  <a:pos x="wd2" y="hd2"/>
                </a:cxn>
                <a:cxn ang="10800000">
                  <a:pos x="wd2" y="hd2"/>
                </a:cxn>
                <a:cxn ang="16200000">
                  <a:pos x="wd2" y="hd2"/>
                </a:cxn>
              </a:cxnLst>
              <a:rect l="0" t="0" r="r" b="b"/>
              <a:pathLst>
                <a:path w="20990" h="21454" extrusionOk="0">
                  <a:moveTo>
                    <a:pt x="67" y="7367"/>
                  </a:moveTo>
                  <a:cubicBezTo>
                    <a:pt x="-562" y="3745"/>
                    <a:pt x="3307" y="466"/>
                    <a:pt x="8709" y="44"/>
                  </a:cubicBezTo>
                  <a:cubicBezTo>
                    <a:pt x="9436" y="-13"/>
                    <a:pt x="10171" y="-15"/>
                    <a:pt x="10899" y="37"/>
                  </a:cubicBezTo>
                  <a:cubicBezTo>
                    <a:pt x="13267" y="-1"/>
                    <a:pt x="15586" y="487"/>
                    <a:pt x="17498" y="1424"/>
                  </a:cubicBezTo>
                  <a:cubicBezTo>
                    <a:pt x="19712" y="2873"/>
                    <a:pt x="20864" y="4901"/>
                    <a:pt x="20649" y="6971"/>
                  </a:cubicBezTo>
                  <a:lnTo>
                    <a:pt x="14051" y="6971"/>
                  </a:lnTo>
                  <a:cubicBezTo>
                    <a:pt x="14051" y="5980"/>
                    <a:pt x="14051" y="3735"/>
                    <a:pt x="10604" y="3735"/>
                  </a:cubicBezTo>
                  <a:cubicBezTo>
                    <a:pt x="9664" y="3754"/>
                    <a:pt x="8760" y="3986"/>
                    <a:pt x="8044" y="4395"/>
                  </a:cubicBezTo>
                  <a:cubicBezTo>
                    <a:pt x="7214" y="5003"/>
                    <a:pt x="6819" y="5822"/>
                    <a:pt x="6961" y="6641"/>
                  </a:cubicBezTo>
                  <a:lnTo>
                    <a:pt x="6961" y="14366"/>
                  </a:lnTo>
                  <a:cubicBezTo>
                    <a:pt x="6961" y="15489"/>
                    <a:pt x="6961" y="17602"/>
                    <a:pt x="10604" y="17602"/>
                  </a:cubicBezTo>
                  <a:cubicBezTo>
                    <a:pt x="14248" y="17602"/>
                    <a:pt x="14149" y="16083"/>
                    <a:pt x="14149" y="13904"/>
                  </a:cubicBezTo>
                  <a:lnTo>
                    <a:pt x="20846" y="13904"/>
                  </a:lnTo>
                  <a:cubicBezTo>
                    <a:pt x="21038" y="14735"/>
                    <a:pt x="21038" y="15582"/>
                    <a:pt x="20846" y="16413"/>
                  </a:cubicBezTo>
                  <a:cubicBezTo>
                    <a:pt x="20590" y="17864"/>
                    <a:pt x="19449" y="19179"/>
                    <a:pt x="17695" y="20045"/>
                  </a:cubicBezTo>
                  <a:cubicBezTo>
                    <a:pt x="15767" y="20961"/>
                    <a:pt x="13458" y="21446"/>
                    <a:pt x="11097" y="21432"/>
                  </a:cubicBezTo>
                  <a:cubicBezTo>
                    <a:pt x="8200" y="21585"/>
                    <a:pt x="5340" y="20914"/>
                    <a:pt x="3218" y="19583"/>
                  </a:cubicBezTo>
                  <a:cubicBezTo>
                    <a:pt x="1938" y="18790"/>
                    <a:pt x="362" y="17668"/>
                    <a:pt x="362" y="13508"/>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76" name="Freeform 210"/>
            <p:cNvSpPr/>
            <p:nvPr/>
          </p:nvSpPr>
          <p:spPr>
            <a:xfrm>
              <a:off x="58217" y="1246161"/>
              <a:ext cx="43236" cy="65068"/>
            </a:xfrm>
            <a:custGeom>
              <a:avLst/>
              <a:gdLst/>
              <a:ahLst/>
              <a:cxnLst>
                <a:cxn ang="0">
                  <a:pos x="wd2" y="hd2"/>
                </a:cxn>
                <a:cxn ang="5400000">
                  <a:pos x="wd2" y="hd2"/>
                </a:cxn>
                <a:cxn ang="10800000">
                  <a:pos x="wd2" y="hd2"/>
                </a:cxn>
                <a:cxn ang="16200000">
                  <a:pos x="wd2" y="hd2"/>
                </a:cxn>
              </a:cxnLst>
              <a:rect l="0" t="0" r="r" b="b"/>
              <a:pathLst>
                <a:path w="21232" h="21266" extrusionOk="0">
                  <a:moveTo>
                    <a:pt x="389" y="7468"/>
                  </a:moveTo>
                  <a:cubicBezTo>
                    <a:pt x="194" y="5461"/>
                    <a:pt x="1130" y="3477"/>
                    <a:pt x="3014" y="1904"/>
                  </a:cubicBezTo>
                  <a:cubicBezTo>
                    <a:pt x="5046" y="610"/>
                    <a:pt x="7791" y="-68"/>
                    <a:pt x="10599" y="27"/>
                  </a:cubicBezTo>
                  <a:cubicBezTo>
                    <a:pt x="13531" y="-152"/>
                    <a:pt x="16428" y="562"/>
                    <a:pt x="18476" y="1968"/>
                  </a:cubicBezTo>
                  <a:cubicBezTo>
                    <a:pt x="20650" y="3794"/>
                    <a:pt x="21600" y="6134"/>
                    <a:pt x="21103" y="8439"/>
                  </a:cubicBezTo>
                  <a:lnTo>
                    <a:pt x="21103" y="13292"/>
                  </a:lnTo>
                  <a:cubicBezTo>
                    <a:pt x="21462" y="15430"/>
                    <a:pt x="20516" y="17575"/>
                    <a:pt x="18476" y="19245"/>
                  </a:cubicBezTo>
                  <a:cubicBezTo>
                    <a:pt x="16365" y="20634"/>
                    <a:pt x="13467" y="21362"/>
                    <a:pt x="10502" y="21250"/>
                  </a:cubicBezTo>
                  <a:cubicBezTo>
                    <a:pt x="6272" y="21448"/>
                    <a:pt x="2337" y="19799"/>
                    <a:pt x="778" y="17174"/>
                  </a:cubicBezTo>
                  <a:cubicBezTo>
                    <a:pt x="279" y="15841"/>
                    <a:pt x="17" y="14472"/>
                    <a:pt x="0" y="13097"/>
                  </a:cubicBezTo>
                  <a:close/>
                  <a:moveTo>
                    <a:pt x="7099" y="13939"/>
                  </a:moveTo>
                  <a:cubicBezTo>
                    <a:pt x="7099" y="16075"/>
                    <a:pt x="7780" y="17562"/>
                    <a:pt x="10697" y="17562"/>
                  </a:cubicBezTo>
                  <a:cubicBezTo>
                    <a:pt x="13615" y="17562"/>
                    <a:pt x="14198" y="15363"/>
                    <a:pt x="14198" y="13939"/>
                  </a:cubicBezTo>
                  <a:lnTo>
                    <a:pt x="14198" y="7016"/>
                  </a:lnTo>
                  <a:cubicBezTo>
                    <a:pt x="14198" y="5657"/>
                    <a:pt x="14198" y="3975"/>
                    <a:pt x="10794" y="3975"/>
                  </a:cubicBezTo>
                  <a:cubicBezTo>
                    <a:pt x="7391" y="3975"/>
                    <a:pt x="7099" y="6239"/>
                    <a:pt x="7099" y="7016"/>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77" name="Freeform 211"/>
            <p:cNvSpPr/>
            <p:nvPr/>
          </p:nvSpPr>
          <p:spPr>
            <a:xfrm>
              <a:off x="115841" y="1247434"/>
              <a:ext cx="45150" cy="611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158" y="0"/>
                  </a:lnTo>
                  <a:lnTo>
                    <a:pt x="13642" y="10066"/>
                  </a:lnTo>
                  <a:cubicBezTo>
                    <a:pt x="14159" y="10556"/>
                    <a:pt x="14634" y="11070"/>
                    <a:pt x="15063" y="11604"/>
                  </a:cubicBezTo>
                  <a:cubicBezTo>
                    <a:pt x="15226" y="11994"/>
                    <a:pt x="15448" y="12369"/>
                    <a:pt x="15727" y="12722"/>
                  </a:cubicBezTo>
                  <a:lnTo>
                    <a:pt x="15727" y="10555"/>
                  </a:lnTo>
                  <a:cubicBezTo>
                    <a:pt x="15727" y="9088"/>
                    <a:pt x="15727" y="8878"/>
                    <a:pt x="15727" y="8109"/>
                  </a:cubicBezTo>
                  <a:lnTo>
                    <a:pt x="15727" y="70"/>
                  </a:lnTo>
                  <a:lnTo>
                    <a:pt x="21600" y="70"/>
                  </a:lnTo>
                  <a:lnTo>
                    <a:pt x="21600" y="21600"/>
                  </a:lnTo>
                  <a:lnTo>
                    <a:pt x="16295" y="21600"/>
                  </a:lnTo>
                  <a:lnTo>
                    <a:pt x="8621" y="11184"/>
                  </a:lnTo>
                  <a:cubicBezTo>
                    <a:pt x="7741" y="10040"/>
                    <a:pt x="6981" y="8849"/>
                    <a:pt x="6347" y="7619"/>
                  </a:cubicBezTo>
                  <a:cubicBezTo>
                    <a:pt x="6347" y="8249"/>
                    <a:pt x="6347" y="10974"/>
                    <a:pt x="6347" y="11534"/>
                  </a:cubicBezTo>
                  <a:lnTo>
                    <a:pt x="6347" y="21600"/>
                  </a:lnTo>
                  <a:lnTo>
                    <a:pt x="474"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78" name="Freeform 212"/>
            <p:cNvSpPr/>
            <p:nvPr/>
          </p:nvSpPr>
          <p:spPr>
            <a:xfrm>
              <a:off x="171881" y="1246082"/>
              <a:ext cx="43002" cy="64270"/>
            </a:xfrm>
            <a:custGeom>
              <a:avLst/>
              <a:gdLst/>
              <a:ahLst/>
              <a:cxnLst>
                <a:cxn ang="0">
                  <a:pos x="wd2" y="hd2"/>
                </a:cxn>
                <a:cxn ang="5400000">
                  <a:pos x="wd2" y="hd2"/>
                </a:cxn>
                <a:cxn ang="10800000">
                  <a:pos x="wd2" y="hd2"/>
                </a:cxn>
                <a:cxn ang="16200000">
                  <a:pos x="wd2" y="hd2"/>
                </a:cxn>
              </a:cxnLst>
              <a:rect l="0" t="0" r="r" b="b"/>
              <a:pathLst>
                <a:path w="21427" h="21273" extrusionOk="0">
                  <a:moveTo>
                    <a:pt x="15689" y="5886"/>
                  </a:moveTo>
                  <a:cubicBezTo>
                    <a:pt x="14730" y="4532"/>
                    <a:pt x="12712" y="3647"/>
                    <a:pt x="10460" y="3593"/>
                  </a:cubicBezTo>
                  <a:cubicBezTo>
                    <a:pt x="6907" y="3593"/>
                    <a:pt x="6809" y="5362"/>
                    <a:pt x="6809" y="5559"/>
                  </a:cubicBezTo>
                  <a:cubicBezTo>
                    <a:pt x="6809" y="7001"/>
                    <a:pt x="8881" y="7590"/>
                    <a:pt x="10755" y="7983"/>
                  </a:cubicBezTo>
                  <a:lnTo>
                    <a:pt x="14604" y="8966"/>
                  </a:lnTo>
                  <a:cubicBezTo>
                    <a:pt x="16628" y="9399"/>
                    <a:pt x="18413" y="10219"/>
                    <a:pt x="19734" y="11325"/>
                  </a:cubicBezTo>
                  <a:cubicBezTo>
                    <a:pt x="20846" y="12357"/>
                    <a:pt x="21433" y="13596"/>
                    <a:pt x="21412" y="14864"/>
                  </a:cubicBezTo>
                  <a:cubicBezTo>
                    <a:pt x="21600" y="17038"/>
                    <a:pt x="19969" y="19104"/>
                    <a:pt x="17169" y="20238"/>
                  </a:cubicBezTo>
                  <a:cubicBezTo>
                    <a:pt x="15348" y="20884"/>
                    <a:pt x="13314" y="21222"/>
                    <a:pt x="11248" y="21221"/>
                  </a:cubicBezTo>
                  <a:cubicBezTo>
                    <a:pt x="6580" y="21594"/>
                    <a:pt x="2066" y="19964"/>
                    <a:pt x="0" y="17158"/>
                  </a:cubicBezTo>
                  <a:lnTo>
                    <a:pt x="5229" y="14864"/>
                  </a:lnTo>
                  <a:cubicBezTo>
                    <a:pt x="6091" y="16482"/>
                    <a:pt x="8369" y="17578"/>
                    <a:pt x="10953" y="17616"/>
                  </a:cubicBezTo>
                  <a:cubicBezTo>
                    <a:pt x="12433" y="17616"/>
                    <a:pt x="15097" y="17158"/>
                    <a:pt x="15097" y="15323"/>
                  </a:cubicBezTo>
                  <a:cubicBezTo>
                    <a:pt x="15097" y="13488"/>
                    <a:pt x="13815" y="13488"/>
                    <a:pt x="9276" y="12308"/>
                  </a:cubicBezTo>
                  <a:cubicBezTo>
                    <a:pt x="4736" y="11129"/>
                    <a:pt x="690" y="9753"/>
                    <a:pt x="690" y="5755"/>
                  </a:cubicBezTo>
                  <a:cubicBezTo>
                    <a:pt x="701" y="2570"/>
                    <a:pt x="4596" y="-6"/>
                    <a:pt x="9392" y="0"/>
                  </a:cubicBezTo>
                  <a:cubicBezTo>
                    <a:pt x="9782" y="1"/>
                    <a:pt x="10171" y="19"/>
                    <a:pt x="10558" y="54"/>
                  </a:cubicBezTo>
                  <a:cubicBezTo>
                    <a:pt x="14576" y="11"/>
                    <a:pt x="18329" y="1381"/>
                    <a:pt x="20426" y="3658"/>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79" name="Freeform 213"/>
            <p:cNvSpPr/>
            <p:nvPr/>
          </p:nvSpPr>
          <p:spPr>
            <a:xfrm>
              <a:off x="221979" y="1247434"/>
              <a:ext cx="44752" cy="609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1" y="3927"/>
                  </a:lnTo>
                  <a:lnTo>
                    <a:pt x="14241" y="21600"/>
                  </a:lnTo>
                  <a:lnTo>
                    <a:pt x="7455" y="21600"/>
                  </a:lnTo>
                  <a:lnTo>
                    <a:pt x="7455" y="3927"/>
                  </a:lnTo>
                  <a:lnTo>
                    <a:pt x="0" y="3927"/>
                  </a:lnTo>
                  <a:lnTo>
                    <a:pt x="0" y="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80" name="Freeform 214"/>
            <p:cNvSpPr/>
            <p:nvPr/>
          </p:nvSpPr>
          <p:spPr>
            <a:xfrm>
              <a:off x="276831" y="1247434"/>
              <a:ext cx="43963" cy="60977"/>
            </a:xfrm>
            <a:custGeom>
              <a:avLst/>
              <a:gdLst/>
              <a:ahLst/>
              <a:cxnLst>
                <a:cxn ang="0">
                  <a:pos x="wd2" y="hd2"/>
                </a:cxn>
                <a:cxn ang="5400000">
                  <a:pos x="wd2" y="hd2"/>
                </a:cxn>
                <a:cxn ang="10800000">
                  <a:pos x="wd2" y="hd2"/>
                </a:cxn>
                <a:cxn ang="16200000">
                  <a:pos x="wd2" y="hd2"/>
                </a:cxn>
              </a:cxnLst>
              <a:rect l="0" t="0" r="r" b="b"/>
              <a:pathLst>
                <a:path w="21600" h="21600" extrusionOk="0">
                  <a:moveTo>
                    <a:pt x="6519" y="21600"/>
                  </a:moveTo>
                  <a:lnTo>
                    <a:pt x="0" y="21600"/>
                  </a:lnTo>
                  <a:lnTo>
                    <a:pt x="0" y="0"/>
                  </a:lnTo>
                  <a:lnTo>
                    <a:pt x="9730" y="0"/>
                  </a:lnTo>
                  <a:cubicBezTo>
                    <a:pt x="14594" y="0"/>
                    <a:pt x="20724" y="491"/>
                    <a:pt x="20724" y="6242"/>
                  </a:cubicBezTo>
                  <a:cubicBezTo>
                    <a:pt x="21110" y="8931"/>
                    <a:pt x="18643" y="11402"/>
                    <a:pt x="14983" y="11992"/>
                  </a:cubicBezTo>
                  <a:lnTo>
                    <a:pt x="21600" y="21600"/>
                  </a:lnTo>
                  <a:lnTo>
                    <a:pt x="14205" y="21600"/>
                  </a:lnTo>
                  <a:lnTo>
                    <a:pt x="8562" y="12764"/>
                  </a:lnTo>
                  <a:lnTo>
                    <a:pt x="6324" y="12764"/>
                  </a:lnTo>
                  <a:close/>
                  <a:moveTo>
                    <a:pt x="6519" y="9327"/>
                  </a:moveTo>
                  <a:cubicBezTo>
                    <a:pt x="8260" y="9513"/>
                    <a:pt x="10031" y="9513"/>
                    <a:pt x="11773" y="9327"/>
                  </a:cubicBezTo>
                  <a:cubicBezTo>
                    <a:pt x="13816" y="8766"/>
                    <a:pt x="14010" y="7574"/>
                    <a:pt x="14010" y="6382"/>
                  </a:cubicBezTo>
                  <a:cubicBezTo>
                    <a:pt x="14236" y="5301"/>
                    <a:pt x="13442" y="4244"/>
                    <a:pt x="12064" y="3787"/>
                  </a:cubicBezTo>
                  <a:cubicBezTo>
                    <a:pt x="10225" y="3611"/>
                    <a:pt x="8359" y="3611"/>
                    <a:pt x="6519" y="378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81" name="Freeform 215"/>
            <p:cNvSpPr/>
            <p:nvPr/>
          </p:nvSpPr>
          <p:spPr>
            <a:xfrm>
              <a:off x="332972" y="1247434"/>
              <a:ext cx="44554" cy="62008"/>
            </a:xfrm>
            <a:custGeom>
              <a:avLst/>
              <a:gdLst/>
              <a:ahLst/>
              <a:cxnLst>
                <a:cxn ang="0">
                  <a:pos x="wd2" y="hd2"/>
                </a:cxn>
                <a:cxn ang="5400000">
                  <a:pos x="wd2" y="hd2"/>
                </a:cxn>
                <a:cxn ang="10800000">
                  <a:pos x="wd2" y="hd2"/>
                </a:cxn>
                <a:cxn ang="16200000">
                  <a:pos x="wd2" y="hd2"/>
                </a:cxn>
              </a:cxnLst>
              <a:rect l="0" t="0" r="r" b="b"/>
              <a:pathLst>
                <a:path w="21112" h="21497" extrusionOk="0">
                  <a:moveTo>
                    <a:pt x="46" y="0"/>
                  </a:moveTo>
                  <a:lnTo>
                    <a:pt x="6613" y="0"/>
                  </a:lnTo>
                  <a:lnTo>
                    <a:pt x="6613" y="13727"/>
                  </a:lnTo>
                  <a:cubicBezTo>
                    <a:pt x="6613" y="15031"/>
                    <a:pt x="6613" y="17639"/>
                    <a:pt x="10555" y="17639"/>
                  </a:cubicBezTo>
                  <a:cubicBezTo>
                    <a:pt x="11774" y="17639"/>
                    <a:pt x="14589" y="17639"/>
                    <a:pt x="14589" y="13796"/>
                  </a:cubicBezTo>
                  <a:lnTo>
                    <a:pt x="14589" y="69"/>
                  </a:lnTo>
                  <a:lnTo>
                    <a:pt x="21064" y="69"/>
                  </a:lnTo>
                  <a:lnTo>
                    <a:pt x="21064" y="13796"/>
                  </a:lnTo>
                  <a:cubicBezTo>
                    <a:pt x="21359" y="16058"/>
                    <a:pt x="20257" y="18298"/>
                    <a:pt x="18061" y="19905"/>
                  </a:cubicBezTo>
                  <a:cubicBezTo>
                    <a:pt x="15998" y="21007"/>
                    <a:pt x="13483" y="21564"/>
                    <a:pt x="10931" y="21483"/>
                  </a:cubicBezTo>
                  <a:cubicBezTo>
                    <a:pt x="8081" y="21600"/>
                    <a:pt x="5263" y="20994"/>
                    <a:pt x="2955" y="19767"/>
                  </a:cubicBezTo>
                  <a:cubicBezTo>
                    <a:pt x="817" y="18081"/>
                    <a:pt x="-241" y="15811"/>
                    <a:pt x="46" y="13521"/>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82" name="Freeform 216"/>
            <p:cNvSpPr/>
            <p:nvPr/>
          </p:nvSpPr>
          <p:spPr>
            <a:xfrm>
              <a:off x="392145" y="1245956"/>
              <a:ext cx="42129" cy="64301"/>
            </a:xfrm>
            <a:custGeom>
              <a:avLst/>
              <a:gdLst/>
              <a:ahLst/>
              <a:cxnLst>
                <a:cxn ang="0">
                  <a:pos x="wd2" y="hd2"/>
                </a:cxn>
                <a:cxn ang="5400000">
                  <a:pos x="wd2" y="hd2"/>
                </a:cxn>
                <a:cxn ang="10800000">
                  <a:pos x="wd2" y="hd2"/>
                </a:cxn>
                <a:cxn ang="16200000">
                  <a:pos x="wd2" y="hd2"/>
                </a:cxn>
              </a:cxnLst>
              <a:rect l="0" t="0" r="r" b="b"/>
              <a:pathLst>
                <a:path w="21005" h="21451" extrusionOk="0">
                  <a:moveTo>
                    <a:pt x="66" y="7361"/>
                  </a:moveTo>
                  <a:cubicBezTo>
                    <a:pt x="-559" y="3738"/>
                    <a:pt x="3325" y="462"/>
                    <a:pt x="8742" y="43"/>
                  </a:cubicBezTo>
                  <a:cubicBezTo>
                    <a:pt x="9435" y="-10"/>
                    <a:pt x="10134" y="-15"/>
                    <a:pt x="10828" y="31"/>
                  </a:cubicBezTo>
                  <a:cubicBezTo>
                    <a:pt x="13234" y="-18"/>
                    <a:pt x="15596" y="470"/>
                    <a:pt x="17542" y="1417"/>
                  </a:cubicBezTo>
                  <a:cubicBezTo>
                    <a:pt x="19762" y="2867"/>
                    <a:pt x="20917" y="4895"/>
                    <a:pt x="20702" y="6965"/>
                  </a:cubicBezTo>
                  <a:lnTo>
                    <a:pt x="13987" y="6965"/>
                  </a:lnTo>
                  <a:cubicBezTo>
                    <a:pt x="13987" y="5974"/>
                    <a:pt x="13987" y="3729"/>
                    <a:pt x="10532" y="3729"/>
                  </a:cubicBezTo>
                  <a:cubicBezTo>
                    <a:pt x="9623" y="3762"/>
                    <a:pt x="8756" y="3994"/>
                    <a:pt x="8064" y="4389"/>
                  </a:cubicBezTo>
                  <a:cubicBezTo>
                    <a:pt x="7218" y="4994"/>
                    <a:pt x="6788" y="5808"/>
                    <a:pt x="6879" y="6635"/>
                  </a:cubicBezTo>
                  <a:lnTo>
                    <a:pt x="6879" y="14362"/>
                  </a:lnTo>
                  <a:cubicBezTo>
                    <a:pt x="6879" y="15484"/>
                    <a:pt x="6879" y="17598"/>
                    <a:pt x="10631" y="17598"/>
                  </a:cubicBezTo>
                  <a:cubicBezTo>
                    <a:pt x="14382" y="17598"/>
                    <a:pt x="14185" y="16079"/>
                    <a:pt x="14185" y="13899"/>
                  </a:cubicBezTo>
                  <a:lnTo>
                    <a:pt x="20899" y="13899"/>
                  </a:lnTo>
                  <a:cubicBezTo>
                    <a:pt x="21041" y="14734"/>
                    <a:pt x="21041" y="15575"/>
                    <a:pt x="20899" y="16409"/>
                  </a:cubicBezTo>
                  <a:cubicBezTo>
                    <a:pt x="20599" y="17851"/>
                    <a:pt x="19465" y="19155"/>
                    <a:pt x="17740" y="20041"/>
                  </a:cubicBezTo>
                  <a:cubicBezTo>
                    <a:pt x="15807" y="20958"/>
                    <a:pt x="13493" y="21443"/>
                    <a:pt x="11125" y="21429"/>
                  </a:cubicBezTo>
                  <a:cubicBezTo>
                    <a:pt x="8220" y="21582"/>
                    <a:pt x="5353" y="20911"/>
                    <a:pt x="3226" y="19579"/>
                  </a:cubicBezTo>
                  <a:cubicBezTo>
                    <a:pt x="1942" y="18787"/>
                    <a:pt x="362" y="17664"/>
                    <a:pt x="362" y="13503"/>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83" name="Freeform 217"/>
            <p:cNvSpPr/>
            <p:nvPr/>
          </p:nvSpPr>
          <p:spPr>
            <a:xfrm>
              <a:off x="443961" y="1247434"/>
              <a:ext cx="44752" cy="609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1" y="3927"/>
                  </a:lnTo>
                  <a:lnTo>
                    <a:pt x="14241" y="21600"/>
                  </a:lnTo>
                  <a:lnTo>
                    <a:pt x="7455" y="21600"/>
                  </a:lnTo>
                  <a:lnTo>
                    <a:pt x="7455" y="3927"/>
                  </a:lnTo>
                  <a:lnTo>
                    <a:pt x="0" y="3927"/>
                  </a:lnTo>
                  <a:lnTo>
                    <a:pt x="0" y="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84" name="Freeform 218"/>
            <p:cNvSpPr/>
            <p:nvPr/>
          </p:nvSpPr>
          <p:spPr>
            <a:xfrm>
              <a:off x="493860" y="1247434"/>
              <a:ext cx="27923" cy="6097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15" y="19706"/>
                  </a:lnTo>
                  <a:lnTo>
                    <a:pt x="5515" y="1894"/>
                  </a:lnTo>
                  <a:lnTo>
                    <a:pt x="0" y="1894"/>
                  </a:lnTo>
                  <a:lnTo>
                    <a:pt x="0" y="0"/>
                  </a:lnTo>
                  <a:lnTo>
                    <a:pt x="21600" y="0"/>
                  </a:lnTo>
                  <a:lnTo>
                    <a:pt x="21600" y="1894"/>
                  </a:lnTo>
                  <a:lnTo>
                    <a:pt x="16085" y="1894"/>
                  </a:lnTo>
                  <a:lnTo>
                    <a:pt x="16085" y="19636"/>
                  </a:lnTo>
                  <a:lnTo>
                    <a:pt x="21600" y="19636"/>
                  </a:lnTo>
                  <a:lnTo>
                    <a:pt x="21600"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85" name="Freeform 219"/>
            <p:cNvSpPr/>
            <p:nvPr/>
          </p:nvSpPr>
          <p:spPr>
            <a:xfrm>
              <a:off x="529703" y="1246161"/>
              <a:ext cx="43433" cy="65167"/>
            </a:xfrm>
            <a:custGeom>
              <a:avLst/>
              <a:gdLst/>
              <a:ahLst/>
              <a:cxnLst>
                <a:cxn ang="0">
                  <a:pos x="wd2" y="hd2"/>
                </a:cxn>
                <a:cxn ang="5400000">
                  <a:pos x="wd2" y="hd2"/>
                </a:cxn>
                <a:cxn ang="10800000">
                  <a:pos x="wd2" y="hd2"/>
                </a:cxn>
                <a:cxn ang="16200000">
                  <a:pos x="wd2" y="hd2"/>
                </a:cxn>
              </a:cxnLst>
              <a:rect l="0" t="0" r="r" b="b"/>
              <a:pathLst>
                <a:path w="21234" h="21137" extrusionOk="0">
                  <a:moveTo>
                    <a:pt x="484" y="7412"/>
                  </a:moveTo>
                  <a:cubicBezTo>
                    <a:pt x="290" y="5419"/>
                    <a:pt x="1221" y="3450"/>
                    <a:pt x="3098" y="1889"/>
                  </a:cubicBezTo>
                  <a:cubicBezTo>
                    <a:pt x="5120" y="605"/>
                    <a:pt x="7853" y="-68"/>
                    <a:pt x="10649" y="27"/>
                  </a:cubicBezTo>
                  <a:cubicBezTo>
                    <a:pt x="13568" y="-151"/>
                    <a:pt x="16451" y="557"/>
                    <a:pt x="18490" y="1953"/>
                  </a:cubicBezTo>
                  <a:cubicBezTo>
                    <a:pt x="20655" y="3765"/>
                    <a:pt x="21600" y="6087"/>
                    <a:pt x="21105" y="8375"/>
                  </a:cubicBezTo>
                  <a:lnTo>
                    <a:pt x="21105" y="13191"/>
                  </a:lnTo>
                  <a:cubicBezTo>
                    <a:pt x="21463" y="15313"/>
                    <a:pt x="20521" y="17441"/>
                    <a:pt x="18491" y="19098"/>
                  </a:cubicBezTo>
                  <a:cubicBezTo>
                    <a:pt x="16388" y="20477"/>
                    <a:pt x="13504" y="21199"/>
                    <a:pt x="10552" y="21089"/>
                  </a:cubicBezTo>
                  <a:cubicBezTo>
                    <a:pt x="6283" y="21449"/>
                    <a:pt x="2225" y="19754"/>
                    <a:pt x="872" y="17043"/>
                  </a:cubicBezTo>
                  <a:cubicBezTo>
                    <a:pt x="301" y="15728"/>
                    <a:pt x="7" y="14367"/>
                    <a:pt x="0" y="12998"/>
                  </a:cubicBezTo>
                  <a:close/>
                  <a:moveTo>
                    <a:pt x="7164" y="13833"/>
                  </a:moveTo>
                  <a:cubicBezTo>
                    <a:pt x="7164" y="15952"/>
                    <a:pt x="7842" y="17429"/>
                    <a:pt x="10746" y="17429"/>
                  </a:cubicBezTo>
                  <a:cubicBezTo>
                    <a:pt x="13651" y="17429"/>
                    <a:pt x="14328" y="15246"/>
                    <a:pt x="14328" y="13833"/>
                  </a:cubicBezTo>
                  <a:lnTo>
                    <a:pt x="14328" y="6962"/>
                  </a:lnTo>
                  <a:cubicBezTo>
                    <a:pt x="14328" y="5613"/>
                    <a:pt x="14328" y="3944"/>
                    <a:pt x="10843" y="3944"/>
                  </a:cubicBezTo>
                  <a:cubicBezTo>
                    <a:pt x="7358" y="3944"/>
                    <a:pt x="7164" y="6192"/>
                    <a:pt x="7164" y="6962"/>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86" name="Freeform 220"/>
            <p:cNvSpPr/>
            <p:nvPr/>
          </p:nvSpPr>
          <p:spPr>
            <a:xfrm>
              <a:off x="587524" y="1247434"/>
              <a:ext cx="44357" cy="609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268" y="0"/>
                  </a:lnTo>
                  <a:lnTo>
                    <a:pt x="13885" y="10099"/>
                  </a:lnTo>
                  <a:cubicBezTo>
                    <a:pt x="14276" y="10575"/>
                    <a:pt x="14631" y="11067"/>
                    <a:pt x="14946" y="11571"/>
                  </a:cubicBezTo>
                  <a:cubicBezTo>
                    <a:pt x="15112" y="11963"/>
                    <a:pt x="15339" y="12339"/>
                    <a:pt x="15622" y="12694"/>
                  </a:cubicBezTo>
                  <a:lnTo>
                    <a:pt x="15622" y="10519"/>
                  </a:lnTo>
                  <a:cubicBezTo>
                    <a:pt x="15622" y="9047"/>
                    <a:pt x="15622" y="8836"/>
                    <a:pt x="15622" y="8065"/>
                  </a:cubicBezTo>
                  <a:lnTo>
                    <a:pt x="15622" y="0"/>
                  </a:lnTo>
                  <a:lnTo>
                    <a:pt x="21600" y="0"/>
                  </a:lnTo>
                  <a:lnTo>
                    <a:pt x="21600" y="21600"/>
                  </a:lnTo>
                  <a:lnTo>
                    <a:pt x="16104" y="21600"/>
                  </a:lnTo>
                  <a:lnTo>
                    <a:pt x="8293" y="11151"/>
                  </a:lnTo>
                  <a:cubicBezTo>
                    <a:pt x="7398" y="10003"/>
                    <a:pt x="6624" y="8807"/>
                    <a:pt x="5978" y="7574"/>
                  </a:cubicBezTo>
                  <a:cubicBezTo>
                    <a:pt x="5978" y="8205"/>
                    <a:pt x="5978" y="10940"/>
                    <a:pt x="5978" y="11501"/>
                  </a:cubicBezTo>
                  <a:lnTo>
                    <a:pt x="5978"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87" name="Freeform 221"/>
            <p:cNvSpPr/>
            <p:nvPr/>
          </p:nvSpPr>
          <p:spPr>
            <a:xfrm>
              <a:off x="669900" y="1247434"/>
              <a:ext cx="42972" cy="609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605" y="0"/>
                  </a:lnTo>
                  <a:lnTo>
                    <a:pt x="20605" y="3927"/>
                  </a:lnTo>
                  <a:lnTo>
                    <a:pt x="6669" y="3927"/>
                  </a:lnTo>
                  <a:lnTo>
                    <a:pt x="6669" y="8556"/>
                  </a:lnTo>
                  <a:lnTo>
                    <a:pt x="16324" y="8556"/>
                  </a:lnTo>
                  <a:lnTo>
                    <a:pt x="16324" y="12483"/>
                  </a:lnTo>
                  <a:lnTo>
                    <a:pt x="6768" y="12483"/>
                  </a:lnTo>
                  <a:lnTo>
                    <a:pt x="6768" y="17603"/>
                  </a:lnTo>
                  <a:lnTo>
                    <a:pt x="21600" y="17603"/>
                  </a:lnTo>
                  <a:lnTo>
                    <a:pt x="21600" y="21600"/>
                  </a:lnTo>
                  <a:lnTo>
                    <a:pt x="0" y="2160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88" name="Freeform 222"/>
            <p:cNvSpPr/>
            <p:nvPr/>
          </p:nvSpPr>
          <p:spPr>
            <a:xfrm>
              <a:off x="724753" y="1247434"/>
              <a:ext cx="42304" cy="60977"/>
            </a:xfrm>
            <a:custGeom>
              <a:avLst/>
              <a:gdLst/>
              <a:ahLst/>
              <a:cxnLst>
                <a:cxn ang="0">
                  <a:pos x="wd2" y="hd2"/>
                </a:cxn>
                <a:cxn ang="5400000">
                  <a:pos x="wd2" y="hd2"/>
                </a:cxn>
                <a:cxn ang="10800000">
                  <a:pos x="wd2" y="hd2"/>
                </a:cxn>
                <a:cxn ang="16200000">
                  <a:pos x="wd2" y="hd2"/>
                </a:cxn>
              </a:cxnLst>
              <a:rect l="0" t="0" r="r" b="b"/>
              <a:pathLst>
                <a:path w="21248" h="21600" extrusionOk="0">
                  <a:moveTo>
                    <a:pt x="0" y="0"/>
                  </a:moveTo>
                  <a:lnTo>
                    <a:pt x="7460" y="0"/>
                  </a:lnTo>
                  <a:cubicBezTo>
                    <a:pt x="14919" y="0"/>
                    <a:pt x="17405" y="982"/>
                    <a:pt x="19394" y="2805"/>
                  </a:cubicBezTo>
                  <a:cubicBezTo>
                    <a:pt x="21384" y="4629"/>
                    <a:pt x="21185" y="5680"/>
                    <a:pt x="21185" y="10519"/>
                  </a:cubicBezTo>
                  <a:lnTo>
                    <a:pt x="21185" y="14237"/>
                  </a:lnTo>
                  <a:cubicBezTo>
                    <a:pt x="21600" y="16726"/>
                    <a:pt x="19933" y="19160"/>
                    <a:pt x="16908" y="20478"/>
                  </a:cubicBezTo>
                  <a:cubicBezTo>
                    <a:pt x="14855" y="21170"/>
                    <a:pt x="12619" y="21553"/>
                    <a:pt x="10343" y="21600"/>
                  </a:cubicBezTo>
                  <a:lnTo>
                    <a:pt x="398" y="21600"/>
                  </a:lnTo>
                  <a:close/>
                  <a:moveTo>
                    <a:pt x="6863" y="17743"/>
                  </a:moveTo>
                  <a:lnTo>
                    <a:pt x="8851" y="17743"/>
                  </a:lnTo>
                  <a:cubicBezTo>
                    <a:pt x="11538" y="17743"/>
                    <a:pt x="14322" y="17392"/>
                    <a:pt x="14322" y="13254"/>
                  </a:cubicBezTo>
                  <a:lnTo>
                    <a:pt x="14322" y="10589"/>
                  </a:lnTo>
                  <a:cubicBezTo>
                    <a:pt x="14670" y="8730"/>
                    <a:pt x="14292" y="6839"/>
                    <a:pt x="13228" y="5120"/>
                  </a:cubicBezTo>
                  <a:cubicBezTo>
                    <a:pt x="11936" y="3787"/>
                    <a:pt x="10444" y="3787"/>
                    <a:pt x="6863" y="378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89" name="Freeform 223"/>
            <p:cNvSpPr/>
            <p:nvPr/>
          </p:nvSpPr>
          <p:spPr>
            <a:xfrm>
              <a:off x="780862" y="1247434"/>
              <a:ext cx="44388" cy="62002"/>
            </a:xfrm>
            <a:custGeom>
              <a:avLst/>
              <a:gdLst/>
              <a:ahLst/>
              <a:cxnLst>
                <a:cxn ang="0">
                  <a:pos x="wd2" y="hd2"/>
                </a:cxn>
                <a:cxn ang="5400000">
                  <a:pos x="wd2" y="hd2"/>
                </a:cxn>
                <a:cxn ang="10800000">
                  <a:pos x="wd2" y="hd2"/>
                </a:cxn>
                <a:cxn ang="16200000">
                  <a:pos x="wd2" y="hd2"/>
                </a:cxn>
              </a:cxnLst>
              <a:rect l="0" t="0" r="r" b="b"/>
              <a:pathLst>
                <a:path w="21076" h="21505" extrusionOk="0">
                  <a:moveTo>
                    <a:pt x="61" y="0"/>
                  </a:moveTo>
                  <a:lnTo>
                    <a:pt x="6643" y="0"/>
                  </a:lnTo>
                  <a:lnTo>
                    <a:pt x="6643" y="13734"/>
                  </a:lnTo>
                  <a:cubicBezTo>
                    <a:pt x="6643" y="15038"/>
                    <a:pt x="6643" y="17648"/>
                    <a:pt x="10498" y="17648"/>
                  </a:cubicBezTo>
                  <a:cubicBezTo>
                    <a:pt x="11720" y="17648"/>
                    <a:pt x="14634" y="17648"/>
                    <a:pt x="14634" y="13802"/>
                  </a:cubicBezTo>
                  <a:lnTo>
                    <a:pt x="14634" y="69"/>
                  </a:lnTo>
                  <a:lnTo>
                    <a:pt x="21029" y="69"/>
                  </a:lnTo>
                  <a:lnTo>
                    <a:pt x="21029" y="13802"/>
                  </a:lnTo>
                  <a:cubicBezTo>
                    <a:pt x="21324" y="16065"/>
                    <a:pt x="20221" y="18306"/>
                    <a:pt x="18020" y="19914"/>
                  </a:cubicBezTo>
                  <a:cubicBezTo>
                    <a:pt x="15959" y="21027"/>
                    <a:pt x="13434" y="21585"/>
                    <a:pt x="10874" y="21493"/>
                  </a:cubicBezTo>
                  <a:cubicBezTo>
                    <a:pt x="8049" y="21600"/>
                    <a:pt x="5260" y="20994"/>
                    <a:pt x="2976" y="19776"/>
                  </a:cubicBezTo>
                  <a:cubicBezTo>
                    <a:pt x="790" y="18109"/>
                    <a:pt x="-276" y="15822"/>
                    <a:pt x="61" y="1352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90" name="Freeform 224"/>
            <p:cNvSpPr/>
            <p:nvPr/>
          </p:nvSpPr>
          <p:spPr>
            <a:xfrm>
              <a:off x="840262" y="1245934"/>
              <a:ext cx="42252" cy="64323"/>
            </a:xfrm>
            <a:custGeom>
              <a:avLst/>
              <a:gdLst/>
              <a:ahLst/>
              <a:cxnLst>
                <a:cxn ang="0">
                  <a:pos x="wd2" y="hd2"/>
                </a:cxn>
                <a:cxn ang="5400000">
                  <a:pos x="wd2" y="hd2"/>
                </a:cxn>
                <a:cxn ang="10800000">
                  <a:pos x="wd2" y="hd2"/>
                </a:cxn>
                <a:cxn ang="16200000">
                  <a:pos x="wd2" y="hd2"/>
                </a:cxn>
              </a:cxnLst>
              <a:rect l="0" t="0" r="r" b="b"/>
              <a:pathLst>
                <a:path w="21015" h="21454" extrusionOk="0">
                  <a:moveTo>
                    <a:pt x="67" y="7367"/>
                  </a:moveTo>
                  <a:cubicBezTo>
                    <a:pt x="-562" y="3745"/>
                    <a:pt x="3308" y="466"/>
                    <a:pt x="8710" y="44"/>
                  </a:cubicBezTo>
                  <a:cubicBezTo>
                    <a:pt x="9438" y="-13"/>
                    <a:pt x="10172" y="-15"/>
                    <a:pt x="10901" y="37"/>
                  </a:cubicBezTo>
                  <a:cubicBezTo>
                    <a:pt x="13297" y="9"/>
                    <a:pt x="15644" y="494"/>
                    <a:pt x="17599" y="1424"/>
                  </a:cubicBezTo>
                  <a:cubicBezTo>
                    <a:pt x="19788" y="2880"/>
                    <a:pt x="20907" y="4910"/>
                    <a:pt x="20652" y="6971"/>
                  </a:cubicBezTo>
                  <a:lnTo>
                    <a:pt x="14053" y="6971"/>
                  </a:lnTo>
                  <a:cubicBezTo>
                    <a:pt x="14053" y="5980"/>
                    <a:pt x="14053" y="3735"/>
                    <a:pt x="10606" y="3735"/>
                  </a:cubicBezTo>
                  <a:cubicBezTo>
                    <a:pt x="9665" y="3754"/>
                    <a:pt x="8761" y="3986"/>
                    <a:pt x="8045" y="4395"/>
                  </a:cubicBezTo>
                  <a:cubicBezTo>
                    <a:pt x="7215" y="5003"/>
                    <a:pt x="6820" y="5822"/>
                    <a:pt x="6962" y="6641"/>
                  </a:cubicBezTo>
                  <a:lnTo>
                    <a:pt x="6962" y="14366"/>
                  </a:lnTo>
                  <a:cubicBezTo>
                    <a:pt x="6962" y="15489"/>
                    <a:pt x="6962" y="17602"/>
                    <a:pt x="10606" y="17602"/>
                  </a:cubicBezTo>
                  <a:cubicBezTo>
                    <a:pt x="14250" y="17602"/>
                    <a:pt x="14151" y="16083"/>
                    <a:pt x="14151" y="13904"/>
                  </a:cubicBezTo>
                  <a:lnTo>
                    <a:pt x="20948" y="13904"/>
                  </a:lnTo>
                  <a:cubicBezTo>
                    <a:pt x="21038" y="14739"/>
                    <a:pt x="21038" y="15578"/>
                    <a:pt x="20948" y="16413"/>
                  </a:cubicBezTo>
                  <a:cubicBezTo>
                    <a:pt x="20593" y="17857"/>
                    <a:pt x="19431" y="19156"/>
                    <a:pt x="17697" y="20045"/>
                  </a:cubicBezTo>
                  <a:cubicBezTo>
                    <a:pt x="15770" y="20961"/>
                    <a:pt x="13460" y="21446"/>
                    <a:pt x="11098" y="21432"/>
                  </a:cubicBezTo>
                  <a:cubicBezTo>
                    <a:pt x="8201" y="21585"/>
                    <a:pt x="5341" y="20914"/>
                    <a:pt x="3219" y="19583"/>
                  </a:cubicBezTo>
                  <a:cubicBezTo>
                    <a:pt x="1939" y="18790"/>
                    <a:pt x="362" y="17668"/>
                    <a:pt x="362" y="13508"/>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91" name="Freeform 225"/>
            <p:cNvSpPr/>
            <p:nvPr/>
          </p:nvSpPr>
          <p:spPr>
            <a:xfrm>
              <a:off x="888911" y="1247434"/>
              <a:ext cx="51884" cy="60977"/>
            </a:xfrm>
            <a:custGeom>
              <a:avLst/>
              <a:gdLst/>
              <a:ahLst/>
              <a:cxnLst>
                <a:cxn ang="0">
                  <a:pos x="wd2" y="hd2"/>
                </a:cxn>
                <a:cxn ang="5400000">
                  <a:pos x="wd2" y="hd2"/>
                </a:cxn>
                <a:cxn ang="10800000">
                  <a:pos x="wd2" y="hd2"/>
                </a:cxn>
                <a:cxn ang="16200000">
                  <a:pos x="wd2" y="hd2"/>
                </a:cxn>
              </a:cxnLst>
              <a:rect l="0" t="0" r="r" b="b"/>
              <a:pathLst>
                <a:path w="21600" h="21600" extrusionOk="0">
                  <a:moveTo>
                    <a:pt x="14262" y="0"/>
                  </a:moveTo>
                  <a:lnTo>
                    <a:pt x="21600" y="21600"/>
                  </a:lnTo>
                  <a:lnTo>
                    <a:pt x="16241" y="21600"/>
                  </a:lnTo>
                  <a:lnTo>
                    <a:pt x="14922" y="17322"/>
                  </a:lnTo>
                  <a:lnTo>
                    <a:pt x="6678" y="17322"/>
                  </a:lnTo>
                  <a:lnTo>
                    <a:pt x="5359" y="21600"/>
                  </a:lnTo>
                  <a:lnTo>
                    <a:pt x="0" y="21600"/>
                  </a:lnTo>
                  <a:lnTo>
                    <a:pt x="7090" y="0"/>
                  </a:lnTo>
                  <a:close/>
                  <a:moveTo>
                    <a:pt x="11047" y="3857"/>
                  </a:moveTo>
                  <a:lnTo>
                    <a:pt x="8244" y="13605"/>
                  </a:lnTo>
                  <a:lnTo>
                    <a:pt x="13932" y="13605"/>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92" name="Freeform 226"/>
            <p:cNvSpPr/>
            <p:nvPr/>
          </p:nvSpPr>
          <p:spPr>
            <a:xfrm>
              <a:off x="942772" y="1247434"/>
              <a:ext cx="44752" cy="609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1" y="3927"/>
                  </a:lnTo>
                  <a:lnTo>
                    <a:pt x="14241" y="21600"/>
                  </a:lnTo>
                  <a:lnTo>
                    <a:pt x="7551" y="21600"/>
                  </a:lnTo>
                  <a:lnTo>
                    <a:pt x="7551" y="3927"/>
                  </a:lnTo>
                  <a:lnTo>
                    <a:pt x="0" y="3927"/>
                  </a:lnTo>
                  <a:lnTo>
                    <a:pt x="0" y="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93" name="Freeform 227"/>
            <p:cNvSpPr/>
            <p:nvPr/>
          </p:nvSpPr>
          <p:spPr>
            <a:xfrm>
              <a:off x="992872" y="1247434"/>
              <a:ext cx="27922" cy="6097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15" y="19706"/>
                  </a:lnTo>
                  <a:lnTo>
                    <a:pt x="5515" y="1894"/>
                  </a:lnTo>
                  <a:lnTo>
                    <a:pt x="0" y="1894"/>
                  </a:lnTo>
                  <a:lnTo>
                    <a:pt x="0" y="0"/>
                  </a:lnTo>
                  <a:lnTo>
                    <a:pt x="21600" y="0"/>
                  </a:lnTo>
                  <a:lnTo>
                    <a:pt x="21600" y="1894"/>
                  </a:lnTo>
                  <a:lnTo>
                    <a:pt x="15931" y="1894"/>
                  </a:lnTo>
                  <a:lnTo>
                    <a:pt x="15931" y="19636"/>
                  </a:lnTo>
                  <a:lnTo>
                    <a:pt x="21600" y="19636"/>
                  </a:lnTo>
                  <a:lnTo>
                    <a:pt x="21600"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94" name="Freeform 228"/>
            <p:cNvSpPr/>
            <p:nvPr/>
          </p:nvSpPr>
          <p:spPr>
            <a:xfrm>
              <a:off x="1028709" y="1246176"/>
              <a:ext cx="43282" cy="64936"/>
            </a:xfrm>
            <a:custGeom>
              <a:avLst/>
              <a:gdLst/>
              <a:ahLst/>
              <a:cxnLst>
                <a:cxn ang="0">
                  <a:pos x="wd2" y="hd2"/>
                </a:cxn>
                <a:cxn ang="5400000">
                  <a:pos x="wd2" y="hd2"/>
                </a:cxn>
                <a:cxn ang="10800000">
                  <a:pos x="wd2" y="hd2"/>
                </a:cxn>
                <a:cxn ang="16200000">
                  <a:pos x="wd2" y="hd2"/>
                </a:cxn>
              </a:cxnLst>
              <a:rect l="0" t="0" r="r" b="b"/>
              <a:pathLst>
                <a:path w="21177" h="20696" extrusionOk="0">
                  <a:moveTo>
                    <a:pt x="487" y="7278"/>
                  </a:moveTo>
                  <a:cubicBezTo>
                    <a:pt x="243" y="5317"/>
                    <a:pt x="1181" y="3371"/>
                    <a:pt x="3103" y="1852"/>
                  </a:cubicBezTo>
                  <a:cubicBezTo>
                    <a:pt x="7501" y="-617"/>
                    <a:pt x="14012" y="-617"/>
                    <a:pt x="18411" y="1852"/>
                  </a:cubicBezTo>
                  <a:cubicBezTo>
                    <a:pt x="20620" y="3617"/>
                    <a:pt x="21571" y="5912"/>
                    <a:pt x="21026" y="8162"/>
                  </a:cubicBezTo>
                  <a:lnTo>
                    <a:pt x="21026" y="12894"/>
                  </a:lnTo>
                  <a:cubicBezTo>
                    <a:pt x="21369" y="14968"/>
                    <a:pt x="20467" y="17048"/>
                    <a:pt x="18508" y="18699"/>
                  </a:cubicBezTo>
                  <a:cubicBezTo>
                    <a:pt x="16360" y="20050"/>
                    <a:pt x="13447" y="20758"/>
                    <a:pt x="10466" y="20655"/>
                  </a:cubicBezTo>
                  <a:cubicBezTo>
                    <a:pt x="6201" y="20983"/>
                    <a:pt x="2163" y="19327"/>
                    <a:pt x="777" y="16680"/>
                  </a:cubicBezTo>
                  <a:cubicBezTo>
                    <a:pt x="232" y="15386"/>
                    <a:pt x="-29" y="14047"/>
                    <a:pt x="3" y="12705"/>
                  </a:cubicBezTo>
                  <a:close/>
                  <a:moveTo>
                    <a:pt x="7172" y="13588"/>
                  </a:moveTo>
                  <a:cubicBezTo>
                    <a:pt x="7172" y="15670"/>
                    <a:pt x="7753" y="17121"/>
                    <a:pt x="10660" y="17121"/>
                  </a:cubicBezTo>
                  <a:cubicBezTo>
                    <a:pt x="13566" y="17121"/>
                    <a:pt x="14244" y="14977"/>
                    <a:pt x="14244" y="13588"/>
                  </a:cubicBezTo>
                  <a:lnTo>
                    <a:pt x="14244" y="6837"/>
                  </a:lnTo>
                  <a:cubicBezTo>
                    <a:pt x="14244" y="5511"/>
                    <a:pt x="14244" y="3871"/>
                    <a:pt x="10756" y="3871"/>
                  </a:cubicBezTo>
                  <a:cubicBezTo>
                    <a:pt x="7268" y="3871"/>
                    <a:pt x="7172" y="6080"/>
                    <a:pt x="7172" y="683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95" name="Freeform 229"/>
            <p:cNvSpPr/>
            <p:nvPr/>
          </p:nvSpPr>
          <p:spPr>
            <a:xfrm>
              <a:off x="1086535" y="1247434"/>
              <a:ext cx="44357" cy="609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172" y="0"/>
                  </a:lnTo>
                  <a:lnTo>
                    <a:pt x="13885" y="10099"/>
                  </a:lnTo>
                  <a:cubicBezTo>
                    <a:pt x="14246" y="10575"/>
                    <a:pt x="14568" y="11067"/>
                    <a:pt x="14850" y="11571"/>
                  </a:cubicBezTo>
                  <a:cubicBezTo>
                    <a:pt x="14850" y="11571"/>
                    <a:pt x="15428" y="12553"/>
                    <a:pt x="15525" y="12694"/>
                  </a:cubicBezTo>
                  <a:lnTo>
                    <a:pt x="15525" y="10519"/>
                  </a:lnTo>
                  <a:cubicBezTo>
                    <a:pt x="15453" y="9702"/>
                    <a:pt x="15453" y="8882"/>
                    <a:pt x="15525" y="8065"/>
                  </a:cubicBezTo>
                  <a:lnTo>
                    <a:pt x="15525" y="0"/>
                  </a:lnTo>
                  <a:lnTo>
                    <a:pt x="21600" y="0"/>
                  </a:lnTo>
                  <a:lnTo>
                    <a:pt x="21600" y="21600"/>
                  </a:lnTo>
                  <a:lnTo>
                    <a:pt x="16200" y="21600"/>
                  </a:lnTo>
                  <a:lnTo>
                    <a:pt x="8293" y="11151"/>
                  </a:lnTo>
                  <a:cubicBezTo>
                    <a:pt x="7450" y="9994"/>
                    <a:pt x="6709" y="8799"/>
                    <a:pt x="6075" y="7574"/>
                  </a:cubicBezTo>
                  <a:cubicBezTo>
                    <a:pt x="6075" y="8205"/>
                    <a:pt x="6075" y="10940"/>
                    <a:pt x="6075" y="11501"/>
                  </a:cubicBezTo>
                  <a:lnTo>
                    <a:pt x="6075" y="21600"/>
                  </a:lnTo>
                  <a:lnTo>
                    <a:pt x="96"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96" name="Freeform 230"/>
            <p:cNvSpPr/>
            <p:nvPr/>
          </p:nvSpPr>
          <p:spPr>
            <a:xfrm>
              <a:off x="1159405" y="1247434"/>
              <a:ext cx="52081" cy="60977"/>
            </a:xfrm>
            <a:custGeom>
              <a:avLst/>
              <a:gdLst/>
              <a:ahLst/>
              <a:cxnLst>
                <a:cxn ang="0">
                  <a:pos x="wd2" y="hd2"/>
                </a:cxn>
                <a:cxn ang="5400000">
                  <a:pos x="wd2" y="hd2"/>
                </a:cxn>
                <a:cxn ang="10800000">
                  <a:pos x="wd2" y="hd2"/>
                </a:cxn>
                <a:cxn ang="16200000">
                  <a:pos x="wd2" y="hd2"/>
                </a:cxn>
              </a:cxnLst>
              <a:rect l="0" t="0" r="r" b="b"/>
              <a:pathLst>
                <a:path w="21600" h="21600" extrusionOk="0">
                  <a:moveTo>
                    <a:pt x="14290" y="0"/>
                  </a:moveTo>
                  <a:lnTo>
                    <a:pt x="21600" y="21600"/>
                  </a:lnTo>
                  <a:lnTo>
                    <a:pt x="16180" y="21600"/>
                  </a:lnTo>
                  <a:lnTo>
                    <a:pt x="14948" y="17322"/>
                  </a:lnTo>
                  <a:lnTo>
                    <a:pt x="6734" y="17322"/>
                  </a:lnTo>
                  <a:lnTo>
                    <a:pt x="5420" y="21600"/>
                  </a:lnTo>
                  <a:lnTo>
                    <a:pt x="0" y="21600"/>
                  </a:lnTo>
                  <a:lnTo>
                    <a:pt x="7145" y="0"/>
                  </a:lnTo>
                  <a:close/>
                  <a:moveTo>
                    <a:pt x="11005" y="3857"/>
                  </a:moveTo>
                  <a:lnTo>
                    <a:pt x="8295" y="13605"/>
                  </a:lnTo>
                  <a:lnTo>
                    <a:pt x="13961" y="13605"/>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97" name="Freeform 231"/>
            <p:cNvSpPr/>
            <p:nvPr/>
          </p:nvSpPr>
          <p:spPr>
            <a:xfrm>
              <a:off x="1221585" y="1247434"/>
              <a:ext cx="44357" cy="609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268" y="0"/>
                  </a:lnTo>
                  <a:lnTo>
                    <a:pt x="13982" y="10099"/>
                  </a:lnTo>
                  <a:lnTo>
                    <a:pt x="14947" y="11571"/>
                  </a:lnTo>
                  <a:lnTo>
                    <a:pt x="15622" y="12694"/>
                  </a:lnTo>
                  <a:lnTo>
                    <a:pt x="15622" y="10519"/>
                  </a:lnTo>
                  <a:cubicBezTo>
                    <a:pt x="15622" y="9047"/>
                    <a:pt x="15622" y="8836"/>
                    <a:pt x="15622" y="8065"/>
                  </a:cubicBezTo>
                  <a:lnTo>
                    <a:pt x="15622" y="0"/>
                  </a:lnTo>
                  <a:lnTo>
                    <a:pt x="21600" y="0"/>
                  </a:lnTo>
                  <a:lnTo>
                    <a:pt x="21600" y="21600"/>
                  </a:lnTo>
                  <a:lnTo>
                    <a:pt x="16296" y="21600"/>
                  </a:lnTo>
                  <a:lnTo>
                    <a:pt x="8389" y="11151"/>
                  </a:lnTo>
                  <a:cubicBezTo>
                    <a:pt x="7546" y="9994"/>
                    <a:pt x="6806" y="8799"/>
                    <a:pt x="6172" y="7574"/>
                  </a:cubicBezTo>
                  <a:cubicBezTo>
                    <a:pt x="6172" y="8205"/>
                    <a:pt x="6172" y="10940"/>
                    <a:pt x="6172" y="11501"/>
                  </a:cubicBezTo>
                  <a:lnTo>
                    <a:pt x="6172" y="21600"/>
                  </a:lnTo>
                  <a:lnTo>
                    <a:pt x="96"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98" name="Freeform 232"/>
            <p:cNvSpPr/>
            <p:nvPr/>
          </p:nvSpPr>
          <p:spPr>
            <a:xfrm>
              <a:off x="1280395" y="1247434"/>
              <a:ext cx="42900" cy="60977"/>
            </a:xfrm>
            <a:custGeom>
              <a:avLst/>
              <a:gdLst/>
              <a:ahLst/>
              <a:cxnLst>
                <a:cxn ang="0">
                  <a:pos x="wd2" y="hd2"/>
                </a:cxn>
                <a:cxn ang="5400000">
                  <a:pos x="wd2" y="hd2"/>
                </a:cxn>
                <a:cxn ang="10800000">
                  <a:pos x="wd2" y="hd2"/>
                </a:cxn>
                <a:cxn ang="16200000">
                  <a:pos x="wd2" y="hd2"/>
                </a:cxn>
              </a:cxnLst>
              <a:rect l="0" t="0" r="r" b="b"/>
              <a:pathLst>
                <a:path w="21253" h="21600" extrusionOk="0">
                  <a:moveTo>
                    <a:pt x="0" y="0"/>
                  </a:moveTo>
                  <a:lnTo>
                    <a:pt x="7652" y="0"/>
                  </a:lnTo>
                  <a:cubicBezTo>
                    <a:pt x="15108" y="0"/>
                    <a:pt x="17462" y="982"/>
                    <a:pt x="19425" y="2805"/>
                  </a:cubicBezTo>
                  <a:cubicBezTo>
                    <a:pt x="21387" y="4629"/>
                    <a:pt x="21191" y="5680"/>
                    <a:pt x="21191" y="10519"/>
                  </a:cubicBezTo>
                  <a:lnTo>
                    <a:pt x="21191" y="14237"/>
                  </a:lnTo>
                  <a:cubicBezTo>
                    <a:pt x="21600" y="16726"/>
                    <a:pt x="19955" y="19160"/>
                    <a:pt x="16972" y="20478"/>
                  </a:cubicBezTo>
                  <a:cubicBezTo>
                    <a:pt x="14947" y="21170"/>
                    <a:pt x="12742" y="21553"/>
                    <a:pt x="10497" y="21600"/>
                  </a:cubicBezTo>
                  <a:lnTo>
                    <a:pt x="686" y="21600"/>
                  </a:lnTo>
                  <a:close/>
                  <a:moveTo>
                    <a:pt x="6770" y="17743"/>
                  </a:moveTo>
                  <a:lnTo>
                    <a:pt x="8731" y="17743"/>
                  </a:lnTo>
                  <a:cubicBezTo>
                    <a:pt x="11380" y="17743"/>
                    <a:pt x="14127" y="17392"/>
                    <a:pt x="14127" y="13254"/>
                  </a:cubicBezTo>
                  <a:cubicBezTo>
                    <a:pt x="14127" y="12553"/>
                    <a:pt x="14127" y="11361"/>
                    <a:pt x="14127" y="10589"/>
                  </a:cubicBezTo>
                  <a:cubicBezTo>
                    <a:pt x="14444" y="8724"/>
                    <a:pt x="14037" y="6831"/>
                    <a:pt x="12950" y="5120"/>
                  </a:cubicBezTo>
                  <a:cubicBezTo>
                    <a:pt x="11674" y="3787"/>
                    <a:pt x="10301" y="3787"/>
                    <a:pt x="6671" y="378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599" name="Freeform 233"/>
            <p:cNvSpPr/>
            <p:nvPr/>
          </p:nvSpPr>
          <p:spPr>
            <a:xfrm>
              <a:off x="1348515" y="1247434"/>
              <a:ext cx="44952" cy="609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72" y="3927"/>
                  </a:lnTo>
                  <a:lnTo>
                    <a:pt x="14272" y="21600"/>
                  </a:lnTo>
                  <a:lnTo>
                    <a:pt x="7517" y="21600"/>
                  </a:lnTo>
                  <a:lnTo>
                    <a:pt x="7517" y="3927"/>
                  </a:lnTo>
                  <a:lnTo>
                    <a:pt x="0" y="3927"/>
                  </a:lnTo>
                  <a:lnTo>
                    <a:pt x="0" y="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00" name="Freeform 234"/>
            <p:cNvSpPr/>
            <p:nvPr/>
          </p:nvSpPr>
          <p:spPr>
            <a:xfrm>
              <a:off x="1403565" y="1247434"/>
              <a:ext cx="43962" cy="60977"/>
            </a:xfrm>
            <a:custGeom>
              <a:avLst/>
              <a:gdLst/>
              <a:ahLst/>
              <a:cxnLst>
                <a:cxn ang="0">
                  <a:pos x="wd2" y="hd2"/>
                </a:cxn>
                <a:cxn ang="5400000">
                  <a:pos x="wd2" y="hd2"/>
                </a:cxn>
                <a:cxn ang="10800000">
                  <a:pos x="wd2" y="hd2"/>
                </a:cxn>
                <a:cxn ang="16200000">
                  <a:pos x="wd2" y="hd2"/>
                </a:cxn>
              </a:cxnLst>
              <a:rect l="0" t="0" r="r" b="b"/>
              <a:pathLst>
                <a:path w="21600" h="21600" extrusionOk="0">
                  <a:moveTo>
                    <a:pt x="6519" y="21600"/>
                  </a:moveTo>
                  <a:lnTo>
                    <a:pt x="0" y="21600"/>
                  </a:lnTo>
                  <a:lnTo>
                    <a:pt x="0" y="0"/>
                  </a:lnTo>
                  <a:lnTo>
                    <a:pt x="9730" y="0"/>
                  </a:lnTo>
                  <a:cubicBezTo>
                    <a:pt x="14594" y="0"/>
                    <a:pt x="20821" y="491"/>
                    <a:pt x="20821" y="6242"/>
                  </a:cubicBezTo>
                  <a:cubicBezTo>
                    <a:pt x="21164" y="8922"/>
                    <a:pt x="18715" y="11374"/>
                    <a:pt x="15081" y="11992"/>
                  </a:cubicBezTo>
                  <a:lnTo>
                    <a:pt x="21600" y="21600"/>
                  </a:lnTo>
                  <a:lnTo>
                    <a:pt x="14497" y="21600"/>
                  </a:lnTo>
                  <a:lnTo>
                    <a:pt x="8757" y="12764"/>
                  </a:lnTo>
                  <a:lnTo>
                    <a:pt x="6616" y="12764"/>
                  </a:lnTo>
                  <a:close/>
                  <a:moveTo>
                    <a:pt x="6519" y="9327"/>
                  </a:moveTo>
                  <a:cubicBezTo>
                    <a:pt x="8228" y="9522"/>
                    <a:pt x="9967" y="9522"/>
                    <a:pt x="11676" y="9327"/>
                  </a:cubicBezTo>
                  <a:cubicBezTo>
                    <a:pt x="13816" y="8766"/>
                    <a:pt x="14010" y="7574"/>
                    <a:pt x="14010" y="6382"/>
                  </a:cubicBezTo>
                  <a:cubicBezTo>
                    <a:pt x="14258" y="5279"/>
                    <a:pt x="13408" y="4200"/>
                    <a:pt x="11967" y="3787"/>
                  </a:cubicBezTo>
                  <a:cubicBezTo>
                    <a:pt x="10159" y="3609"/>
                    <a:pt x="8327" y="3609"/>
                    <a:pt x="6519" y="378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01" name="Freeform 235"/>
            <p:cNvSpPr/>
            <p:nvPr/>
          </p:nvSpPr>
          <p:spPr>
            <a:xfrm>
              <a:off x="1454258" y="1247434"/>
              <a:ext cx="50893" cy="60977"/>
            </a:xfrm>
            <a:custGeom>
              <a:avLst/>
              <a:gdLst/>
              <a:ahLst/>
              <a:cxnLst>
                <a:cxn ang="0">
                  <a:pos x="wd2" y="hd2"/>
                </a:cxn>
                <a:cxn ang="5400000">
                  <a:pos x="wd2" y="hd2"/>
                </a:cxn>
                <a:cxn ang="10800000">
                  <a:pos x="wd2" y="hd2"/>
                </a:cxn>
                <a:cxn ang="16200000">
                  <a:pos x="wd2" y="hd2"/>
                </a:cxn>
              </a:cxnLst>
              <a:rect l="0" t="0" r="r" b="b"/>
              <a:pathLst>
                <a:path w="21600" h="21600" extrusionOk="0">
                  <a:moveTo>
                    <a:pt x="14120" y="0"/>
                  </a:moveTo>
                  <a:lnTo>
                    <a:pt x="21600" y="21600"/>
                  </a:lnTo>
                  <a:lnTo>
                    <a:pt x="16137" y="21600"/>
                  </a:lnTo>
                  <a:lnTo>
                    <a:pt x="14792" y="17322"/>
                  </a:lnTo>
                  <a:lnTo>
                    <a:pt x="6808" y="17322"/>
                  </a:lnTo>
                  <a:lnTo>
                    <a:pt x="5463" y="21600"/>
                  </a:lnTo>
                  <a:lnTo>
                    <a:pt x="0" y="21600"/>
                  </a:lnTo>
                  <a:lnTo>
                    <a:pt x="7312" y="0"/>
                  </a:lnTo>
                  <a:close/>
                  <a:moveTo>
                    <a:pt x="10758" y="3857"/>
                  </a:moveTo>
                  <a:lnTo>
                    <a:pt x="7901" y="13605"/>
                  </a:lnTo>
                  <a:lnTo>
                    <a:pt x="13699" y="13605"/>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02" name="Freeform 236"/>
            <p:cNvSpPr/>
            <p:nvPr/>
          </p:nvSpPr>
          <p:spPr>
            <a:xfrm>
              <a:off x="1509703" y="1247434"/>
              <a:ext cx="27922" cy="6097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15" y="19706"/>
                  </a:lnTo>
                  <a:lnTo>
                    <a:pt x="5515" y="1894"/>
                  </a:lnTo>
                  <a:lnTo>
                    <a:pt x="0" y="1894"/>
                  </a:lnTo>
                  <a:lnTo>
                    <a:pt x="0" y="0"/>
                  </a:lnTo>
                  <a:lnTo>
                    <a:pt x="21600" y="0"/>
                  </a:lnTo>
                  <a:lnTo>
                    <a:pt x="21600" y="1894"/>
                  </a:lnTo>
                  <a:lnTo>
                    <a:pt x="15931" y="1894"/>
                  </a:lnTo>
                  <a:lnTo>
                    <a:pt x="15931" y="19636"/>
                  </a:lnTo>
                  <a:lnTo>
                    <a:pt x="21600" y="19636"/>
                  </a:lnTo>
                  <a:lnTo>
                    <a:pt x="21600"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03" name="Freeform 237"/>
            <p:cNvSpPr/>
            <p:nvPr/>
          </p:nvSpPr>
          <p:spPr>
            <a:xfrm>
              <a:off x="1547723" y="1247434"/>
              <a:ext cx="45150" cy="609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158" y="0"/>
                  </a:lnTo>
                  <a:lnTo>
                    <a:pt x="13642" y="10099"/>
                  </a:lnTo>
                  <a:cubicBezTo>
                    <a:pt x="14026" y="10575"/>
                    <a:pt x="14374" y="11067"/>
                    <a:pt x="14685" y="11571"/>
                  </a:cubicBezTo>
                  <a:cubicBezTo>
                    <a:pt x="14847" y="11963"/>
                    <a:pt x="15070" y="12339"/>
                    <a:pt x="15347" y="12694"/>
                  </a:cubicBezTo>
                  <a:lnTo>
                    <a:pt x="15347" y="10519"/>
                  </a:lnTo>
                  <a:cubicBezTo>
                    <a:pt x="15347" y="9047"/>
                    <a:pt x="15347" y="8836"/>
                    <a:pt x="15347" y="8065"/>
                  </a:cubicBezTo>
                  <a:lnTo>
                    <a:pt x="15347" y="0"/>
                  </a:lnTo>
                  <a:lnTo>
                    <a:pt x="21600" y="0"/>
                  </a:lnTo>
                  <a:lnTo>
                    <a:pt x="21600" y="21600"/>
                  </a:lnTo>
                  <a:lnTo>
                    <a:pt x="16389" y="21600"/>
                  </a:lnTo>
                  <a:lnTo>
                    <a:pt x="8621" y="11151"/>
                  </a:lnTo>
                  <a:cubicBezTo>
                    <a:pt x="7741" y="10003"/>
                    <a:pt x="6982" y="8807"/>
                    <a:pt x="6347" y="7574"/>
                  </a:cubicBezTo>
                  <a:cubicBezTo>
                    <a:pt x="6347" y="8205"/>
                    <a:pt x="6347" y="10940"/>
                    <a:pt x="6347" y="11501"/>
                  </a:cubicBezTo>
                  <a:lnTo>
                    <a:pt x="6347" y="21600"/>
                  </a:lnTo>
                  <a:lnTo>
                    <a:pt x="474"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04" name="Freeform 238"/>
            <p:cNvSpPr/>
            <p:nvPr/>
          </p:nvSpPr>
          <p:spPr>
            <a:xfrm>
              <a:off x="1602179" y="1247434"/>
              <a:ext cx="27922" cy="6097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15" y="19706"/>
                  </a:lnTo>
                  <a:lnTo>
                    <a:pt x="5515" y="1894"/>
                  </a:lnTo>
                  <a:lnTo>
                    <a:pt x="0" y="1894"/>
                  </a:lnTo>
                  <a:lnTo>
                    <a:pt x="0" y="0"/>
                  </a:lnTo>
                  <a:lnTo>
                    <a:pt x="21600" y="0"/>
                  </a:lnTo>
                  <a:lnTo>
                    <a:pt x="21600" y="1894"/>
                  </a:lnTo>
                  <a:lnTo>
                    <a:pt x="15931" y="1894"/>
                  </a:lnTo>
                  <a:lnTo>
                    <a:pt x="15931" y="19636"/>
                  </a:lnTo>
                  <a:lnTo>
                    <a:pt x="21600" y="19636"/>
                  </a:lnTo>
                  <a:lnTo>
                    <a:pt x="21600"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05" name="Freeform 239"/>
            <p:cNvSpPr/>
            <p:nvPr/>
          </p:nvSpPr>
          <p:spPr>
            <a:xfrm>
              <a:off x="1639604" y="1247434"/>
              <a:ext cx="44160" cy="60977"/>
            </a:xfrm>
            <a:custGeom>
              <a:avLst/>
              <a:gdLst/>
              <a:ahLst/>
              <a:cxnLst>
                <a:cxn ang="0">
                  <a:pos x="wd2" y="hd2"/>
                </a:cxn>
                <a:cxn ang="5400000">
                  <a:pos x="wd2" y="hd2"/>
                </a:cxn>
                <a:cxn ang="10800000">
                  <a:pos x="wd2" y="hd2"/>
                </a:cxn>
                <a:cxn ang="16200000">
                  <a:pos x="wd2" y="hd2"/>
                </a:cxn>
              </a:cxnLst>
              <a:rect l="0" t="0" r="r" b="b"/>
              <a:pathLst>
                <a:path w="21600" h="21600" extrusionOk="0">
                  <a:moveTo>
                    <a:pt x="291" y="0"/>
                  </a:moveTo>
                  <a:lnTo>
                    <a:pt x="6199" y="0"/>
                  </a:lnTo>
                  <a:lnTo>
                    <a:pt x="13851" y="10099"/>
                  </a:lnTo>
                  <a:cubicBezTo>
                    <a:pt x="14244" y="10575"/>
                    <a:pt x="14600" y="11067"/>
                    <a:pt x="14916" y="11571"/>
                  </a:cubicBezTo>
                  <a:cubicBezTo>
                    <a:pt x="15083" y="11963"/>
                    <a:pt x="15310" y="12339"/>
                    <a:pt x="15595" y="12694"/>
                  </a:cubicBezTo>
                  <a:lnTo>
                    <a:pt x="15595" y="10519"/>
                  </a:lnTo>
                  <a:cubicBezTo>
                    <a:pt x="15595" y="9047"/>
                    <a:pt x="15595" y="8836"/>
                    <a:pt x="15595" y="8065"/>
                  </a:cubicBezTo>
                  <a:lnTo>
                    <a:pt x="15595" y="0"/>
                  </a:lnTo>
                  <a:lnTo>
                    <a:pt x="21600" y="0"/>
                  </a:lnTo>
                  <a:lnTo>
                    <a:pt x="21600" y="21600"/>
                  </a:lnTo>
                  <a:lnTo>
                    <a:pt x="16272" y="21600"/>
                  </a:lnTo>
                  <a:lnTo>
                    <a:pt x="8330" y="11151"/>
                  </a:lnTo>
                  <a:cubicBezTo>
                    <a:pt x="7431" y="10003"/>
                    <a:pt x="6654" y="8807"/>
                    <a:pt x="6005" y="7574"/>
                  </a:cubicBezTo>
                  <a:cubicBezTo>
                    <a:pt x="6005" y="8205"/>
                    <a:pt x="6005" y="10940"/>
                    <a:pt x="6005" y="11501"/>
                  </a:cubicBezTo>
                  <a:lnTo>
                    <a:pt x="6005"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06" name="Freeform 240"/>
            <p:cNvSpPr/>
            <p:nvPr/>
          </p:nvSpPr>
          <p:spPr>
            <a:xfrm>
              <a:off x="1698068" y="1245140"/>
              <a:ext cx="42603" cy="65810"/>
            </a:xfrm>
            <a:custGeom>
              <a:avLst/>
              <a:gdLst/>
              <a:ahLst/>
              <a:cxnLst>
                <a:cxn ang="0">
                  <a:pos x="wd2" y="hd2"/>
                </a:cxn>
                <a:cxn ang="5400000">
                  <a:pos x="wd2" y="hd2"/>
                </a:cxn>
                <a:cxn ang="10800000">
                  <a:pos x="wd2" y="hd2"/>
                </a:cxn>
                <a:cxn ang="16200000">
                  <a:pos x="wd2" y="hd2"/>
                </a:cxn>
              </a:cxnLst>
              <a:rect l="0" t="0" r="r" b="b"/>
              <a:pathLst>
                <a:path w="21227" h="21144" extrusionOk="0">
                  <a:moveTo>
                    <a:pt x="173" y="7987"/>
                  </a:moveTo>
                  <a:cubicBezTo>
                    <a:pt x="-361" y="5666"/>
                    <a:pt x="806" y="3317"/>
                    <a:pt x="3331" y="1627"/>
                  </a:cubicBezTo>
                  <a:cubicBezTo>
                    <a:pt x="5547" y="416"/>
                    <a:pt x="8433" y="-158"/>
                    <a:pt x="11323" y="37"/>
                  </a:cubicBezTo>
                  <a:cubicBezTo>
                    <a:pt x="16314" y="-258"/>
                    <a:pt x="20732" y="2113"/>
                    <a:pt x="21188" y="5331"/>
                  </a:cubicBezTo>
                  <a:cubicBezTo>
                    <a:pt x="21239" y="5686"/>
                    <a:pt x="21239" y="6042"/>
                    <a:pt x="21188" y="6397"/>
                  </a:cubicBezTo>
                  <a:lnTo>
                    <a:pt x="14578" y="6397"/>
                  </a:lnTo>
                  <a:cubicBezTo>
                    <a:pt x="14578" y="4680"/>
                    <a:pt x="12999" y="3853"/>
                    <a:pt x="10730" y="3853"/>
                  </a:cubicBezTo>
                  <a:cubicBezTo>
                    <a:pt x="8461" y="3853"/>
                    <a:pt x="6981" y="5761"/>
                    <a:pt x="6981" y="6906"/>
                  </a:cubicBezTo>
                  <a:lnTo>
                    <a:pt x="6981" y="13267"/>
                  </a:lnTo>
                  <a:cubicBezTo>
                    <a:pt x="6981" y="15875"/>
                    <a:pt x="7770" y="17465"/>
                    <a:pt x="11026" y="17465"/>
                  </a:cubicBezTo>
                  <a:cubicBezTo>
                    <a:pt x="14282" y="17465"/>
                    <a:pt x="14578" y="15620"/>
                    <a:pt x="14578" y="14857"/>
                  </a:cubicBezTo>
                  <a:lnTo>
                    <a:pt x="14578" y="13521"/>
                  </a:lnTo>
                  <a:lnTo>
                    <a:pt x="10928" y="13521"/>
                  </a:lnTo>
                  <a:lnTo>
                    <a:pt x="10928" y="10278"/>
                  </a:lnTo>
                  <a:lnTo>
                    <a:pt x="20793" y="10278"/>
                  </a:lnTo>
                  <a:lnTo>
                    <a:pt x="20793" y="20773"/>
                  </a:lnTo>
                  <a:lnTo>
                    <a:pt x="17833" y="20773"/>
                  </a:lnTo>
                  <a:lnTo>
                    <a:pt x="16946" y="19374"/>
                  </a:lnTo>
                  <a:cubicBezTo>
                    <a:pt x="15273" y="20690"/>
                    <a:pt x="12650" y="21342"/>
                    <a:pt x="10039" y="21091"/>
                  </a:cubicBezTo>
                  <a:cubicBezTo>
                    <a:pt x="7035" y="21184"/>
                    <a:pt x="4129" y="20387"/>
                    <a:pt x="2146" y="18928"/>
                  </a:cubicBezTo>
                  <a:cubicBezTo>
                    <a:pt x="485" y="17317"/>
                    <a:pt x="-249" y="15381"/>
                    <a:pt x="74" y="13458"/>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07" name="Freeform 241"/>
            <p:cNvSpPr/>
            <p:nvPr/>
          </p:nvSpPr>
          <p:spPr>
            <a:xfrm>
              <a:off x="1769703" y="1247434"/>
              <a:ext cx="51090" cy="60977"/>
            </a:xfrm>
            <a:custGeom>
              <a:avLst/>
              <a:gdLst/>
              <a:ahLst/>
              <a:cxnLst>
                <a:cxn ang="0">
                  <a:pos x="wd2" y="hd2"/>
                </a:cxn>
                <a:cxn ang="5400000">
                  <a:pos x="wd2" y="hd2"/>
                </a:cxn>
                <a:cxn ang="10800000">
                  <a:pos x="wd2" y="hd2"/>
                </a:cxn>
                <a:cxn ang="16200000">
                  <a:pos x="wd2" y="hd2"/>
                </a:cxn>
              </a:cxnLst>
              <a:rect l="0" t="0" r="r" b="b"/>
              <a:pathLst>
                <a:path w="21600" h="21600" extrusionOk="0">
                  <a:moveTo>
                    <a:pt x="14148" y="0"/>
                  </a:moveTo>
                  <a:lnTo>
                    <a:pt x="21600" y="21600"/>
                  </a:lnTo>
                  <a:lnTo>
                    <a:pt x="16074" y="21600"/>
                  </a:lnTo>
                  <a:lnTo>
                    <a:pt x="14735" y="17322"/>
                  </a:lnTo>
                  <a:lnTo>
                    <a:pt x="6865" y="17322"/>
                  </a:lnTo>
                  <a:lnTo>
                    <a:pt x="5526" y="21600"/>
                  </a:lnTo>
                  <a:lnTo>
                    <a:pt x="0" y="21600"/>
                  </a:lnTo>
                  <a:lnTo>
                    <a:pt x="7284" y="0"/>
                  </a:lnTo>
                  <a:close/>
                  <a:moveTo>
                    <a:pt x="10800" y="3857"/>
                  </a:moveTo>
                  <a:lnTo>
                    <a:pt x="8037" y="13605"/>
                  </a:lnTo>
                  <a:lnTo>
                    <a:pt x="13814" y="13605"/>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08" name="Freeform 242"/>
            <p:cNvSpPr/>
            <p:nvPr/>
          </p:nvSpPr>
          <p:spPr>
            <a:xfrm>
              <a:off x="1830367" y="1247434"/>
              <a:ext cx="44388" cy="62003"/>
            </a:xfrm>
            <a:custGeom>
              <a:avLst/>
              <a:gdLst/>
              <a:ahLst/>
              <a:cxnLst>
                <a:cxn ang="0">
                  <a:pos x="wd2" y="hd2"/>
                </a:cxn>
                <a:cxn ang="5400000">
                  <a:pos x="wd2" y="hd2"/>
                </a:cxn>
                <a:cxn ang="10800000">
                  <a:pos x="wd2" y="hd2"/>
                </a:cxn>
                <a:cxn ang="16200000">
                  <a:pos x="wd2" y="hd2"/>
                </a:cxn>
              </a:cxnLst>
              <a:rect l="0" t="0" r="r" b="b"/>
              <a:pathLst>
                <a:path w="21076" h="21505" extrusionOk="0">
                  <a:moveTo>
                    <a:pt x="61" y="0"/>
                  </a:moveTo>
                  <a:lnTo>
                    <a:pt x="6643" y="0"/>
                  </a:lnTo>
                  <a:lnTo>
                    <a:pt x="6643" y="13734"/>
                  </a:lnTo>
                  <a:cubicBezTo>
                    <a:pt x="6643" y="15038"/>
                    <a:pt x="6643" y="17648"/>
                    <a:pt x="10592" y="17648"/>
                  </a:cubicBezTo>
                  <a:cubicBezTo>
                    <a:pt x="11814" y="17648"/>
                    <a:pt x="14635" y="17648"/>
                    <a:pt x="14635" y="13802"/>
                  </a:cubicBezTo>
                  <a:lnTo>
                    <a:pt x="14635" y="69"/>
                  </a:lnTo>
                  <a:lnTo>
                    <a:pt x="21029" y="69"/>
                  </a:lnTo>
                  <a:lnTo>
                    <a:pt x="21029" y="13802"/>
                  </a:lnTo>
                  <a:cubicBezTo>
                    <a:pt x="21324" y="16065"/>
                    <a:pt x="20221" y="18306"/>
                    <a:pt x="18019" y="19914"/>
                  </a:cubicBezTo>
                  <a:cubicBezTo>
                    <a:pt x="15967" y="21037"/>
                    <a:pt x="13436" y="21597"/>
                    <a:pt x="10874" y="21493"/>
                  </a:cubicBezTo>
                  <a:cubicBezTo>
                    <a:pt x="8049" y="21600"/>
                    <a:pt x="5260" y="20994"/>
                    <a:pt x="2976" y="19776"/>
                  </a:cubicBezTo>
                  <a:cubicBezTo>
                    <a:pt x="790" y="18109"/>
                    <a:pt x="-276" y="15822"/>
                    <a:pt x="61" y="1352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09" name="Freeform 243"/>
            <p:cNvSpPr/>
            <p:nvPr/>
          </p:nvSpPr>
          <p:spPr>
            <a:xfrm>
              <a:off x="1886140" y="1247434"/>
              <a:ext cx="44754" cy="609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0" y="3927"/>
                  </a:lnTo>
                  <a:lnTo>
                    <a:pt x="14240" y="21600"/>
                  </a:lnTo>
                  <a:lnTo>
                    <a:pt x="7551" y="21600"/>
                  </a:lnTo>
                  <a:lnTo>
                    <a:pt x="7551" y="3927"/>
                  </a:lnTo>
                  <a:lnTo>
                    <a:pt x="0" y="3927"/>
                  </a:lnTo>
                  <a:lnTo>
                    <a:pt x="0" y="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10" name="Freeform 244"/>
            <p:cNvSpPr/>
            <p:nvPr/>
          </p:nvSpPr>
          <p:spPr>
            <a:xfrm>
              <a:off x="1941783" y="1247434"/>
              <a:ext cx="44357" cy="609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557" y="0"/>
                  </a:lnTo>
                  <a:lnTo>
                    <a:pt x="6557" y="8205"/>
                  </a:lnTo>
                  <a:lnTo>
                    <a:pt x="14947" y="8205"/>
                  </a:lnTo>
                  <a:lnTo>
                    <a:pt x="14947" y="0"/>
                  </a:lnTo>
                  <a:lnTo>
                    <a:pt x="21600" y="0"/>
                  </a:lnTo>
                  <a:lnTo>
                    <a:pt x="21600" y="21600"/>
                  </a:lnTo>
                  <a:lnTo>
                    <a:pt x="15043" y="21600"/>
                  </a:lnTo>
                  <a:lnTo>
                    <a:pt x="15043" y="12273"/>
                  </a:lnTo>
                  <a:lnTo>
                    <a:pt x="6654" y="12273"/>
                  </a:lnTo>
                  <a:lnTo>
                    <a:pt x="6654" y="21600"/>
                  </a:lnTo>
                  <a:lnTo>
                    <a:pt x="0" y="2160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11" name="Freeform 245"/>
            <p:cNvSpPr/>
            <p:nvPr/>
          </p:nvSpPr>
          <p:spPr>
            <a:xfrm>
              <a:off x="2000716" y="1246175"/>
              <a:ext cx="42323" cy="64858"/>
            </a:xfrm>
            <a:custGeom>
              <a:avLst/>
              <a:gdLst/>
              <a:ahLst/>
              <a:cxnLst>
                <a:cxn ang="0">
                  <a:pos x="wd2" y="hd2"/>
                </a:cxn>
                <a:cxn ang="5400000">
                  <a:pos x="wd2" y="hd2"/>
                </a:cxn>
                <a:cxn ang="10800000">
                  <a:pos x="wd2" y="hd2"/>
                </a:cxn>
                <a:cxn ang="16200000">
                  <a:pos x="wd2" y="hd2"/>
                </a:cxn>
              </a:cxnLst>
              <a:rect l="0" t="0" r="r" b="b"/>
              <a:pathLst>
                <a:path w="21019" h="20796" extrusionOk="0">
                  <a:moveTo>
                    <a:pt x="38" y="7322"/>
                  </a:moveTo>
                  <a:cubicBezTo>
                    <a:pt x="-209" y="5349"/>
                    <a:pt x="744" y="3391"/>
                    <a:pt x="2694" y="1863"/>
                  </a:cubicBezTo>
                  <a:cubicBezTo>
                    <a:pt x="7158" y="-621"/>
                    <a:pt x="13768" y="-621"/>
                    <a:pt x="18233" y="1863"/>
                  </a:cubicBezTo>
                  <a:cubicBezTo>
                    <a:pt x="20431" y="3654"/>
                    <a:pt x="21391" y="5949"/>
                    <a:pt x="20888" y="8211"/>
                  </a:cubicBezTo>
                  <a:lnTo>
                    <a:pt x="20888" y="12972"/>
                  </a:lnTo>
                  <a:cubicBezTo>
                    <a:pt x="21236" y="15058"/>
                    <a:pt x="20320" y="17151"/>
                    <a:pt x="18331" y="18812"/>
                  </a:cubicBezTo>
                  <a:cubicBezTo>
                    <a:pt x="16151" y="20171"/>
                    <a:pt x="13194" y="20884"/>
                    <a:pt x="10168" y="20780"/>
                  </a:cubicBezTo>
                  <a:cubicBezTo>
                    <a:pt x="6004" y="20979"/>
                    <a:pt x="2160" y="19334"/>
                    <a:pt x="825" y="16780"/>
                  </a:cubicBezTo>
                  <a:cubicBezTo>
                    <a:pt x="271" y="15478"/>
                    <a:pt x="6" y="14132"/>
                    <a:pt x="38" y="12781"/>
                  </a:cubicBezTo>
                  <a:close/>
                  <a:moveTo>
                    <a:pt x="6824" y="13670"/>
                  </a:moveTo>
                  <a:cubicBezTo>
                    <a:pt x="6824" y="15765"/>
                    <a:pt x="7414" y="17225"/>
                    <a:pt x="10365" y="17225"/>
                  </a:cubicBezTo>
                  <a:cubicBezTo>
                    <a:pt x="13315" y="17225"/>
                    <a:pt x="14003" y="15067"/>
                    <a:pt x="14003" y="13670"/>
                  </a:cubicBezTo>
                  <a:lnTo>
                    <a:pt x="14003" y="6878"/>
                  </a:lnTo>
                  <a:cubicBezTo>
                    <a:pt x="14003" y="5545"/>
                    <a:pt x="14003" y="3894"/>
                    <a:pt x="10463" y="3894"/>
                  </a:cubicBezTo>
                  <a:cubicBezTo>
                    <a:pt x="6922" y="3894"/>
                    <a:pt x="6824" y="6116"/>
                    <a:pt x="6824" y="6878"/>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12" name="Freeform 246"/>
            <p:cNvSpPr/>
            <p:nvPr/>
          </p:nvSpPr>
          <p:spPr>
            <a:xfrm>
              <a:off x="2056634" y="1247434"/>
              <a:ext cx="43962" cy="60977"/>
            </a:xfrm>
            <a:custGeom>
              <a:avLst/>
              <a:gdLst/>
              <a:ahLst/>
              <a:cxnLst>
                <a:cxn ang="0">
                  <a:pos x="wd2" y="hd2"/>
                </a:cxn>
                <a:cxn ang="5400000">
                  <a:pos x="wd2" y="hd2"/>
                </a:cxn>
                <a:cxn ang="10800000">
                  <a:pos x="wd2" y="hd2"/>
                </a:cxn>
                <a:cxn ang="16200000">
                  <a:pos x="wd2" y="hd2"/>
                </a:cxn>
              </a:cxnLst>
              <a:rect l="0" t="0" r="r" b="b"/>
              <a:pathLst>
                <a:path w="21600" h="21600" extrusionOk="0">
                  <a:moveTo>
                    <a:pt x="6519" y="21600"/>
                  </a:moveTo>
                  <a:lnTo>
                    <a:pt x="0" y="21600"/>
                  </a:lnTo>
                  <a:lnTo>
                    <a:pt x="0" y="0"/>
                  </a:lnTo>
                  <a:lnTo>
                    <a:pt x="9730" y="0"/>
                  </a:lnTo>
                  <a:cubicBezTo>
                    <a:pt x="14594" y="0"/>
                    <a:pt x="20724" y="491"/>
                    <a:pt x="20724" y="6242"/>
                  </a:cubicBezTo>
                  <a:cubicBezTo>
                    <a:pt x="21119" y="8909"/>
                    <a:pt x="18701" y="11372"/>
                    <a:pt x="15081" y="11992"/>
                  </a:cubicBezTo>
                  <a:lnTo>
                    <a:pt x="21600" y="21600"/>
                  </a:lnTo>
                  <a:lnTo>
                    <a:pt x="14400" y="21600"/>
                  </a:lnTo>
                  <a:lnTo>
                    <a:pt x="8757" y="12764"/>
                  </a:lnTo>
                  <a:lnTo>
                    <a:pt x="6519" y="12764"/>
                  </a:lnTo>
                  <a:close/>
                  <a:moveTo>
                    <a:pt x="6519" y="9327"/>
                  </a:moveTo>
                  <a:cubicBezTo>
                    <a:pt x="8260" y="9513"/>
                    <a:pt x="10031" y="9513"/>
                    <a:pt x="11773" y="9327"/>
                  </a:cubicBezTo>
                  <a:cubicBezTo>
                    <a:pt x="13816" y="8766"/>
                    <a:pt x="14010" y="7574"/>
                    <a:pt x="14010" y="6382"/>
                  </a:cubicBezTo>
                  <a:cubicBezTo>
                    <a:pt x="14236" y="5301"/>
                    <a:pt x="13442" y="4244"/>
                    <a:pt x="12064" y="3787"/>
                  </a:cubicBezTo>
                  <a:cubicBezTo>
                    <a:pt x="10225" y="3611"/>
                    <a:pt x="8359" y="3611"/>
                    <a:pt x="6519" y="3787"/>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13" name="Freeform 247"/>
            <p:cNvSpPr/>
            <p:nvPr/>
          </p:nvSpPr>
          <p:spPr>
            <a:xfrm>
              <a:off x="2107328" y="1247434"/>
              <a:ext cx="27725" cy="6097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9706"/>
                  </a:lnTo>
                  <a:lnTo>
                    <a:pt x="5554" y="19706"/>
                  </a:lnTo>
                  <a:lnTo>
                    <a:pt x="5554" y="1894"/>
                  </a:lnTo>
                  <a:lnTo>
                    <a:pt x="0" y="1894"/>
                  </a:lnTo>
                  <a:lnTo>
                    <a:pt x="0" y="0"/>
                  </a:lnTo>
                  <a:lnTo>
                    <a:pt x="21600" y="0"/>
                  </a:lnTo>
                  <a:lnTo>
                    <a:pt x="21600" y="1894"/>
                  </a:lnTo>
                  <a:lnTo>
                    <a:pt x="16046" y="1894"/>
                  </a:lnTo>
                  <a:lnTo>
                    <a:pt x="16046" y="19636"/>
                  </a:lnTo>
                  <a:lnTo>
                    <a:pt x="21600" y="19636"/>
                  </a:lnTo>
                  <a:lnTo>
                    <a:pt x="21600" y="2160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14" name="Freeform 248"/>
            <p:cNvSpPr/>
            <p:nvPr/>
          </p:nvSpPr>
          <p:spPr>
            <a:xfrm>
              <a:off x="2140596" y="1247434"/>
              <a:ext cx="44753" cy="609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927"/>
                  </a:lnTo>
                  <a:lnTo>
                    <a:pt x="14241" y="3927"/>
                  </a:lnTo>
                  <a:lnTo>
                    <a:pt x="14241" y="21600"/>
                  </a:lnTo>
                  <a:lnTo>
                    <a:pt x="7455" y="21600"/>
                  </a:lnTo>
                  <a:lnTo>
                    <a:pt x="7455" y="3927"/>
                  </a:lnTo>
                  <a:lnTo>
                    <a:pt x="0" y="3927"/>
                  </a:lnTo>
                  <a:lnTo>
                    <a:pt x="0" y="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15" name="Freeform 249"/>
            <p:cNvSpPr/>
            <p:nvPr/>
          </p:nvSpPr>
          <p:spPr>
            <a:xfrm>
              <a:off x="2189902" y="1247434"/>
              <a:ext cx="50694" cy="60977"/>
            </a:xfrm>
            <a:custGeom>
              <a:avLst/>
              <a:gdLst/>
              <a:ahLst/>
              <a:cxnLst>
                <a:cxn ang="0">
                  <a:pos x="wd2" y="hd2"/>
                </a:cxn>
                <a:cxn ang="5400000">
                  <a:pos x="wd2" y="hd2"/>
                </a:cxn>
                <a:cxn ang="10800000">
                  <a:pos x="wd2" y="hd2"/>
                </a:cxn>
                <a:cxn ang="16200000">
                  <a:pos x="wd2" y="hd2"/>
                </a:cxn>
              </a:cxnLst>
              <a:rect l="0" t="0" r="r" b="b"/>
              <a:pathLst>
                <a:path w="21600" h="21600" extrusionOk="0">
                  <a:moveTo>
                    <a:pt x="8438" y="21600"/>
                  </a:moveTo>
                  <a:lnTo>
                    <a:pt x="8438" y="13044"/>
                  </a:lnTo>
                  <a:lnTo>
                    <a:pt x="0" y="0"/>
                  </a:lnTo>
                  <a:lnTo>
                    <a:pt x="6075" y="0"/>
                  </a:lnTo>
                  <a:lnTo>
                    <a:pt x="9366" y="5400"/>
                  </a:lnTo>
                  <a:cubicBezTo>
                    <a:pt x="9366" y="5821"/>
                    <a:pt x="10716" y="7644"/>
                    <a:pt x="10884" y="8065"/>
                  </a:cubicBezTo>
                  <a:cubicBezTo>
                    <a:pt x="11334" y="7178"/>
                    <a:pt x="11841" y="6312"/>
                    <a:pt x="12403" y="5470"/>
                  </a:cubicBezTo>
                  <a:lnTo>
                    <a:pt x="15525" y="0"/>
                  </a:lnTo>
                  <a:lnTo>
                    <a:pt x="21600" y="0"/>
                  </a:lnTo>
                  <a:lnTo>
                    <a:pt x="13753" y="12904"/>
                  </a:lnTo>
                  <a:lnTo>
                    <a:pt x="13753"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16" name="Freeform 250"/>
            <p:cNvSpPr/>
            <p:nvPr/>
          </p:nvSpPr>
          <p:spPr>
            <a:xfrm>
              <a:off x="0" y="418217"/>
              <a:ext cx="500883" cy="765666"/>
            </a:xfrm>
            <a:custGeom>
              <a:avLst/>
              <a:gdLst/>
              <a:ahLst/>
              <a:cxnLst>
                <a:cxn ang="0">
                  <a:pos x="wd2" y="hd2"/>
                </a:cxn>
                <a:cxn ang="5400000">
                  <a:pos x="wd2" y="hd2"/>
                </a:cxn>
                <a:cxn ang="10800000">
                  <a:pos x="wd2" y="hd2"/>
                </a:cxn>
                <a:cxn ang="16200000">
                  <a:pos x="wd2" y="hd2"/>
                </a:cxn>
              </a:cxnLst>
              <a:rect l="0" t="0" r="r" b="b"/>
              <a:pathLst>
                <a:path w="21578" h="21558" extrusionOk="0">
                  <a:moveTo>
                    <a:pt x="0" y="7372"/>
                  </a:moveTo>
                  <a:cubicBezTo>
                    <a:pt x="0" y="2667"/>
                    <a:pt x="3864" y="2"/>
                    <a:pt x="11192" y="2"/>
                  </a:cubicBezTo>
                  <a:cubicBezTo>
                    <a:pt x="13664" y="-42"/>
                    <a:pt x="16090" y="441"/>
                    <a:pt x="18102" y="1379"/>
                  </a:cubicBezTo>
                  <a:cubicBezTo>
                    <a:pt x="20926" y="2834"/>
                    <a:pt x="21276" y="5354"/>
                    <a:pt x="21361" y="7009"/>
                  </a:cubicBezTo>
                  <a:lnTo>
                    <a:pt x="14451" y="7009"/>
                  </a:lnTo>
                  <a:cubicBezTo>
                    <a:pt x="14451" y="6000"/>
                    <a:pt x="14323" y="3760"/>
                    <a:pt x="10894" y="3760"/>
                  </a:cubicBezTo>
                  <a:cubicBezTo>
                    <a:pt x="9931" y="3765"/>
                    <a:pt x="9003" y="3994"/>
                    <a:pt x="8275" y="4406"/>
                  </a:cubicBezTo>
                  <a:cubicBezTo>
                    <a:pt x="7433" y="5012"/>
                    <a:pt x="7016" y="5820"/>
                    <a:pt x="7123" y="6636"/>
                  </a:cubicBezTo>
                  <a:lnTo>
                    <a:pt x="7123" y="14440"/>
                  </a:lnTo>
                  <a:cubicBezTo>
                    <a:pt x="7123" y="15555"/>
                    <a:pt x="7123" y="17717"/>
                    <a:pt x="10936" y="17717"/>
                  </a:cubicBezTo>
                  <a:cubicBezTo>
                    <a:pt x="13769" y="17717"/>
                    <a:pt x="14622" y="16207"/>
                    <a:pt x="14622" y="13994"/>
                  </a:cubicBezTo>
                  <a:lnTo>
                    <a:pt x="21574" y="13994"/>
                  </a:lnTo>
                  <a:cubicBezTo>
                    <a:pt x="21600" y="14838"/>
                    <a:pt x="21500" y="15682"/>
                    <a:pt x="21276" y="16513"/>
                  </a:cubicBezTo>
                  <a:cubicBezTo>
                    <a:pt x="20934" y="17969"/>
                    <a:pt x="19753" y="19283"/>
                    <a:pt x="17974" y="20187"/>
                  </a:cubicBezTo>
                  <a:cubicBezTo>
                    <a:pt x="15739" y="21363"/>
                    <a:pt x="12481" y="21558"/>
                    <a:pt x="11150" y="21558"/>
                  </a:cubicBezTo>
                  <a:cubicBezTo>
                    <a:pt x="7507" y="21558"/>
                    <a:pt x="4973" y="21001"/>
                    <a:pt x="3003" y="19735"/>
                  </a:cubicBezTo>
                  <a:cubicBezTo>
                    <a:pt x="1715" y="18921"/>
                    <a:pt x="43" y="17745"/>
                    <a:pt x="43" y="13542"/>
                  </a:cubicBez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17" name="Freeform 251"/>
            <p:cNvSpPr/>
            <p:nvPr/>
          </p:nvSpPr>
          <p:spPr>
            <a:xfrm>
              <a:off x="668910" y="434354"/>
              <a:ext cx="513665" cy="7305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642" y="0"/>
                  </a:lnTo>
                  <a:lnTo>
                    <a:pt x="20642" y="3940"/>
                  </a:lnTo>
                  <a:lnTo>
                    <a:pt x="6703" y="3940"/>
                  </a:lnTo>
                  <a:lnTo>
                    <a:pt x="6703" y="8529"/>
                  </a:lnTo>
                  <a:lnTo>
                    <a:pt x="16287" y="8529"/>
                  </a:lnTo>
                  <a:lnTo>
                    <a:pt x="16287" y="12474"/>
                  </a:lnTo>
                  <a:lnTo>
                    <a:pt x="6786" y="12474"/>
                  </a:lnTo>
                  <a:lnTo>
                    <a:pt x="6786" y="17567"/>
                  </a:lnTo>
                  <a:lnTo>
                    <a:pt x="21600" y="17567"/>
                  </a:lnTo>
                  <a:lnTo>
                    <a:pt x="21600" y="21600"/>
                  </a:lnTo>
                  <a:lnTo>
                    <a:pt x="0" y="2160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18" name="Freeform 252"/>
            <p:cNvSpPr/>
            <p:nvPr/>
          </p:nvSpPr>
          <p:spPr>
            <a:xfrm>
              <a:off x="1383168" y="65527"/>
              <a:ext cx="114060" cy="114035"/>
            </a:xfrm>
            <a:prstGeom prst="ellipse">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19" name="Freeform 253"/>
            <p:cNvSpPr/>
            <p:nvPr/>
          </p:nvSpPr>
          <p:spPr>
            <a:xfrm>
              <a:off x="1411089" y="0"/>
              <a:ext cx="59210" cy="179562"/>
            </a:xfrm>
            <a:custGeom>
              <a:avLst/>
              <a:gdLst/>
              <a:ahLst/>
              <a:cxnLst>
                <a:cxn ang="0">
                  <a:pos x="wd2" y="hd2"/>
                </a:cxn>
                <a:cxn ang="5400000">
                  <a:pos x="wd2" y="hd2"/>
                </a:cxn>
                <a:cxn ang="10800000">
                  <a:pos x="wd2" y="hd2"/>
                </a:cxn>
                <a:cxn ang="16200000">
                  <a:pos x="wd2" y="hd2"/>
                </a:cxn>
              </a:cxnLst>
              <a:rect l="0" t="0" r="r" b="b"/>
              <a:pathLst>
                <a:path w="21600" h="21600" extrusionOk="0">
                  <a:moveTo>
                    <a:pt x="10619" y="21600"/>
                  </a:moveTo>
                  <a:lnTo>
                    <a:pt x="0" y="0"/>
                  </a:lnTo>
                  <a:lnTo>
                    <a:pt x="21600" y="0"/>
                  </a:lnTo>
                  <a:lnTo>
                    <a:pt x="10619"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20" name="Freeform 254"/>
            <p:cNvSpPr/>
            <p:nvPr/>
          </p:nvSpPr>
          <p:spPr>
            <a:xfrm>
              <a:off x="1187922" y="411938"/>
              <a:ext cx="556041" cy="26419"/>
            </a:xfrm>
            <a:prstGeom prst="rect">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21" name="Freeform 255"/>
            <p:cNvSpPr/>
            <p:nvPr/>
          </p:nvSpPr>
          <p:spPr>
            <a:xfrm>
              <a:off x="1187922" y="557648"/>
              <a:ext cx="556041" cy="26419"/>
            </a:xfrm>
            <a:prstGeom prst="rect">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22" name="Freeform 256"/>
            <p:cNvSpPr/>
            <p:nvPr/>
          </p:nvSpPr>
          <p:spPr>
            <a:xfrm>
              <a:off x="1187922" y="486180"/>
              <a:ext cx="292080" cy="26418"/>
            </a:xfrm>
            <a:prstGeom prst="rect">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23" name="Freeform 257"/>
            <p:cNvSpPr/>
            <p:nvPr/>
          </p:nvSpPr>
          <p:spPr>
            <a:xfrm>
              <a:off x="1521782" y="486180"/>
              <a:ext cx="120199" cy="26418"/>
            </a:xfrm>
            <a:prstGeom prst="rect">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24" name="Freeform 258"/>
            <p:cNvSpPr/>
            <p:nvPr/>
          </p:nvSpPr>
          <p:spPr>
            <a:xfrm>
              <a:off x="1697427" y="486180"/>
              <a:ext cx="46536" cy="26418"/>
            </a:xfrm>
            <a:prstGeom prst="rect">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25" name="Freeform 259"/>
            <p:cNvSpPr/>
            <p:nvPr/>
          </p:nvSpPr>
          <p:spPr>
            <a:xfrm>
              <a:off x="1630693" y="1107860"/>
              <a:ext cx="168713" cy="49296"/>
            </a:xfrm>
            <a:custGeom>
              <a:avLst/>
              <a:gdLst/>
              <a:ahLst/>
              <a:cxnLst>
                <a:cxn ang="0">
                  <a:pos x="wd2" y="hd2"/>
                </a:cxn>
                <a:cxn ang="5400000">
                  <a:pos x="wd2" y="hd2"/>
                </a:cxn>
                <a:cxn ang="10800000">
                  <a:pos x="wd2" y="hd2"/>
                </a:cxn>
                <a:cxn ang="16200000">
                  <a:pos x="wd2" y="hd2"/>
                </a:cxn>
              </a:cxnLst>
              <a:rect l="0" t="0" r="r" b="b"/>
              <a:pathLst>
                <a:path w="21600" h="21600" extrusionOk="0">
                  <a:moveTo>
                    <a:pt x="19952" y="21600"/>
                  </a:moveTo>
                  <a:lnTo>
                    <a:pt x="21600" y="0"/>
                  </a:lnTo>
                  <a:lnTo>
                    <a:pt x="1775" y="0"/>
                  </a:lnTo>
                  <a:lnTo>
                    <a:pt x="0" y="21600"/>
                  </a:lnTo>
                  <a:lnTo>
                    <a:pt x="19952"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26" name="Freeform 260"/>
            <p:cNvSpPr/>
            <p:nvPr/>
          </p:nvSpPr>
          <p:spPr>
            <a:xfrm>
              <a:off x="2069308" y="1107860"/>
              <a:ext cx="168317" cy="49296"/>
            </a:xfrm>
            <a:custGeom>
              <a:avLst/>
              <a:gdLst/>
              <a:ahLst/>
              <a:cxnLst>
                <a:cxn ang="0">
                  <a:pos x="wd2" y="hd2"/>
                </a:cxn>
                <a:cxn ang="5400000">
                  <a:pos x="wd2" y="hd2"/>
                </a:cxn>
                <a:cxn ang="10800000">
                  <a:pos x="wd2" y="hd2"/>
                </a:cxn>
                <a:cxn ang="16200000">
                  <a:pos x="wd2" y="hd2"/>
                </a:cxn>
              </a:cxnLst>
              <a:rect l="0" t="0" r="r" b="b"/>
              <a:pathLst>
                <a:path w="21600" h="21600" extrusionOk="0">
                  <a:moveTo>
                    <a:pt x="19770" y="0"/>
                  </a:moveTo>
                  <a:lnTo>
                    <a:pt x="0" y="0"/>
                  </a:lnTo>
                  <a:lnTo>
                    <a:pt x="1652" y="21600"/>
                  </a:lnTo>
                  <a:lnTo>
                    <a:pt x="21600" y="21600"/>
                  </a:lnTo>
                  <a:lnTo>
                    <a:pt x="1977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27" name="Freeform 261"/>
            <p:cNvSpPr/>
            <p:nvPr/>
          </p:nvSpPr>
          <p:spPr>
            <a:xfrm>
              <a:off x="2096833" y="963935"/>
              <a:ext cx="121783" cy="1280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15067" y="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28" name="Freeform 262"/>
            <p:cNvSpPr/>
            <p:nvPr/>
          </p:nvSpPr>
          <p:spPr>
            <a:xfrm>
              <a:off x="1689704" y="820008"/>
              <a:ext cx="487328" cy="128090"/>
            </a:xfrm>
            <a:custGeom>
              <a:avLst/>
              <a:gdLst/>
              <a:ahLst/>
              <a:cxnLst>
                <a:cxn ang="0">
                  <a:pos x="wd2" y="hd2"/>
                </a:cxn>
                <a:cxn ang="5400000">
                  <a:pos x="wd2" y="hd2"/>
                </a:cxn>
                <a:cxn ang="10800000">
                  <a:pos x="wd2" y="hd2"/>
                </a:cxn>
                <a:cxn ang="16200000">
                  <a:pos x="wd2" y="hd2"/>
                </a:cxn>
              </a:cxnLst>
              <a:rect l="0" t="0" r="r" b="b"/>
              <a:pathLst>
                <a:path w="21600" h="21600" extrusionOk="0">
                  <a:moveTo>
                    <a:pt x="13595" y="0"/>
                  </a:moveTo>
                  <a:lnTo>
                    <a:pt x="14412" y="12653"/>
                  </a:lnTo>
                  <a:lnTo>
                    <a:pt x="7127" y="12653"/>
                  </a:lnTo>
                  <a:lnTo>
                    <a:pt x="7934" y="0"/>
                  </a:lnTo>
                  <a:lnTo>
                    <a:pt x="1597" y="0"/>
                  </a:lnTo>
                  <a:lnTo>
                    <a:pt x="0" y="21600"/>
                  </a:lnTo>
                  <a:lnTo>
                    <a:pt x="21600" y="21600"/>
                  </a:lnTo>
                  <a:lnTo>
                    <a:pt x="19967" y="0"/>
                  </a:lnTo>
                  <a:lnTo>
                    <a:pt x="13595"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29" name="Freeform 263"/>
            <p:cNvSpPr/>
            <p:nvPr/>
          </p:nvSpPr>
          <p:spPr>
            <a:xfrm>
              <a:off x="1649110" y="963935"/>
              <a:ext cx="122971" cy="12809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6331" y="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30" name="Freeform 264"/>
            <p:cNvSpPr/>
            <p:nvPr/>
          </p:nvSpPr>
          <p:spPr>
            <a:xfrm>
              <a:off x="1811486" y="434354"/>
              <a:ext cx="240991" cy="8196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470" y="0"/>
                  </a:lnTo>
                  <a:lnTo>
                    <a:pt x="2077" y="0"/>
                  </a:lnTo>
                  <a:lnTo>
                    <a:pt x="0" y="21600"/>
                  </a:lnTo>
                  <a:lnTo>
                    <a:pt x="2160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31" name="Freeform 265"/>
            <p:cNvSpPr/>
            <p:nvPr/>
          </p:nvSpPr>
          <p:spPr>
            <a:xfrm>
              <a:off x="1787923" y="963935"/>
              <a:ext cx="293070" cy="12809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153" y="21600"/>
                  </a:lnTo>
                  <a:lnTo>
                    <a:pt x="2554" y="9381"/>
                  </a:lnTo>
                  <a:lnTo>
                    <a:pt x="19061" y="9381"/>
                  </a:lnTo>
                  <a:lnTo>
                    <a:pt x="20447" y="21600"/>
                  </a:lnTo>
                  <a:lnTo>
                    <a:pt x="21600" y="21600"/>
                  </a:lnTo>
                  <a:lnTo>
                    <a:pt x="21600" y="0"/>
                  </a:lnTo>
                  <a:lnTo>
                    <a:pt x="0" y="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32" name="Freeform 266"/>
            <p:cNvSpPr/>
            <p:nvPr/>
          </p:nvSpPr>
          <p:spPr>
            <a:xfrm>
              <a:off x="1795644" y="676080"/>
              <a:ext cx="107724" cy="12809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15406" y="2160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33" name="Freeform 267"/>
            <p:cNvSpPr/>
            <p:nvPr/>
          </p:nvSpPr>
          <p:spPr>
            <a:xfrm>
              <a:off x="2031486" y="532153"/>
              <a:ext cx="62575" cy="1280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8817" y="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34" name="Freeform 268"/>
            <p:cNvSpPr/>
            <p:nvPr/>
          </p:nvSpPr>
          <p:spPr>
            <a:xfrm>
              <a:off x="1770893" y="532153"/>
              <a:ext cx="244754" cy="12809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2023" y="21600"/>
                  </a:lnTo>
                  <a:lnTo>
                    <a:pt x="14050" y="5475"/>
                  </a:lnTo>
                  <a:lnTo>
                    <a:pt x="14400" y="5475"/>
                  </a:lnTo>
                  <a:lnTo>
                    <a:pt x="16462" y="21600"/>
                  </a:lnTo>
                  <a:lnTo>
                    <a:pt x="21600" y="21600"/>
                  </a:lnTo>
                  <a:lnTo>
                    <a:pt x="21600" y="0"/>
                  </a:lnTo>
                  <a:lnTo>
                    <a:pt x="3181" y="0"/>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35" name="Freeform 269"/>
            <p:cNvSpPr/>
            <p:nvPr/>
          </p:nvSpPr>
          <p:spPr>
            <a:xfrm>
              <a:off x="1622972" y="1165330"/>
              <a:ext cx="159209" cy="26418"/>
            </a:xfrm>
            <a:custGeom>
              <a:avLst/>
              <a:gdLst/>
              <a:ahLst/>
              <a:cxnLst>
                <a:cxn ang="0">
                  <a:pos x="wd2" y="hd2"/>
                </a:cxn>
                <a:cxn ang="5400000">
                  <a:pos x="wd2" y="hd2"/>
                </a:cxn>
                <a:cxn ang="10800000">
                  <a:pos x="wd2" y="hd2"/>
                </a:cxn>
                <a:cxn ang="16200000">
                  <a:pos x="wd2" y="hd2"/>
                </a:cxn>
              </a:cxnLst>
              <a:rect l="0" t="0" r="r" b="b"/>
              <a:pathLst>
                <a:path w="21600" h="21600" extrusionOk="0">
                  <a:moveTo>
                    <a:pt x="430" y="0"/>
                  </a:moveTo>
                  <a:lnTo>
                    <a:pt x="0" y="21600"/>
                  </a:lnTo>
                  <a:lnTo>
                    <a:pt x="21224" y="21600"/>
                  </a:lnTo>
                  <a:lnTo>
                    <a:pt x="21600" y="0"/>
                  </a:lnTo>
                  <a:lnTo>
                    <a:pt x="43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36" name="Freeform 270"/>
            <p:cNvSpPr/>
            <p:nvPr/>
          </p:nvSpPr>
          <p:spPr>
            <a:xfrm>
              <a:off x="1961388" y="676080"/>
              <a:ext cx="174258" cy="1280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878" y="21600"/>
                  </a:lnTo>
                  <a:lnTo>
                    <a:pt x="21600" y="21600"/>
                  </a:lnTo>
                  <a:lnTo>
                    <a:pt x="17010" y="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37" name="Freeform 271"/>
            <p:cNvSpPr/>
            <p:nvPr/>
          </p:nvSpPr>
          <p:spPr>
            <a:xfrm>
              <a:off x="2086140" y="1165330"/>
              <a:ext cx="159209" cy="264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03" y="21600"/>
                  </a:lnTo>
                  <a:lnTo>
                    <a:pt x="21600" y="21600"/>
                  </a:lnTo>
                  <a:lnTo>
                    <a:pt x="21170" y="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38" name="Freeform 272"/>
            <p:cNvSpPr/>
            <p:nvPr/>
          </p:nvSpPr>
          <p:spPr>
            <a:xfrm>
              <a:off x="1730297" y="676080"/>
              <a:ext cx="49704" cy="12809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15663" y="0"/>
                  </a:lnTo>
                  <a:lnTo>
                    <a:pt x="0" y="21600"/>
                  </a:lnTo>
                  <a:lnTo>
                    <a:pt x="2160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39" name="Freeform 273"/>
            <p:cNvSpPr/>
            <p:nvPr/>
          </p:nvSpPr>
          <p:spPr>
            <a:xfrm>
              <a:off x="1343169" y="126306"/>
              <a:ext cx="134456" cy="19639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2597" y="0"/>
                  </a:lnTo>
                  <a:lnTo>
                    <a:pt x="0" y="21600"/>
                  </a:lnTo>
                  <a:lnTo>
                    <a:pt x="9003" y="21600"/>
                  </a:lnTo>
                  <a:lnTo>
                    <a:pt x="2160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40" name="Freeform 274"/>
            <p:cNvSpPr/>
            <p:nvPr/>
          </p:nvSpPr>
          <p:spPr>
            <a:xfrm>
              <a:off x="1284753" y="375951"/>
              <a:ext cx="68121" cy="44545"/>
            </a:xfrm>
            <a:prstGeom prst="rect">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41" name="Freeform 275"/>
            <p:cNvSpPr/>
            <p:nvPr/>
          </p:nvSpPr>
          <p:spPr>
            <a:xfrm>
              <a:off x="1312475" y="1029660"/>
              <a:ext cx="92279" cy="15422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3396" y="0"/>
                  </a:lnTo>
                  <a:lnTo>
                    <a:pt x="0" y="0"/>
                  </a:lnTo>
                  <a:lnTo>
                    <a:pt x="0" y="1164"/>
                  </a:lnTo>
                  <a:lnTo>
                    <a:pt x="2160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42" name="Freeform 276"/>
            <p:cNvSpPr/>
            <p:nvPr/>
          </p:nvSpPr>
          <p:spPr>
            <a:xfrm>
              <a:off x="1403763" y="126306"/>
              <a:ext cx="134457" cy="1963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03" y="0"/>
                  </a:lnTo>
                  <a:lnTo>
                    <a:pt x="21600" y="21600"/>
                  </a:lnTo>
                  <a:lnTo>
                    <a:pt x="12597" y="2160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43" name="Freeform 277"/>
            <p:cNvSpPr/>
            <p:nvPr/>
          </p:nvSpPr>
          <p:spPr>
            <a:xfrm>
              <a:off x="1528318" y="375951"/>
              <a:ext cx="68121" cy="44545"/>
            </a:xfrm>
            <a:prstGeom prst="rect">
              <a:avLst/>
            </a:pr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44" name="Freeform 278"/>
            <p:cNvSpPr/>
            <p:nvPr/>
          </p:nvSpPr>
          <p:spPr>
            <a:xfrm>
              <a:off x="1476633" y="1029660"/>
              <a:ext cx="92080" cy="15422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222" y="0"/>
                  </a:lnTo>
                  <a:lnTo>
                    <a:pt x="21600" y="0"/>
                  </a:lnTo>
                  <a:lnTo>
                    <a:pt x="21600" y="1164"/>
                  </a:lnTo>
                  <a:lnTo>
                    <a:pt x="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45" name="Freeform 279"/>
            <p:cNvSpPr/>
            <p:nvPr/>
          </p:nvSpPr>
          <p:spPr>
            <a:xfrm>
              <a:off x="1575645" y="961557"/>
              <a:ext cx="27922" cy="586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76" y="1168"/>
                  </a:lnTo>
                  <a:lnTo>
                    <a:pt x="21600" y="5108"/>
                  </a:lnTo>
                  <a:lnTo>
                    <a:pt x="21600" y="15689"/>
                  </a:lnTo>
                  <a:lnTo>
                    <a:pt x="12714" y="19922"/>
                  </a:lnTo>
                  <a:lnTo>
                    <a:pt x="0" y="2160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46" name="Freeform 280"/>
            <p:cNvSpPr/>
            <p:nvPr/>
          </p:nvSpPr>
          <p:spPr>
            <a:xfrm>
              <a:off x="1496041" y="575509"/>
              <a:ext cx="72674" cy="4541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649" y="21600"/>
                  </a:lnTo>
                  <a:lnTo>
                    <a:pt x="21600" y="21600"/>
                  </a:lnTo>
                  <a:lnTo>
                    <a:pt x="21600" y="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47" name="Freeform 281"/>
            <p:cNvSpPr/>
            <p:nvPr/>
          </p:nvSpPr>
          <p:spPr>
            <a:xfrm>
              <a:off x="1487922" y="341504"/>
              <a:ext cx="80793" cy="7899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741" y="21600"/>
                  </a:lnTo>
                  <a:lnTo>
                    <a:pt x="21600"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48" name="Freeform 282"/>
            <p:cNvSpPr/>
            <p:nvPr/>
          </p:nvSpPr>
          <p:spPr>
            <a:xfrm>
              <a:off x="1312475" y="341504"/>
              <a:ext cx="80990" cy="78994"/>
            </a:xfrm>
            <a:custGeom>
              <a:avLst/>
              <a:gdLst/>
              <a:ahLst/>
              <a:cxnLst>
                <a:cxn ang="0">
                  <a:pos x="wd2" y="hd2"/>
                </a:cxn>
                <a:cxn ang="5400000">
                  <a:pos x="wd2" y="hd2"/>
                </a:cxn>
                <a:cxn ang="10800000">
                  <a:pos x="wd2" y="hd2"/>
                </a:cxn>
                <a:cxn ang="16200000">
                  <a:pos x="wd2" y="hd2"/>
                </a:cxn>
              </a:cxnLst>
              <a:rect l="0" t="0" r="r" b="b"/>
              <a:pathLst>
                <a:path w="21600" h="21600" extrusionOk="0">
                  <a:moveTo>
                    <a:pt x="20861" y="21600"/>
                  </a:moveTo>
                  <a:lnTo>
                    <a:pt x="21600" y="0"/>
                  </a:lnTo>
                  <a:lnTo>
                    <a:pt x="0" y="0"/>
                  </a:lnTo>
                  <a:lnTo>
                    <a:pt x="0" y="21600"/>
                  </a:lnTo>
                  <a:lnTo>
                    <a:pt x="20861" y="2160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sp>
          <p:nvSpPr>
            <p:cNvPr id="649" name="Freeform 283"/>
            <p:cNvSpPr/>
            <p:nvPr/>
          </p:nvSpPr>
          <p:spPr>
            <a:xfrm>
              <a:off x="1312475" y="575509"/>
              <a:ext cx="72871" cy="4541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6963" y="21600"/>
                  </a:lnTo>
                  <a:lnTo>
                    <a:pt x="21600" y="0"/>
                  </a:lnTo>
                  <a:lnTo>
                    <a:pt x="0" y="0"/>
                  </a:lnTo>
                  <a:close/>
                </a:path>
              </a:pathLst>
            </a:custGeom>
            <a:solidFill>
              <a:srgbClr val="FFFFFF"/>
            </a:solidFill>
            <a:ln w="3175" cap="flat">
              <a:noFill/>
              <a:miter lim="400000"/>
            </a:ln>
            <a:effectLst/>
          </p:spPr>
          <p:txBody>
            <a:bodyPr wrap="square" lIns="34289" tIns="34289" rIns="34289" bIns="34289" numCol="1" anchor="ctr">
              <a:noAutofit/>
            </a:bodyPr>
            <a:lstStyle/>
            <a:p>
              <a:pPr defTabSz="685800">
                <a:defRPr sz="1200">
                  <a:solidFill>
                    <a:srgbClr val="000000"/>
                  </a:solidFill>
                  <a:latin typeface="Calibri"/>
                  <a:ea typeface="Calibri"/>
                  <a:cs typeface="Calibri"/>
                  <a:sym typeface="Calibri"/>
                </a:defRPr>
              </a:pPr>
              <a:endParaRPr dirty="0"/>
            </a:p>
          </p:txBody>
        </p:sp>
      </p:grpSp>
      <p:sp>
        <p:nvSpPr>
          <p:cNvPr id="651" name="Advanced Presentation Templates"/>
          <p:cNvSpPr txBox="1">
            <a:spLocks noGrp="1"/>
          </p:cNvSpPr>
          <p:nvPr>
            <p:ph type="body" sz="half" idx="4294967295"/>
          </p:nvPr>
        </p:nvSpPr>
        <p:spPr>
          <a:xfrm>
            <a:off x="671872" y="2132771"/>
            <a:ext cx="8019691" cy="2224213"/>
          </a:xfrm>
          <a:prstGeom prst="rect">
            <a:avLst/>
          </a:prstGeom>
        </p:spPr>
        <p:txBody>
          <a:bodyPr anchor="ctr">
            <a:normAutofit/>
          </a:bodyPr>
          <a:lstStyle>
            <a:lvl1pPr marL="0" indent="0">
              <a:lnSpc>
                <a:spcPct val="90000"/>
              </a:lnSpc>
              <a:spcBef>
                <a:spcPts val="0"/>
              </a:spcBef>
              <a:buSzTx/>
              <a:buNone/>
              <a:defRPr sz="4200">
                <a:solidFill>
                  <a:srgbClr val="FFFFFF"/>
                </a:solidFill>
                <a:latin typeface="Helvetica Neue Medium"/>
                <a:ea typeface="Helvetica Neue Medium"/>
                <a:cs typeface="Helvetica Neue Medium"/>
                <a:sym typeface="Helvetica Neue Medium"/>
              </a:defRPr>
            </a:lvl1pPr>
          </a:lstStyle>
          <a:p>
            <a:r>
              <a:rPr lang="en-US" dirty="0"/>
              <a:t>Human Resource Management and Development Overview</a:t>
            </a:r>
            <a:endParaRPr dirty="0"/>
          </a:p>
        </p:txBody>
      </p:sp>
    </p:spTree>
    <p:extLst>
      <p:ext uri="{BB962C8B-B14F-4D97-AF65-F5344CB8AC3E}">
        <p14:creationId xmlns:p14="http://schemas.microsoft.com/office/powerpoint/2010/main" xmlns="" val="257301857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Slide Title"/>
          <p:cNvSpPr txBox="1">
            <a:spLocks noGrp="1"/>
          </p:cNvSpPr>
          <p:nvPr>
            <p:ph type="title"/>
          </p:nvPr>
        </p:nvSpPr>
        <p:spPr>
          <a:prstGeom prst="rect">
            <a:avLst/>
          </a:prstGeom>
        </p:spPr>
        <p:txBody>
          <a:bodyPr>
            <a:normAutofit/>
          </a:bodyPr>
          <a:lstStyle/>
          <a:p>
            <a:r>
              <a:rPr lang="en-US" dirty="0"/>
              <a:t>HUMAN RESOURCES (HRM&amp;D)	</a:t>
            </a:r>
            <a:endParaRPr dirty="0"/>
          </a:p>
        </p:txBody>
      </p:sp>
      <p:sp>
        <p:nvSpPr>
          <p:cNvPr id="527" name="Slide Subtitle"/>
          <p:cNvSpPr txBox="1">
            <a:spLocks noGrp="1"/>
          </p:cNvSpPr>
          <p:nvPr>
            <p:ph type="body" idx="21"/>
          </p:nvPr>
        </p:nvSpPr>
        <p:spPr>
          <a:prstGeom prst="rect">
            <a:avLst/>
          </a:prstGeom>
        </p:spPr>
        <p:txBody>
          <a:bodyPr/>
          <a:lstStyle/>
          <a:p>
            <a:r>
              <a:rPr lang="en-US" dirty="0"/>
              <a:t>Organisational Redesign and Development (OD) and Administration </a:t>
            </a:r>
            <a:endParaRPr dirty="0"/>
          </a:p>
        </p:txBody>
      </p:sp>
      <p:sp>
        <p:nvSpPr>
          <p:cNvPr id="528" name="Slide bullet text"/>
          <p:cNvSpPr txBox="1">
            <a:spLocks noGrp="1"/>
          </p:cNvSpPr>
          <p:nvPr>
            <p:ph type="body" idx="1"/>
          </p:nvPr>
        </p:nvSpPr>
        <p:spPr>
          <a:xfrm>
            <a:off x="452437" y="1329267"/>
            <a:ext cx="8344430" cy="3359927"/>
          </a:xfrm>
          <a:prstGeom prst="rect">
            <a:avLst/>
          </a:prstGeom>
        </p:spPr>
        <p:txBody>
          <a:bodyPr>
            <a:normAutofit fontScale="92500" lnSpcReduction="10000"/>
          </a:bodyPr>
          <a:lstStyle/>
          <a:p>
            <a:r>
              <a:rPr lang="en-US" dirty="0"/>
              <a:t>CETA was under Administration from February 2020 to 02 February 2022 </a:t>
            </a:r>
          </a:p>
          <a:p>
            <a:r>
              <a:rPr lang="en-US" dirty="0"/>
              <a:t>An organizational redesign and development process (OD) was undertaken during this period, with the following deliverables as related to HRM &amp; HRD at CETA:</a:t>
            </a:r>
          </a:p>
          <a:p>
            <a:pPr lvl="1"/>
            <a:r>
              <a:rPr lang="en-US" dirty="0"/>
              <a:t> Redesigned organisational structure (consulted on with Labour and use for staff placement)</a:t>
            </a:r>
          </a:p>
          <a:p>
            <a:pPr lvl="1"/>
            <a:r>
              <a:rPr lang="en-US" dirty="0"/>
              <a:t>Talent and leadership development framework and toolkit</a:t>
            </a:r>
          </a:p>
          <a:p>
            <a:pPr lvl="1"/>
            <a:r>
              <a:rPr lang="en-US" dirty="0"/>
              <a:t>Competency framework developed</a:t>
            </a:r>
          </a:p>
          <a:p>
            <a:pPr lvl="1"/>
            <a:r>
              <a:rPr lang="en-US" dirty="0"/>
              <a:t>CETA Performance Management Review report</a:t>
            </a:r>
          </a:p>
          <a:p>
            <a:pPr lvl="1"/>
            <a:r>
              <a:rPr lang="en-US" dirty="0"/>
              <a:t>Skills audit conducted, job evaluation and job grading with Skills Audit report used in placement</a:t>
            </a:r>
          </a:p>
          <a:p>
            <a:pPr lvl="1"/>
            <a:r>
              <a:rPr lang="en-US" dirty="0"/>
              <a:t>Salary and Employee Benefits Benchmark report</a:t>
            </a:r>
          </a:p>
          <a:p>
            <a:pPr lvl="1"/>
            <a:r>
              <a:rPr lang="en-US" dirty="0"/>
              <a:t>New salary scales on 50 percentile anchor of the Patterson grading adopted </a:t>
            </a:r>
          </a:p>
          <a:p>
            <a:pPr lvl="1"/>
            <a:r>
              <a:rPr lang="en-US" dirty="0"/>
              <a:t>CETA Staff Remuneration and Incentives Strategy</a:t>
            </a:r>
          </a:p>
          <a:p>
            <a:pPr lvl="1"/>
            <a:r>
              <a:rPr lang="en-US" dirty="0"/>
              <a:t>Updated HR&amp;D policies and procedures </a:t>
            </a:r>
          </a:p>
          <a:p>
            <a:pPr lvl="1"/>
            <a:r>
              <a:rPr lang="en-US" dirty="0"/>
              <a:t>Change Management and Culture Audit report</a:t>
            </a:r>
          </a:p>
          <a:p>
            <a:endParaRPr lang="en-US" dirty="0"/>
          </a:p>
          <a:p>
            <a:endParaRPr dirty="0"/>
          </a:p>
        </p:txBody>
      </p:sp>
    </p:spTree>
    <p:extLst>
      <p:ext uri="{BB962C8B-B14F-4D97-AF65-F5344CB8AC3E}">
        <p14:creationId xmlns:p14="http://schemas.microsoft.com/office/powerpoint/2010/main" xmlns="" val="4069941246"/>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636569"/>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Arial"/>
        <a:ea typeface="Arial"/>
        <a:cs typeface="Arial"/>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3175" cap="flat">
          <a:noFill/>
          <a:miter lim="400000"/>
        </a:ln>
        <a:effectLst/>
        <a:sp3d/>
      </a:spPr>
      <a:bodyPr rot="0" spcFirstLastPara="1" vertOverflow="overflow" horzOverflow="overflow" vert="horz" wrap="square" lIns="19050" tIns="19050" rIns="19050" bIns="19050" numCol="1" spcCol="38100" rtlCol="0" anchor="ctr">
        <a:spAutoFit/>
      </a:bodyPr>
      <a:lstStyle>
        <a:defPPr marL="0" marR="0" indent="0" algn="ctr" defTabSz="30956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175"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19050" tIns="19050" rIns="19050" bIns="19050" numCol="1" spcCol="38100" rtlCol="0" anchor="ctr">
        <a:spAutoFit/>
      </a:bodyPr>
      <a:lstStyle>
        <a:defPPr marL="0" marR="0" indent="0" algn="l" defTabSz="914377"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636569"/>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2_BasicWhite">
  <a:themeElements>
    <a:clrScheme name="21_BasicWhite">
      <a:dk1>
        <a:srgbClr val="636569"/>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Arial"/>
        <a:ea typeface="Arial"/>
        <a:cs typeface="Arial"/>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3175" cap="flat">
          <a:noFill/>
          <a:miter lim="400000"/>
        </a:ln>
        <a:effectLst/>
        <a:sp3d/>
      </a:spPr>
      <a:bodyPr rot="0" spcFirstLastPara="1" vertOverflow="overflow" horzOverflow="overflow" vert="horz" wrap="square" lIns="19050" tIns="19050" rIns="19050" bIns="19050" numCol="1" spcCol="38100" rtlCol="0" anchor="ctr">
        <a:spAutoFit/>
      </a:bodyPr>
      <a:lstStyle>
        <a:defPPr marL="0" marR="0" indent="0" algn="ctr" defTabSz="30956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175"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19050" tIns="19050" rIns="19050" bIns="19050" numCol="1" spcCol="38100" rtlCol="0" anchor="ctr">
        <a:spAutoFit/>
      </a:bodyPr>
      <a:lstStyle>
        <a:defPPr marL="0" marR="0" indent="0" algn="l" defTabSz="914377"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636569"/>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23_BasicWhite">
  <a:themeElements>
    <a:clrScheme name="21_BasicWhite">
      <a:dk1>
        <a:srgbClr val="636569"/>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Arial"/>
        <a:ea typeface="Arial"/>
        <a:cs typeface="Arial"/>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3175" cap="flat">
          <a:noFill/>
          <a:miter lim="400000"/>
        </a:ln>
        <a:effectLst/>
        <a:sp3d/>
      </a:spPr>
      <a:bodyPr rot="0" spcFirstLastPara="1" vertOverflow="overflow" horzOverflow="overflow" vert="horz" wrap="square" lIns="19050" tIns="19050" rIns="19050" bIns="19050" numCol="1" spcCol="38100" rtlCol="0" anchor="ctr">
        <a:spAutoFit/>
      </a:bodyPr>
      <a:lstStyle>
        <a:defPPr marL="0" marR="0" indent="0" algn="ctr" defTabSz="30956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175"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19050" tIns="19050" rIns="19050" bIns="19050" numCol="1" spcCol="38100" rtlCol="0" anchor="ctr">
        <a:spAutoFit/>
      </a:bodyPr>
      <a:lstStyle>
        <a:defPPr marL="0" marR="0" indent="0" algn="l" defTabSz="914377"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636569"/>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Arial"/>
        <a:ea typeface="Arial"/>
        <a:cs typeface="Arial"/>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3175" cap="flat">
          <a:noFill/>
          <a:miter lim="400000"/>
        </a:ln>
        <a:effectLst/>
        <a:sp3d/>
      </a:spPr>
      <a:bodyPr rot="0" spcFirstLastPara="1" vertOverflow="overflow" horzOverflow="overflow" vert="horz" wrap="square" lIns="19050" tIns="19050" rIns="19050" bIns="19050" numCol="1" spcCol="38100" rtlCol="0" anchor="ctr">
        <a:spAutoFit/>
      </a:bodyPr>
      <a:lstStyle>
        <a:defPPr marL="0" marR="0" indent="0" algn="ctr" defTabSz="309562"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175"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19050" tIns="19050" rIns="19050" bIns="19050" numCol="1" spcCol="38100" rtlCol="0" anchor="ctr">
        <a:spAutoFit/>
      </a:bodyPr>
      <a:lstStyle>
        <a:defPPr marL="0" marR="0" indent="0" algn="l" defTabSz="914377"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636569"/>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45907</TotalTime>
  <Words>3040</Words>
  <Application>Microsoft Office PowerPoint</Application>
  <PresentationFormat>On-screen Show (16:9)</PresentationFormat>
  <Paragraphs>726</Paragraphs>
  <Slides>43</Slides>
  <Notes>9</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43</vt:i4>
      </vt:variant>
    </vt:vector>
  </HeadingPairs>
  <TitlesOfParts>
    <vt:vector size="47" baseType="lpstr">
      <vt:lpstr>21_BasicWhite</vt:lpstr>
      <vt:lpstr>22_BasicWhite</vt:lpstr>
      <vt:lpstr>23_BasicWhite</vt:lpstr>
      <vt:lpstr>think-cell Slide</vt:lpstr>
      <vt:lpstr>2021/22 Annual Report  Presentation to the</vt:lpstr>
      <vt:lpstr>PRESENTATION LAYOUT</vt:lpstr>
      <vt:lpstr>CETA Vision, Mission and Values</vt:lpstr>
      <vt:lpstr>MANDATE OF THE CETA</vt:lpstr>
      <vt:lpstr>Slide 5</vt:lpstr>
      <vt:lpstr>Annual Report Legislative Requirements</vt:lpstr>
      <vt:lpstr>Annual Report Legislative Requirements</vt:lpstr>
      <vt:lpstr>Slide 8</vt:lpstr>
      <vt:lpstr>HUMAN RESOURCES (HRM&amp;D) </vt:lpstr>
      <vt:lpstr>HUMAN RESOURCES (HRM&amp;D) (CONTD)</vt:lpstr>
      <vt:lpstr>HUMAN RESOURCES (HRM&amp;D) (CONTD)</vt:lpstr>
      <vt:lpstr>HUMAN RESOURCES (HRM&amp;D) (CONTD) </vt:lpstr>
      <vt:lpstr>Slide 13</vt:lpstr>
      <vt:lpstr>2021/22 SUMMARY PERFORMANCE ACHIEVEMENTS</vt:lpstr>
      <vt:lpstr>MEASURES TO IMPROVE PERFORMANCE FOR 2022/23 YEAR  </vt:lpstr>
      <vt:lpstr>MEASURES TO IMPROVE PERFORMANCE  </vt:lpstr>
      <vt:lpstr>OTHER PERFORMANCE STATISTICS </vt:lpstr>
      <vt:lpstr>Slide 18</vt:lpstr>
      <vt:lpstr>PROJECTS AND ETQA PERFORMANCE    </vt:lpstr>
      <vt:lpstr>Achievements of the Annual Performance Objectives – Programme 3  </vt:lpstr>
      <vt:lpstr>Achievements of the Annual Performance Objectives – Programme 3  </vt:lpstr>
      <vt:lpstr>Achievements of the Annual Performance Objectives – Programme 3  </vt:lpstr>
      <vt:lpstr>Achievements of the Annual Performance Objectives – Programme 3  </vt:lpstr>
      <vt:lpstr>Achievements of the Annual Performance Objectives – Programme 3  </vt:lpstr>
      <vt:lpstr>Achievements of the Annual Performance Objectives – Programme 3  </vt:lpstr>
      <vt:lpstr>Achievements of the Annual Performance Objectives – Programme 4  </vt:lpstr>
      <vt:lpstr>Achievements of the Annual Performance Objectives – Programme 4  </vt:lpstr>
      <vt:lpstr>Slide 28</vt:lpstr>
      <vt:lpstr>Financial Performance </vt:lpstr>
      <vt:lpstr>Financial Performance </vt:lpstr>
      <vt:lpstr>DG RESERVES AND CASH POSITION </vt:lpstr>
      <vt:lpstr>Administration Expenditure </vt:lpstr>
      <vt:lpstr>Administration Expenditure </vt:lpstr>
      <vt:lpstr>Administration Expenditure </vt:lpstr>
      <vt:lpstr>Mandatory Grants Expenditure </vt:lpstr>
      <vt:lpstr>Discretionary Grants Expenditure</vt:lpstr>
      <vt:lpstr>CETA EXPENDITURE VS. PERFORMANCE AGAINST 2021/22 APP</vt:lpstr>
      <vt:lpstr>UIFW AND ACTIONS TO ADDRESS</vt:lpstr>
      <vt:lpstr>UIFW AND ACTIONS TO ADDRESS</vt:lpstr>
      <vt:lpstr>Slide 40</vt:lpstr>
      <vt:lpstr>2021/22 AGSA’S AUDIT OUTCOMES</vt:lpstr>
      <vt:lpstr>ACTION PLAN FOR 2021/22 AUDIT MATTERS</vt:lpstr>
      <vt:lpstr>Slide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Kgomotso Motang</dc:creator>
  <cp:lastModifiedBy>USER</cp:lastModifiedBy>
  <cp:revision>23</cp:revision>
  <dcterms:modified xsi:type="dcterms:W3CDTF">2022-11-02T12:16:37Z</dcterms:modified>
</cp:coreProperties>
</file>