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charts/colors2.xml" ContentType="application/vnd.ms-office.chartcolorstyle+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charts/colors1.xml" ContentType="application/vnd.ms-office.chartcolorstyle+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68" r:id="rId2"/>
    <p:sldId id="277" r:id="rId3"/>
    <p:sldId id="284" r:id="rId4"/>
    <p:sldId id="280" r:id="rId5"/>
    <p:sldId id="283" r:id="rId6"/>
    <p:sldId id="270" r:id="rId7"/>
    <p:sldId id="278" r:id="rId8"/>
    <p:sldId id="257" r:id="rId9"/>
    <p:sldId id="287" r:id="rId10"/>
    <p:sldId id="288" r:id="rId11"/>
  </p:sldIdLst>
  <p:sldSz cx="20104100" cy="11309350"/>
  <p:notesSz cx="20104100" cy="113093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3EFED"/>
    <a:srgbClr val="682240"/>
    <a:srgbClr val="E7B8D5"/>
    <a:srgbClr val="FDECE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7" autoAdjust="0"/>
    <p:restoredTop sz="94681"/>
  </p:normalViewPr>
  <p:slideViewPr>
    <p:cSldViewPr>
      <p:cViewPr varScale="1">
        <p:scale>
          <a:sx n="41" d="100"/>
          <a:sy n="41" d="100"/>
        </p:scale>
        <p:origin x="-714" y="-114"/>
      </p:cViewPr>
      <p:guideLst>
        <p:guide orient="horz" pos="2880"/>
        <p:guide pos="2160"/>
      </p:guideLst>
    </p:cSldViewPr>
  </p:slideViewPr>
  <p:notesTextViewPr>
    <p:cViewPr>
      <p:scale>
        <a:sx n="100" d="100"/>
        <a:sy n="100" d="100"/>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b="1" dirty="0"/>
              <a:t>Formal Cases Opened </a:t>
            </a:r>
          </a:p>
        </c:rich>
      </c:tx>
      <c:layout/>
      <c:spPr>
        <a:noFill/>
        <a:ln>
          <a:noFill/>
        </a:ln>
        <a:effectLst/>
      </c:spPr>
    </c:title>
    <c:plotArea>
      <c:layout/>
      <c:barChart>
        <c:barDir val="col"/>
        <c:grouping val="clustered"/>
        <c:ser>
          <c:idx val="0"/>
          <c:order val="0"/>
          <c:tx>
            <c:strRef>
              <c:f>Sheet1!$B$1</c:f>
              <c:strCache>
                <c:ptCount val="1"/>
                <c:pt idx="0">
                  <c:v>2022</c:v>
                </c:pt>
              </c:strCache>
            </c:strRef>
          </c:tx>
          <c:spPr>
            <a:solidFill>
              <a:schemeClr val="accent1"/>
            </a:solidFill>
            <a:ln>
              <a:noFill/>
            </a:ln>
            <a:effectLst/>
          </c:spPr>
          <c:cat>
            <c:strRef>
              <c:f>Sheet1!$A$2:$A$9</c:f>
              <c:strCache>
                <c:ptCount val="8"/>
                <c:pt idx="0">
                  <c:v>Jan</c:v>
                </c:pt>
                <c:pt idx="1">
                  <c:v>Feb</c:v>
                </c:pt>
                <c:pt idx="2">
                  <c:v>March</c:v>
                </c:pt>
                <c:pt idx="3">
                  <c:v>Apr</c:v>
                </c:pt>
                <c:pt idx="4">
                  <c:v>May</c:v>
                </c:pt>
                <c:pt idx="5">
                  <c:v>Jun</c:v>
                </c:pt>
                <c:pt idx="6">
                  <c:v>Jul</c:v>
                </c:pt>
                <c:pt idx="7">
                  <c:v>Aug</c:v>
                </c:pt>
              </c:strCache>
            </c:strRef>
          </c:cat>
          <c:val>
            <c:numRef>
              <c:f>Sheet1!$B$2:$B$9</c:f>
              <c:numCache>
                <c:formatCode>General</c:formatCode>
                <c:ptCount val="8"/>
                <c:pt idx="0">
                  <c:v>744</c:v>
                </c:pt>
                <c:pt idx="1">
                  <c:v>482</c:v>
                </c:pt>
                <c:pt idx="2">
                  <c:v>539</c:v>
                </c:pt>
                <c:pt idx="3">
                  <c:v>656</c:v>
                </c:pt>
                <c:pt idx="4">
                  <c:v>639</c:v>
                </c:pt>
                <c:pt idx="5">
                  <c:v>599</c:v>
                </c:pt>
                <c:pt idx="6">
                  <c:v>623</c:v>
                </c:pt>
                <c:pt idx="7">
                  <c:v>760</c:v>
                </c:pt>
              </c:numCache>
            </c:numRef>
          </c:val>
          <c:extLst xmlns:c16r2="http://schemas.microsoft.com/office/drawing/2015/06/chart">
            <c:ext xmlns:c16="http://schemas.microsoft.com/office/drawing/2014/chart" uri="{C3380CC4-5D6E-409C-BE32-E72D297353CC}">
              <c16:uniqueId val="{00000000-8BE5-4730-9842-3817FD78E4D9}"/>
            </c:ext>
          </c:extLst>
        </c:ser>
        <c:ser>
          <c:idx val="1"/>
          <c:order val="1"/>
          <c:tx>
            <c:strRef>
              <c:f>Sheet1!$C$1</c:f>
              <c:strCache>
                <c:ptCount val="1"/>
                <c:pt idx="0">
                  <c:v>2021</c:v>
                </c:pt>
              </c:strCache>
            </c:strRef>
          </c:tx>
          <c:spPr>
            <a:solidFill>
              <a:schemeClr val="accent2"/>
            </a:solidFill>
            <a:ln>
              <a:noFill/>
            </a:ln>
            <a:effectLst/>
          </c:spPr>
          <c:cat>
            <c:strRef>
              <c:f>Sheet1!$A$2:$A$9</c:f>
              <c:strCache>
                <c:ptCount val="8"/>
                <c:pt idx="0">
                  <c:v>Jan</c:v>
                </c:pt>
                <c:pt idx="1">
                  <c:v>Feb</c:v>
                </c:pt>
                <c:pt idx="2">
                  <c:v>March</c:v>
                </c:pt>
                <c:pt idx="3">
                  <c:v>Apr</c:v>
                </c:pt>
                <c:pt idx="4">
                  <c:v>May</c:v>
                </c:pt>
                <c:pt idx="5">
                  <c:v>Jun</c:v>
                </c:pt>
                <c:pt idx="6">
                  <c:v>Jul</c:v>
                </c:pt>
                <c:pt idx="7">
                  <c:v>Aug</c:v>
                </c:pt>
              </c:strCache>
            </c:strRef>
          </c:cat>
          <c:val>
            <c:numRef>
              <c:f>Sheet1!$C$2:$C$9</c:f>
              <c:numCache>
                <c:formatCode>General</c:formatCode>
                <c:ptCount val="8"/>
                <c:pt idx="0">
                  <c:v>635</c:v>
                </c:pt>
                <c:pt idx="1">
                  <c:v>760</c:v>
                </c:pt>
                <c:pt idx="2">
                  <c:v>692</c:v>
                </c:pt>
                <c:pt idx="3">
                  <c:v>623</c:v>
                </c:pt>
                <c:pt idx="4">
                  <c:v>882</c:v>
                </c:pt>
                <c:pt idx="5">
                  <c:v>866</c:v>
                </c:pt>
                <c:pt idx="6">
                  <c:v>726</c:v>
                </c:pt>
                <c:pt idx="7">
                  <c:v>664</c:v>
                </c:pt>
              </c:numCache>
            </c:numRef>
          </c:val>
          <c:extLst xmlns:c16r2="http://schemas.microsoft.com/office/drawing/2015/06/chart">
            <c:ext xmlns:c16="http://schemas.microsoft.com/office/drawing/2014/chart" uri="{C3380CC4-5D6E-409C-BE32-E72D297353CC}">
              <c16:uniqueId val="{00000001-8BE5-4730-9842-3817FD78E4D9}"/>
            </c:ext>
          </c:extLst>
        </c:ser>
        <c:dLbls/>
        <c:gapWidth val="219"/>
        <c:overlap val="-27"/>
        <c:axId val="102347520"/>
        <c:axId val="102349056"/>
      </c:barChart>
      <c:catAx>
        <c:axId val="10234752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49056"/>
        <c:crosses val="autoZero"/>
        <c:auto val="1"/>
        <c:lblAlgn val="ctr"/>
        <c:lblOffset val="100"/>
      </c:catAx>
      <c:valAx>
        <c:axId val="10234905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475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4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ZA"/>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GB" sz="3200" b="1" dirty="0"/>
              <a:t>Opened</a:t>
            </a:r>
            <a:r>
              <a:rPr lang="en-GB" sz="3200" b="1" baseline="0" dirty="0"/>
              <a:t> per Category (biggest changes</a:t>
            </a:r>
            <a:r>
              <a:rPr lang="en-GB" sz="3200" baseline="0" dirty="0"/>
              <a:t>) </a:t>
            </a:r>
            <a:endParaRPr lang="en-US" sz="3200" dirty="0"/>
          </a:p>
        </c:rich>
      </c:tx>
      <c:layout>
        <c:manualLayout>
          <c:xMode val="edge"/>
          <c:yMode val="edge"/>
          <c:x val="0.3344537001472378"/>
          <c:y val="3.7878776581133219E-3"/>
        </c:manualLayout>
      </c:layout>
      <c:spPr>
        <a:noFill/>
        <a:ln>
          <a:noFill/>
        </a:ln>
        <a:effectLst/>
      </c:spPr>
    </c:title>
    <c:plotArea>
      <c:layout/>
      <c:barChart>
        <c:barDir val="col"/>
        <c:grouping val="clustered"/>
        <c:ser>
          <c:idx val="0"/>
          <c:order val="0"/>
          <c:tx>
            <c:strRef>
              <c:f>Sheet1!$B$1</c:f>
              <c:strCache>
                <c:ptCount val="1"/>
                <c:pt idx="0">
                  <c:v>2022</c:v>
                </c:pt>
              </c:strCache>
            </c:strRef>
          </c:tx>
          <c:spPr>
            <a:solidFill>
              <a:schemeClr val="accent1"/>
            </a:solidFill>
            <a:ln>
              <a:noFill/>
            </a:ln>
            <a:effectLst/>
          </c:spPr>
          <c:cat>
            <c:strRef>
              <c:f>Sheet1!$A$2:$A$6</c:f>
              <c:strCache>
                <c:ptCount val="5"/>
                <c:pt idx="0">
                  <c:v>ATM</c:v>
                </c:pt>
                <c:pt idx="1">
                  <c:v>Credit Card</c:v>
                </c:pt>
                <c:pt idx="2">
                  <c:v>Current Account</c:v>
                </c:pt>
                <c:pt idx="3">
                  <c:v>Digital Banking</c:v>
                </c:pt>
                <c:pt idx="4">
                  <c:v>Estates and Trusts</c:v>
                </c:pt>
              </c:strCache>
            </c:strRef>
          </c:cat>
          <c:val>
            <c:numRef>
              <c:f>Sheet1!$B$2:$B$6</c:f>
              <c:numCache>
                <c:formatCode>0%</c:formatCode>
                <c:ptCount val="5"/>
                <c:pt idx="0">
                  <c:v>0.05</c:v>
                </c:pt>
                <c:pt idx="1">
                  <c:v>7.0000000000000021E-2</c:v>
                </c:pt>
                <c:pt idx="2">
                  <c:v>0.22</c:v>
                </c:pt>
                <c:pt idx="3">
                  <c:v>0.19</c:v>
                </c:pt>
                <c:pt idx="4">
                  <c:v>0.05</c:v>
                </c:pt>
              </c:numCache>
            </c:numRef>
          </c:val>
          <c:extLst xmlns:c16r2="http://schemas.microsoft.com/office/drawing/2015/06/chart">
            <c:ext xmlns:c16="http://schemas.microsoft.com/office/drawing/2014/chart" uri="{C3380CC4-5D6E-409C-BE32-E72D297353CC}">
              <c16:uniqueId val="{00000000-6EDB-4365-B338-486F7892856F}"/>
            </c:ext>
          </c:extLst>
        </c:ser>
        <c:ser>
          <c:idx val="1"/>
          <c:order val="1"/>
          <c:tx>
            <c:strRef>
              <c:f>Sheet1!$C$1</c:f>
              <c:strCache>
                <c:ptCount val="1"/>
                <c:pt idx="0">
                  <c:v>2021</c:v>
                </c:pt>
              </c:strCache>
            </c:strRef>
          </c:tx>
          <c:spPr>
            <a:solidFill>
              <a:schemeClr val="accent2"/>
            </a:solidFill>
            <a:ln>
              <a:noFill/>
            </a:ln>
            <a:effectLst/>
          </c:spPr>
          <c:cat>
            <c:strRef>
              <c:f>Sheet1!$A$2:$A$6</c:f>
              <c:strCache>
                <c:ptCount val="5"/>
                <c:pt idx="0">
                  <c:v>ATM</c:v>
                </c:pt>
                <c:pt idx="1">
                  <c:v>Credit Card</c:v>
                </c:pt>
                <c:pt idx="2">
                  <c:v>Current Account</c:v>
                </c:pt>
                <c:pt idx="3">
                  <c:v>Digital Banking</c:v>
                </c:pt>
                <c:pt idx="4">
                  <c:v>Estates and Trusts</c:v>
                </c:pt>
              </c:strCache>
            </c:strRef>
          </c:cat>
          <c:val>
            <c:numRef>
              <c:f>Sheet1!$C$2:$C$6</c:f>
              <c:numCache>
                <c:formatCode>0%</c:formatCode>
                <c:ptCount val="5"/>
                <c:pt idx="0">
                  <c:v>7.0000000000000021E-2</c:v>
                </c:pt>
                <c:pt idx="1">
                  <c:v>9.0000000000000011E-2</c:v>
                </c:pt>
                <c:pt idx="2">
                  <c:v>0.16</c:v>
                </c:pt>
                <c:pt idx="3">
                  <c:v>0.18000000000000002</c:v>
                </c:pt>
                <c:pt idx="4">
                  <c:v>2.0000000000000004E-2</c:v>
                </c:pt>
              </c:numCache>
            </c:numRef>
          </c:val>
          <c:extLst xmlns:c16r2="http://schemas.microsoft.com/office/drawing/2015/06/chart">
            <c:ext xmlns:c16="http://schemas.microsoft.com/office/drawing/2014/chart" uri="{C3380CC4-5D6E-409C-BE32-E72D297353CC}">
              <c16:uniqueId val="{00000001-6EDB-4365-B338-486F7892856F}"/>
            </c:ext>
          </c:extLst>
        </c:ser>
        <c:dLbls/>
        <c:gapWidth val="219"/>
        <c:overlap val="-27"/>
        <c:axId val="102639872"/>
        <c:axId val="102653952"/>
      </c:barChart>
      <c:catAx>
        <c:axId val="10263987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653952"/>
        <c:crosses val="autoZero"/>
        <c:auto val="1"/>
        <c:lblAlgn val="ctr"/>
        <c:lblOffset val="100"/>
      </c:catAx>
      <c:valAx>
        <c:axId val="102653952"/>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6398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400"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51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11387138" y="0"/>
            <a:ext cx="8712200" cy="565150"/>
          </a:xfrm>
          <a:prstGeom prst="rect">
            <a:avLst/>
          </a:prstGeom>
        </p:spPr>
        <p:txBody>
          <a:bodyPr vert="horz" lIns="91440" tIns="45720" rIns="91440" bIns="45720" rtlCol="0"/>
          <a:lstStyle>
            <a:lvl1pPr algn="r">
              <a:defRPr sz="1200"/>
            </a:lvl1pPr>
          </a:lstStyle>
          <a:p>
            <a:fld id="{4C8F31BA-2368-1842-A433-693DC60142A2}" type="datetime1">
              <a:rPr lang="en-ZA" smtClean="0"/>
              <a:pPr/>
              <a:t>2022/10/27</a:t>
            </a:fld>
            <a:endParaRPr lang="en-US" dirty="0"/>
          </a:p>
        </p:txBody>
      </p:sp>
      <p:sp>
        <p:nvSpPr>
          <p:cNvPr id="4" name="Footer Placeholder 3"/>
          <p:cNvSpPr>
            <a:spLocks noGrp="1"/>
          </p:cNvSpPr>
          <p:nvPr>
            <p:ph type="ftr" sz="quarter" idx="2"/>
          </p:nvPr>
        </p:nvSpPr>
        <p:spPr>
          <a:xfrm>
            <a:off x="0" y="10742613"/>
            <a:ext cx="8712200" cy="5651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11387138" y="10742613"/>
            <a:ext cx="8712200" cy="565150"/>
          </a:xfrm>
          <a:prstGeom prst="rect">
            <a:avLst/>
          </a:prstGeom>
        </p:spPr>
        <p:txBody>
          <a:bodyPr vert="horz" lIns="91440" tIns="45720" rIns="91440" bIns="45720" rtlCol="0" anchor="b"/>
          <a:lstStyle>
            <a:lvl1pPr algn="r">
              <a:defRPr sz="1200"/>
            </a:lvl1pPr>
          </a:lstStyle>
          <a:p>
            <a:fld id="{D5481E06-702B-0C40-A512-2140BAD23648}" type="slidenum">
              <a:rPr lang="en-US" smtClean="0"/>
              <a:pPr/>
              <a:t>‹#›</a:t>
            </a:fld>
            <a:endParaRPr lang="en-US" dirty="0"/>
          </a:p>
        </p:txBody>
      </p:sp>
    </p:spTree>
    <p:extLst>
      <p:ext uri="{BB962C8B-B14F-4D97-AF65-F5344CB8AC3E}">
        <p14:creationId xmlns:p14="http://schemas.microsoft.com/office/powerpoint/2010/main" xmlns="" val="36700948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51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5150"/>
          </a:xfrm>
          <a:prstGeom prst="rect">
            <a:avLst/>
          </a:prstGeom>
        </p:spPr>
        <p:txBody>
          <a:bodyPr vert="horz" lIns="91440" tIns="45720" rIns="91440" bIns="45720" rtlCol="0"/>
          <a:lstStyle>
            <a:lvl1pPr algn="r">
              <a:defRPr sz="1200"/>
            </a:lvl1pPr>
          </a:lstStyle>
          <a:p>
            <a:fld id="{ED6B3BC6-E106-034D-9A11-64B1A545E1A1}" type="datetime1">
              <a:rPr lang="en-ZA" smtClean="0"/>
              <a:pPr/>
              <a:t>2022/10/27</a:t>
            </a:fld>
            <a:endParaRPr lang="en-US" dirty="0"/>
          </a:p>
        </p:txBody>
      </p:sp>
      <p:sp>
        <p:nvSpPr>
          <p:cNvPr id="4" name="Slide Image Placeholder 3"/>
          <p:cNvSpPr>
            <a:spLocks noGrp="1" noRot="1" noChangeAspect="1"/>
          </p:cNvSpPr>
          <p:nvPr>
            <p:ph type="sldImg" idx="2"/>
          </p:nvPr>
        </p:nvSpPr>
        <p:spPr>
          <a:xfrm>
            <a:off x="6281738" y="847725"/>
            <a:ext cx="7540625" cy="42418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372100"/>
            <a:ext cx="16084550" cy="5089525"/>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10742613"/>
            <a:ext cx="8712200" cy="5651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5150"/>
          </a:xfrm>
          <a:prstGeom prst="rect">
            <a:avLst/>
          </a:prstGeom>
        </p:spPr>
        <p:txBody>
          <a:bodyPr vert="horz" lIns="91440" tIns="45720" rIns="91440" bIns="45720" rtlCol="0" anchor="b"/>
          <a:lstStyle>
            <a:lvl1pPr algn="r">
              <a:defRPr sz="1200"/>
            </a:lvl1pPr>
          </a:lstStyle>
          <a:p>
            <a:fld id="{491F0F27-5946-644C-8B15-36251594CF63}" type="slidenum">
              <a:rPr lang="en-US" smtClean="0"/>
              <a:pPr/>
              <a:t>‹#›</a:t>
            </a:fld>
            <a:endParaRPr lang="en-US" dirty="0"/>
          </a:p>
        </p:txBody>
      </p:sp>
    </p:spTree>
    <p:extLst>
      <p:ext uri="{BB962C8B-B14F-4D97-AF65-F5344CB8AC3E}">
        <p14:creationId xmlns:p14="http://schemas.microsoft.com/office/powerpoint/2010/main" xmlns="" val="4284399630"/>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491F0F27-5946-644C-8B15-36251594CF63}" type="slidenum">
              <a:rPr lang="en-US" smtClean="0"/>
              <a:pPr/>
              <a:t>3</a:t>
            </a:fld>
            <a:endParaRPr lang="en-US" dirty="0"/>
          </a:p>
        </p:txBody>
      </p:sp>
    </p:spTree>
    <p:extLst>
      <p:ext uri="{BB962C8B-B14F-4D97-AF65-F5344CB8AC3E}">
        <p14:creationId xmlns:p14="http://schemas.microsoft.com/office/powerpoint/2010/main" xmlns="" val="473218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491F0F27-5946-644C-8B15-36251594CF63}" type="slidenum">
              <a:rPr lang="en-US" smtClean="0"/>
              <a:pPr/>
              <a:t>4</a:t>
            </a:fld>
            <a:endParaRPr lang="en-US" dirty="0"/>
          </a:p>
        </p:txBody>
      </p:sp>
    </p:spTree>
    <p:extLst>
      <p:ext uri="{BB962C8B-B14F-4D97-AF65-F5344CB8AC3E}">
        <p14:creationId xmlns:p14="http://schemas.microsoft.com/office/powerpoint/2010/main" xmlns="" val="1014945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491F0F27-5946-644C-8B15-36251594CF63}" type="slidenum">
              <a:rPr lang="en-US" smtClean="0"/>
              <a:pPr/>
              <a:t>5</a:t>
            </a:fld>
            <a:endParaRPr lang="en-US" dirty="0"/>
          </a:p>
        </p:txBody>
      </p:sp>
    </p:spTree>
    <p:extLst>
      <p:ext uri="{BB962C8B-B14F-4D97-AF65-F5344CB8AC3E}">
        <p14:creationId xmlns:p14="http://schemas.microsoft.com/office/powerpoint/2010/main" xmlns="" val="959902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491F0F27-5946-644C-8B15-36251594CF63}" type="slidenum">
              <a:rPr lang="en-US" smtClean="0"/>
              <a:pPr/>
              <a:t>7</a:t>
            </a:fld>
            <a:endParaRPr lang="en-US" dirty="0"/>
          </a:p>
        </p:txBody>
      </p:sp>
    </p:spTree>
    <p:extLst>
      <p:ext uri="{BB962C8B-B14F-4D97-AF65-F5344CB8AC3E}">
        <p14:creationId xmlns:p14="http://schemas.microsoft.com/office/powerpoint/2010/main" xmlns="" val="1014945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dirty="0"/>
          </a:p>
        </p:txBody>
      </p:sp>
      <p:sp>
        <p:nvSpPr>
          <p:cNvPr id="5" name="Slide Number Placeholder 4"/>
          <p:cNvSpPr>
            <a:spLocks noGrp="1"/>
          </p:cNvSpPr>
          <p:nvPr>
            <p:ph type="sldNum" sz="quarter" idx="5"/>
          </p:nvPr>
        </p:nvSpPr>
        <p:spPr/>
        <p:txBody>
          <a:bodyPr/>
          <a:lstStyle/>
          <a:p>
            <a:fld id="{491F0F27-5946-644C-8B15-36251594CF63}" type="slidenum">
              <a:rPr lang="en-US" smtClean="0"/>
              <a:pPr/>
              <a:t>9</a:t>
            </a:fld>
            <a:endParaRPr lang="en-US" dirty="0"/>
          </a:p>
        </p:txBody>
      </p:sp>
    </p:spTree>
    <p:extLst>
      <p:ext uri="{BB962C8B-B14F-4D97-AF65-F5344CB8AC3E}">
        <p14:creationId xmlns:p14="http://schemas.microsoft.com/office/powerpoint/2010/main" xmlns="" val="3824625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bg>
      <p:bgPr>
        <a:solidFill>
          <a:srgbClr val="FDECE3"/>
        </a:solidFill>
        <a:effectLst/>
      </p:bgPr>
    </p:bg>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a:xfrm>
            <a:off x="1019175" y="10482263"/>
            <a:ext cx="7356475" cy="601662"/>
          </a:xfrm>
        </p:spPr>
        <p:txBody>
          <a:bodyPr/>
          <a:lstStyle>
            <a:lvl1pPr>
              <a:defRPr>
                <a:solidFill>
                  <a:schemeClr val="bg1">
                    <a:lumMod val="65000"/>
                  </a:schemeClr>
                </a:solidFill>
              </a:defRPr>
            </a:lvl1pPr>
          </a:lstStyle>
          <a:p>
            <a:r>
              <a:rPr lang="en-US"/>
              <a:t>Presentation Title | Presented by [Name Surname] at Venue | 00-00-00</a:t>
            </a:r>
            <a:endParaRPr lang="en-US" dirty="0"/>
          </a:p>
        </p:txBody>
      </p:sp>
      <p:sp>
        <p:nvSpPr>
          <p:cNvPr id="13" name="Slide Number Placeholder 12"/>
          <p:cNvSpPr>
            <a:spLocks noGrp="1"/>
          </p:cNvSpPr>
          <p:nvPr>
            <p:ph type="sldNum" sz="quarter" idx="11"/>
          </p:nvPr>
        </p:nvSpPr>
        <p:spPr/>
        <p:txBody>
          <a:bodyPr/>
          <a:lstStyle>
            <a:lvl1pPr>
              <a:defRPr>
                <a:solidFill>
                  <a:schemeClr val="bg1">
                    <a:lumMod val="65000"/>
                  </a:schemeClr>
                </a:solidFill>
              </a:defRPr>
            </a:lvl1pPr>
          </a:lstStyle>
          <a:p>
            <a:fld id="{94DD8FF1-9066-CC4F-8937-BFAF62ADA57D}" type="slidenum">
              <a:rPr lang="en-US" smtClean="0"/>
              <a:pPr/>
              <a:t>‹#›</a:t>
            </a:fld>
            <a:endParaRPr lang="en-US" dirty="0"/>
          </a:p>
        </p:txBody>
      </p:sp>
      <p:sp>
        <p:nvSpPr>
          <p:cNvPr id="17" name="Text Placeholder 16"/>
          <p:cNvSpPr>
            <a:spLocks noGrp="1"/>
          </p:cNvSpPr>
          <p:nvPr>
            <p:ph type="body" sz="quarter" idx="12" hasCustomPrompt="1"/>
          </p:nvPr>
        </p:nvSpPr>
        <p:spPr>
          <a:xfrm>
            <a:off x="1017868" y="7701228"/>
            <a:ext cx="11353800" cy="762000"/>
          </a:xfrm>
          <a:prstGeom prst="rect">
            <a:avLst/>
          </a:prstGeom>
        </p:spPr>
        <p:txBody>
          <a:bodyPr vert="horz"/>
          <a:lstStyle>
            <a:lvl1pPr>
              <a:defRPr sz="3200" baseline="0">
                <a:solidFill>
                  <a:srgbClr val="682240"/>
                </a:solidFill>
                <a:latin typeface="Arial" panose="020B0604020202020204" pitchFamily="34" charset="0"/>
                <a:cs typeface="Arial" panose="020B0604020202020204" pitchFamily="34" charset="0"/>
              </a:defRPr>
            </a:lvl1pPr>
            <a:lvl2pPr>
              <a:defRPr sz="2000">
                <a:solidFill>
                  <a:srgbClr val="F2F2F2"/>
                </a:solidFill>
              </a:defRPr>
            </a:lvl2pPr>
            <a:lvl3pPr>
              <a:defRPr sz="2000">
                <a:solidFill>
                  <a:srgbClr val="F2F2F2"/>
                </a:solidFill>
              </a:defRPr>
            </a:lvl3pPr>
            <a:lvl4pPr>
              <a:defRPr sz="2000">
                <a:solidFill>
                  <a:srgbClr val="F2F2F2"/>
                </a:solidFill>
              </a:defRPr>
            </a:lvl4pPr>
            <a:lvl5pPr>
              <a:defRPr sz="2000">
                <a:solidFill>
                  <a:srgbClr val="F2F2F2"/>
                </a:solidFill>
              </a:defRPr>
            </a:lvl5pPr>
          </a:lstStyle>
          <a:p>
            <a:pPr lvl="0"/>
            <a:r>
              <a:rPr lang="en-US" dirty="0"/>
              <a:t>Presentation details</a:t>
            </a:r>
          </a:p>
        </p:txBody>
      </p:sp>
      <p:sp>
        <p:nvSpPr>
          <p:cNvPr id="19" name="Text Placeholder 16"/>
          <p:cNvSpPr>
            <a:spLocks noGrp="1"/>
          </p:cNvSpPr>
          <p:nvPr>
            <p:ph type="body" sz="quarter" idx="13" hasCustomPrompt="1"/>
          </p:nvPr>
        </p:nvSpPr>
        <p:spPr>
          <a:xfrm>
            <a:off x="1017868" y="1536329"/>
            <a:ext cx="11624982" cy="5794746"/>
          </a:xfrm>
          <a:prstGeom prst="rect">
            <a:avLst/>
          </a:prstGeom>
        </p:spPr>
        <p:txBody>
          <a:bodyPr vert="horz"/>
          <a:lstStyle>
            <a:lvl1pPr>
              <a:defRPr sz="9600" b="1" baseline="0">
                <a:solidFill>
                  <a:srgbClr val="682240"/>
                </a:solidFill>
                <a:latin typeface="Arial" panose="020B0604020202020204" pitchFamily="34" charset="0"/>
                <a:cs typeface="Arial" panose="020B0604020202020204" pitchFamily="34" charset="0"/>
              </a:defRPr>
            </a:lvl1pPr>
            <a:lvl2pPr>
              <a:defRPr sz="2000">
                <a:solidFill>
                  <a:srgbClr val="F2F2F2"/>
                </a:solidFill>
              </a:defRPr>
            </a:lvl2pPr>
            <a:lvl3pPr>
              <a:defRPr sz="2000">
                <a:solidFill>
                  <a:srgbClr val="F2F2F2"/>
                </a:solidFill>
              </a:defRPr>
            </a:lvl3pPr>
            <a:lvl4pPr>
              <a:defRPr sz="2000">
                <a:solidFill>
                  <a:srgbClr val="F2F2F2"/>
                </a:solidFill>
              </a:defRPr>
            </a:lvl4pPr>
            <a:lvl5pPr>
              <a:defRPr sz="2000">
                <a:solidFill>
                  <a:srgbClr val="F2F2F2"/>
                </a:solidFill>
              </a:defRPr>
            </a:lvl5pPr>
          </a:lstStyle>
          <a:p>
            <a:pPr lvl="0"/>
            <a:r>
              <a:rPr lang="en-US" dirty="0"/>
              <a:t>Presentation Title</a:t>
            </a:r>
          </a:p>
        </p:txBody>
      </p:sp>
      <p:cxnSp>
        <p:nvCxnSpPr>
          <p:cNvPr id="18" name="Straight Connector 17">
            <a:extLst>
              <a:ext uri="{FF2B5EF4-FFF2-40B4-BE49-F238E27FC236}">
                <a16:creationId xmlns:a16="http://schemas.microsoft.com/office/drawing/2014/main" xmlns="" id="{1AEEAB11-F086-1645-B757-0607B233DD9A}"/>
              </a:ext>
            </a:extLst>
          </p:cNvPr>
          <p:cNvCxnSpPr/>
          <p:nvPr userDrawn="1"/>
        </p:nvCxnSpPr>
        <p:spPr>
          <a:xfrm>
            <a:off x="1017868" y="10264775"/>
            <a:ext cx="180683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1680C51C-0F10-55D2-B360-1E0F1CA1EB06}"/>
              </a:ext>
            </a:extLst>
          </p:cNvPr>
          <p:cNvPicPr>
            <a:picLocks noChangeAspect="1"/>
          </p:cNvPicPr>
          <p:nvPr userDrawn="1"/>
        </p:nvPicPr>
        <p:blipFill>
          <a:blip r:embed="rId2" cstate="print"/>
          <a:stretch>
            <a:fillRect/>
          </a:stretch>
        </p:blipFill>
        <p:spPr>
          <a:xfrm>
            <a:off x="17100809" y="8082228"/>
            <a:ext cx="1985423" cy="1965060"/>
          </a:xfrm>
          <a:prstGeom prst="rect">
            <a:avLst/>
          </a:prstGeom>
        </p:spPr>
      </p:pic>
      <p:pic>
        <p:nvPicPr>
          <p:cNvPr id="4" name="Picture 3">
            <a:extLst>
              <a:ext uri="{FF2B5EF4-FFF2-40B4-BE49-F238E27FC236}">
                <a16:creationId xmlns:a16="http://schemas.microsoft.com/office/drawing/2014/main" xmlns="" id="{CDA2FD89-9A23-1AC2-4179-F72B406C8023}"/>
              </a:ext>
            </a:extLst>
          </p:cNvPr>
          <p:cNvPicPr>
            <a:picLocks noChangeAspect="1"/>
          </p:cNvPicPr>
          <p:nvPr userDrawn="1"/>
        </p:nvPicPr>
        <p:blipFill>
          <a:blip r:embed="rId3" cstate="print"/>
          <a:stretch>
            <a:fillRect/>
          </a:stretch>
        </p:blipFill>
        <p:spPr>
          <a:xfrm>
            <a:off x="282538" y="788158"/>
            <a:ext cx="754380" cy="639427"/>
          </a:xfrm>
          <a:prstGeom prst="rect">
            <a:avLst/>
          </a:prstGeom>
        </p:spPr>
      </p:pic>
      <p:pic>
        <p:nvPicPr>
          <p:cNvPr id="10" name="Picture 9">
            <a:extLst>
              <a:ext uri="{FF2B5EF4-FFF2-40B4-BE49-F238E27FC236}">
                <a16:creationId xmlns:a16="http://schemas.microsoft.com/office/drawing/2014/main" xmlns="" id="{85205941-A6D8-B25F-A575-E2190D9625C2}"/>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l="79288" t="45719" r="2605" b="34305"/>
          <a:stretch/>
        </p:blipFill>
        <p:spPr>
          <a:xfrm>
            <a:off x="12566650" y="503369"/>
            <a:ext cx="7086600" cy="552514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E7B8D5">
            <a:alpha val="35000"/>
          </a:srgbClr>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lvl1pPr>
              <a:defRPr>
                <a:solidFill>
                  <a:srgbClr val="682240"/>
                </a:solidFill>
              </a:defRPr>
            </a:lvl1pPr>
          </a:lstStyle>
          <a:p>
            <a:r>
              <a:rPr lang="x-none"/>
              <a:t>Click to edit Master title style</a:t>
            </a:r>
            <a:endParaRPr lang="en-US"/>
          </a:p>
        </p:txBody>
      </p:sp>
      <p:sp>
        <p:nvSpPr>
          <p:cNvPr id="16" name="Footer Placeholder 15"/>
          <p:cNvSpPr>
            <a:spLocks noGrp="1"/>
          </p:cNvSpPr>
          <p:nvPr>
            <p:ph type="ftr" sz="quarter" idx="10"/>
          </p:nvPr>
        </p:nvSpPr>
        <p:spPr>
          <a:xfrm>
            <a:off x="1019175" y="10482263"/>
            <a:ext cx="7127875" cy="601662"/>
          </a:xfrm>
        </p:spPr>
        <p:txBody>
          <a:bodyPr/>
          <a:lstStyle>
            <a:lvl1pPr>
              <a:defRPr>
                <a:solidFill>
                  <a:schemeClr val="bg1">
                    <a:lumMod val="65000"/>
                  </a:schemeClr>
                </a:solidFill>
              </a:defRPr>
            </a:lvl1pPr>
          </a:lstStyle>
          <a:p>
            <a:r>
              <a:rPr lang="en-US" dirty="0"/>
              <a:t>Presentation Title | Presented by [Name Surname] at Venue | 00-00-00</a:t>
            </a:r>
          </a:p>
        </p:txBody>
      </p:sp>
      <p:sp>
        <p:nvSpPr>
          <p:cNvPr id="17" name="Slide Number Placeholder 16"/>
          <p:cNvSpPr>
            <a:spLocks noGrp="1"/>
          </p:cNvSpPr>
          <p:nvPr>
            <p:ph type="sldNum" sz="quarter" idx="11"/>
          </p:nvPr>
        </p:nvSpPr>
        <p:spPr/>
        <p:txBody>
          <a:bodyPr/>
          <a:lstStyle>
            <a:lvl1pPr>
              <a:defRPr>
                <a:solidFill>
                  <a:schemeClr val="bg1">
                    <a:lumMod val="65000"/>
                  </a:schemeClr>
                </a:solidFill>
              </a:defRPr>
            </a:lvl1pPr>
          </a:lstStyle>
          <a:p>
            <a:fld id="{94DD8FF1-9066-CC4F-8937-BFAF62ADA57D}" type="slidenum">
              <a:rPr lang="en-US" smtClean="0"/>
              <a:pPr/>
              <a:t>‹#›</a:t>
            </a:fld>
            <a:endParaRPr lang="en-US" dirty="0"/>
          </a:p>
        </p:txBody>
      </p:sp>
      <p:sp>
        <p:nvSpPr>
          <p:cNvPr id="5" name="Text Placeholder 4"/>
          <p:cNvSpPr>
            <a:spLocks noGrp="1"/>
          </p:cNvSpPr>
          <p:nvPr>
            <p:ph type="body" sz="quarter" idx="13"/>
          </p:nvPr>
        </p:nvSpPr>
        <p:spPr>
          <a:xfrm>
            <a:off x="1060450" y="1539875"/>
            <a:ext cx="18059400" cy="8229600"/>
          </a:xfrm>
          <a:prstGeom prst="rect">
            <a:avLst/>
          </a:prstGeom>
        </p:spPr>
        <p:txBody>
          <a:bodyPr vert="horz"/>
          <a:lstStyle>
            <a:lvl1pPr>
              <a:spcAft>
                <a:spcPts val="600"/>
              </a:spcAft>
              <a:defRPr sz="2500">
                <a:solidFill>
                  <a:schemeClr val="tx1">
                    <a:lumMod val="50000"/>
                    <a:lumOff val="50000"/>
                  </a:schemeClr>
                </a:solidFill>
                <a:latin typeface="Arial" panose="020B0604020202020204" pitchFamily="34" charset="0"/>
                <a:cs typeface="Arial" panose="020B0604020202020204" pitchFamily="34" charset="0"/>
              </a:defRPr>
            </a:lvl1pPr>
            <a:lvl2pPr>
              <a:spcAft>
                <a:spcPts val="600"/>
              </a:spcAft>
              <a:defRPr sz="2000">
                <a:solidFill>
                  <a:schemeClr val="tx1">
                    <a:lumMod val="50000"/>
                    <a:lumOff val="50000"/>
                  </a:schemeClr>
                </a:solidFill>
                <a:latin typeface="Arial" panose="020B0604020202020204" pitchFamily="34" charset="0"/>
                <a:cs typeface="Arial" panose="020B0604020202020204" pitchFamily="34" charset="0"/>
              </a:defRPr>
            </a:lvl2pPr>
            <a:lvl3pPr>
              <a:spcAft>
                <a:spcPts val="600"/>
              </a:spcAft>
              <a:defRPr>
                <a:solidFill>
                  <a:schemeClr val="tx1">
                    <a:lumMod val="50000"/>
                    <a:lumOff val="50000"/>
                  </a:schemeClr>
                </a:solidFill>
                <a:latin typeface="Arial" panose="020B0604020202020204" pitchFamily="34" charset="0"/>
                <a:cs typeface="Arial" panose="020B0604020202020204" pitchFamily="34" charset="0"/>
              </a:defRPr>
            </a:lvl3pPr>
            <a:lvl4pPr>
              <a:spcAft>
                <a:spcPts val="600"/>
              </a:spcAft>
              <a:defRPr>
                <a:solidFill>
                  <a:schemeClr val="tx1">
                    <a:lumMod val="50000"/>
                    <a:lumOff val="50000"/>
                  </a:schemeClr>
                </a:solidFill>
                <a:latin typeface="Arial" panose="020B0604020202020204" pitchFamily="34" charset="0"/>
                <a:cs typeface="Arial" panose="020B0604020202020204" pitchFamily="34" charset="0"/>
              </a:defRPr>
            </a:lvl4pPr>
            <a:lvl5pPr>
              <a:spcAft>
                <a:spcPts val="600"/>
              </a:spcAft>
              <a:defRPr>
                <a:solidFill>
                  <a:schemeClr val="tx1">
                    <a:lumMod val="50000"/>
                    <a:lumOff val="50000"/>
                  </a:schemeClr>
                </a:solidFill>
                <a:latin typeface="Arial" panose="020B0604020202020204" pitchFamily="34" charset="0"/>
                <a:cs typeface="Arial" panose="020B0604020202020204" pitchFamily="34" charset="0"/>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cxnSp>
        <p:nvCxnSpPr>
          <p:cNvPr id="6" name="Straight Connector 5">
            <a:extLst>
              <a:ext uri="{FF2B5EF4-FFF2-40B4-BE49-F238E27FC236}">
                <a16:creationId xmlns:a16="http://schemas.microsoft.com/office/drawing/2014/main" xmlns="" id="{E794BDF5-3B5D-D945-A610-E5409F3FEABE}"/>
              </a:ext>
            </a:extLst>
          </p:cNvPr>
          <p:cNvCxnSpPr/>
          <p:nvPr userDrawn="1"/>
        </p:nvCxnSpPr>
        <p:spPr>
          <a:xfrm>
            <a:off x="1017868" y="10264775"/>
            <a:ext cx="180683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0B79E7B9-EE9E-8045-BB79-F16C893CDF64}"/>
              </a:ext>
            </a:extLst>
          </p:cNvPr>
          <p:cNvCxnSpPr/>
          <p:nvPr userDrawn="1"/>
        </p:nvCxnSpPr>
        <p:spPr>
          <a:xfrm>
            <a:off x="1017868" y="1044575"/>
            <a:ext cx="180683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9348A750-326B-83B6-42C0-B8C04BD630C8}"/>
              </a:ext>
            </a:extLst>
          </p:cNvPr>
          <p:cNvPicPr>
            <a:picLocks noChangeAspect="1"/>
          </p:cNvPicPr>
          <p:nvPr userDrawn="1"/>
        </p:nvPicPr>
        <p:blipFill>
          <a:blip r:embed="rId2" cstate="print"/>
          <a:stretch>
            <a:fillRect/>
          </a:stretch>
        </p:blipFill>
        <p:spPr>
          <a:xfrm>
            <a:off x="16986250" y="242028"/>
            <a:ext cx="2057400" cy="572359"/>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xmlns="" id="{606375AF-13C7-D0A4-2883-381BD46B5883}"/>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15033" b="55711"/>
          <a:stretch/>
        </p:blipFill>
        <p:spPr>
          <a:xfrm>
            <a:off x="0" y="7788276"/>
            <a:ext cx="4773465" cy="3521074"/>
          </a:xfrm>
          <a:prstGeom prst="rect">
            <a:avLst/>
          </a:prstGeom>
        </p:spPr>
      </p:pic>
    </p:spTree>
    <p:extLst>
      <p:ext uri="{BB962C8B-B14F-4D97-AF65-F5344CB8AC3E}">
        <p14:creationId xmlns:p14="http://schemas.microsoft.com/office/powerpoint/2010/main" xmlns="" val="1449521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ext Only">
    <p:bg>
      <p:bgPr>
        <a:solidFill>
          <a:srgbClr val="E3EFED">
            <a:alpha val="50000"/>
          </a:srgb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1060450" y="1539875"/>
            <a:ext cx="18059400" cy="8229600"/>
          </a:xfrm>
          <a:prstGeom prst="rect">
            <a:avLst/>
          </a:prstGeom>
        </p:spPr>
        <p:txBody>
          <a:bodyPr vert="horz"/>
          <a:lstStyle>
            <a:lvl1pPr>
              <a:defRPr sz="2500">
                <a:solidFill>
                  <a:schemeClr val="tx1">
                    <a:lumMod val="75000"/>
                    <a:lumOff val="25000"/>
                  </a:schemeClr>
                </a:solidFill>
              </a:defRPr>
            </a:lvl1pPr>
            <a:lvl2pPr>
              <a:defRPr sz="2000">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pic>
        <p:nvPicPr>
          <p:cNvPr id="7" name="Picture 6">
            <a:extLst>
              <a:ext uri="{FF2B5EF4-FFF2-40B4-BE49-F238E27FC236}">
                <a16:creationId xmlns:a16="http://schemas.microsoft.com/office/drawing/2014/main" xmlns="" id="{BA46BD99-D148-99B1-0291-CDA86F5460B4}"/>
              </a:ext>
            </a:extLst>
          </p:cNvPr>
          <p:cNvPicPr>
            <a:picLocks noChangeAspect="1"/>
          </p:cNvPicPr>
          <p:nvPr userDrawn="1"/>
        </p:nvPicPr>
        <p:blipFill>
          <a:blip r:embed="rId2" cstate="print"/>
          <a:stretch>
            <a:fillRect/>
          </a:stretch>
        </p:blipFill>
        <p:spPr>
          <a:xfrm>
            <a:off x="16506307" y="10024672"/>
            <a:ext cx="2613543" cy="727075"/>
          </a:xfrm>
          <a:prstGeom prst="rect">
            <a:avLst/>
          </a:prstGeom>
        </p:spPr>
      </p:pic>
      <p:pic>
        <p:nvPicPr>
          <p:cNvPr id="8" name="Picture 7">
            <a:extLst>
              <a:ext uri="{FF2B5EF4-FFF2-40B4-BE49-F238E27FC236}">
                <a16:creationId xmlns:a16="http://schemas.microsoft.com/office/drawing/2014/main" xmlns="" id="{A36108A4-918F-6BB9-CAD1-154A8F99064F}"/>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t="35333" b="43587"/>
          <a:stretch/>
        </p:blipFill>
        <p:spPr>
          <a:xfrm>
            <a:off x="527050" y="-398022"/>
            <a:ext cx="6496050" cy="1937897"/>
          </a:xfrm>
          <a:prstGeom prst="rect">
            <a:avLst/>
          </a:prstGeom>
        </p:spPr>
      </p:pic>
    </p:spTree>
    <p:extLst>
      <p:ext uri="{BB962C8B-B14F-4D97-AF65-F5344CB8AC3E}">
        <p14:creationId xmlns:p14="http://schemas.microsoft.com/office/powerpoint/2010/main" xmlns="" val="898539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 2 Columns">
    <p:bg>
      <p:bgPr>
        <a:solidFill>
          <a:srgbClr val="FDECE3">
            <a:alpha val="69000"/>
          </a:srgbClr>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lvl1pPr>
              <a:defRPr>
                <a:solidFill>
                  <a:srgbClr val="682240"/>
                </a:solidFill>
              </a:defRPr>
            </a:lvl1pPr>
          </a:lstStyle>
          <a:p>
            <a:r>
              <a:rPr lang="x-none"/>
              <a:t>Click to edit Master title style</a:t>
            </a:r>
            <a:endParaRPr lang="en-US"/>
          </a:p>
        </p:txBody>
      </p:sp>
      <p:sp>
        <p:nvSpPr>
          <p:cNvPr id="16" name="Footer Placeholder 15"/>
          <p:cNvSpPr>
            <a:spLocks noGrp="1"/>
          </p:cNvSpPr>
          <p:nvPr>
            <p:ph type="ftr" sz="quarter" idx="10"/>
          </p:nvPr>
        </p:nvSpPr>
        <p:spPr>
          <a:xfrm>
            <a:off x="1019175" y="10482263"/>
            <a:ext cx="6975475" cy="601662"/>
          </a:xfrm>
        </p:spPr>
        <p:txBody>
          <a:bodyPr/>
          <a:lstStyle>
            <a:lvl1pPr>
              <a:defRPr>
                <a:solidFill>
                  <a:schemeClr val="bg1">
                    <a:lumMod val="65000"/>
                  </a:schemeClr>
                </a:solidFill>
              </a:defRPr>
            </a:lvl1pPr>
          </a:lstStyle>
          <a:p>
            <a:r>
              <a:rPr lang="en-US" dirty="0"/>
              <a:t>Presentation Title | Presented by [Name Surname] at Venue | 00-00-00</a:t>
            </a:r>
          </a:p>
        </p:txBody>
      </p:sp>
      <p:sp>
        <p:nvSpPr>
          <p:cNvPr id="17" name="Slide Number Placeholder 16"/>
          <p:cNvSpPr>
            <a:spLocks noGrp="1"/>
          </p:cNvSpPr>
          <p:nvPr>
            <p:ph type="sldNum" sz="quarter" idx="11"/>
          </p:nvPr>
        </p:nvSpPr>
        <p:spPr/>
        <p:txBody>
          <a:bodyPr/>
          <a:lstStyle>
            <a:lvl1pPr>
              <a:defRPr>
                <a:solidFill>
                  <a:schemeClr val="bg1">
                    <a:lumMod val="65000"/>
                  </a:schemeClr>
                </a:solidFill>
              </a:defRPr>
            </a:lvl1pPr>
          </a:lstStyle>
          <a:p>
            <a:fld id="{94DD8FF1-9066-CC4F-8937-BFAF62ADA57D}" type="slidenum">
              <a:rPr lang="en-US" smtClean="0"/>
              <a:pPr/>
              <a:t>‹#›</a:t>
            </a:fld>
            <a:endParaRPr lang="en-US" dirty="0"/>
          </a:p>
        </p:txBody>
      </p:sp>
      <p:sp>
        <p:nvSpPr>
          <p:cNvPr id="10" name="Text Placeholder 4"/>
          <p:cNvSpPr>
            <a:spLocks noGrp="1"/>
          </p:cNvSpPr>
          <p:nvPr>
            <p:ph type="body" sz="quarter" idx="13"/>
          </p:nvPr>
        </p:nvSpPr>
        <p:spPr>
          <a:xfrm>
            <a:off x="1469159" y="1539875"/>
            <a:ext cx="8174182" cy="8229600"/>
          </a:xfrm>
          <a:prstGeom prst="rect">
            <a:avLst/>
          </a:prstGeom>
        </p:spPr>
        <p:txBody>
          <a:bodyPr vert="horz"/>
          <a:lstStyle>
            <a:lvl1pPr>
              <a:defRPr sz="2500">
                <a:solidFill>
                  <a:srgbClr val="682240"/>
                </a:solidFill>
                <a:latin typeface="Arial" panose="020B0604020202020204" pitchFamily="34" charset="0"/>
                <a:cs typeface="Arial" panose="020B0604020202020204" pitchFamily="34" charset="0"/>
              </a:defRPr>
            </a:lvl1pPr>
            <a:lvl2pPr>
              <a:defRPr sz="2000">
                <a:solidFill>
                  <a:srgbClr val="682240"/>
                </a:solidFill>
                <a:latin typeface="Arial" panose="020B0604020202020204" pitchFamily="34" charset="0"/>
                <a:cs typeface="Arial" panose="020B0604020202020204" pitchFamily="34" charset="0"/>
              </a:defRPr>
            </a:lvl2pPr>
            <a:lvl3pPr>
              <a:defRPr>
                <a:solidFill>
                  <a:srgbClr val="682240"/>
                </a:solidFill>
                <a:latin typeface="Arial" panose="020B0604020202020204" pitchFamily="34" charset="0"/>
                <a:cs typeface="Arial" panose="020B0604020202020204" pitchFamily="34" charset="0"/>
              </a:defRPr>
            </a:lvl3pPr>
            <a:lvl4pPr>
              <a:defRPr>
                <a:solidFill>
                  <a:srgbClr val="682240"/>
                </a:solidFill>
                <a:latin typeface="Arial" panose="020B0604020202020204" pitchFamily="34" charset="0"/>
                <a:cs typeface="Arial" panose="020B0604020202020204" pitchFamily="34" charset="0"/>
              </a:defRPr>
            </a:lvl4pPr>
            <a:lvl5pPr>
              <a:defRPr>
                <a:solidFill>
                  <a:srgbClr val="682240"/>
                </a:solidFill>
                <a:latin typeface="Arial" panose="020B0604020202020204" pitchFamily="34" charset="0"/>
                <a:cs typeface="Arial" panose="020B0604020202020204" pitchFamily="34" charset="0"/>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sp>
        <p:nvSpPr>
          <p:cNvPr id="11" name="Text Placeholder 4"/>
          <p:cNvSpPr>
            <a:spLocks noGrp="1"/>
          </p:cNvSpPr>
          <p:nvPr>
            <p:ph type="body" sz="quarter" idx="14"/>
          </p:nvPr>
        </p:nvSpPr>
        <p:spPr>
          <a:xfrm>
            <a:off x="10460759" y="1539875"/>
            <a:ext cx="8174182" cy="8229600"/>
          </a:xfrm>
          <a:prstGeom prst="rect">
            <a:avLst/>
          </a:prstGeom>
        </p:spPr>
        <p:txBody>
          <a:bodyPr vert="horz"/>
          <a:lstStyle>
            <a:lvl1pPr>
              <a:defRPr sz="2500">
                <a:solidFill>
                  <a:srgbClr val="682240"/>
                </a:solidFill>
                <a:latin typeface="Arial" panose="020B0604020202020204" pitchFamily="34" charset="0"/>
                <a:cs typeface="Arial" panose="020B0604020202020204" pitchFamily="34" charset="0"/>
              </a:defRPr>
            </a:lvl1pPr>
            <a:lvl2pPr>
              <a:defRPr sz="2000">
                <a:solidFill>
                  <a:srgbClr val="682240"/>
                </a:solidFill>
                <a:latin typeface="Arial" panose="020B0604020202020204" pitchFamily="34" charset="0"/>
                <a:cs typeface="Arial" panose="020B0604020202020204" pitchFamily="34" charset="0"/>
              </a:defRPr>
            </a:lvl2pPr>
            <a:lvl3pPr>
              <a:defRPr>
                <a:solidFill>
                  <a:srgbClr val="682240"/>
                </a:solidFill>
                <a:latin typeface="Arial" panose="020B0604020202020204" pitchFamily="34" charset="0"/>
                <a:cs typeface="Arial" panose="020B0604020202020204" pitchFamily="34" charset="0"/>
              </a:defRPr>
            </a:lvl3pPr>
            <a:lvl4pPr>
              <a:defRPr>
                <a:solidFill>
                  <a:srgbClr val="682240"/>
                </a:solidFill>
                <a:latin typeface="Arial" panose="020B0604020202020204" pitchFamily="34" charset="0"/>
                <a:cs typeface="Arial" panose="020B0604020202020204" pitchFamily="34" charset="0"/>
              </a:defRPr>
            </a:lvl4pPr>
            <a:lvl5pPr>
              <a:defRPr>
                <a:solidFill>
                  <a:srgbClr val="682240"/>
                </a:solidFill>
                <a:latin typeface="Arial" panose="020B0604020202020204" pitchFamily="34" charset="0"/>
                <a:cs typeface="Arial" panose="020B0604020202020204" pitchFamily="34" charset="0"/>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cxnSp>
        <p:nvCxnSpPr>
          <p:cNvPr id="7" name="Straight Connector 6">
            <a:extLst>
              <a:ext uri="{FF2B5EF4-FFF2-40B4-BE49-F238E27FC236}">
                <a16:creationId xmlns:a16="http://schemas.microsoft.com/office/drawing/2014/main" xmlns="" id="{F0E7BC91-F8FF-624A-9D55-22FF772653BF}"/>
              </a:ext>
            </a:extLst>
          </p:cNvPr>
          <p:cNvCxnSpPr/>
          <p:nvPr userDrawn="1"/>
        </p:nvCxnSpPr>
        <p:spPr>
          <a:xfrm>
            <a:off x="1017868" y="10264775"/>
            <a:ext cx="180683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D1D30C30-59ED-A84A-8B97-0B5EE78362D6}"/>
              </a:ext>
            </a:extLst>
          </p:cNvPr>
          <p:cNvCxnSpPr/>
          <p:nvPr userDrawn="1"/>
        </p:nvCxnSpPr>
        <p:spPr>
          <a:xfrm>
            <a:off x="1017868" y="1044575"/>
            <a:ext cx="180683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xmlns="" id="{E474D3EA-F94F-735C-E172-EAEEEB4881B2}"/>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59429" t="45719" r="2604" b="34305"/>
          <a:stretch/>
        </p:blipFill>
        <p:spPr>
          <a:xfrm>
            <a:off x="16644027" y="67300"/>
            <a:ext cx="2628223" cy="977274"/>
          </a:xfrm>
          <a:prstGeom prst="rect">
            <a:avLst/>
          </a:prstGeom>
        </p:spPr>
      </p:pic>
    </p:spTree>
    <p:extLst>
      <p:ext uri="{BB962C8B-B14F-4D97-AF65-F5344CB8AC3E}">
        <p14:creationId xmlns:p14="http://schemas.microsoft.com/office/powerpoint/2010/main" xmlns="" val="1434362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nd Text">
    <p:bg>
      <p:bgPr>
        <a:solidFill>
          <a:srgbClr val="E3EFED">
            <a:alpha val="50000"/>
          </a:srgbClr>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lvl1pPr>
              <a:defRPr>
                <a:solidFill>
                  <a:srgbClr val="682240"/>
                </a:solidFill>
              </a:defRPr>
            </a:lvl1pPr>
          </a:lstStyle>
          <a:p>
            <a:r>
              <a:rPr lang="x-none"/>
              <a:t>Click to edit Master title style</a:t>
            </a:r>
            <a:endParaRPr lang="en-US"/>
          </a:p>
        </p:txBody>
      </p:sp>
      <p:sp>
        <p:nvSpPr>
          <p:cNvPr id="16" name="Footer Placeholder 15"/>
          <p:cNvSpPr>
            <a:spLocks noGrp="1"/>
          </p:cNvSpPr>
          <p:nvPr>
            <p:ph type="ftr" sz="quarter" idx="10"/>
          </p:nvPr>
        </p:nvSpPr>
        <p:spPr>
          <a:xfrm>
            <a:off x="1019175" y="10482263"/>
            <a:ext cx="6975475" cy="601662"/>
          </a:xfrm>
        </p:spPr>
        <p:txBody>
          <a:bodyPr/>
          <a:lstStyle>
            <a:lvl1pPr>
              <a:defRPr>
                <a:solidFill>
                  <a:schemeClr val="bg1">
                    <a:lumMod val="65000"/>
                  </a:schemeClr>
                </a:solidFill>
              </a:defRPr>
            </a:lvl1pPr>
          </a:lstStyle>
          <a:p>
            <a:r>
              <a:rPr lang="en-US" dirty="0"/>
              <a:t>Presentation Title | Presented by [Name Surname] at Venue | 00-00-00</a:t>
            </a:r>
          </a:p>
        </p:txBody>
      </p:sp>
      <p:sp>
        <p:nvSpPr>
          <p:cNvPr id="17" name="Slide Number Placeholder 16"/>
          <p:cNvSpPr>
            <a:spLocks noGrp="1"/>
          </p:cNvSpPr>
          <p:nvPr>
            <p:ph type="sldNum" sz="quarter" idx="11"/>
          </p:nvPr>
        </p:nvSpPr>
        <p:spPr/>
        <p:txBody>
          <a:bodyPr/>
          <a:lstStyle>
            <a:lvl1pPr>
              <a:defRPr>
                <a:solidFill>
                  <a:schemeClr val="bg1">
                    <a:lumMod val="65000"/>
                  </a:schemeClr>
                </a:solidFill>
              </a:defRPr>
            </a:lvl1pPr>
          </a:lstStyle>
          <a:p>
            <a:fld id="{94DD8FF1-9066-CC4F-8937-BFAF62ADA57D}" type="slidenum">
              <a:rPr lang="en-US" smtClean="0"/>
              <a:pPr/>
              <a:t>‹#›</a:t>
            </a:fld>
            <a:endParaRPr lang="en-US" dirty="0"/>
          </a:p>
        </p:txBody>
      </p:sp>
      <p:sp>
        <p:nvSpPr>
          <p:cNvPr id="6" name="Picture Placeholder 3"/>
          <p:cNvSpPr>
            <a:spLocks noGrp="1"/>
          </p:cNvSpPr>
          <p:nvPr>
            <p:ph type="pic" sz="quarter" idx="15"/>
          </p:nvPr>
        </p:nvSpPr>
        <p:spPr>
          <a:xfrm>
            <a:off x="1441450" y="1539875"/>
            <a:ext cx="8229600" cy="8229600"/>
          </a:xfrm>
          <a:prstGeom prst="rect">
            <a:avLst/>
          </a:prstGeom>
        </p:spPr>
        <p:txBody>
          <a:bodyPr vert="horz"/>
          <a:lstStyle>
            <a:lvl1pPr>
              <a:defRPr>
                <a:latin typeface="Arial" panose="020B0604020202020204" pitchFamily="34" charset="0"/>
                <a:cs typeface="Arial" panose="020B0604020202020204" pitchFamily="34" charset="0"/>
              </a:defRPr>
            </a:lvl1pPr>
          </a:lstStyle>
          <a:p>
            <a:endParaRPr lang="en-US" dirty="0"/>
          </a:p>
        </p:txBody>
      </p:sp>
      <p:sp>
        <p:nvSpPr>
          <p:cNvPr id="8" name="Text Placeholder 4"/>
          <p:cNvSpPr>
            <a:spLocks noGrp="1"/>
          </p:cNvSpPr>
          <p:nvPr>
            <p:ph type="body" sz="quarter" idx="14"/>
          </p:nvPr>
        </p:nvSpPr>
        <p:spPr>
          <a:xfrm>
            <a:off x="10460759" y="1539875"/>
            <a:ext cx="8174182" cy="8229600"/>
          </a:xfrm>
          <a:prstGeom prst="rect">
            <a:avLst/>
          </a:prstGeom>
        </p:spPr>
        <p:txBody>
          <a:bodyPr vert="horz"/>
          <a:lstStyle>
            <a:lvl1pPr>
              <a:defRPr sz="2500">
                <a:solidFill>
                  <a:srgbClr val="682240"/>
                </a:solidFill>
                <a:latin typeface="Arial" panose="020B0604020202020204" pitchFamily="34" charset="0"/>
                <a:cs typeface="Arial" panose="020B0604020202020204" pitchFamily="34" charset="0"/>
              </a:defRPr>
            </a:lvl1pPr>
            <a:lvl2pPr>
              <a:defRPr sz="2000">
                <a:solidFill>
                  <a:srgbClr val="682240"/>
                </a:solidFill>
                <a:latin typeface="Arial" panose="020B0604020202020204" pitchFamily="34" charset="0"/>
                <a:cs typeface="Arial" panose="020B0604020202020204" pitchFamily="34" charset="0"/>
              </a:defRPr>
            </a:lvl2pPr>
            <a:lvl3pPr>
              <a:defRPr>
                <a:solidFill>
                  <a:srgbClr val="682240"/>
                </a:solidFill>
                <a:latin typeface="Arial" panose="020B0604020202020204" pitchFamily="34" charset="0"/>
                <a:cs typeface="Arial" panose="020B0604020202020204" pitchFamily="34" charset="0"/>
              </a:defRPr>
            </a:lvl3pPr>
            <a:lvl4pPr>
              <a:defRPr>
                <a:solidFill>
                  <a:srgbClr val="682240"/>
                </a:solidFill>
                <a:latin typeface="Arial" panose="020B0604020202020204" pitchFamily="34" charset="0"/>
                <a:cs typeface="Arial" panose="020B0604020202020204" pitchFamily="34" charset="0"/>
              </a:defRPr>
            </a:lvl4pPr>
            <a:lvl5pPr>
              <a:defRPr>
                <a:solidFill>
                  <a:srgbClr val="682240"/>
                </a:solidFill>
                <a:latin typeface="Arial" panose="020B0604020202020204" pitchFamily="34" charset="0"/>
                <a:cs typeface="Arial" panose="020B0604020202020204" pitchFamily="34" charset="0"/>
              </a:defRPr>
            </a:lvl5pPr>
          </a:lstStyle>
          <a:p>
            <a:pPr lvl="0"/>
            <a:r>
              <a:rPr lang="x-none" dirty="0"/>
              <a:t>Click to edit Master text styles</a:t>
            </a:r>
          </a:p>
          <a:p>
            <a:pPr lvl="1"/>
            <a:r>
              <a:rPr lang="x-none" dirty="0"/>
              <a:t>Second level</a:t>
            </a:r>
          </a:p>
          <a:p>
            <a:pPr lvl="2"/>
            <a:r>
              <a:rPr lang="x-none" dirty="0"/>
              <a:t>Third level</a:t>
            </a:r>
          </a:p>
          <a:p>
            <a:pPr lvl="3"/>
            <a:r>
              <a:rPr lang="x-none" dirty="0"/>
              <a:t>Fourth level</a:t>
            </a:r>
          </a:p>
          <a:p>
            <a:pPr lvl="4"/>
            <a:r>
              <a:rPr lang="x-none" dirty="0"/>
              <a:t>Fifth level</a:t>
            </a:r>
            <a:endParaRPr lang="en-US" dirty="0"/>
          </a:p>
        </p:txBody>
      </p:sp>
      <p:pic>
        <p:nvPicPr>
          <p:cNvPr id="10" name="Picture 9">
            <a:extLst>
              <a:ext uri="{FF2B5EF4-FFF2-40B4-BE49-F238E27FC236}">
                <a16:creationId xmlns:a16="http://schemas.microsoft.com/office/drawing/2014/main" xmlns="" id="{E8C2973A-2CC9-7813-32E8-029510DDD8CB}"/>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35333" b="43587"/>
          <a:stretch/>
        </p:blipFill>
        <p:spPr>
          <a:xfrm>
            <a:off x="12928600" y="8544366"/>
            <a:ext cx="6496050" cy="1937897"/>
          </a:xfrm>
          <a:prstGeom prst="rect">
            <a:avLst/>
          </a:prstGeom>
        </p:spPr>
      </p:pic>
    </p:spTree>
    <p:extLst>
      <p:ext uri="{BB962C8B-B14F-4D97-AF65-F5344CB8AC3E}">
        <p14:creationId xmlns:p14="http://schemas.microsoft.com/office/powerpoint/2010/main" xmlns="" val="2807092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nly – 2 Images">
    <p:bg>
      <p:bgPr>
        <a:solidFill>
          <a:srgbClr val="E3EFED">
            <a:alpha val="50000"/>
          </a:srgbClr>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lvl1pPr>
              <a:defRPr>
                <a:solidFill>
                  <a:srgbClr val="682240"/>
                </a:solidFill>
              </a:defRPr>
            </a:lvl1pPr>
          </a:lstStyle>
          <a:p>
            <a:r>
              <a:rPr lang="x-none"/>
              <a:t>Click to edit Master title style</a:t>
            </a:r>
            <a:endParaRPr lang="en-US"/>
          </a:p>
        </p:txBody>
      </p:sp>
      <p:sp>
        <p:nvSpPr>
          <p:cNvPr id="16" name="Footer Placeholder 15"/>
          <p:cNvSpPr>
            <a:spLocks noGrp="1"/>
          </p:cNvSpPr>
          <p:nvPr>
            <p:ph type="ftr" sz="quarter" idx="10"/>
          </p:nvPr>
        </p:nvSpPr>
        <p:spPr>
          <a:xfrm>
            <a:off x="1019175" y="10482263"/>
            <a:ext cx="6975475" cy="601662"/>
          </a:xfrm>
        </p:spPr>
        <p:txBody>
          <a:bodyPr/>
          <a:lstStyle>
            <a:lvl1pPr>
              <a:defRPr>
                <a:solidFill>
                  <a:schemeClr val="bg1">
                    <a:lumMod val="65000"/>
                  </a:schemeClr>
                </a:solidFill>
              </a:defRPr>
            </a:lvl1pPr>
          </a:lstStyle>
          <a:p>
            <a:r>
              <a:rPr lang="en-US" dirty="0"/>
              <a:t>Presentation Title | Presented by [Name Surname] at Venue | 00-00-00</a:t>
            </a:r>
          </a:p>
        </p:txBody>
      </p:sp>
      <p:sp>
        <p:nvSpPr>
          <p:cNvPr id="17" name="Slide Number Placeholder 16"/>
          <p:cNvSpPr>
            <a:spLocks noGrp="1"/>
          </p:cNvSpPr>
          <p:nvPr>
            <p:ph type="sldNum" sz="quarter" idx="11"/>
          </p:nvPr>
        </p:nvSpPr>
        <p:spPr/>
        <p:txBody>
          <a:bodyPr/>
          <a:lstStyle>
            <a:lvl1pPr>
              <a:defRPr>
                <a:solidFill>
                  <a:schemeClr val="bg1">
                    <a:lumMod val="65000"/>
                  </a:schemeClr>
                </a:solidFill>
              </a:defRPr>
            </a:lvl1pPr>
          </a:lstStyle>
          <a:p>
            <a:fld id="{94DD8FF1-9066-CC4F-8937-BFAF62ADA57D}" type="slidenum">
              <a:rPr lang="en-US" smtClean="0"/>
              <a:pPr/>
              <a:t>‹#›</a:t>
            </a:fld>
            <a:endParaRPr lang="en-US" dirty="0"/>
          </a:p>
        </p:txBody>
      </p:sp>
      <p:sp>
        <p:nvSpPr>
          <p:cNvPr id="13" name="Picture Placeholder 3"/>
          <p:cNvSpPr>
            <a:spLocks noGrp="1"/>
          </p:cNvSpPr>
          <p:nvPr>
            <p:ph type="pic" sz="quarter" idx="15"/>
          </p:nvPr>
        </p:nvSpPr>
        <p:spPr>
          <a:xfrm>
            <a:off x="1441450" y="1539875"/>
            <a:ext cx="8229600" cy="8229600"/>
          </a:xfrm>
          <a:prstGeom prst="rect">
            <a:avLst/>
          </a:prstGeom>
        </p:spPr>
        <p:txBody>
          <a:bodyPr vert="horz"/>
          <a:lstStyle>
            <a:lvl1pPr>
              <a:defRPr>
                <a:latin typeface="Arial" panose="020B0604020202020204" pitchFamily="34" charset="0"/>
                <a:cs typeface="Arial" panose="020B0604020202020204" pitchFamily="34" charset="0"/>
              </a:defRPr>
            </a:lvl1pPr>
          </a:lstStyle>
          <a:p>
            <a:endParaRPr lang="en-US" dirty="0"/>
          </a:p>
        </p:txBody>
      </p:sp>
      <p:sp>
        <p:nvSpPr>
          <p:cNvPr id="18" name="Picture Placeholder 3"/>
          <p:cNvSpPr>
            <a:spLocks noGrp="1"/>
          </p:cNvSpPr>
          <p:nvPr>
            <p:ph type="pic" sz="quarter" idx="16"/>
          </p:nvPr>
        </p:nvSpPr>
        <p:spPr>
          <a:xfrm>
            <a:off x="10433050" y="1539875"/>
            <a:ext cx="8229600" cy="8229600"/>
          </a:xfrm>
          <a:prstGeom prst="rect">
            <a:avLst/>
          </a:prstGeom>
        </p:spPr>
        <p:txBody>
          <a:bodyPr vert="horz"/>
          <a:lstStyle>
            <a:lvl1pPr>
              <a:defRPr>
                <a:latin typeface="Arial" panose="020B0604020202020204" pitchFamily="34" charset="0"/>
                <a:cs typeface="Arial" panose="020B0604020202020204" pitchFamily="34" charset="0"/>
              </a:defRPr>
            </a:lvl1pPr>
          </a:lstStyle>
          <a:p>
            <a:endParaRPr lang="en-US" dirty="0"/>
          </a:p>
        </p:txBody>
      </p:sp>
      <p:pic>
        <p:nvPicPr>
          <p:cNvPr id="10" name="Picture 9">
            <a:extLst>
              <a:ext uri="{FF2B5EF4-FFF2-40B4-BE49-F238E27FC236}">
                <a16:creationId xmlns:a16="http://schemas.microsoft.com/office/drawing/2014/main" xmlns="" id="{AE52302E-AECE-A076-C40A-0BABF054514D}"/>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35333" b="43587"/>
          <a:stretch/>
        </p:blipFill>
        <p:spPr>
          <a:xfrm>
            <a:off x="10890250" y="-453031"/>
            <a:ext cx="6496050" cy="1937897"/>
          </a:xfrm>
          <a:prstGeom prst="rect">
            <a:avLst/>
          </a:prstGeom>
        </p:spPr>
      </p:pic>
    </p:spTree>
    <p:extLst>
      <p:ext uri="{BB962C8B-B14F-4D97-AF65-F5344CB8AC3E}">
        <p14:creationId xmlns:p14="http://schemas.microsoft.com/office/powerpoint/2010/main" xmlns="" val="2415246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only - 1 Image">
    <p:bg>
      <p:bgPr>
        <a:solidFill>
          <a:srgbClr val="E7B8D5">
            <a:alpha val="40000"/>
          </a:srgbClr>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lvl1pPr>
              <a:defRPr>
                <a:solidFill>
                  <a:srgbClr val="682240"/>
                </a:solidFill>
              </a:defRPr>
            </a:lvl1pPr>
          </a:lstStyle>
          <a:p>
            <a:r>
              <a:rPr lang="x-none"/>
              <a:t>Click to edit Master title style</a:t>
            </a:r>
            <a:endParaRPr lang="en-US"/>
          </a:p>
        </p:txBody>
      </p:sp>
      <p:sp>
        <p:nvSpPr>
          <p:cNvPr id="16" name="Footer Placeholder 15"/>
          <p:cNvSpPr>
            <a:spLocks noGrp="1"/>
          </p:cNvSpPr>
          <p:nvPr>
            <p:ph type="ftr" sz="quarter" idx="10"/>
          </p:nvPr>
        </p:nvSpPr>
        <p:spPr>
          <a:xfrm>
            <a:off x="1019175" y="10482263"/>
            <a:ext cx="6975475" cy="601662"/>
          </a:xfrm>
        </p:spPr>
        <p:txBody>
          <a:bodyPr/>
          <a:lstStyle>
            <a:lvl1pPr>
              <a:defRPr>
                <a:solidFill>
                  <a:schemeClr val="bg1">
                    <a:lumMod val="65000"/>
                  </a:schemeClr>
                </a:solidFill>
              </a:defRPr>
            </a:lvl1pPr>
          </a:lstStyle>
          <a:p>
            <a:r>
              <a:rPr lang="en-US"/>
              <a:t>Presentation Title | Presented by [Name Surname] at Venue | 00-00-00</a:t>
            </a:r>
            <a:endParaRPr lang="en-US" dirty="0"/>
          </a:p>
        </p:txBody>
      </p:sp>
      <p:sp>
        <p:nvSpPr>
          <p:cNvPr id="17" name="Slide Number Placeholder 16"/>
          <p:cNvSpPr>
            <a:spLocks noGrp="1"/>
          </p:cNvSpPr>
          <p:nvPr>
            <p:ph type="sldNum" sz="quarter" idx="11"/>
          </p:nvPr>
        </p:nvSpPr>
        <p:spPr/>
        <p:txBody>
          <a:bodyPr/>
          <a:lstStyle>
            <a:lvl1pPr>
              <a:defRPr>
                <a:solidFill>
                  <a:schemeClr val="bg1">
                    <a:lumMod val="65000"/>
                  </a:schemeClr>
                </a:solidFill>
              </a:defRPr>
            </a:lvl1pPr>
          </a:lstStyle>
          <a:p>
            <a:fld id="{94DD8FF1-9066-CC4F-8937-BFAF62ADA57D}" type="slidenum">
              <a:rPr lang="en-US" smtClean="0"/>
              <a:pPr/>
              <a:t>‹#›</a:t>
            </a:fld>
            <a:endParaRPr lang="en-US" dirty="0"/>
          </a:p>
        </p:txBody>
      </p:sp>
      <p:sp>
        <p:nvSpPr>
          <p:cNvPr id="7" name="Picture Placeholder 3"/>
          <p:cNvSpPr>
            <a:spLocks noGrp="1"/>
          </p:cNvSpPr>
          <p:nvPr>
            <p:ph type="pic" sz="quarter" idx="15"/>
          </p:nvPr>
        </p:nvSpPr>
        <p:spPr>
          <a:xfrm>
            <a:off x="1441450" y="1539875"/>
            <a:ext cx="17221200" cy="8229600"/>
          </a:xfrm>
          <a:prstGeom prst="rect">
            <a:avLst/>
          </a:prstGeom>
        </p:spPr>
        <p:txBody>
          <a:bodyPr vert="horz"/>
          <a:lstStyle/>
          <a:p>
            <a:endParaRPr lang="en-US" dirty="0"/>
          </a:p>
        </p:txBody>
      </p:sp>
      <p:pic>
        <p:nvPicPr>
          <p:cNvPr id="8" name="Picture 7">
            <a:extLst>
              <a:ext uri="{FF2B5EF4-FFF2-40B4-BE49-F238E27FC236}">
                <a16:creationId xmlns:a16="http://schemas.microsoft.com/office/drawing/2014/main" xmlns="" id="{79E2909F-A6D3-27A1-0266-66D2B5F3F7C9}"/>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35333" b="43587"/>
          <a:stretch/>
        </p:blipFill>
        <p:spPr>
          <a:xfrm>
            <a:off x="10890250" y="-453031"/>
            <a:ext cx="6496050" cy="1937897"/>
          </a:xfrm>
          <a:prstGeom prst="rect">
            <a:avLst/>
          </a:prstGeom>
        </p:spPr>
      </p:pic>
    </p:spTree>
    <p:extLst>
      <p:ext uri="{BB962C8B-B14F-4D97-AF65-F5344CB8AC3E}">
        <p14:creationId xmlns:p14="http://schemas.microsoft.com/office/powerpoint/2010/main" xmlns="" val="1914722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Slide 3">
    <p:bg>
      <p:bgPr>
        <a:solidFill>
          <a:srgbClr val="FDECE3"/>
        </a:solidFill>
        <a:effectLst/>
      </p:bgPr>
    </p:bg>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a:xfrm>
            <a:off x="1019175" y="10482263"/>
            <a:ext cx="7280275" cy="601662"/>
          </a:xfrm>
        </p:spPr>
        <p:txBody>
          <a:bodyPr/>
          <a:lstStyle>
            <a:lvl1pPr>
              <a:defRPr>
                <a:solidFill>
                  <a:schemeClr val="bg1">
                    <a:lumMod val="65000"/>
                  </a:schemeClr>
                </a:solidFill>
              </a:defRPr>
            </a:lvl1pPr>
          </a:lstStyle>
          <a:p>
            <a:r>
              <a:rPr lang="en-US"/>
              <a:t>Presentation Title | Presented by [Name Surname] at Venue | 00-00-00</a:t>
            </a:r>
            <a:endParaRPr lang="en-US" dirty="0"/>
          </a:p>
        </p:txBody>
      </p:sp>
      <p:sp>
        <p:nvSpPr>
          <p:cNvPr id="11" name="Slide Number Placeholder 10"/>
          <p:cNvSpPr>
            <a:spLocks noGrp="1"/>
          </p:cNvSpPr>
          <p:nvPr>
            <p:ph type="sldNum" sz="quarter" idx="11"/>
          </p:nvPr>
        </p:nvSpPr>
        <p:spPr/>
        <p:txBody>
          <a:bodyPr/>
          <a:lstStyle>
            <a:lvl1pPr>
              <a:defRPr>
                <a:solidFill>
                  <a:schemeClr val="bg1">
                    <a:lumMod val="65000"/>
                  </a:schemeClr>
                </a:solidFill>
              </a:defRPr>
            </a:lvl1pPr>
          </a:lstStyle>
          <a:p>
            <a:fld id="{94DD8FF1-9066-CC4F-8937-BFAF62ADA57D}" type="slidenum">
              <a:rPr lang="en-US" smtClean="0"/>
              <a:pPr/>
              <a:t>‹#›</a:t>
            </a:fld>
            <a:endParaRPr lang="en-US" dirty="0"/>
          </a:p>
        </p:txBody>
      </p:sp>
      <p:sp>
        <p:nvSpPr>
          <p:cNvPr id="6" name="Text Placeholder 7"/>
          <p:cNvSpPr>
            <a:spLocks noGrp="1"/>
          </p:cNvSpPr>
          <p:nvPr>
            <p:ph type="body" sz="quarter" idx="12" hasCustomPrompt="1"/>
          </p:nvPr>
        </p:nvSpPr>
        <p:spPr>
          <a:xfrm>
            <a:off x="755650" y="5197475"/>
            <a:ext cx="13944600" cy="1752600"/>
          </a:xfrm>
          <a:prstGeom prst="rect">
            <a:avLst/>
          </a:prstGeom>
        </p:spPr>
        <p:txBody>
          <a:bodyPr vert="horz"/>
          <a:lstStyle>
            <a:lvl1pPr marL="0" indent="0">
              <a:buNone/>
              <a:defRPr sz="10000" b="1" i="0" baseline="0">
                <a:solidFill>
                  <a:srgbClr val="682240"/>
                </a:solidFill>
                <a:latin typeface="Arial" panose="020B0604020202020204" pitchFamily="34" charset="0"/>
                <a:cs typeface="Arial" panose="020B0604020202020204" pitchFamily="34" charset="0"/>
              </a:defRPr>
            </a:lvl1pPr>
          </a:lstStyle>
          <a:p>
            <a:pPr lvl="0"/>
            <a:r>
              <a:rPr lang="en-US" dirty="0"/>
              <a:t>Thank you</a:t>
            </a:r>
          </a:p>
        </p:txBody>
      </p:sp>
      <p:cxnSp>
        <p:nvCxnSpPr>
          <p:cNvPr id="8" name="Straight Connector 7">
            <a:extLst>
              <a:ext uri="{FF2B5EF4-FFF2-40B4-BE49-F238E27FC236}">
                <a16:creationId xmlns:a16="http://schemas.microsoft.com/office/drawing/2014/main" xmlns="" id="{A4919B44-6C7B-EF45-A6B0-BED0CE72F8DB}"/>
              </a:ext>
            </a:extLst>
          </p:cNvPr>
          <p:cNvCxnSpPr/>
          <p:nvPr userDrawn="1"/>
        </p:nvCxnSpPr>
        <p:spPr>
          <a:xfrm>
            <a:off x="1017868" y="10264775"/>
            <a:ext cx="180683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window&#10;&#10;Description automatically generated">
            <a:extLst>
              <a:ext uri="{FF2B5EF4-FFF2-40B4-BE49-F238E27FC236}">
                <a16:creationId xmlns:a16="http://schemas.microsoft.com/office/drawing/2014/main" xmlns="" id="{80A24BBA-DB01-F744-E8D9-73CCD456B9FC}"/>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2530" t="6314" r="-4669" b="12856"/>
          <a:stretch/>
        </p:blipFill>
        <p:spPr>
          <a:xfrm>
            <a:off x="8321453" y="274125"/>
            <a:ext cx="11725077" cy="655666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accent5">
            <a:lumMod val="40000"/>
            <a:lumOff val="60000"/>
            <a:alpha val="27000"/>
          </a:schemeClr>
        </a:solidFill>
        <a:effectLst/>
      </p:bgPr>
    </p:bg>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a:xfrm>
            <a:off x="1019175" y="10482263"/>
            <a:ext cx="6975475" cy="601662"/>
          </a:xfrm>
          <a:noFill/>
        </p:spPr>
        <p:txBody>
          <a:bodyPr/>
          <a:lstStyle>
            <a:lvl1pPr>
              <a:defRPr>
                <a:solidFill>
                  <a:schemeClr val="bg1">
                    <a:lumMod val="65000"/>
                  </a:schemeClr>
                </a:solidFill>
              </a:defRPr>
            </a:lvl1pPr>
          </a:lstStyle>
          <a:p>
            <a:r>
              <a:rPr lang="en-US"/>
              <a:t>Presentation Title | Presented by [Name Surname] at Venue | 00-00-00</a:t>
            </a:r>
            <a:endParaRPr lang="en-US" dirty="0"/>
          </a:p>
        </p:txBody>
      </p:sp>
      <p:sp>
        <p:nvSpPr>
          <p:cNvPr id="13" name="Slide Number Placeholder 12"/>
          <p:cNvSpPr>
            <a:spLocks noGrp="1"/>
          </p:cNvSpPr>
          <p:nvPr>
            <p:ph type="sldNum" sz="quarter" idx="11"/>
          </p:nvPr>
        </p:nvSpPr>
        <p:spPr>
          <a:noFill/>
        </p:spPr>
        <p:txBody>
          <a:bodyPr/>
          <a:lstStyle>
            <a:lvl1pPr>
              <a:defRPr>
                <a:solidFill>
                  <a:schemeClr val="bg1">
                    <a:lumMod val="65000"/>
                  </a:schemeClr>
                </a:solidFill>
              </a:defRPr>
            </a:lvl1pPr>
          </a:lstStyle>
          <a:p>
            <a:fld id="{94DD8FF1-9066-CC4F-8937-BFAF62ADA57D}" type="slidenum">
              <a:rPr lang="en-US" smtClean="0"/>
              <a:pPr/>
              <a:t>‹#›</a:t>
            </a:fld>
            <a:endParaRPr lang="en-US" dirty="0"/>
          </a:p>
        </p:txBody>
      </p:sp>
      <p:sp>
        <p:nvSpPr>
          <p:cNvPr id="15" name="Text Placeholder 7"/>
          <p:cNvSpPr>
            <a:spLocks noGrp="1"/>
          </p:cNvSpPr>
          <p:nvPr>
            <p:ph type="body" sz="quarter" idx="12" hasCustomPrompt="1"/>
          </p:nvPr>
        </p:nvSpPr>
        <p:spPr>
          <a:xfrm>
            <a:off x="755650" y="1768475"/>
            <a:ext cx="13944600" cy="1752600"/>
          </a:xfrm>
          <a:prstGeom prst="rect">
            <a:avLst/>
          </a:prstGeom>
        </p:spPr>
        <p:txBody>
          <a:bodyPr vert="horz"/>
          <a:lstStyle>
            <a:lvl1pPr marL="0" indent="0">
              <a:buNone/>
              <a:defRPr sz="10000" b="1" i="0" baseline="0">
                <a:solidFill>
                  <a:srgbClr val="682240"/>
                </a:solidFill>
                <a:latin typeface="Arial" panose="020B0604020202020204" pitchFamily="34" charset="0"/>
                <a:cs typeface="Arial" panose="020B0604020202020204" pitchFamily="34" charset="0"/>
              </a:defRPr>
            </a:lvl1pPr>
          </a:lstStyle>
          <a:p>
            <a:pPr lvl="0"/>
            <a:r>
              <a:rPr lang="en-US" dirty="0"/>
              <a:t>Click to add text</a:t>
            </a:r>
          </a:p>
        </p:txBody>
      </p:sp>
      <p:cxnSp>
        <p:nvCxnSpPr>
          <p:cNvPr id="9" name="Straight Connector 8">
            <a:extLst>
              <a:ext uri="{FF2B5EF4-FFF2-40B4-BE49-F238E27FC236}">
                <a16:creationId xmlns:a16="http://schemas.microsoft.com/office/drawing/2014/main" xmlns="" id="{BC383573-2A96-7843-8644-F5F966793E1B}"/>
              </a:ext>
            </a:extLst>
          </p:cNvPr>
          <p:cNvCxnSpPr/>
          <p:nvPr userDrawn="1"/>
        </p:nvCxnSpPr>
        <p:spPr>
          <a:xfrm>
            <a:off x="1017868" y="10264775"/>
            <a:ext cx="180683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2A28520F-BFA0-F4B2-5FDE-6351EBC89C9A}"/>
              </a:ext>
            </a:extLst>
          </p:cNvPr>
          <p:cNvPicPr>
            <a:picLocks noChangeAspect="1"/>
          </p:cNvPicPr>
          <p:nvPr userDrawn="1"/>
        </p:nvPicPr>
        <p:blipFill>
          <a:blip r:embed="rId2" cstate="print"/>
          <a:stretch>
            <a:fillRect/>
          </a:stretch>
        </p:blipFill>
        <p:spPr>
          <a:xfrm>
            <a:off x="282538" y="788158"/>
            <a:ext cx="754380" cy="639427"/>
          </a:xfrm>
          <a:prstGeom prst="rect">
            <a:avLst/>
          </a:prstGeom>
        </p:spPr>
      </p:pic>
      <p:pic>
        <p:nvPicPr>
          <p:cNvPr id="14" name="Picture 13">
            <a:extLst>
              <a:ext uri="{FF2B5EF4-FFF2-40B4-BE49-F238E27FC236}">
                <a16:creationId xmlns:a16="http://schemas.microsoft.com/office/drawing/2014/main" xmlns="" id="{79AC2740-E988-4E97-75B7-03DF7C08FAAA}"/>
              </a:ext>
            </a:extLst>
          </p:cNvPr>
          <p:cNvPicPr>
            <a:picLocks noChangeAspect="1"/>
          </p:cNvPicPr>
          <p:nvPr userDrawn="1"/>
        </p:nvPicPr>
        <p:blipFill>
          <a:blip r:embed="rId3" cstate="print"/>
          <a:stretch>
            <a:fillRect/>
          </a:stretch>
        </p:blipFill>
        <p:spPr>
          <a:xfrm>
            <a:off x="1036918" y="8079053"/>
            <a:ext cx="1985423" cy="1965060"/>
          </a:xfrm>
          <a:prstGeom prst="rect">
            <a:avLst/>
          </a:prstGeom>
        </p:spPr>
      </p:pic>
      <p:pic>
        <p:nvPicPr>
          <p:cNvPr id="11" name="Picture 10" descr="A picture containing window&#10;&#10;Description automatically generated">
            <a:extLst>
              <a:ext uri="{FF2B5EF4-FFF2-40B4-BE49-F238E27FC236}">
                <a16:creationId xmlns:a16="http://schemas.microsoft.com/office/drawing/2014/main" xmlns="" id="{9E846ADE-C444-B037-83B2-DB3EC8AD1653}"/>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t="11681" r="62827"/>
          <a:stretch/>
        </p:blipFill>
        <p:spPr>
          <a:xfrm>
            <a:off x="14243050" y="396875"/>
            <a:ext cx="5861050" cy="98401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accent4">
            <a:lumMod val="40000"/>
            <a:lumOff val="60000"/>
            <a:alpha val="54000"/>
          </a:schemeClr>
        </a:solidFill>
        <a:effectLst/>
      </p:bgPr>
    </p:bg>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a:xfrm>
            <a:off x="1019175" y="10482263"/>
            <a:ext cx="7432675" cy="601662"/>
          </a:xfrm>
        </p:spPr>
        <p:txBody>
          <a:bodyPr/>
          <a:lstStyle>
            <a:lvl1pPr>
              <a:defRPr>
                <a:solidFill>
                  <a:schemeClr val="bg1">
                    <a:lumMod val="65000"/>
                  </a:schemeClr>
                </a:solidFill>
              </a:defRPr>
            </a:lvl1pPr>
          </a:lstStyle>
          <a:p>
            <a:r>
              <a:rPr lang="en-US"/>
              <a:t>Presentation Title | Presented by [Name Surname] at Venue | 00-00-00</a:t>
            </a:r>
            <a:endParaRPr lang="en-US" dirty="0"/>
          </a:p>
        </p:txBody>
      </p:sp>
      <p:sp>
        <p:nvSpPr>
          <p:cNvPr id="11" name="Slide Number Placeholder 10"/>
          <p:cNvSpPr>
            <a:spLocks noGrp="1"/>
          </p:cNvSpPr>
          <p:nvPr>
            <p:ph type="sldNum" sz="quarter" idx="11"/>
          </p:nvPr>
        </p:nvSpPr>
        <p:spPr/>
        <p:txBody>
          <a:bodyPr/>
          <a:lstStyle>
            <a:lvl1pPr>
              <a:defRPr>
                <a:solidFill>
                  <a:schemeClr val="bg1">
                    <a:lumMod val="65000"/>
                  </a:schemeClr>
                </a:solidFill>
              </a:defRPr>
            </a:lvl1pPr>
          </a:lstStyle>
          <a:p>
            <a:fld id="{94DD8FF1-9066-CC4F-8937-BFAF62ADA57D}" type="slidenum">
              <a:rPr lang="en-US" smtClean="0"/>
              <a:pPr/>
              <a:t>‹#›</a:t>
            </a:fld>
            <a:endParaRPr lang="en-US" dirty="0"/>
          </a:p>
        </p:txBody>
      </p:sp>
      <p:sp>
        <p:nvSpPr>
          <p:cNvPr id="6" name="Text Placeholder 7"/>
          <p:cNvSpPr>
            <a:spLocks noGrp="1"/>
          </p:cNvSpPr>
          <p:nvPr>
            <p:ph type="body" sz="quarter" idx="12" hasCustomPrompt="1"/>
          </p:nvPr>
        </p:nvSpPr>
        <p:spPr>
          <a:xfrm>
            <a:off x="755650" y="2776743"/>
            <a:ext cx="13944600" cy="1752600"/>
          </a:xfrm>
          <a:prstGeom prst="rect">
            <a:avLst/>
          </a:prstGeom>
        </p:spPr>
        <p:txBody>
          <a:bodyPr vert="horz"/>
          <a:lstStyle>
            <a:lvl1pPr marL="0" indent="0">
              <a:buNone/>
              <a:defRPr sz="10000" b="1" i="0" baseline="0">
                <a:solidFill>
                  <a:srgbClr val="682240"/>
                </a:solidFill>
                <a:latin typeface="Arial" panose="020B0604020202020204" pitchFamily="34" charset="0"/>
                <a:cs typeface="Arial" panose="020B0604020202020204" pitchFamily="34" charset="0"/>
              </a:defRPr>
            </a:lvl1pPr>
          </a:lstStyle>
          <a:p>
            <a:pPr lvl="0"/>
            <a:r>
              <a:rPr lang="en-US" dirty="0"/>
              <a:t>00 Divider Slide</a:t>
            </a:r>
          </a:p>
        </p:txBody>
      </p:sp>
      <p:cxnSp>
        <p:nvCxnSpPr>
          <p:cNvPr id="8" name="Straight Connector 7">
            <a:extLst>
              <a:ext uri="{FF2B5EF4-FFF2-40B4-BE49-F238E27FC236}">
                <a16:creationId xmlns:a16="http://schemas.microsoft.com/office/drawing/2014/main" xmlns="" id="{74350B3E-3A57-A641-B2CC-1CF48B9208EB}"/>
              </a:ext>
            </a:extLst>
          </p:cNvPr>
          <p:cNvCxnSpPr/>
          <p:nvPr userDrawn="1"/>
        </p:nvCxnSpPr>
        <p:spPr>
          <a:xfrm>
            <a:off x="1017868" y="10264775"/>
            <a:ext cx="180683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xmlns="" id="{C268B5DB-4CA1-EF16-F691-1F71E63DB150}"/>
              </a:ext>
            </a:extLst>
          </p:cNvPr>
          <p:cNvPicPr>
            <a:picLocks noChangeAspect="1"/>
          </p:cNvPicPr>
          <p:nvPr userDrawn="1"/>
        </p:nvPicPr>
        <p:blipFill>
          <a:blip r:embed="rId2" cstate="print"/>
          <a:stretch>
            <a:fillRect/>
          </a:stretch>
        </p:blipFill>
        <p:spPr>
          <a:xfrm>
            <a:off x="282538" y="2051714"/>
            <a:ext cx="754380" cy="639427"/>
          </a:xfrm>
          <a:prstGeom prst="rect">
            <a:avLst/>
          </a:prstGeom>
        </p:spPr>
      </p:pic>
      <p:pic>
        <p:nvPicPr>
          <p:cNvPr id="14" name="Picture 13">
            <a:extLst>
              <a:ext uri="{FF2B5EF4-FFF2-40B4-BE49-F238E27FC236}">
                <a16:creationId xmlns:a16="http://schemas.microsoft.com/office/drawing/2014/main" xmlns="" id="{B738A372-F49D-1426-711A-896664AA3E89}"/>
              </a:ext>
            </a:extLst>
          </p:cNvPr>
          <p:cNvPicPr>
            <a:picLocks noChangeAspect="1"/>
          </p:cNvPicPr>
          <p:nvPr userDrawn="1"/>
        </p:nvPicPr>
        <p:blipFill>
          <a:blip r:embed="rId3" cstate="print"/>
          <a:stretch>
            <a:fillRect/>
          </a:stretch>
        </p:blipFill>
        <p:spPr>
          <a:xfrm>
            <a:off x="1036918" y="8079053"/>
            <a:ext cx="1985423" cy="1965060"/>
          </a:xfrm>
          <a:prstGeom prst="rect">
            <a:avLst/>
          </a:prstGeom>
        </p:spPr>
      </p:pic>
      <p:pic>
        <p:nvPicPr>
          <p:cNvPr id="15" name="Picture 14" descr="A picture containing window&#10;&#10;Description automatically generated">
            <a:extLst>
              <a:ext uri="{FF2B5EF4-FFF2-40B4-BE49-F238E27FC236}">
                <a16:creationId xmlns:a16="http://schemas.microsoft.com/office/drawing/2014/main" xmlns="" id="{F3AC5B22-7698-DC3E-53A4-805859235435}"/>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l="36489" t="11681" r="28082"/>
          <a:stretch/>
        </p:blipFill>
        <p:spPr>
          <a:xfrm>
            <a:off x="14219493" y="1401775"/>
            <a:ext cx="6106284" cy="1075646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Divider Slide 3">
    <p:bg>
      <p:bgPr>
        <a:solidFill>
          <a:schemeClr val="accent5">
            <a:lumMod val="20000"/>
            <a:lumOff val="80000"/>
            <a:alpha val="80000"/>
          </a:schemeClr>
        </a:solid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755650" y="2594774"/>
            <a:ext cx="13944600" cy="1752600"/>
          </a:xfrm>
          <a:prstGeom prst="rect">
            <a:avLst/>
          </a:prstGeom>
        </p:spPr>
        <p:txBody>
          <a:bodyPr vert="horz"/>
          <a:lstStyle>
            <a:lvl1pPr marL="0" indent="0">
              <a:buNone/>
              <a:defRPr sz="10000" b="1" i="0" baseline="0">
                <a:solidFill>
                  <a:srgbClr val="682240"/>
                </a:solidFill>
                <a:latin typeface="Arial" panose="020B0604020202020204" pitchFamily="34" charset="0"/>
                <a:cs typeface="Arial" panose="020B0604020202020204" pitchFamily="34" charset="0"/>
              </a:defRPr>
            </a:lvl1pPr>
          </a:lstStyle>
          <a:p>
            <a:pPr lvl="0"/>
            <a:endParaRPr lang="en-US" dirty="0"/>
          </a:p>
        </p:txBody>
      </p:sp>
      <p:pic>
        <p:nvPicPr>
          <p:cNvPr id="5" name="Picture 4">
            <a:extLst>
              <a:ext uri="{FF2B5EF4-FFF2-40B4-BE49-F238E27FC236}">
                <a16:creationId xmlns:a16="http://schemas.microsoft.com/office/drawing/2014/main" xmlns="" id="{B7A8AEAC-FE9A-2099-C592-F916D8D680A4}"/>
              </a:ext>
            </a:extLst>
          </p:cNvPr>
          <p:cNvPicPr>
            <a:picLocks noChangeAspect="1"/>
          </p:cNvPicPr>
          <p:nvPr userDrawn="1"/>
        </p:nvPicPr>
        <p:blipFill>
          <a:blip r:embed="rId2" cstate="print"/>
          <a:stretch>
            <a:fillRect/>
          </a:stretch>
        </p:blipFill>
        <p:spPr>
          <a:xfrm>
            <a:off x="282538" y="1817860"/>
            <a:ext cx="754380" cy="639427"/>
          </a:xfrm>
          <a:prstGeom prst="rect">
            <a:avLst/>
          </a:prstGeom>
        </p:spPr>
      </p:pic>
      <p:pic>
        <p:nvPicPr>
          <p:cNvPr id="7" name="Picture 6">
            <a:extLst>
              <a:ext uri="{FF2B5EF4-FFF2-40B4-BE49-F238E27FC236}">
                <a16:creationId xmlns:a16="http://schemas.microsoft.com/office/drawing/2014/main" xmlns="" id="{F3D5BF05-51DE-6D80-C395-FE2C0851017F}"/>
              </a:ext>
            </a:extLst>
          </p:cNvPr>
          <p:cNvPicPr>
            <a:picLocks noChangeAspect="1"/>
          </p:cNvPicPr>
          <p:nvPr userDrawn="1"/>
        </p:nvPicPr>
        <p:blipFill>
          <a:blip r:embed="rId3" cstate="print"/>
          <a:stretch>
            <a:fillRect/>
          </a:stretch>
        </p:blipFill>
        <p:spPr>
          <a:xfrm>
            <a:off x="1036918" y="8079053"/>
            <a:ext cx="1985423" cy="1965060"/>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xmlns="" id="{C3B6F7A6-1E59-ECE4-4D51-4F78BD25DFBB}"/>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l="71058" t="11681" r="-4669" b="24861"/>
          <a:stretch/>
        </p:blipFill>
        <p:spPr>
          <a:xfrm>
            <a:off x="14090650" y="1583744"/>
            <a:ext cx="5792969" cy="7728531"/>
          </a:xfrm>
          <a:prstGeom prst="rect">
            <a:avLst/>
          </a:prstGeom>
        </p:spPr>
      </p:pic>
    </p:spTree>
    <p:extLst>
      <p:ext uri="{BB962C8B-B14F-4D97-AF65-F5344CB8AC3E}">
        <p14:creationId xmlns:p14="http://schemas.microsoft.com/office/powerpoint/2010/main" xmlns="" val="303781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Divider Slide 3">
    <p:bg>
      <p:bgPr>
        <a:solidFill>
          <a:schemeClr val="accent6">
            <a:lumMod val="20000"/>
            <a:lumOff val="80000"/>
            <a:alpha val="79000"/>
          </a:schemeClr>
        </a:solid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755650" y="3368675"/>
            <a:ext cx="13944600" cy="1752600"/>
          </a:xfrm>
          <a:prstGeom prst="rect">
            <a:avLst/>
          </a:prstGeom>
        </p:spPr>
        <p:txBody>
          <a:bodyPr vert="horz"/>
          <a:lstStyle>
            <a:lvl1pPr marL="0" indent="0">
              <a:buNone/>
              <a:defRPr sz="10000" b="1" i="0" baseline="0">
                <a:solidFill>
                  <a:srgbClr val="682240"/>
                </a:solidFill>
                <a:latin typeface="Arial" panose="020B0604020202020204" pitchFamily="34" charset="0"/>
                <a:cs typeface="Arial" panose="020B0604020202020204" pitchFamily="34" charset="0"/>
              </a:defRPr>
            </a:lvl1pPr>
          </a:lstStyle>
          <a:p>
            <a:pPr lvl="0"/>
            <a:endParaRPr lang="en-US" dirty="0"/>
          </a:p>
        </p:txBody>
      </p:sp>
      <p:pic>
        <p:nvPicPr>
          <p:cNvPr id="7" name="Picture 6">
            <a:extLst>
              <a:ext uri="{FF2B5EF4-FFF2-40B4-BE49-F238E27FC236}">
                <a16:creationId xmlns:a16="http://schemas.microsoft.com/office/drawing/2014/main" xmlns="" id="{997DEF5A-845E-E478-0195-D010BCB32901}"/>
              </a:ext>
            </a:extLst>
          </p:cNvPr>
          <p:cNvPicPr>
            <a:picLocks noChangeAspect="1"/>
          </p:cNvPicPr>
          <p:nvPr userDrawn="1"/>
        </p:nvPicPr>
        <p:blipFill>
          <a:blip r:embed="rId2" cstate="print"/>
          <a:stretch>
            <a:fillRect/>
          </a:stretch>
        </p:blipFill>
        <p:spPr>
          <a:xfrm>
            <a:off x="282538" y="2704483"/>
            <a:ext cx="754380" cy="639427"/>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xmlns="" id="{A93980AE-2DCB-F481-AF0A-964FF2449B93}"/>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2530" t="8818" r="-4669" b="51675"/>
          <a:stretch/>
        </p:blipFill>
        <p:spPr>
          <a:xfrm>
            <a:off x="751168" y="6950075"/>
            <a:ext cx="15949332" cy="4359275"/>
          </a:xfrm>
          <a:prstGeom prst="rect">
            <a:avLst/>
          </a:prstGeom>
        </p:spPr>
      </p:pic>
    </p:spTree>
    <p:extLst>
      <p:ext uri="{BB962C8B-B14F-4D97-AF65-F5344CB8AC3E}">
        <p14:creationId xmlns:p14="http://schemas.microsoft.com/office/powerpoint/2010/main" xmlns="" val="348318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Divider Slide 3">
    <p:bg>
      <p:bgPr>
        <a:solidFill>
          <a:srgbClr val="E7B8D5">
            <a:alpha val="40000"/>
          </a:srgbClr>
        </a:solid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755650" y="5197475"/>
            <a:ext cx="13944600" cy="1752600"/>
          </a:xfrm>
          <a:prstGeom prst="rect">
            <a:avLst/>
          </a:prstGeom>
        </p:spPr>
        <p:txBody>
          <a:bodyPr vert="horz"/>
          <a:lstStyle>
            <a:lvl1pPr marL="0" indent="0">
              <a:buNone/>
              <a:defRPr sz="10000" b="1" i="0" baseline="0">
                <a:solidFill>
                  <a:srgbClr val="682240"/>
                </a:solidFill>
                <a:latin typeface="Arial" panose="020B0604020202020204" pitchFamily="34" charset="0"/>
                <a:cs typeface="Arial" panose="020B0604020202020204" pitchFamily="34" charset="0"/>
              </a:defRPr>
            </a:lvl1pPr>
          </a:lstStyle>
          <a:p>
            <a:pPr lvl="0"/>
            <a:endParaRPr lang="en-US" dirty="0"/>
          </a:p>
        </p:txBody>
      </p:sp>
      <p:pic>
        <p:nvPicPr>
          <p:cNvPr id="7" name="Picture 6">
            <a:extLst>
              <a:ext uri="{FF2B5EF4-FFF2-40B4-BE49-F238E27FC236}">
                <a16:creationId xmlns:a16="http://schemas.microsoft.com/office/drawing/2014/main" xmlns="" id="{50D41C17-17F9-ACB8-1462-6CE95C84D16A}"/>
              </a:ext>
            </a:extLst>
          </p:cNvPr>
          <p:cNvPicPr>
            <a:picLocks noChangeAspect="1"/>
          </p:cNvPicPr>
          <p:nvPr userDrawn="1"/>
        </p:nvPicPr>
        <p:blipFill>
          <a:blip r:embed="rId2" cstate="print"/>
          <a:stretch>
            <a:fillRect/>
          </a:stretch>
        </p:blipFill>
        <p:spPr>
          <a:xfrm>
            <a:off x="421537" y="4558048"/>
            <a:ext cx="754380" cy="639427"/>
          </a:xfrm>
          <a:prstGeom prst="rect">
            <a:avLst/>
          </a:prstGeom>
        </p:spPr>
      </p:pic>
      <p:pic>
        <p:nvPicPr>
          <p:cNvPr id="8" name="Picture 7">
            <a:extLst>
              <a:ext uri="{FF2B5EF4-FFF2-40B4-BE49-F238E27FC236}">
                <a16:creationId xmlns:a16="http://schemas.microsoft.com/office/drawing/2014/main" xmlns="" id="{67937390-2867-37E0-70E4-3EFB4AF7F800}"/>
              </a:ext>
            </a:extLst>
          </p:cNvPr>
          <p:cNvPicPr>
            <a:picLocks noChangeAspect="1"/>
          </p:cNvPicPr>
          <p:nvPr userDrawn="1"/>
        </p:nvPicPr>
        <p:blipFill>
          <a:blip r:embed="rId3" cstate="print"/>
          <a:stretch>
            <a:fillRect/>
          </a:stretch>
        </p:blipFill>
        <p:spPr>
          <a:xfrm>
            <a:off x="1036918" y="8079053"/>
            <a:ext cx="1985423" cy="1965060"/>
          </a:xfrm>
          <a:prstGeom prst="rect">
            <a:avLst/>
          </a:prstGeom>
        </p:spPr>
      </p:pic>
      <p:pic>
        <p:nvPicPr>
          <p:cNvPr id="10" name="Picture 9" descr="A picture containing window&#10;&#10;Description automatically generated">
            <a:extLst>
              <a:ext uri="{FF2B5EF4-FFF2-40B4-BE49-F238E27FC236}">
                <a16:creationId xmlns:a16="http://schemas.microsoft.com/office/drawing/2014/main" xmlns="" id="{A547CCED-CBEA-B5BB-122D-3AA898DC5C26}"/>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l="2530" t="38803" r="-4669" b="12856"/>
          <a:stretch/>
        </p:blipFill>
        <p:spPr>
          <a:xfrm>
            <a:off x="1036918" y="-136525"/>
            <a:ext cx="15949332" cy="5334000"/>
          </a:xfrm>
          <a:prstGeom prst="rect">
            <a:avLst/>
          </a:prstGeom>
        </p:spPr>
      </p:pic>
    </p:spTree>
    <p:extLst>
      <p:ext uri="{BB962C8B-B14F-4D97-AF65-F5344CB8AC3E}">
        <p14:creationId xmlns:p14="http://schemas.microsoft.com/office/powerpoint/2010/main" xmlns="" val="2617993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Divider Slide 3">
    <p:bg>
      <p:bgPr>
        <a:solidFill>
          <a:schemeClr val="accent5">
            <a:lumMod val="40000"/>
            <a:lumOff val="60000"/>
            <a:alpha val="35000"/>
          </a:schemeClr>
        </a:solid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755650" y="5197475"/>
            <a:ext cx="13944600" cy="1752600"/>
          </a:xfrm>
          <a:prstGeom prst="rect">
            <a:avLst/>
          </a:prstGeom>
        </p:spPr>
        <p:txBody>
          <a:bodyPr vert="horz"/>
          <a:lstStyle>
            <a:lvl1pPr marL="0" indent="0">
              <a:buNone/>
              <a:defRPr sz="10000" b="1" i="0" baseline="0">
                <a:solidFill>
                  <a:srgbClr val="682240"/>
                </a:solidFill>
                <a:latin typeface="Arial" panose="020B0604020202020204" pitchFamily="34" charset="0"/>
                <a:cs typeface="Arial" panose="020B0604020202020204" pitchFamily="34" charset="0"/>
              </a:defRPr>
            </a:lvl1pPr>
          </a:lstStyle>
          <a:p>
            <a:pPr lvl="0"/>
            <a:endParaRPr lang="en-US" dirty="0"/>
          </a:p>
        </p:txBody>
      </p:sp>
      <p:pic>
        <p:nvPicPr>
          <p:cNvPr id="8" name="Picture 7">
            <a:extLst>
              <a:ext uri="{FF2B5EF4-FFF2-40B4-BE49-F238E27FC236}">
                <a16:creationId xmlns:a16="http://schemas.microsoft.com/office/drawing/2014/main" xmlns="" id="{BC4C93C9-6C67-10B7-8AD6-8C01046705FD}"/>
              </a:ext>
            </a:extLst>
          </p:cNvPr>
          <p:cNvPicPr>
            <a:picLocks noChangeAspect="1"/>
          </p:cNvPicPr>
          <p:nvPr userDrawn="1"/>
        </p:nvPicPr>
        <p:blipFill>
          <a:blip r:embed="rId2" cstate="print"/>
          <a:stretch>
            <a:fillRect/>
          </a:stretch>
        </p:blipFill>
        <p:spPr>
          <a:xfrm>
            <a:off x="282538" y="4425817"/>
            <a:ext cx="754380" cy="639427"/>
          </a:xfrm>
          <a:prstGeom prst="rect">
            <a:avLst/>
          </a:prstGeom>
        </p:spPr>
      </p:pic>
      <p:pic>
        <p:nvPicPr>
          <p:cNvPr id="9" name="Picture 8">
            <a:extLst>
              <a:ext uri="{FF2B5EF4-FFF2-40B4-BE49-F238E27FC236}">
                <a16:creationId xmlns:a16="http://schemas.microsoft.com/office/drawing/2014/main" xmlns="" id="{93B37716-DB85-A474-F7F5-EC6F3C013EAD}"/>
              </a:ext>
            </a:extLst>
          </p:cNvPr>
          <p:cNvPicPr>
            <a:picLocks noChangeAspect="1"/>
          </p:cNvPicPr>
          <p:nvPr userDrawn="1"/>
        </p:nvPicPr>
        <p:blipFill>
          <a:blip r:embed="rId3" cstate="print"/>
          <a:stretch>
            <a:fillRect/>
          </a:stretch>
        </p:blipFill>
        <p:spPr>
          <a:xfrm>
            <a:off x="1036918" y="8079053"/>
            <a:ext cx="1985423" cy="1965060"/>
          </a:xfrm>
          <a:prstGeom prst="rect">
            <a:avLst/>
          </a:prstGeom>
        </p:spPr>
      </p:pic>
      <p:pic>
        <p:nvPicPr>
          <p:cNvPr id="11" name="Picture 10" descr="A picture containing window&#10;&#10;Description automatically generated">
            <a:extLst>
              <a:ext uri="{FF2B5EF4-FFF2-40B4-BE49-F238E27FC236}">
                <a16:creationId xmlns:a16="http://schemas.microsoft.com/office/drawing/2014/main" xmlns="" id="{30AA2304-0C3F-0AA7-B86C-428F4A0E5CCF}"/>
              </a:ext>
            </a:extLst>
          </p:cNvPr>
          <p:cNvPicPr>
            <a:picLocks noChangeAspect="1"/>
          </p:cNvPicPr>
          <p:nvPr userDrawn="1"/>
        </p:nvPicPr>
        <p:blipFill rotWithShape="1">
          <a:blip r:embed="rId4" cstate="print">
            <a:extLst>
              <a:ext uri="{28A0092B-C50C-407E-A947-70E740481C1C}">
                <a14:useLocalDpi xmlns:a14="http://schemas.microsoft.com/office/drawing/2010/main" xmlns="" val="0"/>
              </a:ext>
            </a:extLst>
          </a:blip>
          <a:srcRect l="2530" t="5174" r="-4669" b="12856"/>
          <a:stretch/>
        </p:blipFill>
        <p:spPr>
          <a:xfrm>
            <a:off x="12566650" y="6976929"/>
            <a:ext cx="7069295" cy="4008883"/>
          </a:xfrm>
          <a:prstGeom prst="rect">
            <a:avLst/>
          </a:prstGeom>
        </p:spPr>
      </p:pic>
    </p:spTree>
    <p:extLst>
      <p:ext uri="{BB962C8B-B14F-4D97-AF65-F5344CB8AC3E}">
        <p14:creationId xmlns:p14="http://schemas.microsoft.com/office/powerpoint/2010/main" xmlns="" val="88654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Divider Slide 3">
    <p:bg>
      <p:bgPr>
        <a:solidFill>
          <a:srgbClr val="FDECE3">
            <a:alpha val="35000"/>
          </a:srgbClr>
        </a:solid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2"/>
          </p:nvPr>
        </p:nvSpPr>
        <p:spPr>
          <a:xfrm>
            <a:off x="755650" y="5197475"/>
            <a:ext cx="13944600" cy="1752600"/>
          </a:xfrm>
          <a:prstGeom prst="rect">
            <a:avLst/>
          </a:prstGeom>
        </p:spPr>
        <p:txBody>
          <a:bodyPr vert="horz"/>
          <a:lstStyle>
            <a:lvl1pPr marL="0" indent="0">
              <a:buNone/>
              <a:defRPr sz="10000" b="1" i="0" baseline="0">
                <a:solidFill>
                  <a:srgbClr val="682240"/>
                </a:solidFill>
                <a:latin typeface="Arial" panose="020B0604020202020204" pitchFamily="34" charset="0"/>
                <a:cs typeface="Arial" panose="020B0604020202020204" pitchFamily="34" charset="0"/>
              </a:defRPr>
            </a:lvl1pPr>
          </a:lstStyle>
          <a:p>
            <a:pPr lvl="0"/>
            <a:endParaRPr lang="en-US" dirty="0"/>
          </a:p>
        </p:txBody>
      </p:sp>
      <p:pic>
        <p:nvPicPr>
          <p:cNvPr id="8" name="Picture 7">
            <a:extLst>
              <a:ext uri="{FF2B5EF4-FFF2-40B4-BE49-F238E27FC236}">
                <a16:creationId xmlns:a16="http://schemas.microsoft.com/office/drawing/2014/main" xmlns="" id="{BC4C93C9-6C67-10B7-8AD6-8C01046705FD}"/>
              </a:ext>
            </a:extLst>
          </p:cNvPr>
          <p:cNvPicPr>
            <a:picLocks noChangeAspect="1"/>
          </p:cNvPicPr>
          <p:nvPr userDrawn="1"/>
        </p:nvPicPr>
        <p:blipFill>
          <a:blip r:embed="rId2" cstate="print"/>
          <a:stretch>
            <a:fillRect/>
          </a:stretch>
        </p:blipFill>
        <p:spPr>
          <a:xfrm>
            <a:off x="282538" y="4425817"/>
            <a:ext cx="754380" cy="639427"/>
          </a:xfrm>
          <a:prstGeom prst="rect">
            <a:avLst/>
          </a:prstGeom>
        </p:spPr>
      </p:pic>
      <p:pic>
        <p:nvPicPr>
          <p:cNvPr id="9" name="Picture 8">
            <a:extLst>
              <a:ext uri="{FF2B5EF4-FFF2-40B4-BE49-F238E27FC236}">
                <a16:creationId xmlns:a16="http://schemas.microsoft.com/office/drawing/2014/main" xmlns="" id="{808F20A2-9475-4379-CF6B-8FECDE6B0CB9}"/>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59429" t="45719" r="2604" b="34305"/>
          <a:stretch/>
        </p:blipFill>
        <p:spPr>
          <a:xfrm>
            <a:off x="7045522" y="67299"/>
            <a:ext cx="12649200" cy="4703458"/>
          </a:xfrm>
          <a:prstGeom prst="rect">
            <a:avLst/>
          </a:prstGeom>
        </p:spPr>
      </p:pic>
    </p:spTree>
    <p:extLst>
      <p:ext uri="{BB962C8B-B14F-4D97-AF65-F5344CB8AC3E}">
        <p14:creationId xmlns:p14="http://schemas.microsoft.com/office/powerpoint/2010/main" xmlns="" val="2762962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accent6">
            <a:lumMod val="20000"/>
            <a:lumOff val="80000"/>
            <a:alpha val="55000"/>
          </a:schemeClr>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x-none"/>
              <a:t>Click to edit Master title style</a:t>
            </a:r>
            <a:endParaRPr lang="en-US"/>
          </a:p>
        </p:txBody>
      </p:sp>
      <p:sp>
        <p:nvSpPr>
          <p:cNvPr id="16" name="Footer Placeholder 15"/>
          <p:cNvSpPr>
            <a:spLocks noGrp="1"/>
          </p:cNvSpPr>
          <p:nvPr>
            <p:ph type="ftr" sz="quarter" idx="10"/>
          </p:nvPr>
        </p:nvSpPr>
        <p:spPr>
          <a:xfrm>
            <a:off x="1019175" y="10482263"/>
            <a:ext cx="6899275" cy="601662"/>
          </a:xfrm>
        </p:spPr>
        <p:txBody>
          <a:bodyPr/>
          <a:lstStyle>
            <a:lvl1pPr>
              <a:defRPr>
                <a:solidFill>
                  <a:schemeClr val="bg1">
                    <a:lumMod val="65000"/>
                  </a:schemeClr>
                </a:solidFill>
              </a:defRPr>
            </a:lvl1pPr>
          </a:lstStyle>
          <a:p>
            <a:r>
              <a:rPr lang="en-US" dirty="0"/>
              <a:t>Presentation Title | Presented by [Name Surname] at Venue | 00-00-00</a:t>
            </a:r>
          </a:p>
        </p:txBody>
      </p:sp>
      <p:sp>
        <p:nvSpPr>
          <p:cNvPr id="17" name="Slide Number Placeholder 16"/>
          <p:cNvSpPr>
            <a:spLocks noGrp="1"/>
          </p:cNvSpPr>
          <p:nvPr>
            <p:ph type="sldNum" sz="quarter" idx="11"/>
          </p:nvPr>
        </p:nvSpPr>
        <p:spPr/>
        <p:txBody>
          <a:bodyPr/>
          <a:lstStyle>
            <a:lvl1pPr>
              <a:defRPr>
                <a:solidFill>
                  <a:schemeClr val="bg1">
                    <a:lumMod val="65000"/>
                  </a:schemeClr>
                </a:solidFill>
              </a:defRPr>
            </a:lvl1pPr>
          </a:lstStyle>
          <a:p>
            <a:fld id="{94DD8FF1-9066-CC4F-8937-BFAF62ADA57D}" type="slidenum">
              <a:rPr lang="en-US" smtClean="0"/>
              <a:pPr/>
              <a:t>‹#›</a:t>
            </a:fld>
            <a:endParaRPr lang="en-US" dirty="0"/>
          </a:p>
        </p:txBody>
      </p:sp>
      <p:cxnSp>
        <p:nvCxnSpPr>
          <p:cNvPr id="5" name="Straight Connector 4">
            <a:extLst>
              <a:ext uri="{FF2B5EF4-FFF2-40B4-BE49-F238E27FC236}">
                <a16:creationId xmlns:a16="http://schemas.microsoft.com/office/drawing/2014/main" xmlns="" id="{6E1AADA0-C81B-5C46-B6BA-CD86525FF84E}"/>
              </a:ext>
            </a:extLst>
          </p:cNvPr>
          <p:cNvCxnSpPr/>
          <p:nvPr userDrawn="1"/>
        </p:nvCxnSpPr>
        <p:spPr>
          <a:xfrm>
            <a:off x="1017868" y="10264775"/>
            <a:ext cx="180683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CBBA2DA-01A3-8046-B6E2-D222EC497142}"/>
              </a:ext>
            </a:extLst>
          </p:cNvPr>
          <p:cNvCxnSpPr/>
          <p:nvPr userDrawn="1"/>
        </p:nvCxnSpPr>
        <p:spPr>
          <a:xfrm>
            <a:off x="1017868" y="1044575"/>
            <a:ext cx="180683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xmlns="" id="{FF79ABFC-0468-F2CA-9E97-51D7FCCDA6E1}"/>
              </a:ext>
            </a:extLst>
          </p:cNvPr>
          <p:cNvPicPr>
            <a:picLocks noChangeAspect="1"/>
          </p:cNvPicPr>
          <p:nvPr userDrawn="1"/>
        </p:nvPicPr>
        <p:blipFill>
          <a:blip r:embed="rId2" cstate="print"/>
          <a:stretch>
            <a:fillRect/>
          </a:stretch>
        </p:blipFill>
        <p:spPr>
          <a:xfrm>
            <a:off x="153670" y="240030"/>
            <a:ext cx="754380" cy="639427"/>
          </a:xfrm>
          <a:prstGeom prst="rect">
            <a:avLst/>
          </a:prstGeom>
        </p:spPr>
      </p:pic>
      <p:pic>
        <p:nvPicPr>
          <p:cNvPr id="11" name="Picture 10" descr="A close-up of a flower&#10;&#10;Description automatically generated with low confidence">
            <a:extLst>
              <a:ext uri="{FF2B5EF4-FFF2-40B4-BE49-F238E27FC236}">
                <a16:creationId xmlns:a16="http://schemas.microsoft.com/office/drawing/2014/main" xmlns="" id="{335364F0-8E6D-9ABC-4BEC-ED0556A368D8}"/>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r="32521" b="59946"/>
          <a:stretch/>
        </p:blipFill>
        <p:spPr>
          <a:xfrm>
            <a:off x="15005050" y="7026275"/>
            <a:ext cx="5099050" cy="428306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Placeholder 18"/>
          <p:cNvSpPr>
            <a:spLocks noGrp="1"/>
          </p:cNvSpPr>
          <p:nvPr>
            <p:ph type="title"/>
          </p:nvPr>
        </p:nvSpPr>
        <p:spPr>
          <a:xfrm>
            <a:off x="1060450" y="320675"/>
            <a:ext cx="9220200" cy="533400"/>
          </a:xfrm>
          <a:prstGeom prst="rect">
            <a:avLst/>
          </a:prstGeom>
        </p:spPr>
        <p:txBody>
          <a:bodyPr vert="horz" lIns="91440" tIns="45720" rIns="91440" bIns="45720" rtlCol="0" anchor="ctr">
            <a:noAutofit/>
          </a:bodyPr>
          <a:lstStyle/>
          <a:p>
            <a:r>
              <a:rPr lang="x-none" dirty="0"/>
              <a:t>Click to edit Master title style</a:t>
            </a:r>
            <a:endParaRPr lang="en-US" dirty="0"/>
          </a:p>
        </p:txBody>
      </p:sp>
      <p:sp>
        <p:nvSpPr>
          <p:cNvPr id="20" name="Slide Number Placeholder 19"/>
          <p:cNvSpPr>
            <a:spLocks noGrp="1"/>
          </p:cNvSpPr>
          <p:nvPr>
            <p:ph type="sldNum" sz="quarter" idx="4"/>
          </p:nvPr>
        </p:nvSpPr>
        <p:spPr>
          <a:xfrm>
            <a:off x="14408150" y="10482263"/>
            <a:ext cx="4691063" cy="601662"/>
          </a:xfrm>
          <a:prstGeom prst="rect">
            <a:avLst/>
          </a:prstGeom>
        </p:spPr>
        <p:txBody>
          <a:bodyPr vert="horz" lIns="91440" tIns="45720" rIns="91440" bIns="45720" rtlCol="0" anchor="ctr"/>
          <a:lstStyle>
            <a:lvl1pPr algn="r">
              <a:defRPr sz="1600" b="1">
                <a:solidFill>
                  <a:schemeClr val="bg1">
                    <a:lumMod val="65000"/>
                  </a:schemeClr>
                </a:solidFill>
              </a:defRPr>
            </a:lvl1pPr>
          </a:lstStyle>
          <a:p>
            <a:fld id="{94DD8FF1-9066-CC4F-8937-BFAF62ADA57D}" type="slidenum">
              <a:rPr lang="en-US" smtClean="0"/>
              <a:pPr/>
              <a:t>‹#›</a:t>
            </a:fld>
            <a:endParaRPr lang="en-US" dirty="0"/>
          </a:p>
        </p:txBody>
      </p:sp>
      <p:sp>
        <p:nvSpPr>
          <p:cNvPr id="21" name="Footer Placeholder 20"/>
          <p:cNvSpPr>
            <a:spLocks noGrp="1"/>
          </p:cNvSpPr>
          <p:nvPr>
            <p:ph type="ftr" sz="quarter" idx="3"/>
          </p:nvPr>
        </p:nvSpPr>
        <p:spPr>
          <a:xfrm>
            <a:off x="1019175" y="10482263"/>
            <a:ext cx="6365875" cy="601662"/>
          </a:xfrm>
          <a:prstGeom prst="rect">
            <a:avLst/>
          </a:prstGeom>
        </p:spPr>
        <p:txBody>
          <a:bodyPr vert="horz" lIns="91440" tIns="45720" rIns="91440" bIns="45720" rtlCol="0" anchor="ctr"/>
          <a:lstStyle>
            <a:lvl1pPr algn="l">
              <a:defRPr sz="1600">
                <a:solidFill>
                  <a:schemeClr val="bg1">
                    <a:lumMod val="65000"/>
                  </a:schemeClr>
                </a:solidFill>
                <a:latin typeface="Arial" panose="020B0604020202020204" pitchFamily="34" charset="0"/>
                <a:cs typeface="Arial" panose="020B0604020202020204" pitchFamily="34" charset="0"/>
              </a:defRPr>
            </a:lvl1pPr>
          </a:lstStyle>
          <a:p>
            <a:r>
              <a:rPr lang="en-US" dirty="0"/>
              <a:t>Presentation Title | Presented by [Name Surname] at Venue | 00-00-</a:t>
            </a:r>
          </a:p>
        </p:txBody>
      </p:sp>
      <p:cxnSp>
        <p:nvCxnSpPr>
          <p:cNvPr id="6" name="Straight Connector 5">
            <a:extLst>
              <a:ext uri="{FF2B5EF4-FFF2-40B4-BE49-F238E27FC236}">
                <a16:creationId xmlns:a16="http://schemas.microsoft.com/office/drawing/2014/main" xmlns="" id="{9A992DE7-B259-D644-B7EA-6D60D59E0DD2}"/>
              </a:ext>
            </a:extLst>
          </p:cNvPr>
          <p:cNvCxnSpPr/>
          <p:nvPr userDrawn="1"/>
        </p:nvCxnSpPr>
        <p:spPr>
          <a:xfrm>
            <a:off x="1017868" y="10264775"/>
            <a:ext cx="180683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751EB85-D322-354C-8D0A-25ED144AF79B}"/>
              </a:ext>
            </a:extLst>
          </p:cNvPr>
          <p:cNvCxnSpPr/>
          <p:nvPr userDrawn="1"/>
        </p:nvCxnSpPr>
        <p:spPr>
          <a:xfrm>
            <a:off x="1017868" y="1044575"/>
            <a:ext cx="180683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1" r:id="rId4"/>
    <p:sldLayoutId id="2147483672" r:id="rId5"/>
    <p:sldLayoutId id="2147483673" r:id="rId6"/>
    <p:sldLayoutId id="2147483674" r:id="rId7"/>
    <p:sldLayoutId id="2147483676" r:id="rId8"/>
    <p:sldLayoutId id="2147483661" r:id="rId9"/>
    <p:sldLayoutId id="2147483666" r:id="rId10"/>
    <p:sldLayoutId id="2147483675" r:id="rId11"/>
    <p:sldLayoutId id="2147483668" r:id="rId12"/>
    <p:sldLayoutId id="2147483670" r:id="rId13"/>
    <p:sldLayoutId id="2147483667" r:id="rId14"/>
    <p:sldLayoutId id="2147483669" r:id="rId15"/>
    <p:sldLayoutId id="2147483665" r:id="rId16"/>
  </p:sldLayoutIdLst>
  <p:hf hdr="0" dt="0"/>
  <p:txStyles>
    <p:titleStyle>
      <a:lvl1pPr>
        <a:defRPr sz="3200" b="1">
          <a:solidFill>
            <a:srgbClr val="682240"/>
          </a:solidFill>
          <a:latin typeface="Arial" panose="020B0604020202020204" pitchFamily="34" charset="0"/>
          <a:ea typeface="+mj-ea"/>
          <a:cs typeface="Arial" panose="020B0604020202020204" pitchFamily="34" charset="0"/>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54494B2-BA97-C5B7-014E-42BC813676B5}"/>
              </a:ext>
            </a:extLst>
          </p:cNvPr>
          <p:cNvSpPr txBox="1"/>
          <p:nvPr/>
        </p:nvSpPr>
        <p:spPr>
          <a:xfrm flipH="1">
            <a:off x="2508250" y="1920875"/>
            <a:ext cx="12496800" cy="5632311"/>
          </a:xfrm>
          <a:prstGeom prst="rect">
            <a:avLst/>
          </a:prstGeom>
          <a:noFill/>
        </p:spPr>
        <p:txBody>
          <a:bodyPr wrap="square" rtlCol="0">
            <a:spAutoFit/>
          </a:bodyPr>
          <a:lstStyle/>
          <a:p>
            <a:pPr algn="ctr"/>
            <a:r>
              <a:rPr lang="en-ZA" sz="5400" b="1" dirty="0">
                <a:solidFill>
                  <a:schemeClr val="accent2"/>
                </a:solidFill>
                <a:cs typeface="Arial" panose="020B0604020202020204" pitchFamily="34" charset="0"/>
              </a:rPr>
              <a:t>The Ombudsman for Banking Services SA</a:t>
            </a:r>
          </a:p>
          <a:p>
            <a:pPr algn="ctr"/>
            <a:endParaRPr lang="en-ZA" sz="5400" b="1" dirty="0">
              <a:solidFill>
                <a:schemeClr val="accent2"/>
              </a:solidFill>
              <a:cs typeface="Arial" panose="020B0604020202020204" pitchFamily="34" charset="0"/>
            </a:endParaRPr>
          </a:p>
          <a:p>
            <a:pPr algn="ctr"/>
            <a:endParaRPr lang="en-ZA" sz="5400" b="1" dirty="0">
              <a:solidFill>
                <a:schemeClr val="accent2"/>
              </a:solidFill>
              <a:cs typeface="Arial" panose="020B0604020202020204" pitchFamily="34" charset="0"/>
            </a:endParaRPr>
          </a:p>
          <a:p>
            <a:pPr algn="ctr"/>
            <a:r>
              <a:rPr lang="en-ZA" sz="5400" b="1" dirty="0">
                <a:solidFill>
                  <a:schemeClr val="accent2"/>
                </a:solidFill>
                <a:cs typeface="Arial" panose="020B0604020202020204" pitchFamily="34" charset="0"/>
              </a:rPr>
              <a:t>Presentation by Ms Reana Steyn</a:t>
            </a:r>
          </a:p>
          <a:p>
            <a:pPr algn="ctr"/>
            <a:r>
              <a:rPr lang="en-ZA" sz="5400" b="1" dirty="0">
                <a:solidFill>
                  <a:schemeClr val="accent2"/>
                </a:solidFill>
                <a:cs typeface="Arial" panose="020B0604020202020204" pitchFamily="34" charset="0"/>
              </a:rPr>
              <a:t>Ombudsman &amp; CEO</a:t>
            </a:r>
          </a:p>
          <a:p>
            <a:pPr algn="ctr"/>
            <a:r>
              <a:rPr lang="en-ZA" sz="5400" b="1" dirty="0">
                <a:solidFill>
                  <a:schemeClr val="accent2"/>
                </a:solidFill>
                <a:cs typeface="Arial" panose="020B0604020202020204" pitchFamily="34" charset="0"/>
              </a:rPr>
              <a:t>25 October 2022</a:t>
            </a:r>
          </a:p>
          <a:p>
            <a:endParaRPr lang="en-ZA" dirty="0"/>
          </a:p>
          <a:p>
            <a:endParaRPr lang="en-ZA" dirty="0"/>
          </a:p>
        </p:txBody>
      </p:sp>
    </p:spTree>
    <p:extLst>
      <p:ext uri="{BB962C8B-B14F-4D97-AF65-F5344CB8AC3E}">
        <p14:creationId xmlns:p14="http://schemas.microsoft.com/office/powerpoint/2010/main" xmlns="" val="890802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54494B2-BA97-C5B7-014E-42BC813676B5}"/>
              </a:ext>
            </a:extLst>
          </p:cNvPr>
          <p:cNvSpPr txBox="1"/>
          <p:nvPr/>
        </p:nvSpPr>
        <p:spPr>
          <a:xfrm flipH="1">
            <a:off x="2508250" y="1920875"/>
            <a:ext cx="12496800" cy="3323987"/>
          </a:xfrm>
          <a:prstGeom prst="rect">
            <a:avLst/>
          </a:prstGeom>
          <a:noFill/>
        </p:spPr>
        <p:txBody>
          <a:bodyPr wrap="square" rtlCol="0">
            <a:spAutoFit/>
          </a:bodyPr>
          <a:lstStyle/>
          <a:p>
            <a:pPr algn="ctr"/>
            <a:endParaRPr lang="en-ZA" sz="9600" dirty="0"/>
          </a:p>
          <a:p>
            <a:pPr algn="ctr"/>
            <a:r>
              <a:rPr lang="en-ZA" sz="9600" dirty="0"/>
              <a:t>Thank You</a:t>
            </a:r>
          </a:p>
          <a:p>
            <a:endParaRPr lang="en-ZA" dirty="0"/>
          </a:p>
        </p:txBody>
      </p:sp>
    </p:spTree>
    <p:extLst>
      <p:ext uri="{BB962C8B-B14F-4D97-AF65-F5344CB8AC3E}">
        <p14:creationId xmlns:p14="http://schemas.microsoft.com/office/powerpoint/2010/main" xmlns="" val="221505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0DEBD32-5C70-355A-B9DE-623C5001790C}"/>
              </a:ext>
            </a:extLst>
          </p:cNvPr>
          <p:cNvSpPr>
            <a:spLocks noGrp="1"/>
          </p:cNvSpPr>
          <p:nvPr>
            <p:ph type="body" sz="quarter" idx="12"/>
          </p:nvPr>
        </p:nvSpPr>
        <p:spPr>
          <a:xfrm>
            <a:off x="984250" y="625475"/>
            <a:ext cx="10972800" cy="7391400"/>
          </a:xfrm>
        </p:spPr>
        <p:txBody>
          <a:bodyPr/>
          <a:lstStyle/>
          <a:p>
            <a:endParaRPr lang="en-ZA" dirty="0"/>
          </a:p>
        </p:txBody>
      </p:sp>
      <p:pic>
        <p:nvPicPr>
          <p:cNvPr id="5" name="Picture 4">
            <a:extLst>
              <a:ext uri="{FF2B5EF4-FFF2-40B4-BE49-F238E27FC236}">
                <a16:creationId xmlns:a16="http://schemas.microsoft.com/office/drawing/2014/main" xmlns="" id="{F7E0E403-DF24-A7A7-CE28-E7432A644700}"/>
              </a:ext>
            </a:extLst>
          </p:cNvPr>
          <p:cNvPicPr>
            <a:picLocks noChangeAspect="1"/>
          </p:cNvPicPr>
          <p:nvPr/>
        </p:nvPicPr>
        <p:blipFill>
          <a:blip r:embed="rId2" cstate="print"/>
          <a:stretch>
            <a:fillRect/>
          </a:stretch>
        </p:blipFill>
        <p:spPr>
          <a:xfrm>
            <a:off x="984250" y="625475"/>
            <a:ext cx="12344400" cy="7391400"/>
          </a:xfrm>
          <a:prstGeom prst="rect">
            <a:avLst/>
          </a:prstGeom>
        </p:spPr>
      </p:pic>
    </p:spTree>
    <p:extLst>
      <p:ext uri="{BB962C8B-B14F-4D97-AF65-F5344CB8AC3E}">
        <p14:creationId xmlns:p14="http://schemas.microsoft.com/office/powerpoint/2010/main" xmlns="" val="280827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DAB438D-F7E8-1F50-16EF-B92A5EED1016}"/>
              </a:ext>
            </a:extLst>
          </p:cNvPr>
          <p:cNvSpPr>
            <a:spLocks noGrp="1"/>
          </p:cNvSpPr>
          <p:nvPr>
            <p:ph type="body" sz="quarter" idx="12"/>
          </p:nvPr>
        </p:nvSpPr>
        <p:spPr>
          <a:xfrm>
            <a:off x="984250" y="1311275"/>
            <a:ext cx="13944600" cy="2438400"/>
          </a:xfrm>
        </p:spPr>
        <p:txBody>
          <a:bodyPr/>
          <a:lstStyle/>
          <a:p>
            <a:pPr marL="457200" indent="-457200" algn="ctr">
              <a:buFont typeface="Arial" panose="020B0604020202020204" pitchFamily="34" charset="0"/>
              <a:buChar char="•"/>
            </a:pPr>
            <a:r>
              <a:rPr lang="en-US" sz="2800" i="1" dirty="0">
                <a:solidFill>
                  <a:schemeClr val="accent2"/>
                </a:solidFill>
                <a:latin typeface="+mn-lt"/>
              </a:rPr>
              <a:t>Vision</a:t>
            </a:r>
            <a:r>
              <a:rPr lang="en-US" sz="2800" b="0" i="1" dirty="0">
                <a:solidFill>
                  <a:schemeClr val="accent2"/>
                </a:solidFill>
                <a:latin typeface="+mn-lt"/>
              </a:rPr>
              <a:t/>
            </a:r>
            <a:br>
              <a:rPr lang="en-US" sz="2800" b="0" i="1" dirty="0">
                <a:solidFill>
                  <a:schemeClr val="accent2"/>
                </a:solidFill>
                <a:latin typeface="+mn-lt"/>
              </a:rPr>
            </a:br>
            <a:r>
              <a:rPr lang="en-US" sz="2800" b="0" dirty="0">
                <a:solidFill>
                  <a:schemeClr val="accent2"/>
                </a:solidFill>
                <a:latin typeface="+mn-lt"/>
              </a:rPr>
              <a:t>To be known as a trusted mediator of disputes, thereby increasing consumer confidence in the banking sector, and to proactively promote greater awareness of banking matters on the part of consumers. </a:t>
            </a:r>
          </a:p>
          <a:p>
            <a:pPr marL="457200" indent="-457200" algn="ctr">
              <a:buFont typeface="Arial" panose="020B0604020202020204" pitchFamily="34" charset="0"/>
              <a:buChar char="•"/>
            </a:pPr>
            <a:endParaRPr lang="en-US" sz="2800" b="0" dirty="0">
              <a:solidFill>
                <a:schemeClr val="accent2"/>
              </a:solidFill>
              <a:latin typeface="+mn-lt"/>
            </a:endParaRPr>
          </a:p>
          <a:p>
            <a:pPr marL="457200" indent="-457200" algn="ctr">
              <a:buFont typeface="Arial" panose="020B0604020202020204" pitchFamily="34" charset="0"/>
              <a:buChar char="•"/>
            </a:pPr>
            <a:endParaRPr lang="en-US" sz="2800" b="0" dirty="0">
              <a:solidFill>
                <a:schemeClr val="accent2"/>
              </a:solidFill>
              <a:latin typeface="+mn-lt"/>
            </a:endParaRPr>
          </a:p>
          <a:p>
            <a:pPr algn="ctr"/>
            <a:endParaRPr lang="en-US" sz="2800" b="0" dirty="0">
              <a:solidFill>
                <a:schemeClr val="accent2"/>
              </a:solidFill>
              <a:latin typeface="+mn-lt"/>
            </a:endParaRPr>
          </a:p>
          <a:p>
            <a:pPr marL="457200" indent="-457200" algn="ctr">
              <a:buFont typeface="Arial" panose="020B0604020202020204" pitchFamily="34" charset="0"/>
              <a:buChar char="•"/>
            </a:pPr>
            <a:r>
              <a:rPr lang="en-US" sz="2800" i="1" dirty="0">
                <a:solidFill>
                  <a:schemeClr val="accent2"/>
                </a:solidFill>
                <a:latin typeface="+mn-lt"/>
              </a:rPr>
              <a:t>Mission</a:t>
            </a:r>
            <a:r>
              <a:rPr lang="en-US" sz="2800" b="0" i="1" dirty="0">
                <a:solidFill>
                  <a:schemeClr val="accent2"/>
                </a:solidFill>
                <a:latin typeface="+mn-lt"/>
              </a:rPr>
              <a:t/>
            </a:r>
            <a:br>
              <a:rPr lang="en-US" sz="2800" b="0" i="1" dirty="0">
                <a:solidFill>
                  <a:schemeClr val="accent2"/>
                </a:solidFill>
                <a:latin typeface="+mn-lt"/>
              </a:rPr>
            </a:br>
            <a:r>
              <a:rPr lang="en-US" sz="2800" b="0" dirty="0">
                <a:solidFill>
                  <a:schemeClr val="accent2"/>
                </a:solidFill>
                <a:latin typeface="+mn-lt"/>
              </a:rPr>
              <a:t>We are committed to resolving disputes that arise between banks and consumers in the South African banking sector by providing a free, fair and independent forum for dispute resolution.</a:t>
            </a:r>
            <a:endParaRPr lang="en-GB" sz="2800" b="0" dirty="0">
              <a:solidFill>
                <a:schemeClr val="accent2"/>
              </a:solidFill>
              <a:latin typeface="+mn-lt"/>
            </a:endParaRPr>
          </a:p>
        </p:txBody>
      </p:sp>
    </p:spTree>
    <p:extLst>
      <p:ext uri="{BB962C8B-B14F-4D97-AF65-F5344CB8AC3E}">
        <p14:creationId xmlns:p14="http://schemas.microsoft.com/office/powerpoint/2010/main" xmlns="" val="363842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DAB438D-F7E8-1F50-16EF-B92A5EED1016}"/>
              </a:ext>
            </a:extLst>
          </p:cNvPr>
          <p:cNvSpPr>
            <a:spLocks noGrp="1"/>
          </p:cNvSpPr>
          <p:nvPr>
            <p:ph type="body" sz="quarter" idx="12"/>
          </p:nvPr>
        </p:nvSpPr>
        <p:spPr>
          <a:xfrm>
            <a:off x="984250" y="1311275"/>
            <a:ext cx="13944600" cy="1752600"/>
          </a:xfrm>
        </p:spPr>
        <p:txBody>
          <a:bodyPr/>
          <a:lstStyle/>
          <a:p>
            <a:pPr marL="457200" indent="-457200">
              <a:buFont typeface="Wingdings" panose="05000000000000000000" pitchFamily="2" charset="2"/>
              <a:buChar char="Ø"/>
            </a:pPr>
            <a:r>
              <a:rPr lang="en-GB" sz="2800" b="0" dirty="0">
                <a:solidFill>
                  <a:schemeClr val="accent2"/>
                </a:solidFill>
                <a:latin typeface="+mn-lt"/>
              </a:rPr>
              <a:t>The Ombudsman for Banking Services (OBS), also referred to as “the OBS”, resolves individual complaints about banking services and products. </a:t>
            </a:r>
          </a:p>
          <a:p>
            <a:pPr marL="457200" indent="-457200">
              <a:buFont typeface="Wingdings" panose="05000000000000000000" pitchFamily="2" charset="2"/>
              <a:buChar char="Ø"/>
            </a:pPr>
            <a:endParaRPr lang="en-GB" sz="2800" b="0" dirty="0">
              <a:solidFill>
                <a:schemeClr val="accent2"/>
              </a:solidFill>
              <a:latin typeface="+mn-lt"/>
            </a:endParaRPr>
          </a:p>
          <a:p>
            <a:pPr marL="457200" indent="-457200">
              <a:buFont typeface="Wingdings" panose="05000000000000000000" pitchFamily="2" charset="2"/>
              <a:buChar char="Ø"/>
            </a:pPr>
            <a:r>
              <a:rPr lang="en-GB" sz="2800" b="0" dirty="0">
                <a:solidFill>
                  <a:schemeClr val="accent2"/>
                </a:solidFill>
                <a:latin typeface="+mn-lt"/>
              </a:rPr>
              <a:t>We do this in an impartial, independent, confidential and speedy manner.</a:t>
            </a:r>
          </a:p>
          <a:p>
            <a:pPr marL="457200" indent="-457200">
              <a:buFont typeface="Wingdings" panose="05000000000000000000" pitchFamily="2" charset="2"/>
              <a:buChar char="Ø"/>
            </a:pPr>
            <a:endParaRPr lang="en-GB" sz="2800" b="0" dirty="0">
              <a:solidFill>
                <a:schemeClr val="accent2"/>
              </a:solidFill>
              <a:latin typeface="+mn-lt"/>
            </a:endParaRPr>
          </a:p>
          <a:p>
            <a:pPr marL="457200" indent="-457200">
              <a:buFont typeface="Wingdings" panose="05000000000000000000" pitchFamily="2" charset="2"/>
              <a:buChar char="Ø"/>
            </a:pPr>
            <a:r>
              <a:rPr lang="en-GB" sz="2800" b="0" dirty="0">
                <a:solidFill>
                  <a:schemeClr val="accent2"/>
                </a:solidFill>
                <a:latin typeface="+mn-lt"/>
              </a:rPr>
              <a:t>Any bank customer who has a complaint against his or her bank may approach the Ombudsman for Banking Services for assistance. </a:t>
            </a:r>
          </a:p>
          <a:p>
            <a:pPr marL="457200" indent="-457200">
              <a:buFont typeface="Wingdings" panose="05000000000000000000" pitchFamily="2" charset="2"/>
              <a:buChar char="Ø"/>
            </a:pPr>
            <a:endParaRPr lang="en-GB" sz="2800" b="0" dirty="0">
              <a:solidFill>
                <a:schemeClr val="accent2"/>
              </a:solidFill>
              <a:latin typeface="+mn-lt"/>
            </a:endParaRPr>
          </a:p>
          <a:p>
            <a:pPr marL="457200" indent="-457200">
              <a:buFont typeface="Wingdings" panose="05000000000000000000" pitchFamily="2" charset="2"/>
              <a:buChar char="Ø"/>
            </a:pPr>
            <a:r>
              <a:rPr lang="en-GB" sz="2800" b="0" dirty="0">
                <a:solidFill>
                  <a:schemeClr val="accent2"/>
                </a:solidFill>
                <a:latin typeface="+mn-lt"/>
              </a:rPr>
              <a:t>The service is free for consumers.</a:t>
            </a:r>
          </a:p>
          <a:p>
            <a:r>
              <a:rPr lang="en-GB" sz="2800" b="0" dirty="0">
                <a:solidFill>
                  <a:schemeClr val="accent2"/>
                </a:solidFill>
                <a:latin typeface="+mn-lt"/>
              </a:rPr>
              <a:t> </a:t>
            </a:r>
          </a:p>
          <a:p>
            <a:pPr marL="342900" indent="-342900">
              <a:buFont typeface="Arial" panose="020B0604020202020204" pitchFamily="34" charset="0"/>
              <a:buChar char="•"/>
            </a:pPr>
            <a:r>
              <a:rPr lang="en-GB" sz="2800" dirty="0">
                <a:solidFill>
                  <a:schemeClr val="accent2"/>
                </a:solidFill>
                <a:latin typeface="+mn-lt"/>
              </a:rPr>
              <a:t>The Postbank is a member of the OBS through its membership with BASA. We have recently seen an uptake in the complaints received. We do not view this in a negative light and rather welcome the fact that the customers of the bank are aware of their rights and options when they have disputes.  </a:t>
            </a:r>
          </a:p>
          <a:p>
            <a:pPr marL="800100" lvl="1" indent="-342900">
              <a:buFont typeface="Arial" panose="020B0604020202020204" pitchFamily="34" charset="0"/>
              <a:buChar char="•"/>
            </a:pPr>
            <a:endParaRPr lang="en-ZA" sz="100" b="0" dirty="0">
              <a:latin typeface="+mn-lt"/>
            </a:endParaRPr>
          </a:p>
        </p:txBody>
      </p:sp>
    </p:spTree>
    <p:extLst>
      <p:ext uri="{BB962C8B-B14F-4D97-AF65-F5344CB8AC3E}">
        <p14:creationId xmlns:p14="http://schemas.microsoft.com/office/powerpoint/2010/main" xmlns="" val="3728903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DAB438D-F7E8-1F50-16EF-B92A5EED1016}"/>
              </a:ext>
            </a:extLst>
          </p:cNvPr>
          <p:cNvSpPr>
            <a:spLocks noGrp="1"/>
          </p:cNvSpPr>
          <p:nvPr>
            <p:ph type="body" sz="quarter" idx="12"/>
          </p:nvPr>
        </p:nvSpPr>
        <p:spPr>
          <a:xfrm>
            <a:off x="450850" y="930275"/>
            <a:ext cx="14173200" cy="1752600"/>
          </a:xfrm>
        </p:spPr>
        <p:txBody>
          <a:bodyPr/>
          <a:lstStyle/>
          <a:p>
            <a:pPr marL="457200" indent="-457200">
              <a:buFont typeface="Wingdings" panose="05000000000000000000" pitchFamily="2" charset="2"/>
              <a:buChar char="Ø"/>
            </a:pPr>
            <a:r>
              <a:rPr lang="en-GB" sz="2800" b="0" dirty="0">
                <a:solidFill>
                  <a:schemeClr val="accent2"/>
                </a:solidFill>
                <a:latin typeface="+mn-lt"/>
              </a:rPr>
              <a:t>We resolve complaints by investigating matter according to the rules of the OBS, taking into consideration the law, the contract terms, and principles of fairness. A complainant is free to pursue the matter in a court or enter into any other dispute resolving process at any time.  </a:t>
            </a:r>
          </a:p>
          <a:p>
            <a:pPr marL="457200" indent="-457200">
              <a:buFont typeface="Wingdings" panose="05000000000000000000" pitchFamily="2" charset="2"/>
              <a:buChar char="Ø"/>
            </a:pPr>
            <a:endParaRPr lang="en-GB" sz="2800" b="0" dirty="0">
              <a:solidFill>
                <a:schemeClr val="accent2"/>
              </a:solidFill>
              <a:latin typeface="+mn-lt"/>
            </a:endParaRPr>
          </a:p>
          <a:p>
            <a:pPr marL="457200" indent="-457200">
              <a:buFont typeface="Wingdings" panose="05000000000000000000" pitchFamily="2" charset="2"/>
              <a:buChar char="Ø"/>
            </a:pPr>
            <a:r>
              <a:rPr lang="en-GB" sz="2800" b="0" dirty="0">
                <a:solidFill>
                  <a:schemeClr val="accent2"/>
                </a:solidFill>
                <a:latin typeface="+mn-lt"/>
              </a:rPr>
              <a:t>If the matter is not resolved by negotiation after investigation, we may make a  recommendation or a determination. </a:t>
            </a:r>
          </a:p>
          <a:p>
            <a:pPr marL="457200" indent="-457200">
              <a:buFont typeface="Wingdings" panose="05000000000000000000" pitchFamily="2" charset="2"/>
              <a:buChar char="Ø"/>
            </a:pPr>
            <a:endParaRPr lang="en-GB" sz="2800" b="0" dirty="0">
              <a:solidFill>
                <a:schemeClr val="accent2"/>
              </a:solidFill>
              <a:latin typeface="+mn-lt"/>
            </a:endParaRPr>
          </a:p>
          <a:p>
            <a:pPr marL="457200" indent="-457200">
              <a:buFont typeface="Wingdings" panose="05000000000000000000" pitchFamily="2" charset="2"/>
              <a:buChar char="Ø"/>
            </a:pPr>
            <a:r>
              <a:rPr lang="en-GB" sz="2800" b="0" dirty="0">
                <a:solidFill>
                  <a:schemeClr val="accent2"/>
                </a:solidFill>
                <a:latin typeface="+mn-lt"/>
              </a:rPr>
              <a:t>Commercial decisions taken by banks regarding e.g. fees or the granting of credit  fall outside our jurisdiction unless maladministration has occurred. </a:t>
            </a:r>
          </a:p>
          <a:p>
            <a:pPr marL="457200" indent="-457200">
              <a:buFont typeface="Wingdings" panose="05000000000000000000" pitchFamily="2" charset="2"/>
              <a:buChar char="Ø"/>
            </a:pPr>
            <a:endParaRPr lang="en-GB" sz="2800" b="0" dirty="0">
              <a:solidFill>
                <a:schemeClr val="accent2"/>
              </a:solidFill>
              <a:latin typeface="+mn-lt"/>
            </a:endParaRPr>
          </a:p>
          <a:p>
            <a:pPr marL="457200" indent="-457200">
              <a:buFont typeface="Wingdings" panose="05000000000000000000" pitchFamily="2" charset="2"/>
              <a:buChar char="Ø"/>
            </a:pPr>
            <a:r>
              <a:rPr lang="en-GB" sz="2800" dirty="0">
                <a:solidFill>
                  <a:schemeClr val="accent2"/>
                </a:solidFill>
                <a:latin typeface="+mn-lt"/>
              </a:rPr>
              <a:t>We are not a Regulator. We do not make rules for the banking industry or deal with policy issues, but we do report trends and statistics to the FSCA and the Ombud Council. </a:t>
            </a:r>
          </a:p>
          <a:p>
            <a:endParaRPr lang="en-GB" sz="2800" dirty="0">
              <a:solidFill>
                <a:schemeClr val="accent2"/>
              </a:solidFill>
              <a:latin typeface="+mn-lt"/>
            </a:endParaRPr>
          </a:p>
          <a:p>
            <a:pPr marL="457200" indent="-457200">
              <a:buFont typeface="Wingdings" panose="05000000000000000000" pitchFamily="2" charset="2"/>
              <a:buChar char="Ø"/>
            </a:pPr>
            <a:r>
              <a:rPr lang="en-GB" sz="2800" dirty="0">
                <a:solidFill>
                  <a:schemeClr val="accent2"/>
                </a:solidFill>
                <a:latin typeface="+mn-lt"/>
              </a:rPr>
              <a:t>Our interaction with member banks focuses on influencing banking practices, contract terms and especially the treatment of customers more fairly , based on the learnings from the complaints we handle.</a:t>
            </a:r>
          </a:p>
          <a:p>
            <a:endParaRPr lang="en-GB" sz="2800" b="0" dirty="0">
              <a:solidFill>
                <a:schemeClr val="accent2"/>
              </a:solidFill>
              <a:latin typeface="+mn-lt"/>
            </a:endParaRPr>
          </a:p>
          <a:p>
            <a:endParaRPr lang="en-ZA" sz="2800" b="0" dirty="0">
              <a:latin typeface="+mn-lt"/>
            </a:endParaRPr>
          </a:p>
        </p:txBody>
      </p:sp>
    </p:spTree>
    <p:extLst>
      <p:ext uri="{BB962C8B-B14F-4D97-AF65-F5344CB8AC3E}">
        <p14:creationId xmlns:p14="http://schemas.microsoft.com/office/powerpoint/2010/main" xmlns="" val="1426484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57DA2771-8739-9C1F-4C32-51EA15ABA489}"/>
              </a:ext>
            </a:extLst>
          </p:cNvPr>
          <p:cNvSpPr>
            <a:spLocks noGrp="1"/>
          </p:cNvSpPr>
          <p:nvPr>
            <p:ph type="sldNum" sz="quarter" idx="11"/>
          </p:nvPr>
        </p:nvSpPr>
        <p:spPr/>
        <p:txBody>
          <a:bodyPr/>
          <a:lstStyle/>
          <a:p>
            <a:fld id="{94DD8FF1-9066-CC4F-8937-BFAF62ADA57D}" type="slidenum">
              <a:rPr lang="en-US" smtClean="0"/>
              <a:pPr/>
              <a:t>6</a:t>
            </a:fld>
            <a:endParaRPr lang="en-US" dirty="0"/>
          </a:p>
        </p:txBody>
      </p:sp>
      <p:sp>
        <p:nvSpPr>
          <p:cNvPr id="5" name="Text Placeholder 3">
            <a:extLst>
              <a:ext uri="{FF2B5EF4-FFF2-40B4-BE49-F238E27FC236}">
                <a16:creationId xmlns:a16="http://schemas.microsoft.com/office/drawing/2014/main" xmlns="" id="{2E132932-4946-4495-8D98-DF9FBE3FADBE}"/>
              </a:ext>
            </a:extLst>
          </p:cNvPr>
          <p:cNvSpPr>
            <a:spLocks noGrp="1"/>
          </p:cNvSpPr>
          <p:nvPr>
            <p:ph type="body" sz="quarter" idx="12"/>
          </p:nvPr>
        </p:nvSpPr>
        <p:spPr>
          <a:xfrm>
            <a:off x="755650" y="2776538"/>
            <a:ext cx="13792200" cy="1752600"/>
          </a:xfrm>
        </p:spPr>
        <p:txBody>
          <a:bodyPr/>
          <a:lstStyle/>
          <a:p>
            <a:r>
              <a:rPr lang="en-ZA" dirty="0"/>
              <a:t>OBS Statistics &amp; Trends</a:t>
            </a:r>
            <a:endParaRPr lang="en-US" dirty="0"/>
          </a:p>
        </p:txBody>
      </p:sp>
    </p:spTree>
    <p:extLst>
      <p:ext uri="{BB962C8B-B14F-4D97-AF65-F5344CB8AC3E}">
        <p14:creationId xmlns:p14="http://schemas.microsoft.com/office/powerpoint/2010/main" xmlns="" val="2881846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C2FFEE0B-EF25-0D32-9DD5-818A477A2B4F}"/>
              </a:ext>
            </a:extLst>
          </p:cNvPr>
          <p:cNvSpPr>
            <a:spLocks noGrp="1"/>
          </p:cNvSpPr>
          <p:nvPr>
            <p:ph type="body" sz="quarter" idx="12"/>
          </p:nvPr>
        </p:nvSpPr>
        <p:spPr>
          <a:xfrm>
            <a:off x="1060450" y="244475"/>
            <a:ext cx="13944600" cy="1752600"/>
          </a:xfrm>
        </p:spPr>
        <p:txBody>
          <a:bodyPr/>
          <a:lstStyle/>
          <a:p>
            <a:r>
              <a:rPr lang="en-GB" sz="3600" dirty="0"/>
              <a:t>Statistics 1 Jan – 31 Aug </a:t>
            </a:r>
            <a:endParaRPr lang="en-US" sz="3600" dirty="0"/>
          </a:p>
        </p:txBody>
      </p:sp>
      <p:graphicFrame>
        <p:nvGraphicFramePr>
          <p:cNvPr id="9" name="Chart 8">
            <a:extLst>
              <a:ext uri="{FF2B5EF4-FFF2-40B4-BE49-F238E27FC236}">
                <a16:creationId xmlns:a16="http://schemas.microsoft.com/office/drawing/2014/main" xmlns="" id="{C01EB00E-100A-91AE-9A6A-29BA8136F509}"/>
              </a:ext>
            </a:extLst>
          </p:cNvPr>
          <p:cNvGraphicFramePr/>
          <p:nvPr>
            <p:extLst>
              <p:ext uri="{D42A27DB-BD31-4B8C-83A1-F6EECF244321}">
                <p14:modId xmlns:p14="http://schemas.microsoft.com/office/powerpoint/2010/main" xmlns="" val="3875145998"/>
              </p:ext>
            </p:extLst>
          </p:nvPr>
        </p:nvGraphicFramePr>
        <p:xfrm>
          <a:off x="908050" y="1187098"/>
          <a:ext cx="13411200" cy="6372577"/>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xmlns="" id="{9B7A2728-9CB2-C017-6E2E-A359E88FEB6F}"/>
              </a:ext>
            </a:extLst>
          </p:cNvPr>
          <p:cNvSpPr txBox="1"/>
          <p:nvPr/>
        </p:nvSpPr>
        <p:spPr>
          <a:xfrm>
            <a:off x="3270250" y="8016875"/>
            <a:ext cx="12877801"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t>Referrals : 2022 – 7733</a:t>
            </a:r>
          </a:p>
          <a:p>
            <a:pPr marL="285750" indent="-285750">
              <a:buFont typeface="Arial" panose="020B0604020202020204" pitchFamily="34" charset="0"/>
              <a:buChar char="•"/>
            </a:pPr>
            <a:r>
              <a:rPr lang="en-GB" sz="2800" dirty="0"/>
              <a:t>These are complaints received – however before we start any investigation, we always give the bank the opportunity to resolve the matter with its customer before we record it as a formal complaint. We keep track to check if the customer is happy with the outcome or if we should investigate. </a:t>
            </a:r>
            <a:endParaRPr lang="en-US" sz="2800" dirty="0"/>
          </a:p>
        </p:txBody>
      </p:sp>
    </p:spTree>
    <p:extLst>
      <p:ext uri="{BB962C8B-B14F-4D97-AF65-F5344CB8AC3E}">
        <p14:creationId xmlns:p14="http://schemas.microsoft.com/office/powerpoint/2010/main" xmlns="" val="923118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4DD8FF1-9066-CC4F-8937-BFAF62ADA57D}" type="slidenum">
              <a:rPr lang="en-US" smtClean="0"/>
              <a:pPr/>
              <a:t>8</a:t>
            </a:fld>
            <a:endParaRPr lang="en-US" dirty="0"/>
          </a:p>
        </p:txBody>
      </p:sp>
      <p:graphicFrame>
        <p:nvGraphicFramePr>
          <p:cNvPr id="2" name="Chart 1">
            <a:extLst>
              <a:ext uri="{FF2B5EF4-FFF2-40B4-BE49-F238E27FC236}">
                <a16:creationId xmlns:a16="http://schemas.microsoft.com/office/drawing/2014/main" xmlns="" id="{9C06360A-036E-D010-2977-A89CA9388AF6}"/>
              </a:ext>
            </a:extLst>
          </p:cNvPr>
          <p:cNvGraphicFramePr/>
          <p:nvPr>
            <p:extLst>
              <p:ext uri="{D42A27DB-BD31-4B8C-83A1-F6EECF244321}">
                <p14:modId xmlns:p14="http://schemas.microsoft.com/office/powerpoint/2010/main" xmlns="" val="3201695200"/>
              </p:ext>
            </p:extLst>
          </p:nvPr>
        </p:nvGraphicFramePr>
        <p:xfrm>
          <a:off x="984250" y="1463675"/>
          <a:ext cx="12496800" cy="67056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xmlns="" id="{1B6806D8-6973-F6F4-414B-C97642379C45}"/>
              </a:ext>
            </a:extLst>
          </p:cNvPr>
          <p:cNvGraphicFramePr>
            <a:graphicFrameLocks noGrp="1"/>
          </p:cNvGraphicFramePr>
          <p:nvPr>
            <p:extLst>
              <p:ext uri="{D42A27DB-BD31-4B8C-83A1-F6EECF244321}">
                <p14:modId xmlns:p14="http://schemas.microsoft.com/office/powerpoint/2010/main" xmlns="" val="203240736"/>
              </p:ext>
            </p:extLst>
          </p:nvPr>
        </p:nvGraphicFramePr>
        <p:xfrm>
          <a:off x="14657386" y="225425"/>
          <a:ext cx="4691064" cy="8117048"/>
        </p:xfrm>
        <a:graphic>
          <a:graphicData uri="http://schemas.openxmlformats.org/drawingml/2006/table">
            <a:tbl>
              <a:tblPr firstRow="1" bandRow="1">
                <a:tableStyleId>{5C22544A-7EE6-4342-B048-85BDC9FD1C3A}</a:tableStyleId>
              </a:tblPr>
              <a:tblGrid>
                <a:gridCol w="1563688">
                  <a:extLst>
                    <a:ext uri="{9D8B030D-6E8A-4147-A177-3AD203B41FA5}">
                      <a16:colId xmlns:a16="http://schemas.microsoft.com/office/drawing/2014/main" xmlns="" val="4096577082"/>
                    </a:ext>
                  </a:extLst>
                </a:gridCol>
                <a:gridCol w="1563688">
                  <a:extLst>
                    <a:ext uri="{9D8B030D-6E8A-4147-A177-3AD203B41FA5}">
                      <a16:colId xmlns:a16="http://schemas.microsoft.com/office/drawing/2014/main" xmlns="" val="1081057168"/>
                    </a:ext>
                  </a:extLst>
                </a:gridCol>
                <a:gridCol w="1563688">
                  <a:extLst>
                    <a:ext uri="{9D8B030D-6E8A-4147-A177-3AD203B41FA5}">
                      <a16:colId xmlns:a16="http://schemas.microsoft.com/office/drawing/2014/main" xmlns="" val="1318458085"/>
                    </a:ext>
                  </a:extLst>
                </a:gridCol>
              </a:tblGrid>
              <a:tr h="993263">
                <a:tc>
                  <a:txBody>
                    <a:bodyPr/>
                    <a:lstStyle/>
                    <a:p>
                      <a:pPr algn="ctr"/>
                      <a:r>
                        <a:rPr lang="en-GB" sz="2800" dirty="0"/>
                        <a:t> Category</a:t>
                      </a:r>
                      <a:endParaRPr lang="en-US" sz="2800" dirty="0"/>
                    </a:p>
                  </a:txBody>
                  <a:tcPr/>
                </a:tc>
                <a:tc>
                  <a:txBody>
                    <a:bodyPr/>
                    <a:lstStyle/>
                    <a:p>
                      <a:pPr algn="ctr"/>
                      <a:r>
                        <a:rPr lang="en-GB" sz="2800" dirty="0"/>
                        <a:t>2022</a:t>
                      </a:r>
                      <a:endParaRPr lang="en-US" sz="2800" dirty="0"/>
                    </a:p>
                  </a:txBody>
                  <a:tcPr/>
                </a:tc>
                <a:tc>
                  <a:txBody>
                    <a:bodyPr/>
                    <a:lstStyle/>
                    <a:p>
                      <a:pPr algn="ctr"/>
                      <a:r>
                        <a:rPr lang="en-GB" sz="2800" dirty="0"/>
                        <a:t>2021</a:t>
                      </a:r>
                      <a:endParaRPr lang="en-US" sz="2800" dirty="0"/>
                    </a:p>
                  </a:txBody>
                  <a:tcPr/>
                </a:tc>
                <a:extLst>
                  <a:ext uri="{0D108BD9-81ED-4DB2-BD59-A6C34878D82A}">
                    <a16:rowId xmlns:a16="http://schemas.microsoft.com/office/drawing/2014/main" xmlns="" val="2801094910"/>
                  </a:ext>
                </a:extLst>
              </a:tr>
              <a:tr h="1167294">
                <a:tc>
                  <a:txBody>
                    <a:bodyPr/>
                    <a:lstStyle/>
                    <a:p>
                      <a:r>
                        <a:rPr lang="en-GB" sz="2800" b="1" dirty="0"/>
                        <a:t>ATM</a:t>
                      </a:r>
                    </a:p>
                  </a:txBody>
                  <a:tcPr/>
                </a:tc>
                <a:tc>
                  <a:txBody>
                    <a:bodyPr/>
                    <a:lstStyle/>
                    <a:p>
                      <a:pPr algn="ctr"/>
                      <a:r>
                        <a:rPr lang="en-GB" sz="2800" dirty="0"/>
                        <a:t>243</a:t>
                      </a:r>
                      <a:endParaRPr lang="en-US" sz="2800" dirty="0"/>
                    </a:p>
                  </a:txBody>
                  <a:tcPr/>
                </a:tc>
                <a:tc>
                  <a:txBody>
                    <a:bodyPr/>
                    <a:lstStyle/>
                    <a:p>
                      <a:pPr algn="ctr"/>
                      <a:r>
                        <a:rPr lang="en-GB" sz="2800" dirty="0"/>
                        <a:t>419</a:t>
                      </a:r>
                      <a:endParaRPr lang="en-US" sz="2800" dirty="0"/>
                    </a:p>
                  </a:txBody>
                  <a:tcPr/>
                </a:tc>
                <a:extLst>
                  <a:ext uri="{0D108BD9-81ED-4DB2-BD59-A6C34878D82A}">
                    <a16:rowId xmlns:a16="http://schemas.microsoft.com/office/drawing/2014/main" xmlns="" val="490993221"/>
                  </a:ext>
                </a:extLst>
              </a:tr>
              <a:tr h="1414130">
                <a:tc>
                  <a:txBody>
                    <a:bodyPr/>
                    <a:lstStyle/>
                    <a:p>
                      <a:r>
                        <a:rPr lang="en-GB" sz="2800" b="1" dirty="0"/>
                        <a:t>Credit Cards </a:t>
                      </a:r>
                      <a:endParaRPr lang="en-US" sz="2800" b="1" dirty="0"/>
                    </a:p>
                  </a:txBody>
                  <a:tcPr/>
                </a:tc>
                <a:tc>
                  <a:txBody>
                    <a:bodyPr/>
                    <a:lstStyle/>
                    <a:p>
                      <a:pPr algn="ctr"/>
                      <a:r>
                        <a:rPr lang="en-GB" sz="2800" dirty="0"/>
                        <a:t>337</a:t>
                      </a:r>
                      <a:endParaRPr lang="en-US" sz="2800" dirty="0"/>
                    </a:p>
                  </a:txBody>
                  <a:tcPr/>
                </a:tc>
                <a:tc>
                  <a:txBody>
                    <a:bodyPr/>
                    <a:lstStyle/>
                    <a:p>
                      <a:pPr algn="ctr"/>
                      <a:r>
                        <a:rPr lang="en-GB" sz="2800" dirty="0"/>
                        <a:t>551</a:t>
                      </a:r>
                      <a:endParaRPr lang="en-US" sz="2800" dirty="0"/>
                    </a:p>
                  </a:txBody>
                  <a:tcPr/>
                </a:tc>
                <a:extLst>
                  <a:ext uri="{0D108BD9-81ED-4DB2-BD59-A6C34878D82A}">
                    <a16:rowId xmlns:a16="http://schemas.microsoft.com/office/drawing/2014/main" xmlns="" val="359324688"/>
                  </a:ext>
                </a:extLst>
              </a:tr>
              <a:tr h="1509730">
                <a:tc>
                  <a:txBody>
                    <a:bodyPr/>
                    <a:lstStyle/>
                    <a:p>
                      <a:r>
                        <a:rPr lang="en-GB" sz="2800" b="1" dirty="0"/>
                        <a:t>Current Account</a:t>
                      </a:r>
                    </a:p>
                  </a:txBody>
                  <a:tcPr/>
                </a:tc>
                <a:tc>
                  <a:txBody>
                    <a:bodyPr/>
                    <a:lstStyle/>
                    <a:p>
                      <a:pPr algn="ctr"/>
                      <a:r>
                        <a:rPr lang="en-GB" sz="2800" dirty="0"/>
                        <a:t>1085</a:t>
                      </a:r>
                      <a:endParaRPr lang="en-US" sz="2800" dirty="0"/>
                    </a:p>
                  </a:txBody>
                  <a:tcPr/>
                </a:tc>
                <a:tc>
                  <a:txBody>
                    <a:bodyPr/>
                    <a:lstStyle/>
                    <a:p>
                      <a:pPr algn="ctr"/>
                      <a:r>
                        <a:rPr lang="en-GB" sz="2800" dirty="0"/>
                        <a:t>956</a:t>
                      </a:r>
                      <a:endParaRPr lang="en-US" sz="2800" dirty="0"/>
                    </a:p>
                  </a:txBody>
                  <a:tcPr/>
                </a:tc>
                <a:extLst>
                  <a:ext uri="{0D108BD9-81ED-4DB2-BD59-A6C34878D82A}">
                    <a16:rowId xmlns:a16="http://schemas.microsoft.com/office/drawing/2014/main" xmlns="" val="114200298"/>
                  </a:ext>
                </a:extLst>
              </a:tr>
              <a:tr h="1414130">
                <a:tc>
                  <a:txBody>
                    <a:bodyPr/>
                    <a:lstStyle/>
                    <a:p>
                      <a:r>
                        <a:rPr lang="en-GB" sz="2800" b="1" dirty="0"/>
                        <a:t>Digital Banking</a:t>
                      </a:r>
                      <a:endParaRPr lang="en-US" sz="2800" b="1" dirty="0"/>
                    </a:p>
                  </a:txBody>
                  <a:tcPr/>
                </a:tc>
                <a:tc>
                  <a:txBody>
                    <a:bodyPr/>
                    <a:lstStyle/>
                    <a:p>
                      <a:pPr algn="ctr"/>
                      <a:r>
                        <a:rPr lang="en-GB" sz="2800" dirty="0"/>
                        <a:t>1062</a:t>
                      </a:r>
                      <a:endParaRPr lang="en-US" sz="2800" dirty="0"/>
                    </a:p>
                  </a:txBody>
                  <a:tcPr/>
                </a:tc>
                <a:tc>
                  <a:txBody>
                    <a:bodyPr/>
                    <a:lstStyle/>
                    <a:p>
                      <a:pPr algn="ctr"/>
                      <a:r>
                        <a:rPr lang="en-GB" sz="2800" dirty="0"/>
                        <a:t>951</a:t>
                      </a:r>
                      <a:endParaRPr lang="en-US" sz="2800" dirty="0"/>
                    </a:p>
                  </a:txBody>
                  <a:tcPr/>
                </a:tc>
                <a:extLst>
                  <a:ext uri="{0D108BD9-81ED-4DB2-BD59-A6C34878D82A}">
                    <a16:rowId xmlns:a16="http://schemas.microsoft.com/office/drawing/2014/main" xmlns="" val="4173164871"/>
                  </a:ext>
                </a:extLst>
              </a:tr>
              <a:tr h="1618501">
                <a:tc>
                  <a:txBody>
                    <a:bodyPr/>
                    <a:lstStyle/>
                    <a:p>
                      <a:r>
                        <a:rPr lang="en-GB" sz="2800" b="1" dirty="0"/>
                        <a:t>Estates and Trusts</a:t>
                      </a:r>
                      <a:endParaRPr lang="en-US" sz="2800" b="1" dirty="0"/>
                    </a:p>
                  </a:txBody>
                  <a:tcPr/>
                </a:tc>
                <a:tc>
                  <a:txBody>
                    <a:bodyPr/>
                    <a:lstStyle/>
                    <a:p>
                      <a:pPr algn="ctr"/>
                      <a:r>
                        <a:rPr lang="en-GB" sz="2800" dirty="0"/>
                        <a:t>245</a:t>
                      </a:r>
                      <a:endParaRPr lang="en-US" sz="2800" dirty="0"/>
                    </a:p>
                  </a:txBody>
                  <a:tcPr/>
                </a:tc>
                <a:tc>
                  <a:txBody>
                    <a:bodyPr/>
                    <a:lstStyle/>
                    <a:p>
                      <a:pPr algn="ctr"/>
                      <a:r>
                        <a:rPr lang="en-GB" sz="2800" dirty="0"/>
                        <a:t>134</a:t>
                      </a:r>
                      <a:endParaRPr lang="en-US" sz="2800" dirty="0"/>
                    </a:p>
                  </a:txBody>
                  <a:tcPr/>
                </a:tc>
                <a:extLst>
                  <a:ext uri="{0D108BD9-81ED-4DB2-BD59-A6C34878D82A}">
                    <a16:rowId xmlns:a16="http://schemas.microsoft.com/office/drawing/2014/main" xmlns="" val="3382666523"/>
                  </a:ext>
                </a:extLst>
              </a:tr>
            </a:tbl>
          </a:graphicData>
        </a:graphic>
      </p:graphicFrame>
      <p:sp>
        <p:nvSpPr>
          <p:cNvPr id="5" name="TextBox 4">
            <a:extLst>
              <a:ext uri="{FF2B5EF4-FFF2-40B4-BE49-F238E27FC236}">
                <a16:creationId xmlns:a16="http://schemas.microsoft.com/office/drawing/2014/main" xmlns="" id="{0EE0DE97-CDF1-14C9-E3DC-90465D165F8F}"/>
              </a:ext>
            </a:extLst>
          </p:cNvPr>
          <p:cNvSpPr txBox="1"/>
          <p:nvPr/>
        </p:nvSpPr>
        <p:spPr>
          <a:xfrm flipH="1">
            <a:off x="4131308" y="9043036"/>
            <a:ext cx="13007341" cy="830997"/>
          </a:xfrm>
          <a:prstGeom prst="rect">
            <a:avLst/>
          </a:prstGeom>
          <a:noFill/>
        </p:spPr>
        <p:txBody>
          <a:bodyPr wrap="square" rtlCol="0">
            <a:spAutoFit/>
          </a:bodyPr>
          <a:lstStyle/>
          <a:p>
            <a:r>
              <a:rPr lang="en-ZA" sz="4800" dirty="0"/>
              <a:t>Last year we recover R19.4 million for consumers  </a:t>
            </a:r>
          </a:p>
        </p:txBody>
      </p:sp>
    </p:spTree>
    <p:extLst>
      <p:ext uri="{BB962C8B-B14F-4D97-AF65-F5344CB8AC3E}">
        <p14:creationId xmlns:p14="http://schemas.microsoft.com/office/powerpoint/2010/main" xmlns="" val="211857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DAB438D-F7E8-1F50-16EF-B92A5EED1016}"/>
              </a:ext>
            </a:extLst>
          </p:cNvPr>
          <p:cNvSpPr>
            <a:spLocks noGrp="1"/>
          </p:cNvSpPr>
          <p:nvPr>
            <p:ph type="body" sz="quarter" idx="12"/>
          </p:nvPr>
        </p:nvSpPr>
        <p:spPr>
          <a:xfrm>
            <a:off x="984250" y="549275"/>
            <a:ext cx="13944600" cy="3200400"/>
          </a:xfrm>
        </p:spPr>
        <p:txBody>
          <a:bodyPr/>
          <a:lstStyle/>
          <a:p>
            <a:pPr algn="ctr"/>
            <a:r>
              <a:rPr lang="en-US" sz="6000" i="1" dirty="0">
                <a:solidFill>
                  <a:schemeClr val="accent2"/>
                </a:solidFill>
                <a:latin typeface="+mn-lt"/>
              </a:rPr>
              <a:t>Conclusion</a:t>
            </a:r>
          </a:p>
          <a:p>
            <a:pPr marL="457200" indent="-457200" algn="l">
              <a:buFont typeface="Wingdings" panose="05000000000000000000" pitchFamily="2" charset="2"/>
              <a:buChar char="Ø"/>
            </a:pPr>
            <a:r>
              <a:rPr lang="en-US" sz="3200" b="0" dirty="0">
                <a:solidFill>
                  <a:schemeClr val="accent2"/>
                </a:solidFill>
                <a:latin typeface="+mn-lt"/>
              </a:rPr>
              <a:t>The OBS is fully supportive of the Bill, and it is our hope that the process is finalized as soon as possible to enable the Postbank to serve the larger South African banking population successfully.</a:t>
            </a:r>
          </a:p>
          <a:p>
            <a:pPr algn="l"/>
            <a:endParaRPr lang="en-US" sz="3200" b="0" dirty="0">
              <a:solidFill>
                <a:schemeClr val="accent2"/>
              </a:solidFill>
              <a:latin typeface="+mn-lt"/>
            </a:endParaRPr>
          </a:p>
          <a:p>
            <a:pPr marL="457200" indent="-457200" algn="l">
              <a:buFont typeface="Wingdings" panose="05000000000000000000" pitchFamily="2" charset="2"/>
              <a:buChar char="Ø"/>
            </a:pPr>
            <a:r>
              <a:rPr lang="en-US" sz="3200" b="0" dirty="0">
                <a:solidFill>
                  <a:schemeClr val="accent2"/>
                </a:solidFill>
                <a:latin typeface="+mn-lt"/>
              </a:rPr>
              <a:t>We undertake to do everything in our power to assist the bank on their journey and if they are open to engage with us and accept the learnings that we have gained through resolving banking disputes for more than 21 years. </a:t>
            </a:r>
          </a:p>
          <a:p>
            <a:pPr algn="l"/>
            <a:endParaRPr lang="en-US" sz="3200" b="0" dirty="0">
              <a:solidFill>
                <a:schemeClr val="accent2"/>
              </a:solidFill>
              <a:latin typeface="+mn-lt"/>
            </a:endParaRPr>
          </a:p>
          <a:p>
            <a:pPr marL="457200" indent="-457200" algn="l">
              <a:buFont typeface="Wingdings" panose="05000000000000000000" pitchFamily="2" charset="2"/>
              <a:buChar char="Ø"/>
            </a:pPr>
            <a:r>
              <a:rPr lang="en-US" sz="3200" b="0" dirty="0">
                <a:solidFill>
                  <a:schemeClr val="accent2"/>
                </a:solidFill>
                <a:latin typeface="+mn-lt"/>
              </a:rPr>
              <a:t>There may be many challenges, and these bear special mentioning:</a:t>
            </a:r>
          </a:p>
          <a:p>
            <a:pPr marL="457200" indent="-457200" algn="l">
              <a:buFont typeface="Wingdings" panose="05000000000000000000" pitchFamily="2" charset="2"/>
              <a:buChar char="§"/>
            </a:pPr>
            <a:r>
              <a:rPr lang="en-US" sz="2800" b="0" i="1" dirty="0">
                <a:solidFill>
                  <a:schemeClr val="accent2"/>
                </a:solidFill>
                <a:latin typeface="+mn-lt"/>
              </a:rPr>
              <a:t>Compliance with the NCA requirements in lending</a:t>
            </a:r>
          </a:p>
          <a:p>
            <a:pPr marL="457200" indent="-457200" algn="l">
              <a:buFont typeface="Wingdings" panose="05000000000000000000" pitchFamily="2" charset="2"/>
              <a:buChar char="§"/>
            </a:pPr>
            <a:r>
              <a:rPr lang="en-US" sz="2800" b="0" i="1" dirty="0">
                <a:solidFill>
                  <a:schemeClr val="accent2"/>
                </a:solidFill>
                <a:latin typeface="+mn-lt"/>
              </a:rPr>
              <a:t>Employing skilled staff</a:t>
            </a:r>
          </a:p>
          <a:p>
            <a:pPr marL="457200" indent="-457200" algn="l">
              <a:buFont typeface="Wingdings" panose="05000000000000000000" pitchFamily="2" charset="2"/>
              <a:buChar char="§"/>
            </a:pPr>
            <a:r>
              <a:rPr lang="en-US" sz="2800" b="0" i="1" dirty="0">
                <a:solidFill>
                  <a:schemeClr val="accent2"/>
                </a:solidFill>
                <a:latin typeface="+mn-lt"/>
              </a:rPr>
              <a:t>Embracing the principles set out in the Conduct Standard for Banks and treating customers fairly in all aspects of the banker/customer relationship.</a:t>
            </a:r>
          </a:p>
          <a:p>
            <a:pPr algn="l"/>
            <a:r>
              <a:rPr lang="en-US" sz="6000" b="0" i="1" dirty="0">
                <a:solidFill>
                  <a:schemeClr val="accent2"/>
                </a:solidFill>
                <a:latin typeface="+mn-lt"/>
              </a:rPr>
              <a:t/>
            </a:r>
            <a:br>
              <a:rPr lang="en-US" sz="6000" b="0" i="1" dirty="0">
                <a:solidFill>
                  <a:schemeClr val="accent2"/>
                </a:solidFill>
                <a:latin typeface="+mn-lt"/>
              </a:rPr>
            </a:br>
            <a:endParaRPr lang="en-US" sz="6000" b="0" i="1" dirty="0">
              <a:solidFill>
                <a:schemeClr val="accent2"/>
              </a:solidFill>
              <a:latin typeface="+mn-lt"/>
            </a:endParaRPr>
          </a:p>
          <a:p>
            <a:pPr algn="ctr"/>
            <a:endParaRPr lang="en-US" sz="2800" b="0" dirty="0">
              <a:solidFill>
                <a:schemeClr val="accent2"/>
              </a:solidFill>
              <a:latin typeface="+mn-lt"/>
            </a:endParaRPr>
          </a:p>
          <a:p>
            <a:pPr marL="4114800" lvl="8" indent="-457200" algn="ctr">
              <a:buFont typeface="Arial" panose="020B0604020202020204" pitchFamily="34" charset="0"/>
              <a:buChar char="•"/>
            </a:pPr>
            <a:r>
              <a:rPr lang="en-US" sz="100" i="1" dirty="0">
                <a:solidFill>
                  <a:schemeClr val="accent2"/>
                </a:solidFill>
                <a:latin typeface="+mn-lt"/>
              </a:rPr>
              <a:t>Mission</a:t>
            </a:r>
            <a:r>
              <a:rPr lang="en-US" sz="100" b="0" i="1" dirty="0">
                <a:solidFill>
                  <a:schemeClr val="accent2"/>
                </a:solidFill>
                <a:latin typeface="+mn-lt"/>
              </a:rPr>
              <a:t/>
            </a:r>
            <a:br>
              <a:rPr lang="en-US" sz="100" b="0" i="1" dirty="0">
                <a:solidFill>
                  <a:schemeClr val="accent2"/>
                </a:solidFill>
                <a:latin typeface="+mn-lt"/>
              </a:rPr>
            </a:br>
            <a:endParaRPr lang="en-GB" sz="100" b="0" dirty="0">
              <a:solidFill>
                <a:schemeClr val="accent2"/>
              </a:solidFill>
              <a:latin typeface="+mn-lt"/>
            </a:endParaRPr>
          </a:p>
        </p:txBody>
      </p:sp>
    </p:spTree>
    <p:extLst>
      <p:ext uri="{BB962C8B-B14F-4D97-AF65-F5344CB8AC3E}">
        <p14:creationId xmlns:p14="http://schemas.microsoft.com/office/powerpoint/2010/main" xmlns="" val="1981070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7912</TotalTime>
  <Words>552</Words>
  <Application>Microsoft Office PowerPoint</Application>
  <PresentationFormat>Custom</PresentationFormat>
  <Paragraphs>75</Paragraphs>
  <Slides>10</Slides>
  <Notes>5</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Slide 1</vt:lpstr>
      <vt:lpstr>Slide 2</vt:lpstr>
      <vt:lpstr>Slide 3</vt:lpstr>
      <vt:lpstr>Slide 4</vt:lpstr>
      <vt:lpstr>Slide 5</vt:lpstr>
      <vt:lpstr>Slide 6</vt:lpstr>
      <vt:lpstr>Slide 7</vt:lpstr>
      <vt:lpstr>Slide 8</vt:lpstr>
      <vt:lpstr>Slide 9</vt:lpstr>
      <vt:lpstr>Slide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 Template</dc:title>
  <dc:creator>Valerie Dladla</dc:creator>
  <cp:lastModifiedBy>USER</cp:lastModifiedBy>
  <cp:revision>77</cp:revision>
  <dcterms:created xsi:type="dcterms:W3CDTF">2018-01-09T13:30:18Z</dcterms:created>
  <dcterms:modified xsi:type="dcterms:W3CDTF">2022-10-27T13:32:42Z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2018-01-09T00:00:00Z</vt:filetime>
  </property>
  <property fmtid="{D5CDD505-2E9C-101B-9397-08002B2CF9AE}" pid="3" name="Creator">
    <vt:lpwstr>Adobe Illustrator CC 22.0 (Macintosh)</vt:lpwstr>
  </property>
  <property fmtid="{D5CDD505-2E9C-101B-9397-08002B2CF9AE}" pid="4" name="LastSaved">
    <vt:filetime>2018-01-09T00:00:00Z</vt:filetime>
  </property>
</Properties>
</file>