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6"/>
  </p:notesMasterIdLst>
  <p:sldIdLst>
    <p:sldId id="256" r:id="rId5"/>
    <p:sldId id="257" r:id="rId6"/>
    <p:sldId id="305" r:id="rId7"/>
    <p:sldId id="258" r:id="rId8"/>
    <p:sldId id="259" r:id="rId9"/>
    <p:sldId id="260" r:id="rId10"/>
    <p:sldId id="261" r:id="rId11"/>
    <p:sldId id="262" r:id="rId12"/>
    <p:sldId id="263" r:id="rId13"/>
    <p:sldId id="264" r:id="rId14"/>
    <p:sldId id="265" r:id="rId15"/>
    <p:sldId id="299" r:id="rId16"/>
    <p:sldId id="300" r:id="rId17"/>
    <p:sldId id="301" r:id="rId18"/>
    <p:sldId id="266" r:id="rId19"/>
    <p:sldId id="267" r:id="rId20"/>
    <p:sldId id="268" r:id="rId21"/>
    <p:sldId id="269" r:id="rId22"/>
    <p:sldId id="270" r:id="rId23"/>
    <p:sldId id="271" r:id="rId24"/>
    <p:sldId id="272" r:id="rId25"/>
    <p:sldId id="298" r:id="rId26"/>
    <p:sldId id="307" r:id="rId27"/>
    <p:sldId id="276" r:id="rId28"/>
    <p:sldId id="304" r:id="rId29"/>
    <p:sldId id="278" r:id="rId30"/>
    <p:sldId id="277" r:id="rId31"/>
    <p:sldId id="279" r:id="rId32"/>
    <p:sldId id="280" r:id="rId33"/>
    <p:sldId id="281" r:id="rId34"/>
    <p:sldId id="282" r:id="rId35"/>
    <p:sldId id="283" r:id="rId36"/>
    <p:sldId id="284" r:id="rId37"/>
    <p:sldId id="285" r:id="rId38"/>
    <p:sldId id="286" r:id="rId39"/>
    <p:sldId id="287" r:id="rId40"/>
    <p:sldId id="288" r:id="rId41"/>
    <p:sldId id="274" r:id="rId42"/>
    <p:sldId id="275" r:id="rId43"/>
    <p:sldId id="290" r:id="rId44"/>
    <p:sldId id="291" r:id="rId45"/>
    <p:sldId id="292" r:id="rId46"/>
    <p:sldId id="293" r:id="rId47"/>
    <p:sldId id="302" r:id="rId48"/>
    <p:sldId id="303" r:id="rId49"/>
    <p:sldId id="308" r:id="rId50"/>
    <p:sldId id="294" r:id="rId51"/>
    <p:sldId id="295" r:id="rId52"/>
    <p:sldId id="306" r:id="rId53"/>
    <p:sldId id="309" r:id="rId54"/>
    <p:sldId id="297" r:id="rId55"/>
  </p:sldIdLst>
  <p:sldSz cx="9144000" cy="6858000" type="screen4x3"/>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36762-D598-4C53-BA48-7910994BC1F7}" v="2" dt="2022-10-11T05:41:13.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94660"/>
  </p:normalViewPr>
  <p:slideViewPr>
    <p:cSldViewPr snapToGrid="0" snapToObjects="1">
      <p:cViewPr varScale="1">
        <p:scale>
          <a:sx n="68" d="100"/>
          <a:sy n="68" d="100"/>
        </p:scale>
        <p:origin x="-1212" y="-96"/>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Dean" userId="ecff670b-64a4-4755-9195-7f5a3016a1ca" providerId="ADAL" clId="{E9F36762-D598-4C53-BA48-7910994BC1F7}"/>
    <pc:docChg chg="custSel addSld delSld modSld modNotesMaster">
      <pc:chgData name="Owen Dean" userId="ecff670b-64a4-4755-9195-7f5a3016a1ca" providerId="ADAL" clId="{E9F36762-D598-4C53-BA48-7910994BC1F7}" dt="2022-10-11T06:25:03.473" v="3373" actId="113"/>
      <pc:docMkLst>
        <pc:docMk/>
      </pc:docMkLst>
      <pc:sldChg chg="modSp mod">
        <pc:chgData name="Owen Dean" userId="ecff670b-64a4-4755-9195-7f5a3016a1ca" providerId="ADAL" clId="{E9F36762-D598-4C53-BA48-7910994BC1F7}" dt="2022-10-10T14:37:36.732" v="3" actId="20577"/>
        <pc:sldMkLst>
          <pc:docMk/>
          <pc:sldMk cId="2962350445" sldId="257"/>
        </pc:sldMkLst>
        <pc:spChg chg="mod">
          <ac:chgData name="Owen Dean" userId="ecff670b-64a4-4755-9195-7f5a3016a1ca" providerId="ADAL" clId="{E9F36762-D598-4C53-BA48-7910994BC1F7}" dt="2022-10-10T14:37:36.732" v="3" actId="20577"/>
          <ac:spMkLst>
            <pc:docMk/>
            <pc:sldMk cId="2962350445" sldId="257"/>
            <ac:spMk id="9" creationId="{00000000-0000-0000-0000-000000000000}"/>
          </ac:spMkLst>
        </pc:spChg>
      </pc:sldChg>
      <pc:sldChg chg="modSp mod">
        <pc:chgData name="Owen Dean" userId="ecff670b-64a4-4755-9195-7f5a3016a1ca" providerId="ADAL" clId="{E9F36762-D598-4C53-BA48-7910994BC1F7}" dt="2022-10-10T14:38:42.860" v="6" actId="20577"/>
        <pc:sldMkLst>
          <pc:docMk/>
          <pc:sldMk cId="2205501830" sldId="259"/>
        </pc:sldMkLst>
        <pc:spChg chg="mod">
          <ac:chgData name="Owen Dean" userId="ecff670b-64a4-4755-9195-7f5a3016a1ca" providerId="ADAL" clId="{E9F36762-D598-4C53-BA48-7910994BC1F7}" dt="2022-10-10T14:38:42.860" v="6" actId="20577"/>
          <ac:spMkLst>
            <pc:docMk/>
            <pc:sldMk cId="2205501830" sldId="259"/>
            <ac:spMk id="3" creationId="{00000000-0000-0000-0000-000000000000}"/>
          </ac:spMkLst>
        </pc:spChg>
      </pc:sldChg>
      <pc:sldChg chg="modSp mod">
        <pc:chgData name="Owen Dean" userId="ecff670b-64a4-4755-9195-7f5a3016a1ca" providerId="ADAL" clId="{E9F36762-D598-4C53-BA48-7910994BC1F7}" dt="2022-10-10T14:41:33.143" v="82" actId="20577"/>
        <pc:sldMkLst>
          <pc:docMk/>
          <pc:sldMk cId="1548197041" sldId="261"/>
        </pc:sldMkLst>
        <pc:spChg chg="mod">
          <ac:chgData name="Owen Dean" userId="ecff670b-64a4-4755-9195-7f5a3016a1ca" providerId="ADAL" clId="{E9F36762-D598-4C53-BA48-7910994BC1F7}" dt="2022-10-10T14:41:33.143" v="82" actId="20577"/>
          <ac:spMkLst>
            <pc:docMk/>
            <pc:sldMk cId="1548197041" sldId="261"/>
            <ac:spMk id="3" creationId="{00000000-0000-0000-0000-000000000000}"/>
          </ac:spMkLst>
        </pc:spChg>
      </pc:sldChg>
      <pc:sldChg chg="modSp mod">
        <pc:chgData name="Owen Dean" userId="ecff670b-64a4-4755-9195-7f5a3016a1ca" providerId="ADAL" clId="{E9F36762-D598-4C53-BA48-7910994BC1F7}" dt="2022-10-10T14:40:51.508" v="59" actId="20577"/>
        <pc:sldMkLst>
          <pc:docMk/>
          <pc:sldMk cId="2871381917" sldId="262"/>
        </pc:sldMkLst>
        <pc:spChg chg="mod">
          <ac:chgData name="Owen Dean" userId="ecff670b-64a4-4755-9195-7f5a3016a1ca" providerId="ADAL" clId="{E9F36762-D598-4C53-BA48-7910994BC1F7}" dt="2022-10-10T14:40:51.508" v="59" actId="20577"/>
          <ac:spMkLst>
            <pc:docMk/>
            <pc:sldMk cId="2871381917" sldId="262"/>
            <ac:spMk id="3" creationId="{00000000-0000-0000-0000-000000000000}"/>
          </ac:spMkLst>
        </pc:spChg>
      </pc:sldChg>
      <pc:sldChg chg="modSp mod">
        <pc:chgData name="Owen Dean" userId="ecff670b-64a4-4755-9195-7f5a3016a1ca" providerId="ADAL" clId="{E9F36762-D598-4C53-BA48-7910994BC1F7}" dt="2022-10-10T16:33:52.244" v="1928" actId="313"/>
        <pc:sldMkLst>
          <pc:docMk/>
          <pc:sldMk cId="3828888144" sldId="263"/>
        </pc:sldMkLst>
        <pc:spChg chg="mod">
          <ac:chgData name="Owen Dean" userId="ecff670b-64a4-4755-9195-7f5a3016a1ca" providerId="ADAL" clId="{E9F36762-D598-4C53-BA48-7910994BC1F7}" dt="2022-10-10T16:33:52.244" v="1928" actId="313"/>
          <ac:spMkLst>
            <pc:docMk/>
            <pc:sldMk cId="3828888144" sldId="263"/>
            <ac:spMk id="3" creationId="{00000000-0000-0000-0000-000000000000}"/>
          </ac:spMkLst>
        </pc:spChg>
      </pc:sldChg>
      <pc:sldChg chg="modSp mod">
        <pc:chgData name="Owen Dean" userId="ecff670b-64a4-4755-9195-7f5a3016a1ca" providerId="ADAL" clId="{E9F36762-D598-4C53-BA48-7910994BC1F7}" dt="2022-10-10T16:35:27.194" v="1936" actId="313"/>
        <pc:sldMkLst>
          <pc:docMk/>
          <pc:sldMk cId="3080619525" sldId="264"/>
        </pc:sldMkLst>
        <pc:spChg chg="mod">
          <ac:chgData name="Owen Dean" userId="ecff670b-64a4-4755-9195-7f5a3016a1ca" providerId="ADAL" clId="{E9F36762-D598-4C53-BA48-7910994BC1F7}" dt="2022-10-10T16:35:27.194" v="1936" actId="313"/>
          <ac:spMkLst>
            <pc:docMk/>
            <pc:sldMk cId="3080619525" sldId="264"/>
            <ac:spMk id="3" creationId="{00000000-0000-0000-0000-000000000000}"/>
          </ac:spMkLst>
        </pc:spChg>
      </pc:sldChg>
      <pc:sldChg chg="modSp mod">
        <pc:chgData name="Owen Dean" userId="ecff670b-64a4-4755-9195-7f5a3016a1ca" providerId="ADAL" clId="{E9F36762-D598-4C53-BA48-7910994BC1F7}" dt="2022-10-10T16:38:09.792" v="1940" actId="1076"/>
        <pc:sldMkLst>
          <pc:docMk/>
          <pc:sldMk cId="3542502647" sldId="265"/>
        </pc:sldMkLst>
        <pc:spChg chg="mod">
          <ac:chgData name="Owen Dean" userId="ecff670b-64a4-4755-9195-7f5a3016a1ca" providerId="ADAL" clId="{E9F36762-D598-4C53-BA48-7910994BC1F7}" dt="2022-10-10T16:36:14.522" v="1939" actId="20577"/>
          <ac:spMkLst>
            <pc:docMk/>
            <pc:sldMk cId="3542502647" sldId="265"/>
            <ac:spMk id="3" creationId="{00000000-0000-0000-0000-000000000000}"/>
          </ac:spMkLst>
        </pc:spChg>
        <pc:graphicFrameChg chg="mod">
          <ac:chgData name="Owen Dean" userId="ecff670b-64a4-4755-9195-7f5a3016a1ca" providerId="ADAL" clId="{E9F36762-D598-4C53-BA48-7910994BC1F7}" dt="2022-10-10T16:38:09.792" v="1940" actId="1076"/>
          <ac:graphicFrameMkLst>
            <pc:docMk/>
            <pc:sldMk cId="3542502647" sldId="265"/>
            <ac:graphicFrameMk id="4" creationId="{00000000-0000-0000-0000-000000000000}"/>
          </ac:graphicFrameMkLst>
        </pc:graphicFrameChg>
      </pc:sldChg>
      <pc:sldChg chg="modSp mod">
        <pc:chgData name="Owen Dean" userId="ecff670b-64a4-4755-9195-7f5a3016a1ca" providerId="ADAL" clId="{E9F36762-D598-4C53-BA48-7910994BC1F7}" dt="2022-10-10T16:44:20.154" v="1973" actId="20577"/>
        <pc:sldMkLst>
          <pc:docMk/>
          <pc:sldMk cId="2750715392" sldId="266"/>
        </pc:sldMkLst>
        <pc:spChg chg="mod">
          <ac:chgData name="Owen Dean" userId="ecff670b-64a4-4755-9195-7f5a3016a1ca" providerId="ADAL" clId="{E9F36762-D598-4C53-BA48-7910994BC1F7}" dt="2022-10-10T16:44:20.154" v="1973" actId="20577"/>
          <ac:spMkLst>
            <pc:docMk/>
            <pc:sldMk cId="2750715392" sldId="266"/>
            <ac:spMk id="3" creationId="{00000000-0000-0000-0000-000000000000}"/>
          </ac:spMkLst>
        </pc:spChg>
      </pc:sldChg>
      <pc:sldChg chg="modSp mod">
        <pc:chgData name="Owen Dean" userId="ecff670b-64a4-4755-9195-7f5a3016a1ca" providerId="ADAL" clId="{E9F36762-D598-4C53-BA48-7910994BC1F7}" dt="2022-10-10T16:45:01.284" v="1977" actId="20577"/>
        <pc:sldMkLst>
          <pc:docMk/>
          <pc:sldMk cId="1278156645" sldId="267"/>
        </pc:sldMkLst>
        <pc:spChg chg="mod">
          <ac:chgData name="Owen Dean" userId="ecff670b-64a4-4755-9195-7f5a3016a1ca" providerId="ADAL" clId="{E9F36762-D598-4C53-BA48-7910994BC1F7}" dt="2022-10-10T16:45:01.284" v="1977" actId="20577"/>
          <ac:spMkLst>
            <pc:docMk/>
            <pc:sldMk cId="1278156645" sldId="267"/>
            <ac:spMk id="3" creationId="{00000000-0000-0000-0000-000000000000}"/>
          </ac:spMkLst>
        </pc:spChg>
      </pc:sldChg>
      <pc:sldChg chg="modSp mod">
        <pc:chgData name="Owen Dean" userId="ecff670b-64a4-4755-9195-7f5a3016a1ca" providerId="ADAL" clId="{E9F36762-D598-4C53-BA48-7910994BC1F7}" dt="2022-10-11T06:25:03.473" v="3373" actId="113"/>
        <pc:sldMkLst>
          <pc:docMk/>
          <pc:sldMk cId="4015566037" sldId="268"/>
        </pc:sldMkLst>
        <pc:spChg chg="mod">
          <ac:chgData name="Owen Dean" userId="ecff670b-64a4-4755-9195-7f5a3016a1ca" providerId="ADAL" clId="{E9F36762-D598-4C53-BA48-7910994BC1F7}" dt="2022-10-11T06:25:03.473" v="3373" actId="113"/>
          <ac:spMkLst>
            <pc:docMk/>
            <pc:sldMk cId="4015566037" sldId="268"/>
            <ac:spMk id="3" creationId="{00000000-0000-0000-0000-000000000000}"/>
          </ac:spMkLst>
        </pc:spChg>
      </pc:sldChg>
      <pc:sldChg chg="modSp mod">
        <pc:chgData name="Owen Dean" userId="ecff670b-64a4-4755-9195-7f5a3016a1ca" providerId="ADAL" clId="{E9F36762-D598-4C53-BA48-7910994BC1F7}" dt="2022-10-10T16:45:51.620" v="1979" actId="20577"/>
        <pc:sldMkLst>
          <pc:docMk/>
          <pc:sldMk cId="296085658" sldId="269"/>
        </pc:sldMkLst>
        <pc:spChg chg="mod">
          <ac:chgData name="Owen Dean" userId="ecff670b-64a4-4755-9195-7f5a3016a1ca" providerId="ADAL" clId="{E9F36762-D598-4C53-BA48-7910994BC1F7}" dt="2022-10-10T16:45:51.620" v="1979" actId="20577"/>
          <ac:spMkLst>
            <pc:docMk/>
            <pc:sldMk cId="296085658" sldId="269"/>
            <ac:spMk id="3" creationId="{00000000-0000-0000-0000-000000000000}"/>
          </ac:spMkLst>
        </pc:spChg>
      </pc:sldChg>
      <pc:sldChg chg="modSp mod">
        <pc:chgData name="Owen Dean" userId="ecff670b-64a4-4755-9195-7f5a3016a1ca" providerId="ADAL" clId="{E9F36762-D598-4C53-BA48-7910994BC1F7}" dt="2022-10-10T16:10:17.581" v="1569" actId="20577"/>
        <pc:sldMkLst>
          <pc:docMk/>
          <pc:sldMk cId="1872041072" sldId="270"/>
        </pc:sldMkLst>
        <pc:spChg chg="mod">
          <ac:chgData name="Owen Dean" userId="ecff670b-64a4-4755-9195-7f5a3016a1ca" providerId="ADAL" clId="{E9F36762-D598-4C53-BA48-7910994BC1F7}" dt="2022-10-10T16:10:17.581" v="1569" actId="20577"/>
          <ac:spMkLst>
            <pc:docMk/>
            <pc:sldMk cId="1872041072" sldId="270"/>
            <ac:spMk id="3" creationId="{00000000-0000-0000-0000-000000000000}"/>
          </ac:spMkLst>
        </pc:spChg>
      </pc:sldChg>
      <pc:sldChg chg="modSp mod">
        <pc:chgData name="Owen Dean" userId="ecff670b-64a4-4755-9195-7f5a3016a1ca" providerId="ADAL" clId="{E9F36762-D598-4C53-BA48-7910994BC1F7}" dt="2022-10-10T15:09:21.133" v="439" actId="20577"/>
        <pc:sldMkLst>
          <pc:docMk/>
          <pc:sldMk cId="2417123193" sldId="271"/>
        </pc:sldMkLst>
        <pc:spChg chg="mod">
          <ac:chgData name="Owen Dean" userId="ecff670b-64a4-4755-9195-7f5a3016a1ca" providerId="ADAL" clId="{E9F36762-D598-4C53-BA48-7910994BC1F7}" dt="2022-10-10T15:09:21.133" v="439" actId="20577"/>
          <ac:spMkLst>
            <pc:docMk/>
            <pc:sldMk cId="2417123193" sldId="271"/>
            <ac:spMk id="3" creationId="{00000000-0000-0000-0000-000000000000}"/>
          </ac:spMkLst>
        </pc:spChg>
      </pc:sldChg>
      <pc:sldChg chg="modSp mod">
        <pc:chgData name="Owen Dean" userId="ecff670b-64a4-4755-9195-7f5a3016a1ca" providerId="ADAL" clId="{E9F36762-D598-4C53-BA48-7910994BC1F7}" dt="2022-10-10T15:10:24.447" v="466" actId="20577"/>
        <pc:sldMkLst>
          <pc:docMk/>
          <pc:sldMk cId="1341165621" sldId="272"/>
        </pc:sldMkLst>
        <pc:spChg chg="mod">
          <ac:chgData name="Owen Dean" userId="ecff670b-64a4-4755-9195-7f5a3016a1ca" providerId="ADAL" clId="{E9F36762-D598-4C53-BA48-7910994BC1F7}" dt="2022-10-10T15:10:24.447" v="466" actId="20577"/>
          <ac:spMkLst>
            <pc:docMk/>
            <pc:sldMk cId="1341165621" sldId="272"/>
            <ac:spMk id="3" creationId="{00000000-0000-0000-0000-000000000000}"/>
          </ac:spMkLst>
        </pc:spChg>
      </pc:sldChg>
      <pc:sldChg chg="modSp del mod">
        <pc:chgData name="Owen Dean" userId="ecff670b-64a4-4755-9195-7f5a3016a1ca" providerId="ADAL" clId="{E9F36762-D598-4C53-BA48-7910994BC1F7}" dt="2022-10-11T05:40:39.344" v="2700" actId="2696"/>
        <pc:sldMkLst>
          <pc:docMk/>
          <pc:sldMk cId="3211155694" sldId="274"/>
        </pc:sldMkLst>
        <pc:spChg chg="mod">
          <ac:chgData name="Owen Dean" userId="ecff670b-64a4-4755-9195-7f5a3016a1ca" providerId="ADAL" clId="{E9F36762-D598-4C53-BA48-7910994BC1F7}" dt="2022-10-10T17:16:08.421" v="2315" actId="20577"/>
          <ac:spMkLst>
            <pc:docMk/>
            <pc:sldMk cId="3211155694" sldId="274"/>
            <ac:spMk id="3" creationId="{00000000-0000-0000-0000-000000000000}"/>
          </ac:spMkLst>
        </pc:spChg>
      </pc:sldChg>
      <pc:sldChg chg="add">
        <pc:chgData name="Owen Dean" userId="ecff670b-64a4-4755-9195-7f5a3016a1ca" providerId="ADAL" clId="{E9F36762-D598-4C53-BA48-7910994BC1F7}" dt="2022-10-11T05:41:13.541" v="2701"/>
        <pc:sldMkLst>
          <pc:docMk/>
          <pc:sldMk cId="4189254560" sldId="274"/>
        </pc:sldMkLst>
      </pc:sldChg>
      <pc:sldChg chg="add">
        <pc:chgData name="Owen Dean" userId="ecff670b-64a4-4755-9195-7f5a3016a1ca" providerId="ADAL" clId="{E9F36762-D598-4C53-BA48-7910994BC1F7}" dt="2022-10-11T05:41:13.541" v="2701"/>
        <pc:sldMkLst>
          <pc:docMk/>
          <pc:sldMk cId="1178985864" sldId="275"/>
        </pc:sldMkLst>
      </pc:sldChg>
      <pc:sldChg chg="modSp del mod">
        <pc:chgData name="Owen Dean" userId="ecff670b-64a4-4755-9195-7f5a3016a1ca" providerId="ADAL" clId="{E9F36762-D598-4C53-BA48-7910994BC1F7}" dt="2022-10-11T05:40:39.344" v="2700" actId="2696"/>
        <pc:sldMkLst>
          <pc:docMk/>
          <pc:sldMk cId="2880004425" sldId="275"/>
        </pc:sldMkLst>
        <pc:spChg chg="mod">
          <ac:chgData name="Owen Dean" userId="ecff670b-64a4-4755-9195-7f5a3016a1ca" providerId="ADAL" clId="{E9F36762-D598-4C53-BA48-7910994BC1F7}" dt="2022-10-10T17:19:00.252" v="2333" actId="6549"/>
          <ac:spMkLst>
            <pc:docMk/>
            <pc:sldMk cId="2880004425" sldId="275"/>
            <ac:spMk id="3" creationId="{00000000-0000-0000-0000-000000000000}"/>
          </ac:spMkLst>
        </pc:spChg>
      </pc:sldChg>
      <pc:sldChg chg="modSp mod">
        <pc:chgData name="Owen Dean" userId="ecff670b-64a4-4755-9195-7f5a3016a1ca" providerId="ADAL" clId="{E9F36762-D598-4C53-BA48-7910994BC1F7}" dt="2022-10-10T17:04:51.794" v="2143" actId="1076"/>
        <pc:sldMkLst>
          <pc:docMk/>
          <pc:sldMk cId="424378107" sldId="276"/>
        </pc:sldMkLst>
        <pc:spChg chg="mod">
          <ac:chgData name="Owen Dean" userId="ecff670b-64a4-4755-9195-7f5a3016a1ca" providerId="ADAL" clId="{E9F36762-D598-4C53-BA48-7910994BC1F7}" dt="2022-10-10T15:52:27.357" v="1363" actId="20577"/>
          <ac:spMkLst>
            <pc:docMk/>
            <pc:sldMk cId="424378107" sldId="276"/>
            <ac:spMk id="2" creationId="{00000000-0000-0000-0000-000000000000}"/>
          </ac:spMkLst>
        </pc:spChg>
        <pc:spChg chg="mod">
          <ac:chgData name="Owen Dean" userId="ecff670b-64a4-4755-9195-7f5a3016a1ca" providerId="ADAL" clId="{E9F36762-D598-4C53-BA48-7910994BC1F7}" dt="2022-10-10T17:04:21.604" v="2141" actId="20577"/>
          <ac:spMkLst>
            <pc:docMk/>
            <pc:sldMk cId="424378107" sldId="276"/>
            <ac:spMk id="3" creationId="{00000000-0000-0000-0000-000000000000}"/>
          </ac:spMkLst>
        </pc:spChg>
        <pc:graphicFrameChg chg="mod">
          <ac:chgData name="Owen Dean" userId="ecff670b-64a4-4755-9195-7f5a3016a1ca" providerId="ADAL" clId="{E9F36762-D598-4C53-BA48-7910994BC1F7}" dt="2022-10-10T17:04:51.794" v="2143" actId="1076"/>
          <ac:graphicFrameMkLst>
            <pc:docMk/>
            <pc:sldMk cId="424378107" sldId="276"/>
            <ac:graphicFrameMk id="4" creationId="{00000000-0000-0000-0000-000000000000}"/>
          </ac:graphicFrameMkLst>
        </pc:graphicFrameChg>
      </pc:sldChg>
      <pc:sldChg chg="del">
        <pc:chgData name="Owen Dean" userId="ecff670b-64a4-4755-9195-7f5a3016a1ca" providerId="ADAL" clId="{E9F36762-D598-4C53-BA48-7910994BC1F7}" dt="2022-10-10T15:21:03.801" v="680" actId="47"/>
        <pc:sldMkLst>
          <pc:docMk/>
          <pc:sldMk cId="3483911165" sldId="289"/>
        </pc:sldMkLst>
      </pc:sldChg>
      <pc:sldChg chg="modSp mod">
        <pc:chgData name="Owen Dean" userId="ecff670b-64a4-4755-9195-7f5a3016a1ca" providerId="ADAL" clId="{E9F36762-D598-4C53-BA48-7910994BC1F7}" dt="2022-10-10T15:25:17.641" v="733" actId="20577"/>
        <pc:sldMkLst>
          <pc:docMk/>
          <pc:sldMk cId="2059196294" sldId="290"/>
        </pc:sldMkLst>
        <pc:spChg chg="mod">
          <ac:chgData name="Owen Dean" userId="ecff670b-64a4-4755-9195-7f5a3016a1ca" providerId="ADAL" clId="{E9F36762-D598-4C53-BA48-7910994BC1F7}" dt="2022-10-10T15:24:34.191" v="690" actId="20577"/>
          <ac:spMkLst>
            <pc:docMk/>
            <pc:sldMk cId="2059196294" sldId="290"/>
            <ac:spMk id="2" creationId="{00000000-0000-0000-0000-000000000000}"/>
          </ac:spMkLst>
        </pc:spChg>
        <pc:spChg chg="mod">
          <ac:chgData name="Owen Dean" userId="ecff670b-64a4-4755-9195-7f5a3016a1ca" providerId="ADAL" clId="{E9F36762-D598-4C53-BA48-7910994BC1F7}" dt="2022-10-10T15:25:17.641" v="733" actId="20577"/>
          <ac:spMkLst>
            <pc:docMk/>
            <pc:sldMk cId="2059196294" sldId="290"/>
            <ac:spMk id="3" creationId="{00000000-0000-0000-0000-000000000000}"/>
          </ac:spMkLst>
        </pc:spChg>
      </pc:sldChg>
      <pc:sldChg chg="modSp mod">
        <pc:chgData name="Owen Dean" userId="ecff670b-64a4-4755-9195-7f5a3016a1ca" providerId="ADAL" clId="{E9F36762-D598-4C53-BA48-7910994BC1F7}" dt="2022-10-10T15:26:46.965" v="760" actId="20577"/>
        <pc:sldMkLst>
          <pc:docMk/>
          <pc:sldMk cId="1882350595" sldId="291"/>
        </pc:sldMkLst>
        <pc:spChg chg="mod">
          <ac:chgData name="Owen Dean" userId="ecff670b-64a4-4755-9195-7f5a3016a1ca" providerId="ADAL" clId="{E9F36762-D598-4C53-BA48-7910994BC1F7}" dt="2022-10-10T15:26:46.965" v="760" actId="20577"/>
          <ac:spMkLst>
            <pc:docMk/>
            <pc:sldMk cId="1882350595" sldId="291"/>
            <ac:spMk id="2" creationId="{00000000-0000-0000-0000-000000000000}"/>
          </ac:spMkLst>
        </pc:spChg>
      </pc:sldChg>
      <pc:sldChg chg="modSp mod">
        <pc:chgData name="Owen Dean" userId="ecff670b-64a4-4755-9195-7f5a3016a1ca" providerId="ADAL" clId="{E9F36762-D598-4C53-BA48-7910994BC1F7}" dt="2022-10-10T16:53:13.575" v="2016" actId="20577"/>
        <pc:sldMkLst>
          <pc:docMk/>
          <pc:sldMk cId="1027363659" sldId="292"/>
        </pc:sldMkLst>
        <pc:spChg chg="mod">
          <ac:chgData name="Owen Dean" userId="ecff670b-64a4-4755-9195-7f5a3016a1ca" providerId="ADAL" clId="{E9F36762-D598-4C53-BA48-7910994BC1F7}" dt="2022-10-10T15:27:39.798" v="787" actId="20577"/>
          <ac:spMkLst>
            <pc:docMk/>
            <pc:sldMk cId="1027363659" sldId="292"/>
            <ac:spMk id="2" creationId="{00000000-0000-0000-0000-000000000000}"/>
          </ac:spMkLst>
        </pc:spChg>
        <pc:spChg chg="mod">
          <ac:chgData name="Owen Dean" userId="ecff670b-64a4-4755-9195-7f5a3016a1ca" providerId="ADAL" clId="{E9F36762-D598-4C53-BA48-7910994BC1F7}" dt="2022-10-10T16:53:13.575" v="2016" actId="20577"/>
          <ac:spMkLst>
            <pc:docMk/>
            <pc:sldMk cId="1027363659" sldId="292"/>
            <ac:spMk id="3" creationId="{00000000-0000-0000-0000-000000000000}"/>
          </ac:spMkLst>
        </pc:spChg>
      </pc:sldChg>
      <pc:sldChg chg="modSp mod">
        <pc:chgData name="Owen Dean" userId="ecff670b-64a4-4755-9195-7f5a3016a1ca" providerId="ADAL" clId="{E9F36762-D598-4C53-BA48-7910994BC1F7}" dt="2022-10-10T15:28:52.599" v="805" actId="20577"/>
        <pc:sldMkLst>
          <pc:docMk/>
          <pc:sldMk cId="574037235" sldId="293"/>
        </pc:sldMkLst>
        <pc:spChg chg="mod">
          <ac:chgData name="Owen Dean" userId="ecff670b-64a4-4755-9195-7f5a3016a1ca" providerId="ADAL" clId="{E9F36762-D598-4C53-BA48-7910994BC1F7}" dt="2022-10-10T15:28:52.599" v="805" actId="20577"/>
          <ac:spMkLst>
            <pc:docMk/>
            <pc:sldMk cId="574037235" sldId="293"/>
            <ac:spMk id="2" creationId="{00000000-0000-0000-0000-000000000000}"/>
          </ac:spMkLst>
        </pc:spChg>
      </pc:sldChg>
      <pc:sldChg chg="modSp mod">
        <pc:chgData name="Owen Dean" userId="ecff670b-64a4-4755-9195-7f5a3016a1ca" providerId="ADAL" clId="{E9F36762-D598-4C53-BA48-7910994BC1F7}" dt="2022-10-10T17:30:20.005" v="2406" actId="20577"/>
        <pc:sldMkLst>
          <pc:docMk/>
          <pc:sldMk cId="1113491889" sldId="294"/>
        </pc:sldMkLst>
        <pc:spChg chg="mod">
          <ac:chgData name="Owen Dean" userId="ecff670b-64a4-4755-9195-7f5a3016a1ca" providerId="ADAL" clId="{E9F36762-D598-4C53-BA48-7910994BC1F7}" dt="2022-10-10T17:30:20.005" v="2406" actId="20577"/>
          <ac:spMkLst>
            <pc:docMk/>
            <pc:sldMk cId="1113491889" sldId="294"/>
            <ac:spMk id="3" creationId="{00000000-0000-0000-0000-000000000000}"/>
          </ac:spMkLst>
        </pc:spChg>
        <pc:graphicFrameChg chg="mod">
          <ac:chgData name="Owen Dean" userId="ecff670b-64a4-4755-9195-7f5a3016a1ca" providerId="ADAL" clId="{E9F36762-D598-4C53-BA48-7910994BC1F7}" dt="2022-10-10T17:22:22.975" v="2378" actId="1076"/>
          <ac:graphicFrameMkLst>
            <pc:docMk/>
            <pc:sldMk cId="1113491889" sldId="294"/>
            <ac:graphicFrameMk id="4" creationId="{00000000-0000-0000-0000-000000000000}"/>
          </ac:graphicFrameMkLst>
        </pc:graphicFrameChg>
      </pc:sldChg>
      <pc:sldChg chg="modSp mod">
        <pc:chgData name="Owen Dean" userId="ecff670b-64a4-4755-9195-7f5a3016a1ca" providerId="ADAL" clId="{E9F36762-D598-4C53-BA48-7910994BC1F7}" dt="2022-10-10T16:58:43.856" v="2051" actId="20577"/>
        <pc:sldMkLst>
          <pc:docMk/>
          <pc:sldMk cId="4184756314" sldId="295"/>
        </pc:sldMkLst>
        <pc:spChg chg="mod">
          <ac:chgData name="Owen Dean" userId="ecff670b-64a4-4755-9195-7f5a3016a1ca" providerId="ADAL" clId="{E9F36762-D598-4C53-BA48-7910994BC1F7}" dt="2022-10-10T16:58:43.856" v="2051" actId="20577"/>
          <ac:spMkLst>
            <pc:docMk/>
            <pc:sldMk cId="4184756314" sldId="295"/>
            <ac:spMk id="2" creationId="{00000000-0000-0000-0000-000000000000}"/>
          </ac:spMkLst>
        </pc:spChg>
      </pc:sldChg>
      <pc:sldChg chg="del">
        <pc:chgData name="Owen Dean" userId="ecff670b-64a4-4755-9195-7f5a3016a1ca" providerId="ADAL" clId="{E9F36762-D598-4C53-BA48-7910994BC1F7}" dt="2022-10-10T15:49:39.493" v="1346" actId="2696"/>
        <pc:sldMkLst>
          <pc:docMk/>
          <pc:sldMk cId="2834150446" sldId="296"/>
        </pc:sldMkLst>
      </pc:sldChg>
      <pc:sldChg chg="modSp mod">
        <pc:chgData name="Owen Dean" userId="ecff670b-64a4-4755-9195-7f5a3016a1ca" providerId="ADAL" clId="{E9F36762-D598-4C53-BA48-7910994BC1F7}" dt="2022-10-10T17:11:01.151" v="2173" actId="113"/>
        <pc:sldMkLst>
          <pc:docMk/>
          <pc:sldMk cId="4159521290" sldId="298"/>
        </pc:sldMkLst>
        <pc:spChg chg="mod">
          <ac:chgData name="Owen Dean" userId="ecff670b-64a4-4755-9195-7f5a3016a1ca" providerId="ADAL" clId="{E9F36762-D598-4C53-BA48-7910994BC1F7}" dt="2022-10-10T16:08:01.467" v="1565" actId="20577"/>
          <ac:spMkLst>
            <pc:docMk/>
            <pc:sldMk cId="4159521290" sldId="298"/>
            <ac:spMk id="4" creationId="{00000000-0000-0000-0000-000000000000}"/>
          </ac:spMkLst>
        </pc:spChg>
        <pc:spChg chg="mod">
          <ac:chgData name="Owen Dean" userId="ecff670b-64a4-4755-9195-7f5a3016a1ca" providerId="ADAL" clId="{E9F36762-D598-4C53-BA48-7910994BC1F7}" dt="2022-10-10T17:11:01.151" v="2173" actId="113"/>
          <ac:spMkLst>
            <pc:docMk/>
            <pc:sldMk cId="4159521290" sldId="298"/>
            <ac:spMk id="8" creationId="{00000000-0000-0000-0000-000000000000}"/>
          </ac:spMkLst>
        </pc:spChg>
        <pc:spChg chg="mod">
          <ac:chgData name="Owen Dean" userId="ecff670b-64a4-4755-9195-7f5a3016a1ca" providerId="ADAL" clId="{E9F36762-D598-4C53-BA48-7910994BC1F7}" dt="2022-10-10T16:08:37.571" v="1567" actId="20577"/>
          <ac:spMkLst>
            <pc:docMk/>
            <pc:sldMk cId="4159521290" sldId="298"/>
            <ac:spMk id="13" creationId="{00000000-0000-0000-0000-000000000000}"/>
          </ac:spMkLst>
        </pc:spChg>
        <pc:graphicFrameChg chg="mod">
          <ac:chgData name="Owen Dean" userId="ecff670b-64a4-4755-9195-7f5a3016a1ca" providerId="ADAL" clId="{E9F36762-D598-4C53-BA48-7910994BC1F7}" dt="2022-10-10T17:08:10.347" v="2150" actId="1076"/>
          <ac:graphicFrameMkLst>
            <pc:docMk/>
            <pc:sldMk cId="4159521290" sldId="298"/>
            <ac:graphicFrameMk id="9" creationId="{00000000-0000-0000-0000-000000000000}"/>
          </ac:graphicFrameMkLst>
        </pc:graphicFrameChg>
      </pc:sldChg>
      <pc:sldChg chg="modSp mod">
        <pc:chgData name="Owen Dean" userId="ecff670b-64a4-4755-9195-7f5a3016a1ca" providerId="ADAL" clId="{E9F36762-D598-4C53-BA48-7910994BC1F7}" dt="2022-10-10T16:40:50.044" v="1957" actId="27636"/>
        <pc:sldMkLst>
          <pc:docMk/>
          <pc:sldMk cId="2118389142" sldId="299"/>
        </pc:sldMkLst>
        <pc:spChg chg="mod">
          <ac:chgData name="Owen Dean" userId="ecff670b-64a4-4755-9195-7f5a3016a1ca" providerId="ADAL" clId="{E9F36762-D598-4C53-BA48-7910994BC1F7}" dt="2022-10-10T16:40:50.044" v="1957" actId="27636"/>
          <ac:spMkLst>
            <pc:docMk/>
            <pc:sldMk cId="2118389142" sldId="299"/>
            <ac:spMk id="3" creationId="{C8A213B5-A3CF-9BDE-420C-4351A800865D}"/>
          </ac:spMkLst>
        </pc:spChg>
      </pc:sldChg>
      <pc:sldChg chg="modSp mod">
        <pc:chgData name="Owen Dean" userId="ecff670b-64a4-4755-9195-7f5a3016a1ca" providerId="ADAL" clId="{E9F36762-D598-4C53-BA48-7910994BC1F7}" dt="2022-10-10T16:42:08.677" v="1962" actId="20577"/>
        <pc:sldMkLst>
          <pc:docMk/>
          <pc:sldMk cId="31848881" sldId="301"/>
        </pc:sldMkLst>
        <pc:spChg chg="mod">
          <ac:chgData name="Owen Dean" userId="ecff670b-64a4-4755-9195-7f5a3016a1ca" providerId="ADAL" clId="{E9F36762-D598-4C53-BA48-7910994BC1F7}" dt="2022-10-10T16:42:08.677" v="1962" actId="20577"/>
          <ac:spMkLst>
            <pc:docMk/>
            <pc:sldMk cId="31848881" sldId="301"/>
            <ac:spMk id="3" creationId="{18E23C54-975E-CDBD-E718-693AF9C9C118}"/>
          </ac:spMkLst>
        </pc:spChg>
      </pc:sldChg>
      <pc:sldChg chg="modSp new mod">
        <pc:chgData name="Owen Dean" userId="ecff670b-64a4-4755-9195-7f5a3016a1ca" providerId="ADAL" clId="{E9F36762-D598-4C53-BA48-7910994BC1F7}" dt="2022-10-10T15:39:52.186" v="1063" actId="20577"/>
        <pc:sldMkLst>
          <pc:docMk/>
          <pc:sldMk cId="1785029078" sldId="302"/>
        </pc:sldMkLst>
        <pc:spChg chg="mod">
          <ac:chgData name="Owen Dean" userId="ecff670b-64a4-4755-9195-7f5a3016a1ca" providerId="ADAL" clId="{E9F36762-D598-4C53-BA48-7910994BC1F7}" dt="2022-10-10T15:29:54.405" v="837" actId="20577"/>
          <ac:spMkLst>
            <pc:docMk/>
            <pc:sldMk cId="1785029078" sldId="302"/>
            <ac:spMk id="2" creationId="{9AAAC6EB-AF16-BCB4-8277-24E8DEE560EA}"/>
          </ac:spMkLst>
        </pc:spChg>
        <pc:spChg chg="mod">
          <ac:chgData name="Owen Dean" userId="ecff670b-64a4-4755-9195-7f5a3016a1ca" providerId="ADAL" clId="{E9F36762-D598-4C53-BA48-7910994BC1F7}" dt="2022-10-10T15:39:52.186" v="1063" actId="20577"/>
          <ac:spMkLst>
            <pc:docMk/>
            <pc:sldMk cId="1785029078" sldId="302"/>
            <ac:spMk id="3" creationId="{BFE6A6EF-1A56-5267-A470-E2149F7BB09C}"/>
          </ac:spMkLst>
        </pc:spChg>
      </pc:sldChg>
      <pc:sldChg chg="modSp new mod">
        <pc:chgData name="Owen Dean" userId="ecff670b-64a4-4755-9195-7f5a3016a1ca" providerId="ADAL" clId="{E9F36762-D598-4C53-BA48-7910994BC1F7}" dt="2022-10-10T16:55:36.933" v="2018" actId="113"/>
        <pc:sldMkLst>
          <pc:docMk/>
          <pc:sldMk cId="1786350641" sldId="303"/>
        </pc:sldMkLst>
        <pc:spChg chg="mod">
          <ac:chgData name="Owen Dean" userId="ecff670b-64a4-4755-9195-7f5a3016a1ca" providerId="ADAL" clId="{E9F36762-D598-4C53-BA48-7910994BC1F7}" dt="2022-10-10T15:41:35.094" v="1093" actId="313"/>
          <ac:spMkLst>
            <pc:docMk/>
            <pc:sldMk cId="1786350641" sldId="303"/>
            <ac:spMk id="2" creationId="{399CB5A7-CAEB-4559-A640-D0A3754BE881}"/>
          </ac:spMkLst>
        </pc:spChg>
        <pc:spChg chg="mod">
          <ac:chgData name="Owen Dean" userId="ecff670b-64a4-4755-9195-7f5a3016a1ca" providerId="ADAL" clId="{E9F36762-D598-4C53-BA48-7910994BC1F7}" dt="2022-10-10T16:55:36.933" v="2018" actId="113"/>
          <ac:spMkLst>
            <pc:docMk/>
            <pc:sldMk cId="1786350641" sldId="303"/>
            <ac:spMk id="3" creationId="{5F654727-C7F9-16F7-2E13-B892BE1C84CF}"/>
          </ac:spMkLst>
        </pc:spChg>
      </pc:sldChg>
      <pc:sldChg chg="modSp new mod">
        <pc:chgData name="Owen Dean" userId="ecff670b-64a4-4755-9195-7f5a3016a1ca" providerId="ADAL" clId="{E9F36762-D598-4C53-BA48-7910994BC1F7}" dt="2022-10-10T15:58:04.721" v="1534" actId="113"/>
        <pc:sldMkLst>
          <pc:docMk/>
          <pc:sldMk cId="4255942145" sldId="304"/>
        </pc:sldMkLst>
        <pc:spChg chg="mod">
          <ac:chgData name="Owen Dean" userId="ecff670b-64a4-4755-9195-7f5a3016a1ca" providerId="ADAL" clId="{E9F36762-D598-4C53-BA48-7910994BC1F7}" dt="2022-10-10T15:55:19.682" v="1409" actId="20577"/>
          <ac:spMkLst>
            <pc:docMk/>
            <pc:sldMk cId="4255942145" sldId="304"/>
            <ac:spMk id="2" creationId="{38222529-0C6B-5B3C-2B39-F9855529F781}"/>
          </ac:spMkLst>
        </pc:spChg>
        <pc:spChg chg="mod">
          <ac:chgData name="Owen Dean" userId="ecff670b-64a4-4755-9195-7f5a3016a1ca" providerId="ADAL" clId="{E9F36762-D598-4C53-BA48-7910994BC1F7}" dt="2022-10-10T15:58:04.721" v="1534" actId="113"/>
          <ac:spMkLst>
            <pc:docMk/>
            <pc:sldMk cId="4255942145" sldId="304"/>
            <ac:spMk id="3" creationId="{AA602D36-F902-EE0C-9637-63D4D491D63A}"/>
          </ac:spMkLst>
        </pc:spChg>
      </pc:sldChg>
      <pc:sldChg chg="modSp new mod">
        <pc:chgData name="Owen Dean" userId="ecff670b-64a4-4755-9195-7f5a3016a1ca" providerId="ADAL" clId="{E9F36762-D598-4C53-BA48-7910994BC1F7}" dt="2022-10-10T16:27:17.259" v="1912" actId="27636"/>
        <pc:sldMkLst>
          <pc:docMk/>
          <pc:sldMk cId="4187575056" sldId="305"/>
        </pc:sldMkLst>
        <pc:spChg chg="mod">
          <ac:chgData name="Owen Dean" userId="ecff670b-64a4-4755-9195-7f5a3016a1ca" providerId="ADAL" clId="{E9F36762-D598-4C53-BA48-7910994BC1F7}" dt="2022-10-10T16:15:32.258" v="1596" actId="20577"/>
          <ac:spMkLst>
            <pc:docMk/>
            <pc:sldMk cId="4187575056" sldId="305"/>
            <ac:spMk id="2" creationId="{E9866941-B3ED-6842-3AD1-F6342A56A8CE}"/>
          </ac:spMkLst>
        </pc:spChg>
        <pc:spChg chg="mod">
          <ac:chgData name="Owen Dean" userId="ecff670b-64a4-4755-9195-7f5a3016a1ca" providerId="ADAL" clId="{E9F36762-D598-4C53-BA48-7910994BC1F7}" dt="2022-10-10T16:27:17.259" v="1912" actId="27636"/>
          <ac:spMkLst>
            <pc:docMk/>
            <pc:sldMk cId="4187575056" sldId="305"/>
            <ac:spMk id="3" creationId="{526840FE-4ADC-3B93-B68A-3AA91AA5A76E}"/>
          </ac:spMkLst>
        </pc:spChg>
      </pc:sldChg>
      <pc:sldChg chg="modSp new mod">
        <pc:chgData name="Owen Dean" userId="ecff670b-64a4-4755-9195-7f5a3016a1ca" providerId="ADAL" clId="{E9F36762-D598-4C53-BA48-7910994BC1F7}" dt="2022-10-10T17:02:00.961" v="2140" actId="5793"/>
        <pc:sldMkLst>
          <pc:docMk/>
          <pc:sldMk cId="954514386" sldId="306"/>
        </pc:sldMkLst>
        <pc:spChg chg="mod">
          <ac:chgData name="Owen Dean" userId="ecff670b-64a4-4755-9195-7f5a3016a1ca" providerId="ADAL" clId="{E9F36762-D598-4C53-BA48-7910994BC1F7}" dt="2022-10-10T17:00:22.360" v="2082" actId="20577"/>
          <ac:spMkLst>
            <pc:docMk/>
            <pc:sldMk cId="954514386" sldId="306"/>
            <ac:spMk id="2" creationId="{AF493DDB-00E8-7E3A-2A02-8A5AD8F4FF0B}"/>
          </ac:spMkLst>
        </pc:spChg>
        <pc:spChg chg="mod">
          <ac:chgData name="Owen Dean" userId="ecff670b-64a4-4755-9195-7f5a3016a1ca" providerId="ADAL" clId="{E9F36762-D598-4C53-BA48-7910994BC1F7}" dt="2022-10-10T17:02:00.961" v="2140" actId="5793"/>
          <ac:spMkLst>
            <pc:docMk/>
            <pc:sldMk cId="954514386" sldId="306"/>
            <ac:spMk id="3" creationId="{8847774D-CCDB-2EAE-DC80-C1D1A2264593}"/>
          </ac:spMkLst>
        </pc:spChg>
      </pc:sldChg>
      <pc:sldChg chg="modSp new mod">
        <pc:chgData name="Owen Dean" userId="ecff670b-64a4-4755-9195-7f5a3016a1ca" providerId="ADAL" clId="{E9F36762-D598-4C53-BA48-7910994BC1F7}" dt="2022-10-11T05:35:56.615" v="2698" actId="20577"/>
        <pc:sldMkLst>
          <pc:docMk/>
          <pc:sldMk cId="513724723" sldId="307"/>
        </pc:sldMkLst>
        <pc:spChg chg="mod">
          <ac:chgData name="Owen Dean" userId="ecff670b-64a4-4755-9195-7f5a3016a1ca" providerId="ADAL" clId="{E9F36762-D598-4C53-BA48-7910994BC1F7}" dt="2022-10-11T05:34:46.815" v="2676" actId="27636"/>
          <ac:spMkLst>
            <pc:docMk/>
            <pc:sldMk cId="513724723" sldId="307"/>
            <ac:spMk id="2" creationId="{42E99A3E-9F7F-05E4-EBA4-C158A66DFA65}"/>
          </ac:spMkLst>
        </pc:spChg>
        <pc:spChg chg="mod">
          <ac:chgData name="Owen Dean" userId="ecff670b-64a4-4755-9195-7f5a3016a1ca" providerId="ADAL" clId="{E9F36762-D598-4C53-BA48-7910994BC1F7}" dt="2022-10-11T05:35:56.615" v="2698" actId="20577"/>
          <ac:spMkLst>
            <pc:docMk/>
            <pc:sldMk cId="513724723" sldId="307"/>
            <ac:spMk id="3" creationId="{CBD1E345-CE7E-84AB-A04D-21868901ACE9}"/>
          </ac:spMkLst>
        </pc:spChg>
      </pc:sldChg>
      <pc:sldChg chg="modSp new mod">
        <pc:chgData name="Owen Dean" userId="ecff670b-64a4-4755-9195-7f5a3016a1ca" providerId="ADAL" clId="{E9F36762-D598-4C53-BA48-7910994BC1F7}" dt="2022-10-11T05:51:35.376" v="3028" actId="113"/>
        <pc:sldMkLst>
          <pc:docMk/>
          <pc:sldMk cId="1050866949" sldId="308"/>
        </pc:sldMkLst>
        <pc:spChg chg="mod">
          <ac:chgData name="Owen Dean" userId="ecff670b-64a4-4755-9195-7f5a3016a1ca" providerId="ADAL" clId="{E9F36762-D598-4C53-BA48-7910994BC1F7}" dt="2022-10-11T05:44:42.412" v="2723" actId="20577"/>
          <ac:spMkLst>
            <pc:docMk/>
            <pc:sldMk cId="1050866949" sldId="308"/>
            <ac:spMk id="2" creationId="{65A016E6-3DDA-ECF7-A6E1-99F421676088}"/>
          </ac:spMkLst>
        </pc:spChg>
        <pc:spChg chg="mod">
          <ac:chgData name="Owen Dean" userId="ecff670b-64a4-4755-9195-7f5a3016a1ca" providerId="ADAL" clId="{E9F36762-D598-4C53-BA48-7910994BC1F7}" dt="2022-10-11T05:51:35.376" v="3028" actId="113"/>
          <ac:spMkLst>
            <pc:docMk/>
            <pc:sldMk cId="1050866949" sldId="308"/>
            <ac:spMk id="3" creationId="{A63FD428-8141-81BD-026A-B2B6445926F3}"/>
          </ac:spMkLst>
        </pc:spChg>
      </pc:sldChg>
      <pc:sldChg chg="modSp new mod">
        <pc:chgData name="Owen Dean" userId="ecff670b-64a4-4755-9195-7f5a3016a1ca" providerId="ADAL" clId="{E9F36762-D598-4C53-BA48-7910994BC1F7}" dt="2022-10-11T06:13:33.828" v="3337" actId="20577"/>
        <pc:sldMkLst>
          <pc:docMk/>
          <pc:sldMk cId="922929341" sldId="309"/>
        </pc:sldMkLst>
        <pc:spChg chg="mod">
          <ac:chgData name="Owen Dean" userId="ecff670b-64a4-4755-9195-7f5a3016a1ca" providerId="ADAL" clId="{E9F36762-D598-4C53-BA48-7910994BC1F7}" dt="2022-10-11T05:54:45.109" v="3038" actId="20577"/>
          <ac:spMkLst>
            <pc:docMk/>
            <pc:sldMk cId="922929341" sldId="309"/>
            <ac:spMk id="2" creationId="{78ECC35D-A28A-51DE-8088-88B6CE49B69F}"/>
          </ac:spMkLst>
        </pc:spChg>
        <pc:spChg chg="mod">
          <ac:chgData name="Owen Dean" userId="ecff670b-64a4-4755-9195-7f5a3016a1ca" providerId="ADAL" clId="{E9F36762-D598-4C53-BA48-7910994BC1F7}" dt="2022-10-11T06:13:33.828" v="3337" actId="20577"/>
          <ac:spMkLst>
            <pc:docMk/>
            <pc:sldMk cId="922929341" sldId="309"/>
            <ac:spMk id="3" creationId="{3A3F84AA-33CB-C091-7ED2-77113DDE13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ZA"/>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5848BCA2-1C64-4143-A7B6-44F0D9482CCB}" type="datetimeFigureOut">
              <a:rPr lang="en-ZA" smtClean="0"/>
              <a:pPr/>
              <a:t>2022/10/19</a:t>
            </a:fld>
            <a:endParaRPr lang="en-ZA"/>
          </a:p>
        </p:txBody>
      </p:sp>
      <p:sp>
        <p:nvSpPr>
          <p:cNvPr id="4" name="Slide Image Placeholder 3"/>
          <p:cNvSpPr>
            <a:spLocks noGrp="1" noRot="1" noChangeAspect="1"/>
          </p:cNvSpPr>
          <p:nvPr>
            <p:ph type="sldImg" idx="2"/>
          </p:nvPr>
        </p:nvSpPr>
        <p:spPr>
          <a:xfrm>
            <a:off x="1384300" y="1163638"/>
            <a:ext cx="4186238" cy="3141662"/>
          </a:xfrm>
          <a:prstGeom prst="rect">
            <a:avLst/>
          </a:prstGeom>
          <a:noFill/>
          <a:ln w="12700">
            <a:solidFill>
              <a:prstClr val="black"/>
            </a:solidFill>
          </a:ln>
        </p:spPr>
        <p:txBody>
          <a:bodyPr vert="horz" lIns="92930" tIns="46465" rIns="92930" bIns="46465" rtlCol="0" anchor="ctr"/>
          <a:lstStyle/>
          <a:p>
            <a:endParaRPr lang="en-ZA"/>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ZA"/>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B17A3D4F-B163-41FD-B274-76B5CAD78582}" type="slidenum">
              <a:rPr lang="en-ZA" smtClean="0"/>
              <a:pPr/>
              <a:t>‹#›</a:t>
            </a:fld>
            <a:endParaRPr lang="en-ZA"/>
          </a:p>
        </p:txBody>
      </p:sp>
    </p:spTree>
    <p:extLst>
      <p:ext uri="{BB962C8B-B14F-4D97-AF65-F5344CB8AC3E}">
        <p14:creationId xmlns:p14="http://schemas.microsoft.com/office/powerpoint/2010/main" xmlns="" val="986221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17A3D4F-B163-41FD-B274-76B5CAD78582}" type="slidenum">
              <a:rPr lang="en-ZA" smtClean="0"/>
              <a:pPr/>
              <a:t>3</a:t>
            </a:fld>
            <a:endParaRPr lang="en-ZA"/>
          </a:p>
        </p:txBody>
      </p:sp>
    </p:spTree>
    <p:extLst>
      <p:ext uri="{BB962C8B-B14F-4D97-AF65-F5344CB8AC3E}">
        <p14:creationId xmlns:p14="http://schemas.microsoft.com/office/powerpoint/2010/main" xmlns="" val="282190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17A3D4F-B163-41FD-B274-76B5CAD78582}" type="slidenum">
              <a:rPr lang="en-ZA" smtClean="0"/>
              <a:pPr/>
              <a:t>45</a:t>
            </a:fld>
            <a:endParaRPr lang="en-ZA"/>
          </a:p>
        </p:txBody>
      </p:sp>
    </p:spTree>
    <p:extLst>
      <p:ext uri="{BB962C8B-B14F-4D97-AF65-F5344CB8AC3E}">
        <p14:creationId xmlns:p14="http://schemas.microsoft.com/office/powerpoint/2010/main" xmlns="" val="278861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microsoft.com/office/2007/relationships/hdphoto" Target="../media/hdphoto2.wdp"/><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chemeClr val="bg1">
                <a:tint val="40000"/>
                <a:satMod val="350000"/>
              </a:schemeClr>
            </a:gs>
            <a:gs pos="100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11" name="Rectangle 10"/>
          <p:cNvSpPr/>
          <p:nvPr userDrawn="1"/>
        </p:nvSpPr>
        <p:spPr>
          <a:xfrm>
            <a:off x="0" y="1988025"/>
            <a:ext cx="9144000" cy="1299864"/>
          </a:xfrm>
          <a:prstGeom prst="rect">
            <a:avLst/>
          </a:prstGeom>
          <a:noFill/>
          <a:ln w="31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44044" y="2130425"/>
            <a:ext cx="6478927" cy="1016353"/>
          </a:xfrm>
        </p:spPr>
        <p:txBody>
          <a:bodyPr/>
          <a:lstStyle>
            <a:lvl1pPr>
              <a:defRPr sz="3600"/>
            </a:lvl1pPr>
          </a:lstStyle>
          <a:p>
            <a:r>
              <a:rPr lang="en-US" dirty="0"/>
              <a:t>TITLE</a:t>
            </a:r>
          </a:p>
        </p:txBody>
      </p:sp>
      <p:sp>
        <p:nvSpPr>
          <p:cNvPr id="3" name="Subtitle 2"/>
          <p:cNvSpPr>
            <a:spLocks noGrp="1"/>
          </p:cNvSpPr>
          <p:nvPr>
            <p:ph type="subTitle" idx="1" hasCustomPrompt="1"/>
          </p:nvPr>
        </p:nvSpPr>
        <p:spPr>
          <a:xfrm>
            <a:off x="244475" y="3537547"/>
            <a:ext cx="6478927" cy="697305"/>
          </a:xfrm>
        </p:spPr>
        <p:txBody>
          <a:bodyPr/>
          <a:lstStyle>
            <a:lvl1pPr marL="0" indent="0" algn="ctr">
              <a:buNone/>
              <a:defRPr sz="2400" i="1">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7" name="Rectangle 6"/>
          <p:cNvSpPr/>
          <p:nvPr userDrawn="1"/>
        </p:nvSpPr>
        <p:spPr>
          <a:xfrm>
            <a:off x="6885254" y="0"/>
            <a:ext cx="2258747" cy="6858000"/>
          </a:xfrm>
          <a:prstGeom prst="rect">
            <a:avLst/>
          </a:prstGeom>
          <a:solidFill>
            <a:schemeClr val="bg1"/>
          </a:solidFill>
          <a:ln>
            <a:noFill/>
          </a:ln>
          <a:effectLst>
            <a:outerShdw blurRad="50800" dist="63500" dir="10800000" algn="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7038259" y="469534"/>
            <a:ext cx="1982992" cy="1299111"/>
          </a:xfrm>
          <a:prstGeom prst="rect">
            <a:avLst/>
          </a:prstGeom>
        </p:spPr>
      </p:pic>
      <p:pic>
        <p:nvPicPr>
          <p:cNvPr id="9" name="Picture 8" descr="logohoriz300.jp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277243" y="193617"/>
            <a:ext cx="2449429" cy="801809"/>
          </a:xfrm>
          <a:prstGeom prst="rect">
            <a:avLst/>
          </a:prstGeom>
        </p:spPr>
      </p:pic>
      <p:pic>
        <p:nvPicPr>
          <p:cNvPr id="10" name="Picture 5"/>
          <p:cNvPicPr>
            <a:picLocks noChangeAspect="1" noChangeArrowheads="1"/>
          </p:cNvPicPr>
          <p:nvPr userDrawn="1"/>
        </p:nvPicPr>
        <p:blipFill>
          <a:blip r:embed="rId4" cstate="screen">
            <a:alphaModFix amt="91000"/>
            <a:extLst>
              <a:ext uri="{BEBA8EAE-BF5A-486C-A8C5-ECC9F3942E4B}">
                <a14:imgProps xmlns:a14="http://schemas.microsoft.com/office/drawing/2010/main" xmlns="">
                  <a14:imgLayer r:embed="rId5">
                    <a14:imgEffect>
                      <a14:colorTemperature colorTemp="7200"/>
                    </a14:imgEffect>
                    <a14:imgEffect>
                      <a14:saturation sat="0"/>
                    </a14:imgEffect>
                  </a14:imgLayer>
                </a14:imgProps>
              </a:ext>
              <a:ext uri="{28A0092B-C50C-407E-A947-70E740481C1C}">
                <a14:useLocalDpi xmlns:a14="http://schemas.microsoft.com/office/drawing/2010/main" xmlns=""/>
              </a:ext>
            </a:extLst>
          </a:blip>
          <a:srcRect l="10989" t="6528" r="6454" b="1044"/>
          <a:stretch>
            <a:fillRect/>
          </a:stretch>
        </p:blipFill>
        <p:spPr bwMode="auto">
          <a:xfrm flipH="1">
            <a:off x="6885254" y="3763921"/>
            <a:ext cx="2258746" cy="3094079"/>
          </a:xfrm>
          <a:prstGeom prst="rect">
            <a:avLst/>
          </a:prstGeom>
          <a:noFill/>
          <a:ln>
            <a:noFill/>
          </a:ln>
          <a:effectLst>
            <a:outerShdw blurRad="50800" dist="38100" dir="18900000" algn="bl" rotWithShape="0">
              <a:prstClr val="black">
                <a:alpha val="40000"/>
              </a:prstClr>
            </a:outerShdw>
          </a:effectLst>
          <a:extLst>
            <a:ext uri="{909E8E84-426E-40dd-AFC4-6F175D3DCCD1}">
              <a14:hiddenFill xmlns="" xmlns:a14="http://schemas.microsoft.com/office/drawing/2010/main">
                <a:solidFill>
                  <a:srgbClr val="FFFFFF">
                    <a:alpha val="54901"/>
                  </a:srgbClr>
                </a:solidFill>
              </a14:hiddenFill>
            </a:ext>
            <a:ext uri="{91240B29-F687-4f45-9708-019B960494DF}">
              <a14:hiddenLine xmlns="" xmlns:a14="http://schemas.microsoft.com/office/drawing/2010/main" w="12700">
                <a:solidFill>
                  <a:schemeClr val="tx1">
                    <a:alpha val="54901"/>
                  </a:schemeClr>
                </a:solidFill>
                <a:miter lim="800000"/>
                <a:headEnd/>
                <a:tailEnd/>
              </a14:hiddenLine>
            </a:ext>
          </a:extLst>
        </p:spPr>
      </p:pic>
      <p:sp>
        <p:nvSpPr>
          <p:cNvPr id="14" name="Text Placeholder 13"/>
          <p:cNvSpPr>
            <a:spLocks noGrp="1"/>
          </p:cNvSpPr>
          <p:nvPr>
            <p:ph type="body" sz="quarter" idx="10" hasCustomPrompt="1"/>
          </p:nvPr>
        </p:nvSpPr>
        <p:spPr>
          <a:xfrm>
            <a:off x="244475" y="5322741"/>
            <a:ext cx="4270530" cy="482781"/>
          </a:xfrm>
        </p:spPr>
        <p:txBody>
          <a:bodyPr/>
          <a:lstStyle>
            <a:lvl1pPr marL="0" indent="0">
              <a:buNone/>
              <a:defRPr sz="2400" baseline="0">
                <a:solidFill>
                  <a:srgbClr val="800000"/>
                </a:solidFill>
                <a:latin typeface="Gill Sans MT"/>
                <a:cs typeface="Gill Sans MT"/>
              </a:defRPr>
            </a:lvl1pPr>
            <a:lvl2pPr marL="457200" indent="0">
              <a:buNone/>
              <a:defRPr/>
            </a:lvl2pPr>
          </a:lstStyle>
          <a:p>
            <a:pPr lvl="0"/>
            <a:r>
              <a:rPr lang="en-US" dirty="0"/>
              <a:t>Title, Name, Surname</a:t>
            </a:r>
          </a:p>
        </p:txBody>
      </p:sp>
      <p:sp>
        <p:nvSpPr>
          <p:cNvPr id="16" name="Content Placeholder 15"/>
          <p:cNvSpPr>
            <a:spLocks noGrp="1"/>
          </p:cNvSpPr>
          <p:nvPr>
            <p:ph sz="quarter" idx="11" hasCustomPrompt="1"/>
          </p:nvPr>
        </p:nvSpPr>
        <p:spPr>
          <a:xfrm>
            <a:off x="244475" y="5922963"/>
            <a:ext cx="4270375" cy="787400"/>
          </a:xfrm>
        </p:spPr>
        <p:txBody>
          <a:bodyPr/>
          <a:lstStyle>
            <a:lvl1pPr marL="0" indent="0">
              <a:buNone/>
              <a:defRPr sz="2000">
                <a:latin typeface="Gill Sans MT"/>
                <a:cs typeface="Gill Sans MT"/>
              </a:defRPr>
            </a:lvl1pPr>
          </a:lstStyle>
          <a:p>
            <a:pPr lvl="0"/>
            <a:r>
              <a:rPr lang="en-US" dirty="0"/>
              <a:t>Position, Chair of Intellectual Property</a:t>
            </a:r>
          </a:p>
          <a:p>
            <a:pPr lvl="0"/>
            <a:r>
              <a:rPr lang="en-US" dirty="0"/>
              <a:t>Date</a:t>
            </a:r>
          </a:p>
        </p:txBody>
      </p:sp>
    </p:spTree>
    <p:extLst>
      <p:ext uri="{BB962C8B-B14F-4D97-AF65-F5344CB8AC3E}">
        <p14:creationId xmlns:p14="http://schemas.microsoft.com/office/powerpoint/2010/main" xmlns="" val="17283514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userDrawn="1"/>
        </p:nvSpPr>
        <p:spPr>
          <a:xfrm>
            <a:off x="0" y="6089200"/>
            <a:ext cx="9144000" cy="768800"/>
          </a:xfrm>
          <a:prstGeom prst="rect">
            <a:avLst/>
          </a:prstGeom>
          <a:solidFill>
            <a:srgbClr val="FFFFFF"/>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8212481" y="6191079"/>
            <a:ext cx="826229" cy="541285"/>
          </a:xfrm>
          <a:prstGeom prst="rect">
            <a:avLst/>
          </a:prstGeom>
        </p:spPr>
      </p:pic>
      <p:cxnSp>
        <p:nvCxnSpPr>
          <p:cNvPr id="8" name="Straight Connector 7"/>
          <p:cNvCxnSpPr/>
          <p:nvPr userDrawn="1"/>
        </p:nvCxnSpPr>
        <p:spPr>
          <a:xfrm>
            <a:off x="165658" y="1486668"/>
            <a:ext cx="81586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Leaf_grey.gif"/>
          <p:cNvPicPr>
            <a:picLocks noChangeAspect="1"/>
          </p:cNvPicPr>
          <p:nvPr userDrawn="1"/>
        </p:nvPicPr>
        <p:blipFill>
          <a:blip r:embed="rId3" cstate="screen">
            <a:extLst>
              <a:ext uri="{BEBA8EAE-BF5A-486C-A8C5-ECC9F3942E4B}">
                <a14:imgProps xmlns:a14="http://schemas.microsoft.com/office/drawing/2010/main" xmlns="">
                  <a14:imgLayer r:embed="rId4">
                    <a14:imgEffect>
                      <a14:backgroundRemoval t="4419" b="97907" l="4137" r="95504"/>
                    </a14:imgEffect>
                  </a14:imgLayer>
                </a14:imgProps>
              </a:ext>
              <a:ext uri="{28A0092B-C50C-407E-A947-70E740481C1C}">
                <a14:useLocalDpi xmlns:a14="http://schemas.microsoft.com/office/drawing/2010/main" xmlns=""/>
              </a:ext>
            </a:extLst>
          </a:blip>
          <a:stretch>
            <a:fillRect/>
          </a:stretch>
        </p:blipFill>
        <p:spPr>
          <a:xfrm>
            <a:off x="8434774" y="1256013"/>
            <a:ext cx="536175" cy="414668"/>
          </a:xfrm>
          <a:prstGeom prst="rect">
            <a:avLst/>
          </a:prstGeom>
        </p:spPr>
      </p:pic>
    </p:spTree>
    <p:extLst>
      <p:ext uri="{BB962C8B-B14F-4D97-AF65-F5344CB8AC3E}">
        <p14:creationId xmlns:p14="http://schemas.microsoft.com/office/powerpoint/2010/main" xmlns="" val="108471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6089200"/>
            <a:ext cx="9144000" cy="768800"/>
          </a:xfrm>
          <a:prstGeom prst="rect">
            <a:avLst/>
          </a:prstGeom>
          <a:solidFill>
            <a:srgbClr val="FFFFFF"/>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8212481" y="6191079"/>
            <a:ext cx="826229" cy="541285"/>
          </a:xfrm>
          <a:prstGeom prst="rect">
            <a:avLst/>
          </a:prstGeom>
        </p:spPr>
      </p:pic>
    </p:spTree>
    <p:extLst>
      <p:ext uri="{BB962C8B-B14F-4D97-AF65-F5344CB8AC3E}">
        <p14:creationId xmlns:p14="http://schemas.microsoft.com/office/powerpoint/2010/main" xmlns="" val="12492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677223"/>
          </a:xfrm>
        </p:spPr>
        <p:txBody>
          <a:bodyPr/>
          <a:lstStyle>
            <a:lvl1pPr>
              <a:defRPr sz="3200">
                <a:latin typeface="Century Gothic"/>
                <a:cs typeface="Century Gothic"/>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5151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userDrawn="1"/>
        </p:nvSpPr>
        <p:spPr>
          <a:xfrm>
            <a:off x="0" y="6089200"/>
            <a:ext cx="9144000" cy="768800"/>
          </a:xfrm>
          <a:prstGeom prst="rect">
            <a:avLst/>
          </a:prstGeom>
          <a:solidFill>
            <a:srgbClr val="FFFFFF"/>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8212481" y="6191079"/>
            <a:ext cx="826229" cy="541285"/>
          </a:xfrm>
          <a:prstGeom prst="rect">
            <a:avLst/>
          </a:prstGeom>
        </p:spPr>
      </p:pic>
    </p:spTree>
    <p:extLst>
      <p:ext uri="{BB962C8B-B14F-4D97-AF65-F5344CB8AC3E}">
        <p14:creationId xmlns:p14="http://schemas.microsoft.com/office/powerpoint/2010/main" xmlns="" val="1218220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840413"/>
          </a:xfrm>
        </p:spPr>
        <p:txBody>
          <a:bodyPr/>
          <a:lstStyle>
            <a:lvl1pPr marL="0" indent="0">
              <a:buNone/>
              <a:defRPr/>
            </a:lvl1pPr>
          </a:lstStyle>
          <a:p>
            <a:r>
              <a:rPr lang="en-US"/>
              <a:t>Drag picture to placeholder or click icon to add</a:t>
            </a:r>
            <a:endParaRPr lang="en-US" dirty="0"/>
          </a:p>
        </p:txBody>
      </p:sp>
      <p:sp>
        <p:nvSpPr>
          <p:cNvPr id="6" name="Text Placeholder 5"/>
          <p:cNvSpPr>
            <a:spLocks noGrp="1"/>
          </p:cNvSpPr>
          <p:nvPr>
            <p:ph type="body" sz="quarter" idx="11"/>
          </p:nvPr>
        </p:nvSpPr>
        <p:spPr>
          <a:xfrm>
            <a:off x="193675" y="5964238"/>
            <a:ext cx="8766175" cy="773112"/>
          </a:xfrm>
        </p:spPr>
        <p:txBody>
          <a:bodyPr>
            <a:normAutofit/>
          </a:bodyPr>
          <a:lstStyle>
            <a:lvl1pPr marL="0" indent="0" algn="ctr">
              <a:buNone/>
              <a:defRPr sz="2400">
                <a:latin typeface="Century Gothic"/>
                <a:cs typeface="Century Gothic"/>
              </a:defRPr>
            </a:lvl1pPr>
          </a:lstStyle>
          <a:p>
            <a:pPr lvl="0"/>
            <a:r>
              <a:rPr lang="en-US"/>
              <a:t>Click to edit Master text styles</a:t>
            </a:r>
          </a:p>
        </p:txBody>
      </p:sp>
    </p:spTree>
    <p:extLst>
      <p:ext uri="{BB962C8B-B14F-4D97-AF65-F5344CB8AC3E}">
        <p14:creationId xmlns:p14="http://schemas.microsoft.com/office/powerpoint/2010/main" xmlns="" val="81207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36159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26228"/>
            <a:ext cx="8229600" cy="1143000"/>
          </a:xfrm>
        </p:spPr>
        <p:txBody>
          <a:bodyPr/>
          <a:lstStyle/>
          <a:p>
            <a:r>
              <a:rPr lang="en-US" dirty="0"/>
              <a:t>END</a:t>
            </a:r>
          </a:p>
        </p:txBody>
      </p:sp>
      <p:sp>
        <p:nvSpPr>
          <p:cNvPr id="7" name="Rectangle 6"/>
          <p:cNvSpPr/>
          <p:nvPr userDrawn="1"/>
        </p:nvSpPr>
        <p:spPr>
          <a:xfrm>
            <a:off x="-1" y="5090866"/>
            <a:ext cx="9144001" cy="1767134"/>
          </a:xfrm>
          <a:prstGeom prst="rect">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3531823" y="5329154"/>
            <a:ext cx="1982992" cy="1299111"/>
          </a:xfrm>
          <a:prstGeom prst="rect">
            <a:avLst/>
          </a:prstGeom>
        </p:spPr>
      </p:pic>
      <p:pic>
        <p:nvPicPr>
          <p:cNvPr id="11" name="Picture 5"/>
          <p:cNvPicPr>
            <a:picLocks noChangeAspect="1" noChangeArrowheads="1"/>
          </p:cNvPicPr>
          <p:nvPr userDrawn="1"/>
        </p:nvPicPr>
        <p:blipFill>
          <a:blip r:embed="rId3" cstate="screen">
            <a:alphaModFix amt="13000"/>
            <a:extLst>
              <a:ext uri="{BEBA8EAE-BF5A-486C-A8C5-ECC9F3942E4B}">
                <a14:imgProps xmlns:a14="http://schemas.microsoft.com/office/drawing/2010/main" xmlns="">
                  <a14:imgLayer r:embed="rId4">
                    <a14:imgEffect>
                      <a14:colorTemperature colorTemp="7200"/>
                    </a14:imgEffect>
                    <a14:imgEffect>
                      <a14:saturation sat="0"/>
                    </a14:imgEffect>
                  </a14:imgLayer>
                </a14:imgProps>
              </a:ext>
              <a:ext uri="{28A0092B-C50C-407E-A947-70E740481C1C}">
                <a14:useLocalDpi xmlns:a14="http://schemas.microsoft.com/office/drawing/2010/main" xmlns=""/>
              </a:ext>
            </a:extLst>
          </a:blip>
          <a:srcRect l="10989" t="6528" r="6454" b="1044"/>
          <a:stretch>
            <a:fillRect/>
          </a:stretch>
        </p:blipFill>
        <p:spPr bwMode="auto">
          <a:xfrm flipH="1">
            <a:off x="5514815" y="119531"/>
            <a:ext cx="3629185" cy="4971336"/>
          </a:xfrm>
          <a:prstGeom prst="rect">
            <a:avLst/>
          </a:prstGeom>
          <a:noFill/>
          <a:ln>
            <a:noFill/>
          </a:ln>
          <a:effectLst>
            <a:outerShdw blurRad="50800" dist="38100" dir="18900000" algn="bl" rotWithShape="0">
              <a:prstClr val="black">
                <a:alpha val="40000"/>
              </a:prstClr>
            </a:outerShdw>
          </a:effectLst>
          <a:extLst>
            <a:ext uri="{909E8E84-426E-40dd-AFC4-6F175D3DCCD1}">
              <a14:hiddenFill xmlns="" xmlns:a14="http://schemas.microsoft.com/office/drawing/2010/main">
                <a:solidFill>
                  <a:srgbClr val="FFFFFF">
                    <a:alpha val="54901"/>
                  </a:srgbClr>
                </a:solidFill>
              </a14:hiddenFill>
            </a:ext>
            <a:ext uri="{91240B29-F687-4f45-9708-019B960494DF}">
              <a14:hiddenLine xmlns="" xmlns:a14="http://schemas.microsoft.com/office/drawing/2010/main" w="12700">
                <a:solidFill>
                  <a:schemeClr val="tx1">
                    <a:alpha val="54901"/>
                  </a:schemeClr>
                </a:solidFill>
                <a:miter lim="800000"/>
                <a:headEnd/>
                <a:tailEnd/>
              </a14:hiddenLine>
            </a:ext>
          </a:extLst>
        </p:spPr>
      </p:pic>
    </p:spTree>
    <p:extLst>
      <p:ext uri="{BB962C8B-B14F-4D97-AF65-F5344CB8AC3E}">
        <p14:creationId xmlns:p14="http://schemas.microsoft.com/office/powerpoint/2010/main" xmlns="" val="387491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0">
              <a:schemeClr val="bg1">
                <a:tint val="40000"/>
                <a:satMod val="350000"/>
              </a:schemeClr>
            </a:gs>
            <a:gs pos="100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0" y="1988025"/>
            <a:ext cx="9144000" cy="1299864"/>
          </a:xfrm>
          <a:prstGeom prst="rect">
            <a:avLst/>
          </a:prstGeom>
          <a:noFill/>
          <a:ln w="31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6885254" y="0"/>
            <a:ext cx="2258747" cy="6858000"/>
          </a:xfrm>
          <a:prstGeom prst="rect">
            <a:avLst/>
          </a:prstGeom>
          <a:solidFill>
            <a:schemeClr val="bg1"/>
          </a:solidFill>
          <a:ln>
            <a:noFill/>
          </a:ln>
          <a:effectLst>
            <a:outerShdw blurRad="50800" dist="63500" dir="10800000" algn="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7038259" y="469534"/>
            <a:ext cx="1982992" cy="1299111"/>
          </a:xfrm>
          <a:prstGeom prst="rect">
            <a:avLst/>
          </a:prstGeom>
        </p:spPr>
      </p:pic>
      <p:sp>
        <p:nvSpPr>
          <p:cNvPr id="14" name="Text Placeholder 13"/>
          <p:cNvSpPr>
            <a:spLocks noGrp="1"/>
          </p:cNvSpPr>
          <p:nvPr>
            <p:ph type="body" sz="quarter" idx="10" hasCustomPrompt="1"/>
          </p:nvPr>
        </p:nvSpPr>
        <p:spPr>
          <a:xfrm>
            <a:off x="244475" y="5322741"/>
            <a:ext cx="4270530" cy="482781"/>
          </a:xfrm>
        </p:spPr>
        <p:txBody>
          <a:bodyPr/>
          <a:lstStyle>
            <a:lvl1pPr marL="0" indent="0">
              <a:buNone/>
              <a:defRPr sz="2400" baseline="0">
                <a:solidFill>
                  <a:srgbClr val="800000"/>
                </a:solidFill>
                <a:latin typeface="Gill Sans MT"/>
                <a:cs typeface="Gill Sans MT"/>
              </a:defRPr>
            </a:lvl1pPr>
            <a:lvl2pPr marL="457200" indent="0">
              <a:buNone/>
              <a:defRPr/>
            </a:lvl2pPr>
          </a:lstStyle>
          <a:p>
            <a:pPr lvl="0"/>
            <a:r>
              <a:rPr lang="en-US" dirty="0"/>
              <a:t>Title, Name, Surname</a:t>
            </a:r>
          </a:p>
        </p:txBody>
      </p:sp>
      <p:sp>
        <p:nvSpPr>
          <p:cNvPr id="16" name="Content Placeholder 15"/>
          <p:cNvSpPr>
            <a:spLocks noGrp="1"/>
          </p:cNvSpPr>
          <p:nvPr>
            <p:ph sz="quarter" idx="11" hasCustomPrompt="1"/>
          </p:nvPr>
        </p:nvSpPr>
        <p:spPr>
          <a:xfrm>
            <a:off x="244475" y="5922963"/>
            <a:ext cx="4270375" cy="787400"/>
          </a:xfrm>
        </p:spPr>
        <p:txBody>
          <a:bodyPr/>
          <a:lstStyle>
            <a:lvl1pPr marL="0" indent="0">
              <a:buNone/>
              <a:defRPr sz="2000">
                <a:latin typeface="Gill Sans MT"/>
                <a:cs typeface="Gill Sans MT"/>
              </a:defRPr>
            </a:lvl1pPr>
          </a:lstStyle>
          <a:p>
            <a:pPr lvl="0"/>
            <a:r>
              <a:rPr lang="en-US" dirty="0"/>
              <a:t>Position, Chair of Intellectual Property</a:t>
            </a:r>
          </a:p>
          <a:p>
            <a:pPr lvl="0"/>
            <a:r>
              <a:rPr lang="en-US" dirty="0"/>
              <a:t>Date</a:t>
            </a:r>
          </a:p>
        </p:txBody>
      </p:sp>
      <p:pic>
        <p:nvPicPr>
          <p:cNvPr id="4" name="Picture 3" descr="iStock_000017496132Small.jpg"/>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7164727" y="4583505"/>
            <a:ext cx="1910248" cy="2274496"/>
          </a:xfrm>
          <a:prstGeom prst="rect">
            <a:avLst/>
          </a:prstGeom>
        </p:spPr>
      </p:pic>
      <p:sp>
        <p:nvSpPr>
          <p:cNvPr id="13" name="Title 1"/>
          <p:cNvSpPr>
            <a:spLocks noGrp="1"/>
          </p:cNvSpPr>
          <p:nvPr>
            <p:ph type="ctrTitle" hasCustomPrompt="1"/>
          </p:nvPr>
        </p:nvSpPr>
        <p:spPr>
          <a:xfrm>
            <a:off x="244044" y="2130425"/>
            <a:ext cx="6478927" cy="1016353"/>
          </a:xfrm>
        </p:spPr>
        <p:txBody>
          <a:bodyPr/>
          <a:lstStyle>
            <a:lvl1pPr>
              <a:defRPr sz="3600"/>
            </a:lvl1pPr>
          </a:lstStyle>
          <a:p>
            <a:r>
              <a:rPr lang="en-US" dirty="0"/>
              <a:t>TITLE</a:t>
            </a:r>
          </a:p>
        </p:txBody>
      </p:sp>
      <p:sp>
        <p:nvSpPr>
          <p:cNvPr id="15" name="Subtitle 2"/>
          <p:cNvSpPr>
            <a:spLocks noGrp="1"/>
          </p:cNvSpPr>
          <p:nvPr>
            <p:ph type="subTitle" idx="1" hasCustomPrompt="1"/>
          </p:nvPr>
        </p:nvSpPr>
        <p:spPr>
          <a:xfrm>
            <a:off x="244475" y="3537547"/>
            <a:ext cx="6478927" cy="697305"/>
          </a:xfrm>
        </p:spPr>
        <p:txBody>
          <a:bodyPr/>
          <a:lstStyle>
            <a:lvl1pPr marL="0" indent="0" algn="ctr">
              <a:buNone/>
              <a:defRPr sz="2400" i="1">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pic>
        <p:nvPicPr>
          <p:cNvPr id="17" name="Picture 16" descr="logohoriz300.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277243" y="193617"/>
            <a:ext cx="2449429" cy="801809"/>
          </a:xfrm>
          <a:prstGeom prst="rect">
            <a:avLst/>
          </a:prstGeom>
        </p:spPr>
      </p:pic>
    </p:spTree>
    <p:extLst>
      <p:ext uri="{BB962C8B-B14F-4D97-AF65-F5344CB8AC3E}">
        <p14:creationId xmlns:p14="http://schemas.microsoft.com/office/powerpoint/2010/main" xmlns="" val="187159187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flip="none" rotWithShape="1">
          <a:gsLst>
            <a:gs pos="0">
              <a:schemeClr val="bg1">
                <a:tint val="40000"/>
                <a:satMod val="350000"/>
              </a:schemeClr>
            </a:gs>
            <a:gs pos="100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0" y="1988025"/>
            <a:ext cx="9144000" cy="1299864"/>
          </a:xfrm>
          <a:prstGeom prst="rect">
            <a:avLst/>
          </a:prstGeom>
          <a:noFill/>
          <a:ln w="31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6885254" y="0"/>
            <a:ext cx="2258747" cy="6858000"/>
          </a:xfrm>
          <a:prstGeom prst="rect">
            <a:avLst/>
          </a:prstGeom>
          <a:solidFill>
            <a:schemeClr val="bg1"/>
          </a:solidFill>
          <a:ln>
            <a:noFill/>
          </a:ln>
          <a:effectLst>
            <a:outerShdw blurRad="50800" dist="63500" dir="10800000" algn="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7038259" y="469534"/>
            <a:ext cx="1982992" cy="1299111"/>
          </a:xfrm>
          <a:prstGeom prst="rect">
            <a:avLst/>
          </a:prstGeom>
        </p:spPr>
      </p:pic>
      <p:sp>
        <p:nvSpPr>
          <p:cNvPr id="14" name="Text Placeholder 13"/>
          <p:cNvSpPr>
            <a:spLocks noGrp="1"/>
          </p:cNvSpPr>
          <p:nvPr>
            <p:ph type="body" sz="quarter" idx="10" hasCustomPrompt="1"/>
          </p:nvPr>
        </p:nvSpPr>
        <p:spPr>
          <a:xfrm>
            <a:off x="244475" y="5322741"/>
            <a:ext cx="4270530" cy="482781"/>
          </a:xfrm>
        </p:spPr>
        <p:txBody>
          <a:bodyPr/>
          <a:lstStyle>
            <a:lvl1pPr marL="0" indent="0">
              <a:buNone/>
              <a:defRPr sz="2400" baseline="0">
                <a:solidFill>
                  <a:srgbClr val="800000"/>
                </a:solidFill>
                <a:latin typeface="Gill Sans MT"/>
                <a:cs typeface="Gill Sans MT"/>
              </a:defRPr>
            </a:lvl1pPr>
            <a:lvl2pPr marL="457200" indent="0">
              <a:buNone/>
              <a:defRPr/>
            </a:lvl2pPr>
          </a:lstStyle>
          <a:p>
            <a:pPr lvl="0"/>
            <a:r>
              <a:rPr lang="en-US" dirty="0"/>
              <a:t>Title, Name, Surname</a:t>
            </a:r>
          </a:p>
        </p:txBody>
      </p:sp>
      <p:sp>
        <p:nvSpPr>
          <p:cNvPr id="16" name="Content Placeholder 15"/>
          <p:cNvSpPr>
            <a:spLocks noGrp="1"/>
          </p:cNvSpPr>
          <p:nvPr>
            <p:ph sz="quarter" idx="11" hasCustomPrompt="1"/>
          </p:nvPr>
        </p:nvSpPr>
        <p:spPr>
          <a:xfrm>
            <a:off x="244475" y="5922963"/>
            <a:ext cx="4270375" cy="787400"/>
          </a:xfrm>
        </p:spPr>
        <p:txBody>
          <a:bodyPr/>
          <a:lstStyle>
            <a:lvl1pPr marL="0" indent="0">
              <a:buNone/>
              <a:defRPr sz="2000">
                <a:latin typeface="Gill Sans MT"/>
                <a:cs typeface="Gill Sans MT"/>
              </a:defRPr>
            </a:lvl1pPr>
          </a:lstStyle>
          <a:p>
            <a:pPr lvl="0"/>
            <a:r>
              <a:rPr lang="en-US" dirty="0"/>
              <a:t>Position, Chair of Intellectual Property</a:t>
            </a:r>
          </a:p>
          <a:p>
            <a:pPr lvl="0"/>
            <a:r>
              <a:rPr lang="en-US" dirty="0"/>
              <a:t>Date</a:t>
            </a:r>
          </a:p>
        </p:txBody>
      </p:sp>
      <p:pic>
        <p:nvPicPr>
          <p:cNvPr id="4" name="Picture 3" descr="iStock_000017899207XSmall.jpg"/>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7199174" y="4787137"/>
            <a:ext cx="1684028" cy="1932803"/>
          </a:xfrm>
          <a:prstGeom prst="rect">
            <a:avLst/>
          </a:prstGeom>
        </p:spPr>
      </p:pic>
      <p:sp>
        <p:nvSpPr>
          <p:cNvPr id="13" name="Title 1"/>
          <p:cNvSpPr>
            <a:spLocks noGrp="1"/>
          </p:cNvSpPr>
          <p:nvPr>
            <p:ph type="ctrTitle" hasCustomPrompt="1"/>
          </p:nvPr>
        </p:nvSpPr>
        <p:spPr>
          <a:xfrm>
            <a:off x="244044" y="2130425"/>
            <a:ext cx="6478927" cy="1016353"/>
          </a:xfrm>
        </p:spPr>
        <p:txBody>
          <a:bodyPr/>
          <a:lstStyle>
            <a:lvl1pPr>
              <a:defRPr sz="3600"/>
            </a:lvl1pPr>
          </a:lstStyle>
          <a:p>
            <a:r>
              <a:rPr lang="en-US" dirty="0"/>
              <a:t>TITLE</a:t>
            </a:r>
          </a:p>
        </p:txBody>
      </p:sp>
      <p:sp>
        <p:nvSpPr>
          <p:cNvPr id="15" name="Subtitle 2"/>
          <p:cNvSpPr>
            <a:spLocks noGrp="1"/>
          </p:cNvSpPr>
          <p:nvPr>
            <p:ph type="subTitle" idx="1" hasCustomPrompt="1"/>
          </p:nvPr>
        </p:nvSpPr>
        <p:spPr>
          <a:xfrm>
            <a:off x="244475" y="3537547"/>
            <a:ext cx="6478927" cy="697305"/>
          </a:xfrm>
        </p:spPr>
        <p:txBody>
          <a:bodyPr/>
          <a:lstStyle>
            <a:lvl1pPr marL="0" indent="0" algn="ctr">
              <a:buNone/>
              <a:defRPr sz="2400" i="1">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pic>
        <p:nvPicPr>
          <p:cNvPr id="17" name="Picture 16" descr="logohoriz300.jpg"/>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277243" y="193617"/>
            <a:ext cx="2449429" cy="801809"/>
          </a:xfrm>
          <a:prstGeom prst="rect">
            <a:avLst/>
          </a:prstGeom>
        </p:spPr>
      </p:pic>
    </p:spTree>
    <p:extLst>
      <p:ext uri="{BB962C8B-B14F-4D97-AF65-F5344CB8AC3E}">
        <p14:creationId xmlns:p14="http://schemas.microsoft.com/office/powerpoint/2010/main" xmlns="" val="187159187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0">
              <a:schemeClr val="bg1">
                <a:tint val="40000"/>
                <a:satMod val="350000"/>
              </a:schemeClr>
            </a:gs>
            <a:gs pos="100000">
              <a:schemeClr val="bg1">
                <a:lumMod val="9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0" y="1988025"/>
            <a:ext cx="9144000" cy="1299864"/>
          </a:xfrm>
          <a:prstGeom prst="rect">
            <a:avLst/>
          </a:prstGeom>
          <a:noFill/>
          <a:ln w="3175" cmpd="sng">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6885254" y="0"/>
            <a:ext cx="2258747" cy="6858000"/>
          </a:xfrm>
          <a:prstGeom prst="rect">
            <a:avLst/>
          </a:prstGeom>
          <a:solidFill>
            <a:schemeClr val="bg1"/>
          </a:solidFill>
          <a:ln>
            <a:noFill/>
          </a:ln>
          <a:effectLst>
            <a:outerShdw blurRad="50800" dist="63500" dir="10800000" algn="r" rotWithShape="0">
              <a:prstClr val="black">
                <a:alpha val="3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7038259" y="469534"/>
            <a:ext cx="1982992" cy="1299111"/>
          </a:xfrm>
          <a:prstGeom prst="rect">
            <a:avLst/>
          </a:prstGeom>
        </p:spPr>
      </p:pic>
      <p:sp>
        <p:nvSpPr>
          <p:cNvPr id="14" name="Text Placeholder 13"/>
          <p:cNvSpPr>
            <a:spLocks noGrp="1"/>
          </p:cNvSpPr>
          <p:nvPr>
            <p:ph type="body" sz="quarter" idx="10" hasCustomPrompt="1"/>
          </p:nvPr>
        </p:nvSpPr>
        <p:spPr>
          <a:xfrm>
            <a:off x="244475" y="5322741"/>
            <a:ext cx="4270530" cy="482781"/>
          </a:xfrm>
        </p:spPr>
        <p:txBody>
          <a:bodyPr/>
          <a:lstStyle>
            <a:lvl1pPr marL="0" indent="0">
              <a:buNone/>
              <a:defRPr sz="2400" baseline="0">
                <a:solidFill>
                  <a:srgbClr val="800000"/>
                </a:solidFill>
                <a:latin typeface="Gill Sans MT"/>
                <a:cs typeface="Gill Sans MT"/>
              </a:defRPr>
            </a:lvl1pPr>
            <a:lvl2pPr marL="457200" indent="0">
              <a:buNone/>
              <a:defRPr/>
            </a:lvl2pPr>
          </a:lstStyle>
          <a:p>
            <a:pPr lvl="0"/>
            <a:r>
              <a:rPr lang="en-US" dirty="0"/>
              <a:t>Title, Name, Surname</a:t>
            </a:r>
          </a:p>
        </p:txBody>
      </p:sp>
      <p:sp>
        <p:nvSpPr>
          <p:cNvPr id="16" name="Content Placeholder 15"/>
          <p:cNvSpPr>
            <a:spLocks noGrp="1"/>
          </p:cNvSpPr>
          <p:nvPr>
            <p:ph sz="quarter" idx="11" hasCustomPrompt="1"/>
          </p:nvPr>
        </p:nvSpPr>
        <p:spPr>
          <a:xfrm>
            <a:off x="244475" y="5922963"/>
            <a:ext cx="4270375" cy="787400"/>
          </a:xfrm>
        </p:spPr>
        <p:txBody>
          <a:bodyPr/>
          <a:lstStyle>
            <a:lvl1pPr marL="0" indent="0">
              <a:buNone/>
              <a:defRPr sz="2000">
                <a:latin typeface="Gill Sans MT"/>
                <a:cs typeface="Gill Sans MT"/>
              </a:defRPr>
            </a:lvl1pPr>
          </a:lstStyle>
          <a:p>
            <a:pPr lvl="0"/>
            <a:r>
              <a:rPr lang="en-US" dirty="0"/>
              <a:t>Position, Chair of Intellectual Property</a:t>
            </a:r>
          </a:p>
          <a:p>
            <a:pPr lvl="0"/>
            <a:r>
              <a:rPr lang="en-US" dirty="0"/>
              <a:t>Date</a:t>
            </a:r>
          </a:p>
        </p:txBody>
      </p:sp>
      <p:sp>
        <p:nvSpPr>
          <p:cNvPr id="6" name="Picture Placeholder 5"/>
          <p:cNvSpPr>
            <a:spLocks noGrp="1"/>
          </p:cNvSpPr>
          <p:nvPr>
            <p:ph type="pic" sz="quarter" idx="12"/>
          </p:nvPr>
        </p:nvSpPr>
        <p:spPr>
          <a:xfrm>
            <a:off x="6884988" y="4486275"/>
            <a:ext cx="2259012" cy="2371725"/>
          </a:xfrm>
        </p:spPr>
        <p:txBody>
          <a:bodyPr/>
          <a:lstStyle>
            <a:lvl1pPr marL="0" indent="0" algn="ctr">
              <a:buNone/>
              <a:defRPr>
                <a:latin typeface="Century Gothic"/>
                <a:cs typeface="Century Gothic"/>
              </a:defRPr>
            </a:lvl1pPr>
          </a:lstStyle>
          <a:p>
            <a:r>
              <a:rPr lang="en-US"/>
              <a:t>Drag picture to placeholder or click icon to add</a:t>
            </a:r>
            <a:endParaRPr lang="en-US" dirty="0"/>
          </a:p>
        </p:txBody>
      </p:sp>
      <p:sp>
        <p:nvSpPr>
          <p:cNvPr id="13" name="Title 1"/>
          <p:cNvSpPr>
            <a:spLocks noGrp="1"/>
          </p:cNvSpPr>
          <p:nvPr>
            <p:ph type="ctrTitle" hasCustomPrompt="1"/>
          </p:nvPr>
        </p:nvSpPr>
        <p:spPr>
          <a:xfrm>
            <a:off x="244044" y="2130425"/>
            <a:ext cx="6478927" cy="1016353"/>
          </a:xfrm>
        </p:spPr>
        <p:txBody>
          <a:bodyPr/>
          <a:lstStyle>
            <a:lvl1pPr>
              <a:defRPr sz="3600"/>
            </a:lvl1pPr>
          </a:lstStyle>
          <a:p>
            <a:r>
              <a:rPr lang="en-US" dirty="0"/>
              <a:t>TITLE</a:t>
            </a:r>
          </a:p>
        </p:txBody>
      </p:sp>
      <p:sp>
        <p:nvSpPr>
          <p:cNvPr id="15" name="Subtitle 2"/>
          <p:cNvSpPr>
            <a:spLocks noGrp="1"/>
          </p:cNvSpPr>
          <p:nvPr>
            <p:ph type="subTitle" idx="1" hasCustomPrompt="1"/>
          </p:nvPr>
        </p:nvSpPr>
        <p:spPr>
          <a:xfrm>
            <a:off x="244475" y="3537547"/>
            <a:ext cx="6478927" cy="697305"/>
          </a:xfrm>
        </p:spPr>
        <p:txBody>
          <a:bodyPr/>
          <a:lstStyle>
            <a:lvl1pPr marL="0" indent="0" algn="ctr">
              <a:buNone/>
              <a:defRPr sz="2400" i="1">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pic>
        <p:nvPicPr>
          <p:cNvPr id="17" name="Picture 16" descr="logohoriz300.jp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277243" y="193617"/>
            <a:ext cx="2449429" cy="801809"/>
          </a:xfrm>
          <a:prstGeom prst="rect">
            <a:avLst/>
          </a:prstGeom>
        </p:spPr>
      </p:pic>
    </p:spTree>
    <p:extLst>
      <p:ext uri="{BB962C8B-B14F-4D97-AF65-F5344CB8AC3E}">
        <p14:creationId xmlns:p14="http://schemas.microsoft.com/office/powerpoint/2010/main" xmlns="" val="82003251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8" name="Picture 7"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510646" y="5449008"/>
            <a:ext cx="1656719" cy="1085361"/>
          </a:xfrm>
          <a:prstGeom prst="rect">
            <a:avLst/>
          </a:prstGeom>
        </p:spPr>
      </p:pic>
      <p:sp>
        <p:nvSpPr>
          <p:cNvPr id="14" name="Text Placeholder 13"/>
          <p:cNvSpPr>
            <a:spLocks noGrp="1"/>
          </p:cNvSpPr>
          <p:nvPr>
            <p:ph type="body" sz="quarter" idx="10" hasCustomPrompt="1"/>
          </p:nvPr>
        </p:nvSpPr>
        <p:spPr>
          <a:xfrm>
            <a:off x="2839789" y="5322741"/>
            <a:ext cx="4863327" cy="482781"/>
          </a:xfrm>
        </p:spPr>
        <p:txBody>
          <a:bodyPr/>
          <a:lstStyle>
            <a:lvl1pPr marL="0" indent="0">
              <a:buNone/>
              <a:defRPr sz="2400" baseline="0">
                <a:solidFill>
                  <a:srgbClr val="800000"/>
                </a:solidFill>
                <a:latin typeface="Gill Sans MT"/>
                <a:cs typeface="Gill Sans MT"/>
              </a:defRPr>
            </a:lvl1pPr>
            <a:lvl2pPr marL="457200" indent="0">
              <a:buNone/>
              <a:defRPr/>
            </a:lvl2pPr>
          </a:lstStyle>
          <a:p>
            <a:pPr lvl="0"/>
            <a:r>
              <a:rPr lang="en-US" dirty="0"/>
              <a:t>Title, Name, Surname</a:t>
            </a:r>
          </a:p>
        </p:txBody>
      </p:sp>
      <p:sp>
        <p:nvSpPr>
          <p:cNvPr id="16" name="Content Placeholder 15"/>
          <p:cNvSpPr>
            <a:spLocks noGrp="1"/>
          </p:cNvSpPr>
          <p:nvPr>
            <p:ph sz="quarter" idx="11" hasCustomPrompt="1"/>
          </p:nvPr>
        </p:nvSpPr>
        <p:spPr>
          <a:xfrm>
            <a:off x="2840603" y="5922963"/>
            <a:ext cx="4862514" cy="787400"/>
          </a:xfrm>
        </p:spPr>
        <p:txBody>
          <a:bodyPr/>
          <a:lstStyle>
            <a:lvl1pPr marL="0" indent="0">
              <a:buNone/>
              <a:defRPr sz="2000">
                <a:latin typeface="Gill Sans MT"/>
                <a:cs typeface="Gill Sans MT"/>
              </a:defRPr>
            </a:lvl1pPr>
          </a:lstStyle>
          <a:p>
            <a:pPr lvl="0"/>
            <a:r>
              <a:rPr lang="en-US" dirty="0"/>
              <a:t>Position, Chair of Intellectual Property</a:t>
            </a:r>
          </a:p>
          <a:p>
            <a:pPr lvl="0"/>
            <a:r>
              <a:rPr lang="en-US" dirty="0"/>
              <a:t>Date</a:t>
            </a:r>
          </a:p>
        </p:txBody>
      </p:sp>
      <p:pic>
        <p:nvPicPr>
          <p:cNvPr id="5" name="Picture 4" descr="iStock_000004728491Medium.jpg"/>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flipH="1">
            <a:off x="-1" y="31953"/>
            <a:ext cx="3392595" cy="3253812"/>
          </a:xfrm>
          <a:prstGeom prst="rect">
            <a:avLst/>
          </a:prstGeom>
        </p:spPr>
      </p:pic>
      <p:sp>
        <p:nvSpPr>
          <p:cNvPr id="2" name="Title 1"/>
          <p:cNvSpPr>
            <a:spLocks noGrp="1"/>
          </p:cNvSpPr>
          <p:nvPr>
            <p:ph type="ctrTitle" hasCustomPrompt="1"/>
          </p:nvPr>
        </p:nvSpPr>
        <p:spPr>
          <a:xfrm>
            <a:off x="1730288" y="1946780"/>
            <a:ext cx="6478927" cy="1470025"/>
          </a:xfrm>
        </p:spPr>
        <p:txBody>
          <a:bodyPr/>
          <a:lstStyle>
            <a:lvl1pPr>
              <a:defRPr sz="3600"/>
            </a:lvl1pPr>
          </a:lstStyle>
          <a:p>
            <a:r>
              <a:rPr lang="en-US" dirty="0"/>
              <a:t>TITLE</a:t>
            </a:r>
          </a:p>
        </p:txBody>
      </p:sp>
      <p:sp>
        <p:nvSpPr>
          <p:cNvPr id="3" name="Subtitle 2"/>
          <p:cNvSpPr>
            <a:spLocks noGrp="1"/>
          </p:cNvSpPr>
          <p:nvPr>
            <p:ph type="subTitle" idx="1" hasCustomPrompt="1"/>
          </p:nvPr>
        </p:nvSpPr>
        <p:spPr>
          <a:xfrm>
            <a:off x="1730288" y="3748139"/>
            <a:ext cx="6478927" cy="697305"/>
          </a:xfrm>
        </p:spPr>
        <p:txBody>
          <a:bodyPr/>
          <a:lstStyle>
            <a:lvl1pPr marL="0" indent="0" algn="ctr">
              <a:buNone/>
              <a:defRPr sz="2400" i="1">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cxnSp>
        <p:nvCxnSpPr>
          <p:cNvPr id="13" name="Straight Connector 12"/>
          <p:cNvCxnSpPr/>
          <p:nvPr userDrawn="1"/>
        </p:nvCxnSpPr>
        <p:spPr>
          <a:xfrm>
            <a:off x="469231" y="5153940"/>
            <a:ext cx="7870506"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Leaf_grey.gif"/>
          <p:cNvPicPr>
            <a:picLocks noChangeAspect="1"/>
          </p:cNvPicPr>
          <p:nvPr userDrawn="1"/>
        </p:nvPicPr>
        <p:blipFill>
          <a:blip r:embed="rId4" cstate="screen">
            <a:extLst>
              <a:ext uri="{BEBA8EAE-BF5A-486C-A8C5-ECC9F3942E4B}">
                <a14:imgProps xmlns:a14="http://schemas.microsoft.com/office/drawing/2010/main" xmlns="">
                  <a14:imgLayer r:embed="rId5">
                    <a14:imgEffect>
                      <a14:backgroundRemoval t="4419" b="97907" l="4137" r="95504"/>
                    </a14:imgEffect>
                  </a14:imgLayer>
                </a14:imgProps>
              </a:ext>
              <a:ext uri="{28A0092B-C50C-407E-A947-70E740481C1C}">
                <a14:useLocalDpi xmlns:a14="http://schemas.microsoft.com/office/drawing/2010/main" xmlns=""/>
              </a:ext>
            </a:extLst>
          </a:blip>
          <a:stretch>
            <a:fillRect/>
          </a:stretch>
        </p:blipFill>
        <p:spPr>
          <a:xfrm>
            <a:off x="8427117" y="4875484"/>
            <a:ext cx="621354" cy="480544"/>
          </a:xfrm>
          <a:prstGeom prst="rect">
            <a:avLst/>
          </a:prstGeom>
        </p:spPr>
      </p:pic>
      <p:pic>
        <p:nvPicPr>
          <p:cNvPr id="12" name="Picture 11" descr="logoalone300.jpg"/>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222343" y="241153"/>
            <a:ext cx="655716" cy="752859"/>
          </a:xfrm>
          <a:prstGeom prst="rect">
            <a:avLst/>
          </a:prstGeom>
        </p:spPr>
      </p:pic>
    </p:spTree>
    <p:extLst>
      <p:ext uri="{BB962C8B-B14F-4D97-AF65-F5344CB8AC3E}">
        <p14:creationId xmlns:p14="http://schemas.microsoft.com/office/powerpoint/2010/main" xmlns="" val="82003251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lvl1pPr>
              <a:defRPr b="0">
                <a:latin typeface="Gill Sans MT"/>
                <a:cs typeface="Gill Sans MT"/>
              </a:defRPr>
            </a:lvl1pPr>
          </a:lstStyle>
          <a:p>
            <a:r>
              <a:rPr lang="en-US" dirty="0"/>
              <a:t>CLICK TO EDIT MASTER TITLE STYLE</a:t>
            </a:r>
          </a:p>
        </p:txBody>
      </p:sp>
      <p:sp>
        <p:nvSpPr>
          <p:cNvPr id="3" name="Content Placeholder 2"/>
          <p:cNvSpPr>
            <a:spLocks noGrp="1"/>
          </p:cNvSpPr>
          <p:nvPr>
            <p:ph idx="1" hasCustomPrompt="1"/>
          </p:nvPr>
        </p:nvSpPr>
        <p:spPr>
          <a:xfrm>
            <a:off x="457200" y="1600200"/>
            <a:ext cx="8229600" cy="4350073"/>
          </a:xfrm>
        </p:spPr>
        <p:txBody>
          <a:bodyPr anchor="ctr"/>
          <a:lstStyle>
            <a:lvl1pPr>
              <a:lnSpc>
                <a:spcPct val="110000"/>
              </a:lnSpc>
              <a:defRPr sz="3200">
                <a:latin typeface="Century Gothic"/>
                <a:cs typeface="Century Gothic"/>
              </a:defRPr>
            </a:lvl1pPr>
            <a:lvl2pPr marL="742950" indent="-285750">
              <a:lnSpc>
                <a:spcPct val="110000"/>
              </a:lnSpc>
              <a:buFont typeface="Arial"/>
              <a:buChar char="•"/>
              <a:defRPr>
                <a:latin typeface="Century Gothic"/>
                <a:cs typeface="Century Gothic"/>
              </a:defRPr>
            </a:lvl2pPr>
            <a:lvl3pPr marL="1143000" indent="-228600">
              <a:lnSpc>
                <a:spcPct val="110000"/>
              </a:lnSpc>
              <a:buFont typeface="Arial"/>
              <a:buChar char="•"/>
              <a:defRPr>
                <a:latin typeface="Century Gothic"/>
                <a:cs typeface="Century Gothic"/>
              </a:defRPr>
            </a:lvl3pPr>
            <a:lvl4pPr marL="1600200" indent="-228600">
              <a:lnSpc>
                <a:spcPct val="110000"/>
              </a:lnSpc>
              <a:buFont typeface="Arial"/>
              <a:buChar char="•"/>
              <a:defRPr>
                <a:latin typeface="Century Gothic"/>
                <a:cs typeface="Century Gothic"/>
              </a:defRPr>
            </a:lvl4pPr>
            <a:lvl5pPr marL="2057400" indent="-228600">
              <a:lnSpc>
                <a:spcPct val="110000"/>
              </a:lnSpc>
              <a:buFont typeface="Arial"/>
              <a:buChar char="•"/>
              <a:defRPr>
                <a:latin typeface="Century Gothic"/>
                <a:cs typeface="Century Gothic"/>
              </a:defRPr>
            </a:lvl5pPr>
          </a:lstStyle>
          <a:p>
            <a:pPr marL="571500" indent="-594000">
              <a:lnSpc>
                <a:spcPct val="130000"/>
              </a:lnSpc>
              <a:buSzPct val="99000"/>
              <a:buBlip>
                <a:blip r:embed="rId2"/>
              </a:buBlip>
              <a:defRPr/>
            </a:pPr>
            <a:r>
              <a:rPr lang="en-US" sz="2800" dirty="0">
                <a:latin typeface="Century Gothic"/>
                <a:cs typeface="Century Gothic"/>
              </a:rPr>
              <a:t>Origins of Copyright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6089200"/>
            <a:ext cx="9144000" cy="768800"/>
          </a:xfrm>
          <a:prstGeom prst="rect">
            <a:avLst/>
          </a:prstGeom>
          <a:solidFill>
            <a:srgbClr val="FFFFFF"/>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IP logo_FINAAL2.jpg"/>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8212481" y="6191079"/>
            <a:ext cx="826229" cy="541285"/>
          </a:xfrm>
          <a:prstGeom prst="rect">
            <a:avLst/>
          </a:prstGeom>
        </p:spPr>
      </p:pic>
      <p:cxnSp>
        <p:nvCxnSpPr>
          <p:cNvPr id="13" name="Straight Connector 12"/>
          <p:cNvCxnSpPr/>
          <p:nvPr userDrawn="1"/>
        </p:nvCxnSpPr>
        <p:spPr>
          <a:xfrm>
            <a:off x="165658" y="1486668"/>
            <a:ext cx="81586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Leaf_grey.gif"/>
          <p:cNvPicPr>
            <a:picLocks noChangeAspect="1"/>
          </p:cNvPicPr>
          <p:nvPr userDrawn="1"/>
        </p:nvPicPr>
        <p:blipFill>
          <a:blip r:embed="rId4" cstate="screen">
            <a:extLst>
              <a:ext uri="{BEBA8EAE-BF5A-486C-A8C5-ECC9F3942E4B}">
                <a14:imgProps xmlns:a14="http://schemas.microsoft.com/office/drawing/2010/main" xmlns="">
                  <a14:imgLayer r:embed="rId5">
                    <a14:imgEffect>
                      <a14:backgroundRemoval t="4419" b="97907" l="4137" r="95504"/>
                    </a14:imgEffect>
                  </a14:imgLayer>
                </a14:imgProps>
              </a:ext>
              <a:ext uri="{28A0092B-C50C-407E-A947-70E740481C1C}">
                <a14:useLocalDpi xmlns:a14="http://schemas.microsoft.com/office/drawing/2010/main" xmlns=""/>
              </a:ext>
            </a:extLst>
          </a:blip>
          <a:stretch>
            <a:fillRect/>
          </a:stretch>
        </p:blipFill>
        <p:spPr>
          <a:xfrm>
            <a:off x="8434774" y="1256013"/>
            <a:ext cx="536175" cy="414668"/>
          </a:xfrm>
          <a:prstGeom prst="rect">
            <a:avLst/>
          </a:prstGeom>
        </p:spPr>
      </p:pic>
    </p:spTree>
    <p:extLst>
      <p:ext uri="{BB962C8B-B14F-4D97-AF65-F5344CB8AC3E}">
        <p14:creationId xmlns:p14="http://schemas.microsoft.com/office/powerpoint/2010/main" xmlns="" val="322038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1" cy="1767134"/>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3531823" y="248642"/>
            <a:ext cx="1982992" cy="1299111"/>
          </a:xfrm>
          <a:prstGeom prst="rect">
            <a:avLst/>
          </a:prstGeom>
        </p:spPr>
      </p:pic>
      <p:cxnSp>
        <p:nvCxnSpPr>
          <p:cNvPr id="10" name="Straight Connector 9"/>
          <p:cNvCxnSpPr/>
          <p:nvPr userDrawn="1"/>
        </p:nvCxnSpPr>
        <p:spPr>
          <a:xfrm>
            <a:off x="165658" y="6387703"/>
            <a:ext cx="81586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eaf_grey.gif"/>
          <p:cNvPicPr>
            <a:picLocks noChangeAspect="1"/>
          </p:cNvPicPr>
          <p:nvPr userDrawn="1"/>
        </p:nvPicPr>
        <p:blipFill>
          <a:blip r:embed="rId3" cstate="screen">
            <a:extLst>
              <a:ext uri="{BEBA8EAE-BF5A-486C-A8C5-ECC9F3942E4B}">
                <a14:imgProps xmlns:a14="http://schemas.microsoft.com/office/drawing/2010/main" xmlns="">
                  <a14:imgLayer r:embed="rId4">
                    <a14:imgEffect>
                      <a14:backgroundRemoval t="4419" b="97907" l="4137" r="95504"/>
                    </a14:imgEffect>
                  </a14:imgLayer>
                </a14:imgProps>
              </a:ext>
              <a:ext uri="{28A0092B-C50C-407E-A947-70E740481C1C}">
                <a14:useLocalDpi xmlns:a14="http://schemas.microsoft.com/office/drawing/2010/main" xmlns=""/>
              </a:ext>
            </a:extLst>
          </a:blip>
          <a:stretch>
            <a:fillRect/>
          </a:stretch>
        </p:blipFill>
        <p:spPr>
          <a:xfrm>
            <a:off x="8434774" y="6157048"/>
            <a:ext cx="536175" cy="414668"/>
          </a:xfrm>
          <a:prstGeom prst="rect">
            <a:avLst/>
          </a:prstGeom>
        </p:spPr>
      </p:pic>
    </p:spTree>
    <p:extLst>
      <p:ext uri="{BB962C8B-B14F-4D97-AF65-F5344CB8AC3E}">
        <p14:creationId xmlns:p14="http://schemas.microsoft.com/office/powerpoint/2010/main" xmlns="" val="112239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36267"/>
          </a:xfrm>
        </p:spPr>
        <p:txBody>
          <a:bodyPr anchor="ctr"/>
          <a:lstStyle>
            <a:lvl1pPr>
              <a:lnSpc>
                <a:spcPct val="120000"/>
              </a:lnSpc>
              <a:defRPr sz="2800">
                <a:latin typeface="Century Gothic"/>
                <a:cs typeface="Century Gothic"/>
              </a:defRPr>
            </a:lvl1pPr>
            <a:lvl2pPr>
              <a:lnSpc>
                <a:spcPct val="120000"/>
              </a:lnSpc>
              <a:defRPr sz="2400"/>
            </a:lvl2pPr>
            <a:lvl3pPr>
              <a:lnSpc>
                <a:spcPct val="120000"/>
              </a:lnSpc>
              <a:defRPr sz="2000"/>
            </a:lvl3pPr>
            <a:lvl4pPr>
              <a:lnSpc>
                <a:spcPct val="120000"/>
              </a:lnSpc>
              <a:defRPr sz="1800"/>
            </a:lvl4pPr>
            <a:lvl5pPr>
              <a:lnSpc>
                <a:spcPct val="12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336267"/>
          </a:xfrm>
        </p:spPr>
        <p:txBody>
          <a:bodyPr anchor="ctr"/>
          <a:lstStyle>
            <a:lvl1pPr>
              <a:lnSpc>
                <a:spcPct val="120000"/>
              </a:lnSpc>
              <a:defRPr sz="2800">
                <a:latin typeface="Century Gothic"/>
                <a:cs typeface="Century Gothic"/>
              </a:defRPr>
            </a:lvl1pPr>
            <a:lvl2pPr>
              <a:lnSpc>
                <a:spcPct val="120000"/>
              </a:lnSpc>
              <a:defRPr sz="2400"/>
            </a:lvl2pPr>
            <a:lvl3pPr>
              <a:lnSpc>
                <a:spcPct val="120000"/>
              </a:lnSpc>
              <a:defRPr sz="2000"/>
            </a:lvl3pPr>
            <a:lvl4pPr>
              <a:lnSpc>
                <a:spcPct val="120000"/>
              </a:lnSpc>
              <a:defRPr sz="1800"/>
            </a:lvl4pPr>
            <a:lvl5pPr>
              <a:lnSpc>
                <a:spcPct val="12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089200"/>
            <a:ext cx="9144000" cy="768800"/>
          </a:xfrm>
          <a:prstGeom prst="rect">
            <a:avLst/>
          </a:prstGeom>
          <a:solidFill>
            <a:srgbClr val="FFFFFF"/>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IP logo_FINAAL2.jpg"/>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8212481" y="6191079"/>
            <a:ext cx="826229" cy="541285"/>
          </a:xfrm>
          <a:prstGeom prst="rect">
            <a:avLst/>
          </a:prstGeom>
        </p:spPr>
      </p:pic>
      <p:cxnSp>
        <p:nvCxnSpPr>
          <p:cNvPr id="10" name="Straight Connector 9"/>
          <p:cNvCxnSpPr/>
          <p:nvPr userDrawn="1"/>
        </p:nvCxnSpPr>
        <p:spPr>
          <a:xfrm>
            <a:off x="165658" y="1486668"/>
            <a:ext cx="81586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eaf_grey.gif"/>
          <p:cNvPicPr>
            <a:picLocks noChangeAspect="1"/>
          </p:cNvPicPr>
          <p:nvPr userDrawn="1"/>
        </p:nvPicPr>
        <p:blipFill>
          <a:blip r:embed="rId3" cstate="screen">
            <a:extLst>
              <a:ext uri="{BEBA8EAE-BF5A-486C-A8C5-ECC9F3942E4B}">
                <a14:imgProps xmlns:a14="http://schemas.microsoft.com/office/drawing/2010/main" xmlns="">
                  <a14:imgLayer r:embed="rId4">
                    <a14:imgEffect>
                      <a14:backgroundRemoval t="4419" b="97907" l="4137" r="95504"/>
                    </a14:imgEffect>
                  </a14:imgLayer>
                </a14:imgProps>
              </a:ext>
              <a:ext uri="{28A0092B-C50C-407E-A947-70E740481C1C}">
                <a14:useLocalDpi xmlns:a14="http://schemas.microsoft.com/office/drawing/2010/main" xmlns=""/>
              </a:ext>
            </a:extLst>
          </a:blip>
          <a:stretch>
            <a:fillRect/>
          </a:stretch>
        </p:blipFill>
        <p:spPr>
          <a:xfrm>
            <a:off x="8434774" y="1256013"/>
            <a:ext cx="536175" cy="414668"/>
          </a:xfrm>
          <a:prstGeom prst="rect">
            <a:avLst/>
          </a:prstGeom>
        </p:spPr>
      </p:pic>
    </p:spTree>
    <p:extLst>
      <p:ext uri="{BB962C8B-B14F-4D97-AF65-F5344CB8AC3E}">
        <p14:creationId xmlns:p14="http://schemas.microsoft.com/office/powerpoint/2010/main" xmlns="" val="126059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03009"/>
          </a:xfrm>
        </p:spPr>
        <p:txBody>
          <a:bodyPr/>
          <a:lstStyle>
            <a:lvl1pPr>
              <a:defRPr sz="2400">
                <a:latin typeface="Century Gothic"/>
                <a:cs typeface="Century Gothic"/>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03009"/>
          </a:xfrm>
        </p:spPr>
        <p:txBody>
          <a:bodyPr/>
          <a:lstStyle>
            <a:lvl1pPr>
              <a:defRPr sz="2400">
                <a:latin typeface="Century Gothic"/>
                <a:cs typeface="Century Gothic"/>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165658" y="1472862"/>
            <a:ext cx="81586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eaf_grey.gif"/>
          <p:cNvPicPr>
            <a:picLocks noChangeAspect="1"/>
          </p:cNvPicPr>
          <p:nvPr userDrawn="1"/>
        </p:nvPicPr>
        <p:blipFill>
          <a:blip r:embed="rId2" cstate="screen">
            <a:extLst>
              <a:ext uri="{BEBA8EAE-BF5A-486C-A8C5-ECC9F3942E4B}">
                <a14:imgProps xmlns:a14="http://schemas.microsoft.com/office/drawing/2010/main" xmlns="">
                  <a14:imgLayer r:embed="rId3">
                    <a14:imgEffect>
                      <a14:backgroundRemoval t="4419" b="97907" l="4137" r="95504"/>
                    </a14:imgEffect>
                  </a14:imgLayer>
                </a14:imgProps>
              </a:ext>
              <a:ext uri="{28A0092B-C50C-407E-A947-70E740481C1C}">
                <a14:useLocalDpi xmlns:a14="http://schemas.microsoft.com/office/drawing/2010/main" xmlns=""/>
              </a:ext>
            </a:extLst>
          </a:blip>
          <a:stretch>
            <a:fillRect/>
          </a:stretch>
        </p:blipFill>
        <p:spPr>
          <a:xfrm>
            <a:off x="8434774" y="1242207"/>
            <a:ext cx="536175" cy="414668"/>
          </a:xfrm>
          <a:prstGeom prst="rect">
            <a:avLst/>
          </a:prstGeom>
        </p:spPr>
      </p:pic>
      <p:sp>
        <p:nvSpPr>
          <p:cNvPr id="12" name="Rectangle 11"/>
          <p:cNvSpPr/>
          <p:nvPr userDrawn="1"/>
        </p:nvSpPr>
        <p:spPr>
          <a:xfrm>
            <a:off x="0" y="6089200"/>
            <a:ext cx="9144000" cy="768800"/>
          </a:xfrm>
          <a:prstGeom prst="rect">
            <a:avLst/>
          </a:prstGeom>
          <a:solidFill>
            <a:srgbClr val="FFFFFF"/>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IP logo_FINAAL2.jpg"/>
          <p:cNvPicPr>
            <a:picLocks noChangeAspect="1"/>
          </p:cNvPicPr>
          <p:nvPr userDrawn="1"/>
        </p:nvPicPr>
        <p:blipFill rotWithShape="1">
          <a:blip r:embed="rId4" cstate="screen">
            <a:extLst>
              <a:ext uri="{28A0092B-C50C-407E-A947-70E740481C1C}">
                <a14:useLocalDpi xmlns:a14="http://schemas.microsoft.com/office/drawing/2010/main" xmlns=""/>
              </a:ext>
            </a:extLst>
          </a:blip>
          <a:srcRect/>
          <a:stretch/>
        </p:blipFill>
        <p:spPr>
          <a:xfrm>
            <a:off x="8212481" y="6191079"/>
            <a:ext cx="826229" cy="541285"/>
          </a:xfrm>
          <a:prstGeom prst="rect">
            <a:avLst/>
          </a:prstGeom>
        </p:spPr>
      </p:pic>
    </p:spTree>
    <p:extLst>
      <p:ext uri="{BB962C8B-B14F-4D97-AF65-F5344CB8AC3E}">
        <p14:creationId xmlns:p14="http://schemas.microsoft.com/office/powerpoint/2010/main" xmlns="" val="248682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100000">
              <a:schemeClr val="bg1">
                <a:lumMod val="95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571500" indent="-594000">
              <a:lnSpc>
                <a:spcPct val="130000"/>
              </a:lnSpc>
              <a:buSzPct val="99000"/>
              <a:buBlip>
                <a:blip r:embed="rId17"/>
              </a:buBlip>
              <a:defRPr/>
            </a:pPr>
            <a:r>
              <a:rPr lang="en-US" sz="2800" dirty="0">
                <a:latin typeface="Century Gothic"/>
                <a:cs typeface="Century Gothic"/>
              </a:rPr>
              <a:t>Origins of Copyright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693843513"/>
      </p:ext>
    </p:extLst>
  </p:cSld>
  <p:clrMap bg1="lt1" tx1="dk1" bg2="lt2" tx2="dk2" accent1="accent1" accent2="accent2" accent3="accent3" accent4="accent4" accent5="accent5" accent6="accent6" hlink="hlink" folHlink="folHlink"/>
  <p:sldLayoutIdLst>
    <p:sldLayoutId id="2147493456" r:id="rId1"/>
    <p:sldLayoutId id="2147493466" r:id="rId2"/>
    <p:sldLayoutId id="2147493467" r:id="rId3"/>
    <p:sldLayoutId id="2147493468" r:id="rId4"/>
    <p:sldLayoutId id="2147493469" r:id="rId5"/>
    <p:sldLayoutId id="2147493457" r:id="rId6"/>
    <p:sldLayoutId id="2147493458" r:id="rId7"/>
    <p:sldLayoutId id="2147493459" r:id="rId8"/>
    <p:sldLayoutId id="2147493460" r:id="rId9"/>
    <p:sldLayoutId id="2147493461" r:id="rId10"/>
    <p:sldLayoutId id="2147493462" r:id="rId11"/>
    <p:sldLayoutId id="2147493463" r:id="rId12"/>
    <p:sldLayoutId id="2147493465" r:id="rId13"/>
    <p:sldLayoutId id="2147493464" r:id="rId14"/>
    <p:sldLayoutId id="2147493470" r:id="rId15"/>
  </p:sldLayoutIdLst>
  <p:txStyles>
    <p:titleStyle>
      <a:lvl1pPr algn="ctr" defTabSz="457200" rtl="0" eaLnBrk="1" latinLnBrk="0" hangingPunct="1">
        <a:spcBef>
          <a:spcPct val="0"/>
        </a:spcBef>
        <a:buNone/>
        <a:defRPr sz="4000" kern="1200">
          <a:solidFill>
            <a:schemeClr val="tx1">
              <a:lumMod val="75000"/>
              <a:lumOff val="25000"/>
            </a:schemeClr>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solidFill>
                  <a:schemeClr val="tx1"/>
                </a:solidFill>
              </a:rPr>
              <a:t>COPYRIGHT</a:t>
            </a:r>
          </a:p>
        </p:txBody>
      </p:sp>
      <p:sp>
        <p:nvSpPr>
          <p:cNvPr id="4" name="Text Placeholder 3"/>
          <p:cNvSpPr>
            <a:spLocks noGrp="1"/>
          </p:cNvSpPr>
          <p:nvPr>
            <p:ph type="body" sz="quarter" idx="10"/>
          </p:nvPr>
        </p:nvSpPr>
        <p:spPr>
          <a:xfrm>
            <a:off x="244475" y="4839960"/>
            <a:ext cx="4270530" cy="482781"/>
          </a:xfrm>
        </p:spPr>
        <p:txBody>
          <a:bodyPr>
            <a:noAutofit/>
          </a:bodyPr>
          <a:lstStyle/>
          <a:p>
            <a:r>
              <a:rPr lang="en-US" sz="2800" b="1" dirty="0"/>
              <a:t>Prof Owen Dean</a:t>
            </a:r>
          </a:p>
        </p:txBody>
      </p:sp>
      <p:sp>
        <p:nvSpPr>
          <p:cNvPr id="5" name="Content Placeholder 4"/>
          <p:cNvSpPr>
            <a:spLocks noGrp="1"/>
          </p:cNvSpPr>
          <p:nvPr>
            <p:ph sz="quarter" idx="11"/>
          </p:nvPr>
        </p:nvSpPr>
        <p:spPr>
          <a:xfrm>
            <a:off x="244475" y="5440182"/>
            <a:ext cx="4270375" cy="787400"/>
          </a:xfrm>
        </p:spPr>
        <p:txBody>
          <a:bodyPr/>
          <a:lstStyle/>
          <a:p>
            <a:r>
              <a:rPr lang="en-US" dirty="0"/>
              <a:t>Chair of Intellectual Property Law</a:t>
            </a:r>
          </a:p>
          <a:p>
            <a:r>
              <a:rPr lang="en-US" i="1" dirty="0"/>
              <a:t>Stellenbosch University</a:t>
            </a:r>
          </a:p>
        </p:txBody>
      </p:sp>
    </p:spTree>
    <p:extLst>
      <p:ext uri="{BB962C8B-B14F-4D97-AF65-F5344CB8AC3E}">
        <p14:creationId xmlns:p14="http://schemas.microsoft.com/office/powerpoint/2010/main" xmlns="" val="788032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DEFINITION OF SOUND RECORDING</a:t>
            </a:r>
          </a:p>
        </p:txBody>
      </p:sp>
      <p:sp>
        <p:nvSpPr>
          <p:cNvPr id="3" name="Content Placeholder 2"/>
          <p:cNvSpPr>
            <a:spLocks noGrp="1"/>
          </p:cNvSpPr>
          <p:nvPr>
            <p:ph idx="1"/>
          </p:nvPr>
        </p:nvSpPr>
        <p:spPr/>
        <p:txBody>
          <a:bodyPr>
            <a:normAutofit fontScale="85000" lnSpcReduction="10000"/>
          </a:bodyPr>
          <a:lstStyle/>
          <a:p>
            <a:pPr marL="0" indent="0">
              <a:lnSpc>
                <a:spcPct val="160000"/>
              </a:lnSpc>
              <a:spcBef>
                <a:spcPct val="50000"/>
              </a:spcBef>
              <a:buNone/>
            </a:pPr>
            <a:r>
              <a:rPr lang="en-GB" dirty="0">
                <a:latin typeface="Arial" charset="0"/>
              </a:rPr>
              <a:t>‘Any fixation or storage </a:t>
            </a:r>
          </a:p>
          <a:p>
            <a:pPr marL="0" indent="0">
              <a:lnSpc>
                <a:spcPct val="160000"/>
              </a:lnSpc>
              <a:spcBef>
                <a:spcPct val="50000"/>
              </a:spcBef>
              <a:buNone/>
            </a:pPr>
            <a:r>
              <a:rPr lang="en-GB" dirty="0">
                <a:latin typeface="Arial" charset="0"/>
              </a:rPr>
              <a:t>of sounds, or data or signals representing sounds, </a:t>
            </a:r>
          </a:p>
          <a:p>
            <a:pPr marL="0" indent="0">
              <a:lnSpc>
                <a:spcPct val="160000"/>
              </a:lnSpc>
              <a:spcBef>
                <a:spcPct val="50000"/>
              </a:spcBef>
              <a:buNone/>
            </a:pPr>
            <a:r>
              <a:rPr lang="en-GB" dirty="0">
                <a:latin typeface="Arial" charset="0"/>
              </a:rPr>
              <a:t>capable of being reproduced, </a:t>
            </a:r>
          </a:p>
          <a:p>
            <a:pPr marL="0" indent="0">
              <a:lnSpc>
                <a:spcPct val="160000"/>
              </a:lnSpc>
              <a:spcBef>
                <a:spcPct val="50000"/>
              </a:spcBef>
              <a:buNone/>
            </a:pPr>
            <a:r>
              <a:rPr lang="en-GB" dirty="0">
                <a:latin typeface="Arial" charset="0"/>
              </a:rPr>
              <a:t>but does not include a sound-track associated with a cinematograph film’</a:t>
            </a:r>
            <a:endParaRPr lang="en-US" dirty="0">
              <a:latin typeface="Arial" charset="0"/>
            </a:endParaRPr>
          </a:p>
          <a:p>
            <a:pPr marL="0" indent="0">
              <a:buNone/>
            </a:pPr>
            <a:endParaRPr lang="en-US" dirty="0"/>
          </a:p>
        </p:txBody>
      </p:sp>
    </p:spTree>
    <p:extLst>
      <p:ext uri="{BB962C8B-B14F-4D97-AF65-F5344CB8AC3E}">
        <p14:creationId xmlns:p14="http://schemas.microsoft.com/office/powerpoint/2010/main" xmlns="" val="3080619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DEFINITION OF COMPUTER PROGRAMME</a:t>
            </a:r>
          </a:p>
        </p:txBody>
      </p:sp>
      <p:sp>
        <p:nvSpPr>
          <p:cNvPr id="3" name="Content Placeholder 2"/>
          <p:cNvSpPr>
            <a:spLocks noGrp="1"/>
          </p:cNvSpPr>
          <p:nvPr>
            <p:ph idx="1"/>
          </p:nvPr>
        </p:nvSpPr>
        <p:spPr/>
        <p:txBody>
          <a:bodyPr/>
          <a:lstStyle/>
          <a:p>
            <a:pPr marL="0" indent="0">
              <a:buNone/>
            </a:pPr>
            <a:r>
              <a:rPr lang="en-GB" dirty="0">
                <a:latin typeface="Arial" charset="0"/>
              </a:rPr>
              <a:t>A set of instructions </a:t>
            </a:r>
          </a:p>
          <a:p>
            <a:pPr marL="0" indent="0">
              <a:buNone/>
            </a:pPr>
            <a:r>
              <a:rPr lang="en-GB" dirty="0">
                <a:latin typeface="Arial" charset="0"/>
              </a:rPr>
              <a:t>fixed or stored in any manner </a:t>
            </a:r>
          </a:p>
          <a:p>
            <a:pPr marL="0" indent="0">
              <a:buNone/>
            </a:pPr>
            <a:r>
              <a:rPr lang="en-GB" dirty="0">
                <a:latin typeface="Arial" charset="0"/>
              </a:rPr>
              <a:t>and which, when used directly or indirectly in a computer, </a:t>
            </a:r>
          </a:p>
          <a:p>
            <a:pPr marL="0" indent="0">
              <a:buNone/>
            </a:pPr>
            <a:r>
              <a:rPr lang="en-GB" dirty="0">
                <a:latin typeface="Arial" charset="0"/>
              </a:rPr>
              <a:t>directs its operation to bring about a result</a:t>
            </a:r>
          </a:p>
        </p:txBody>
      </p:sp>
    </p:spTree>
    <p:extLst>
      <p:ext uri="{BB962C8B-B14F-4D97-AF65-F5344CB8AC3E}">
        <p14:creationId xmlns:p14="http://schemas.microsoft.com/office/powerpoint/2010/main" xmlns="" val="3542502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D176D7-A9B0-0FB7-7EEB-33C172D20BAD}"/>
              </a:ext>
            </a:extLst>
          </p:cNvPr>
          <p:cNvSpPr>
            <a:spLocks noGrp="1"/>
          </p:cNvSpPr>
          <p:nvPr>
            <p:ph type="title"/>
          </p:nvPr>
        </p:nvSpPr>
        <p:spPr/>
        <p:txBody>
          <a:bodyPr/>
          <a:lstStyle/>
          <a:p>
            <a:r>
              <a:rPr lang="en-US" dirty="0"/>
              <a:t>DEFINITION OF BROADCAST</a:t>
            </a:r>
            <a:endParaRPr lang="en-ZA" dirty="0"/>
          </a:p>
        </p:txBody>
      </p:sp>
      <p:sp>
        <p:nvSpPr>
          <p:cNvPr id="3" name="Content Placeholder 2">
            <a:extLst>
              <a:ext uri="{FF2B5EF4-FFF2-40B4-BE49-F238E27FC236}">
                <a16:creationId xmlns:a16="http://schemas.microsoft.com/office/drawing/2014/main" xmlns="" id="{C8A213B5-A3CF-9BDE-420C-4351A800865D}"/>
              </a:ext>
            </a:extLst>
          </p:cNvPr>
          <p:cNvSpPr>
            <a:spLocks noGrp="1"/>
          </p:cNvSpPr>
          <p:nvPr>
            <p:ph idx="1"/>
          </p:nvPr>
        </p:nvSpPr>
        <p:spPr/>
        <p:txBody>
          <a:bodyPr>
            <a:normAutofit lnSpcReduction="10000"/>
          </a:bodyPr>
          <a:lstStyle/>
          <a:p>
            <a:pPr marL="0" indent="0">
              <a:buNone/>
            </a:pPr>
            <a:r>
              <a:rPr lang="en-US" dirty="0"/>
              <a:t>A telecommunications service of transmissions </a:t>
            </a:r>
          </a:p>
          <a:p>
            <a:pPr marL="0" indent="0">
              <a:buNone/>
            </a:pPr>
            <a:r>
              <a:rPr lang="en-US" dirty="0"/>
              <a:t>consisting of sounds, images, signs or signals, </a:t>
            </a:r>
          </a:p>
          <a:p>
            <a:pPr marL="0" indent="0">
              <a:buNone/>
            </a:pPr>
            <a:r>
              <a:rPr lang="en-US" dirty="0"/>
              <a:t>which takes place by means of electromagnetic waves, </a:t>
            </a:r>
          </a:p>
          <a:p>
            <a:pPr marL="0" indent="0">
              <a:buNone/>
            </a:pPr>
            <a:r>
              <a:rPr lang="en-US" dirty="0"/>
              <a:t>and is intended for reception by the public.</a:t>
            </a:r>
          </a:p>
          <a:p>
            <a:endParaRPr lang="en-ZA" dirty="0"/>
          </a:p>
        </p:txBody>
      </p:sp>
    </p:spTree>
    <p:extLst>
      <p:ext uri="{BB962C8B-B14F-4D97-AF65-F5344CB8AC3E}">
        <p14:creationId xmlns:p14="http://schemas.microsoft.com/office/powerpoint/2010/main" xmlns="" val="2118389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5E0D8-1A3C-E908-5EB1-5A1410B064DC}"/>
              </a:ext>
            </a:extLst>
          </p:cNvPr>
          <p:cNvSpPr>
            <a:spLocks noGrp="1"/>
          </p:cNvSpPr>
          <p:nvPr>
            <p:ph type="title"/>
          </p:nvPr>
        </p:nvSpPr>
        <p:spPr/>
        <p:txBody>
          <a:bodyPr>
            <a:normAutofit fontScale="90000"/>
          </a:bodyPr>
          <a:lstStyle/>
          <a:p>
            <a:r>
              <a:rPr lang="en-US" dirty="0"/>
              <a:t>DEFINITION OF PROGRAMME-CARRYING SIGNAL</a:t>
            </a:r>
            <a:endParaRPr lang="en-ZA" dirty="0"/>
          </a:p>
        </p:txBody>
      </p:sp>
      <p:sp>
        <p:nvSpPr>
          <p:cNvPr id="3" name="Content Placeholder 2">
            <a:extLst>
              <a:ext uri="{FF2B5EF4-FFF2-40B4-BE49-F238E27FC236}">
                <a16:creationId xmlns:a16="http://schemas.microsoft.com/office/drawing/2014/main" xmlns="" id="{0926BA5D-3576-BBDC-67A2-5158953116CE}"/>
              </a:ext>
            </a:extLst>
          </p:cNvPr>
          <p:cNvSpPr>
            <a:spLocks noGrp="1"/>
          </p:cNvSpPr>
          <p:nvPr>
            <p:ph idx="1"/>
          </p:nvPr>
        </p:nvSpPr>
        <p:spPr/>
        <p:txBody>
          <a:bodyPr/>
          <a:lstStyle/>
          <a:p>
            <a:r>
              <a:rPr lang="en-US" dirty="0"/>
              <a:t>A signal embodying a program which is emitted and passes through a satellite</a:t>
            </a:r>
          </a:p>
          <a:p>
            <a:endParaRPr lang="en-ZA" dirty="0"/>
          </a:p>
        </p:txBody>
      </p:sp>
    </p:spTree>
    <p:extLst>
      <p:ext uri="{BB962C8B-B14F-4D97-AF65-F5344CB8AC3E}">
        <p14:creationId xmlns:p14="http://schemas.microsoft.com/office/powerpoint/2010/main" xmlns="" val="224079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724D9-30E1-8EAC-CE85-8A65D5016196}"/>
              </a:ext>
            </a:extLst>
          </p:cNvPr>
          <p:cNvSpPr>
            <a:spLocks noGrp="1"/>
          </p:cNvSpPr>
          <p:nvPr>
            <p:ph type="title"/>
          </p:nvPr>
        </p:nvSpPr>
        <p:spPr/>
        <p:txBody>
          <a:bodyPr/>
          <a:lstStyle/>
          <a:p>
            <a:r>
              <a:rPr lang="en-US" dirty="0"/>
              <a:t>DEFINITION OF PUBLISED EDITION</a:t>
            </a:r>
            <a:endParaRPr lang="en-ZA" dirty="0"/>
          </a:p>
        </p:txBody>
      </p:sp>
      <p:sp>
        <p:nvSpPr>
          <p:cNvPr id="3" name="Content Placeholder 2">
            <a:extLst>
              <a:ext uri="{FF2B5EF4-FFF2-40B4-BE49-F238E27FC236}">
                <a16:creationId xmlns:a16="http://schemas.microsoft.com/office/drawing/2014/main" xmlns="" id="{18E23C54-975E-CDBD-E718-693AF9C9C118}"/>
              </a:ext>
            </a:extLst>
          </p:cNvPr>
          <p:cNvSpPr>
            <a:spLocks noGrp="1"/>
          </p:cNvSpPr>
          <p:nvPr>
            <p:ph idx="1"/>
          </p:nvPr>
        </p:nvSpPr>
        <p:spPr/>
        <p:txBody>
          <a:bodyPr/>
          <a:lstStyle/>
          <a:p>
            <a:pPr marL="0" indent="0">
              <a:buNone/>
            </a:pPr>
            <a:r>
              <a:rPr lang="en-US" dirty="0"/>
              <a:t>The first print  </a:t>
            </a:r>
          </a:p>
          <a:p>
            <a:pPr marL="0" indent="0">
              <a:buNone/>
            </a:pPr>
            <a:r>
              <a:rPr lang="en-US" dirty="0"/>
              <a:t>by whatever process </a:t>
            </a:r>
          </a:p>
          <a:p>
            <a:pPr marL="0" indent="0">
              <a:buNone/>
            </a:pPr>
            <a:r>
              <a:rPr lang="en-US" dirty="0"/>
              <a:t>of a particular typographical arrangement  </a:t>
            </a:r>
          </a:p>
          <a:p>
            <a:pPr marL="0" indent="0">
              <a:buNone/>
            </a:pPr>
            <a:r>
              <a:rPr lang="en-US" dirty="0"/>
              <a:t>of a literary or musical work</a:t>
            </a:r>
          </a:p>
          <a:p>
            <a:endParaRPr lang="en-ZA" dirty="0"/>
          </a:p>
        </p:txBody>
      </p:sp>
    </p:spTree>
    <p:extLst>
      <p:ext uri="{BB962C8B-B14F-4D97-AF65-F5344CB8AC3E}">
        <p14:creationId xmlns:p14="http://schemas.microsoft.com/office/powerpoint/2010/main" xmlns="" val="3184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a:t>
            </a:r>
          </a:p>
        </p:txBody>
      </p:sp>
      <p:sp>
        <p:nvSpPr>
          <p:cNvPr id="3" name="Content Placeholder 2"/>
          <p:cNvSpPr>
            <a:spLocks noGrp="1"/>
          </p:cNvSpPr>
          <p:nvPr>
            <p:ph idx="1"/>
          </p:nvPr>
        </p:nvSpPr>
        <p:spPr/>
        <p:txBody>
          <a:bodyPr>
            <a:normAutofit fontScale="77500" lnSpcReduction="20000"/>
          </a:bodyPr>
          <a:lstStyle/>
          <a:p>
            <a:pPr>
              <a:buSzPts val="2400"/>
            </a:pPr>
            <a:r>
              <a:rPr lang="en-GB" dirty="0">
                <a:solidFill>
                  <a:srgbClr val="000000"/>
                </a:solidFill>
                <a:latin typeface="Arial"/>
                <a:ea typeface="ＭＳ Ｐゴシック"/>
              </a:rPr>
              <a:t>Person first making or creating a </a:t>
            </a:r>
            <a:r>
              <a:rPr lang="en-GB" b="1" dirty="0">
                <a:solidFill>
                  <a:srgbClr val="000000"/>
                </a:solidFill>
                <a:latin typeface="Arial"/>
                <a:ea typeface="ＭＳ Ｐゴシック"/>
              </a:rPr>
              <a:t>literary, musical or artistic work</a:t>
            </a:r>
          </a:p>
          <a:p>
            <a:pPr>
              <a:buSzPts val="2400"/>
            </a:pPr>
            <a:endParaRPr lang="en-GB" dirty="0">
              <a:solidFill>
                <a:srgbClr val="000000"/>
              </a:solidFill>
              <a:latin typeface="Arial"/>
              <a:ea typeface="ＭＳ Ｐゴシック"/>
            </a:endParaRPr>
          </a:p>
          <a:p>
            <a:pPr>
              <a:buSzPts val="2400"/>
            </a:pPr>
            <a:r>
              <a:rPr lang="en-GB" dirty="0">
                <a:solidFill>
                  <a:srgbClr val="000000"/>
                </a:solidFill>
                <a:latin typeface="Arial"/>
                <a:ea typeface="ＭＳ Ｐゴシック"/>
              </a:rPr>
              <a:t>Person responsible for composition of a </a:t>
            </a:r>
            <a:r>
              <a:rPr lang="en-GB" b="1" dirty="0">
                <a:solidFill>
                  <a:srgbClr val="000000"/>
                </a:solidFill>
                <a:latin typeface="Arial"/>
                <a:ea typeface="ＭＳ Ｐゴシック"/>
              </a:rPr>
              <a:t>photograph</a:t>
            </a:r>
          </a:p>
          <a:p>
            <a:pPr>
              <a:buSzPts val="2400"/>
            </a:pPr>
            <a:endParaRPr lang="en-GB" dirty="0">
              <a:solidFill>
                <a:srgbClr val="000000"/>
              </a:solidFill>
              <a:latin typeface="Arial"/>
              <a:ea typeface="ＭＳ Ｐゴシック"/>
            </a:endParaRPr>
          </a:p>
          <a:p>
            <a:pPr>
              <a:buSzPts val="2400"/>
            </a:pPr>
            <a:r>
              <a:rPr lang="en-GB" dirty="0">
                <a:solidFill>
                  <a:srgbClr val="000000"/>
                </a:solidFill>
                <a:latin typeface="Arial"/>
                <a:ea typeface="ＭＳ Ｐゴシック"/>
              </a:rPr>
              <a:t>Person making the arrangements for making a </a:t>
            </a:r>
            <a:r>
              <a:rPr lang="en-GB" b="1" dirty="0">
                <a:solidFill>
                  <a:srgbClr val="000000"/>
                </a:solidFill>
                <a:latin typeface="Arial"/>
                <a:ea typeface="ＭＳ Ｐゴシック"/>
              </a:rPr>
              <a:t>sound recording</a:t>
            </a:r>
          </a:p>
          <a:p>
            <a:pPr>
              <a:buSzPts val="2400"/>
            </a:pPr>
            <a:endParaRPr lang="en-GB" dirty="0">
              <a:solidFill>
                <a:srgbClr val="000000"/>
              </a:solidFill>
              <a:latin typeface="Arial"/>
              <a:ea typeface="ＭＳ Ｐゴシック"/>
            </a:endParaRPr>
          </a:p>
          <a:p>
            <a:pPr>
              <a:buSzPts val="2400"/>
            </a:pPr>
            <a:r>
              <a:rPr lang="en-GB" dirty="0">
                <a:solidFill>
                  <a:srgbClr val="000000"/>
                </a:solidFill>
                <a:latin typeface="Arial"/>
                <a:ea typeface="ＭＳ Ｐゴシック"/>
              </a:rPr>
              <a:t>First person emitting a signal, or first broadcaster, of respectively a </a:t>
            </a:r>
            <a:r>
              <a:rPr lang="en-GB" b="1" dirty="0">
                <a:solidFill>
                  <a:srgbClr val="000000"/>
                </a:solidFill>
                <a:latin typeface="Arial"/>
                <a:ea typeface="ＭＳ Ｐゴシック"/>
              </a:rPr>
              <a:t>broadcast </a:t>
            </a:r>
            <a:r>
              <a:rPr lang="en-GB" dirty="0">
                <a:solidFill>
                  <a:srgbClr val="000000"/>
                </a:solidFill>
                <a:latin typeface="Arial"/>
                <a:ea typeface="ＭＳ Ｐゴシック"/>
              </a:rPr>
              <a:t>or a </a:t>
            </a:r>
            <a:r>
              <a:rPr lang="en-GB" b="1" dirty="0">
                <a:solidFill>
                  <a:srgbClr val="000000"/>
                </a:solidFill>
                <a:latin typeface="Arial"/>
                <a:ea typeface="ＭＳ Ｐゴシック"/>
              </a:rPr>
              <a:t>programme carrying signal</a:t>
            </a:r>
            <a:endParaRPr lang="en-GB" dirty="0">
              <a:solidFill>
                <a:srgbClr val="000000"/>
              </a:solidFill>
              <a:latin typeface="Arial"/>
              <a:ea typeface="ＭＳ Ｐゴシック"/>
            </a:endParaRPr>
          </a:p>
        </p:txBody>
      </p:sp>
    </p:spTree>
    <p:extLst>
      <p:ext uri="{BB962C8B-B14F-4D97-AF65-F5344CB8AC3E}">
        <p14:creationId xmlns:p14="http://schemas.microsoft.com/office/powerpoint/2010/main" xmlns="" val="2750715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AUTHOR (continued)</a:t>
            </a:r>
          </a:p>
        </p:txBody>
      </p:sp>
      <p:sp>
        <p:nvSpPr>
          <p:cNvPr id="3" name="Content Placeholder 2"/>
          <p:cNvSpPr>
            <a:spLocks noGrp="1"/>
          </p:cNvSpPr>
          <p:nvPr>
            <p:ph idx="1"/>
          </p:nvPr>
        </p:nvSpPr>
        <p:spPr/>
        <p:txBody>
          <a:bodyPr>
            <a:normAutofit/>
          </a:bodyPr>
          <a:lstStyle/>
          <a:p>
            <a:r>
              <a:rPr lang="en-GB" sz="2800" dirty="0">
                <a:latin typeface="Arial" charset="0"/>
              </a:rPr>
              <a:t>Publisher of a </a:t>
            </a:r>
            <a:r>
              <a:rPr lang="en-GB" sz="2800" b="1" dirty="0">
                <a:latin typeface="Arial" charset="0"/>
              </a:rPr>
              <a:t>published edition</a:t>
            </a:r>
          </a:p>
          <a:p>
            <a:endParaRPr lang="en-GB" sz="2800" dirty="0">
              <a:latin typeface="Arial" charset="0"/>
            </a:endParaRPr>
          </a:p>
          <a:p>
            <a:r>
              <a:rPr lang="en-GB" sz="2800" dirty="0">
                <a:latin typeface="Arial" charset="0"/>
              </a:rPr>
              <a:t>Person who exercised control over the making of a </a:t>
            </a:r>
            <a:r>
              <a:rPr lang="en-GB" sz="2800" b="1" dirty="0">
                <a:latin typeface="Arial" charset="0"/>
              </a:rPr>
              <a:t>computer programme</a:t>
            </a:r>
          </a:p>
          <a:p>
            <a:endParaRPr lang="en-GB" sz="2800" dirty="0">
              <a:latin typeface="Arial" charset="0"/>
            </a:endParaRPr>
          </a:p>
          <a:p>
            <a:r>
              <a:rPr lang="en-GB" sz="2800" dirty="0">
                <a:latin typeface="Arial" charset="0"/>
              </a:rPr>
              <a:t>Person making arrangements for the making  of a </a:t>
            </a:r>
            <a:r>
              <a:rPr lang="en-GB" sz="2800" b="1" dirty="0">
                <a:latin typeface="Arial" charset="0"/>
              </a:rPr>
              <a:t>cinematograph film</a:t>
            </a:r>
          </a:p>
        </p:txBody>
      </p:sp>
    </p:spTree>
    <p:extLst>
      <p:ext uri="{BB962C8B-B14F-4D97-AF65-F5344CB8AC3E}">
        <p14:creationId xmlns:p14="http://schemas.microsoft.com/office/powerpoint/2010/main" xmlns="" val="127815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SUBSISTENCE OF COPYRIGHT</a:t>
            </a:r>
          </a:p>
        </p:txBody>
      </p:sp>
      <p:sp>
        <p:nvSpPr>
          <p:cNvPr id="3" name="Content Placeholder 2"/>
          <p:cNvSpPr>
            <a:spLocks noGrp="1"/>
          </p:cNvSpPr>
          <p:nvPr>
            <p:ph idx="1"/>
          </p:nvPr>
        </p:nvSpPr>
        <p:spPr/>
        <p:txBody>
          <a:bodyPr/>
          <a:lstStyle/>
          <a:p>
            <a:pPr marL="685800" indent="-571500"/>
            <a:r>
              <a:rPr lang="en-GB" sz="3600" dirty="0">
                <a:latin typeface="Arial" charset="0"/>
              </a:rPr>
              <a:t>Reduced to material form</a:t>
            </a:r>
          </a:p>
          <a:p>
            <a:pPr marL="685800" indent="-571500"/>
            <a:r>
              <a:rPr lang="en-GB" sz="3600" dirty="0">
                <a:latin typeface="Arial" charset="0"/>
              </a:rPr>
              <a:t>Original</a:t>
            </a:r>
          </a:p>
          <a:p>
            <a:pPr marL="685800" indent="-571500"/>
            <a:r>
              <a:rPr lang="en-GB" sz="3600" dirty="0">
                <a:latin typeface="Arial" charset="0"/>
              </a:rPr>
              <a:t>Author domiciled, or resides in, or the work first published in, SA or in a </a:t>
            </a:r>
            <a:r>
              <a:rPr lang="en-GB" sz="3600" b="1" dirty="0">
                <a:latin typeface="Arial" charset="0"/>
              </a:rPr>
              <a:t>Berne Convention</a:t>
            </a:r>
            <a:r>
              <a:rPr lang="en-GB" sz="3600" dirty="0">
                <a:latin typeface="Arial" charset="0"/>
              </a:rPr>
              <a:t> country</a:t>
            </a:r>
          </a:p>
          <a:p>
            <a:pPr marL="685800" indent="-571500"/>
            <a:r>
              <a:rPr lang="en-GB" sz="3600" dirty="0">
                <a:latin typeface="Arial" charset="0"/>
              </a:rPr>
              <a:t>Registration not possible</a:t>
            </a:r>
            <a:endParaRPr lang="en-ZA" dirty="0"/>
          </a:p>
        </p:txBody>
      </p:sp>
    </p:spTree>
    <p:extLst>
      <p:ext uri="{BB962C8B-B14F-4D97-AF65-F5344CB8AC3E}">
        <p14:creationId xmlns:p14="http://schemas.microsoft.com/office/powerpoint/2010/main" xmlns="" val="4015566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INITIAL OWNERSHIP OF COPYRIGHT</a:t>
            </a:r>
          </a:p>
        </p:txBody>
      </p:sp>
      <p:sp>
        <p:nvSpPr>
          <p:cNvPr id="3" name="Content Placeholder 2"/>
          <p:cNvSpPr>
            <a:spLocks noGrp="1"/>
          </p:cNvSpPr>
          <p:nvPr>
            <p:ph idx="1"/>
          </p:nvPr>
        </p:nvSpPr>
        <p:spPr/>
        <p:txBody>
          <a:bodyPr>
            <a:normAutofit fontScale="70000" lnSpcReduction="20000"/>
          </a:bodyPr>
          <a:lstStyle/>
          <a:p>
            <a:pPr marL="57150" indent="0">
              <a:buNone/>
            </a:pPr>
            <a:endParaRPr lang="en-GB" b="1" dirty="0">
              <a:latin typeface="Arial" charset="0"/>
            </a:endParaRPr>
          </a:p>
          <a:p>
            <a:r>
              <a:rPr lang="en-GB" dirty="0">
                <a:latin typeface="Arial" charset="0"/>
              </a:rPr>
              <a:t>Person</a:t>
            </a:r>
            <a:r>
              <a:rPr lang="en-GB" b="1" dirty="0">
                <a:latin typeface="Arial" charset="0"/>
              </a:rPr>
              <a:t> </a:t>
            </a:r>
            <a:r>
              <a:rPr lang="en-GB" dirty="0">
                <a:latin typeface="Arial" charset="0"/>
              </a:rPr>
              <a:t> 		 	     	Making or creating a work </a:t>
            </a:r>
          </a:p>
          <a:p>
            <a:pPr marL="0" indent="0">
              <a:buNone/>
            </a:pPr>
            <a:r>
              <a:rPr lang="en-GB" dirty="0">
                <a:latin typeface="Arial" charset="0"/>
              </a:rPr>
              <a:t>                                          (author)</a:t>
            </a:r>
          </a:p>
          <a:p>
            <a:pPr marL="0" indent="0">
              <a:buNone/>
            </a:pPr>
            <a:endParaRPr lang="en-GB" dirty="0">
              <a:latin typeface="Arial" charset="0"/>
            </a:endParaRPr>
          </a:p>
          <a:p>
            <a:pPr>
              <a:buFontTx/>
              <a:buChar char="•"/>
            </a:pPr>
            <a:r>
              <a:rPr lang="en-GB" dirty="0">
                <a:latin typeface="Arial" charset="0"/>
              </a:rPr>
              <a:t>Employer</a:t>
            </a:r>
            <a:r>
              <a:rPr lang="en-GB" i="1" dirty="0">
                <a:latin typeface="Arial" charset="0"/>
              </a:rPr>
              <a:t>	     			</a:t>
            </a:r>
            <a:r>
              <a:rPr lang="en-GB" dirty="0">
                <a:latin typeface="Arial" charset="0"/>
              </a:rPr>
              <a:t>Of author under contract of service</a:t>
            </a:r>
          </a:p>
          <a:p>
            <a:endParaRPr lang="en-GB" dirty="0">
              <a:latin typeface="Arial" charset="0"/>
            </a:endParaRPr>
          </a:p>
          <a:p>
            <a:pPr>
              <a:buFontTx/>
              <a:buChar char="•"/>
            </a:pPr>
            <a:r>
              <a:rPr lang="en-GB" dirty="0">
                <a:latin typeface="Arial" charset="0"/>
              </a:rPr>
              <a:t>Commissioner  		Of making a photograph/ portrait/ film/ 					    		recording/ gravure</a:t>
            </a:r>
          </a:p>
          <a:p>
            <a:pPr>
              <a:buFontTx/>
              <a:buChar char="•"/>
            </a:pPr>
            <a:endParaRPr lang="en-GB" dirty="0">
              <a:latin typeface="Arial" charset="0"/>
            </a:endParaRPr>
          </a:p>
          <a:p>
            <a:pPr>
              <a:buFontTx/>
              <a:buChar char="•"/>
            </a:pPr>
            <a:r>
              <a:rPr lang="en-GB" dirty="0">
                <a:latin typeface="Arial" charset="0"/>
              </a:rPr>
              <a:t>State		  			Work made under its  direction or 							      control</a:t>
            </a:r>
          </a:p>
        </p:txBody>
      </p:sp>
    </p:spTree>
    <p:extLst>
      <p:ext uri="{BB962C8B-B14F-4D97-AF65-F5344CB8AC3E}">
        <p14:creationId xmlns:p14="http://schemas.microsoft.com/office/powerpoint/2010/main" xmlns="" val="296085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TERM OF COPYRIGHT</a:t>
            </a:r>
          </a:p>
        </p:txBody>
      </p:sp>
      <p:sp>
        <p:nvSpPr>
          <p:cNvPr id="3" name="Content Placeholder 2"/>
          <p:cNvSpPr>
            <a:spLocks noGrp="1"/>
          </p:cNvSpPr>
          <p:nvPr>
            <p:ph idx="1"/>
          </p:nvPr>
        </p:nvSpPr>
        <p:spPr>
          <a:xfrm>
            <a:off x="627528" y="1600200"/>
            <a:ext cx="8059271" cy="4350073"/>
          </a:xfrm>
        </p:spPr>
        <p:txBody>
          <a:bodyPr>
            <a:normAutofit fontScale="92500" lnSpcReduction="20000"/>
          </a:bodyPr>
          <a:lstStyle/>
          <a:p>
            <a:pPr marL="0" indent="0" algn="ctr">
              <a:buNone/>
            </a:pPr>
            <a:r>
              <a:rPr lang="en-GB" sz="3600" b="1" dirty="0">
                <a:latin typeface="Arial" charset="0"/>
              </a:rPr>
              <a:t>LITERARY WORK, MUSICAL WORK </a:t>
            </a:r>
          </a:p>
          <a:p>
            <a:pPr marL="0" indent="0" algn="ctr">
              <a:buNone/>
            </a:pPr>
            <a:r>
              <a:rPr lang="en-GB" sz="3600" b="1" dirty="0">
                <a:latin typeface="Arial" charset="0"/>
              </a:rPr>
              <a:t>OR ARTISTIC WORK </a:t>
            </a:r>
          </a:p>
          <a:p>
            <a:pPr algn="ctr"/>
            <a:endParaRPr lang="en-GB" sz="2000" b="1" dirty="0">
              <a:latin typeface="Arial" charset="0"/>
            </a:endParaRPr>
          </a:p>
          <a:p>
            <a:r>
              <a:rPr lang="en-GB" dirty="0">
                <a:latin typeface="Arial" charset="0"/>
              </a:rPr>
              <a:t>Until fifty years from the death of the author; provided that, if before the death of the author, there has been no exploitation of the work, copyright subsists for fifty years from the year in which exploitation first takes place</a:t>
            </a:r>
          </a:p>
          <a:p>
            <a:endParaRPr lang="en-ZA" dirty="0"/>
          </a:p>
        </p:txBody>
      </p:sp>
      <p:pic>
        <p:nvPicPr>
          <p:cNvPr id="4" name="Picture 6" descr="BOOKS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415104" y="4581640"/>
            <a:ext cx="1728896" cy="150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87204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DEFINITION OF COPYRIGHT</a:t>
            </a:r>
          </a:p>
        </p:txBody>
      </p:sp>
      <p:sp>
        <p:nvSpPr>
          <p:cNvPr id="9" name="Content Placeholder 8"/>
          <p:cNvSpPr>
            <a:spLocks noGrp="1"/>
          </p:cNvSpPr>
          <p:nvPr>
            <p:ph idx="1"/>
          </p:nvPr>
        </p:nvSpPr>
        <p:spPr>
          <a:xfrm>
            <a:off x="457200" y="1809750"/>
            <a:ext cx="8229600" cy="4140523"/>
          </a:xfrm>
        </p:spPr>
        <p:txBody>
          <a:bodyPr>
            <a:normAutofit fontScale="92500" lnSpcReduction="20000"/>
          </a:bodyPr>
          <a:lstStyle/>
          <a:p>
            <a:pPr marL="0" indent="0">
              <a:buNone/>
            </a:pPr>
            <a:r>
              <a:rPr lang="en-GB" dirty="0">
                <a:latin typeface="Arial" charset="0"/>
              </a:rPr>
              <a:t>Copyright is the exclusive right in relation to a work embodying intellectual property (i.e., the product of the intellect) to do, or to authorise others to do, certain acts in relation to that work, which acts represent in the case of each type of work the manners in which that work can be exploited for personal gain or profit</a:t>
            </a:r>
          </a:p>
          <a:p>
            <a:pPr marL="0" indent="0">
              <a:buNone/>
            </a:pPr>
            <a:endParaRPr lang="en-US" sz="2400" dirty="0">
              <a:latin typeface="Arial" charset="0"/>
            </a:endParaRPr>
          </a:p>
          <a:p>
            <a:pPr marL="0" indent="0">
              <a:buNone/>
            </a:pPr>
            <a:r>
              <a:rPr lang="en-US" sz="2400" dirty="0">
                <a:latin typeface="Arial" charset="0"/>
              </a:rPr>
              <a:t>Dean:  </a:t>
            </a:r>
            <a:r>
              <a:rPr lang="en-US" sz="2400" i="1" dirty="0">
                <a:latin typeface="Arial" charset="0"/>
              </a:rPr>
              <a:t>Handbook of South African Copyright Law p 1 – 1</a:t>
            </a:r>
          </a:p>
          <a:p>
            <a:pPr marL="0" indent="0">
              <a:buNone/>
            </a:pPr>
            <a:r>
              <a:rPr lang="en-US" sz="2400" i="1" dirty="0">
                <a:latin typeface="Arial" charset="0"/>
              </a:rPr>
              <a:t>Published by </a:t>
            </a:r>
            <a:r>
              <a:rPr lang="en-US" sz="2400" i="1" dirty="0" err="1">
                <a:latin typeface="Arial" charset="0"/>
              </a:rPr>
              <a:t>Juta</a:t>
            </a:r>
            <a:r>
              <a:rPr lang="en-US" sz="2400" i="1" dirty="0">
                <a:latin typeface="Arial" charset="0"/>
              </a:rPr>
              <a:t> &amp; Co.</a:t>
            </a:r>
          </a:p>
          <a:p>
            <a:pPr marL="0" indent="0">
              <a:buNone/>
            </a:pPr>
            <a:endParaRPr lang="en-US" dirty="0"/>
          </a:p>
        </p:txBody>
      </p:sp>
    </p:spTree>
    <p:extLst>
      <p:ext uri="{BB962C8B-B14F-4D97-AF65-F5344CB8AC3E}">
        <p14:creationId xmlns:p14="http://schemas.microsoft.com/office/powerpoint/2010/main" xmlns="" val="2962350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TERM OF COPYRIGHT (continued)</a:t>
            </a:r>
          </a:p>
        </p:txBody>
      </p:sp>
      <p:sp>
        <p:nvSpPr>
          <p:cNvPr id="3" name="Content Placeholder 2"/>
          <p:cNvSpPr>
            <a:spLocks noGrp="1"/>
          </p:cNvSpPr>
          <p:nvPr>
            <p:ph idx="1"/>
          </p:nvPr>
        </p:nvSpPr>
        <p:spPr/>
        <p:txBody>
          <a:bodyPr>
            <a:normAutofit lnSpcReduction="10000"/>
          </a:bodyPr>
          <a:lstStyle/>
          <a:p>
            <a:pPr marL="0" indent="0" algn="ctr">
              <a:buNone/>
            </a:pPr>
            <a:r>
              <a:rPr lang="en-GB" b="1" dirty="0">
                <a:latin typeface="Arial" charset="0"/>
              </a:rPr>
              <a:t>CINEMATOGRAPH FILM, PHOTOGRAPH OR COMPUTER PROGRAMME</a:t>
            </a:r>
          </a:p>
          <a:p>
            <a:endParaRPr lang="en-GB" dirty="0">
              <a:latin typeface="Arial" charset="0"/>
            </a:endParaRPr>
          </a:p>
          <a:p>
            <a:r>
              <a:rPr lang="en-GB" dirty="0">
                <a:latin typeface="Arial" charset="0"/>
              </a:rPr>
              <a:t>Until fifty years after the work is lawfully made available to the public, or failing such an event within fifty years from the making of the work, fifty years from</a:t>
            </a:r>
            <a:r>
              <a:rPr lang="en-GB" dirty="0"/>
              <a:t> </a:t>
            </a:r>
            <a:r>
              <a:rPr lang="en-GB" dirty="0">
                <a:latin typeface="Arial" charset="0"/>
              </a:rPr>
              <a:t>when the work was made.</a:t>
            </a:r>
          </a:p>
        </p:txBody>
      </p:sp>
      <p:pic>
        <p:nvPicPr>
          <p:cNvPr id="4" name="Picture 4" descr="FILM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512577" y="2550991"/>
            <a:ext cx="1504454" cy="1036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417123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b="1" dirty="0">
                <a:latin typeface="Arial" charset="0"/>
              </a:rPr>
              <a:t>SOUND RECORDING, BROADCAST, PROGRAMME-CARRYING SIGNAL</a:t>
            </a:r>
            <a:r>
              <a:rPr lang="en-US" b="1" dirty="0">
                <a:latin typeface="Arial" charset="0"/>
              </a:rPr>
              <a:t/>
            </a:r>
            <a:br>
              <a:rPr lang="en-US" b="1" dirty="0">
                <a:latin typeface="Arial" charset="0"/>
              </a:rPr>
            </a:br>
            <a:endParaRPr lang="en-GB" dirty="0">
              <a:latin typeface="Arial" charset="0"/>
            </a:endParaRPr>
          </a:p>
          <a:p>
            <a:r>
              <a:rPr lang="en-GB" dirty="0">
                <a:latin typeface="Arial" charset="0"/>
              </a:rPr>
              <a:t>Until fifty years after the first publication of the sound recording, or after the transmission of a broadcast or programme carrying signal, respectively</a:t>
            </a:r>
          </a:p>
          <a:p>
            <a:endParaRPr lang="en-ZA" dirty="0"/>
          </a:p>
        </p:txBody>
      </p:sp>
      <p:sp>
        <p:nvSpPr>
          <p:cNvPr id="4" name="Title 3"/>
          <p:cNvSpPr>
            <a:spLocks noGrp="1"/>
          </p:cNvSpPr>
          <p:nvPr>
            <p:ph type="title"/>
          </p:nvPr>
        </p:nvSpPr>
        <p:spPr/>
        <p:txBody>
          <a:bodyPr/>
          <a:lstStyle/>
          <a:p>
            <a:r>
              <a:rPr lang="en-ZA" dirty="0"/>
              <a:t>TERM OF COPYRIGHT (continued)</a:t>
            </a:r>
            <a:endParaRPr lang="en-US" dirty="0"/>
          </a:p>
        </p:txBody>
      </p:sp>
      <p:pic>
        <p:nvPicPr>
          <p:cNvPr id="5" name="Picture 4" descr="DISH0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8017496" y="4911505"/>
            <a:ext cx="899492" cy="1038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341165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403350" y="1844675"/>
            <a:ext cx="302418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u="sng">
                <a:solidFill>
                  <a:schemeClr val="tx1"/>
                </a:solidFill>
                <a:latin typeface="CG Times" charset="0"/>
                <a:ea typeface="ＭＳ Ｐゴシック" charset="0"/>
              </a:defRPr>
            </a:lvl1pPr>
            <a:lvl2pPr marL="742950" indent="-285750" eaLnBrk="0" hangingPunct="0">
              <a:defRPr sz="3200" u="sng">
                <a:solidFill>
                  <a:schemeClr val="tx1"/>
                </a:solidFill>
                <a:latin typeface="CG Times" charset="0"/>
                <a:ea typeface="ＭＳ Ｐゴシック" charset="0"/>
              </a:defRPr>
            </a:lvl2pPr>
            <a:lvl3pPr marL="1143000" indent="-228600" eaLnBrk="0" hangingPunct="0">
              <a:defRPr sz="3200" u="sng">
                <a:solidFill>
                  <a:schemeClr val="tx1"/>
                </a:solidFill>
                <a:latin typeface="CG Times" charset="0"/>
                <a:ea typeface="ＭＳ Ｐゴシック" charset="0"/>
              </a:defRPr>
            </a:lvl3pPr>
            <a:lvl4pPr marL="1600200" indent="-228600" eaLnBrk="0" hangingPunct="0">
              <a:defRPr sz="3200" u="sng">
                <a:solidFill>
                  <a:schemeClr val="tx1"/>
                </a:solidFill>
                <a:latin typeface="CG Times" charset="0"/>
                <a:ea typeface="ＭＳ Ｐゴシック" charset="0"/>
              </a:defRPr>
            </a:lvl4pPr>
            <a:lvl5pPr marL="2057400" indent="-228600" eaLnBrk="0" hangingPunct="0">
              <a:defRPr sz="3200" u="sng">
                <a:solidFill>
                  <a:schemeClr val="tx1"/>
                </a:solidFill>
                <a:latin typeface="CG Times" charset="0"/>
                <a:ea typeface="ＭＳ Ｐゴシック" charset="0"/>
              </a:defRPr>
            </a:lvl5pPr>
            <a:lvl6pPr marL="2514600" indent="-228600" eaLnBrk="0" fontAlgn="base" hangingPunct="0">
              <a:spcBef>
                <a:spcPct val="0"/>
              </a:spcBef>
              <a:spcAft>
                <a:spcPct val="0"/>
              </a:spcAft>
              <a:defRPr sz="3200" u="sng">
                <a:solidFill>
                  <a:schemeClr val="tx1"/>
                </a:solidFill>
                <a:latin typeface="CG Times" charset="0"/>
                <a:ea typeface="ＭＳ Ｐゴシック" charset="0"/>
              </a:defRPr>
            </a:lvl6pPr>
            <a:lvl7pPr marL="2971800" indent="-228600" eaLnBrk="0" fontAlgn="base" hangingPunct="0">
              <a:spcBef>
                <a:spcPct val="0"/>
              </a:spcBef>
              <a:spcAft>
                <a:spcPct val="0"/>
              </a:spcAft>
              <a:defRPr sz="3200" u="sng">
                <a:solidFill>
                  <a:schemeClr val="tx1"/>
                </a:solidFill>
                <a:latin typeface="CG Times" charset="0"/>
                <a:ea typeface="ＭＳ Ｐゴシック" charset="0"/>
              </a:defRPr>
            </a:lvl7pPr>
            <a:lvl8pPr marL="3429000" indent="-228600" eaLnBrk="0" fontAlgn="base" hangingPunct="0">
              <a:spcBef>
                <a:spcPct val="0"/>
              </a:spcBef>
              <a:spcAft>
                <a:spcPct val="0"/>
              </a:spcAft>
              <a:defRPr sz="3200" u="sng">
                <a:solidFill>
                  <a:schemeClr val="tx1"/>
                </a:solidFill>
                <a:latin typeface="CG Times" charset="0"/>
                <a:ea typeface="ＭＳ Ｐゴシック" charset="0"/>
              </a:defRPr>
            </a:lvl8pPr>
            <a:lvl9pPr marL="3886200" indent="-228600" eaLnBrk="0" fontAlgn="base" hangingPunct="0">
              <a:spcBef>
                <a:spcPct val="0"/>
              </a:spcBef>
              <a:spcAft>
                <a:spcPct val="0"/>
              </a:spcAft>
              <a:defRPr sz="3200" u="sng">
                <a:solidFill>
                  <a:schemeClr val="tx1"/>
                </a:solidFill>
                <a:latin typeface="CG Times" charset="0"/>
                <a:ea typeface="ＭＳ Ｐゴシック" charset="0"/>
              </a:defRPr>
            </a:lvl9pPr>
          </a:lstStyle>
          <a:p>
            <a:pPr>
              <a:spcBef>
                <a:spcPct val="50000"/>
              </a:spcBef>
            </a:pPr>
            <a:r>
              <a:rPr lang="en-GB" sz="2400" u="none" dirty="0">
                <a:latin typeface="Arial" charset="0"/>
              </a:rPr>
              <a:t>Reproduce/adapt the work in any manner or form</a:t>
            </a:r>
          </a:p>
          <a:p>
            <a:pPr eaLnBrk="1" hangingPunct="1">
              <a:spcBef>
                <a:spcPct val="50000"/>
              </a:spcBef>
            </a:pPr>
            <a:endParaRPr lang="en-US" sz="2400" dirty="0">
              <a:latin typeface="Arial" charset="0"/>
            </a:endParaRPr>
          </a:p>
        </p:txBody>
      </p:sp>
      <p:sp>
        <p:nvSpPr>
          <p:cNvPr id="5" name="Text Box 4"/>
          <p:cNvSpPr txBox="1">
            <a:spLocks noChangeArrowheads="1"/>
          </p:cNvSpPr>
          <p:nvPr/>
        </p:nvSpPr>
        <p:spPr bwMode="auto">
          <a:xfrm>
            <a:off x="5292725" y="1844675"/>
            <a:ext cx="2808288"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u="sng">
                <a:solidFill>
                  <a:schemeClr val="tx1"/>
                </a:solidFill>
                <a:latin typeface="CG Times" charset="0"/>
                <a:ea typeface="ＭＳ Ｐゴシック" charset="0"/>
              </a:defRPr>
            </a:lvl1pPr>
            <a:lvl2pPr marL="742950" indent="-285750" eaLnBrk="0" hangingPunct="0">
              <a:defRPr sz="3200" u="sng">
                <a:solidFill>
                  <a:schemeClr val="tx1"/>
                </a:solidFill>
                <a:latin typeface="CG Times" charset="0"/>
                <a:ea typeface="ＭＳ Ｐゴシック" charset="0"/>
              </a:defRPr>
            </a:lvl2pPr>
            <a:lvl3pPr marL="1143000" indent="-228600" eaLnBrk="0" hangingPunct="0">
              <a:defRPr sz="3200" u="sng">
                <a:solidFill>
                  <a:schemeClr val="tx1"/>
                </a:solidFill>
                <a:latin typeface="CG Times" charset="0"/>
                <a:ea typeface="ＭＳ Ｐゴシック" charset="0"/>
              </a:defRPr>
            </a:lvl3pPr>
            <a:lvl4pPr marL="1600200" indent="-228600" eaLnBrk="0" hangingPunct="0">
              <a:defRPr sz="3200" u="sng">
                <a:solidFill>
                  <a:schemeClr val="tx1"/>
                </a:solidFill>
                <a:latin typeface="CG Times" charset="0"/>
                <a:ea typeface="ＭＳ Ｐゴシック" charset="0"/>
              </a:defRPr>
            </a:lvl4pPr>
            <a:lvl5pPr marL="2057400" indent="-228600" eaLnBrk="0" hangingPunct="0">
              <a:defRPr sz="3200" u="sng">
                <a:solidFill>
                  <a:schemeClr val="tx1"/>
                </a:solidFill>
                <a:latin typeface="CG Times" charset="0"/>
                <a:ea typeface="ＭＳ Ｐゴシック" charset="0"/>
              </a:defRPr>
            </a:lvl5pPr>
            <a:lvl6pPr marL="2514600" indent="-228600" eaLnBrk="0" fontAlgn="base" hangingPunct="0">
              <a:spcBef>
                <a:spcPct val="0"/>
              </a:spcBef>
              <a:spcAft>
                <a:spcPct val="0"/>
              </a:spcAft>
              <a:defRPr sz="3200" u="sng">
                <a:solidFill>
                  <a:schemeClr val="tx1"/>
                </a:solidFill>
                <a:latin typeface="CG Times" charset="0"/>
                <a:ea typeface="ＭＳ Ｐゴシック" charset="0"/>
              </a:defRPr>
            </a:lvl6pPr>
            <a:lvl7pPr marL="2971800" indent="-228600" eaLnBrk="0" fontAlgn="base" hangingPunct="0">
              <a:spcBef>
                <a:spcPct val="0"/>
              </a:spcBef>
              <a:spcAft>
                <a:spcPct val="0"/>
              </a:spcAft>
              <a:defRPr sz="3200" u="sng">
                <a:solidFill>
                  <a:schemeClr val="tx1"/>
                </a:solidFill>
                <a:latin typeface="CG Times" charset="0"/>
                <a:ea typeface="ＭＳ Ｐゴシック" charset="0"/>
              </a:defRPr>
            </a:lvl7pPr>
            <a:lvl8pPr marL="3429000" indent="-228600" eaLnBrk="0" fontAlgn="base" hangingPunct="0">
              <a:spcBef>
                <a:spcPct val="0"/>
              </a:spcBef>
              <a:spcAft>
                <a:spcPct val="0"/>
              </a:spcAft>
              <a:defRPr sz="3200" u="sng">
                <a:solidFill>
                  <a:schemeClr val="tx1"/>
                </a:solidFill>
                <a:latin typeface="CG Times" charset="0"/>
                <a:ea typeface="ＭＳ Ｐゴシック" charset="0"/>
              </a:defRPr>
            </a:lvl8pPr>
            <a:lvl9pPr marL="3886200" indent="-228600" eaLnBrk="0" fontAlgn="base" hangingPunct="0">
              <a:spcBef>
                <a:spcPct val="0"/>
              </a:spcBef>
              <a:spcAft>
                <a:spcPct val="0"/>
              </a:spcAft>
              <a:defRPr sz="3200" u="sng">
                <a:solidFill>
                  <a:schemeClr val="tx1"/>
                </a:solidFill>
                <a:latin typeface="CG Times" charset="0"/>
                <a:ea typeface="ＭＳ Ｐゴシック" charset="0"/>
              </a:defRPr>
            </a:lvl9pPr>
          </a:lstStyle>
          <a:p>
            <a:pPr>
              <a:spcBef>
                <a:spcPct val="50000"/>
              </a:spcBef>
            </a:pPr>
            <a:r>
              <a:rPr lang="en-GB" sz="2400" u="none" dirty="0">
                <a:latin typeface="Arial" charset="0"/>
              </a:rPr>
              <a:t>Publish the work</a:t>
            </a:r>
          </a:p>
          <a:p>
            <a:pPr eaLnBrk="1" hangingPunct="1">
              <a:spcBef>
                <a:spcPct val="50000"/>
              </a:spcBef>
            </a:pPr>
            <a:endParaRPr lang="en-US" sz="2400" dirty="0">
              <a:latin typeface="Arial" charset="0"/>
            </a:endParaRPr>
          </a:p>
        </p:txBody>
      </p:sp>
      <p:sp>
        <p:nvSpPr>
          <p:cNvPr id="6" name="Text Box 7"/>
          <p:cNvSpPr txBox="1">
            <a:spLocks noChangeArrowheads="1"/>
          </p:cNvSpPr>
          <p:nvPr/>
        </p:nvSpPr>
        <p:spPr bwMode="auto">
          <a:xfrm>
            <a:off x="1547813" y="4149725"/>
            <a:ext cx="2879725"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u="sng">
                <a:solidFill>
                  <a:schemeClr val="tx1"/>
                </a:solidFill>
                <a:latin typeface="CG Times" charset="0"/>
                <a:ea typeface="ＭＳ Ｐゴシック" charset="0"/>
              </a:defRPr>
            </a:lvl1pPr>
            <a:lvl2pPr marL="742950" indent="-285750" eaLnBrk="0" hangingPunct="0">
              <a:defRPr sz="3200" u="sng">
                <a:solidFill>
                  <a:schemeClr val="tx1"/>
                </a:solidFill>
                <a:latin typeface="CG Times" charset="0"/>
                <a:ea typeface="ＭＳ Ｐゴシック" charset="0"/>
              </a:defRPr>
            </a:lvl2pPr>
            <a:lvl3pPr marL="1143000" indent="-228600" eaLnBrk="0" hangingPunct="0">
              <a:defRPr sz="3200" u="sng">
                <a:solidFill>
                  <a:schemeClr val="tx1"/>
                </a:solidFill>
                <a:latin typeface="CG Times" charset="0"/>
                <a:ea typeface="ＭＳ Ｐゴシック" charset="0"/>
              </a:defRPr>
            </a:lvl3pPr>
            <a:lvl4pPr marL="1600200" indent="-228600" eaLnBrk="0" hangingPunct="0">
              <a:defRPr sz="3200" u="sng">
                <a:solidFill>
                  <a:schemeClr val="tx1"/>
                </a:solidFill>
                <a:latin typeface="CG Times" charset="0"/>
                <a:ea typeface="ＭＳ Ｐゴシック" charset="0"/>
              </a:defRPr>
            </a:lvl4pPr>
            <a:lvl5pPr marL="2057400" indent="-228600" eaLnBrk="0" hangingPunct="0">
              <a:defRPr sz="3200" u="sng">
                <a:solidFill>
                  <a:schemeClr val="tx1"/>
                </a:solidFill>
                <a:latin typeface="CG Times" charset="0"/>
                <a:ea typeface="ＭＳ Ｐゴシック" charset="0"/>
              </a:defRPr>
            </a:lvl5pPr>
            <a:lvl6pPr marL="2514600" indent="-228600" eaLnBrk="0" fontAlgn="base" hangingPunct="0">
              <a:spcBef>
                <a:spcPct val="0"/>
              </a:spcBef>
              <a:spcAft>
                <a:spcPct val="0"/>
              </a:spcAft>
              <a:defRPr sz="3200" u="sng">
                <a:solidFill>
                  <a:schemeClr val="tx1"/>
                </a:solidFill>
                <a:latin typeface="CG Times" charset="0"/>
                <a:ea typeface="ＭＳ Ｐゴシック" charset="0"/>
              </a:defRPr>
            </a:lvl6pPr>
            <a:lvl7pPr marL="2971800" indent="-228600" eaLnBrk="0" fontAlgn="base" hangingPunct="0">
              <a:spcBef>
                <a:spcPct val="0"/>
              </a:spcBef>
              <a:spcAft>
                <a:spcPct val="0"/>
              </a:spcAft>
              <a:defRPr sz="3200" u="sng">
                <a:solidFill>
                  <a:schemeClr val="tx1"/>
                </a:solidFill>
                <a:latin typeface="CG Times" charset="0"/>
                <a:ea typeface="ＭＳ Ｐゴシック" charset="0"/>
              </a:defRPr>
            </a:lvl7pPr>
            <a:lvl8pPr marL="3429000" indent="-228600" eaLnBrk="0" fontAlgn="base" hangingPunct="0">
              <a:spcBef>
                <a:spcPct val="0"/>
              </a:spcBef>
              <a:spcAft>
                <a:spcPct val="0"/>
              </a:spcAft>
              <a:defRPr sz="3200" u="sng">
                <a:solidFill>
                  <a:schemeClr val="tx1"/>
                </a:solidFill>
                <a:latin typeface="CG Times" charset="0"/>
                <a:ea typeface="ＭＳ Ｐゴシック" charset="0"/>
              </a:defRPr>
            </a:lvl8pPr>
            <a:lvl9pPr marL="3886200" indent="-228600" eaLnBrk="0" fontAlgn="base" hangingPunct="0">
              <a:spcBef>
                <a:spcPct val="0"/>
              </a:spcBef>
              <a:spcAft>
                <a:spcPct val="0"/>
              </a:spcAft>
              <a:defRPr sz="3200" u="sng">
                <a:solidFill>
                  <a:schemeClr val="tx1"/>
                </a:solidFill>
                <a:latin typeface="CG Times" charset="0"/>
                <a:ea typeface="ＭＳ Ｐゴシック" charset="0"/>
              </a:defRPr>
            </a:lvl9pPr>
          </a:lstStyle>
          <a:p>
            <a:pPr>
              <a:spcBef>
                <a:spcPct val="50000"/>
              </a:spcBef>
            </a:pPr>
            <a:r>
              <a:rPr lang="en-GB" sz="2400" u="none">
                <a:latin typeface="Arial" charset="0"/>
              </a:rPr>
              <a:t>Broadcast the work</a:t>
            </a:r>
          </a:p>
          <a:p>
            <a:pPr eaLnBrk="1" hangingPunct="1">
              <a:spcBef>
                <a:spcPct val="50000"/>
              </a:spcBef>
            </a:pPr>
            <a:endParaRPr lang="en-US" sz="2400">
              <a:latin typeface="Arial" charset="0"/>
            </a:endParaRPr>
          </a:p>
        </p:txBody>
      </p:sp>
      <p:sp>
        <p:nvSpPr>
          <p:cNvPr id="7" name="Text Box 8"/>
          <p:cNvSpPr txBox="1">
            <a:spLocks noChangeArrowheads="1"/>
          </p:cNvSpPr>
          <p:nvPr/>
        </p:nvSpPr>
        <p:spPr bwMode="auto">
          <a:xfrm>
            <a:off x="5508625" y="4076700"/>
            <a:ext cx="2232025" cy="137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u="sng">
                <a:solidFill>
                  <a:schemeClr val="tx1"/>
                </a:solidFill>
                <a:latin typeface="CG Times" charset="0"/>
                <a:ea typeface="ＭＳ Ｐゴシック" charset="0"/>
              </a:defRPr>
            </a:lvl1pPr>
            <a:lvl2pPr marL="742950" indent="-285750" eaLnBrk="0" hangingPunct="0">
              <a:defRPr sz="3200" u="sng">
                <a:solidFill>
                  <a:schemeClr val="tx1"/>
                </a:solidFill>
                <a:latin typeface="CG Times" charset="0"/>
                <a:ea typeface="ＭＳ Ｐゴシック" charset="0"/>
              </a:defRPr>
            </a:lvl2pPr>
            <a:lvl3pPr marL="1143000" indent="-228600" eaLnBrk="0" hangingPunct="0">
              <a:defRPr sz="3200" u="sng">
                <a:solidFill>
                  <a:schemeClr val="tx1"/>
                </a:solidFill>
                <a:latin typeface="CG Times" charset="0"/>
                <a:ea typeface="ＭＳ Ｐゴシック" charset="0"/>
              </a:defRPr>
            </a:lvl3pPr>
            <a:lvl4pPr marL="1600200" indent="-228600" eaLnBrk="0" hangingPunct="0">
              <a:defRPr sz="3200" u="sng">
                <a:solidFill>
                  <a:schemeClr val="tx1"/>
                </a:solidFill>
                <a:latin typeface="CG Times" charset="0"/>
                <a:ea typeface="ＭＳ Ｐゴシック" charset="0"/>
              </a:defRPr>
            </a:lvl4pPr>
            <a:lvl5pPr marL="2057400" indent="-228600" eaLnBrk="0" hangingPunct="0">
              <a:defRPr sz="3200" u="sng">
                <a:solidFill>
                  <a:schemeClr val="tx1"/>
                </a:solidFill>
                <a:latin typeface="CG Times" charset="0"/>
                <a:ea typeface="ＭＳ Ｐゴシック" charset="0"/>
              </a:defRPr>
            </a:lvl5pPr>
            <a:lvl6pPr marL="2514600" indent="-228600" eaLnBrk="0" fontAlgn="base" hangingPunct="0">
              <a:spcBef>
                <a:spcPct val="0"/>
              </a:spcBef>
              <a:spcAft>
                <a:spcPct val="0"/>
              </a:spcAft>
              <a:defRPr sz="3200" u="sng">
                <a:solidFill>
                  <a:schemeClr val="tx1"/>
                </a:solidFill>
                <a:latin typeface="CG Times" charset="0"/>
                <a:ea typeface="ＭＳ Ｐゴシック" charset="0"/>
              </a:defRPr>
            </a:lvl6pPr>
            <a:lvl7pPr marL="2971800" indent="-228600" eaLnBrk="0" fontAlgn="base" hangingPunct="0">
              <a:spcBef>
                <a:spcPct val="0"/>
              </a:spcBef>
              <a:spcAft>
                <a:spcPct val="0"/>
              </a:spcAft>
              <a:defRPr sz="3200" u="sng">
                <a:solidFill>
                  <a:schemeClr val="tx1"/>
                </a:solidFill>
                <a:latin typeface="CG Times" charset="0"/>
                <a:ea typeface="ＭＳ Ｐゴシック" charset="0"/>
              </a:defRPr>
            </a:lvl7pPr>
            <a:lvl8pPr marL="3429000" indent="-228600" eaLnBrk="0" fontAlgn="base" hangingPunct="0">
              <a:spcBef>
                <a:spcPct val="0"/>
              </a:spcBef>
              <a:spcAft>
                <a:spcPct val="0"/>
              </a:spcAft>
              <a:defRPr sz="3200" u="sng">
                <a:solidFill>
                  <a:schemeClr val="tx1"/>
                </a:solidFill>
                <a:latin typeface="CG Times" charset="0"/>
                <a:ea typeface="ＭＳ Ｐゴシック" charset="0"/>
              </a:defRPr>
            </a:lvl8pPr>
            <a:lvl9pPr marL="3886200" indent="-228600" eaLnBrk="0" fontAlgn="base" hangingPunct="0">
              <a:spcBef>
                <a:spcPct val="0"/>
              </a:spcBef>
              <a:spcAft>
                <a:spcPct val="0"/>
              </a:spcAft>
              <a:defRPr sz="3200" u="sng">
                <a:solidFill>
                  <a:schemeClr val="tx1"/>
                </a:solidFill>
                <a:latin typeface="CG Times" charset="0"/>
                <a:ea typeface="ＭＳ Ｐゴシック" charset="0"/>
              </a:defRPr>
            </a:lvl9pPr>
          </a:lstStyle>
          <a:p>
            <a:pPr>
              <a:spcBef>
                <a:spcPct val="50000"/>
              </a:spcBef>
            </a:pPr>
            <a:r>
              <a:rPr lang="en-GB" sz="2400" u="none">
                <a:latin typeface="Arial" charset="0"/>
              </a:rPr>
              <a:t>Perform the work in public</a:t>
            </a:r>
          </a:p>
          <a:p>
            <a:pPr eaLnBrk="1" hangingPunct="1">
              <a:spcBef>
                <a:spcPct val="50000"/>
              </a:spcBef>
            </a:pPr>
            <a:endParaRPr lang="en-US" sz="2400">
              <a:latin typeface="Arial" charset="0"/>
            </a:endParaRPr>
          </a:p>
        </p:txBody>
      </p:sp>
      <p:sp>
        <p:nvSpPr>
          <p:cNvPr id="8" name="Text Box 11"/>
          <p:cNvSpPr txBox="1">
            <a:spLocks noChangeArrowheads="1"/>
          </p:cNvSpPr>
          <p:nvPr/>
        </p:nvSpPr>
        <p:spPr bwMode="auto">
          <a:xfrm>
            <a:off x="4140200" y="5300663"/>
            <a:ext cx="3455988"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u="sng">
                <a:solidFill>
                  <a:schemeClr val="tx1"/>
                </a:solidFill>
                <a:latin typeface="CG Times" charset="0"/>
                <a:ea typeface="ＭＳ Ｐゴシック" charset="0"/>
              </a:defRPr>
            </a:lvl1pPr>
            <a:lvl2pPr marL="742950" indent="-285750" eaLnBrk="0" hangingPunct="0">
              <a:defRPr sz="3200" u="sng">
                <a:solidFill>
                  <a:schemeClr val="tx1"/>
                </a:solidFill>
                <a:latin typeface="CG Times" charset="0"/>
                <a:ea typeface="ＭＳ Ｐゴシック" charset="0"/>
              </a:defRPr>
            </a:lvl2pPr>
            <a:lvl3pPr marL="1143000" indent="-228600" eaLnBrk="0" hangingPunct="0">
              <a:defRPr sz="3200" u="sng">
                <a:solidFill>
                  <a:schemeClr val="tx1"/>
                </a:solidFill>
                <a:latin typeface="CG Times" charset="0"/>
                <a:ea typeface="ＭＳ Ｐゴシック" charset="0"/>
              </a:defRPr>
            </a:lvl3pPr>
            <a:lvl4pPr marL="1600200" indent="-228600" eaLnBrk="0" hangingPunct="0">
              <a:defRPr sz="3200" u="sng">
                <a:solidFill>
                  <a:schemeClr val="tx1"/>
                </a:solidFill>
                <a:latin typeface="CG Times" charset="0"/>
                <a:ea typeface="ＭＳ Ｐゴシック" charset="0"/>
              </a:defRPr>
            </a:lvl4pPr>
            <a:lvl5pPr marL="2057400" indent="-228600" eaLnBrk="0" hangingPunct="0">
              <a:defRPr sz="3200" u="sng">
                <a:solidFill>
                  <a:schemeClr val="tx1"/>
                </a:solidFill>
                <a:latin typeface="CG Times" charset="0"/>
                <a:ea typeface="ＭＳ Ｐゴシック" charset="0"/>
              </a:defRPr>
            </a:lvl5pPr>
            <a:lvl6pPr marL="2514600" indent="-228600" eaLnBrk="0" fontAlgn="base" hangingPunct="0">
              <a:spcBef>
                <a:spcPct val="0"/>
              </a:spcBef>
              <a:spcAft>
                <a:spcPct val="0"/>
              </a:spcAft>
              <a:defRPr sz="3200" u="sng">
                <a:solidFill>
                  <a:schemeClr val="tx1"/>
                </a:solidFill>
                <a:latin typeface="CG Times" charset="0"/>
                <a:ea typeface="ＭＳ Ｐゴシック" charset="0"/>
              </a:defRPr>
            </a:lvl6pPr>
            <a:lvl7pPr marL="2971800" indent="-228600" eaLnBrk="0" fontAlgn="base" hangingPunct="0">
              <a:spcBef>
                <a:spcPct val="0"/>
              </a:spcBef>
              <a:spcAft>
                <a:spcPct val="0"/>
              </a:spcAft>
              <a:defRPr sz="3200" u="sng">
                <a:solidFill>
                  <a:schemeClr val="tx1"/>
                </a:solidFill>
                <a:latin typeface="CG Times" charset="0"/>
                <a:ea typeface="ＭＳ Ｐゴシック" charset="0"/>
              </a:defRPr>
            </a:lvl7pPr>
            <a:lvl8pPr marL="3429000" indent="-228600" eaLnBrk="0" fontAlgn="base" hangingPunct="0">
              <a:spcBef>
                <a:spcPct val="0"/>
              </a:spcBef>
              <a:spcAft>
                <a:spcPct val="0"/>
              </a:spcAft>
              <a:defRPr sz="3200" u="sng">
                <a:solidFill>
                  <a:schemeClr val="tx1"/>
                </a:solidFill>
                <a:latin typeface="CG Times" charset="0"/>
                <a:ea typeface="ＭＳ Ｐゴシック" charset="0"/>
              </a:defRPr>
            </a:lvl8pPr>
            <a:lvl9pPr marL="3886200" indent="-228600" eaLnBrk="0" fontAlgn="base" hangingPunct="0">
              <a:spcBef>
                <a:spcPct val="0"/>
              </a:spcBef>
              <a:spcAft>
                <a:spcPct val="0"/>
              </a:spcAft>
              <a:defRPr sz="3200" u="sng">
                <a:solidFill>
                  <a:schemeClr val="tx1"/>
                </a:solidFill>
                <a:latin typeface="CG Times" charset="0"/>
                <a:ea typeface="ＭＳ Ｐゴシック" charset="0"/>
              </a:defRPr>
            </a:lvl9pPr>
          </a:lstStyle>
          <a:p>
            <a:pPr>
              <a:spcBef>
                <a:spcPct val="50000"/>
              </a:spcBef>
            </a:pPr>
            <a:r>
              <a:rPr lang="en-GB" sz="2400" u="none" dirty="0">
                <a:latin typeface="Arial" charset="0"/>
              </a:rPr>
              <a:t>……known as a </a:t>
            </a:r>
            <a:r>
              <a:rPr lang="en-GB" sz="2400" b="1" u="none" dirty="0">
                <a:latin typeface="Arial" charset="0"/>
              </a:rPr>
              <a:t>’restricted act</a:t>
            </a:r>
            <a:r>
              <a:rPr lang="en-GB" sz="2400" u="none" dirty="0">
                <a:latin typeface="Arial" charset="0"/>
              </a:rPr>
              <a:t>’</a:t>
            </a:r>
          </a:p>
          <a:p>
            <a:pPr eaLnBrk="1" hangingPunct="1">
              <a:spcBef>
                <a:spcPct val="50000"/>
              </a:spcBef>
            </a:pPr>
            <a:endParaRPr lang="en-US" sz="2400" dirty="0">
              <a:latin typeface="Arial" charset="0"/>
            </a:endParaRPr>
          </a:p>
        </p:txBody>
      </p:sp>
      <p:sp>
        <p:nvSpPr>
          <p:cNvPr id="13" name="Title 1"/>
          <p:cNvSpPr>
            <a:spLocks noGrp="1"/>
          </p:cNvSpPr>
          <p:nvPr>
            <p:ph type="title"/>
          </p:nvPr>
        </p:nvSpPr>
        <p:spPr>
          <a:xfrm>
            <a:off x="457200" y="274638"/>
            <a:ext cx="8229600" cy="1143000"/>
          </a:xfrm>
        </p:spPr>
        <p:txBody>
          <a:bodyPr>
            <a:normAutofit/>
          </a:bodyPr>
          <a:lstStyle/>
          <a:p>
            <a:r>
              <a:rPr lang="en-ZA" dirty="0"/>
              <a:t>THE COPYRIGHT OWNER</a:t>
            </a:r>
            <a:br>
              <a:rPr lang="en-ZA" dirty="0"/>
            </a:br>
            <a:r>
              <a:rPr lang="en-ZA" sz="2400" dirty="0"/>
              <a:t>HAS THE EXLUSIVE RIGHT, INTER ALIA, TO</a:t>
            </a:r>
            <a:endParaRPr lang="en-ZA" dirty="0"/>
          </a:p>
        </p:txBody>
      </p:sp>
    </p:spTree>
    <p:extLst>
      <p:ext uri="{BB962C8B-B14F-4D97-AF65-F5344CB8AC3E}">
        <p14:creationId xmlns:p14="http://schemas.microsoft.com/office/powerpoint/2010/main" xmlns="" val="415952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E99A3E-9F7F-05E4-EBA4-C158A66DFA65}"/>
              </a:ext>
            </a:extLst>
          </p:cNvPr>
          <p:cNvSpPr>
            <a:spLocks noGrp="1"/>
          </p:cNvSpPr>
          <p:nvPr>
            <p:ph type="title"/>
          </p:nvPr>
        </p:nvSpPr>
        <p:spPr/>
        <p:txBody>
          <a:bodyPr>
            <a:normAutofit/>
          </a:bodyPr>
          <a:lstStyle/>
          <a:p>
            <a:r>
              <a:rPr lang="en-ZA" dirty="0"/>
              <a:t>REPRODUCTION/ADAPTATION</a:t>
            </a:r>
          </a:p>
        </p:txBody>
      </p:sp>
      <p:sp>
        <p:nvSpPr>
          <p:cNvPr id="3" name="Content Placeholder 2">
            <a:extLst>
              <a:ext uri="{FF2B5EF4-FFF2-40B4-BE49-F238E27FC236}">
                <a16:creationId xmlns:a16="http://schemas.microsoft.com/office/drawing/2014/main" xmlns="" id="{CBD1E345-CE7E-84AB-A04D-21868901ACE9}"/>
              </a:ext>
            </a:extLst>
          </p:cNvPr>
          <p:cNvSpPr>
            <a:spLocks noGrp="1"/>
          </p:cNvSpPr>
          <p:nvPr>
            <p:ph idx="1"/>
          </p:nvPr>
        </p:nvSpPr>
        <p:spPr/>
        <p:txBody>
          <a:bodyPr>
            <a:normAutofit fontScale="85000" lnSpcReduction="20000"/>
          </a:bodyPr>
          <a:lstStyle/>
          <a:p>
            <a:endParaRPr lang="en-ZA" dirty="0"/>
          </a:p>
          <a:p>
            <a:endParaRPr lang="en-ZA" dirty="0"/>
          </a:p>
          <a:p>
            <a:endParaRPr lang="en-ZA" dirty="0"/>
          </a:p>
          <a:p>
            <a:r>
              <a:rPr lang="en-ZA" dirty="0"/>
              <a:t>Both are copies – dependant on the degree of change from original</a:t>
            </a:r>
          </a:p>
          <a:p>
            <a:r>
              <a:rPr lang="en-ZA" dirty="0"/>
              <a:t>Reproduction is generally a replication or conversion of the work</a:t>
            </a:r>
          </a:p>
          <a:p>
            <a:r>
              <a:rPr lang="en-ZA" dirty="0"/>
              <a:t>Adaptation generally amounts to creating a new original work based on another - translation</a:t>
            </a:r>
          </a:p>
          <a:p>
            <a:endParaRPr lang="en-ZA" dirty="0"/>
          </a:p>
          <a:p>
            <a:endParaRPr lang="en-ZA" dirty="0"/>
          </a:p>
          <a:p>
            <a:endParaRPr lang="en-ZA" dirty="0"/>
          </a:p>
          <a:p>
            <a:endParaRPr lang="en-ZA" dirty="0"/>
          </a:p>
        </p:txBody>
      </p:sp>
    </p:spTree>
    <p:extLst>
      <p:ext uri="{BB962C8B-B14F-4D97-AF65-F5344CB8AC3E}">
        <p14:creationId xmlns:p14="http://schemas.microsoft.com/office/powerpoint/2010/main" xmlns="" val="51372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SIMILARITY/COPYING</a:t>
            </a:r>
          </a:p>
        </p:txBody>
      </p:sp>
      <p:sp>
        <p:nvSpPr>
          <p:cNvPr id="3" name="Content Placeholder 2"/>
          <p:cNvSpPr>
            <a:spLocks noGrp="1"/>
          </p:cNvSpPr>
          <p:nvPr>
            <p:ph idx="1"/>
          </p:nvPr>
        </p:nvSpPr>
        <p:spPr/>
        <p:txBody>
          <a:bodyPr anchor="t"/>
          <a:lstStyle/>
          <a:p>
            <a:pPr>
              <a:spcBef>
                <a:spcPct val="50000"/>
              </a:spcBef>
              <a:buFont typeface="Monotype Sorts" pitchFamily="2" charset="2"/>
              <a:buNone/>
            </a:pPr>
            <a:r>
              <a:rPr lang="en-GB" b="1" dirty="0">
                <a:latin typeface="Arial" charset="0"/>
                <a:sym typeface="Wingdings" pitchFamily="2" charset="2"/>
              </a:rPr>
              <a:t>Similarity</a:t>
            </a:r>
            <a:r>
              <a:rPr lang="en-GB" dirty="0">
                <a:latin typeface="Arial" charset="0"/>
                <a:sym typeface="Wingdings" pitchFamily="2" charset="2"/>
              </a:rPr>
              <a:t> necessary. If not due to </a:t>
            </a:r>
            <a:r>
              <a:rPr lang="en-GB" b="1" dirty="0">
                <a:latin typeface="Arial" charset="0"/>
                <a:sym typeface="Wingdings" pitchFamily="2" charset="2"/>
              </a:rPr>
              <a:t>copying,</a:t>
            </a:r>
            <a:r>
              <a:rPr lang="en-GB" dirty="0">
                <a:latin typeface="Arial" charset="0"/>
                <a:sym typeface="Wingdings" pitchFamily="2" charset="2"/>
              </a:rPr>
              <a:t> does not constitute copyright infringement by reproduction/adaptation</a:t>
            </a:r>
          </a:p>
          <a:p>
            <a:pPr>
              <a:spcBef>
                <a:spcPct val="50000"/>
              </a:spcBef>
              <a:buFont typeface="Monotype Sorts" pitchFamily="2" charset="2"/>
              <a:buNone/>
            </a:pPr>
            <a:endParaRPr lang="en-GB" dirty="0">
              <a:latin typeface="Arial" charset="0"/>
            </a:endParaRPr>
          </a:p>
          <a:p>
            <a:pPr>
              <a:spcBef>
                <a:spcPct val="50000"/>
              </a:spcBef>
            </a:pPr>
            <a:endParaRPr lang="en-US" dirty="0">
              <a:latin typeface="Arial" charset="0"/>
            </a:endParaRPr>
          </a:p>
          <a:p>
            <a:endParaRPr lang="en-ZA" dirty="0"/>
          </a:p>
        </p:txBody>
      </p:sp>
    </p:spTree>
    <p:extLst>
      <p:ext uri="{BB962C8B-B14F-4D97-AF65-F5344CB8AC3E}">
        <p14:creationId xmlns:p14="http://schemas.microsoft.com/office/powerpoint/2010/main" xmlns="" val="424378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22529-0C6B-5B3C-2B39-F9855529F781}"/>
              </a:ext>
            </a:extLst>
          </p:cNvPr>
          <p:cNvSpPr>
            <a:spLocks noGrp="1"/>
          </p:cNvSpPr>
          <p:nvPr>
            <p:ph type="title"/>
          </p:nvPr>
        </p:nvSpPr>
        <p:spPr/>
        <p:txBody>
          <a:bodyPr/>
          <a:lstStyle/>
          <a:p>
            <a:r>
              <a:rPr lang="en-US" dirty="0"/>
              <a:t>IDEA/EXPRESSION DICHOTOMY</a:t>
            </a:r>
            <a:endParaRPr lang="en-ZA" dirty="0"/>
          </a:p>
        </p:txBody>
      </p:sp>
      <p:sp>
        <p:nvSpPr>
          <p:cNvPr id="3" name="Content Placeholder 2">
            <a:extLst>
              <a:ext uri="{FF2B5EF4-FFF2-40B4-BE49-F238E27FC236}">
                <a16:creationId xmlns:a16="http://schemas.microsoft.com/office/drawing/2014/main" xmlns="" id="{AA602D36-F902-EE0C-9637-63D4D491D63A}"/>
              </a:ext>
            </a:extLst>
          </p:cNvPr>
          <p:cNvSpPr>
            <a:spLocks noGrp="1"/>
          </p:cNvSpPr>
          <p:nvPr>
            <p:ph idx="1"/>
          </p:nvPr>
        </p:nvSpPr>
        <p:spPr/>
        <p:txBody>
          <a:bodyPr/>
          <a:lstStyle/>
          <a:p>
            <a:r>
              <a:rPr lang="en-US" b="1" dirty="0"/>
              <a:t>Ideas</a:t>
            </a:r>
            <a:r>
              <a:rPr lang="en-US" dirty="0"/>
              <a:t> and information not protected</a:t>
            </a:r>
          </a:p>
          <a:p>
            <a:pPr marL="0" indent="0">
              <a:buNone/>
            </a:pPr>
            <a:endParaRPr lang="en-US" dirty="0"/>
          </a:p>
          <a:p>
            <a:r>
              <a:rPr lang="en-US" b="1" dirty="0"/>
              <a:t>Material expression</a:t>
            </a:r>
            <a:r>
              <a:rPr lang="en-US" dirty="0"/>
              <a:t> of ideas is subject of protection</a:t>
            </a:r>
            <a:endParaRPr lang="en-ZA" dirty="0"/>
          </a:p>
        </p:txBody>
      </p:sp>
    </p:spTree>
    <p:extLst>
      <p:ext uri="{BB962C8B-B14F-4D97-AF65-F5344CB8AC3E}">
        <p14:creationId xmlns:p14="http://schemas.microsoft.com/office/powerpoint/2010/main" xmlns="" val="4255942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1"/>
          <p:cNvPicPr>
            <a:picLocks noGrp="1" noChangeAspect="1" noChangeArrowheads="1"/>
          </p:cNvPicPr>
          <p:nvPr>
            <p:ph idx="4294967295"/>
          </p:nvPr>
        </p:nvPicPr>
        <p:blipFill>
          <a:blip r:embed="rId2">
            <a:extLst>
              <a:ext uri="{28A0092B-C50C-407E-A947-70E740481C1C}">
                <a14:useLocalDpi xmlns:a14="http://schemas.microsoft.com/office/drawing/2010/main" xmlns=""/>
              </a:ext>
            </a:extLst>
          </a:blip>
          <a:srcRect/>
          <a:stretch>
            <a:fillRect/>
          </a:stretch>
        </p:blipFill>
        <p:spPr bwMode="auto">
          <a:xfrm>
            <a:off x="382389" y="274638"/>
            <a:ext cx="8470900" cy="567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9549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334796" y="213439"/>
            <a:ext cx="8523288" cy="567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699807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3"/>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304800" y="188913"/>
            <a:ext cx="8588375" cy="567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892318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6931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866941-B3ED-6842-3AD1-F6342A56A8CE}"/>
              </a:ext>
            </a:extLst>
          </p:cNvPr>
          <p:cNvSpPr>
            <a:spLocks noGrp="1"/>
          </p:cNvSpPr>
          <p:nvPr>
            <p:ph type="title"/>
          </p:nvPr>
        </p:nvSpPr>
        <p:spPr/>
        <p:txBody>
          <a:bodyPr/>
          <a:lstStyle/>
          <a:p>
            <a:r>
              <a:rPr lang="en-US" dirty="0"/>
              <a:t>RATIONALE OF COPYRIGHT</a:t>
            </a:r>
            <a:endParaRPr lang="en-ZA" dirty="0"/>
          </a:p>
        </p:txBody>
      </p:sp>
      <p:sp>
        <p:nvSpPr>
          <p:cNvPr id="3" name="Content Placeholder 2">
            <a:extLst>
              <a:ext uri="{FF2B5EF4-FFF2-40B4-BE49-F238E27FC236}">
                <a16:creationId xmlns:a16="http://schemas.microsoft.com/office/drawing/2014/main" xmlns="" id="{526840FE-4ADC-3B93-B68A-3AA91AA5A76E}"/>
              </a:ext>
            </a:extLst>
          </p:cNvPr>
          <p:cNvSpPr>
            <a:spLocks noGrp="1"/>
          </p:cNvSpPr>
          <p:nvPr>
            <p:ph idx="1"/>
          </p:nvPr>
        </p:nvSpPr>
        <p:spPr/>
        <p:txBody>
          <a:bodyPr>
            <a:normAutofit fontScale="85000" lnSpcReduction="10000"/>
          </a:bodyPr>
          <a:lstStyle/>
          <a:p>
            <a:pPr marL="0" indent="0">
              <a:buNone/>
            </a:pPr>
            <a:r>
              <a:rPr lang="en-US" b="1" dirty="0"/>
              <a:t>  </a:t>
            </a:r>
          </a:p>
          <a:p>
            <a:pPr marL="0" indent="0">
              <a:buNone/>
            </a:pPr>
            <a:endParaRPr lang="en-US" b="1" dirty="0"/>
          </a:p>
          <a:p>
            <a:pPr marL="0" indent="0">
              <a:buNone/>
            </a:pPr>
            <a:endParaRPr lang="en-US" b="1" dirty="0"/>
          </a:p>
          <a:p>
            <a:pPr marL="0" indent="0">
              <a:buNone/>
            </a:pPr>
            <a:r>
              <a:rPr lang="en-US" b="1" dirty="0"/>
              <a:t>‘t</a:t>
            </a:r>
            <a:r>
              <a:rPr lang="en-US" b="1" i="1" dirty="0"/>
              <a:t>o promote the progress of useful arts, by securing for limited times to authors ….the exclusive rights to their respective writings…’</a:t>
            </a:r>
          </a:p>
          <a:p>
            <a:pPr marL="0" indent="0">
              <a:buNone/>
            </a:pPr>
            <a:endParaRPr lang="en-US" b="1" i="1" dirty="0"/>
          </a:p>
          <a:p>
            <a:pPr marL="0" indent="0">
              <a:buNone/>
            </a:pPr>
            <a:r>
              <a:rPr lang="en-US" dirty="0"/>
              <a:t>Article 1s 8 clause 8 of the Constitution of the USA.</a:t>
            </a:r>
          </a:p>
          <a:p>
            <a:pPr marL="0" indent="0">
              <a:buNone/>
            </a:pPr>
            <a:endParaRPr lang="en-US" b="1" i="1" dirty="0"/>
          </a:p>
          <a:p>
            <a:pPr marL="0" indent="0">
              <a:buNone/>
            </a:pPr>
            <a:endParaRPr lang="en-US" b="1" i="1" dirty="0"/>
          </a:p>
          <a:p>
            <a:pPr marL="0" indent="0">
              <a:buNone/>
            </a:pPr>
            <a:endParaRPr lang="en-US" b="1" i="1" dirty="0"/>
          </a:p>
          <a:p>
            <a:pPr marL="0" indent="0">
              <a:buNone/>
            </a:pPr>
            <a:endParaRPr lang="en-ZA" dirty="0"/>
          </a:p>
        </p:txBody>
      </p:sp>
    </p:spTree>
    <p:extLst>
      <p:ext uri="{BB962C8B-B14F-4D97-AF65-F5344CB8AC3E}">
        <p14:creationId xmlns:p14="http://schemas.microsoft.com/office/powerpoint/2010/main" xmlns="" val="4187575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hoto 5"/>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968188" y="142733"/>
            <a:ext cx="6990137" cy="5807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786954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6"/>
          <p:cNvPicPr preferRelativeResize="0">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321312" y="244792"/>
            <a:ext cx="8598917" cy="5630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18552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7"/>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866139" y="188913"/>
            <a:ext cx="7472670"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705092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8"/>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98179" y="188913"/>
            <a:ext cx="7850187"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68199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9"/>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691075" y="260350"/>
            <a:ext cx="7850187"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335552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10"/>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543135" y="188913"/>
            <a:ext cx="7993063" cy="560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960566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11"/>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665539" y="188913"/>
            <a:ext cx="7993063"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305746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1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624703" y="188913"/>
            <a:ext cx="8066087" cy="568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567367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AUTHOR’S MORAL</a:t>
            </a:r>
            <a:br>
              <a:rPr lang="en-ZA" dirty="0"/>
            </a:br>
            <a:r>
              <a:rPr lang="en-ZA" dirty="0"/>
              <a:t>RIGHTS</a:t>
            </a:r>
          </a:p>
        </p:txBody>
      </p:sp>
      <p:sp>
        <p:nvSpPr>
          <p:cNvPr id="3" name="Content Placeholder 2"/>
          <p:cNvSpPr>
            <a:spLocks noGrp="1"/>
          </p:cNvSpPr>
          <p:nvPr>
            <p:ph idx="1"/>
          </p:nvPr>
        </p:nvSpPr>
        <p:spPr>
          <a:xfrm>
            <a:off x="457200" y="2218427"/>
            <a:ext cx="6499225" cy="3731846"/>
          </a:xfrm>
        </p:spPr>
        <p:txBody>
          <a:bodyPr>
            <a:normAutofit fontScale="92500" lnSpcReduction="10000"/>
          </a:bodyPr>
          <a:lstStyle/>
          <a:p>
            <a:pPr marL="0" indent="0">
              <a:buNone/>
            </a:pPr>
            <a:r>
              <a:rPr lang="en-GB" dirty="0">
                <a:latin typeface="Arial" charset="0"/>
              </a:rPr>
              <a:t>In addition to copyright the author has a</a:t>
            </a:r>
          </a:p>
          <a:p>
            <a:pPr>
              <a:buFontTx/>
              <a:buChar char="•"/>
            </a:pPr>
            <a:r>
              <a:rPr lang="en-GB" dirty="0">
                <a:latin typeface="Arial" charset="0"/>
              </a:rPr>
              <a:t>Right of Paternity</a:t>
            </a:r>
          </a:p>
          <a:p>
            <a:pPr>
              <a:buFontTx/>
              <a:buChar char="•"/>
            </a:pPr>
            <a:r>
              <a:rPr lang="en-GB" dirty="0">
                <a:latin typeface="Arial" charset="0"/>
              </a:rPr>
              <a:t>Right of Integrity</a:t>
            </a:r>
          </a:p>
          <a:p>
            <a:pPr marL="0" indent="0">
              <a:buNone/>
            </a:pPr>
            <a:r>
              <a:rPr lang="en-GB" dirty="0">
                <a:latin typeface="Arial" charset="0"/>
              </a:rPr>
              <a:t>irrespective of whether he/she is the copyright owner</a:t>
            </a:r>
          </a:p>
          <a:p>
            <a:pPr marL="0" indent="0">
              <a:buNone/>
            </a:pPr>
            <a:r>
              <a:rPr lang="en-GB" dirty="0">
                <a:latin typeface="Arial" charset="0"/>
              </a:rPr>
              <a:t>Enforced as though a restricted act</a:t>
            </a:r>
          </a:p>
          <a:p>
            <a:pPr marL="0" indent="0">
              <a:buNone/>
            </a:pPr>
            <a:endParaRPr lang="en-GB" dirty="0">
              <a:latin typeface="Arial" charset="0"/>
            </a:endParaRPr>
          </a:p>
          <a:p>
            <a:endParaRPr lang="en-ZA" dirty="0"/>
          </a:p>
        </p:txBody>
      </p:sp>
      <p:pic>
        <p:nvPicPr>
          <p:cNvPr id="4" name="Picture 4" descr="FIN_MAN"/>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6956425" y="2827257"/>
            <a:ext cx="1743075"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189254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PRIMARY INFRINGEMENT</a:t>
            </a:r>
          </a:p>
        </p:txBody>
      </p:sp>
      <p:sp>
        <p:nvSpPr>
          <p:cNvPr id="3" name="Content Placeholder 2"/>
          <p:cNvSpPr>
            <a:spLocks noGrp="1"/>
          </p:cNvSpPr>
          <p:nvPr>
            <p:ph idx="1"/>
          </p:nvPr>
        </p:nvSpPr>
        <p:spPr>
          <a:xfrm>
            <a:off x="457200" y="1600200"/>
            <a:ext cx="6198546" cy="4350073"/>
          </a:xfrm>
        </p:spPr>
        <p:txBody>
          <a:bodyPr>
            <a:normAutofit fontScale="85000" lnSpcReduction="10000"/>
          </a:bodyPr>
          <a:lstStyle/>
          <a:p>
            <a:pPr eaLnBrk="0" hangingPunct="0">
              <a:spcBef>
                <a:spcPct val="50000"/>
              </a:spcBef>
              <a:buFont typeface="Monotype Sorts" pitchFamily="2" charset="2"/>
              <a:buNone/>
            </a:pPr>
            <a:r>
              <a:rPr lang="en-GB" dirty="0">
                <a:latin typeface="Arial" charset="0"/>
                <a:sym typeface="WP IconicSymbolsA" pitchFamily="2" charset="2"/>
              </a:rPr>
              <a:t>Person performs one of the ‘</a:t>
            </a:r>
            <a:r>
              <a:rPr lang="en-GB" b="1" dirty="0">
                <a:latin typeface="Arial" charset="0"/>
                <a:sym typeface="WP IconicSymbolsA" pitchFamily="2" charset="2"/>
              </a:rPr>
              <a:t>restricted acts’</a:t>
            </a:r>
          </a:p>
          <a:p>
            <a:pPr eaLnBrk="0" hangingPunct="0">
              <a:spcBef>
                <a:spcPct val="50000"/>
              </a:spcBef>
              <a:buFont typeface="Monotype Sorts" pitchFamily="2" charset="2"/>
              <a:buNone/>
            </a:pPr>
            <a:r>
              <a:rPr lang="en-GB" dirty="0">
                <a:latin typeface="Arial" charset="0"/>
                <a:sym typeface="WP IconicSymbolsA" pitchFamily="2" charset="2"/>
              </a:rPr>
              <a:t>Without the </a:t>
            </a:r>
            <a:r>
              <a:rPr lang="en-GB" b="1" dirty="0">
                <a:latin typeface="Arial" charset="0"/>
                <a:sym typeface="WP IconicSymbolsA" pitchFamily="2" charset="2"/>
              </a:rPr>
              <a:t>permission</a:t>
            </a:r>
            <a:r>
              <a:rPr lang="en-GB" dirty="0">
                <a:latin typeface="Arial" charset="0"/>
                <a:sym typeface="WP IconicSymbolsA" pitchFamily="2" charset="2"/>
              </a:rPr>
              <a:t> of the copyright owner</a:t>
            </a:r>
          </a:p>
          <a:p>
            <a:pPr eaLnBrk="0" hangingPunct="0">
              <a:spcBef>
                <a:spcPct val="50000"/>
              </a:spcBef>
              <a:buFont typeface="Monotype Sorts" pitchFamily="2" charset="2"/>
              <a:buNone/>
            </a:pPr>
            <a:r>
              <a:rPr lang="en-GB" dirty="0">
                <a:latin typeface="Arial" charset="0"/>
                <a:sym typeface="WP IconicSymbolsA" pitchFamily="2" charset="2"/>
              </a:rPr>
              <a:t>In relation to any </a:t>
            </a:r>
            <a:r>
              <a:rPr lang="en-GB" b="1" dirty="0">
                <a:latin typeface="Arial" charset="0"/>
                <a:sym typeface="WP IconicSymbolsA" pitchFamily="2" charset="2"/>
              </a:rPr>
              <a:t>substantial part </a:t>
            </a:r>
            <a:r>
              <a:rPr lang="en-GB" dirty="0">
                <a:latin typeface="Arial" charset="0"/>
                <a:sym typeface="WP IconicSymbolsA" pitchFamily="2" charset="2"/>
              </a:rPr>
              <a:t>of the work</a:t>
            </a:r>
            <a:endParaRPr lang="en-GB" b="1" dirty="0">
              <a:latin typeface="Arial" charset="0"/>
              <a:sym typeface="WP IconicSymbolsA" pitchFamily="2" charset="2"/>
            </a:endParaRPr>
          </a:p>
          <a:p>
            <a:pPr eaLnBrk="0" hangingPunct="0">
              <a:spcBef>
                <a:spcPct val="50000"/>
              </a:spcBef>
              <a:buFont typeface="Monotype Sorts" pitchFamily="2" charset="2"/>
              <a:buNone/>
            </a:pPr>
            <a:endParaRPr lang="en-GB" dirty="0">
              <a:latin typeface="Arial" charset="0"/>
              <a:sym typeface="WP IconicSymbolsA" pitchFamily="2" charset="2"/>
            </a:endParaRPr>
          </a:p>
          <a:p>
            <a:pPr eaLnBrk="0" hangingPunct="0">
              <a:spcBef>
                <a:spcPct val="50000"/>
              </a:spcBef>
              <a:buFont typeface="Monotype Sorts" pitchFamily="2" charset="2"/>
              <a:buNone/>
            </a:pPr>
            <a:r>
              <a:rPr lang="en-GB" dirty="0">
                <a:latin typeface="Arial" charset="0"/>
                <a:sym typeface="Wingdings" pitchFamily="2" charset="2"/>
              </a:rPr>
              <a:t>Lack of </a:t>
            </a:r>
            <a:r>
              <a:rPr lang="en-GB" b="1" dirty="0">
                <a:latin typeface="Arial" charset="0"/>
                <a:sym typeface="Wingdings" pitchFamily="2" charset="2"/>
              </a:rPr>
              <a:t>guilty</a:t>
            </a:r>
            <a:r>
              <a:rPr lang="en-GB" dirty="0">
                <a:latin typeface="Arial" charset="0"/>
                <a:sym typeface="Wingdings" pitchFamily="2" charset="2"/>
              </a:rPr>
              <a:t> </a:t>
            </a:r>
            <a:r>
              <a:rPr lang="en-GB" b="1" dirty="0">
                <a:latin typeface="Arial" charset="0"/>
                <a:sym typeface="Wingdings" pitchFamily="2" charset="2"/>
              </a:rPr>
              <a:t>knowledge</a:t>
            </a:r>
            <a:r>
              <a:rPr lang="en-GB" dirty="0">
                <a:latin typeface="Arial" charset="0"/>
                <a:sym typeface="Wingdings" pitchFamily="2" charset="2"/>
              </a:rPr>
              <a:t> is no excuse</a:t>
            </a:r>
            <a:endParaRPr lang="en-GB" dirty="0">
              <a:latin typeface="Arial" charset="0"/>
            </a:endParaRPr>
          </a:p>
          <a:p>
            <a:endParaRPr lang="en-ZA" dirty="0"/>
          </a:p>
        </p:txBody>
      </p:sp>
    </p:spTree>
    <p:extLst>
      <p:ext uri="{BB962C8B-B14F-4D97-AF65-F5344CB8AC3E}">
        <p14:creationId xmlns:p14="http://schemas.microsoft.com/office/powerpoint/2010/main" xmlns="" val="117898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 ELIGIBLE FOR COPYRIGHT</a:t>
            </a:r>
          </a:p>
        </p:txBody>
      </p:sp>
      <p:grpSp>
        <p:nvGrpSpPr>
          <p:cNvPr id="26" name="Group 24"/>
          <p:cNvGrpSpPr>
            <a:grpSpLocks/>
          </p:cNvGrpSpPr>
          <p:nvPr/>
        </p:nvGrpSpPr>
        <p:grpSpPr bwMode="auto">
          <a:xfrm>
            <a:off x="867849" y="1475568"/>
            <a:ext cx="7446546" cy="4271679"/>
            <a:chOff x="900113" y="765175"/>
            <a:chExt cx="8015287" cy="4916488"/>
          </a:xfrm>
        </p:grpSpPr>
        <p:sp>
          <p:nvSpPr>
            <p:cNvPr id="35" name="Rectangle 13"/>
            <p:cNvSpPr>
              <a:spLocks noChangeArrowheads="1"/>
            </p:cNvSpPr>
            <p:nvPr/>
          </p:nvSpPr>
          <p:spPr bwMode="auto">
            <a:xfrm>
              <a:off x="4210844" y="2786715"/>
              <a:ext cx="722312"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800" b="1" u="none" dirty="0"/>
                <a:t>©</a:t>
              </a:r>
            </a:p>
          </p:txBody>
        </p:sp>
        <p:sp>
          <p:nvSpPr>
            <p:cNvPr id="36" name="Line 14"/>
            <p:cNvSpPr>
              <a:spLocks noChangeShapeType="1"/>
            </p:cNvSpPr>
            <p:nvPr/>
          </p:nvSpPr>
          <p:spPr bwMode="auto">
            <a:xfrm flipH="1" flipV="1">
              <a:off x="1763712" y="4868864"/>
              <a:ext cx="2442521" cy="6428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37" name="Line 15"/>
            <p:cNvSpPr>
              <a:spLocks noChangeShapeType="1"/>
            </p:cNvSpPr>
            <p:nvPr/>
          </p:nvSpPr>
          <p:spPr bwMode="auto">
            <a:xfrm flipH="1" flipV="1">
              <a:off x="3485509" y="4808538"/>
              <a:ext cx="720724" cy="5746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38" name="Line 17"/>
            <p:cNvSpPr>
              <a:spLocks noChangeShapeType="1"/>
            </p:cNvSpPr>
            <p:nvPr/>
          </p:nvSpPr>
          <p:spPr bwMode="auto">
            <a:xfrm flipV="1">
              <a:off x="2339975" y="3357563"/>
              <a:ext cx="1944688" cy="1428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39" name="Line 18"/>
            <p:cNvSpPr>
              <a:spLocks noChangeShapeType="1"/>
            </p:cNvSpPr>
            <p:nvPr/>
          </p:nvSpPr>
          <p:spPr bwMode="auto">
            <a:xfrm flipV="1">
              <a:off x="3708400" y="3518695"/>
              <a:ext cx="647700"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0" name="Line 19"/>
            <p:cNvSpPr>
              <a:spLocks noChangeShapeType="1"/>
            </p:cNvSpPr>
            <p:nvPr/>
          </p:nvSpPr>
          <p:spPr bwMode="auto">
            <a:xfrm>
              <a:off x="2627313" y="2492375"/>
              <a:ext cx="1728787" cy="649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1" name="Line 20"/>
            <p:cNvSpPr>
              <a:spLocks noChangeShapeType="1"/>
            </p:cNvSpPr>
            <p:nvPr/>
          </p:nvSpPr>
          <p:spPr bwMode="auto">
            <a:xfrm>
              <a:off x="4284663" y="2205038"/>
              <a:ext cx="215900" cy="86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2" name="Line 21"/>
            <p:cNvSpPr>
              <a:spLocks noChangeShapeType="1"/>
            </p:cNvSpPr>
            <p:nvPr/>
          </p:nvSpPr>
          <p:spPr bwMode="auto">
            <a:xfrm flipH="1">
              <a:off x="4787900" y="2133600"/>
              <a:ext cx="863600" cy="10080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3" name="Line 22"/>
            <p:cNvSpPr>
              <a:spLocks noChangeShapeType="1"/>
            </p:cNvSpPr>
            <p:nvPr/>
          </p:nvSpPr>
          <p:spPr bwMode="auto">
            <a:xfrm flipH="1">
              <a:off x="4932363" y="2349500"/>
              <a:ext cx="2160587" cy="9350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4" name="Line 23"/>
            <p:cNvSpPr>
              <a:spLocks noChangeShapeType="1"/>
            </p:cNvSpPr>
            <p:nvPr/>
          </p:nvSpPr>
          <p:spPr bwMode="auto">
            <a:xfrm flipH="1">
              <a:off x="4932363" y="3357563"/>
              <a:ext cx="2735262" cy="14287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5" name="Line 24"/>
            <p:cNvSpPr>
              <a:spLocks noChangeShapeType="1"/>
            </p:cNvSpPr>
            <p:nvPr/>
          </p:nvSpPr>
          <p:spPr bwMode="auto">
            <a:xfrm flipH="1" flipV="1">
              <a:off x="4716463" y="3573463"/>
              <a:ext cx="1584325" cy="71913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46" name="Line 25"/>
            <p:cNvSpPr>
              <a:spLocks noChangeShapeType="1"/>
            </p:cNvSpPr>
            <p:nvPr/>
          </p:nvSpPr>
          <p:spPr bwMode="auto">
            <a:xfrm flipV="1">
              <a:off x="5506243" y="4523716"/>
              <a:ext cx="792163" cy="2174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xmlns="" val="1077471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CRIMINAL COPYRIGHT INFRINGEMENT</a:t>
            </a:r>
          </a:p>
        </p:txBody>
      </p:sp>
      <p:sp>
        <p:nvSpPr>
          <p:cNvPr id="3" name="Content Placeholder 2"/>
          <p:cNvSpPr>
            <a:spLocks noGrp="1"/>
          </p:cNvSpPr>
          <p:nvPr>
            <p:ph idx="1"/>
          </p:nvPr>
        </p:nvSpPr>
        <p:spPr/>
        <p:txBody>
          <a:bodyPr/>
          <a:lstStyle/>
          <a:p>
            <a:r>
              <a:rPr lang="en-GB" dirty="0">
                <a:latin typeface="Arial" charset="0"/>
              </a:rPr>
              <a:t>Copyright infringement can be a criminal offence </a:t>
            </a:r>
          </a:p>
          <a:p>
            <a:endParaRPr lang="en-GB" dirty="0">
              <a:latin typeface="Arial" charset="0"/>
            </a:endParaRPr>
          </a:p>
          <a:p>
            <a:r>
              <a:rPr lang="en-GB" dirty="0">
                <a:latin typeface="Arial" charset="0"/>
              </a:rPr>
              <a:t>Guilty knowledge is a prerequisite</a:t>
            </a:r>
          </a:p>
          <a:p>
            <a:endParaRPr lang="en-GB" dirty="0">
              <a:latin typeface="Arial" charset="0"/>
            </a:endParaRPr>
          </a:p>
          <a:p>
            <a:r>
              <a:rPr lang="en-GB" dirty="0">
                <a:latin typeface="Arial" charset="0"/>
              </a:rPr>
              <a:t>Stiff penalties</a:t>
            </a:r>
          </a:p>
          <a:p>
            <a:endParaRPr lang="en-ZA" dirty="0"/>
          </a:p>
        </p:txBody>
      </p:sp>
    </p:spTree>
    <p:extLst>
      <p:ext uri="{BB962C8B-B14F-4D97-AF65-F5344CB8AC3E}">
        <p14:creationId xmlns:p14="http://schemas.microsoft.com/office/powerpoint/2010/main" xmlns="" val="2059196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CONSEQUENCES OF COPYRIGHT INFRINGEMENT</a:t>
            </a:r>
          </a:p>
        </p:txBody>
      </p:sp>
      <p:sp>
        <p:nvSpPr>
          <p:cNvPr id="3" name="Content Placeholder 2"/>
          <p:cNvSpPr>
            <a:spLocks noGrp="1"/>
          </p:cNvSpPr>
          <p:nvPr>
            <p:ph idx="1"/>
          </p:nvPr>
        </p:nvSpPr>
        <p:spPr/>
        <p:txBody>
          <a:bodyPr>
            <a:normAutofit lnSpcReduction="10000"/>
          </a:bodyPr>
          <a:lstStyle/>
          <a:p>
            <a:pPr marL="0" indent="0">
              <a:buNone/>
            </a:pPr>
            <a:r>
              <a:rPr lang="en-GB" b="1" dirty="0">
                <a:latin typeface="Arial" charset="0"/>
                <a:sym typeface="Symbol" pitchFamily="18" charset="2"/>
              </a:rPr>
              <a:t>CIVIL PROCEEDINGS</a:t>
            </a:r>
            <a:r>
              <a:rPr lang="en-GB" dirty="0">
                <a:latin typeface="Arial" charset="0"/>
                <a:sym typeface="Symbol" pitchFamily="18" charset="2"/>
              </a:rPr>
              <a:t> </a:t>
            </a:r>
          </a:p>
          <a:p>
            <a:r>
              <a:rPr lang="en-GB" dirty="0">
                <a:latin typeface="Arial" charset="0"/>
                <a:sym typeface="Symbol" pitchFamily="18" charset="2"/>
              </a:rPr>
              <a:t>Interdict (injunction)</a:t>
            </a:r>
          </a:p>
          <a:p>
            <a:r>
              <a:rPr lang="en-GB" dirty="0">
                <a:latin typeface="Arial" charset="0"/>
                <a:sym typeface="Symbol" pitchFamily="18" charset="2"/>
              </a:rPr>
              <a:t>Damages</a:t>
            </a:r>
          </a:p>
          <a:p>
            <a:pPr lvl="1"/>
            <a:r>
              <a:rPr lang="en-GB" dirty="0">
                <a:latin typeface="Arial" charset="0"/>
                <a:sym typeface="Symbol" pitchFamily="18" charset="2"/>
              </a:rPr>
              <a:t>Loss of profit, or </a:t>
            </a:r>
          </a:p>
          <a:p>
            <a:pPr lvl="1"/>
            <a:r>
              <a:rPr lang="en-GB" dirty="0">
                <a:latin typeface="Arial" charset="0"/>
                <a:sym typeface="Symbol" pitchFamily="18" charset="2"/>
              </a:rPr>
              <a:t>a reasonable royalty, plus</a:t>
            </a:r>
          </a:p>
          <a:p>
            <a:pPr lvl="1"/>
            <a:r>
              <a:rPr lang="en-GB" dirty="0">
                <a:latin typeface="Arial" charset="0"/>
                <a:sym typeface="Symbol" pitchFamily="18" charset="2"/>
              </a:rPr>
              <a:t>punitive damage where:</a:t>
            </a:r>
          </a:p>
          <a:p>
            <a:pPr lvl="2"/>
            <a:r>
              <a:rPr lang="en-GB" dirty="0">
                <a:latin typeface="Arial" charset="0"/>
                <a:sym typeface="Symbol" pitchFamily="18" charset="2"/>
              </a:rPr>
              <a:t>the infringement is flagrant</a:t>
            </a:r>
          </a:p>
          <a:p>
            <a:pPr lvl="2"/>
            <a:r>
              <a:rPr lang="en-GB" dirty="0">
                <a:latin typeface="Arial" charset="0"/>
                <a:sym typeface="Symbol" pitchFamily="18" charset="2"/>
              </a:rPr>
              <a:t>undue benefit to the infringer</a:t>
            </a:r>
            <a:endParaRPr lang="en-ZA" b="1" dirty="0"/>
          </a:p>
        </p:txBody>
      </p:sp>
    </p:spTree>
    <p:extLst>
      <p:ext uri="{BB962C8B-B14F-4D97-AF65-F5344CB8AC3E}">
        <p14:creationId xmlns:p14="http://schemas.microsoft.com/office/powerpoint/2010/main" xmlns="" val="1882350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CONSEQUENCES OF COPYRIGHT INFRINGEMENT</a:t>
            </a:r>
          </a:p>
        </p:txBody>
      </p:sp>
      <p:sp>
        <p:nvSpPr>
          <p:cNvPr id="3" name="Content Placeholder 2"/>
          <p:cNvSpPr>
            <a:spLocks noGrp="1"/>
          </p:cNvSpPr>
          <p:nvPr>
            <p:ph idx="1"/>
          </p:nvPr>
        </p:nvSpPr>
        <p:spPr/>
        <p:txBody>
          <a:bodyPr>
            <a:normAutofit/>
          </a:bodyPr>
          <a:lstStyle/>
          <a:p>
            <a:pPr marL="0" indent="0">
              <a:buNone/>
            </a:pPr>
            <a:r>
              <a:rPr lang="en-GB" b="1" dirty="0">
                <a:latin typeface="Arial" charset="0"/>
                <a:sym typeface="Symbol" pitchFamily="18" charset="2"/>
              </a:rPr>
              <a:t>CRIMINAL PROCEEDINGS</a:t>
            </a:r>
            <a:r>
              <a:rPr lang="en-GB" dirty="0">
                <a:latin typeface="Arial" charset="0"/>
                <a:sym typeface="Symbol" pitchFamily="18" charset="2"/>
              </a:rPr>
              <a:t> </a:t>
            </a:r>
          </a:p>
          <a:p>
            <a:r>
              <a:rPr lang="en-GB" dirty="0">
                <a:latin typeface="Arial" charset="0"/>
                <a:sym typeface="Symbol" pitchFamily="18" charset="2"/>
              </a:rPr>
              <a:t>For each article to which the offence relates</a:t>
            </a:r>
          </a:p>
          <a:p>
            <a:pPr lvl="1"/>
            <a:r>
              <a:rPr lang="en-GB" dirty="0">
                <a:latin typeface="Arial" charset="0"/>
                <a:sym typeface="Symbol" pitchFamily="18" charset="2"/>
              </a:rPr>
              <a:t>R5 000/R10 000 fine and/or</a:t>
            </a:r>
          </a:p>
          <a:p>
            <a:pPr lvl="1"/>
            <a:r>
              <a:rPr lang="en-GB" dirty="0">
                <a:latin typeface="Arial" charset="0"/>
                <a:sym typeface="Symbol" pitchFamily="18" charset="2"/>
              </a:rPr>
              <a:t>3/5 years imprisonment</a:t>
            </a:r>
          </a:p>
          <a:p>
            <a:endParaRPr lang="en-ZA" dirty="0"/>
          </a:p>
        </p:txBody>
      </p:sp>
      <p:pic>
        <p:nvPicPr>
          <p:cNvPr id="4" name="Picture 4" descr="MANWORRY"/>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6940550" y="3680619"/>
            <a:ext cx="1746250" cy="208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027363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CERTAIN EXCEPTIONS </a:t>
            </a:r>
          </a:p>
        </p:txBody>
      </p:sp>
    </p:spTree>
    <p:extLst>
      <p:ext uri="{BB962C8B-B14F-4D97-AF65-F5344CB8AC3E}">
        <p14:creationId xmlns:p14="http://schemas.microsoft.com/office/powerpoint/2010/main" xmlns="" val="574037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AAC6EB-AF16-BCB4-8277-24E8DEE560EA}"/>
              </a:ext>
            </a:extLst>
          </p:cNvPr>
          <p:cNvSpPr>
            <a:spLocks noGrp="1"/>
          </p:cNvSpPr>
          <p:nvPr>
            <p:ph type="title"/>
          </p:nvPr>
        </p:nvSpPr>
        <p:spPr/>
        <p:txBody>
          <a:bodyPr>
            <a:normAutofit fontScale="90000"/>
          </a:bodyPr>
          <a:lstStyle/>
          <a:p>
            <a:r>
              <a:rPr lang="en-US" dirty="0"/>
              <a:t>EXCEPTIONS EXEMPT INFRINGEMENT</a:t>
            </a:r>
            <a:endParaRPr lang="en-ZA" dirty="0"/>
          </a:p>
        </p:txBody>
      </p:sp>
      <p:sp>
        <p:nvSpPr>
          <p:cNvPr id="3" name="Content Placeholder 2">
            <a:extLst>
              <a:ext uri="{FF2B5EF4-FFF2-40B4-BE49-F238E27FC236}">
                <a16:creationId xmlns:a16="http://schemas.microsoft.com/office/drawing/2014/main" xmlns="" id="{BFE6A6EF-1A56-5267-A470-E2149F7BB09C}"/>
              </a:ext>
            </a:extLst>
          </p:cNvPr>
          <p:cNvSpPr>
            <a:spLocks noGrp="1"/>
          </p:cNvSpPr>
          <p:nvPr>
            <p:ph idx="1"/>
          </p:nvPr>
        </p:nvSpPr>
        <p:spPr/>
        <p:txBody>
          <a:bodyPr/>
          <a:lstStyle/>
          <a:p>
            <a:r>
              <a:rPr lang="en-US" dirty="0"/>
              <a:t>Prima facie infringing act.</a:t>
            </a:r>
          </a:p>
          <a:p>
            <a:r>
              <a:rPr lang="en-US" dirty="0"/>
              <a:t>Exception excuses infringement</a:t>
            </a:r>
          </a:p>
          <a:p>
            <a:r>
              <a:rPr lang="en-US" dirty="0"/>
              <a:t>Private property rights weighed against</a:t>
            </a:r>
          </a:p>
          <a:p>
            <a:pPr marL="0" indent="0">
              <a:buNone/>
            </a:pPr>
            <a:r>
              <a:rPr lang="en-US" dirty="0"/>
              <a:t>    the public interest</a:t>
            </a:r>
            <a:endParaRPr lang="en-ZA" dirty="0"/>
          </a:p>
        </p:txBody>
      </p:sp>
    </p:spTree>
    <p:extLst>
      <p:ext uri="{BB962C8B-B14F-4D97-AF65-F5344CB8AC3E}">
        <p14:creationId xmlns:p14="http://schemas.microsoft.com/office/powerpoint/2010/main" xmlns="" val="1785029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9CB5A7-CAEB-4559-A640-D0A3754BE881}"/>
              </a:ext>
            </a:extLst>
          </p:cNvPr>
          <p:cNvSpPr>
            <a:spLocks noGrp="1"/>
          </p:cNvSpPr>
          <p:nvPr>
            <p:ph type="title"/>
          </p:nvPr>
        </p:nvSpPr>
        <p:spPr/>
        <p:txBody>
          <a:bodyPr/>
          <a:lstStyle/>
          <a:p>
            <a:r>
              <a:rPr lang="en-US" dirty="0"/>
              <a:t>	‘THREE STEP TEST’</a:t>
            </a:r>
            <a:endParaRPr lang="en-ZA" dirty="0"/>
          </a:p>
        </p:txBody>
      </p:sp>
      <p:sp>
        <p:nvSpPr>
          <p:cNvPr id="3" name="Content Placeholder 2">
            <a:extLst>
              <a:ext uri="{FF2B5EF4-FFF2-40B4-BE49-F238E27FC236}">
                <a16:creationId xmlns:a16="http://schemas.microsoft.com/office/drawing/2014/main" xmlns="" id="{5F654727-C7F9-16F7-2E13-B892BE1C84CF}"/>
              </a:ext>
            </a:extLst>
          </p:cNvPr>
          <p:cNvSpPr>
            <a:spLocks noGrp="1"/>
          </p:cNvSpPr>
          <p:nvPr>
            <p:ph idx="1"/>
          </p:nvPr>
        </p:nvSpPr>
        <p:spPr/>
        <p:txBody>
          <a:bodyPr/>
          <a:lstStyle/>
          <a:p>
            <a:r>
              <a:rPr lang="en-US" dirty="0"/>
              <a:t>Only in </a:t>
            </a:r>
            <a:r>
              <a:rPr lang="en-US" b="1" dirty="0"/>
              <a:t>certain</a:t>
            </a:r>
            <a:r>
              <a:rPr lang="en-US" dirty="0"/>
              <a:t> exceptional cases</a:t>
            </a:r>
          </a:p>
          <a:p>
            <a:r>
              <a:rPr lang="en-US" dirty="0"/>
              <a:t>Not in conflict with </a:t>
            </a:r>
            <a:r>
              <a:rPr lang="en-US" b="1" dirty="0"/>
              <a:t>normal exploitation</a:t>
            </a:r>
            <a:r>
              <a:rPr lang="en-US" dirty="0"/>
              <a:t> of the work</a:t>
            </a:r>
          </a:p>
          <a:p>
            <a:r>
              <a:rPr lang="en-US" dirty="0"/>
              <a:t>Not unreasonably prejudicial to the </a:t>
            </a:r>
            <a:r>
              <a:rPr lang="en-US" b="1" dirty="0"/>
              <a:t>legitimate interests</a:t>
            </a:r>
            <a:r>
              <a:rPr lang="en-US" dirty="0"/>
              <a:t> of the copyright owner –</a:t>
            </a:r>
          </a:p>
          <a:p>
            <a:pPr marL="0" indent="0">
              <a:buNone/>
            </a:pPr>
            <a:r>
              <a:rPr lang="en-US" i="1" dirty="0"/>
              <a:t>Berne Convention and TRIPS Agreement</a:t>
            </a:r>
            <a:r>
              <a:rPr lang="en-US" dirty="0"/>
              <a:t>.</a:t>
            </a:r>
            <a:endParaRPr lang="en-ZA" dirty="0"/>
          </a:p>
        </p:txBody>
      </p:sp>
    </p:spTree>
    <p:extLst>
      <p:ext uri="{BB962C8B-B14F-4D97-AF65-F5344CB8AC3E}">
        <p14:creationId xmlns:p14="http://schemas.microsoft.com/office/powerpoint/2010/main" xmlns="" val="1786350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016E6-3DDA-ECF7-A6E1-99F421676088}"/>
              </a:ext>
            </a:extLst>
          </p:cNvPr>
          <p:cNvSpPr>
            <a:spLocks noGrp="1"/>
          </p:cNvSpPr>
          <p:nvPr>
            <p:ph type="title"/>
          </p:nvPr>
        </p:nvSpPr>
        <p:spPr/>
        <p:txBody>
          <a:bodyPr/>
          <a:lstStyle/>
          <a:p>
            <a:r>
              <a:rPr lang="en-ZA" dirty="0"/>
              <a:t>FAIR DEALING/FAIR USE</a:t>
            </a:r>
          </a:p>
        </p:txBody>
      </p:sp>
      <p:sp>
        <p:nvSpPr>
          <p:cNvPr id="3" name="Content Placeholder 2">
            <a:extLst>
              <a:ext uri="{FF2B5EF4-FFF2-40B4-BE49-F238E27FC236}">
                <a16:creationId xmlns:a16="http://schemas.microsoft.com/office/drawing/2014/main" xmlns="" id="{A63FD428-8141-81BD-026A-B2B6445926F3}"/>
              </a:ext>
            </a:extLst>
          </p:cNvPr>
          <p:cNvSpPr>
            <a:spLocks noGrp="1"/>
          </p:cNvSpPr>
          <p:nvPr>
            <p:ph idx="1"/>
          </p:nvPr>
        </p:nvSpPr>
        <p:spPr/>
        <p:txBody>
          <a:bodyPr>
            <a:normAutofit lnSpcReduction="10000"/>
          </a:bodyPr>
          <a:lstStyle/>
          <a:p>
            <a:r>
              <a:rPr lang="en-ZA" b="1" dirty="0"/>
              <a:t>Fair dealing </a:t>
            </a:r>
            <a:r>
              <a:rPr lang="en-ZA" dirty="0"/>
              <a:t>involves listing a closed number of defined exceptions</a:t>
            </a:r>
          </a:p>
          <a:p>
            <a:r>
              <a:rPr lang="en-ZA" b="1" dirty="0"/>
              <a:t>Fair use</a:t>
            </a:r>
            <a:r>
              <a:rPr lang="en-ZA" dirty="0"/>
              <a:t> entails giving the court a discretion to determine that a particular activity should be exempted</a:t>
            </a:r>
          </a:p>
          <a:p>
            <a:r>
              <a:rPr lang="en-ZA" dirty="0"/>
              <a:t>The former creates </a:t>
            </a:r>
            <a:r>
              <a:rPr lang="en-ZA" b="1" dirty="0"/>
              <a:t>certainty</a:t>
            </a:r>
            <a:r>
              <a:rPr lang="en-ZA" dirty="0"/>
              <a:t> but is rigid</a:t>
            </a:r>
          </a:p>
          <a:p>
            <a:r>
              <a:rPr lang="en-ZA" dirty="0"/>
              <a:t>The latter creates </a:t>
            </a:r>
            <a:r>
              <a:rPr lang="en-ZA" b="1" dirty="0"/>
              <a:t>uncertainty</a:t>
            </a:r>
            <a:r>
              <a:rPr lang="en-ZA" dirty="0"/>
              <a:t> but is flexible.</a:t>
            </a:r>
          </a:p>
        </p:txBody>
      </p:sp>
    </p:spTree>
    <p:extLst>
      <p:ext uri="{BB962C8B-B14F-4D97-AF65-F5344CB8AC3E}">
        <p14:creationId xmlns:p14="http://schemas.microsoft.com/office/powerpoint/2010/main" xmlns="" val="1050866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TRANSFER OF COPYRIGHT</a:t>
            </a:r>
          </a:p>
        </p:txBody>
      </p:sp>
      <p:sp>
        <p:nvSpPr>
          <p:cNvPr id="3" name="Content Placeholder 2"/>
          <p:cNvSpPr>
            <a:spLocks noGrp="1"/>
          </p:cNvSpPr>
          <p:nvPr>
            <p:ph idx="1"/>
          </p:nvPr>
        </p:nvSpPr>
        <p:spPr/>
        <p:txBody>
          <a:bodyPr/>
          <a:lstStyle/>
          <a:p>
            <a:pPr marL="0" indent="0">
              <a:buNone/>
            </a:pPr>
            <a:r>
              <a:rPr lang="en-GB" dirty="0">
                <a:latin typeface="Arial" charset="0"/>
              </a:rPr>
              <a:t> *  Assignment </a:t>
            </a:r>
          </a:p>
          <a:p>
            <a:pPr marL="0" indent="0">
              <a:buNone/>
            </a:pPr>
            <a:r>
              <a:rPr lang="en-GB" dirty="0">
                <a:latin typeface="Arial" charset="0"/>
              </a:rPr>
              <a:t> </a:t>
            </a:r>
            <a:r>
              <a:rPr lang="en-GB">
                <a:latin typeface="Arial" charset="0"/>
              </a:rPr>
              <a:t>*  Licence</a:t>
            </a:r>
            <a:endParaRPr lang="en-GB" dirty="0">
              <a:latin typeface="Arial" charset="0"/>
            </a:endParaRPr>
          </a:p>
          <a:p>
            <a:pPr marL="0" indent="0">
              <a:buNone/>
            </a:pPr>
            <a:r>
              <a:rPr lang="en-GB" dirty="0">
                <a:latin typeface="Arial" charset="0"/>
              </a:rPr>
              <a:t> *  Will</a:t>
            </a:r>
          </a:p>
          <a:p>
            <a:pPr marL="0" indent="0">
              <a:buNone/>
            </a:pPr>
            <a:r>
              <a:rPr lang="en-GB" dirty="0">
                <a:latin typeface="Arial" charset="0"/>
              </a:rPr>
              <a:t>The subject is a ‘bundle of rights’</a:t>
            </a:r>
            <a:endParaRPr lang="en-ZA" dirty="0"/>
          </a:p>
        </p:txBody>
      </p:sp>
    </p:spTree>
    <p:extLst>
      <p:ext uri="{BB962C8B-B14F-4D97-AF65-F5344CB8AC3E}">
        <p14:creationId xmlns:p14="http://schemas.microsoft.com/office/powerpoint/2010/main" xmlns="" val="1113491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ASSIGNMENT/LICENSING </a:t>
            </a:r>
          </a:p>
        </p:txBody>
      </p:sp>
    </p:spTree>
    <p:extLst>
      <p:ext uri="{BB962C8B-B14F-4D97-AF65-F5344CB8AC3E}">
        <p14:creationId xmlns:p14="http://schemas.microsoft.com/office/powerpoint/2010/main" xmlns="" val="4184756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93DDB-00E8-7E3A-2A02-8A5AD8F4FF0B}"/>
              </a:ext>
            </a:extLst>
          </p:cNvPr>
          <p:cNvSpPr>
            <a:spLocks noGrp="1"/>
          </p:cNvSpPr>
          <p:nvPr>
            <p:ph type="title"/>
          </p:nvPr>
        </p:nvSpPr>
        <p:spPr/>
        <p:txBody>
          <a:bodyPr/>
          <a:lstStyle/>
          <a:p>
            <a:r>
              <a:rPr lang="en-US" dirty="0"/>
              <a:t>CONSIDERATION FOR TRANSFER</a:t>
            </a:r>
            <a:endParaRPr lang="en-ZA" dirty="0"/>
          </a:p>
        </p:txBody>
      </p:sp>
      <p:sp>
        <p:nvSpPr>
          <p:cNvPr id="3" name="Content Placeholder 2">
            <a:extLst>
              <a:ext uri="{FF2B5EF4-FFF2-40B4-BE49-F238E27FC236}">
                <a16:creationId xmlns:a16="http://schemas.microsoft.com/office/drawing/2014/main" xmlns="" id="{8847774D-CCDB-2EAE-DC80-C1D1A2264593}"/>
              </a:ext>
            </a:extLst>
          </p:cNvPr>
          <p:cNvSpPr>
            <a:spLocks noGrp="1"/>
          </p:cNvSpPr>
          <p:nvPr>
            <p:ph idx="1"/>
          </p:nvPr>
        </p:nvSpPr>
        <p:spPr/>
        <p:txBody>
          <a:bodyPr/>
          <a:lstStyle/>
          <a:p>
            <a:r>
              <a:rPr lang="en-US" dirty="0"/>
              <a:t>Lump sum </a:t>
            </a:r>
          </a:p>
          <a:p>
            <a:pPr marL="0" indent="0">
              <a:buNone/>
            </a:pPr>
            <a:endParaRPr lang="en-US" dirty="0"/>
          </a:p>
          <a:p>
            <a:r>
              <a:rPr lang="en-US" dirty="0"/>
              <a:t>Royalties.</a:t>
            </a:r>
            <a:endParaRPr lang="en-ZA" dirty="0"/>
          </a:p>
        </p:txBody>
      </p:sp>
    </p:spTree>
    <p:extLst>
      <p:ext uri="{BB962C8B-B14F-4D97-AF65-F5344CB8AC3E}">
        <p14:creationId xmlns:p14="http://schemas.microsoft.com/office/powerpoint/2010/main" xmlns="" val="95451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LITERARY WORK</a:t>
            </a:r>
          </a:p>
        </p:txBody>
      </p:sp>
      <p:sp>
        <p:nvSpPr>
          <p:cNvPr id="3" name="Content Placeholder 2"/>
          <p:cNvSpPr>
            <a:spLocks noGrp="1"/>
          </p:cNvSpPr>
          <p:nvPr>
            <p:ph idx="1"/>
          </p:nvPr>
        </p:nvSpPr>
        <p:spPr/>
        <p:txBody>
          <a:bodyPr>
            <a:normAutofit fontScale="77500" lnSpcReduction="20000"/>
          </a:bodyPr>
          <a:lstStyle/>
          <a:p>
            <a:pPr>
              <a:spcBef>
                <a:spcPct val="50000"/>
              </a:spcBef>
            </a:pPr>
            <a:r>
              <a:rPr lang="en-GB" dirty="0">
                <a:latin typeface="Arial" charset="0"/>
              </a:rPr>
              <a:t>“Literary work” includes, irrespective of literary quality and in whatever mode or form expressed –</a:t>
            </a:r>
          </a:p>
          <a:p>
            <a:pPr>
              <a:spcBef>
                <a:spcPct val="50000"/>
              </a:spcBef>
            </a:pPr>
            <a:endParaRPr lang="en-GB" dirty="0">
              <a:latin typeface="Arial" charset="0"/>
            </a:endParaRPr>
          </a:p>
          <a:p>
            <a:pPr>
              <a:buFontTx/>
              <a:buChar char="•"/>
            </a:pPr>
            <a:r>
              <a:rPr lang="en-GB" dirty="0">
                <a:latin typeface="Arial" charset="0"/>
              </a:rPr>
              <a:t>Novels, stories and poetical works</a:t>
            </a:r>
          </a:p>
          <a:p>
            <a:pPr>
              <a:buFontTx/>
              <a:buChar char="•"/>
            </a:pPr>
            <a:endParaRPr lang="en-GB" dirty="0">
              <a:latin typeface="Arial" charset="0"/>
            </a:endParaRPr>
          </a:p>
          <a:p>
            <a:pPr>
              <a:buFontTx/>
              <a:buChar char="•"/>
            </a:pPr>
            <a:r>
              <a:rPr lang="en-GB" dirty="0">
                <a:latin typeface="Arial" charset="0"/>
              </a:rPr>
              <a:t>Dramatic works, stage directions, cinematograph film scenarios and broadcasting scripts</a:t>
            </a:r>
          </a:p>
          <a:p>
            <a:pPr>
              <a:buFontTx/>
              <a:buChar char="•"/>
            </a:pPr>
            <a:endParaRPr lang="en-GB" dirty="0">
              <a:latin typeface="Arial" charset="0"/>
            </a:endParaRPr>
          </a:p>
          <a:p>
            <a:pPr>
              <a:buFontTx/>
              <a:buChar char="•"/>
            </a:pPr>
            <a:r>
              <a:rPr lang="en-GB" dirty="0">
                <a:latin typeface="Arial" charset="0"/>
              </a:rPr>
              <a:t>Textbooks, treatises, histories, biographies, essays and articles</a:t>
            </a:r>
          </a:p>
        </p:txBody>
      </p:sp>
      <p:pic>
        <p:nvPicPr>
          <p:cNvPr id="4" name="Picture 4" descr="BOOKS1"/>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589838" y="4571472"/>
            <a:ext cx="200342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205501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CC35D-A28A-51DE-8088-88B6CE49B69F}"/>
              </a:ext>
            </a:extLst>
          </p:cNvPr>
          <p:cNvSpPr>
            <a:spLocks noGrp="1"/>
          </p:cNvSpPr>
          <p:nvPr>
            <p:ph type="title"/>
          </p:nvPr>
        </p:nvSpPr>
        <p:spPr/>
        <p:txBody>
          <a:bodyPr/>
          <a:lstStyle/>
          <a:p>
            <a:r>
              <a:rPr lang="en-ZA" dirty="0"/>
              <a:t>GENERAL</a:t>
            </a:r>
          </a:p>
        </p:txBody>
      </p:sp>
      <p:sp>
        <p:nvSpPr>
          <p:cNvPr id="3" name="Content Placeholder 2">
            <a:extLst>
              <a:ext uri="{FF2B5EF4-FFF2-40B4-BE49-F238E27FC236}">
                <a16:creationId xmlns:a16="http://schemas.microsoft.com/office/drawing/2014/main" xmlns="" id="{3A3F84AA-33CB-C091-7ED2-77113DDE1342}"/>
              </a:ext>
            </a:extLst>
          </p:cNvPr>
          <p:cNvSpPr>
            <a:spLocks noGrp="1"/>
          </p:cNvSpPr>
          <p:nvPr>
            <p:ph idx="1"/>
          </p:nvPr>
        </p:nvSpPr>
        <p:spPr/>
        <p:txBody>
          <a:bodyPr>
            <a:normAutofit lnSpcReduction="10000"/>
          </a:bodyPr>
          <a:lstStyle/>
          <a:p>
            <a:r>
              <a:rPr lang="en-ZA" dirty="0"/>
              <a:t>Works are </a:t>
            </a:r>
            <a:r>
              <a:rPr lang="en-ZA" b="1" dirty="0"/>
              <a:t>‘orphan’ </a:t>
            </a:r>
            <a:r>
              <a:rPr lang="en-ZA" dirty="0"/>
              <a:t>where copyright ownership is unknown</a:t>
            </a:r>
          </a:p>
          <a:p>
            <a:r>
              <a:rPr lang="en-ZA" dirty="0"/>
              <a:t>No specific provision made</a:t>
            </a:r>
          </a:p>
          <a:p>
            <a:r>
              <a:rPr lang="en-ZA" b="1" dirty="0"/>
              <a:t>‘droite de suite’ </a:t>
            </a:r>
            <a:r>
              <a:rPr lang="en-ZA" dirty="0"/>
              <a:t>(ARR)</a:t>
            </a:r>
            <a:r>
              <a:rPr lang="en-ZA" b="1" dirty="0"/>
              <a:t> </a:t>
            </a:r>
            <a:r>
              <a:rPr lang="en-ZA" dirty="0"/>
              <a:t>provides for the </a:t>
            </a:r>
            <a:r>
              <a:rPr lang="en-ZA" b="1" dirty="0"/>
              <a:t>author </a:t>
            </a:r>
            <a:r>
              <a:rPr lang="en-ZA" dirty="0"/>
              <a:t>(not the copyright owner) to benefit from resale of original version of artistic works.</a:t>
            </a:r>
          </a:p>
          <a:p>
            <a:r>
              <a:rPr lang="en-ZA" dirty="0"/>
              <a:t>Not currently provided for</a:t>
            </a:r>
          </a:p>
        </p:txBody>
      </p:sp>
    </p:spTree>
    <p:extLst>
      <p:ext uri="{BB962C8B-B14F-4D97-AF65-F5344CB8AC3E}">
        <p14:creationId xmlns:p14="http://schemas.microsoft.com/office/powerpoint/2010/main" xmlns="" val="922929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26228"/>
            <a:ext cx="9144000" cy="1143000"/>
          </a:xfrm>
          <a:ln>
            <a:solidFill>
              <a:schemeClr val="bg2">
                <a:lumMod val="75000"/>
              </a:schemeClr>
            </a:solidFill>
            <a:prstDash val="sysDash"/>
          </a:ln>
        </p:spPr>
        <p:txBody>
          <a:bodyPr/>
          <a:lstStyle/>
          <a:p>
            <a:r>
              <a:rPr lang="en-ZA" dirty="0"/>
              <a:t>END</a:t>
            </a:r>
          </a:p>
        </p:txBody>
      </p:sp>
    </p:spTree>
    <p:extLst>
      <p:ext uri="{BB962C8B-B14F-4D97-AF65-F5344CB8AC3E}">
        <p14:creationId xmlns:p14="http://schemas.microsoft.com/office/powerpoint/2010/main" xmlns="" val="2904430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DEFINITION OF LITERARY WORK (continued)</a:t>
            </a:r>
          </a:p>
        </p:txBody>
      </p:sp>
      <p:sp>
        <p:nvSpPr>
          <p:cNvPr id="3" name="Content Placeholder 2"/>
          <p:cNvSpPr>
            <a:spLocks noGrp="1"/>
          </p:cNvSpPr>
          <p:nvPr>
            <p:ph idx="1"/>
          </p:nvPr>
        </p:nvSpPr>
        <p:spPr>
          <a:xfrm>
            <a:off x="457200" y="1894417"/>
            <a:ext cx="8229600" cy="4055856"/>
          </a:xfrm>
        </p:spPr>
        <p:txBody>
          <a:bodyPr>
            <a:normAutofit fontScale="92500" lnSpcReduction="10000"/>
          </a:bodyPr>
          <a:lstStyle/>
          <a:p>
            <a:pPr>
              <a:buFontTx/>
              <a:buChar char="•"/>
            </a:pPr>
            <a:r>
              <a:rPr lang="en-GB" dirty="0">
                <a:latin typeface="Arial" charset="0"/>
              </a:rPr>
              <a:t>Encyclopaedias and dictionaries</a:t>
            </a:r>
          </a:p>
          <a:p>
            <a:pPr lvl="1">
              <a:buFontTx/>
              <a:buChar char="•"/>
            </a:pPr>
            <a:endParaRPr lang="en-GB" sz="2400" dirty="0">
              <a:latin typeface="Arial" charset="0"/>
            </a:endParaRPr>
          </a:p>
          <a:p>
            <a:pPr>
              <a:buFontTx/>
              <a:buChar char="•"/>
            </a:pPr>
            <a:r>
              <a:rPr lang="en-GB" dirty="0">
                <a:latin typeface="Arial" charset="0"/>
              </a:rPr>
              <a:t>Letters, reports and memoranda</a:t>
            </a:r>
          </a:p>
          <a:p>
            <a:pPr lvl="1">
              <a:buFontTx/>
              <a:buChar char="•"/>
            </a:pPr>
            <a:endParaRPr lang="en-GB" sz="2400" dirty="0">
              <a:latin typeface="Arial" charset="0"/>
            </a:endParaRPr>
          </a:p>
          <a:p>
            <a:pPr>
              <a:buFontTx/>
              <a:buChar char="•"/>
            </a:pPr>
            <a:r>
              <a:rPr lang="en-GB" dirty="0">
                <a:latin typeface="Arial" charset="0"/>
              </a:rPr>
              <a:t>Lectures, addresses and sermons</a:t>
            </a:r>
          </a:p>
          <a:p>
            <a:pPr lvl="1">
              <a:buFontTx/>
              <a:buChar char="•"/>
            </a:pPr>
            <a:endParaRPr lang="en-GB" sz="2400" dirty="0">
              <a:latin typeface="Arial" charset="0"/>
            </a:endParaRPr>
          </a:p>
          <a:p>
            <a:pPr>
              <a:buFontTx/>
              <a:buChar char="•"/>
            </a:pPr>
            <a:r>
              <a:rPr lang="en-GB" dirty="0">
                <a:latin typeface="Arial" charset="0"/>
              </a:rPr>
              <a:t>Tables and compilations, but excludes computer programmes</a:t>
            </a:r>
          </a:p>
          <a:p>
            <a:endParaRPr lang="en-US" dirty="0"/>
          </a:p>
        </p:txBody>
      </p:sp>
    </p:spTree>
    <p:extLst>
      <p:ext uri="{BB962C8B-B14F-4D97-AF65-F5344CB8AC3E}">
        <p14:creationId xmlns:p14="http://schemas.microsoft.com/office/powerpoint/2010/main" xmlns="" val="105768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MUSICAL WORK</a:t>
            </a:r>
          </a:p>
        </p:txBody>
      </p:sp>
      <p:sp>
        <p:nvSpPr>
          <p:cNvPr id="3" name="Content Placeholder 2"/>
          <p:cNvSpPr>
            <a:spLocks noGrp="1"/>
          </p:cNvSpPr>
          <p:nvPr>
            <p:ph idx="1"/>
          </p:nvPr>
        </p:nvSpPr>
        <p:spPr/>
        <p:txBody>
          <a:bodyPr/>
          <a:lstStyle/>
          <a:p>
            <a:pPr marL="0" indent="0">
              <a:lnSpc>
                <a:spcPct val="160000"/>
              </a:lnSpc>
              <a:spcBef>
                <a:spcPct val="50000"/>
              </a:spcBef>
              <a:buNone/>
            </a:pPr>
            <a:r>
              <a:rPr lang="en-GB" dirty="0">
                <a:latin typeface="Arial" charset="0"/>
              </a:rPr>
              <a:t>A work consisting of music, exclusive of any words or action intended to be sung, spoken or performed with the music</a:t>
            </a:r>
          </a:p>
          <a:p>
            <a:pPr marL="0" indent="0">
              <a:buNone/>
            </a:pPr>
            <a:endParaRPr lang="en-US" dirty="0"/>
          </a:p>
        </p:txBody>
      </p:sp>
    </p:spTree>
    <p:extLst>
      <p:ext uri="{BB962C8B-B14F-4D97-AF65-F5344CB8AC3E}">
        <p14:creationId xmlns:p14="http://schemas.microsoft.com/office/powerpoint/2010/main" xmlns="" val="154819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ARTISTIC WORK</a:t>
            </a:r>
          </a:p>
        </p:txBody>
      </p:sp>
      <p:sp>
        <p:nvSpPr>
          <p:cNvPr id="3" name="Content Placeholder 2"/>
          <p:cNvSpPr>
            <a:spLocks noGrp="1"/>
          </p:cNvSpPr>
          <p:nvPr>
            <p:ph idx="1"/>
          </p:nvPr>
        </p:nvSpPr>
        <p:spPr/>
        <p:txBody>
          <a:bodyPr/>
          <a:lstStyle/>
          <a:p>
            <a:pPr marL="0" indent="0">
              <a:spcBef>
                <a:spcPct val="50000"/>
              </a:spcBef>
              <a:buNone/>
            </a:pPr>
            <a:r>
              <a:rPr lang="en-GB" sz="2400" dirty="0">
                <a:latin typeface="Arial" charset="0"/>
              </a:rPr>
              <a:t>“Irrespective of the artistic quality thereof –</a:t>
            </a:r>
          </a:p>
          <a:p>
            <a:pPr lvl="1"/>
            <a:r>
              <a:rPr lang="en-US" sz="2400" dirty="0">
                <a:latin typeface="Arial" charset="0"/>
                <a:sym typeface="Wingdings" charset="0"/>
              </a:rPr>
              <a:t>Paintings, sculptures, drawings, engravings and photographs</a:t>
            </a:r>
          </a:p>
          <a:p>
            <a:pPr lvl="1"/>
            <a:r>
              <a:rPr lang="en-US" sz="2400" dirty="0">
                <a:latin typeface="Arial" charset="0"/>
                <a:sym typeface="Wingdings" charset="0"/>
              </a:rPr>
              <a:t>Works of architecture, being either buildings or models of buildings</a:t>
            </a:r>
          </a:p>
          <a:p>
            <a:pPr lvl="1"/>
            <a:r>
              <a:rPr lang="en-US" sz="2400" dirty="0">
                <a:latin typeface="Arial" charset="0"/>
                <a:sym typeface="Wingdings" charset="0"/>
              </a:rPr>
              <a:t>Works of craftsmanship not falling within either paragraphs mentioned above</a:t>
            </a:r>
          </a:p>
        </p:txBody>
      </p:sp>
    </p:spTree>
    <p:extLst>
      <p:ext uri="{BB962C8B-B14F-4D97-AF65-F5344CB8AC3E}">
        <p14:creationId xmlns:p14="http://schemas.microsoft.com/office/powerpoint/2010/main" xmlns="" val="287138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DEFINITION OF CINEMATOGRAPH FILM</a:t>
            </a:r>
          </a:p>
        </p:txBody>
      </p:sp>
      <p:sp>
        <p:nvSpPr>
          <p:cNvPr id="3" name="Content Placeholder 2"/>
          <p:cNvSpPr>
            <a:spLocks noGrp="1"/>
          </p:cNvSpPr>
          <p:nvPr>
            <p:ph idx="1"/>
          </p:nvPr>
        </p:nvSpPr>
        <p:spPr>
          <a:xfrm>
            <a:off x="457200" y="1767417"/>
            <a:ext cx="8229600" cy="4182856"/>
          </a:xfrm>
        </p:spPr>
        <p:txBody>
          <a:bodyPr>
            <a:normAutofit fontScale="85000" lnSpcReduction="20000"/>
          </a:bodyPr>
          <a:lstStyle/>
          <a:p>
            <a:pPr marL="0" indent="0">
              <a:buNone/>
            </a:pPr>
            <a:r>
              <a:rPr lang="en-GB" dirty="0">
                <a:latin typeface="Arial" charset="0"/>
              </a:rPr>
              <a:t>‘Any fixation or storage </a:t>
            </a:r>
          </a:p>
          <a:p>
            <a:pPr marL="0" indent="0">
              <a:buNone/>
            </a:pPr>
            <a:r>
              <a:rPr lang="en-GB" dirty="0">
                <a:latin typeface="Arial" charset="0"/>
              </a:rPr>
              <a:t>by any means whatsoever on film or any other material </a:t>
            </a:r>
          </a:p>
          <a:p>
            <a:pPr marL="0" indent="0">
              <a:buNone/>
            </a:pPr>
            <a:r>
              <a:rPr lang="en-GB" dirty="0">
                <a:latin typeface="Arial" charset="0"/>
              </a:rPr>
              <a:t>of data, signals or a sequence of images </a:t>
            </a:r>
          </a:p>
          <a:p>
            <a:pPr marL="0" indent="0">
              <a:buNone/>
            </a:pPr>
            <a:r>
              <a:rPr lang="en-GB" dirty="0">
                <a:latin typeface="Arial" charset="0"/>
              </a:rPr>
              <a:t>capable, when used in conjunction with any other mechanical, electronic or other device, of being seen as a moving picture and of reproduction, </a:t>
            </a:r>
          </a:p>
          <a:p>
            <a:pPr marL="0" indent="0">
              <a:buNone/>
            </a:pPr>
            <a:r>
              <a:rPr lang="en-GB" dirty="0">
                <a:latin typeface="Arial" charset="0"/>
              </a:rPr>
              <a:t>and includes the sounds embodied in a sound-track associated with the film, but shall not include a computer programme’</a:t>
            </a:r>
          </a:p>
          <a:p>
            <a:endParaRPr lang="en-US" dirty="0"/>
          </a:p>
        </p:txBody>
      </p:sp>
    </p:spTree>
    <p:extLst>
      <p:ext uri="{BB962C8B-B14F-4D97-AF65-F5344CB8AC3E}">
        <p14:creationId xmlns:p14="http://schemas.microsoft.com/office/powerpoint/2010/main" xmlns="" val="3828888144"/>
      </p:ext>
    </p:extLst>
  </p:cSld>
  <p:clrMapOvr>
    <a:masterClrMapping/>
  </p:clrMapOvr>
</p:sld>
</file>

<file path=ppt/theme/theme1.xml><?xml version="1.0" encoding="utf-8"?>
<a:theme xmlns:a="http://schemas.openxmlformats.org/drawingml/2006/main" name="CIP (1)">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CIP (1).potx</Template>
  <TotalTime>653</TotalTime>
  <Words>1159</Words>
  <Application>Microsoft Office PowerPoint</Application>
  <PresentationFormat>On-screen Show (4:3)</PresentationFormat>
  <Paragraphs>200</Paragraphs>
  <Slides>51</Slides>
  <Notes>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CIP (1)</vt:lpstr>
      <vt:lpstr>COPYRIGHT</vt:lpstr>
      <vt:lpstr>DEFINITION OF COPYRIGHT</vt:lpstr>
      <vt:lpstr>RATIONALE OF COPYRIGHT</vt:lpstr>
      <vt:lpstr>WORKS ELIGIBLE FOR COPYRIGHT</vt:lpstr>
      <vt:lpstr>DEFINITION OF LITERARY WORK</vt:lpstr>
      <vt:lpstr>DEFINITION OF LITERARY WORK (continued)</vt:lpstr>
      <vt:lpstr>DEFINITION OF MUSICAL WORK</vt:lpstr>
      <vt:lpstr>DEFINITION OF ARTISTIC WORK</vt:lpstr>
      <vt:lpstr>DEFINITION OF CINEMATOGRAPH FILM</vt:lpstr>
      <vt:lpstr>DEFINITION OF SOUND RECORDING</vt:lpstr>
      <vt:lpstr>DEFINITION OF COMPUTER PROGRAMME</vt:lpstr>
      <vt:lpstr>DEFINITION OF BROADCAST</vt:lpstr>
      <vt:lpstr>DEFINITION OF PROGRAMME-CARRYING SIGNAL</vt:lpstr>
      <vt:lpstr>DEFINITION OF PUBLISED EDITION</vt:lpstr>
      <vt:lpstr>AUTHOR</vt:lpstr>
      <vt:lpstr>AUTHOR (continued)</vt:lpstr>
      <vt:lpstr>SUBSISTENCE OF COPYRIGHT</vt:lpstr>
      <vt:lpstr>INITIAL OWNERSHIP OF COPYRIGHT</vt:lpstr>
      <vt:lpstr>TERM OF COPYRIGHT</vt:lpstr>
      <vt:lpstr>TERM OF COPYRIGHT (continued)</vt:lpstr>
      <vt:lpstr>TERM OF COPYRIGHT (continued)</vt:lpstr>
      <vt:lpstr>THE COPYRIGHT OWNER HAS THE EXLUSIVE RIGHT, INTER ALIA, TO</vt:lpstr>
      <vt:lpstr>REPRODUCTION/ADAPTATION</vt:lpstr>
      <vt:lpstr>SIMILARITY/COPYING</vt:lpstr>
      <vt:lpstr>IDEA/EXPRESSION DICHOTOMY</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AUTHOR’S MORAL RIGHTS</vt:lpstr>
      <vt:lpstr>PRIMARY INFRINGEMENT</vt:lpstr>
      <vt:lpstr>CRIMINAL COPYRIGHT INFRINGEMENT</vt:lpstr>
      <vt:lpstr>CONSEQUENCES OF COPYRIGHT INFRINGEMENT</vt:lpstr>
      <vt:lpstr>CONSEQUENCES OF COPYRIGHT INFRINGEMENT</vt:lpstr>
      <vt:lpstr>CERTAIN EXCEPTIONS </vt:lpstr>
      <vt:lpstr>EXCEPTIONS EXEMPT INFRINGEMENT</vt:lpstr>
      <vt:lpstr> ‘THREE STEP TEST’</vt:lpstr>
      <vt:lpstr>FAIR DEALING/FAIR USE</vt:lpstr>
      <vt:lpstr>TRANSFER OF COPYRIGHT</vt:lpstr>
      <vt:lpstr>ASSIGNMENT/LICENSING </vt:lpstr>
      <vt:lpstr>CONSIDERATION FOR TRANSFER</vt:lpstr>
      <vt:lpstr>GENERAL</vt:lpstr>
      <vt:lpstr>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USER</cp:lastModifiedBy>
  <cp:revision>80</cp:revision>
  <cp:lastPrinted>2022-10-11T05:40:11Z</cp:lastPrinted>
  <dcterms:created xsi:type="dcterms:W3CDTF">2010-04-12T23:12:02Z</dcterms:created>
  <dcterms:modified xsi:type="dcterms:W3CDTF">2022-10-19T10:56:07Z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