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6" r:id="rId3"/>
    <p:sldId id="264" r:id="rId4"/>
    <p:sldId id="263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>
        <p:scale>
          <a:sx n="60" d="100"/>
          <a:sy n="60" d="100"/>
        </p:scale>
        <p:origin x="908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A4EF3-0627-4BFB-A9BB-BBC669EEA9D8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047F5-81A7-4E85-BBCD-AF42ED445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12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047F5-81A7-4E85-BBCD-AF42ED4453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30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05-May-20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"A Defence Force of the People by the People for the People"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263B-5C1A-4E3C-8FC5-9DAC49BA0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2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05-May-20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"A Defence Force of the People by the People for the People"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263B-5C1A-4E3C-8FC5-9DAC49BA0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88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05-May-20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"A Defence Force of the People by the People for the People"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263B-5C1A-4E3C-8FC5-9DAC49BA0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3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05-May-20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"A Defence Force of the People by the People for the People"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263B-5C1A-4E3C-8FC5-9DAC49BA0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50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05-May-20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"A Defence Force of the People by the People for the People"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263B-5C1A-4E3C-8FC5-9DAC49BA0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05-May-20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"A Defence Force of the People by the People for the People"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263B-5C1A-4E3C-8FC5-9DAC49BA0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5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05-May-20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"A Defence Force of the People by the People for the People"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263B-5C1A-4E3C-8FC5-9DAC49BA0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0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05-May-20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"A Defence Force of the People by the People for the People"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263B-5C1A-4E3C-8FC5-9DAC49BA0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7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05-May-20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"A Defence Force of the People by the People for the People"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263B-5C1A-4E3C-8FC5-9DAC49BA0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1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05-May-20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"A Defence Force of the People by the People for the People"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263B-5C1A-4E3C-8FC5-9DAC49BA0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3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05-May-20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"A Defence Force of the People by the People for the People"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263B-5C1A-4E3C-8FC5-9DAC49BA0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8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05-May-20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"A Defence Force of the People by the People for the People"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B263B-5C1A-4E3C-8FC5-9DAC49BA0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7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ITEMISED%20EXPENDITURE%20FOR%20FY21-22.ppt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725"/>
            <a:ext cx="10515600" cy="27077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BORDERLINE TECHNOLOGY FUNDING EXPENDITURE</a:t>
            </a:r>
          </a:p>
          <a:p>
            <a:pPr marL="0" indent="0" algn="ctr">
              <a:buNone/>
            </a:pP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BRIEFING TO JSC DMV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9698" y="5402692"/>
            <a:ext cx="9517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Lt Gen S.L. Sangweni</a:t>
            </a:r>
          </a:p>
          <a:p>
            <a:r>
              <a:rPr lang="en-US" i="1" dirty="0"/>
              <a:t>Chief of Joint Operations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263B-5C1A-4E3C-8FC5-9DAC49BA04B8}" type="slidenum">
              <a:rPr lang="en-US" smtClean="0"/>
              <a:t>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12-Oct-22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00023" y="6356350"/>
            <a:ext cx="5210577" cy="365125"/>
          </a:xfrm>
        </p:spPr>
        <p:txBody>
          <a:bodyPr/>
          <a:lstStyle/>
          <a:p>
            <a:r>
              <a:rPr lang="en-US" sz="1400" i="1" dirty="0"/>
              <a:t>"A Defence Force of the People by the People for the People"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22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37" y="125592"/>
            <a:ext cx="12093261" cy="69356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672" y="1151074"/>
            <a:ext cx="10631128" cy="5045330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2020 the Department of Defence (DOD) was allocated Rm225 funding for utilization in acquiring Border Safeguarding technology.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funding allocation was spread to be spent over the period of 3 years (FY2020/21, FY2021/22 and FY2022/23).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Rm65 – FY2020/21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Rm75 – FY2021/22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Rm85 – FY2022/23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263B-5C1A-4E3C-8FC5-9DAC49BA04B8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12-Oct-22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en-US" sz="1400" i="1" dirty="0"/>
              <a:t>A "Defence Force of the People by the People for the People"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9423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37" y="114959"/>
            <a:ext cx="12093261" cy="69356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BREAKDOWN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775" y="1164121"/>
            <a:ext cx="10840064" cy="5002104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Rm65 for Year 1 (FY 2020/21) was re-allocated and utilised in the fight against the COVID 19 pandemic.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Rm75 for Year 2 (FY 2021/22) was utilized and spent on improvements the conditions of facilities and critical PME requirements in the borderline operational areas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current Rm85 funding for Year 3 (FY 2022/23) is being utilised to acquire technology systems to be deployed in the borderline operational areas.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Procurement process has commenced.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263B-5C1A-4E3C-8FC5-9DAC49BA04B8}" type="slidenum">
              <a:rPr lang="en-US" smtClean="0"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12-Oct-22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en-US" sz="1400" i="1" dirty="0"/>
              <a:t>"A Defence Force of the People by the People for the People" </a:t>
            </a:r>
          </a:p>
        </p:txBody>
      </p:sp>
      <p:sp>
        <p:nvSpPr>
          <p:cNvPr id="4" name="Right Arrow 3">
            <a:hlinkClick r:id="rId2" action="ppaction://hlinkpres?slideindex=1&amp;slidetitle="/>
          </p:cNvPr>
          <p:cNvSpPr/>
          <p:nvPr/>
        </p:nvSpPr>
        <p:spPr>
          <a:xfrm>
            <a:off x="3878887" y="3141551"/>
            <a:ext cx="1086414" cy="371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6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37" y="114959"/>
            <a:ext cx="12093261" cy="69356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081825"/>
            <a:ext cx="10515600" cy="498399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1400" dirty="0"/>
          </a:p>
          <a:p>
            <a:r>
              <a:rPr lang="en-US" sz="8000" i="1" dirty="0">
                <a:latin typeface="Arial" panose="020B0604020202020204" pitchFamily="34" charset="0"/>
                <a:cs typeface="Arial" panose="020B0604020202020204" pitchFamily="34" charset="0"/>
              </a:rPr>
              <a:t>THANK YOU!!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4"/>
            <a:endParaRPr lang="en-US" sz="80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263B-5C1A-4E3C-8FC5-9DAC49BA04B8}" type="slidenum">
              <a:rPr lang="en-US" smtClean="0"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12-Oct-22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en-US" sz="1400" i="1" dirty="0"/>
              <a:t>"A Defence Force of the People by the People for the People" </a:t>
            </a:r>
          </a:p>
        </p:txBody>
      </p:sp>
    </p:spTree>
    <p:extLst>
      <p:ext uri="{BB962C8B-B14F-4D97-AF65-F5344CB8AC3E}">
        <p14:creationId xmlns:p14="http://schemas.microsoft.com/office/powerpoint/2010/main" val="376158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220</Words>
  <Application>Microsoft Office PowerPoint</Application>
  <PresentationFormat>Widescreen</PresentationFormat>
  <Paragraphs>47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 Presentation</vt:lpstr>
      <vt:lpstr>BACKGROUND</vt:lpstr>
      <vt:lpstr>BREAKDOWN</vt:lpstr>
      <vt:lpstr>CONCLUSION</vt:lpstr>
    </vt:vector>
  </TitlesOfParts>
  <Company>Department of Defence (South Africa)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EMPINDWENI VILLAGE INITIATIVE FOR SCHOOL CHILDREN</dc:title>
  <dc:creator>Siphiwe Sangweni</dc:creator>
  <cp:lastModifiedBy>User</cp:lastModifiedBy>
  <cp:revision>66</cp:revision>
  <cp:lastPrinted>2021-06-24T11:15:38Z</cp:lastPrinted>
  <dcterms:created xsi:type="dcterms:W3CDTF">2020-05-05T21:23:39Z</dcterms:created>
  <dcterms:modified xsi:type="dcterms:W3CDTF">2022-10-11T17:41:46Z</dcterms:modified>
</cp:coreProperties>
</file>