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4"/>
  </p:sldMasterIdLst>
  <p:notesMasterIdLst>
    <p:notesMasterId r:id="rId47"/>
  </p:notesMasterIdLst>
  <p:handoutMasterIdLst>
    <p:handoutMasterId r:id="rId48"/>
  </p:handoutMasterIdLst>
  <p:sldIdLst>
    <p:sldId id="256" r:id="rId5"/>
    <p:sldId id="257" r:id="rId6"/>
    <p:sldId id="12941" r:id="rId7"/>
    <p:sldId id="12943" r:id="rId8"/>
    <p:sldId id="12942" r:id="rId9"/>
    <p:sldId id="12971" r:id="rId10"/>
    <p:sldId id="265" r:id="rId11"/>
    <p:sldId id="12944" r:id="rId12"/>
    <p:sldId id="12945" r:id="rId13"/>
    <p:sldId id="12946" r:id="rId14"/>
    <p:sldId id="12931" r:id="rId15"/>
    <p:sldId id="270" r:id="rId16"/>
    <p:sldId id="12932" r:id="rId17"/>
    <p:sldId id="12967" r:id="rId18"/>
    <p:sldId id="264" r:id="rId19"/>
    <p:sldId id="12948" r:id="rId20"/>
    <p:sldId id="12972" r:id="rId21"/>
    <p:sldId id="12949" r:id="rId22"/>
    <p:sldId id="268" r:id="rId23"/>
    <p:sldId id="12442" r:id="rId24"/>
    <p:sldId id="12965" r:id="rId25"/>
    <p:sldId id="12840" r:id="rId26"/>
    <p:sldId id="12934" r:id="rId27"/>
    <p:sldId id="12935" r:id="rId28"/>
    <p:sldId id="12950" r:id="rId29"/>
    <p:sldId id="12951" r:id="rId30"/>
    <p:sldId id="12952" r:id="rId31"/>
    <p:sldId id="12953" r:id="rId32"/>
    <p:sldId id="12954" r:id="rId33"/>
    <p:sldId id="12955" r:id="rId34"/>
    <p:sldId id="12960" r:id="rId35"/>
    <p:sldId id="12961" r:id="rId36"/>
    <p:sldId id="12962" r:id="rId37"/>
    <p:sldId id="12963" r:id="rId38"/>
    <p:sldId id="12964" r:id="rId39"/>
    <p:sldId id="12956" r:id="rId40"/>
    <p:sldId id="12957" r:id="rId41"/>
    <p:sldId id="12958" r:id="rId42"/>
    <p:sldId id="12959" r:id="rId43"/>
    <p:sldId id="272" r:id="rId44"/>
    <p:sldId id="12973" r:id="rId45"/>
    <p:sldId id="12966" r:id="rId4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065" userDrawn="1">
          <p15:clr>
            <a:srgbClr val="A4A3A4"/>
          </p15:clr>
        </p15:guide>
        <p15:guide id="3" orient="horz" pos="981" userDrawn="1">
          <p15:clr>
            <a:srgbClr val="A4A3A4"/>
          </p15:clr>
        </p15:guide>
        <p15:guide id="4" pos="2880" userDrawn="1">
          <p15:clr>
            <a:srgbClr val="A4A3A4"/>
          </p15:clr>
        </p15:guide>
        <p15:guide id="5" pos="158" userDrawn="1">
          <p15:clr>
            <a:srgbClr val="A4A3A4"/>
          </p15:clr>
        </p15:guide>
        <p15:guide id="6" pos="5602" userDrawn="1">
          <p15:clr>
            <a:srgbClr val="A4A3A4"/>
          </p15:clr>
        </p15:guide>
        <p15:guide id="7" pos="4694" userDrawn="1">
          <p15:clr>
            <a:srgbClr val="A4A3A4"/>
          </p15:clr>
        </p15:guide>
        <p15:guide id="8" orient="horz" pos="2614" userDrawn="1">
          <p15:clr>
            <a:srgbClr val="A4A3A4"/>
          </p15:clr>
        </p15:guide>
        <p15:guide id="9" orient="horz" pos="1162" userDrawn="1">
          <p15:clr>
            <a:srgbClr val="A4A3A4"/>
          </p15:clr>
        </p15:guide>
        <p15:guide id="10" orient="horz" pos="1253" userDrawn="1">
          <p15:clr>
            <a:srgbClr val="A4A3A4"/>
          </p15:clr>
        </p15:guide>
      </p15:sldGuideLst>
    </p:ext>
    <p:ext uri="{2D200454-40CA-4A62-9FC3-DE9A4176ACB9}">
      <p15:notesGuideLst xmlns:p15="http://schemas.microsoft.com/office/powerpoint/2012/main">
        <p15:guide id="1" orient="horz" pos="2879" userDrawn="1">
          <p15:clr>
            <a:srgbClr val="A4A3A4"/>
          </p15:clr>
        </p15:guide>
        <p15:guide id="2" pos="2161" userDrawn="1">
          <p15:clr>
            <a:srgbClr val="A4A3A4"/>
          </p15:clr>
        </p15:guide>
        <p15:guide id="3" orient="horz" pos="3222" userDrawn="1">
          <p15:clr>
            <a:srgbClr val="A4A3A4"/>
          </p15:clr>
        </p15:guide>
        <p15:guide id="4" pos="2237" userDrawn="1">
          <p15:clr>
            <a:srgbClr val="A4A3A4"/>
          </p15:clr>
        </p15:guide>
        <p15:guide id="5" orient="horz" pos="2794" userDrawn="1">
          <p15:clr>
            <a:srgbClr val="A4A3A4"/>
          </p15:clr>
        </p15:guide>
        <p15:guide id="6" orient="horz" pos="3127" userDrawn="1">
          <p15:clr>
            <a:srgbClr val="A4A3A4"/>
          </p15:clr>
        </p15:guide>
        <p15:guide id="7" pos="2068" userDrawn="1">
          <p15:clr>
            <a:srgbClr val="A4A3A4"/>
          </p15:clr>
        </p15:guide>
        <p15:guide id="8"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olet Moatshe" initials="V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FD8DE"/>
    <a:srgbClr val="F7941C"/>
    <a:srgbClr val="0286A5"/>
    <a:srgbClr val="F4811F"/>
    <a:srgbClr val="F68220"/>
    <a:srgbClr val="00697E"/>
    <a:srgbClr val="B4B1B3"/>
    <a:srgbClr val="B2B2B3"/>
    <a:srgbClr val="006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37" autoAdjust="0"/>
    <p:restoredTop sz="95400" autoAdjust="0"/>
  </p:normalViewPr>
  <p:slideViewPr>
    <p:cSldViewPr showGuides="1">
      <p:cViewPr varScale="1">
        <p:scale>
          <a:sx n="78" d="100"/>
          <a:sy n="78" d="100"/>
        </p:scale>
        <p:origin x="1094" y="46"/>
      </p:cViewPr>
      <p:guideLst>
        <p:guide orient="horz" pos="4065"/>
        <p:guide orient="horz" pos="981"/>
        <p:guide pos="2880"/>
        <p:guide pos="158"/>
        <p:guide pos="5602"/>
        <p:guide pos="4694"/>
        <p:guide orient="horz" pos="2614"/>
        <p:guide orient="horz" pos="1162"/>
        <p:guide orient="horz" pos="1253"/>
      </p:guideLst>
    </p:cSldViewPr>
  </p:slideViewPr>
  <p:outlineViewPr>
    <p:cViewPr>
      <p:scale>
        <a:sx n="33" d="100"/>
        <a:sy n="33" d="100"/>
      </p:scale>
      <p:origin x="0" y="-4872"/>
    </p:cViewPr>
  </p:outlineViewPr>
  <p:notesTextViewPr>
    <p:cViewPr>
      <p:scale>
        <a:sx n="20" d="100"/>
        <a:sy n="20" d="100"/>
      </p:scale>
      <p:origin x="0" y="0"/>
    </p:cViewPr>
  </p:notesTextViewPr>
  <p:sorterViewPr>
    <p:cViewPr varScale="1">
      <p:scale>
        <a:sx n="1" d="1"/>
        <a:sy n="1" d="1"/>
      </p:scale>
      <p:origin x="0" y="-13446"/>
    </p:cViewPr>
  </p:sorterViewPr>
  <p:notesViewPr>
    <p:cSldViewPr showGuides="1">
      <p:cViewPr varScale="1">
        <p:scale>
          <a:sx n="91" d="100"/>
          <a:sy n="91" d="100"/>
        </p:scale>
        <p:origin x="4472" y="200"/>
      </p:cViewPr>
      <p:guideLst>
        <p:guide orient="horz" pos="2879"/>
        <p:guide pos="2161"/>
        <p:guide orient="horz" pos="3222"/>
        <p:guide pos="2237"/>
        <p:guide orient="horz" pos="2794"/>
        <p:guide orient="horz" pos="3127"/>
        <p:guide pos="206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16609074482806"/>
          <c:y val="0.13885587346537495"/>
          <c:w val="0.5715441273384565"/>
          <c:h val="0.81365068619686887"/>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Pt>
            <c:idx val="3"/>
            <c:invertIfNegative val="0"/>
            <c:bubble3D val="0"/>
            <c:spPr>
              <a:solidFill>
                <a:schemeClr val="accent6"/>
              </a:solidFill>
              <a:ln>
                <a:noFill/>
              </a:ln>
              <a:effectLst/>
            </c:spPr>
            <c:extLst>
              <c:ext xmlns:c16="http://schemas.microsoft.com/office/drawing/2014/chart" uri="{C3380CC4-5D6E-409C-BE32-E72D297353CC}">
                <c16:uniqueId val="{00000002-8B4C-427F-ABF9-5D7AD7F4F07A}"/>
              </c:ext>
            </c:extLst>
          </c:dPt>
          <c:dLbls>
            <c:dLbl>
              <c:idx val="1"/>
              <c:tx>
                <c:rich>
                  <a:bodyPr/>
                  <a:lstStyle/>
                  <a:p>
                    <a:r>
                      <a:rPr lang="en-US" sz="900"/>
                      <a:t>2023/2024</a:t>
                    </a:r>
                    <a:endParaRPr lang="en-US" sz="900"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B4C-427F-ABF9-5D7AD7F4F07A}"/>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NORTH AMERICA</c:v>
                </c:pt>
                <c:pt idx="1">
                  <c:v>LATIN AMERICA: CARIBBEAEN</c:v>
                </c:pt>
                <c:pt idx="2">
                  <c:v>EUROPE</c:v>
                </c:pt>
                <c:pt idx="3">
                  <c:v>WORLD</c:v>
                </c:pt>
                <c:pt idx="4">
                  <c:v>MIDDLE EAST</c:v>
                </c:pt>
                <c:pt idx="5">
                  <c:v>AFRICA</c:v>
                </c:pt>
                <c:pt idx="6">
                  <c:v>ASIA-PACIFIC</c:v>
                </c:pt>
              </c:strCache>
            </c:strRef>
          </c:cat>
          <c:val>
            <c:numRef>
              <c:f>Sheet1!$B$2:$B$8</c:f>
              <c:numCache>
                <c:formatCode>General</c:formatCode>
                <c:ptCount val="7"/>
                <c:pt idx="0">
                  <c:v>2023</c:v>
                </c:pt>
                <c:pt idx="1">
                  <c:v>2023.5</c:v>
                </c:pt>
                <c:pt idx="2">
                  <c:v>2024</c:v>
                </c:pt>
                <c:pt idx="3">
                  <c:v>2024</c:v>
                </c:pt>
                <c:pt idx="4">
                  <c:v>2024</c:v>
                </c:pt>
                <c:pt idx="5">
                  <c:v>2024</c:v>
                </c:pt>
                <c:pt idx="6">
                  <c:v>2025</c:v>
                </c:pt>
              </c:numCache>
            </c:numRef>
          </c:val>
          <c:extLst>
            <c:ext xmlns:c16="http://schemas.microsoft.com/office/drawing/2014/chart" uri="{C3380CC4-5D6E-409C-BE32-E72D297353CC}">
              <c16:uniqueId val="{00000000-8B4C-427F-ABF9-5D7AD7F4F07A}"/>
            </c:ext>
          </c:extLst>
        </c:ser>
        <c:dLbls>
          <c:showLegendKey val="0"/>
          <c:showVal val="0"/>
          <c:showCatName val="0"/>
          <c:showSerName val="0"/>
          <c:showPercent val="0"/>
          <c:showBubbleSize val="0"/>
        </c:dLbls>
        <c:gapWidth val="20"/>
        <c:axId val="2016021823"/>
        <c:axId val="2016015583"/>
      </c:barChart>
      <c:catAx>
        <c:axId val="2016021823"/>
        <c:scaling>
          <c:orientation val="maxMin"/>
        </c:scaling>
        <c:delete val="0"/>
        <c:axPos val="l"/>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016015583"/>
        <c:crosses val="autoZero"/>
        <c:auto val="1"/>
        <c:lblAlgn val="ctr"/>
        <c:lblOffset val="100"/>
        <c:noMultiLvlLbl val="0"/>
      </c:catAx>
      <c:valAx>
        <c:axId val="2016015583"/>
        <c:scaling>
          <c:orientation val="minMax"/>
        </c:scaling>
        <c:delete val="0"/>
        <c:axPos val="t"/>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16021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139340230941452E-2"/>
          <c:y val="0.11014312126359652"/>
          <c:w val="0.92957874514512395"/>
          <c:h val="0.59402062823195967"/>
        </c:manualLayout>
      </c:layout>
      <c:barChart>
        <c:barDir val="col"/>
        <c:grouping val="clustered"/>
        <c:varyColors val="0"/>
        <c:ser>
          <c:idx val="0"/>
          <c:order val="0"/>
          <c:tx>
            <c:strRef>
              <c:f>Sheet1!$B$1</c:f>
              <c:strCache>
                <c:ptCount val="1"/>
                <c:pt idx="0">
                  <c:v>Mar 22</c:v>
                </c:pt>
              </c:strCache>
            </c:strRef>
          </c:tx>
          <c:spPr>
            <a:solidFill>
              <a:schemeClr val="bg2"/>
            </a:solidFill>
            <a:ln>
              <a:noFill/>
            </a:ln>
            <a:effectLst/>
          </c:spPr>
          <c:invertIfNegative val="0"/>
          <c:dLbls>
            <c:numFmt formatCode="#,##0;\(#\ ##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LANDING
FEES</c:v>
                </c:pt>
                <c:pt idx="1">
                  <c:v>PASSENGER
SERVICE CHARGES</c:v>
                </c:pt>
                <c:pt idx="2">
                  <c:v>AIRCRAFT
PARKING</c:v>
                </c:pt>
                <c:pt idx="3">
                  <c:v>TOTAL</c:v>
                </c:pt>
              </c:strCache>
            </c:strRef>
          </c:cat>
          <c:val>
            <c:numRef>
              <c:f>Sheet1!$B$2:$B$5</c:f>
              <c:numCache>
                <c:formatCode>#,##0</c:formatCode>
                <c:ptCount val="4"/>
                <c:pt idx="0">
                  <c:v>681</c:v>
                </c:pt>
                <c:pt idx="1">
                  <c:v>1072</c:v>
                </c:pt>
                <c:pt idx="2">
                  <c:v>43</c:v>
                </c:pt>
                <c:pt idx="3" formatCode="General">
                  <c:v>1797</c:v>
                </c:pt>
              </c:numCache>
            </c:numRef>
          </c:val>
          <c:extLst>
            <c:ext xmlns:c16="http://schemas.microsoft.com/office/drawing/2014/chart" uri="{C3380CC4-5D6E-409C-BE32-E72D297353CC}">
              <c16:uniqueId val="{00000000-CCCA-4504-9021-188E578085ED}"/>
            </c:ext>
          </c:extLst>
        </c:ser>
        <c:ser>
          <c:idx val="1"/>
          <c:order val="1"/>
          <c:tx>
            <c:strRef>
              <c:f>Sheet1!$C$1</c:f>
              <c:strCache>
                <c:ptCount val="1"/>
                <c:pt idx="0">
                  <c:v>Mar 2021</c:v>
                </c:pt>
              </c:strCache>
            </c:strRef>
          </c:tx>
          <c:spPr>
            <a:solidFill>
              <a:schemeClr val="accent6"/>
            </a:solidFill>
            <a:ln>
              <a:noFill/>
            </a:ln>
            <a:effectLst/>
          </c:spPr>
          <c:invertIfNegative val="0"/>
          <c:dLbls>
            <c:numFmt formatCode="#,##0;\(#\ ##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LANDING
FEES</c:v>
                </c:pt>
                <c:pt idx="1">
                  <c:v>PASSENGER
SERVICE CHARGES</c:v>
                </c:pt>
                <c:pt idx="2">
                  <c:v>AIRCRAFT
PARKING</c:v>
                </c:pt>
                <c:pt idx="3">
                  <c:v>TOTAL</c:v>
                </c:pt>
              </c:strCache>
            </c:strRef>
          </c:cat>
          <c:val>
            <c:numRef>
              <c:f>Sheet1!$C$2:$C$5</c:f>
              <c:numCache>
                <c:formatCode>#,##0</c:formatCode>
                <c:ptCount val="4"/>
                <c:pt idx="0">
                  <c:v>368</c:v>
                </c:pt>
                <c:pt idx="1">
                  <c:v>414</c:v>
                </c:pt>
                <c:pt idx="2">
                  <c:v>29</c:v>
                </c:pt>
                <c:pt idx="3" formatCode="General">
                  <c:v>810</c:v>
                </c:pt>
              </c:numCache>
            </c:numRef>
          </c:val>
          <c:extLst>
            <c:ext xmlns:c16="http://schemas.microsoft.com/office/drawing/2014/chart" uri="{C3380CC4-5D6E-409C-BE32-E72D297353CC}">
              <c16:uniqueId val="{00000001-CCCA-4504-9021-188E578085ED}"/>
            </c:ext>
          </c:extLst>
        </c:ser>
        <c:dLbls>
          <c:showLegendKey val="0"/>
          <c:showVal val="0"/>
          <c:showCatName val="0"/>
          <c:showSerName val="0"/>
          <c:showPercent val="0"/>
          <c:showBubbleSize val="0"/>
        </c:dLbls>
        <c:gapWidth val="200"/>
        <c:overlap val="-20"/>
        <c:axId val="2016021823"/>
        <c:axId val="2016015583"/>
      </c:barChart>
      <c:catAx>
        <c:axId val="2016021823"/>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15583"/>
        <c:crosses val="autoZero"/>
        <c:auto val="1"/>
        <c:lblAlgn val="ctr"/>
        <c:lblOffset val="100"/>
        <c:noMultiLvlLbl val="0"/>
      </c:catAx>
      <c:valAx>
        <c:axId val="2016015583"/>
        <c:scaling>
          <c:orientation val="minMax"/>
          <c:max val="2500"/>
          <c:min val="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21823"/>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139340230941452E-2"/>
          <c:y val="0.11014312126359652"/>
          <c:w val="0.92404396927473176"/>
          <c:h val="0.48101794696622679"/>
        </c:manualLayout>
      </c:layout>
      <c:barChart>
        <c:barDir val="col"/>
        <c:grouping val="clustered"/>
        <c:varyColors val="0"/>
        <c:ser>
          <c:idx val="0"/>
          <c:order val="0"/>
          <c:tx>
            <c:strRef>
              <c:f>Sheet1!$B$1</c:f>
              <c:strCache>
                <c:ptCount val="1"/>
                <c:pt idx="0">
                  <c:v>31 Mar 22</c:v>
                </c:pt>
              </c:strCache>
            </c:strRef>
          </c:tx>
          <c:spPr>
            <a:solidFill>
              <a:schemeClr val="bg2"/>
            </a:solidFill>
            <a:ln>
              <a:noFill/>
            </a:ln>
            <a:effectLst/>
          </c:spPr>
          <c:invertIfNegative val="0"/>
          <c:dLbls>
            <c:numFmt formatCode="#,##0;\(#\ ##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ADVERTISING</c:v>
                </c:pt>
                <c:pt idx="1">
                  <c:v>RETAIL</c:v>
                </c:pt>
                <c:pt idx="2">
                  <c:v>PARKING</c:v>
                </c:pt>
                <c:pt idx="3">
                  <c:v>CAR HIRE</c:v>
                </c:pt>
                <c:pt idx="4">
                  <c:v>PROPERTY RENTAL</c:v>
                </c:pt>
                <c:pt idx="5">
                  <c:v>HOTEL OPERATIONS</c:v>
                </c:pt>
                <c:pt idx="6">
                  <c:v>OTHER</c:v>
                </c:pt>
                <c:pt idx="7">
                  <c:v>TOTAL</c:v>
                </c:pt>
              </c:strCache>
            </c:strRef>
          </c:cat>
          <c:val>
            <c:numRef>
              <c:f>Sheet1!$B$2:$B$9</c:f>
              <c:numCache>
                <c:formatCode>#,##0</c:formatCode>
                <c:ptCount val="8"/>
                <c:pt idx="0">
                  <c:v>29</c:v>
                </c:pt>
                <c:pt idx="1">
                  <c:v>607</c:v>
                </c:pt>
                <c:pt idx="2">
                  <c:v>353</c:v>
                </c:pt>
                <c:pt idx="3">
                  <c:v>225</c:v>
                </c:pt>
                <c:pt idx="4">
                  <c:v>729</c:v>
                </c:pt>
                <c:pt idx="5">
                  <c:v>100</c:v>
                </c:pt>
                <c:pt idx="6">
                  <c:v>55</c:v>
                </c:pt>
                <c:pt idx="7">
                  <c:v>2099</c:v>
                </c:pt>
              </c:numCache>
            </c:numRef>
          </c:val>
          <c:extLst>
            <c:ext xmlns:c16="http://schemas.microsoft.com/office/drawing/2014/chart" uri="{C3380CC4-5D6E-409C-BE32-E72D297353CC}">
              <c16:uniqueId val="{00000000-CCCA-4504-9021-188E578085ED}"/>
            </c:ext>
          </c:extLst>
        </c:ser>
        <c:ser>
          <c:idx val="1"/>
          <c:order val="1"/>
          <c:tx>
            <c:strRef>
              <c:f>Sheet1!$C$1</c:f>
              <c:strCache>
                <c:ptCount val="1"/>
                <c:pt idx="0">
                  <c:v>31 Mar 2021</c:v>
                </c:pt>
              </c:strCache>
            </c:strRef>
          </c:tx>
          <c:spPr>
            <a:solidFill>
              <a:schemeClr val="accent6"/>
            </a:solidFill>
            <a:ln>
              <a:noFill/>
            </a:ln>
            <a:effectLst/>
          </c:spPr>
          <c:invertIfNegative val="0"/>
          <c:dLbls>
            <c:numFmt formatCode="#,##0;\(#\ ##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ADVERTISING</c:v>
                </c:pt>
                <c:pt idx="1">
                  <c:v>RETAIL</c:v>
                </c:pt>
                <c:pt idx="2">
                  <c:v>PARKING</c:v>
                </c:pt>
                <c:pt idx="3">
                  <c:v>CAR HIRE</c:v>
                </c:pt>
                <c:pt idx="4">
                  <c:v>PROPERTY RENTAL</c:v>
                </c:pt>
                <c:pt idx="5">
                  <c:v>HOTEL OPERATIONS</c:v>
                </c:pt>
                <c:pt idx="6">
                  <c:v>OTHER</c:v>
                </c:pt>
                <c:pt idx="7">
                  <c:v>TOTAL</c:v>
                </c:pt>
              </c:strCache>
            </c:strRef>
          </c:cat>
          <c:val>
            <c:numRef>
              <c:f>Sheet1!$C$2:$C$9</c:f>
              <c:numCache>
                <c:formatCode>#,##0</c:formatCode>
                <c:ptCount val="8"/>
                <c:pt idx="0">
                  <c:v>41</c:v>
                </c:pt>
                <c:pt idx="1">
                  <c:v>310</c:v>
                </c:pt>
                <c:pt idx="2">
                  <c:v>163</c:v>
                </c:pt>
                <c:pt idx="3">
                  <c:v>72</c:v>
                </c:pt>
                <c:pt idx="4">
                  <c:v>656</c:v>
                </c:pt>
                <c:pt idx="5">
                  <c:v>43</c:v>
                </c:pt>
                <c:pt idx="6">
                  <c:v>57</c:v>
                </c:pt>
                <c:pt idx="7">
                  <c:v>1342</c:v>
                </c:pt>
              </c:numCache>
            </c:numRef>
          </c:val>
          <c:extLst>
            <c:ext xmlns:c16="http://schemas.microsoft.com/office/drawing/2014/chart" uri="{C3380CC4-5D6E-409C-BE32-E72D297353CC}">
              <c16:uniqueId val="{00000001-CCCA-4504-9021-188E578085ED}"/>
            </c:ext>
          </c:extLst>
        </c:ser>
        <c:dLbls>
          <c:showLegendKey val="0"/>
          <c:showVal val="0"/>
          <c:showCatName val="0"/>
          <c:showSerName val="0"/>
          <c:showPercent val="0"/>
          <c:showBubbleSize val="0"/>
        </c:dLbls>
        <c:gapWidth val="60"/>
        <c:overlap val="-20"/>
        <c:axId val="2016021823"/>
        <c:axId val="2016015583"/>
      </c:barChart>
      <c:catAx>
        <c:axId val="2016021823"/>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15583"/>
        <c:crosses val="autoZero"/>
        <c:auto val="1"/>
        <c:lblAlgn val="ctr"/>
        <c:lblOffset val="100"/>
        <c:noMultiLvlLbl val="0"/>
      </c:catAx>
      <c:valAx>
        <c:axId val="2016015583"/>
        <c:scaling>
          <c:orientation val="minMax"/>
          <c:max val="2500"/>
          <c:min val="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21823"/>
        <c:crosses val="autoZero"/>
        <c:crossBetween val="between"/>
        <c:majorUnit val="500"/>
      </c:valAx>
      <c:spPr>
        <a:noFill/>
        <a:ln>
          <a:noFill/>
        </a:ln>
        <a:effectLst/>
      </c:spPr>
    </c:plotArea>
    <c:legend>
      <c:legendPos val="b"/>
      <c:layout>
        <c:manualLayout>
          <c:xMode val="edge"/>
          <c:yMode val="edge"/>
          <c:x val="0.36571647077973246"/>
          <c:y val="0.92785060270832276"/>
          <c:w val="0.26856705844053502"/>
          <c:h val="7.214939729167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24136011829043E-2"/>
          <c:y val="2.3923356385954636E-2"/>
          <c:w val="0.96002908381537888"/>
          <c:h val="0.73118849629863025"/>
        </c:manualLayout>
      </c:layout>
      <c:barChart>
        <c:barDir val="col"/>
        <c:grouping val="clustered"/>
        <c:varyColors val="0"/>
        <c:ser>
          <c:idx val="0"/>
          <c:order val="0"/>
          <c:tx>
            <c:strRef>
              <c:f>Sheet1!$B$1</c:f>
              <c:strCache>
                <c:ptCount val="1"/>
                <c:pt idx="0">
                  <c:v>31 Mar 22</c:v>
                </c:pt>
              </c:strCache>
            </c:strRef>
          </c:tx>
          <c:spPr>
            <a:solidFill>
              <a:schemeClr val="bg2"/>
            </a:solidFill>
            <a:ln>
              <a:noFill/>
            </a:ln>
            <a:effectLst/>
          </c:spPr>
          <c:invertIfNegative val="0"/>
          <c:dLbls>
            <c:numFmt formatCode="#,##0;\(#\ ##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SECURITY</c:v>
                </c:pt>
                <c:pt idx="1">
                  <c:v>REPAIRS AND MAINTENANCE</c:v>
                </c:pt>
                <c:pt idx="2">
                  <c:v>RATES AND TAXES</c:v>
                </c:pt>
                <c:pt idx="3">
                  <c:v>INFORMATION SYSTEMS EXPENSES</c:v>
                </c:pt>
                <c:pt idx="4">
                  <c:v>ELECTRICITY AND WATER</c:v>
                </c:pt>
              </c:strCache>
            </c:strRef>
          </c:cat>
          <c:val>
            <c:numRef>
              <c:f>Sheet1!$B$2:$B$6</c:f>
              <c:numCache>
                <c:formatCode>#,##0</c:formatCode>
                <c:ptCount val="5"/>
                <c:pt idx="0">
                  <c:v>452</c:v>
                </c:pt>
                <c:pt idx="1">
                  <c:v>317</c:v>
                </c:pt>
                <c:pt idx="2">
                  <c:v>275</c:v>
                </c:pt>
                <c:pt idx="3">
                  <c:v>247</c:v>
                </c:pt>
                <c:pt idx="4">
                  <c:v>191</c:v>
                </c:pt>
              </c:numCache>
            </c:numRef>
          </c:val>
          <c:extLst>
            <c:ext xmlns:c16="http://schemas.microsoft.com/office/drawing/2014/chart" uri="{C3380CC4-5D6E-409C-BE32-E72D297353CC}">
              <c16:uniqueId val="{00000000-589A-4979-9F18-D525599D4832}"/>
            </c:ext>
          </c:extLst>
        </c:ser>
        <c:ser>
          <c:idx val="1"/>
          <c:order val="1"/>
          <c:tx>
            <c:strRef>
              <c:f>Sheet1!$C$1</c:f>
              <c:strCache>
                <c:ptCount val="1"/>
                <c:pt idx="0">
                  <c:v>31 Mar 21</c:v>
                </c:pt>
              </c:strCache>
            </c:strRef>
          </c:tx>
          <c:spPr>
            <a:solidFill>
              <a:schemeClr val="accent6"/>
            </a:solidFill>
            <a:ln>
              <a:noFill/>
            </a:ln>
            <a:effectLst/>
          </c:spPr>
          <c:invertIfNegative val="0"/>
          <c:dLbls>
            <c:numFmt formatCode="#,##0;\(#\ ##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SECURITY</c:v>
                </c:pt>
                <c:pt idx="1">
                  <c:v>REPAIRS AND MAINTENANCE</c:v>
                </c:pt>
                <c:pt idx="2">
                  <c:v>RATES AND TAXES</c:v>
                </c:pt>
                <c:pt idx="3">
                  <c:v>INFORMATION SYSTEMS EXPENSES</c:v>
                </c:pt>
                <c:pt idx="4">
                  <c:v>ELECTRICITY AND WATER</c:v>
                </c:pt>
              </c:strCache>
            </c:strRef>
          </c:cat>
          <c:val>
            <c:numRef>
              <c:f>Sheet1!$C$2:$C$6</c:f>
              <c:numCache>
                <c:formatCode>#,##0</c:formatCode>
                <c:ptCount val="5"/>
                <c:pt idx="0">
                  <c:v>423</c:v>
                </c:pt>
                <c:pt idx="1">
                  <c:v>272</c:v>
                </c:pt>
                <c:pt idx="2">
                  <c:v>274</c:v>
                </c:pt>
                <c:pt idx="3">
                  <c:v>259</c:v>
                </c:pt>
                <c:pt idx="4">
                  <c:v>166</c:v>
                </c:pt>
              </c:numCache>
            </c:numRef>
          </c:val>
          <c:extLst>
            <c:ext xmlns:c16="http://schemas.microsoft.com/office/drawing/2014/chart" uri="{C3380CC4-5D6E-409C-BE32-E72D297353CC}">
              <c16:uniqueId val="{00000001-589A-4979-9F18-D525599D4832}"/>
            </c:ext>
          </c:extLst>
        </c:ser>
        <c:dLbls>
          <c:showLegendKey val="0"/>
          <c:showVal val="0"/>
          <c:showCatName val="0"/>
          <c:showSerName val="0"/>
          <c:showPercent val="0"/>
          <c:showBubbleSize val="0"/>
        </c:dLbls>
        <c:gapWidth val="270"/>
        <c:overlap val="-20"/>
        <c:axId val="2016021823"/>
        <c:axId val="2016015583"/>
      </c:barChart>
      <c:catAx>
        <c:axId val="201602182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15583"/>
        <c:crosses val="autoZero"/>
        <c:auto val="1"/>
        <c:lblAlgn val="ctr"/>
        <c:lblOffset val="100"/>
        <c:noMultiLvlLbl val="0"/>
      </c:catAx>
      <c:valAx>
        <c:axId val="2016015583"/>
        <c:scaling>
          <c:orientation val="minMax"/>
          <c:max val="600"/>
          <c:min val="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21823"/>
        <c:crosses val="autoZero"/>
        <c:crossBetween val="between"/>
        <c:majorUnit val="2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24136011829053E-2"/>
          <c:y val="5.2932155828554796E-2"/>
          <c:w val="0.96002908381537888"/>
          <c:h val="0.67506949593160215"/>
        </c:manualLayout>
      </c:layout>
      <c:barChart>
        <c:barDir val="col"/>
        <c:grouping val="clustered"/>
        <c:varyColors val="0"/>
        <c:ser>
          <c:idx val="0"/>
          <c:order val="0"/>
          <c:tx>
            <c:strRef>
              <c:f>Sheet1!$B$1</c:f>
              <c:strCache>
                <c:ptCount val="1"/>
                <c:pt idx="0">
                  <c:v>Mar 22</c:v>
                </c:pt>
              </c:strCache>
            </c:strRef>
          </c:tx>
          <c:spPr>
            <a:solidFill>
              <a:schemeClr val="bg2"/>
            </a:solidFill>
            <a:ln>
              <a:noFill/>
            </a:ln>
            <a:effectLst/>
          </c:spPr>
          <c:invertIfNegative val="0"/>
          <c:dLbls>
            <c:dLbl>
              <c:idx val="0"/>
              <c:layout>
                <c:manualLayout>
                  <c:x val="-1.4108649935511185E-3"/>
                  <c:y val="9.53516090584028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9C-474C-A36F-1DBD20CDBFA0}"/>
                </c:ext>
              </c:extLst>
            </c:dLbl>
            <c:dLbl>
              <c:idx val="5"/>
              <c:layout>
                <c:manualLayout>
                  <c:x val="1.4108649935509181E-3"/>
                  <c:y val="-2.38379022646008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9C-474C-A36F-1DBD20CDBFA0}"/>
                </c:ext>
              </c:extLst>
            </c:dLbl>
            <c:numFmt formatCode="#,##0;\(#\ ##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NON-CURRENT ASSETS</c:v>
                </c:pt>
                <c:pt idx="1">
                  <c:v>ASSETS HELD FOR SALE</c:v>
                </c:pt>
                <c:pt idx="2">
                  <c:v>CURRENT ASSETS</c:v>
                </c:pt>
                <c:pt idx="3">
                  <c:v>TOTAL EQUITY</c:v>
                </c:pt>
                <c:pt idx="4">
                  <c:v>NON-CURRENT LIABILITIES</c:v>
                </c:pt>
                <c:pt idx="5">
                  <c:v>CURRENT LIABILITIES</c:v>
                </c:pt>
              </c:strCache>
            </c:strRef>
          </c:cat>
          <c:val>
            <c:numRef>
              <c:f>Sheet1!$B$2:$B$7</c:f>
              <c:numCache>
                <c:formatCode>#,##0</c:formatCode>
                <c:ptCount val="6"/>
                <c:pt idx="0">
                  <c:v>26341</c:v>
                </c:pt>
                <c:pt idx="1">
                  <c:v>6</c:v>
                </c:pt>
                <c:pt idx="2">
                  <c:v>4014</c:v>
                </c:pt>
                <c:pt idx="3">
                  <c:v>19693</c:v>
                </c:pt>
                <c:pt idx="4">
                  <c:v>8214</c:v>
                </c:pt>
                <c:pt idx="5">
                  <c:v>2454</c:v>
                </c:pt>
              </c:numCache>
            </c:numRef>
          </c:val>
          <c:extLst>
            <c:ext xmlns:c16="http://schemas.microsoft.com/office/drawing/2014/chart" uri="{C3380CC4-5D6E-409C-BE32-E72D297353CC}">
              <c16:uniqueId val="{00000000-264D-498E-AF0F-6CCE5DF4C0D6}"/>
            </c:ext>
          </c:extLst>
        </c:ser>
        <c:ser>
          <c:idx val="1"/>
          <c:order val="1"/>
          <c:tx>
            <c:strRef>
              <c:f>Sheet1!$C$1</c:f>
              <c:strCache>
                <c:ptCount val="1"/>
                <c:pt idx="0">
                  <c:v>Mar 21</c:v>
                </c:pt>
              </c:strCache>
            </c:strRef>
          </c:tx>
          <c:spPr>
            <a:solidFill>
              <a:schemeClr val="accent6"/>
            </a:solidFill>
            <a:ln>
              <a:noFill/>
            </a:ln>
            <a:effectLst/>
          </c:spPr>
          <c:invertIfNegative val="0"/>
          <c:dLbls>
            <c:dLbl>
              <c:idx val="0"/>
              <c:layout>
                <c:manualLayout>
                  <c:x val="-1.410864993551125E-3"/>
                  <c:y val="-1.90703218116805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9C-474C-A36F-1DBD20CDBFA0}"/>
                </c:ext>
              </c:extLst>
            </c:dLbl>
            <c:dLbl>
              <c:idx val="2"/>
              <c:layout>
                <c:manualLayout>
                  <c:x val="1.4108649935510732E-3"/>
                  <c:y val="-2.38379022646007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9C-474C-A36F-1DBD20CDBFA0}"/>
                </c:ext>
              </c:extLst>
            </c:dLbl>
            <c:dLbl>
              <c:idx val="3"/>
              <c:layout>
                <c:manualLayout>
                  <c:x val="-1.4108649935512284E-3"/>
                  <c:y val="-3.81406436233611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9C-474C-A36F-1DBD20CDBFA0}"/>
                </c:ext>
              </c:extLst>
            </c:dLbl>
            <c:numFmt formatCode="#,##0;\(#\ ##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NON-CURRENT ASSETS</c:v>
                </c:pt>
                <c:pt idx="1">
                  <c:v>ASSETS HELD FOR SALE</c:v>
                </c:pt>
                <c:pt idx="2">
                  <c:v>CURRENT ASSETS</c:v>
                </c:pt>
                <c:pt idx="3">
                  <c:v>TOTAL EQUITY</c:v>
                </c:pt>
                <c:pt idx="4">
                  <c:v>NON-CURRENT LIABILITIES</c:v>
                </c:pt>
                <c:pt idx="5">
                  <c:v>CURRENT LIABILITIES</c:v>
                </c:pt>
              </c:strCache>
            </c:strRef>
          </c:cat>
          <c:val>
            <c:numRef>
              <c:f>Sheet1!$C$2:$C$7</c:f>
              <c:numCache>
                <c:formatCode>#,##0</c:formatCode>
                <c:ptCount val="6"/>
                <c:pt idx="0">
                  <c:v>27147</c:v>
                </c:pt>
                <c:pt idx="1">
                  <c:v>13</c:v>
                </c:pt>
                <c:pt idx="2">
                  <c:v>4392</c:v>
                </c:pt>
                <c:pt idx="3">
                  <c:v>20711</c:v>
                </c:pt>
                <c:pt idx="4">
                  <c:v>8642</c:v>
                </c:pt>
                <c:pt idx="5">
                  <c:v>2199</c:v>
                </c:pt>
              </c:numCache>
            </c:numRef>
          </c:val>
          <c:extLst>
            <c:ext xmlns:c16="http://schemas.microsoft.com/office/drawing/2014/chart" uri="{C3380CC4-5D6E-409C-BE32-E72D297353CC}">
              <c16:uniqueId val="{00000001-264D-498E-AF0F-6CCE5DF4C0D6}"/>
            </c:ext>
          </c:extLst>
        </c:ser>
        <c:dLbls>
          <c:showLegendKey val="0"/>
          <c:showVal val="0"/>
          <c:showCatName val="0"/>
          <c:showSerName val="0"/>
          <c:showPercent val="0"/>
          <c:showBubbleSize val="0"/>
        </c:dLbls>
        <c:gapWidth val="200"/>
        <c:overlap val="-20"/>
        <c:axId val="2016021823"/>
        <c:axId val="2016015583"/>
      </c:barChart>
      <c:catAx>
        <c:axId val="201602182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15583"/>
        <c:crosses val="autoZero"/>
        <c:auto val="1"/>
        <c:lblAlgn val="ctr"/>
        <c:lblOffset val="100"/>
        <c:noMultiLvlLbl val="0"/>
      </c:catAx>
      <c:valAx>
        <c:axId val="2016015583"/>
        <c:scaling>
          <c:orientation val="minMax"/>
          <c:max val="40000"/>
          <c:min val="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21823"/>
        <c:crosses val="autoZero"/>
        <c:crossBetween val="between"/>
        <c:majorUnit val="2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24136011829053E-2"/>
          <c:y val="8.7282641663739099E-2"/>
          <c:w val="0.96002908381537888"/>
          <c:h val="0.67403232208199593"/>
        </c:manualLayout>
      </c:layout>
      <c:barChart>
        <c:barDir val="col"/>
        <c:grouping val="clustered"/>
        <c:varyColors val="0"/>
        <c:ser>
          <c:idx val="0"/>
          <c:order val="0"/>
          <c:tx>
            <c:strRef>
              <c:f>Sheet1!$B$1</c:f>
              <c:strCache>
                <c:ptCount val="1"/>
                <c:pt idx="0">
                  <c:v>Actual</c:v>
                </c:pt>
              </c:strCache>
            </c:strRef>
          </c:tx>
          <c:spPr>
            <a:solidFill>
              <a:schemeClr val="bg2"/>
            </a:solidFill>
            <a:ln>
              <a:noFill/>
            </a:ln>
            <a:effectLst/>
          </c:spPr>
          <c:invertIfNegative val="0"/>
          <c:dLbls>
            <c:numFmt formatCode="#,##0;\(#\ ##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AM</c:v>
                </c:pt>
                <c:pt idx="1">
                  <c:v>EAS</c:v>
                </c:pt>
                <c:pt idx="2">
                  <c:v>IAM</c:v>
                </c:pt>
                <c:pt idx="3">
                  <c:v>IT</c:v>
                </c:pt>
                <c:pt idx="4">
                  <c:v>TSS</c:v>
                </c:pt>
                <c:pt idx="5">
                  <c:v>TOTAL</c:v>
                </c:pt>
              </c:strCache>
            </c:strRef>
          </c:cat>
          <c:val>
            <c:numRef>
              <c:f>Sheet1!$B$2:$B$7</c:f>
              <c:numCache>
                <c:formatCode>General</c:formatCode>
                <c:ptCount val="6"/>
                <c:pt idx="0">
                  <c:v>2.84</c:v>
                </c:pt>
                <c:pt idx="1">
                  <c:v>0</c:v>
                </c:pt>
                <c:pt idx="2">
                  <c:v>113.41</c:v>
                </c:pt>
                <c:pt idx="3">
                  <c:v>183.14</c:v>
                </c:pt>
                <c:pt idx="4">
                  <c:v>245.87</c:v>
                </c:pt>
                <c:pt idx="5">
                  <c:v>546</c:v>
                </c:pt>
              </c:numCache>
            </c:numRef>
          </c:val>
          <c:extLst>
            <c:ext xmlns:c16="http://schemas.microsoft.com/office/drawing/2014/chart" uri="{C3380CC4-5D6E-409C-BE32-E72D297353CC}">
              <c16:uniqueId val="{00000000-B654-4643-9B0D-9FF06CDA96F7}"/>
            </c:ext>
          </c:extLst>
        </c:ser>
        <c:ser>
          <c:idx val="1"/>
          <c:order val="1"/>
          <c:tx>
            <c:strRef>
              <c:f>Sheet1!$C$1</c:f>
              <c:strCache>
                <c:ptCount val="1"/>
                <c:pt idx="0">
                  <c:v>Budget</c:v>
                </c:pt>
              </c:strCache>
            </c:strRef>
          </c:tx>
          <c:spPr>
            <a:solidFill>
              <a:schemeClr val="accent6"/>
            </a:solidFill>
            <a:ln>
              <a:noFill/>
            </a:ln>
            <a:effectLst/>
          </c:spPr>
          <c:invertIfNegative val="0"/>
          <c:dLbls>
            <c:numFmt formatCode="#,##0;\(#\ ##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AM</c:v>
                </c:pt>
                <c:pt idx="1">
                  <c:v>EAS</c:v>
                </c:pt>
                <c:pt idx="2">
                  <c:v>IAM</c:v>
                </c:pt>
                <c:pt idx="3">
                  <c:v>IT</c:v>
                </c:pt>
                <c:pt idx="4">
                  <c:v>TSS</c:v>
                </c:pt>
                <c:pt idx="5">
                  <c:v>TOTAL</c:v>
                </c:pt>
              </c:strCache>
            </c:strRef>
          </c:cat>
          <c:val>
            <c:numRef>
              <c:f>Sheet1!$C$2:$C$7</c:f>
              <c:numCache>
                <c:formatCode>General</c:formatCode>
                <c:ptCount val="6"/>
                <c:pt idx="0">
                  <c:v>71.260000000000005</c:v>
                </c:pt>
                <c:pt idx="1">
                  <c:v>80</c:v>
                </c:pt>
                <c:pt idx="2">
                  <c:v>129.41</c:v>
                </c:pt>
                <c:pt idx="3">
                  <c:v>168.08</c:v>
                </c:pt>
                <c:pt idx="4">
                  <c:v>524.22</c:v>
                </c:pt>
                <c:pt idx="5">
                  <c:v>972.97</c:v>
                </c:pt>
              </c:numCache>
            </c:numRef>
          </c:val>
          <c:extLst>
            <c:ext xmlns:c16="http://schemas.microsoft.com/office/drawing/2014/chart" uri="{C3380CC4-5D6E-409C-BE32-E72D297353CC}">
              <c16:uniqueId val="{00000001-B654-4643-9B0D-9FF06CDA96F7}"/>
            </c:ext>
          </c:extLst>
        </c:ser>
        <c:ser>
          <c:idx val="2"/>
          <c:order val="2"/>
          <c:tx>
            <c:strRef>
              <c:f>Sheet1!$D$1</c:f>
              <c:strCache>
                <c:ptCount val="1"/>
                <c:pt idx="0">
                  <c:v>Prior year</c:v>
                </c:pt>
              </c:strCache>
            </c:strRef>
          </c:tx>
          <c:spPr>
            <a:solidFill>
              <a:schemeClr val="bg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AM</c:v>
                </c:pt>
                <c:pt idx="1">
                  <c:v>EAS</c:v>
                </c:pt>
                <c:pt idx="2">
                  <c:v>IAM</c:v>
                </c:pt>
                <c:pt idx="3">
                  <c:v>IT</c:v>
                </c:pt>
                <c:pt idx="4">
                  <c:v>TSS</c:v>
                </c:pt>
                <c:pt idx="5">
                  <c:v>TOTAL</c:v>
                </c:pt>
              </c:strCache>
            </c:strRef>
          </c:cat>
          <c:val>
            <c:numRef>
              <c:f>Sheet1!$D$2:$D$7</c:f>
              <c:numCache>
                <c:formatCode>General</c:formatCode>
                <c:ptCount val="6"/>
                <c:pt idx="0">
                  <c:v>12.03</c:v>
                </c:pt>
                <c:pt idx="1">
                  <c:v>0</c:v>
                </c:pt>
                <c:pt idx="2">
                  <c:v>97.41</c:v>
                </c:pt>
                <c:pt idx="3">
                  <c:v>61.86</c:v>
                </c:pt>
                <c:pt idx="4">
                  <c:v>586.97</c:v>
                </c:pt>
                <c:pt idx="5">
                  <c:v>758.27</c:v>
                </c:pt>
              </c:numCache>
            </c:numRef>
          </c:val>
          <c:extLst>
            <c:ext xmlns:c16="http://schemas.microsoft.com/office/drawing/2014/chart" uri="{C3380CC4-5D6E-409C-BE32-E72D297353CC}">
              <c16:uniqueId val="{00000002-B654-4643-9B0D-9FF06CDA96F7}"/>
            </c:ext>
          </c:extLst>
        </c:ser>
        <c:dLbls>
          <c:showLegendKey val="0"/>
          <c:showVal val="0"/>
          <c:showCatName val="0"/>
          <c:showSerName val="0"/>
          <c:showPercent val="0"/>
          <c:showBubbleSize val="0"/>
        </c:dLbls>
        <c:gapWidth val="90"/>
        <c:overlap val="-20"/>
        <c:axId val="2016021823"/>
        <c:axId val="2016015583"/>
      </c:barChart>
      <c:catAx>
        <c:axId val="201602182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15583"/>
        <c:crosses val="autoZero"/>
        <c:auto val="1"/>
        <c:lblAlgn val="ctr"/>
        <c:lblOffset val="100"/>
        <c:noMultiLvlLbl val="0"/>
      </c:catAx>
      <c:valAx>
        <c:axId val="2016015583"/>
        <c:scaling>
          <c:orientation val="minMax"/>
          <c:max val="1200"/>
          <c:min val="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21823"/>
        <c:crosses val="autoZero"/>
        <c:crossBetween val="between"/>
        <c:majorUnit val="2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45865998931295E-2"/>
          <c:y val="0.1417504828794863"/>
          <c:w val="0.96002908381537888"/>
          <c:h val="0.57726866536072918"/>
        </c:manualLayout>
      </c:layout>
      <c:barChart>
        <c:barDir val="col"/>
        <c:grouping val="stacked"/>
        <c:varyColors val="0"/>
        <c:ser>
          <c:idx val="0"/>
          <c:order val="0"/>
          <c:tx>
            <c:strRef>
              <c:f>Sheet1!$B$1</c:f>
              <c:strCache>
                <c:ptCount val="1"/>
                <c:pt idx="0">
                  <c:v>Balance</c:v>
                </c:pt>
              </c:strCache>
            </c:strRef>
          </c:tx>
          <c:spPr>
            <a:solidFill>
              <a:schemeClr val="bg2"/>
            </a:solidFill>
            <a:ln>
              <a:noFill/>
            </a:ln>
            <a:effectLst/>
          </c:spPr>
          <c:invertIfNegative val="0"/>
          <c:dLbls>
            <c:dLbl>
              <c:idx val="0"/>
              <c:layout>
                <c:manualLayout>
                  <c:x val="-1.2932779706977207E-17"/>
                  <c:y val="-0.262177047415650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91B-43DD-B1C6-0DA7EE9FFBC6}"/>
                </c:ext>
              </c:extLst>
            </c:dLbl>
            <c:dLbl>
              <c:idx val="6"/>
              <c:layout>
                <c:manualLayout>
                  <c:x val="-1.0346223765581766E-16"/>
                  <c:y val="-0.140753238971324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91B-43DD-B1C6-0DA7EE9FFBC6}"/>
                </c:ext>
              </c:extLst>
            </c:dLbl>
            <c:numFmt formatCode="#,##0;\(#\ ##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OPENING
CASH</c:v>
                </c:pt>
                <c:pt idx="1">
                  <c:v>OPERATIONS</c:v>
                </c:pt>
                <c:pt idx="2">
                  <c:v>INTEREST
INCOME</c:v>
                </c:pt>
                <c:pt idx="3">
                  <c:v>TAX
RECEIVED</c:v>
                </c:pt>
                <c:pt idx="4">
                  <c:v>INVESTING
ACTIVITIES</c:v>
                </c:pt>
                <c:pt idx="5">
                  <c:v>FINANCING
ACTIVITIES</c:v>
                </c:pt>
                <c:pt idx="6">
                  <c:v>CLOSING
CASH</c:v>
                </c:pt>
              </c:strCache>
            </c:strRef>
          </c:cat>
          <c:val>
            <c:numRef>
              <c:f>Sheet1!$B$2:$B$8</c:f>
              <c:numCache>
                <c:formatCode>General</c:formatCode>
                <c:ptCount val="7"/>
                <c:pt idx="0" formatCode="#,##0">
                  <c:v>2332</c:v>
                </c:pt>
                <c:pt idx="6" formatCode="#,##0">
                  <c:v>1048</c:v>
                </c:pt>
              </c:numCache>
            </c:numRef>
          </c:val>
          <c:extLst>
            <c:ext xmlns:c16="http://schemas.microsoft.com/office/drawing/2014/chart" uri="{C3380CC4-5D6E-409C-BE32-E72D297353CC}">
              <c16:uniqueId val="{00000000-E91B-43DD-B1C6-0DA7EE9FFBC6}"/>
            </c:ext>
          </c:extLst>
        </c:ser>
        <c:ser>
          <c:idx val="1"/>
          <c:order val="1"/>
          <c:tx>
            <c:strRef>
              <c:f>Sheet1!$C$1</c:f>
              <c:strCache>
                <c:ptCount val="1"/>
                <c:pt idx="0">
                  <c:v>Balance2</c:v>
                </c:pt>
              </c:strCache>
            </c:strRef>
          </c:tx>
          <c:spPr>
            <a:noFill/>
            <a:ln>
              <a:noFill/>
            </a:ln>
            <a:effectLst/>
          </c:spPr>
          <c:invertIfNegative val="0"/>
          <c:cat>
            <c:strRef>
              <c:f>Sheet1!$A$2:$A$8</c:f>
              <c:strCache>
                <c:ptCount val="7"/>
                <c:pt idx="0">
                  <c:v>OPENING
CASH</c:v>
                </c:pt>
                <c:pt idx="1">
                  <c:v>OPERATIONS</c:v>
                </c:pt>
                <c:pt idx="2">
                  <c:v>INTEREST
INCOME</c:v>
                </c:pt>
                <c:pt idx="3">
                  <c:v>TAX
RECEIVED</c:v>
                </c:pt>
                <c:pt idx="4">
                  <c:v>INVESTING
ACTIVITIES</c:v>
                </c:pt>
                <c:pt idx="5">
                  <c:v>FINANCING
ACTIVITIES</c:v>
                </c:pt>
                <c:pt idx="6">
                  <c:v>CLOSING
CASH</c:v>
                </c:pt>
              </c:strCache>
            </c:strRef>
          </c:cat>
          <c:val>
            <c:numRef>
              <c:f>Sheet1!$C$2:$C$8</c:f>
              <c:numCache>
                <c:formatCode>#,##0</c:formatCode>
                <c:ptCount val="7"/>
                <c:pt idx="1">
                  <c:v>2332</c:v>
                </c:pt>
                <c:pt idx="2">
                  <c:v>2378</c:v>
                </c:pt>
                <c:pt idx="3">
                  <c:v>2511</c:v>
                </c:pt>
                <c:pt idx="4">
                  <c:v>1892</c:v>
                </c:pt>
                <c:pt idx="5">
                  <c:v>1048</c:v>
                </c:pt>
              </c:numCache>
            </c:numRef>
          </c:val>
          <c:extLst>
            <c:ext xmlns:c16="http://schemas.microsoft.com/office/drawing/2014/chart" uri="{C3380CC4-5D6E-409C-BE32-E72D297353CC}">
              <c16:uniqueId val="{00000001-E91B-43DD-B1C6-0DA7EE9FFBC6}"/>
            </c:ext>
          </c:extLst>
        </c:ser>
        <c:ser>
          <c:idx val="2"/>
          <c:order val="2"/>
          <c:tx>
            <c:strRef>
              <c:f>Sheet1!$D$1</c:f>
              <c:strCache>
                <c:ptCount val="1"/>
                <c:pt idx="0">
                  <c:v>Increase</c:v>
                </c:pt>
              </c:strCache>
            </c:strRef>
          </c:tx>
          <c:spPr>
            <a:solidFill>
              <a:schemeClr val="accent5"/>
            </a:solidFill>
            <a:ln>
              <a:noFill/>
            </a:ln>
            <a:effectLst/>
          </c:spPr>
          <c:invertIfNegative val="0"/>
          <c:dLbls>
            <c:dLbl>
              <c:idx val="1"/>
              <c:layout>
                <c:manualLayout>
                  <c:x val="0"/>
                  <c:y val="-5.7210965435041714E-2"/>
                </c:manualLayout>
              </c:layout>
              <c:tx>
                <c:rich>
                  <a:bodyPr/>
                  <a:lstStyle/>
                  <a:p>
                    <a:r>
                      <a:rPr lang="en-US" dirty="0"/>
                      <a:t>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91B-43DD-B1C6-0DA7EE9FFBC6}"/>
                </c:ext>
              </c:extLst>
            </c:dLbl>
            <c:dLbl>
              <c:idx val="2"/>
              <c:layout>
                <c:manualLayout>
                  <c:x val="0"/>
                  <c:y val="-6.0003658880939219E-2"/>
                </c:manualLayout>
              </c:layout>
              <c:tx>
                <c:rich>
                  <a:bodyPr/>
                  <a:lstStyle/>
                  <a:p>
                    <a:r>
                      <a:rPr lang="en-US" dirty="0"/>
                      <a:t>156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91B-43DD-B1C6-0DA7EE9FFBC6}"/>
                </c:ext>
              </c:extLst>
            </c:dLbl>
            <c:dLbl>
              <c:idx val="3"/>
              <c:layout>
                <c:manualLayout>
                  <c:x val="1.410864993551125E-3"/>
                  <c:y val="-5.6353063451093643E-2"/>
                </c:manualLayout>
              </c:layout>
              <c:tx>
                <c:rich>
                  <a:bodyPr/>
                  <a:lstStyle/>
                  <a:p>
                    <a:r>
                      <a:rPr lang="en-US" dirty="0"/>
                      <a:t>157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91B-43DD-B1C6-0DA7EE9FFBC6}"/>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OPENING
CASH</c:v>
                </c:pt>
                <c:pt idx="1">
                  <c:v>OPERATIONS</c:v>
                </c:pt>
                <c:pt idx="2">
                  <c:v>INTEREST
INCOME</c:v>
                </c:pt>
                <c:pt idx="3">
                  <c:v>TAX
RECEIVED</c:v>
                </c:pt>
                <c:pt idx="4">
                  <c:v>INVESTING
ACTIVITIES</c:v>
                </c:pt>
                <c:pt idx="5">
                  <c:v>FINANCING
ACTIVITIES</c:v>
                </c:pt>
                <c:pt idx="6">
                  <c:v>CLOSING
CASH</c:v>
                </c:pt>
              </c:strCache>
            </c:strRef>
          </c:cat>
          <c:val>
            <c:numRef>
              <c:f>Sheet1!$D$2:$D$8</c:f>
              <c:numCache>
                <c:formatCode>#,##0</c:formatCode>
                <c:ptCount val="7"/>
                <c:pt idx="1">
                  <c:v>46</c:v>
                </c:pt>
                <c:pt idx="2">
                  <c:v>133</c:v>
                </c:pt>
                <c:pt idx="3">
                  <c:v>158</c:v>
                </c:pt>
              </c:numCache>
            </c:numRef>
          </c:val>
          <c:extLst>
            <c:ext xmlns:c16="http://schemas.microsoft.com/office/drawing/2014/chart" uri="{C3380CC4-5D6E-409C-BE32-E72D297353CC}">
              <c16:uniqueId val="{00000002-E91B-43DD-B1C6-0DA7EE9FFBC6}"/>
            </c:ext>
          </c:extLst>
        </c:ser>
        <c:ser>
          <c:idx val="3"/>
          <c:order val="3"/>
          <c:tx>
            <c:strRef>
              <c:f>Sheet1!$E$1</c:f>
              <c:strCache>
                <c:ptCount val="1"/>
                <c:pt idx="0">
                  <c:v>Decrease</c:v>
                </c:pt>
              </c:strCache>
            </c:strRef>
          </c:tx>
          <c:spPr>
            <a:solidFill>
              <a:schemeClr val="accent6"/>
            </a:solidFill>
            <a:ln>
              <a:noFill/>
            </a:ln>
            <a:effectLst/>
          </c:spPr>
          <c:invertIfNegative val="0"/>
          <c:dLbls>
            <c:dLbl>
              <c:idx val="4"/>
              <c:layout>
                <c:manualLayout>
                  <c:x val="-1.410864993551125E-3"/>
                  <c:y val="-0.11412261758463486"/>
                </c:manualLayout>
              </c:layout>
              <c:tx>
                <c:rich>
                  <a:bodyPr/>
                  <a:lstStyle/>
                  <a:p>
                    <a:r>
                      <a:rPr lang="en-US" dirty="0"/>
                      <a:t>799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91B-43DD-B1C6-0DA7EE9FFBC6}"/>
                </c:ext>
              </c:extLst>
            </c:dLbl>
            <c:dLbl>
              <c:idx val="5"/>
              <c:layout>
                <c:manualLayout>
                  <c:x val="-1.410864993551125E-3"/>
                  <c:y val="-0.11468106091639063"/>
                </c:manualLayout>
              </c:layout>
              <c:tx>
                <c:rich>
                  <a:bodyPr/>
                  <a:lstStyle/>
                  <a:p>
                    <a:r>
                      <a:rPr lang="en-US" dirty="0"/>
                      <a:t>845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91B-43DD-B1C6-0DA7EE9FFBC6}"/>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OPENING
CASH</c:v>
                </c:pt>
                <c:pt idx="1">
                  <c:v>OPERATIONS</c:v>
                </c:pt>
                <c:pt idx="2">
                  <c:v>INTEREST
INCOME</c:v>
                </c:pt>
                <c:pt idx="3">
                  <c:v>TAX
RECEIVED</c:v>
                </c:pt>
                <c:pt idx="4">
                  <c:v>INVESTING
ACTIVITIES</c:v>
                </c:pt>
                <c:pt idx="5">
                  <c:v>FINANCING
ACTIVITIES</c:v>
                </c:pt>
                <c:pt idx="6">
                  <c:v>CLOSING
CASH</c:v>
                </c:pt>
              </c:strCache>
            </c:strRef>
          </c:cat>
          <c:val>
            <c:numRef>
              <c:f>Sheet1!$E$2:$E$8</c:f>
              <c:numCache>
                <c:formatCode>General</c:formatCode>
                <c:ptCount val="7"/>
                <c:pt idx="4" formatCode="#,##0">
                  <c:v>777</c:v>
                </c:pt>
                <c:pt idx="5" formatCode="#,##0">
                  <c:v>844</c:v>
                </c:pt>
              </c:numCache>
            </c:numRef>
          </c:val>
          <c:extLst>
            <c:ext xmlns:c16="http://schemas.microsoft.com/office/drawing/2014/chart" uri="{C3380CC4-5D6E-409C-BE32-E72D297353CC}">
              <c16:uniqueId val="{00000003-E91B-43DD-B1C6-0DA7EE9FFBC6}"/>
            </c:ext>
          </c:extLst>
        </c:ser>
        <c:dLbls>
          <c:showLegendKey val="0"/>
          <c:showVal val="0"/>
          <c:showCatName val="0"/>
          <c:showSerName val="0"/>
          <c:showPercent val="0"/>
          <c:showBubbleSize val="0"/>
        </c:dLbls>
        <c:gapWidth val="240"/>
        <c:overlap val="100"/>
        <c:axId val="2016021823"/>
        <c:axId val="2016015583"/>
      </c:barChart>
      <c:catAx>
        <c:axId val="201602182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15583"/>
        <c:crosses val="autoZero"/>
        <c:auto val="1"/>
        <c:lblAlgn val="ctr"/>
        <c:lblOffset val="100"/>
        <c:noMultiLvlLbl val="0"/>
      </c:catAx>
      <c:valAx>
        <c:axId val="2016015583"/>
        <c:scaling>
          <c:orientation val="minMax"/>
          <c:max val="3200"/>
          <c:min val="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21823"/>
        <c:crosses val="autoZero"/>
        <c:crossBetween val="between"/>
        <c:majorUnit val="400"/>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24136011829043E-2"/>
          <c:y val="1.8784013031101657E-3"/>
          <c:w val="0.96002908381537888"/>
          <c:h val="0.78333400001442655"/>
        </c:manualLayout>
      </c:layout>
      <c:barChart>
        <c:barDir val="col"/>
        <c:grouping val="clustered"/>
        <c:varyColors val="0"/>
        <c:ser>
          <c:idx val="0"/>
          <c:order val="0"/>
          <c:tx>
            <c:strRef>
              <c:f>Sheet1!$B$1</c:f>
              <c:strCache>
                <c:ptCount val="1"/>
                <c:pt idx="0">
                  <c:v>gearing</c:v>
                </c:pt>
              </c:strCache>
            </c:strRef>
          </c:tx>
          <c:spPr>
            <a:solidFill>
              <a:schemeClr val="bg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2012</c:v>
                </c:pt>
                <c:pt idx="1">
                  <c:v>2014</c:v>
                </c:pt>
                <c:pt idx="2">
                  <c:v>2016</c:v>
                </c:pt>
                <c:pt idx="3">
                  <c:v>2018</c:v>
                </c:pt>
                <c:pt idx="4">
                  <c:v>2019</c:v>
                </c:pt>
                <c:pt idx="5">
                  <c:v>2020</c:v>
                </c:pt>
                <c:pt idx="6">
                  <c:v>2021</c:v>
                </c:pt>
                <c:pt idx="7">
                  <c:v>2022</c:v>
                </c:pt>
              </c:numCache>
            </c:numRef>
          </c:cat>
          <c:val>
            <c:numRef>
              <c:f>Sheet1!$B$2:$B$9</c:f>
              <c:numCache>
                <c:formatCode>0%</c:formatCode>
                <c:ptCount val="8"/>
                <c:pt idx="0">
                  <c:v>0.6</c:v>
                </c:pt>
                <c:pt idx="1">
                  <c:v>0.48</c:v>
                </c:pt>
                <c:pt idx="2">
                  <c:v>0.21</c:v>
                </c:pt>
                <c:pt idx="3">
                  <c:v>0.25</c:v>
                </c:pt>
                <c:pt idx="4">
                  <c:v>0.18</c:v>
                </c:pt>
                <c:pt idx="5">
                  <c:v>0.17</c:v>
                </c:pt>
                <c:pt idx="6">
                  <c:v>0.23</c:v>
                </c:pt>
                <c:pt idx="7">
                  <c:v>0.26</c:v>
                </c:pt>
              </c:numCache>
            </c:numRef>
          </c:val>
          <c:extLst>
            <c:ext xmlns:c16="http://schemas.microsoft.com/office/drawing/2014/chart" uri="{C3380CC4-5D6E-409C-BE32-E72D297353CC}">
              <c16:uniqueId val="{00000000-401D-4BAF-95A3-A4027B5527B6}"/>
            </c:ext>
          </c:extLst>
        </c:ser>
        <c:dLbls>
          <c:showLegendKey val="0"/>
          <c:showVal val="0"/>
          <c:showCatName val="0"/>
          <c:showSerName val="0"/>
          <c:showPercent val="0"/>
          <c:showBubbleSize val="0"/>
        </c:dLbls>
        <c:gapWidth val="200"/>
        <c:axId val="2016021823"/>
        <c:axId val="2016015583"/>
      </c:barChart>
      <c:catAx>
        <c:axId val="201602182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15583"/>
        <c:crosses val="autoZero"/>
        <c:auto val="1"/>
        <c:lblAlgn val="ctr"/>
        <c:lblOffset val="100"/>
        <c:noMultiLvlLbl val="0"/>
      </c:catAx>
      <c:valAx>
        <c:axId val="2016015583"/>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21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6999449424893E-2"/>
          <c:y val="0.11014312126359652"/>
          <c:w val="0.85705853596392745"/>
          <c:h val="0.69890739819620284"/>
        </c:manualLayout>
      </c:layout>
      <c:barChart>
        <c:barDir val="col"/>
        <c:grouping val="clustered"/>
        <c:varyColors val="0"/>
        <c:ser>
          <c:idx val="0"/>
          <c:order val="0"/>
          <c:tx>
            <c:strRef>
              <c:f>Sheet1!$B$1</c:f>
              <c:strCache>
                <c:ptCount val="1"/>
                <c:pt idx="0">
                  <c:v>ratio</c:v>
                </c:pt>
              </c:strCache>
            </c:strRef>
          </c:tx>
          <c:spPr>
            <a:solidFill>
              <a:schemeClr val="bg2"/>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2-7394-4BAA-A188-D1BEF5C0CCB6}"/>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2021/22</c:v>
                </c:pt>
                <c:pt idx="1">
                  <c:v>2022/23</c:v>
                </c:pt>
                <c:pt idx="2">
                  <c:v>2023/24</c:v>
                </c:pt>
                <c:pt idx="3">
                  <c:v>2024/25</c:v>
                </c:pt>
              </c:strCache>
            </c:strRef>
          </c:cat>
          <c:val>
            <c:numRef>
              <c:f>Sheet1!$B$2:$B$5</c:f>
              <c:numCache>
                <c:formatCode>#\ ##0.0</c:formatCode>
                <c:ptCount val="4"/>
                <c:pt idx="0">
                  <c:v>2.8</c:v>
                </c:pt>
                <c:pt idx="1">
                  <c:v>2.9</c:v>
                </c:pt>
                <c:pt idx="2">
                  <c:v>1</c:v>
                </c:pt>
                <c:pt idx="3">
                  <c:v>2.1</c:v>
                </c:pt>
              </c:numCache>
            </c:numRef>
          </c:val>
          <c:extLst>
            <c:ext xmlns:c16="http://schemas.microsoft.com/office/drawing/2014/chart" uri="{C3380CC4-5D6E-409C-BE32-E72D297353CC}">
              <c16:uniqueId val="{00000000-7394-4BAA-A188-D1BEF5C0CCB6}"/>
            </c:ext>
          </c:extLst>
        </c:ser>
        <c:dLbls>
          <c:showLegendKey val="0"/>
          <c:showVal val="0"/>
          <c:showCatName val="0"/>
          <c:showSerName val="0"/>
          <c:showPercent val="0"/>
          <c:showBubbleSize val="0"/>
        </c:dLbls>
        <c:gapWidth val="180"/>
        <c:axId val="2016021823"/>
        <c:axId val="2016015583"/>
      </c:barChart>
      <c:catAx>
        <c:axId val="201602182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15583"/>
        <c:crosses val="autoZero"/>
        <c:auto val="1"/>
        <c:lblAlgn val="ctr"/>
        <c:lblOffset val="100"/>
        <c:noMultiLvlLbl val="0"/>
      </c:catAx>
      <c:valAx>
        <c:axId val="2016015583"/>
        <c:scaling>
          <c:orientation val="minMax"/>
          <c:max val="4"/>
        </c:scaling>
        <c:delete val="0"/>
        <c:axPos val="l"/>
        <c:numFmt formatCode="#\ ##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21823"/>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6999449424893E-2"/>
          <c:y val="0.11014312126359652"/>
          <c:w val="0.85705853596392745"/>
          <c:h val="0.69890739819620284"/>
        </c:manualLayout>
      </c:layout>
      <c:barChart>
        <c:barDir val="col"/>
        <c:grouping val="clustered"/>
        <c:varyColors val="0"/>
        <c:ser>
          <c:idx val="0"/>
          <c:order val="0"/>
          <c:tx>
            <c:strRef>
              <c:f>Sheet1!$B$1</c:f>
              <c:strCache>
                <c:ptCount val="1"/>
                <c:pt idx="0">
                  <c:v>ratio</c:v>
                </c:pt>
              </c:strCache>
            </c:strRef>
          </c:tx>
          <c:spPr>
            <a:solidFill>
              <a:schemeClr val="bg2"/>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2-3B84-40AA-B8E2-8F3929C1DE57}"/>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2021/22</c:v>
                </c:pt>
                <c:pt idx="1">
                  <c:v>2022/23</c:v>
                </c:pt>
                <c:pt idx="2">
                  <c:v>2023/24</c:v>
                </c:pt>
                <c:pt idx="3">
                  <c:v>2024/25</c:v>
                </c:pt>
              </c:strCache>
            </c:strRef>
          </c:cat>
          <c:val>
            <c:numRef>
              <c:f>Sheet1!$B$2:$B$5</c:f>
              <c:numCache>
                <c:formatCode>0%</c:formatCode>
                <c:ptCount val="4"/>
                <c:pt idx="0">
                  <c:v>0.26</c:v>
                </c:pt>
                <c:pt idx="1">
                  <c:v>0.28000000000000003</c:v>
                </c:pt>
                <c:pt idx="2">
                  <c:v>0.27</c:v>
                </c:pt>
                <c:pt idx="3">
                  <c:v>0.24</c:v>
                </c:pt>
              </c:numCache>
            </c:numRef>
          </c:val>
          <c:extLst>
            <c:ext xmlns:c16="http://schemas.microsoft.com/office/drawing/2014/chart" uri="{C3380CC4-5D6E-409C-BE32-E72D297353CC}">
              <c16:uniqueId val="{00000000-3B84-40AA-B8E2-8F3929C1DE57}"/>
            </c:ext>
          </c:extLst>
        </c:ser>
        <c:dLbls>
          <c:showLegendKey val="0"/>
          <c:showVal val="0"/>
          <c:showCatName val="0"/>
          <c:showSerName val="0"/>
          <c:showPercent val="0"/>
          <c:showBubbleSize val="0"/>
        </c:dLbls>
        <c:gapWidth val="180"/>
        <c:axId val="2016021823"/>
        <c:axId val="2016015583"/>
      </c:barChart>
      <c:catAx>
        <c:axId val="201602182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15583"/>
        <c:crosses val="autoZero"/>
        <c:auto val="1"/>
        <c:lblAlgn val="ctr"/>
        <c:lblOffset val="100"/>
        <c:noMultiLvlLbl val="0"/>
      </c:catAx>
      <c:valAx>
        <c:axId val="2016015583"/>
        <c:scaling>
          <c:orientation val="minMax"/>
          <c:max val="0.4"/>
          <c:min val="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21823"/>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56568396283595E-2"/>
          <c:y val="0.11014312126359652"/>
          <c:w val="0.85985769683280466"/>
          <c:h val="0.69890739819620284"/>
        </c:manualLayout>
      </c:layout>
      <c:barChart>
        <c:barDir val="col"/>
        <c:grouping val="clustered"/>
        <c:varyColors val="0"/>
        <c:ser>
          <c:idx val="0"/>
          <c:order val="0"/>
          <c:tx>
            <c:strRef>
              <c:f>Sheet1!$B$1</c:f>
              <c:strCache>
                <c:ptCount val="1"/>
                <c:pt idx="0">
                  <c:v>ratio</c:v>
                </c:pt>
              </c:strCache>
            </c:strRef>
          </c:tx>
          <c:spPr>
            <a:solidFill>
              <a:schemeClr val="bg2"/>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2-1046-4595-B399-EA9152CD98D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2021/22</c:v>
                </c:pt>
                <c:pt idx="1">
                  <c:v>2022/23</c:v>
                </c:pt>
                <c:pt idx="2">
                  <c:v>2023/24</c:v>
                </c:pt>
                <c:pt idx="3">
                  <c:v>2024/25</c:v>
                </c:pt>
              </c:strCache>
            </c:strRef>
          </c:cat>
          <c:val>
            <c:numRef>
              <c:f>Sheet1!$B$2:$B$5</c:f>
              <c:numCache>
                <c:formatCode>#\ ##0.0</c:formatCode>
                <c:ptCount val="4"/>
                <c:pt idx="0">
                  <c:v>0.6</c:v>
                </c:pt>
                <c:pt idx="1">
                  <c:v>2.7</c:v>
                </c:pt>
                <c:pt idx="2">
                  <c:v>4.0999999999999996</c:v>
                </c:pt>
                <c:pt idx="3">
                  <c:v>6.2</c:v>
                </c:pt>
              </c:numCache>
            </c:numRef>
          </c:val>
          <c:extLst>
            <c:ext xmlns:c16="http://schemas.microsoft.com/office/drawing/2014/chart" uri="{C3380CC4-5D6E-409C-BE32-E72D297353CC}">
              <c16:uniqueId val="{00000000-1046-4595-B399-EA9152CD98DC}"/>
            </c:ext>
          </c:extLst>
        </c:ser>
        <c:dLbls>
          <c:showLegendKey val="0"/>
          <c:showVal val="0"/>
          <c:showCatName val="0"/>
          <c:showSerName val="0"/>
          <c:showPercent val="0"/>
          <c:showBubbleSize val="0"/>
        </c:dLbls>
        <c:gapWidth val="180"/>
        <c:axId val="2016021823"/>
        <c:axId val="2016015583"/>
      </c:barChart>
      <c:catAx>
        <c:axId val="201602182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15583"/>
        <c:crosses val="autoZero"/>
        <c:auto val="1"/>
        <c:lblAlgn val="ctr"/>
        <c:lblOffset val="100"/>
        <c:noMultiLvlLbl val="0"/>
      </c:catAx>
      <c:valAx>
        <c:axId val="2016015583"/>
        <c:scaling>
          <c:orientation val="minMax"/>
          <c:max val="8"/>
        </c:scaling>
        <c:delete val="0"/>
        <c:axPos val="l"/>
        <c:numFmt formatCode="#\ ##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21823"/>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7804271747581E-2"/>
          <c:y val="6.5206067701567033E-2"/>
          <c:w val="0.90774809743361851"/>
          <c:h val="0.8450025519697687"/>
        </c:manualLayout>
      </c:layout>
      <c:lineChart>
        <c:grouping val="standard"/>
        <c:varyColors val="0"/>
        <c:ser>
          <c:idx val="0"/>
          <c:order val="0"/>
          <c:tx>
            <c:strRef>
              <c:f>Sheet1!$B$1</c:f>
              <c:strCache>
                <c:ptCount val="1"/>
                <c:pt idx="0">
                  <c:v>Pessimistic scenario</c:v>
                </c:pt>
              </c:strCache>
            </c:strRef>
          </c:tx>
          <c:spPr>
            <a:ln w="19050" cap="rnd">
              <a:solidFill>
                <a:schemeClr val="accent6"/>
              </a:solidFill>
              <a:prstDash val="sysDash"/>
              <a:round/>
            </a:ln>
            <a:effectLst/>
          </c:spPr>
          <c:marker>
            <c:symbol val="circle"/>
            <c:size val="4"/>
            <c:spPr>
              <a:solidFill>
                <a:schemeClr val="bg1"/>
              </a:solidFill>
              <a:ln w="19050">
                <a:solidFill>
                  <a:schemeClr val="accent6"/>
                </a:solidFill>
                <a:prstDash val="solid"/>
              </a:ln>
              <a:effectLst/>
            </c:spPr>
          </c:marker>
          <c:dPt>
            <c:idx val="3"/>
            <c:marker>
              <c:symbol val="circle"/>
              <c:size val="4"/>
              <c:spPr>
                <a:solidFill>
                  <a:schemeClr val="bg1"/>
                </a:solidFill>
                <a:ln w="19050">
                  <a:solidFill>
                    <a:schemeClr val="accent6"/>
                  </a:solidFill>
                  <a:prstDash val="solid"/>
                </a:ln>
                <a:effectLst/>
              </c:spPr>
            </c:marker>
            <c:bubble3D val="0"/>
            <c:spPr>
              <a:ln w="19050" cap="rnd">
                <a:solidFill>
                  <a:schemeClr val="accent6"/>
                </a:solidFill>
                <a:prstDash val="sysDash"/>
                <a:round/>
              </a:ln>
              <a:effectLst/>
            </c:spPr>
            <c:extLst>
              <c:ext xmlns:c16="http://schemas.microsoft.com/office/drawing/2014/chart" uri="{C3380CC4-5D6E-409C-BE32-E72D297353CC}">
                <c16:uniqueId val="{00000002-8B4C-427F-ABF9-5D7AD7F4F07A}"/>
              </c:ext>
            </c:extLst>
          </c:dPt>
          <c:dLbls>
            <c:dLbl>
              <c:idx val="1"/>
              <c:tx>
                <c:rich>
                  <a:bodyPr/>
                  <a:lstStyle/>
                  <a:p>
                    <a:r>
                      <a:rPr lang="en-US"/>
                      <a:t>2023/2024</a:t>
                    </a:r>
                    <a:endParaRPr lang="en-US" dirty="0"/>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B4C-427F-ABF9-5D7AD7F4F07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Sheet1!$B$2:$B$10</c:f>
              <c:numCache>
                <c:formatCode>General</c:formatCode>
                <c:ptCount val="9"/>
                <c:pt idx="4">
                  <c:v>51</c:v>
                </c:pt>
                <c:pt idx="5">
                  <c:v>69</c:v>
                </c:pt>
                <c:pt idx="6">
                  <c:v>80</c:v>
                </c:pt>
                <c:pt idx="7">
                  <c:v>92</c:v>
                </c:pt>
                <c:pt idx="8">
                  <c:v>102</c:v>
                </c:pt>
              </c:numCache>
            </c:numRef>
          </c:val>
          <c:smooth val="0"/>
          <c:extLst>
            <c:ext xmlns:c16="http://schemas.microsoft.com/office/drawing/2014/chart" uri="{C3380CC4-5D6E-409C-BE32-E72D297353CC}">
              <c16:uniqueId val="{00000000-8B4C-427F-ABF9-5D7AD7F4F07A}"/>
            </c:ext>
          </c:extLst>
        </c:ser>
        <c:ser>
          <c:idx val="1"/>
          <c:order val="1"/>
          <c:tx>
            <c:strRef>
              <c:f>Sheet1!$C$1</c:f>
              <c:strCache>
                <c:ptCount val="1"/>
                <c:pt idx="0">
                  <c:v>Optimistic scenario</c:v>
                </c:pt>
              </c:strCache>
            </c:strRef>
          </c:tx>
          <c:spPr>
            <a:ln w="19050" cap="rnd">
              <a:solidFill>
                <a:schemeClr val="accent5"/>
              </a:solidFill>
              <a:prstDash val="sysDash"/>
              <a:round/>
            </a:ln>
            <a:effectLst/>
          </c:spPr>
          <c:marker>
            <c:symbol val="circle"/>
            <c:size val="4"/>
            <c:spPr>
              <a:solidFill>
                <a:schemeClr val="bg1"/>
              </a:solidFill>
              <a:ln w="19050">
                <a:solidFill>
                  <a:schemeClr val="accent5"/>
                </a:solidFill>
                <a:prstDash val="solid"/>
              </a:ln>
              <a:effectLst/>
            </c:spPr>
          </c:marker>
          <c:dLbls>
            <c:dLbl>
              <c:idx val="4"/>
              <c:delete val="1"/>
              <c:extLst>
                <c:ext xmlns:c15="http://schemas.microsoft.com/office/drawing/2012/chart" uri="{CE6537A1-D6FC-4f65-9D91-7224C49458BB}"/>
                <c:ext xmlns:c16="http://schemas.microsoft.com/office/drawing/2014/chart" uri="{C3380CC4-5D6E-409C-BE32-E72D297353CC}">
                  <c16:uniqueId val="{0000000A-758A-41AB-847B-EA25CB3F6C6E}"/>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Sheet1!$C$2:$C$10</c:f>
              <c:numCache>
                <c:formatCode>General</c:formatCode>
                <c:ptCount val="9"/>
                <c:pt idx="4">
                  <c:v>51</c:v>
                </c:pt>
                <c:pt idx="5">
                  <c:v>81</c:v>
                </c:pt>
                <c:pt idx="6">
                  <c:v>101</c:v>
                </c:pt>
                <c:pt idx="7">
                  <c:v>110</c:v>
                </c:pt>
                <c:pt idx="8">
                  <c:v>117</c:v>
                </c:pt>
              </c:numCache>
            </c:numRef>
          </c:val>
          <c:smooth val="0"/>
          <c:extLst>
            <c:ext xmlns:c16="http://schemas.microsoft.com/office/drawing/2014/chart" uri="{C3380CC4-5D6E-409C-BE32-E72D297353CC}">
              <c16:uniqueId val="{00000002-758A-41AB-847B-EA25CB3F6C6E}"/>
            </c:ext>
          </c:extLst>
        </c:ser>
        <c:ser>
          <c:idx val="2"/>
          <c:order val="2"/>
          <c:tx>
            <c:strRef>
              <c:f>Sheet1!$D$1</c:f>
              <c:strCache>
                <c:ptCount val="1"/>
                <c:pt idx="0">
                  <c:v>Current projection</c:v>
                </c:pt>
              </c:strCache>
            </c:strRef>
          </c:tx>
          <c:spPr>
            <a:ln w="19050" cap="rnd">
              <a:solidFill>
                <a:schemeClr val="accent4"/>
              </a:solidFill>
              <a:round/>
            </a:ln>
            <a:effectLst/>
          </c:spPr>
          <c:marker>
            <c:symbol val="circle"/>
            <c:size val="4"/>
            <c:spPr>
              <a:solidFill>
                <a:schemeClr val="bg1"/>
              </a:solidFill>
              <a:ln w="19050">
                <a:solidFill>
                  <a:schemeClr val="accent4"/>
                </a:solidFill>
              </a:ln>
              <a:effectLst/>
            </c:spPr>
          </c:marker>
          <c:dLbls>
            <c:dLbl>
              <c:idx val="4"/>
              <c:delete val="1"/>
              <c:extLst>
                <c:ext xmlns:c15="http://schemas.microsoft.com/office/drawing/2012/chart" uri="{CE6537A1-D6FC-4f65-9D91-7224C49458BB}"/>
                <c:ext xmlns:c16="http://schemas.microsoft.com/office/drawing/2014/chart" uri="{C3380CC4-5D6E-409C-BE32-E72D297353CC}">
                  <c16:uniqueId val="{00000009-758A-41AB-847B-EA25CB3F6C6E}"/>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4"/>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Sheet1!$D$2:$D$10</c:f>
              <c:numCache>
                <c:formatCode>General</c:formatCode>
                <c:ptCount val="9"/>
                <c:pt idx="4">
                  <c:v>51</c:v>
                </c:pt>
                <c:pt idx="5">
                  <c:v>77</c:v>
                </c:pt>
                <c:pt idx="6">
                  <c:v>96</c:v>
                </c:pt>
                <c:pt idx="7">
                  <c:v>106</c:v>
                </c:pt>
                <c:pt idx="8">
                  <c:v>112</c:v>
                </c:pt>
              </c:numCache>
            </c:numRef>
          </c:val>
          <c:smooth val="0"/>
          <c:extLst>
            <c:ext xmlns:c16="http://schemas.microsoft.com/office/drawing/2014/chart" uri="{C3380CC4-5D6E-409C-BE32-E72D297353CC}">
              <c16:uniqueId val="{00000003-758A-41AB-847B-EA25CB3F6C6E}"/>
            </c:ext>
          </c:extLst>
        </c:ser>
        <c:ser>
          <c:idx val="3"/>
          <c:order val="3"/>
          <c:tx>
            <c:strRef>
              <c:f>Sheet1!$E$1</c:f>
              <c:strCache>
                <c:ptCount val="1"/>
                <c:pt idx="0">
                  <c:v>Pre-COVID-19 forecast</c:v>
                </c:pt>
              </c:strCache>
            </c:strRef>
          </c:tx>
          <c:spPr>
            <a:ln w="19050" cap="rnd">
              <a:solidFill>
                <a:schemeClr val="accent3"/>
              </a:solidFill>
              <a:prstDash val="sysDash"/>
              <a:round/>
            </a:ln>
            <a:effectLst/>
          </c:spPr>
          <c:marker>
            <c:symbol val="none"/>
          </c:marker>
          <c:cat>
            <c:numRef>
              <c:f>Sheet1!$A$2:$A$10</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Sheet1!$E$2:$E$10</c:f>
              <c:numCache>
                <c:formatCode>General</c:formatCode>
                <c:ptCount val="9"/>
                <c:pt idx="2">
                  <c:v>100</c:v>
                </c:pt>
                <c:pt idx="3">
                  <c:v>103.5</c:v>
                </c:pt>
                <c:pt idx="4">
                  <c:v>107.5</c:v>
                </c:pt>
                <c:pt idx="5">
                  <c:v>111.5</c:v>
                </c:pt>
                <c:pt idx="6">
                  <c:v>116.5</c:v>
                </c:pt>
                <c:pt idx="7">
                  <c:v>121.5</c:v>
                </c:pt>
                <c:pt idx="8">
                  <c:v>126.5</c:v>
                </c:pt>
              </c:numCache>
            </c:numRef>
          </c:val>
          <c:smooth val="0"/>
          <c:extLst>
            <c:ext xmlns:c16="http://schemas.microsoft.com/office/drawing/2014/chart" uri="{C3380CC4-5D6E-409C-BE32-E72D297353CC}">
              <c16:uniqueId val="{00000004-758A-41AB-847B-EA25CB3F6C6E}"/>
            </c:ext>
          </c:extLst>
        </c:ser>
        <c:ser>
          <c:idx val="4"/>
          <c:order val="4"/>
          <c:tx>
            <c:strRef>
              <c:f>Sheet1!$F$1</c:f>
              <c:strCache>
                <c:ptCount val="1"/>
                <c:pt idx="0">
                  <c:v>Historical data</c:v>
                </c:pt>
              </c:strCache>
            </c:strRef>
          </c:tx>
          <c:spPr>
            <a:ln w="19050" cap="rnd">
              <a:solidFill>
                <a:schemeClr val="accent3"/>
              </a:solidFill>
              <a:round/>
            </a:ln>
            <a:effectLst/>
          </c:spPr>
          <c:marker>
            <c:symbol val="circle"/>
            <c:size val="4"/>
            <c:spPr>
              <a:solidFill>
                <a:schemeClr val="bg1"/>
              </a:solidFill>
              <a:ln w="19050">
                <a:solidFill>
                  <a:schemeClr val="accent3"/>
                </a:solidFill>
              </a:ln>
              <a:effectLst/>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8A-41AB-847B-EA25CB3F6C6E}"/>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8A-41AB-847B-EA25CB3F6C6E}"/>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8A-41AB-847B-EA25CB3F6C6E}"/>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3"/>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Sheet1!$F$2:$F$10</c:f>
              <c:numCache>
                <c:formatCode>General</c:formatCode>
                <c:ptCount val="9"/>
                <c:pt idx="0">
                  <c:v>90</c:v>
                </c:pt>
                <c:pt idx="1">
                  <c:v>96</c:v>
                </c:pt>
                <c:pt idx="2">
                  <c:v>100</c:v>
                </c:pt>
                <c:pt idx="3">
                  <c:v>39</c:v>
                </c:pt>
                <c:pt idx="4">
                  <c:v>51</c:v>
                </c:pt>
              </c:numCache>
            </c:numRef>
          </c:val>
          <c:smooth val="0"/>
          <c:extLst>
            <c:ext xmlns:c16="http://schemas.microsoft.com/office/drawing/2014/chart" uri="{C3380CC4-5D6E-409C-BE32-E72D297353CC}">
              <c16:uniqueId val="{00000005-758A-41AB-847B-EA25CB3F6C6E}"/>
            </c:ext>
          </c:extLst>
        </c:ser>
        <c:dLbls>
          <c:showLegendKey val="0"/>
          <c:showVal val="0"/>
          <c:showCatName val="0"/>
          <c:showSerName val="0"/>
          <c:showPercent val="0"/>
          <c:showBubbleSize val="0"/>
        </c:dLbls>
        <c:marker val="1"/>
        <c:smooth val="0"/>
        <c:axId val="2016021823"/>
        <c:axId val="2016015583"/>
      </c:lineChart>
      <c:catAx>
        <c:axId val="201602182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016015583"/>
        <c:crosses val="autoZero"/>
        <c:auto val="1"/>
        <c:lblAlgn val="ctr"/>
        <c:lblOffset val="100"/>
        <c:noMultiLvlLbl val="0"/>
      </c:catAx>
      <c:valAx>
        <c:axId val="2016015583"/>
        <c:scaling>
          <c:orientation val="minMax"/>
          <c:max val="13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16021823"/>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56568396283595E-2"/>
          <c:y val="0.11014312126359652"/>
          <c:w val="0.85985769683280466"/>
          <c:h val="0.69890739819620284"/>
        </c:manualLayout>
      </c:layout>
      <c:barChart>
        <c:barDir val="col"/>
        <c:grouping val="clustered"/>
        <c:varyColors val="0"/>
        <c:ser>
          <c:idx val="0"/>
          <c:order val="0"/>
          <c:tx>
            <c:strRef>
              <c:f>Sheet1!$B$1</c:f>
              <c:strCache>
                <c:ptCount val="1"/>
                <c:pt idx="0">
                  <c:v>ratio</c:v>
                </c:pt>
              </c:strCache>
            </c:strRef>
          </c:tx>
          <c:spPr>
            <a:solidFill>
              <a:schemeClr val="bg2"/>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2-0B2D-47F5-8144-DC08C98D9E16}"/>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2021/22</c:v>
                </c:pt>
                <c:pt idx="1">
                  <c:v>2022/23</c:v>
                </c:pt>
                <c:pt idx="2">
                  <c:v>2023/24</c:v>
                </c:pt>
                <c:pt idx="3">
                  <c:v>2024/25</c:v>
                </c:pt>
              </c:strCache>
            </c:strRef>
          </c:cat>
          <c:val>
            <c:numRef>
              <c:f>Sheet1!$B$2:$B$5</c:f>
              <c:numCache>
                <c:formatCode>#\ ##0.0</c:formatCode>
                <c:ptCount val="4"/>
                <c:pt idx="0">
                  <c:v>20.8</c:v>
                </c:pt>
                <c:pt idx="1">
                  <c:v>5.7</c:v>
                </c:pt>
                <c:pt idx="2">
                  <c:v>4.0999999999999996</c:v>
                </c:pt>
                <c:pt idx="3">
                  <c:v>3.2</c:v>
                </c:pt>
              </c:numCache>
            </c:numRef>
          </c:val>
          <c:extLst>
            <c:ext xmlns:c16="http://schemas.microsoft.com/office/drawing/2014/chart" uri="{C3380CC4-5D6E-409C-BE32-E72D297353CC}">
              <c16:uniqueId val="{00000000-0B2D-47F5-8144-DC08C98D9E16}"/>
            </c:ext>
          </c:extLst>
        </c:ser>
        <c:dLbls>
          <c:showLegendKey val="0"/>
          <c:showVal val="0"/>
          <c:showCatName val="0"/>
          <c:showSerName val="0"/>
          <c:showPercent val="0"/>
          <c:showBubbleSize val="0"/>
        </c:dLbls>
        <c:gapWidth val="180"/>
        <c:axId val="2016021823"/>
        <c:axId val="2016015583"/>
      </c:barChart>
      <c:catAx>
        <c:axId val="201602182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15583"/>
        <c:crosses val="autoZero"/>
        <c:auto val="1"/>
        <c:lblAlgn val="ctr"/>
        <c:lblOffset val="100"/>
        <c:noMultiLvlLbl val="0"/>
      </c:catAx>
      <c:valAx>
        <c:axId val="2016015583"/>
        <c:scaling>
          <c:orientation val="minMax"/>
          <c:max val="28"/>
          <c:min val="0"/>
        </c:scaling>
        <c:delete val="0"/>
        <c:axPos val="l"/>
        <c:numFmt formatCode="#\ ##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21823"/>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24136011829043E-2"/>
          <c:y val="3.2383781029161014E-2"/>
          <c:w val="0.96002908381537888"/>
          <c:h val="0.75045979190717937"/>
        </c:manualLayout>
      </c:layout>
      <c:barChart>
        <c:barDir val="col"/>
        <c:grouping val="stacked"/>
        <c:varyColors val="0"/>
        <c:ser>
          <c:idx val="0"/>
          <c:order val="0"/>
          <c:tx>
            <c:strRef>
              <c:f>Sheet1!$B$1</c:f>
              <c:strCache>
                <c:ptCount val="1"/>
                <c:pt idx="0">
                  <c:v>Balance</c:v>
                </c:pt>
              </c:strCache>
            </c:strRef>
          </c:tx>
          <c:spPr>
            <a:solidFill>
              <a:schemeClr val="bg2"/>
            </a:solidFill>
            <a:ln>
              <a:noFill/>
            </a:ln>
            <a:effectLst/>
          </c:spPr>
          <c:invertIfNegative val="0"/>
          <c:dLbls>
            <c:dLbl>
              <c:idx val="0"/>
              <c:layout>
                <c:manualLayout>
                  <c:x val="0"/>
                  <c:y val="-0.127365150282585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E2-48AC-8C0B-DA5E6F3791C5}"/>
                </c:ext>
              </c:extLst>
            </c:dLbl>
            <c:dLbl>
              <c:idx val="6"/>
              <c:layout>
                <c:manualLayout>
                  <c:x val="-1.0346223765581766E-16"/>
                  <c:y val="-0.214541120381406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E2-48AC-8C0B-DA5E6F3791C5}"/>
                </c:ext>
              </c:extLst>
            </c:dLbl>
            <c:dLbl>
              <c:idx val="9"/>
              <c:layout>
                <c:manualLayout>
                  <c:x val="-1.0346223765581766E-16"/>
                  <c:y val="-8.1420578962290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DE2-48AC-8C0B-DA5E6F3791C5}"/>
                </c:ext>
              </c:extLst>
            </c:dLbl>
            <c:numFmt formatCode="#,##0;\(#\ ##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OPENING
CASH</c:v>
                </c:pt>
                <c:pt idx="1">
                  <c:v>RECEIPTS</c:v>
                </c:pt>
                <c:pt idx="2">
                  <c:v>INTEREST INCOME</c:v>
                </c:pt>
                <c:pt idx="3">
                  <c:v>CREDITOR PAYMENTS</c:v>
                </c:pt>
                <c:pt idx="4">
                  <c:v>EMPLOYEE COSTS</c:v>
                </c:pt>
                <c:pt idx="5">
                  <c:v>TAXES</c:v>
                </c:pt>
                <c:pt idx="6">
                  <c:v>DEBT SERVICE COSTS</c:v>
                </c:pt>
                <c:pt idx="7">
                  <c:v>END
CASH</c:v>
                </c:pt>
                <c:pt idx="8">
                  <c:v>NET DEBT FUNDING</c:v>
                </c:pt>
                <c:pt idx="9">
                  <c:v>END CASH AFTER DEBT FUNDING</c:v>
                </c:pt>
              </c:strCache>
            </c:strRef>
          </c:cat>
          <c:val>
            <c:numRef>
              <c:f>Sheet1!$B$2:$B$11</c:f>
              <c:numCache>
                <c:formatCode>General</c:formatCode>
                <c:ptCount val="10"/>
                <c:pt idx="0" formatCode="#,##0">
                  <c:v>1789</c:v>
                </c:pt>
                <c:pt idx="9" formatCode="#,##0">
                  <c:v>792</c:v>
                </c:pt>
              </c:numCache>
            </c:numRef>
          </c:val>
          <c:extLst>
            <c:ext xmlns:c16="http://schemas.microsoft.com/office/drawing/2014/chart" uri="{C3380CC4-5D6E-409C-BE32-E72D297353CC}">
              <c16:uniqueId val="{00000002-7DE2-48AC-8C0B-DA5E6F3791C5}"/>
            </c:ext>
          </c:extLst>
        </c:ser>
        <c:ser>
          <c:idx val="1"/>
          <c:order val="1"/>
          <c:tx>
            <c:strRef>
              <c:f>Sheet1!$C$1</c:f>
              <c:strCache>
                <c:ptCount val="1"/>
                <c:pt idx="0">
                  <c:v>Balance2</c:v>
                </c:pt>
              </c:strCache>
            </c:strRef>
          </c:tx>
          <c:spPr>
            <a:noFill/>
            <a:ln>
              <a:noFill/>
            </a:ln>
            <a:effectLst/>
          </c:spPr>
          <c:invertIfNegative val="0"/>
          <c:cat>
            <c:strRef>
              <c:f>Sheet1!$A$2:$A$11</c:f>
              <c:strCache>
                <c:ptCount val="10"/>
                <c:pt idx="0">
                  <c:v>OPENING
CASH</c:v>
                </c:pt>
                <c:pt idx="1">
                  <c:v>RECEIPTS</c:v>
                </c:pt>
                <c:pt idx="2">
                  <c:v>INTEREST INCOME</c:v>
                </c:pt>
                <c:pt idx="3">
                  <c:v>CREDITOR PAYMENTS</c:v>
                </c:pt>
                <c:pt idx="4">
                  <c:v>EMPLOYEE COSTS</c:v>
                </c:pt>
                <c:pt idx="5">
                  <c:v>TAXES</c:v>
                </c:pt>
                <c:pt idx="6">
                  <c:v>DEBT SERVICE COSTS</c:v>
                </c:pt>
                <c:pt idx="7">
                  <c:v>END
CASH</c:v>
                </c:pt>
                <c:pt idx="8">
                  <c:v>NET DEBT FUNDING</c:v>
                </c:pt>
                <c:pt idx="9">
                  <c:v>END CASH AFTER DEBT FUNDING</c:v>
                </c:pt>
              </c:strCache>
            </c:strRef>
          </c:cat>
          <c:val>
            <c:numRef>
              <c:f>Sheet1!$C$2:$C$11</c:f>
              <c:numCache>
                <c:formatCode>#,##0</c:formatCode>
                <c:ptCount val="10"/>
                <c:pt idx="1">
                  <c:v>1789</c:v>
                </c:pt>
                <c:pt idx="2">
                  <c:v>6652</c:v>
                </c:pt>
                <c:pt idx="3">
                  <c:v>3632</c:v>
                </c:pt>
                <c:pt idx="4">
                  <c:v>2553</c:v>
                </c:pt>
                <c:pt idx="5">
                  <c:v>2345</c:v>
                </c:pt>
              </c:numCache>
            </c:numRef>
          </c:val>
          <c:extLst>
            <c:ext xmlns:c16="http://schemas.microsoft.com/office/drawing/2014/chart" uri="{C3380CC4-5D6E-409C-BE32-E72D297353CC}">
              <c16:uniqueId val="{00000003-7DE2-48AC-8C0B-DA5E6F3791C5}"/>
            </c:ext>
          </c:extLst>
        </c:ser>
        <c:ser>
          <c:idx val="2"/>
          <c:order val="2"/>
          <c:tx>
            <c:strRef>
              <c:f>Sheet1!$D$1</c:f>
              <c:strCache>
                <c:ptCount val="1"/>
                <c:pt idx="0">
                  <c:v>Increase</c:v>
                </c:pt>
              </c:strCache>
            </c:strRef>
          </c:tx>
          <c:spPr>
            <a:solidFill>
              <a:schemeClr val="accent5"/>
            </a:solidFill>
            <a:ln>
              <a:noFill/>
            </a:ln>
            <a:effectLst/>
          </c:spPr>
          <c:invertIfNegative val="0"/>
          <c:dLbls>
            <c:dLbl>
              <c:idx val="1"/>
              <c:layout>
                <c:manualLayout>
                  <c:x val="0"/>
                  <c:y val="-0.20293562859108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E2-48AC-8C0B-DA5E6F3791C5}"/>
                </c:ext>
              </c:extLst>
            </c:dLbl>
            <c:dLbl>
              <c:idx val="2"/>
              <c:layout>
                <c:manualLayout>
                  <c:x val="0"/>
                  <c:y val="-5.464118670315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E2-48AC-8C0B-DA5E6F3791C5}"/>
                </c:ext>
              </c:extLst>
            </c:dLbl>
            <c:dLbl>
              <c:idx val="3"/>
              <c:layout>
                <c:manualLayout>
                  <c:x val="0"/>
                  <c:y val="-9.058402860548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E2-48AC-8C0B-DA5E6F3791C5}"/>
                </c:ext>
              </c:extLst>
            </c:dLbl>
            <c:dLbl>
              <c:idx val="8"/>
              <c:layout>
                <c:manualLayout>
                  <c:x val="-2.0692447531163531E-16"/>
                  <c:y val="-9.9514040953910116E-2"/>
                </c:manualLayout>
              </c:layout>
              <c:tx>
                <c:rich>
                  <a:bodyPr/>
                  <a:lstStyle/>
                  <a:p>
                    <a:fld id="{8C15D26B-87C0-4C29-8D09-35F2CE8D544A}" type="CELLREF">
                      <a:rPr lang="en-US" smtClean="0"/>
                      <a:pPr/>
                      <a:t>[CELLREF]</a:t>
                    </a:fld>
                    <a:endParaRPr lang="en-ZA"/>
                  </a:p>
                </c:rich>
              </c:tx>
              <c:showLegendKey val="0"/>
              <c:showVal val="1"/>
              <c:showCatName val="0"/>
              <c:showSerName val="0"/>
              <c:showPercent val="0"/>
              <c:showBubbleSize val="0"/>
              <c:extLst>
                <c:ext xmlns:c15="http://schemas.microsoft.com/office/drawing/2012/chart" uri="{CE6537A1-D6FC-4f65-9D91-7224C49458BB}">
                  <c15:dlblFieldTable>
                    <c15:dlblFTEntry>
                      <c15:txfldGUID>{8C15D26B-87C0-4C29-8D09-35F2CE8D544A}</c15:txfldGUID>
                      <c15:f>Sheet1!$I$10</c15:f>
                      <c15:dlblFieldTableCache>
                        <c:ptCount val="1"/>
                        <c:pt idx="0">
                          <c:v>1 000</c:v>
                        </c:pt>
                      </c15:dlblFieldTableCache>
                    </c15:dlblFTEntry>
                  </c15:dlblFieldTable>
                  <c15:showDataLabelsRange val="0"/>
                </c:ext>
                <c:ext xmlns:c16="http://schemas.microsoft.com/office/drawing/2014/chart" uri="{C3380CC4-5D6E-409C-BE32-E72D297353CC}">
                  <c16:uniqueId val="{00000011-7DE2-48AC-8C0B-DA5E6F3791C5}"/>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OPENING
CASH</c:v>
                </c:pt>
                <c:pt idx="1">
                  <c:v>RECEIPTS</c:v>
                </c:pt>
                <c:pt idx="2">
                  <c:v>INTEREST INCOME</c:v>
                </c:pt>
                <c:pt idx="3">
                  <c:v>CREDITOR PAYMENTS</c:v>
                </c:pt>
                <c:pt idx="4">
                  <c:v>EMPLOYEE COSTS</c:v>
                </c:pt>
                <c:pt idx="5">
                  <c:v>TAXES</c:v>
                </c:pt>
                <c:pt idx="6">
                  <c:v>DEBT SERVICE COSTS</c:v>
                </c:pt>
                <c:pt idx="7">
                  <c:v>END
CASH</c:v>
                </c:pt>
                <c:pt idx="8">
                  <c:v>NET DEBT FUNDING</c:v>
                </c:pt>
                <c:pt idx="9">
                  <c:v>END CASH AFTER DEBT FUNDING</c:v>
                </c:pt>
              </c:strCache>
            </c:strRef>
          </c:cat>
          <c:val>
            <c:numRef>
              <c:f>Sheet1!$D$2:$D$11</c:f>
              <c:numCache>
                <c:formatCode>#,##0</c:formatCode>
                <c:ptCount val="10"/>
                <c:pt idx="1">
                  <c:v>4863</c:v>
                </c:pt>
                <c:pt idx="2">
                  <c:v>77</c:v>
                </c:pt>
                <c:pt idx="8">
                  <c:v>792</c:v>
                </c:pt>
              </c:numCache>
            </c:numRef>
          </c:val>
          <c:extLst>
            <c:ext xmlns:c16="http://schemas.microsoft.com/office/drawing/2014/chart" uri="{C3380CC4-5D6E-409C-BE32-E72D297353CC}">
              <c16:uniqueId val="{00000007-7DE2-48AC-8C0B-DA5E6F3791C5}"/>
            </c:ext>
          </c:extLst>
        </c:ser>
        <c:ser>
          <c:idx val="3"/>
          <c:order val="3"/>
          <c:tx>
            <c:strRef>
              <c:f>Sheet1!$E$1</c:f>
              <c:strCache>
                <c:ptCount val="1"/>
                <c:pt idx="0">
                  <c:v>Decrease</c:v>
                </c:pt>
              </c:strCache>
            </c:strRef>
          </c:tx>
          <c:spPr>
            <a:solidFill>
              <a:schemeClr val="accent6"/>
            </a:solidFill>
            <a:ln>
              <a:noFill/>
            </a:ln>
            <a:effectLst/>
          </c:spPr>
          <c:invertIfNegative val="0"/>
          <c:dLbls>
            <c:dLbl>
              <c:idx val="3"/>
              <c:layout>
                <c:manualLayout>
                  <c:x val="1.410864993551125E-3"/>
                  <c:y val="-0.137380870724508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DE2-48AC-8C0B-DA5E6F3791C5}"/>
                </c:ext>
              </c:extLst>
            </c:dLbl>
            <c:dLbl>
              <c:idx val="4"/>
              <c:layout>
                <c:manualLayout>
                  <c:x val="-1.410864993551125E-3"/>
                  <c:y val="-7.223321804823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DE2-48AC-8C0B-DA5E6F3791C5}"/>
                </c:ext>
              </c:extLst>
            </c:dLbl>
            <c:dLbl>
              <c:idx val="5"/>
              <c:layout>
                <c:manualLayout>
                  <c:x val="0"/>
                  <c:y val="-4.9515633528641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DE2-48AC-8C0B-DA5E6F3791C5}"/>
                </c:ext>
              </c:extLst>
            </c:dLbl>
            <c:dLbl>
              <c:idx val="6"/>
              <c:layout>
                <c:manualLayout>
                  <c:x val="0"/>
                  <c:y val="-0.10011689522420221"/>
                </c:manualLayout>
              </c:layout>
              <c:tx>
                <c:rich>
                  <a:bodyPr/>
                  <a:lstStyle/>
                  <a:p>
                    <a:fld id="{841FDA38-BB61-4FD3-BF69-EE345097C85C}" type="CELLREF">
                      <a:rPr lang="en-US" smtClean="0"/>
                      <a:pPr/>
                      <a:t>[CELLREF]</a:t>
                    </a:fld>
                    <a:endParaRPr lang="en-ZA"/>
                  </a:p>
                </c:rich>
              </c:tx>
              <c:showLegendKey val="0"/>
              <c:showVal val="1"/>
              <c:showCatName val="0"/>
              <c:showSerName val="0"/>
              <c:showPercent val="0"/>
              <c:showBubbleSize val="0"/>
              <c:extLst>
                <c:ext xmlns:c15="http://schemas.microsoft.com/office/drawing/2012/chart" uri="{CE6537A1-D6FC-4f65-9D91-7224C49458BB}">
                  <c15:dlblFieldTable>
                    <c15:dlblFTEntry>
                      <c15:txfldGUID>{841FDA38-BB61-4FD3-BF69-EE345097C85C}</c15:txfldGUID>
                      <c15:f>Sheet1!$I$8</c15:f>
                      <c15:dlblFieldTableCache>
                        <c:ptCount val="1"/>
                        <c:pt idx="0">
                          <c:v>2 553</c:v>
                        </c:pt>
                      </c15:dlblFieldTableCache>
                    </c15:dlblFTEntry>
                  </c15:dlblFieldTable>
                  <c15:showDataLabelsRange val="0"/>
                </c:ext>
                <c:ext xmlns:c16="http://schemas.microsoft.com/office/drawing/2014/chart" uri="{C3380CC4-5D6E-409C-BE32-E72D297353CC}">
                  <c16:uniqueId val="{0000000C-7DE2-48AC-8C0B-DA5E6F3791C5}"/>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OPENING
CASH</c:v>
                </c:pt>
                <c:pt idx="1">
                  <c:v>RECEIPTS</c:v>
                </c:pt>
                <c:pt idx="2">
                  <c:v>INTEREST INCOME</c:v>
                </c:pt>
                <c:pt idx="3">
                  <c:v>CREDITOR PAYMENTS</c:v>
                </c:pt>
                <c:pt idx="4">
                  <c:v>EMPLOYEE COSTS</c:v>
                </c:pt>
                <c:pt idx="5">
                  <c:v>TAXES</c:v>
                </c:pt>
                <c:pt idx="6">
                  <c:v>DEBT SERVICE COSTS</c:v>
                </c:pt>
                <c:pt idx="7">
                  <c:v>END
CASH</c:v>
                </c:pt>
                <c:pt idx="8">
                  <c:v>NET DEBT FUNDING</c:v>
                </c:pt>
                <c:pt idx="9">
                  <c:v>END CASH AFTER DEBT FUNDING</c:v>
                </c:pt>
              </c:strCache>
            </c:strRef>
          </c:cat>
          <c:val>
            <c:numRef>
              <c:f>Sheet1!$E$2:$E$11</c:f>
              <c:numCache>
                <c:formatCode>General</c:formatCode>
                <c:ptCount val="10"/>
                <c:pt idx="3" formatCode="#,##0">
                  <c:v>3097</c:v>
                </c:pt>
                <c:pt idx="4" formatCode="#,##0">
                  <c:v>1079</c:v>
                </c:pt>
                <c:pt idx="5" formatCode="#,##0">
                  <c:v>208</c:v>
                </c:pt>
                <c:pt idx="6" formatCode="#,##0">
                  <c:v>2345</c:v>
                </c:pt>
              </c:numCache>
            </c:numRef>
          </c:val>
          <c:extLst>
            <c:ext xmlns:c16="http://schemas.microsoft.com/office/drawing/2014/chart" uri="{C3380CC4-5D6E-409C-BE32-E72D297353CC}">
              <c16:uniqueId val="{0000000A-7DE2-48AC-8C0B-DA5E6F3791C5}"/>
            </c:ext>
          </c:extLst>
        </c:ser>
        <c:ser>
          <c:idx val="4"/>
          <c:order val="4"/>
          <c:tx>
            <c:strRef>
              <c:f>Sheet1!$F$1</c:f>
              <c:strCache>
                <c:ptCount val="1"/>
                <c:pt idx="0">
                  <c:v>neg inc</c:v>
                </c:pt>
              </c:strCache>
            </c:strRef>
          </c:tx>
          <c:spPr>
            <a:solidFill>
              <a:schemeClr val="accent5"/>
            </a:solidFill>
            <a:ln>
              <a:noFill/>
            </a:ln>
            <a:effectLst/>
          </c:spPr>
          <c:invertIfNegative val="0"/>
          <c:cat>
            <c:strRef>
              <c:f>Sheet1!$A$2:$A$11</c:f>
              <c:strCache>
                <c:ptCount val="10"/>
                <c:pt idx="0">
                  <c:v>OPENING
CASH</c:v>
                </c:pt>
                <c:pt idx="1">
                  <c:v>RECEIPTS</c:v>
                </c:pt>
                <c:pt idx="2">
                  <c:v>INTEREST INCOME</c:v>
                </c:pt>
                <c:pt idx="3">
                  <c:v>CREDITOR PAYMENTS</c:v>
                </c:pt>
                <c:pt idx="4">
                  <c:v>EMPLOYEE COSTS</c:v>
                </c:pt>
                <c:pt idx="5">
                  <c:v>TAXES</c:v>
                </c:pt>
                <c:pt idx="6">
                  <c:v>DEBT SERVICE COSTS</c:v>
                </c:pt>
                <c:pt idx="7">
                  <c:v>END
CASH</c:v>
                </c:pt>
                <c:pt idx="8">
                  <c:v>NET DEBT FUNDING</c:v>
                </c:pt>
                <c:pt idx="9">
                  <c:v>END CASH AFTER DEBT FUNDING</c:v>
                </c:pt>
              </c:strCache>
            </c:strRef>
          </c:cat>
          <c:val>
            <c:numRef>
              <c:f>Sheet1!$F$2:$F$11</c:f>
              <c:numCache>
                <c:formatCode>General</c:formatCode>
                <c:ptCount val="10"/>
                <c:pt idx="8" formatCode="#,##0">
                  <c:v>-208</c:v>
                </c:pt>
              </c:numCache>
            </c:numRef>
          </c:val>
          <c:extLst>
            <c:ext xmlns:c16="http://schemas.microsoft.com/office/drawing/2014/chart" uri="{C3380CC4-5D6E-409C-BE32-E72D297353CC}">
              <c16:uniqueId val="{0000000D-7DE2-48AC-8C0B-DA5E6F3791C5}"/>
            </c:ext>
          </c:extLst>
        </c:ser>
        <c:ser>
          <c:idx val="5"/>
          <c:order val="5"/>
          <c:tx>
            <c:strRef>
              <c:f>Sheet1!$G$1</c:f>
              <c:strCache>
                <c:ptCount val="1"/>
                <c:pt idx="0">
                  <c:v>neg dec</c:v>
                </c:pt>
              </c:strCache>
            </c:strRef>
          </c:tx>
          <c:spPr>
            <a:solidFill>
              <a:schemeClr val="accent6"/>
            </a:solidFill>
            <a:ln>
              <a:noFill/>
            </a:ln>
            <a:effectLst/>
          </c:spPr>
          <c:invertIfNegative val="0"/>
          <c:dLbls>
            <c:dLbl>
              <c:idx val="7"/>
              <c:layout>
                <c:manualLayout>
                  <c:x val="0"/>
                  <c:y val="4.4458224448491228E-2"/>
                </c:manualLayout>
              </c:layout>
              <c:tx>
                <c:rich>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r>
                      <a:rPr lang="en-US" dirty="0"/>
                      <a:t>208</a:t>
                    </a:r>
                  </a:p>
                </c:rich>
              </c:tx>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7DE2-48AC-8C0B-DA5E6F3791C5}"/>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OPENING
CASH</c:v>
                </c:pt>
                <c:pt idx="1">
                  <c:v>RECEIPTS</c:v>
                </c:pt>
                <c:pt idx="2">
                  <c:v>INTEREST INCOME</c:v>
                </c:pt>
                <c:pt idx="3">
                  <c:v>CREDITOR PAYMENTS</c:v>
                </c:pt>
                <c:pt idx="4">
                  <c:v>EMPLOYEE COSTS</c:v>
                </c:pt>
                <c:pt idx="5">
                  <c:v>TAXES</c:v>
                </c:pt>
                <c:pt idx="6">
                  <c:v>DEBT SERVICE COSTS</c:v>
                </c:pt>
                <c:pt idx="7">
                  <c:v>END
CASH</c:v>
                </c:pt>
                <c:pt idx="8">
                  <c:v>NET DEBT FUNDING</c:v>
                </c:pt>
                <c:pt idx="9">
                  <c:v>END CASH AFTER DEBT FUNDING</c:v>
                </c:pt>
              </c:strCache>
            </c:strRef>
          </c:cat>
          <c:val>
            <c:numRef>
              <c:f>Sheet1!$G$2:$G$11</c:f>
              <c:numCache>
                <c:formatCode>General</c:formatCode>
                <c:ptCount val="10"/>
                <c:pt idx="6" formatCode="#,##0">
                  <c:v>-208</c:v>
                </c:pt>
                <c:pt idx="7" formatCode="#,##0">
                  <c:v>-208</c:v>
                </c:pt>
              </c:numCache>
            </c:numRef>
          </c:val>
          <c:extLst>
            <c:ext xmlns:c16="http://schemas.microsoft.com/office/drawing/2014/chart" uri="{C3380CC4-5D6E-409C-BE32-E72D297353CC}">
              <c16:uniqueId val="{0000000F-7DE2-48AC-8C0B-DA5E6F3791C5}"/>
            </c:ext>
          </c:extLst>
        </c:ser>
        <c:dLbls>
          <c:showLegendKey val="0"/>
          <c:showVal val="0"/>
          <c:showCatName val="0"/>
          <c:showSerName val="0"/>
          <c:showPercent val="0"/>
          <c:showBubbleSize val="0"/>
        </c:dLbls>
        <c:gapWidth val="135"/>
        <c:overlap val="100"/>
        <c:axId val="2016021823"/>
        <c:axId val="2016015583"/>
      </c:barChart>
      <c:catAx>
        <c:axId val="2016021823"/>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15583"/>
        <c:crosses val="autoZero"/>
        <c:auto val="1"/>
        <c:lblAlgn val="ctr"/>
        <c:lblOffset val="100"/>
        <c:noMultiLvlLbl val="0"/>
      </c:catAx>
      <c:valAx>
        <c:axId val="2016015583"/>
        <c:scaling>
          <c:orientation val="minMax"/>
          <c:max val="10000"/>
          <c:min val="-200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21823"/>
        <c:crosses val="autoZero"/>
        <c:crossBetween val="between"/>
        <c:majorUnit val="2000"/>
      </c:valAx>
      <c:spPr>
        <a:noFill/>
        <a:ln>
          <a:noFill/>
        </a:ln>
        <a:effectLst/>
      </c:spPr>
    </c:plotArea>
    <c:legend>
      <c:legendPos val="b"/>
      <c:legendEntry>
        <c:idx val="1"/>
        <c:delete val="1"/>
      </c:legendEntry>
      <c:legendEntry>
        <c:idx val="4"/>
        <c:delete val="1"/>
      </c:legendEntry>
      <c:legendEntry>
        <c:idx val="5"/>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56568396283595E-2"/>
          <c:y val="0.11014312126359652"/>
          <c:w val="0.85985769683280466"/>
          <c:h val="0.72751288091372379"/>
        </c:manualLayout>
      </c:layout>
      <c:barChart>
        <c:barDir val="col"/>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JHB</c:v>
                </c:pt>
                <c:pt idx="1">
                  <c:v>CPT</c:v>
                </c:pt>
                <c:pt idx="2">
                  <c:v>DUR</c:v>
                </c:pt>
                <c:pt idx="3">
                  <c:v>PLZ</c:v>
                </c:pt>
                <c:pt idx="4">
                  <c:v>ELS</c:v>
                </c:pt>
                <c:pt idx="5">
                  <c:v>GRJ</c:v>
                </c:pt>
                <c:pt idx="6">
                  <c:v>BFN</c:v>
                </c:pt>
                <c:pt idx="7">
                  <c:v>KIM</c:v>
                </c:pt>
                <c:pt idx="8">
                  <c:v>UTN</c:v>
                </c:pt>
              </c:strCache>
            </c:strRef>
          </c:cat>
          <c:val>
            <c:numRef>
              <c:f>Sheet1!$B$2:$B$10</c:f>
              <c:numCache>
                <c:formatCode>0%</c:formatCode>
                <c:ptCount val="9"/>
                <c:pt idx="0">
                  <c:v>0.44</c:v>
                </c:pt>
                <c:pt idx="1">
                  <c:v>0.51</c:v>
                </c:pt>
                <c:pt idx="2">
                  <c:v>0.51</c:v>
                </c:pt>
                <c:pt idx="3">
                  <c:v>0.52</c:v>
                </c:pt>
                <c:pt idx="4">
                  <c:v>0.68</c:v>
                </c:pt>
                <c:pt idx="5">
                  <c:v>0.72</c:v>
                </c:pt>
                <c:pt idx="6">
                  <c:v>0.56000000000000005</c:v>
                </c:pt>
                <c:pt idx="7">
                  <c:v>0.59</c:v>
                </c:pt>
                <c:pt idx="8">
                  <c:v>0.53</c:v>
                </c:pt>
              </c:numCache>
            </c:numRef>
          </c:val>
          <c:extLst>
            <c:ext xmlns:c16="http://schemas.microsoft.com/office/drawing/2014/chart" uri="{C3380CC4-5D6E-409C-BE32-E72D297353CC}">
              <c16:uniqueId val="{00000000-5E82-42E7-ADC3-AFF55B2B0093}"/>
            </c:ext>
          </c:extLst>
        </c:ser>
        <c:dLbls>
          <c:showLegendKey val="0"/>
          <c:showVal val="0"/>
          <c:showCatName val="0"/>
          <c:showSerName val="0"/>
          <c:showPercent val="0"/>
          <c:showBubbleSize val="0"/>
        </c:dLbls>
        <c:gapWidth val="20"/>
        <c:axId val="2016021823"/>
        <c:axId val="2016015583"/>
      </c:barChart>
      <c:catAx>
        <c:axId val="201602182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016015583"/>
        <c:crosses val="autoZero"/>
        <c:auto val="1"/>
        <c:lblAlgn val="ctr"/>
        <c:lblOffset val="100"/>
        <c:noMultiLvlLbl val="0"/>
      </c:catAx>
      <c:valAx>
        <c:axId val="2016015583"/>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16021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56568396283595E-2"/>
          <c:y val="0.11014312126359652"/>
          <c:w val="0.85985769683280466"/>
          <c:h val="0.72751288091372379"/>
        </c:manualLayout>
      </c:layout>
      <c:barChart>
        <c:barDir val="col"/>
        <c:grouping val="clustered"/>
        <c:varyColors val="0"/>
        <c:ser>
          <c:idx val="0"/>
          <c:order val="0"/>
          <c:tx>
            <c:strRef>
              <c:f>Sheet1!$B$1</c:f>
              <c:strCache>
                <c:ptCount val="1"/>
                <c:pt idx="0">
                  <c:v>Series 1</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17/18</c:v>
                </c:pt>
                <c:pt idx="1">
                  <c:v>FY 18/19</c:v>
                </c:pt>
                <c:pt idx="2">
                  <c:v>FY 19/20</c:v>
                </c:pt>
                <c:pt idx="3">
                  <c:v>FY 20/21</c:v>
                </c:pt>
                <c:pt idx="4">
                  <c:v>FY 21/22</c:v>
                </c:pt>
              </c:strCache>
            </c:strRef>
          </c:cat>
          <c:val>
            <c:numRef>
              <c:f>Sheet1!$B$2:$B$6</c:f>
              <c:numCache>
                <c:formatCode>#,##0</c:formatCode>
                <c:ptCount val="5"/>
                <c:pt idx="0">
                  <c:v>20836</c:v>
                </c:pt>
                <c:pt idx="1">
                  <c:v>21118</c:v>
                </c:pt>
                <c:pt idx="2">
                  <c:v>20924</c:v>
                </c:pt>
                <c:pt idx="3">
                  <c:v>4569</c:v>
                </c:pt>
                <c:pt idx="4">
                  <c:v>10538</c:v>
                </c:pt>
              </c:numCache>
            </c:numRef>
          </c:val>
          <c:extLst>
            <c:ext xmlns:c16="http://schemas.microsoft.com/office/drawing/2014/chart" uri="{C3380CC4-5D6E-409C-BE32-E72D297353CC}">
              <c16:uniqueId val="{00000000-5E82-42E7-ADC3-AFF55B2B0093}"/>
            </c:ext>
          </c:extLst>
        </c:ser>
        <c:dLbls>
          <c:showLegendKey val="0"/>
          <c:showVal val="0"/>
          <c:showCatName val="0"/>
          <c:showSerName val="0"/>
          <c:showPercent val="0"/>
          <c:showBubbleSize val="0"/>
        </c:dLbls>
        <c:gapWidth val="120"/>
        <c:axId val="2016021823"/>
        <c:axId val="2016015583"/>
      </c:barChart>
      <c:catAx>
        <c:axId val="201602182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016015583"/>
        <c:crosses val="autoZero"/>
        <c:auto val="1"/>
        <c:lblAlgn val="ctr"/>
        <c:lblOffset val="100"/>
        <c:noMultiLvlLbl val="0"/>
      </c:catAx>
      <c:valAx>
        <c:axId val="2016015583"/>
        <c:scaling>
          <c:orientation val="minMax"/>
          <c:max val="2400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16021823"/>
        <c:crosses val="autoZero"/>
        <c:crossBetween val="between"/>
        <c:majorUnit val="4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56568396283595E-2"/>
          <c:y val="0.11014312126359652"/>
          <c:w val="0.85985769683280466"/>
          <c:h val="0.72751288091372379"/>
        </c:manualLayout>
      </c:layout>
      <c:barChart>
        <c:barDir val="col"/>
        <c:grouping val="clustered"/>
        <c:varyColors val="0"/>
        <c:ser>
          <c:idx val="0"/>
          <c:order val="0"/>
          <c:tx>
            <c:strRef>
              <c:f>'[Chart in Microsoft PowerPoint]Sheet1'!$B$1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PowerPoint]Sheet1'!$A$11:$A$15</c:f>
              <c:strCache>
                <c:ptCount val="5"/>
                <c:pt idx="0">
                  <c:v>FY 17/18</c:v>
                </c:pt>
                <c:pt idx="1">
                  <c:v>FY 18/19</c:v>
                </c:pt>
                <c:pt idx="2">
                  <c:v>FY 19/20</c:v>
                </c:pt>
                <c:pt idx="3">
                  <c:v>FY 20/21</c:v>
                </c:pt>
                <c:pt idx="4">
                  <c:v>FY 21/22</c:v>
                </c:pt>
              </c:strCache>
            </c:strRef>
          </c:cat>
          <c:val>
            <c:numRef>
              <c:f>'[Chart in Microsoft PowerPoint]Sheet1'!$B$11:$B$15</c:f>
              <c:numCache>
                <c:formatCode>#,##0</c:formatCode>
                <c:ptCount val="5"/>
                <c:pt idx="0">
                  <c:v>264.45699999999999</c:v>
                </c:pt>
                <c:pt idx="1">
                  <c:v>259.16899999999998</c:v>
                </c:pt>
                <c:pt idx="2">
                  <c:v>248.51900000000001</c:v>
                </c:pt>
                <c:pt idx="3">
                  <c:v>86.433999999999997</c:v>
                </c:pt>
                <c:pt idx="4">
                  <c:v>176.816</c:v>
                </c:pt>
              </c:numCache>
            </c:numRef>
          </c:val>
          <c:extLst>
            <c:ext xmlns:c16="http://schemas.microsoft.com/office/drawing/2014/chart" uri="{C3380CC4-5D6E-409C-BE32-E72D297353CC}">
              <c16:uniqueId val="{00000000-CC2D-413B-B246-8799F1C47664}"/>
            </c:ext>
          </c:extLst>
        </c:ser>
        <c:dLbls>
          <c:showLegendKey val="0"/>
          <c:showVal val="0"/>
          <c:showCatName val="0"/>
          <c:showSerName val="0"/>
          <c:showPercent val="0"/>
          <c:showBubbleSize val="0"/>
        </c:dLbls>
        <c:gapWidth val="120"/>
        <c:axId val="2016021823"/>
        <c:axId val="2016015583"/>
      </c:barChart>
      <c:catAx>
        <c:axId val="201602182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016015583"/>
        <c:crosses val="autoZero"/>
        <c:auto val="1"/>
        <c:lblAlgn val="ctr"/>
        <c:lblOffset val="100"/>
        <c:noMultiLvlLbl val="0"/>
      </c:catAx>
      <c:valAx>
        <c:axId val="2016015583"/>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16021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56568396283581E-2"/>
          <c:y val="1.4791512205193659E-2"/>
          <c:w val="0.85985769683280466"/>
          <c:h val="0.7418156222724841"/>
        </c:manualLayout>
      </c:layout>
      <c:barChart>
        <c:barDir val="col"/>
        <c:grouping val="clustered"/>
        <c:varyColors val="0"/>
        <c:ser>
          <c:idx val="0"/>
          <c:order val="0"/>
          <c:tx>
            <c:strRef>
              <c:f>Sheet1!$B$1</c:f>
              <c:strCache>
                <c:ptCount val="1"/>
                <c:pt idx="0">
                  <c:v>2020/21</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DOMESTIC</c:v>
                </c:pt>
                <c:pt idx="1">
                  <c:v>INTERNATIONAL</c:v>
                </c:pt>
                <c:pt idx="2">
                  <c:v>REGIONAL</c:v>
                </c:pt>
                <c:pt idx="3">
                  <c:v>UNSCHEDULED</c:v>
                </c:pt>
              </c:strCache>
            </c:strRef>
          </c:cat>
          <c:val>
            <c:numRef>
              <c:f>Sheet1!$B$2:$B$5</c:f>
              <c:numCache>
                <c:formatCode>#,##0</c:formatCode>
                <c:ptCount val="4"/>
                <c:pt idx="0">
                  <c:v>42896</c:v>
                </c:pt>
                <c:pt idx="1">
                  <c:v>10297</c:v>
                </c:pt>
                <c:pt idx="2">
                  <c:v>6666</c:v>
                </c:pt>
                <c:pt idx="3">
                  <c:v>44063</c:v>
                </c:pt>
              </c:numCache>
            </c:numRef>
          </c:val>
          <c:extLst>
            <c:ext xmlns:c16="http://schemas.microsoft.com/office/drawing/2014/chart" uri="{C3380CC4-5D6E-409C-BE32-E72D297353CC}">
              <c16:uniqueId val="{00000000-3602-4406-BDA9-1A04B0716675}"/>
            </c:ext>
          </c:extLst>
        </c:ser>
        <c:ser>
          <c:idx val="1"/>
          <c:order val="1"/>
          <c:tx>
            <c:strRef>
              <c:f>Sheet1!$C$1</c:f>
              <c:strCache>
                <c:ptCount val="1"/>
                <c:pt idx="0">
                  <c:v>2021/22</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DOMESTIC</c:v>
                </c:pt>
                <c:pt idx="1">
                  <c:v>INTERNATIONAL</c:v>
                </c:pt>
                <c:pt idx="2">
                  <c:v>REGIONAL</c:v>
                </c:pt>
                <c:pt idx="3">
                  <c:v>UNSCHEDULED</c:v>
                </c:pt>
              </c:strCache>
            </c:strRef>
          </c:cat>
          <c:val>
            <c:numRef>
              <c:f>Sheet1!$C$2:$C$5</c:f>
              <c:numCache>
                <c:formatCode>#,##0</c:formatCode>
                <c:ptCount val="4"/>
                <c:pt idx="0">
                  <c:v>91026</c:v>
                </c:pt>
                <c:pt idx="1">
                  <c:v>22789</c:v>
                </c:pt>
                <c:pt idx="2">
                  <c:v>6732</c:v>
                </c:pt>
                <c:pt idx="3">
                  <c:v>56266</c:v>
                </c:pt>
              </c:numCache>
            </c:numRef>
          </c:val>
          <c:extLst>
            <c:ext xmlns:c16="http://schemas.microsoft.com/office/drawing/2014/chart" uri="{C3380CC4-5D6E-409C-BE32-E72D297353CC}">
              <c16:uniqueId val="{00000001-3602-4406-BDA9-1A04B0716675}"/>
            </c:ext>
          </c:extLst>
        </c:ser>
        <c:dLbls>
          <c:showLegendKey val="0"/>
          <c:showVal val="0"/>
          <c:showCatName val="0"/>
          <c:showSerName val="0"/>
          <c:showPercent val="0"/>
          <c:showBubbleSize val="0"/>
        </c:dLbls>
        <c:gapWidth val="60"/>
        <c:overlap val="-20"/>
        <c:axId val="2016021823"/>
        <c:axId val="2016015583"/>
      </c:barChart>
      <c:catAx>
        <c:axId val="201602182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15583"/>
        <c:crosses val="autoZero"/>
        <c:auto val="1"/>
        <c:lblAlgn val="ctr"/>
        <c:lblOffset val="100"/>
        <c:noMultiLvlLbl val="0"/>
      </c:catAx>
      <c:valAx>
        <c:axId val="2016015583"/>
        <c:scaling>
          <c:orientation val="minMax"/>
          <c:max val="12000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21823"/>
        <c:crosses val="autoZero"/>
        <c:crossBetween val="between"/>
        <c:majorUnit val="3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359924920774929E-2"/>
          <c:y val="1.4791512205193659E-2"/>
          <c:w val="0.85985769683280466"/>
          <c:h val="0.75611836363124452"/>
        </c:manualLayout>
      </c:layout>
      <c:barChart>
        <c:barDir val="col"/>
        <c:grouping val="clustered"/>
        <c:varyColors val="0"/>
        <c:ser>
          <c:idx val="0"/>
          <c:order val="0"/>
          <c:tx>
            <c:strRef>
              <c:f>Sheet1!$B$1</c:f>
              <c:strCache>
                <c:ptCount val="1"/>
                <c:pt idx="0">
                  <c:v>2020/21</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DOMESTIC</c:v>
                </c:pt>
                <c:pt idx="1">
                  <c:v>INTERNATIONAL</c:v>
                </c:pt>
                <c:pt idx="2">
                  <c:v>REGIONAL</c:v>
                </c:pt>
                <c:pt idx="3">
                  <c:v>UNSCHEDULED</c:v>
                </c:pt>
              </c:strCache>
            </c:strRef>
          </c:cat>
          <c:val>
            <c:numRef>
              <c:f>Sheet1!$B$2:$B$5</c:f>
              <c:numCache>
                <c:formatCode>#,##0</c:formatCode>
                <c:ptCount val="4"/>
                <c:pt idx="0">
                  <c:v>4023358</c:v>
                </c:pt>
                <c:pt idx="1">
                  <c:v>411912</c:v>
                </c:pt>
                <c:pt idx="2">
                  <c:v>37222</c:v>
                </c:pt>
                <c:pt idx="3">
                  <c:v>97245</c:v>
                </c:pt>
              </c:numCache>
            </c:numRef>
          </c:val>
          <c:extLst>
            <c:ext xmlns:c16="http://schemas.microsoft.com/office/drawing/2014/chart" uri="{C3380CC4-5D6E-409C-BE32-E72D297353CC}">
              <c16:uniqueId val="{00000000-6B3C-485C-BC67-749F3264F386}"/>
            </c:ext>
          </c:extLst>
        </c:ser>
        <c:ser>
          <c:idx val="1"/>
          <c:order val="1"/>
          <c:tx>
            <c:strRef>
              <c:f>Sheet1!$C$1</c:f>
              <c:strCache>
                <c:ptCount val="1"/>
                <c:pt idx="0">
                  <c:v>2021/22</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DOMESTIC</c:v>
                </c:pt>
                <c:pt idx="1">
                  <c:v>INTERNATIONAL</c:v>
                </c:pt>
                <c:pt idx="2">
                  <c:v>REGIONAL</c:v>
                </c:pt>
                <c:pt idx="3">
                  <c:v>UNSCHEDULED</c:v>
                </c:pt>
              </c:strCache>
            </c:strRef>
          </c:cat>
          <c:val>
            <c:numRef>
              <c:f>Sheet1!$C$2:$C$5</c:f>
              <c:numCache>
                <c:formatCode>#,##0</c:formatCode>
                <c:ptCount val="4"/>
                <c:pt idx="0">
                  <c:v>8613871.1999999993</c:v>
                </c:pt>
                <c:pt idx="1">
                  <c:v>1684480</c:v>
                </c:pt>
                <c:pt idx="2">
                  <c:v>187166</c:v>
                </c:pt>
                <c:pt idx="3">
                  <c:v>52645</c:v>
                </c:pt>
              </c:numCache>
            </c:numRef>
          </c:val>
          <c:extLst>
            <c:ext xmlns:c16="http://schemas.microsoft.com/office/drawing/2014/chart" uri="{C3380CC4-5D6E-409C-BE32-E72D297353CC}">
              <c16:uniqueId val="{00000001-6B3C-485C-BC67-749F3264F386}"/>
            </c:ext>
          </c:extLst>
        </c:ser>
        <c:dLbls>
          <c:showLegendKey val="0"/>
          <c:showVal val="0"/>
          <c:showCatName val="0"/>
          <c:showSerName val="0"/>
          <c:showPercent val="0"/>
          <c:showBubbleSize val="0"/>
        </c:dLbls>
        <c:gapWidth val="60"/>
        <c:overlap val="-20"/>
        <c:axId val="2016021823"/>
        <c:axId val="2016015583"/>
      </c:barChart>
      <c:catAx>
        <c:axId val="201602182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15583"/>
        <c:crosses val="autoZero"/>
        <c:auto val="1"/>
        <c:lblAlgn val="ctr"/>
        <c:lblOffset val="100"/>
        <c:noMultiLvlLbl val="0"/>
      </c:catAx>
      <c:valAx>
        <c:axId val="2016015583"/>
        <c:scaling>
          <c:orientation val="minMax"/>
          <c:max val="12000000"/>
          <c:min val="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21823"/>
        <c:crosses val="autoZero"/>
        <c:crossBetween val="between"/>
        <c:majorUnit val="4000"/>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139340230941452E-2"/>
          <c:y val="0.11014312126359652"/>
          <c:w val="0.92957874514512395"/>
          <c:h val="0.6464640132140812"/>
        </c:manualLayout>
      </c:layout>
      <c:barChart>
        <c:barDir val="col"/>
        <c:grouping val="clustered"/>
        <c:varyColors val="0"/>
        <c:ser>
          <c:idx val="0"/>
          <c:order val="0"/>
          <c:tx>
            <c:strRef>
              <c:f>Sheet1!$B$1</c:f>
              <c:strCache>
                <c:ptCount val="1"/>
                <c:pt idx="0">
                  <c:v>31 Mar 22</c:v>
                </c:pt>
              </c:strCache>
            </c:strRef>
          </c:tx>
          <c:spPr>
            <a:solidFill>
              <a:schemeClr val="bg2"/>
            </a:solidFill>
            <a:ln>
              <a:noFill/>
            </a:ln>
            <a:effectLst/>
          </c:spPr>
          <c:invertIfNegative val="0"/>
          <c:dLbls>
            <c:numFmt formatCode="#,##0;\(#\ ##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EBITDA</c:v>
                </c:pt>
                <c:pt idx="1">
                  <c:v>LOSS BEFORE TAX</c:v>
                </c:pt>
                <c:pt idx="2">
                  <c:v>LOSS FOR THE PERIOD</c:v>
                </c:pt>
              </c:strCache>
            </c:strRef>
          </c:cat>
          <c:val>
            <c:numRef>
              <c:f>Sheet1!$B$2:$B$4</c:f>
              <c:numCache>
                <c:formatCode>#,##0</c:formatCode>
                <c:ptCount val="3"/>
                <c:pt idx="0">
                  <c:v>342</c:v>
                </c:pt>
                <c:pt idx="1">
                  <c:v>-1536</c:v>
                </c:pt>
                <c:pt idx="2">
                  <c:v>-1002</c:v>
                </c:pt>
              </c:numCache>
            </c:numRef>
          </c:val>
          <c:extLst>
            <c:ext xmlns:c16="http://schemas.microsoft.com/office/drawing/2014/chart" uri="{C3380CC4-5D6E-409C-BE32-E72D297353CC}">
              <c16:uniqueId val="{00000000-18F4-4A19-B473-8930CD1CD3A1}"/>
            </c:ext>
          </c:extLst>
        </c:ser>
        <c:ser>
          <c:idx val="1"/>
          <c:order val="1"/>
          <c:tx>
            <c:strRef>
              <c:f>Sheet1!$C$1</c:f>
              <c:strCache>
                <c:ptCount val="1"/>
                <c:pt idx="0">
                  <c:v>31 Mar 2021</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EBITDA</c:v>
                </c:pt>
                <c:pt idx="1">
                  <c:v>LOSS BEFORE TAX</c:v>
                </c:pt>
                <c:pt idx="2">
                  <c:v>LOSS FOR THE PERIOD</c:v>
                </c:pt>
              </c:strCache>
            </c:strRef>
          </c:cat>
          <c:val>
            <c:numRef>
              <c:f>Sheet1!$C$2:$C$4</c:f>
              <c:numCache>
                <c:formatCode>#,##0</c:formatCode>
                <c:ptCount val="3"/>
                <c:pt idx="0">
                  <c:v>-1795</c:v>
                </c:pt>
                <c:pt idx="1">
                  <c:v>-3612</c:v>
                </c:pt>
                <c:pt idx="2">
                  <c:v>-2569</c:v>
                </c:pt>
              </c:numCache>
            </c:numRef>
          </c:val>
          <c:extLst>
            <c:ext xmlns:c16="http://schemas.microsoft.com/office/drawing/2014/chart" uri="{C3380CC4-5D6E-409C-BE32-E72D297353CC}">
              <c16:uniqueId val="{00000001-18F4-4A19-B473-8930CD1CD3A1}"/>
            </c:ext>
          </c:extLst>
        </c:ser>
        <c:dLbls>
          <c:showLegendKey val="0"/>
          <c:showVal val="0"/>
          <c:showCatName val="0"/>
          <c:showSerName val="0"/>
          <c:showPercent val="0"/>
          <c:showBubbleSize val="0"/>
        </c:dLbls>
        <c:gapWidth val="320"/>
        <c:overlap val="-20"/>
        <c:axId val="2016021823"/>
        <c:axId val="2016015583"/>
      </c:barChart>
      <c:catAx>
        <c:axId val="2016021823"/>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15583"/>
        <c:crosses val="autoZero"/>
        <c:auto val="1"/>
        <c:lblAlgn val="ctr"/>
        <c:lblOffset val="100"/>
        <c:noMultiLvlLbl val="0"/>
      </c:catAx>
      <c:valAx>
        <c:axId val="2016015583"/>
        <c:scaling>
          <c:orientation val="minMax"/>
          <c:max val="2000"/>
          <c:min val="-600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21823"/>
        <c:crosses val="autoZero"/>
        <c:crossBetween val="between"/>
        <c:majorUnit val="2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45865998931295E-2"/>
          <c:y val="0.11014312126359652"/>
          <c:w val="0.96002908381537888"/>
          <c:h val="0.59402062823195967"/>
        </c:manualLayout>
      </c:layout>
      <c:barChart>
        <c:barDir val="col"/>
        <c:grouping val="clustered"/>
        <c:varyColors val="0"/>
        <c:ser>
          <c:idx val="0"/>
          <c:order val="0"/>
          <c:tx>
            <c:strRef>
              <c:f>Sheet1!$B$1</c:f>
              <c:strCache>
                <c:ptCount val="1"/>
                <c:pt idx="0">
                  <c:v>31 Mar 22</c:v>
                </c:pt>
              </c:strCache>
            </c:strRef>
          </c:tx>
          <c:spPr>
            <a:solidFill>
              <a:schemeClr val="bg2"/>
            </a:solidFill>
            <a:ln>
              <a:noFill/>
            </a:ln>
            <a:effectLst/>
          </c:spPr>
          <c:invertIfNegative val="0"/>
          <c:dLbls>
            <c:numFmt formatCode="#,##0;\(#\ ##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AERONAUTICAL
REVENUE</c:v>
                </c:pt>
                <c:pt idx="1">
                  <c:v>NON-AERONAUTICAL
REVENUE</c:v>
                </c:pt>
                <c:pt idx="2">
                  <c:v>OTHER
INCOME</c:v>
                </c:pt>
                <c:pt idx="3">
                  <c:v>EMPLOYEE
EXPENSES</c:v>
                </c:pt>
                <c:pt idx="4">
                  <c:v>OPERATING
EXPENSES</c:v>
                </c:pt>
                <c:pt idx="5">
                  <c:v>IMPAIRMENT
OF TRADE RECEIVABLES</c:v>
                </c:pt>
              </c:strCache>
            </c:strRef>
          </c:cat>
          <c:val>
            <c:numRef>
              <c:f>Sheet1!$B$2:$B$7</c:f>
              <c:numCache>
                <c:formatCode>#,##0</c:formatCode>
                <c:ptCount val="6"/>
                <c:pt idx="0">
                  <c:v>1797</c:v>
                </c:pt>
                <c:pt idx="1">
                  <c:v>2099</c:v>
                </c:pt>
                <c:pt idx="2">
                  <c:v>2</c:v>
                </c:pt>
                <c:pt idx="3">
                  <c:v>1319</c:v>
                </c:pt>
                <c:pt idx="4">
                  <c:v>2026</c:v>
                </c:pt>
                <c:pt idx="5">
                  <c:v>212</c:v>
                </c:pt>
              </c:numCache>
            </c:numRef>
          </c:val>
          <c:extLst>
            <c:ext xmlns:c16="http://schemas.microsoft.com/office/drawing/2014/chart" uri="{C3380CC4-5D6E-409C-BE32-E72D297353CC}">
              <c16:uniqueId val="{00000000-48DA-41DA-B458-A3F90C7016B2}"/>
            </c:ext>
          </c:extLst>
        </c:ser>
        <c:ser>
          <c:idx val="1"/>
          <c:order val="1"/>
          <c:tx>
            <c:strRef>
              <c:f>Sheet1!$C$1</c:f>
              <c:strCache>
                <c:ptCount val="1"/>
                <c:pt idx="0">
                  <c:v>31 Mar 21</c:v>
                </c:pt>
              </c:strCache>
            </c:strRef>
          </c:tx>
          <c:spPr>
            <a:solidFill>
              <a:schemeClr val="accent6"/>
            </a:solidFill>
            <a:ln>
              <a:noFill/>
            </a:ln>
            <a:effectLst/>
          </c:spPr>
          <c:invertIfNegative val="0"/>
          <c:dLbls>
            <c:numFmt formatCode="#,##0;\(#\ ##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AERONAUTICAL
REVENUE</c:v>
                </c:pt>
                <c:pt idx="1">
                  <c:v>NON-AERONAUTICAL
REVENUE</c:v>
                </c:pt>
                <c:pt idx="2">
                  <c:v>OTHER
INCOME</c:v>
                </c:pt>
                <c:pt idx="3">
                  <c:v>EMPLOYEE
EXPENSES</c:v>
                </c:pt>
                <c:pt idx="4">
                  <c:v>OPERATING
EXPENSES</c:v>
                </c:pt>
                <c:pt idx="5">
                  <c:v>IMPAIRMENT
OF TRADE RECEIVABLES</c:v>
                </c:pt>
              </c:strCache>
            </c:strRef>
          </c:cat>
          <c:val>
            <c:numRef>
              <c:f>Sheet1!$C$2:$C$7</c:f>
              <c:numCache>
                <c:formatCode>#,##0</c:formatCode>
                <c:ptCount val="6"/>
                <c:pt idx="0">
                  <c:v>810</c:v>
                </c:pt>
                <c:pt idx="1">
                  <c:v>1342</c:v>
                </c:pt>
                <c:pt idx="2">
                  <c:v>6</c:v>
                </c:pt>
                <c:pt idx="3">
                  <c:v>1882</c:v>
                </c:pt>
                <c:pt idx="4">
                  <c:v>1951</c:v>
                </c:pt>
                <c:pt idx="5">
                  <c:v>120</c:v>
                </c:pt>
              </c:numCache>
            </c:numRef>
          </c:val>
          <c:extLst>
            <c:ext xmlns:c16="http://schemas.microsoft.com/office/drawing/2014/chart" uri="{C3380CC4-5D6E-409C-BE32-E72D297353CC}">
              <c16:uniqueId val="{00000001-48DA-41DA-B458-A3F90C7016B2}"/>
            </c:ext>
          </c:extLst>
        </c:ser>
        <c:dLbls>
          <c:showLegendKey val="0"/>
          <c:showVal val="0"/>
          <c:showCatName val="0"/>
          <c:showSerName val="0"/>
          <c:showPercent val="0"/>
          <c:showBubbleSize val="0"/>
        </c:dLbls>
        <c:gapWidth val="180"/>
        <c:overlap val="-20"/>
        <c:axId val="2016021823"/>
        <c:axId val="2016015583"/>
      </c:barChart>
      <c:catAx>
        <c:axId val="201602182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16015583"/>
        <c:crosses val="autoZero"/>
        <c:auto val="1"/>
        <c:lblAlgn val="ctr"/>
        <c:lblOffset val="100"/>
        <c:noMultiLvlLbl val="0"/>
      </c:catAx>
      <c:valAx>
        <c:axId val="2016015583"/>
        <c:scaling>
          <c:orientation val="minMax"/>
          <c:max val="3000"/>
          <c:min val="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021823"/>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4E5AEE6-6814-4CF1-A619-2B7E390A283D}" type="datetimeFigureOut">
              <a:rPr lang="en-ZA" smtClean="0"/>
              <a:t>2022/10/11</a:t>
            </a:fld>
            <a:endParaRPr lang="en-ZA"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BC502B9-1C7C-4F0E-A0B6-59482B6F8403}" type="slidenum">
              <a:rPr lang="en-ZA" smtClean="0"/>
              <a:t>‹#›</a:t>
            </a:fld>
            <a:endParaRPr lang="en-ZA" dirty="0"/>
          </a:p>
        </p:txBody>
      </p:sp>
    </p:spTree>
    <p:extLst>
      <p:ext uri="{BB962C8B-B14F-4D97-AF65-F5344CB8AC3E}">
        <p14:creationId xmlns:p14="http://schemas.microsoft.com/office/powerpoint/2010/main" val="2197781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3" tIns="45717" rIns="91433" bIns="45717" rtlCol="0"/>
          <a:lstStyle>
            <a:lvl1pPr algn="l">
              <a:defRPr sz="900">
                <a:latin typeface="Arial" pitchFamily="34" charset="0"/>
                <a:cs typeface="Arial" pitchFamily="34" charset="0"/>
              </a:defRPr>
            </a:lvl1pPr>
          </a:lstStyle>
          <a:p>
            <a:endParaRPr lang="en-ZA" dirty="0"/>
          </a:p>
        </p:txBody>
      </p:sp>
      <p:sp>
        <p:nvSpPr>
          <p:cNvPr id="3" name="Date Placeholder 2"/>
          <p:cNvSpPr>
            <a:spLocks noGrp="1"/>
          </p:cNvSpPr>
          <p:nvPr>
            <p:ph type="dt" idx="1"/>
          </p:nvPr>
        </p:nvSpPr>
        <p:spPr>
          <a:xfrm>
            <a:off x="3850445" y="1"/>
            <a:ext cx="2945659" cy="496332"/>
          </a:xfrm>
          <a:prstGeom prst="rect">
            <a:avLst/>
          </a:prstGeom>
        </p:spPr>
        <p:txBody>
          <a:bodyPr vert="horz" lIns="91433" tIns="45717" rIns="91433" bIns="45717" rtlCol="0"/>
          <a:lstStyle>
            <a:lvl1pPr algn="r">
              <a:defRPr sz="900">
                <a:latin typeface="Arial" pitchFamily="34" charset="0"/>
                <a:cs typeface="Arial" pitchFamily="34" charset="0"/>
              </a:defRPr>
            </a:lvl1pPr>
          </a:lstStyle>
          <a:p>
            <a:fld id="{69D4CEBE-4D5F-4759-8A48-82E18E59F330}" type="datetimeFigureOut">
              <a:rPr lang="en-ZA" smtClean="0"/>
              <a:pPr/>
              <a:t>2022/10/11</a:t>
            </a:fld>
            <a:endParaRPr lang="en-ZA" dirty="0"/>
          </a:p>
        </p:txBody>
      </p:sp>
      <p:sp>
        <p:nvSpPr>
          <p:cNvPr id="4" name="Slide Image Placeholder 3"/>
          <p:cNvSpPr>
            <a:spLocks noGrp="1" noRot="1" noChangeAspect="1"/>
          </p:cNvSpPr>
          <p:nvPr>
            <p:ph type="sldImg" idx="2"/>
          </p:nvPr>
        </p:nvSpPr>
        <p:spPr>
          <a:xfrm>
            <a:off x="1289050" y="585788"/>
            <a:ext cx="4219575" cy="3165475"/>
          </a:xfrm>
          <a:prstGeom prst="rect">
            <a:avLst/>
          </a:prstGeom>
          <a:noFill/>
          <a:ln w="12700">
            <a:solidFill>
              <a:prstClr val="black"/>
            </a:solidFill>
          </a:ln>
        </p:spPr>
        <p:txBody>
          <a:bodyPr vert="horz" lIns="91433" tIns="45717" rIns="91433" bIns="45717" rtlCol="0" anchor="ctr"/>
          <a:lstStyle/>
          <a:p>
            <a:endParaRPr lang="en-ZA" dirty="0"/>
          </a:p>
        </p:txBody>
      </p:sp>
      <p:sp>
        <p:nvSpPr>
          <p:cNvPr id="5" name="Notes Placeholder 4"/>
          <p:cNvSpPr>
            <a:spLocks noGrp="1"/>
          </p:cNvSpPr>
          <p:nvPr>
            <p:ph type="body" sz="quarter" idx="3"/>
          </p:nvPr>
        </p:nvSpPr>
        <p:spPr>
          <a:xfrm>
            <a:off x="186983" y="4025267"/>
            <a:ext cx="6423713" cy="5248699"/>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Footer Placeholder 5"/>
          <p:cNvSpPr>
            <a:spLocks noGrp="1"/>
          </p:cNvSpPr>
          <p:nvPr>
            <p:ph type="ftr" sz="quarter" idx="4"/>
          </p:nvPr>
        </p:nvSpPr>
        <p:spPr>
          <a:xfrm>
            <a:off x="1" y="9428584"/>
            <a:ext cx="2945659" cy="496332"/>
          </a:xfrm>
          <a:prstGeom prst="rect">
            <a:avLst/>
          </a:prstGeom>
        </p:spPr>
        <p:txBody>
          <a:bodyPr vert="horz" lIns="91433" tIns="45717" rIns="91433" bIns="45717" rtlCol="0" anchor="b"/>
          <a:lstStyle>
            <a:lvl1pPr algn="l">
              <a:defRPr sz="900">
                <a:latin typeface="Arial" pitchFamily="34" charset="0"/>
                <a:cs typeface="Arial" pitchFamily="34" charset="0"/>
              </a:defRPr>
            </a:lvl1pPr>
          </a:lstStyle>
          <a:p>
            <a:endParaRPr lang="en-ZA" dirty="0"/>
          </a:p>
        </p:txBody>
      </p:sp>
      <p:sp>
        <p:nvSpPr>
          <p:cNvPr id="7" name="Slide Number Placeholder 6"/>
          <p:cNvSpPr>
            <a:spLocks noGrp="1"/>
          </p:cNvSpPr>
          <p:nvPr>
            <p:ph type="sldNum" sz="quarter" idx="5"/>
          </p:nvPr>
        </p:nvSpPr>
        <p:spPr>
          <a:xfrm>
            <a:off x="3850445" y="9428584"/>
            <a:ext cx="2945659" cy="496332"/>
          </a:xfrm>
          <a:prstGeom prst="rect">
            <a:avLst/>
          </a:prstGeom>
        </p:spPr>
        <p:txBody>
          <a:bodyPr vert="horz" lIns="91433" tIns="45717" rIns="91433" bIns="45717" rtlCol="0" anchor="b"/>
          <a:lstStyle>
            <a:lvl1pPr algn="r">
              <a:defRPr sz="900">
                <a:latin typeface="Arial" pitchFamily="34" charset="0"/>
                <a:cs typeface="Arial" pitchFamily="34" charset="0"/>
              </a:defRPr>
            </a:lvl1pPr>
          </a:lstStyle>
          <a:p>
            <a:fld id="{9D21D27B-F32E-4CDC-BF99-CE8020B4985A}" type="slidenum">
              <a:rPr lang="en-ZA" smtClean="0"/>
              <a:pPr/>
              <a:t>‹#›</a:t>
            </a:fld>
            <a:endParaRPr lang="en-ZA" dirty="0"/>
          </a:p>
        </p:txBody>
      </p:sp>
    </p:spTree>
    <p:extLst>
      <p:ext uri="{BB962C8B-B14F-4D97-AF65-F5344CB8AC3E}">
        <p14:creationId xmlns:p14="http://schemas.microsoft.com/office/powerpoint/2010/main" val="3706610943"/>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10000"/>
      </a:lnSpc>
      <a:spcBef>
        <a:spcPts val="100"/>
      </a:spcBef>
      <a:spcAft>
        <a:spcPts val="200"/>
      </a:spcAft>
      <a:defRPr sz="1000" kern="1200">
        <a:solidFill>
          <a:schemeClr val="tx1"/>
        </a:solidFill>
        <a:latin typeface="Arial" pitchFamily="34" charset="0"/>
        <a:ea typeface="+mn-ea"/>
        <a:cs typeface="Arial" pitchFamily="34" charset="0"/>
      </a:defRPr>
    </a:lvl1pPr>
    <a:lvl2pPr marL="177800" indent="-112713" algn="l" defTabSz="914400" rtl="0" eaLnBrk="1" latinLnBrk="0" hangingPunct="1">
      <a:lnSpc>
        <a:spcPct val="110000"/>
      </a:lnSpc>
      <a:spcBef>
        <a:spcPts val="100"/>
      </a:spcBef>
      <a:spcAft>
        <a:spcPts val="200"/>
      </a:spcAft>
      <a:buFont typeface="Arial" pitchFamily="34" charset="0"/>
      <a:buChar char="•"/>
      <a:defRPr sz="1000" kern="1200">
        <a:solidFill>
          <a:schemeClr val="tx1"/>
        </a:solidFill>
        <a:latin typeface="Arial" pitchFamily="34" charset="0"/>
        <a:ea typeface="+mn-ea"/>
        <a:cs typeface="Arial" pitchFamily="34" charset="0"/>
      </a:defRPr>
    </a:lvl2pPr>
    <a:lvl3pPr marL="355600" indent="-88900" algn="l" defTabSz="914400" rtl="0" eaLnBrk="1" latinLnBrk="0" hangingPunct="1">
      <a:lnSpc>
        <a:spcPct val="110000"/>
      </a:lnSpc>
      <a:spcBef>
        <a:spcPts val="100"/>
      </a:spcBef>
      <a:spcAft>
        <a:spcPts val="200"/>
      </a:spcAft>
      <a:buFont typeface="Arial" pitchFamily="34" charset="0"/>
      <a:buChar char="›"/>
      <a:defRPr sz="1000" kern="1200">
        <a:solidFill>
          <a:schemeClr val="tx1"/>
        </a:solidFill>
        <a:latin typeface="Arial" pitchFamily="34" charset="0"/>
        <a:ea typeface="+mn-ea"/>
        <a:cs typeface="Arial" pitchFamily="34" charset="0"/>
      </a:defRPr>
    </a:lvl3pPr>
    <a:lvl4pPr marL="628650" indent="-88900" algn="l" defTabSz="914400" rtl="0" eaLnBrk="1" latinLnBrk="0" hangingPunct="1">
      <a:lnSpc>
        <a:spcPct val="110000"/>
      </a:lnSpc>
      <a:spcBef>
        <a:spcPts val="100"/>
      </a:spcBef>
      <a:spcAft>
        <a:spcPts val="200"/>
      </a:spcAft>
      <a:buFont typeface="Arial" pitchFamily="34" charset="0"/>
      <a:buChar char="-"/>
      <a:defRPr sz="1000" kern="1200">
        <a:solidFill>
          <a:schemeClr val="tx1"/>
        </a:solidFill>
        <a:latin typeface="Arial" pitchFamily="34" charset="0"/>
        <a:ea typeface="+mn-ea"/>
        <a:cs typeface="Arial" pitchFamily="34" charset="0"/>
      </a:defRPr>
    </a:lvl4pPr>
    <a:lvl5pPr marL="896938" indent="-117475" algn="l" defTabSz="914400" rtl="0" eaLnBrk="1" latinLnBrk="0" hangingPunct="1">
      <a:lnSpc>
        <a:spcPct val="110000"/>
      </a:lnSpc>
      <a:spcBef>
        <a:spcPts val="100"/>
      </a:spcBef>
      <a:spcAft>
        <a:spcPts val="200"/>
      </a:spcAft>
      <a:buFont typeface="Arial" pitchFamily="34" charset="0"/>
      <a:buChar char="»"/>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CBB2AC-9F28-D048-9F82-C42780129D34}" type="slidenum">
              <a:rPr lang="en-US" smtClean="0"/>
              <a:t>2</a:t>
            </a:fld>
            <a:endParaRPr lang="en-US"/>
          </a:p>
        </p:txBody>
      </p:sp>
    </p:spTree>
    <p:extLst>
      <p:ext uri="{BB962C8B-B14F-4D97-AF65-F5344CB8AC3E}">
        <p14:creationId xmlns:p14="http://schemas.microsoft.com/office/powerpoint/2010/main" val="1264966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D21D27B-F32E-4CDC-BF99-CE8020B4985A}" type="slidenum">
              <a:rPr lang="en-ZA" smtClean="0"/>
              <a:pPr/>
              <a:t>23</a:t>
            </a:fld>
            <a:endParaRPr lang="en-ZA"/>
          </a:p>
        </p:txBody>
      </p:sp>
    </p:spTree>
    <p:extLst>
      <p:ext uri="{BB962C8B-B14F-4D97-AF65-F5344CB8AC3E}">
        <p14:creationId xmlns:p14="http://schemas.microsoft.com/office/powerpoint/2010/main" val="296247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a:xfrm>
            <a:off x="1" y="8532440"/>
            <a:ext cx="2945659" cy="496411"/>
          </a:xfrm>
        </p:spPr>
        <p:txBody>
          <a:bodyPr/>
          <a:lstStyle/>
          <a:p>
            <a:r>
              <a:rPr lang="en-ZA" dirty="0"/>
              <a:t>FINANCIAL RESULTS FOR THE YEAR ENDED 31 MARCH 2022</a:t>
            </a:r>
            <a:endParaRPr lang="en-GB" dirty="0"/>
          </a:p>
        </p:txBody>
      </p:sp>
      <p:sp>
        <p:nvSpPr>
          <p:cNvPr id="5" name="Slide Number Placeholder 4"/>
          <p:cNvSpPr>
            <a:spLocks noGrp="1"/>
          </p:cNvSpPr>
          <p:nvPr>
            <p:ph type="sldNum" sz="quarter" idx="5"/>
          </p:nvPr>
        </p:nvSpPr>
        <p:spPr>
          <a:xfrm>
            <a:off x="3850445" y="8532440"/>
            <a:ext cx="2945659" cy="496411"/>
          </a:xfrm>
        </p:spPr>
        <p:txBody>
          <a:bodyPr/>
          <a:lstStyle/>
          <a:p>
            <a:fld id="{C060CF53-6B7B-4C35-82C1-7900297F95D4}" type="slidenum">
              <a:rPr lang="en-GB" smtClean="0"/>
              <a:t>30</a:t>
            </a:fld>
            <a:endParaRPr lang="en-GB" dirty="0"/>
          </a:p>
        </p:txBody>
      </p:sp>
    </p:spTree>
    <p:extLst>
      <p:ext uri="{BB962C8B-B14F-4D97-AF65-F5344CB8AC3E}">
        <p14:creationId xmlns:p14="http://schemas.microsoft.com/office/powerpoint/2010/main" val="4019319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2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a:xfrm>
            <a:off x="8460432" y="6451452"/>
            <a:ext cx="581703" cy="288330"/>
          </a:xfrm>
        </p:spPr>
        <p:txBody>
          <a:bodyPr/>
          <a:lstStyle/>
          <a:p>
            <a:fld id="{26064075-3AAB-4C73-8B14-15F5C27661CD}" type="slidenum">
              <a:rPr lang="en-US" smtClean="0"/>
              <a:pPr/>
              <a:t>‹#›</a:t>
            </a:fld>
            <a:endParaRPr lang="en-US" dirty="0"/>
          </a:p>
        </p:txBody>
      </p:sp>
      <p:pic>
        <p:nvPicPr>
          <p:cNvPr id="5" name="Picture 4">
            <a:extLst>
              <a:ext uri="{FF2B5EF4-FFF2-40B4-BE49-F238E27FC236}">
                <a16:creationId xmlns:a16="http://schemas.microsoft.com/office/drawing/2014/main" id="{55180D7A-FDC1-1A4F-81B0-E7A3570515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 Placeholder 7"/>
          <p:cNvSpPr>
            <a:spLocks noGrp="1"/>
          </p:cNvSpPr>
          <p:nvPr>
            <p:ph type="body" sz="quarter" idx="11" hasCustomPrompt="1"/>
          </p:nvPr>
        </p:nvSpPr>
        <p:spPr>
          <a:xfrm>
            <a:off x="623686" y="3717032"/>
            <a:ext cx="6337300" cy="288379"/>
          </a:xfrm>
        </p:spPr>
        <p:txBody>
          <a:bodyPr>
            <a:normAutofit/>
          </a:bodyPr>
          <a:lstStyle>
            <a:lvl1pPr algn="l">
              <a:defRPr sz="1400" b="0" cap="none">
                <a:solidFill>
                  <a:schemeClr val="bg1"/>
                </a:solidFill>
              </a:defRPr>
            </a:lvl1pPr>
            <a:lvl2pPr algn="r">
              <a:defRPr/>
            </a:lvl2pPr>
            <a:lvl3pPr algn="r">
              <a:defRPr/>
            </a:lvl3pPr>
            <a:lvl4pPr algn="r">
              <a:defRPr/>
            </a:lvl4pPr>
            <a:lvl5pPr algn="r">
              <a:defRPr/>
            </a:lvl5pPr>
          </a:lstStyle>
          <a:p>
            <a:pPr lvl="0"/>
            <a:r>
              <a:rPr lang="en-US" dirty="0"/>
              <a:t>Presented By: Name Surname</a:t>
            </a:r>
          </a:p>
        </p:txBody>
      </p:sp>
      <p:sp>
        <p:nvSpPr>
          <p:cNvPr id="3" name="Text Placeholder 2"/>
          <p:cNvSpPr>
            <a:spLocks noGrp="1"/>
          </p:cNvSpPr>
          <p:nvPr>
            <p:ph type="body" sz="quarter" idx="12"/>
          </p:nvPr>
        </p:nvSpPr>
        <p:spPr>
          <a:xfrm>
            <a:off x="611560" y="1773387"/>
            <a:ext cx="5904656" cy="1799629"/>
          </a:xfrm>
        </p:spPr>
        <p:txBody>
          <a:bodyPr>
            <a:normAutofit/>
          </a:bodyPr>
          <a:lstStyle>
            <a:lvl1pPr>
              <a:lnSpc>
                <a:spcPct val="100000"/>
              </a:lnSpc>
              <a:spcBef>
                <a:spcPts val="0"/>
              </a:spcBef>
              <a:defRPr sz="6000">
                <a:solidFill>
                  <a:schemeClr val="bg1">
                    <a:alpha val="70000"/>
                  </a:schemeClr>
                </a:solidFill>
                <a:latin typeface="Arial Black" panose="020B0A04020102020204" pitchFamily="34" charset="0"/>
              </a:defRPr>
            </a:lvl1pPr>
          </a:lstStyle>
          <a:p>
            <a:pPr lvl="0"/>
            <a:r>
              <a:rPr lang="en-US" dirty="0"/>
              <a:t>Click to edit</a:t>
            </a:r>
          </a:p>
        </p:txBody>
      </p:sp>
    </p:spTree>
    <p:extLst>
      <p:ext uri="{BB962C8B-B14F-4D97-AF65-F5344CB8AC3E}">
        <p14:creationId xmlns:p14="http://schemas.microsoft.com/office/powerpoint/2010/main" val="264469527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pic>
        <p:nvPicPr>
          <p:cNvPr id="73" name="Picture 72"/>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8191" y="-46688"/>
            <a:ext cx="9297495" cy="6913999"/>
          </a:xfrm>
          <a:prstGeom prst="rect">
            <a:avLst/>
          </a:prstGeom>
        </p:spPr>
      </p:pic>
      <p:sp>
        <p:nvSpPr>
          <p:cNvPr id="29" name="Rectangle 28"/>
          <p:cNvSpPr/>
          <p:nvPr userDrawn="1"/>
        </p:nvSpPr>
        <p:spPr>
          <a:xfrm>
            <a:off x="-78191" y="3654335"/>
            <a:ext cx="9228374" cy="3212976"/>
          </a:xfrm>
          <a:prstGeom prst="rect">
            <a:avLst/>
          </a:prstGeom>
          <a:gradFill>
            <a:gsLst>
              <a:gs pos="0">
                <a:schemeClr val="tx1">
                  <a:alpha val="0"/>
                </a:schemeClr>
              </a:gs>
              <a:gs pos="100000">
                <a:schemeClr val="tx1">
                  <a:alpha val="69000"/>
                </a:scheme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nvGrpSpPr>
          <p:cNvPr id="48" name="Group 47">
            <a:extLst>
              <a:ext uri="{FF2B5EF4-FFF2-40B4-BE49-F238E27FC236}">
                <a16:creationId xmlns:a16="http://schemas.microsoft.com/office/drawing/2014/main" id="{78292830-B94A-9541-81B2-C37153AB829D}"/>
              </a:ext>
            </a:extLst>
          </p:cNvPr>
          <p:cNvGrpSpPr/>
          <p:nvPr userDrawn="1"/>
        </p:nvGrpSpPr>
        <p:grpSpPr>
          <a:xfrm>
            <a:off x="1514762" y="6606663"/>
            <a:ext cx="7307843" cy="223847"/>
            <a:chOff x="1514762" y="6237312"/>
            <a:chExt cx="7307843" cy="583887"/>
          </a:xfrm>
        </p:grpSpPr>
        <p:sp>
          <p:nvSpPr>
            <p:cNvPr id="50" name="Rectangle 49">
              <a:hlinkClick r:id="" action="ppaction://noaction"/>
              <a:extLst>
                <a:ext uri="{FF2B5EF4-FFF2-40B4-BE49-F238E27FC236}">
                  <a16:creationId xmlns:a16="http://schemas.microsoft.com/office/drawing/2014/main" id="{6BE71E00-09BC-B14D-AAB9-EBD2CE1FAEF7}"/>
                </a:ext>
              </a:extLst>
            </p:cNvPr>
            <p:cNvSpPr/>
            <p:nvPr userDrawn="1"/>
          </p:nvSpPr>
          <p:spPr>
            <a:xfrm>
              <a:off x="1514762"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1" name="Rectangle 50">
              <a:hlinkClick r:id="" action="ppaction://noaction"/>
              <a:extLst>
                <a:ext uri="{FF2B5EF4-FFF2-40B4-BE49-F238E27FC236}">
                  <a16:creationId xmlns:a16="http://schemas.microsoft.com/office/drawing/2014/main" id="{F6E0C9E7-0F6D-3F4D-97FA-314D156680F1}"/>
                </a:ext>
              </a:extLst>
            </p:cNvPr>
            <p:cNvSpPr/>
            <p:nvPr userDrawn="1"/>
          </p:nvSpPr>
          <p:spPr>
            <a:xfrm>
              <a:off x="2747249"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2" name="Rectangle 51">
              <a:hlinkClick r:id="" action="ppaction://noaction"/>
              <a:extLst>
                <a:ext uri="{FF2B5EF4-FFF2-40B4-BE49-F238E27FC236}">
                  <a16:creationId xmlns:a16="http://schemas.microsoft.com/office/drawing/2014/main" id="{66138929-639D-BF41-A1D0-13BBBB7FDABB}"/>
                </a:ext>
              </a:extLst>
            </p:cNvPr>
            <p:cNvSpPr/>
            <p:nvPr userDrawn="1"/>
          </p:nvSpPr>
          <p:spPr>
            <a:xfrm>
              <a:off x="3979736"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3" name="Rectangle 52">
              <a:hlinkClick r:id="" action="ppaction://noaction"/>
              <a:extLst>
                <a:ext uri="{FF2B5EF4-FFF2-40B4-BE49-F238E27FC236}">
                  <a16:creationId xmlns:a16="http://schemas.microsoft.com/office/drawing/2014/main" id="{B1501CBD-A709-4546-B437-68311B2410A8}"/>
                </a:ext>
              </a:extLst>
            </p:cNvPr>
            <p:cNvSpPr/>
            <p:nvPr userDrawn="1"/>
          </p:nvSpPr>
          <p:spPr>
            <a:xfrm>
              <a:off x="5212223"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4" name="Rectangle 53">
              <a:hlinkClick r:id="" action="ppaction://noaction"/>
              <a:extLst>
                <a:ext uri="{FF2B5EF4-FFF2-40B4-BE49-F238E27FC236}">
                  <a16:creationId xmlns:a16="http://schemas.microsoft.com/office/drawing/2014/main" id="{18D46CDA-4060-034A-96D0-BC505D418410}"/>
                </a:ext>
              </a:extLst>
            </p:cNvPr>
            <p:cNvSpPr/>
            <p:nvPr userDrawn="1"/>
          </p:nvSpPr>
          <p:spPr>
            <a:xfrm>
              <a:off x="6444708"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5" name="Rectangle 54">
              <a:hlinkClick r:id="" action="ppaction://noaction"/>
              <a:extLst>
                <a:ext uri="{FF2B5EF4-FFF2-40B4-BE49-F238E27FC236}">
                  <a16:creationId xmlns:a16="http://schemas.microsoft.com/office/drawing/2014/main" id="{205CE45C-E905-724E-A2BA-F697E8062730}"/>
                </a:ext>
              </a:extLst>
            </p:cNvPr>
            <p:cNvSpPr/>
            <p:nvPr userDrawn="1"/>
          </p:nvSpPr>
          <p:spPr>
            <a:xfrm>
              <a:off x="7668344"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49" name="Rectangle 48">
            <a:extLst>
              <a:ext uri="{FF2B5EF4-FFF2-40B4-BE49-F238E27FC236}">
                <a16:creationId xmlns:a16="http://schemas.microsoft.com/office/drawing/2014/main" id="{8AB28520-4428-F245-9E02-6B098F6B8B9E}"/>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69" name="Line 8">
            <a:extLst>
              <a:ext uri="{FF2B5EF4-FFF2-40B4-BE49-F238E27FC236}">
                <a16:creationId xmlns:a16="http://schemas.microsoft.com/office/drawing/2014/main" id="{CBE76A43-5AC2-B74A-A878-197CC5482A10}"/>
              </a:ext>
            </a:extLst>
          </p:cNvPr>
          <p:cNvSpPr>
            <a:spLocks noChangeShapeType="1"/>
          </p:cNvSpPr>
          <p:nvPr userDrawn="1"/>
        </p:nvSpPr>
        <p:spPr bwMode="auto">
          <a:xfrm flipH="1">
            <a:off x="644146" y="6656429"/>
            <a:ext cx="432048" cy="0"/>
          </a:xfrm>
          <a:prstGeom prst="line">
            <a:avLst/>
          </a:prstGeom>
          <a:noFill/>
          <a:ln w="34925"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16" name="Rectangle 15">
            <a:extLst>
              <a:ext uri="{FF2B5EF4-FFF2-40B4-BE49-F238E27FC236}">
                <a16:creationId xmlns:a16="http://schemas.microsoft.com/office/drawing/2014/main" id="{4DD5F1AC-AA91-9849-A218-9D8A8903243F}"/>
              </a:ext>
            </a:extLst>
          </p:cNvPr>
          <p:cNvSpPr/>
          <p:nvPr userDrawn="1"/>
        </p:nvSpPr>
        <p:spPr>
          <a:xfrm flipH="1">
            <a:off x="440716" y="3078839"/>
            <a:ext cx="6021664" cy="1008100"/>
          </a:xfrm>
          <a:prstGeom prst="rect">
            <a:avLst/>
          </a:prstGeom>
          <a:gradFill>
            <a:gsLst>
              <a:gs pos="1000">
                <a:schemeClr val="accent1">
                  <a:alpha val="0"/>
                  <a:lumMod val="96000"/>
                </a:schemeClr>
              </a:gs>
              <a:gs pos="50000">
                <a:srgbClr val="00697E">
                  <a:alpha val="84000"/>
                </a:srgbClr>
              </a:gs>
              <a:gs pos="99000">
                <a:srgbClr val="00697E">
                  <a:alpha val="90000"/>
                </a:srgbClr>
              </a:gs>
            </a:gsLst>
            <a:lin ang="9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schemeClr val="lt1"/>
              </a:solidFill>
            </a:endParaRPr>
          </a:p>
        </p:txBody>
      </p:sp>
      <p:sp>
        <p:nvSpPr>
          <p:cNvPr id="17" name="Text Placeholder 9">
            <a:extLst>
              <a:ext uri="{FF2B5EF4-FFF2-40B4-BE49-F238E27FC236}">
                <a16:creationId xmlns:a16="http://schemas.microsoft.com/office/drawing/2014/main" id="{E92256B5-EEEF-3748-8CBA-C3F3FB93CB28}"/>
              </a:ext>
            </a:extLst>
          </p:cNvPr>
          <p:cNvSpPr>
            <a:spLocks noGrp="1"/>
          </p:cNvSpPr>
          <p:nvPr>
            <p:ph type="body" sz="quarter" idx="13" hasCustomPrompt="1"/>
          </p:nvPr>
        </p:nvSpPr>
        <p:spPr>
          <a:xfrm>
            <a:off x="644146" y="3398223"/>
            <a:ext cx="4087410" cy="369332"/>
          </a:xfrm>
        </p:spPr>
        <p:txBody>
          <a:bodyPr wrap="square">
            <a:spAutoFit/>
          </a:bodyPr>
          <a:lstStyle>
            <a:lvl1pPr algn="l">
              <a:lnSpc>
                <a:spcPct val="100000"/>
              </a:lnSpc>
              <a:spcBef>
                <a:spcPts val="0"/>
              </a:spcBef>
              <a:spcAft>
                <a:spcPts val="0"/>
              </a:spcAft>
              <a:defRPr sz="2400" b="1" i="0" cap="none">
                <a:solidFill>
                  <a:schemeClr val="bg1">
                    <a:lumMod val="95000"/>
                  </a:schemeClr>
                </a:solidFill>
                <a:latin typeface="Arial" panose="020B0604020202020204" pitchFamily="34" charset="0"/>
                <a:cs typeface="Arial" panose="020B0604020202020204" pitchFamily="34" charset="0"/>
              </a:defRPr>
            </a:lvl1pPr>
          </a:lstStyle>
          <a:p>
            <a:pPr lvl="0"/>
            <a:r>
              <a:rPr lang="en-US" dirty="0"/>
              <a:t>SECTIONAL TITLE ONE</a:t>
            </a:r>
          </a:p>
        </p:txBody>
      </p:sp>
      <p:sp>
        <p:nvSpPr>
          <p:cNvPr id="2" name="Slide Number Placeholder 1"/>
          <p:cNvSpPr>
            <a:spLocks noGrp="1"/>
          </p:cNvSpPr>
          <p:nvPr>
            <p:ph type="sldNum" sz="quarter" idx="14"/>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344211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pic>
        <p:nvPicPr>
          <p:cNvPr id="73" name="Picture 72"/>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8191" y="-22689"/>
            <a:ext cx="9265222" cy="6890000"/>
          </a:xfrm>
          <a:prstGeom prst="rect">
            <a:avLst/>
          </a:prstGeom>
        </p:spPr>
      </p:pic>
      <p:sp>
        <p:nvSpPr>
          <p:cNvPr id="29" name="Rectangle 28"/>
          <p:cNvSpPr/>
          <p:nvPr userDrawn="1"/>
        </p:nvSpPr>
        <p:spPr>
          <a:xfrm>
            <a:off x="-78191" y="3654335"/>
            <a:ext cx="9228374" cy="3212976"/>
          </a:xfrm>
          <a:prstGeom prst="rect">
            <a:avLst/>
          </a:prstGeom>
          <a:gradFill>
            <a:gsLst>
              <a:gs pos="0">
                <a:schemeClr val="tx1">
                  <a:alpha val="0"/>
                </a:schemeClr>
              </a:gs>
              <a:gs pos="100000">
                <a:schemeClr val="tx1">
                  <a:alpha val="69000"/>
                </a:scheme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nvGrpSpPr>
          <p:cNvPr id="48" name="Group 47">
            <a:extLst>
              <a:ext uri="{FF2B5EF4-FFF2-40B4-BE49-F238E27FC236}">
                <a16:creationId xmlns:a16="http://schemas.microsoft.com/office/drawing/2014/main" id="{78292830-B94A-9541-81B2-C37153AB829D}"/>
              </a:ext>
            </a:extLst>
          </p:cNvPr>
          <p:cNvGrpSpPr/>
          <p:nvPr userDrawn="1"/>
        </p:nvGrpSpPr>
        <p:grpSpPr>
          <a:xfrm>
            <a:off x="1514762" y="6606663"/>
            <a:ext cx="7307843" cy="223847"/>
            <a:chOff x="1514762" y="6237312"/>
            <a:chExt cx="7307843" cy="583887"/>
          </a:xfrm>
        </p:grpSpPr>
        <p:sp>
          <p:nvSpPr>
            <p:cNvPr id="50" name="Rectangle 49">
              <a:hlinkClick r:id="" action="ppaction://noaction"/>
              <a:extLst>
                <a:ext uri="{FF2B5EF4-FFF2-40B4-BE49-F238E27FC236}">
                  <a16:creationId xmlns:a16="http://schemas.microsoft.com/office/drawing/2014/main" id="{6BE71E00-09BC-B14D-AAB9-EBD2CE1FAEF7}"/>
                </a:ext>
              </a:extLst>
            </p:cNvPr>
            <p:cNvSpPr/>
            <p:nvPr userDrawn="1"/>
          </p:nvSpPr>
          <p:spPr>
            <a:xfrm>
              <a:off x="1514762"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1" name="Rectangle 50">
              <a:hlinkClick r:id="" action="ppaction://noaction"/>
              <a:extLst>
                <a:ext uri="{FF2B5EF4-FFF2-40B4-BE49-F238E27FC236}">
                  <a16:creationId xmlns:a16="http://schemas.microsoft.com/office/drawing/2014/main" id="{F6E0C9E7-0F6D-3F4D-97FA-314D156680F1}"/>
                </a:ext>
              </a:extLst>
            </p:cNvPr>
            <p:cNvSpPr/>
            <p:nvPr userDrawn="1"/>
          </p:nvSpPr>
          <p:spPr>
            <a:xfrm>
              <a:off x="2747249"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2" name="Rectangle 51">
              <a:hlinkClick r:id="" action="ppaction://noaction"/>
              <a:extLst>
                <a:ext uri="{FF2B5EF4-FFF2-40B4-BE49-F238E27FC236}">
                  <a16:creationId xmlns:a16="http://schemas.microsoft.com/office/drawing/2014/main" id="{66138929-639D-BF41-A1D0-13BBBB7FDABB}"/>
                </a:ext>
              </a:extLst>
            </p:cNvPr>
            <p:cNvSpPr/>
            <p:nvPr userDrawn="1"/>
          </p:nvSpPr>
          <p:spPr>
            <a:xfrm>
              <a:off x="3979736"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3" name="Rectangle 52">
              <a:hlinkClick r:id="" action="ppaction://noaction"/>
              <a:extLst>
                <a:ext uri="{FF2B5EF4-FFF2-40B4-BE49-F238E27FC236}">
                  <a16:creationId xmlns:a16="http://schemas.microsoft.com/office/drawing/2014/main" id="{B1501CBD-A709-4546-B437-68311B2410A8}"/>
                </a:ext>
              </a:extLst>
            </p:cNvPr>
            <p:cNvSpPr/>
            <p:nvPr userDrawn="1"/>
          </p:nvSpPr>
          <p:spPr>
            <a:xfrm>
              <a:off x="5212223"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4" name="Rectangle 53">
              <a:hlinkClick r:id="" action="ppaction://noaction"/>
              <a:extLst>
                <a:ext uri="{FF2B5EF4-FFF2-40B4-BE49-F238E27FC236}">
                  <a16:creationId xmlns:a16="http://schemas.microsoft.com/office/drawing/2014/main" id="{18D46CDA-4060-034A-96D0-BC505D418410}"/>
                </a:ext>
              </a:extLst>
            </p:cNvPr>
            <p:cNvSpPr/>
            <p:nvPr userDrawn="1"/>
          </p:nvSpPr>
          <p:spPr>
            <a:xfrm>
              <a:off x="6444708"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5" name="Rectangle 54">
              <a:hlinkClick r:id="" action="ppaction://noaction"/>
              <a:extLst>
                <a:ext uri="{FF2B5EF4-FFF2-40B4-BE49-F238E27FC236}">
                  <a16:creationId xmlns:a16="http://schemas.microsoft.com/office/drawing/2014/main" id="{205CE45C-E905-724E-A2BA-F697E8062730}"/>
                </a:ext>
              </a:extLst>
            </p:cNvPr>
            <p:cNvSpPr/>
            <p:nvPr userDrawn="1"/>
          </p:nvSpPr>
          <p:spPr>
            <a:xfrm>
              <a:off x="7668344"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49" name="Rectangle 48">
            <a:extLst>
              <a:ext uri="{FF2B5EF4-FFF2-40B4-BE49-F238E27FC236}">
                <a16:creationId xmlns:a16="http://schemas.microsoft.com/office/drawing/2014/main" id="{8AB28520-4428-F245-9E02-6B098F6B8B9E}"/>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69" name="Line 8">
            <a:extLst>
              <a:ext uri="{FF2B5EF4-FFF2-40B4-BE49-F238E27FC236}">
                <a16:creationId xmlns:a16="http://schemas.microsoft.com/office/drawing/2014/main" id="{CBE76A43-5AC2-B74A-A878-197CC5482A10}"/>
              </a:ext>
            </a:extLst>
          </p:cNvPr>
          <p:cNvSpPr>
            <a:spLocks noChangeShapeType="1"/>
          </p:cNvSpPr>
          <p:nvPr userDrawn="1"/>
        </p:nvSpPr>
        <p:spPr bwMode="auto">
          <a:xfrm flipH="1">
            <a:off x="644146" y="6656429"/>
            <a:ext cx="432048" cy="0"/>
          </a:xfrm>
          <a:prstGeom prst="line">
            <a:avLst/>
          </a:prstGeom>
          <a:noFill/>
          <a:ln w="34925"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16" name="Rectangle 15">
            <a:extLst>
              <a:ext uri="{FF2B5EF4-FFF2-40B4-BE49-F238E27FC236}">
                <a16:creationId xmlns:a16="http://schemas.microsoft.com/office/drawing/2014/main" id="{4DD5F1AC-AA91-9849-A218-9D8A8903243F}"/>
              </a:ext>
            </a:extLst>
          </p:cNvPr>
          <p:cNvSpPr/>
          <p:nvPr userDrawn="1"/>
        </p:nvSpPr>
        <p:spPr>
          <a:xfrm flipH="1">
            <a:off x="440716" y="3078839"/>
            <a:ext cx="6021664" cy="1008100"/>
          </a:xfrm>
          <a:prstGeom prst="rect">
            <a:avLst/>
          </a:prstGeom>
          <a:gradFill>
            <a:gsLst>
              <a:gs pos="1000">
                <a:schemeClr val="accent1">
                  <a:alpha val="0"/>
                  <a:lumMod val="96000"/>
                </a:schemeClr>
              </a:gs>
              <a:gs pos="50000">
                <a:srgbClr val="00697E">
                  <a:alpha val="84000"/>
                </a:srgbClr>
              </a:gs>
              <a:gs pos="99000">
                <a:srgbClr val="00697E">
                  <a:alpha val="90000"/>
                </a:srgbClr>
              </a:gs>
            </a:gsLst>
            <a:lin ang="9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schemeClr val="lt1"/>
              </a:solidFill>
            </a:endParaRPr>
          </a:p>
        </p:txBody>
      </p:sp>
      <p:sp>
        <p:nvSpPr>
          <p:cNvPr id="17" name="Text Placeholder 9">
            <a:extLst>
              <a:ext uri="{FF2B5EF4-FFF2-40B4-BE49-F238E27FC236}">
                <a16:creationId xmlns:a16="http://schemas.microsoft.com/office/drawing/2014/main" id="{E92256B5-EEEF-3748-8CBA-C3F3FB93CB28}"/>
              </a:ext>
            </a:extLst>
          </p:cNvPr>
          <p:cNvSpPr>
            <a:spLocks noGrp="1"/>
          </p:cNvSpPr>
          <p:nvPr>
            <p:ph type="body" sz="quarter" idx="13" hasCustomPrompt="1"/>
          </p:nvPr>
        </p:nvSpPr>
        <p:spPr>
          <a:xfrm>
            <a:off x="644146" y="3398223"/>
            <a:ext cx="4087410" cy="369332"/>
          </a:xfrm>
        </p:spPr>
        <p:txBody>
          <a:bodyPr wrap="square">
            <a:spAutoFit/>
          </a:bodyPr>
          <a:lstStyle>
            <a:lvl1pPr algn="l">
              <a:lnSpc>
                <a:spcPct val="100000"/>
              </a:lnSpc>
              <a:spcBef>
                <a:spcPts val="0"/>
              </a:spcBef>
              <a:spcAft>
                <a:spcPts val="0"/>
              </a:spcAft>
              <a:defRPr sz="2400" b="1" i="0" cap="none">
                <a:solidFill>
                  <a:schemeClr val="bg1">
                    <a:lumMod val="95000"/>
                  </a:schemeClr>
                </a:solidFill>
                <a:latin typeface="Arial" panose="020B0604020202020204" pitchFamily="34" charset="0"/>
                <a:cs typeface="Arial" panose="020B0604020202020204" pitchFamily="34" charset="0"/>
              </a:defRPr>
            </a:lvl1pPr>
          </a:lstStyle>
          <a:p>
            <a:pPr lvl="0"/>
            <a:r>
              <a:rPr lang="en-US" dirty="0"/>
              <a:t>SECTIONAL TITLE ONE</a:t>
            </a:r>
          </a:p>
        </p:txBody>
      </p:sp>
      <p:sp>
        <p:nvSpPr>
          <p:cNvPr id="2" name="Slide Number Placeholder 1"/>
          <p:cNvSpPr>
            <a:spLocks noGrp="1"/>
          </p:cNvSpPr>
          <p:nvPr>
            <p:ph type="sldNum" sz="quarter" idx="14"/>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3861320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pic>
        <p:nvPicPr>
          <p:cNvPr id="73" name="Picture 72"/>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8191" y="-38688"/>
            <a:ext cx="9286737" cy="6905999"/>
          </a:xfrm>
          <a:prstGeom prst="rect">
            <a:avLst/>
          </a:prstGeom>
        </p:spPr>
      </p:pic>
      <p:sp>
        <p:nvSpPr>
          <p:cNvPr id="29" name="Rectangle 28"/>
          <p:cNvSpPr/>
          <p:nvPr userDrawn="1"/>
        </p:nvSpPr>
        <p:spPr>
          <a:xfrm>
            <a:off x="-78191" y="3654335"/>
            <a:ext cx="9228374" cy="3212976"/>
          </a:xfrm>
          <a:prstGeom prst="rect">
            <a:avLst/>
          </a:prstGeom>
          <a:gradFill>
            <a:gsLst>
              <a:gs pos="0">
                <a:schemeClr val="tx1">
                  <a:alpha val="0"/>
                </a:schemeClr>
              </a:gs>
              <a:gs pos="100000">
                <a:schemeClr val="tx1">
                  <a:alpha val="69000"/>
                </a:scheme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nvGrpSpPr>
          <p:cNvPr id="48" name="Group 47">
            <a:extLst>
              <a:ext uri="{FF2B5EF4-FFF2-40B4-BE49-F238E27FC236}">
                <a16:creationId xmlns:a16="http://schemas.microsoft.com/office/drawing/2014/main" id="{78292830-B94A-9541-81B2-C37153AB829D}"/>
              </a:ext>
            </a:extLst>
          </p:cNvPr>
          <p:cNvGrpSpPr/>
          <p:nvPr userDrawn="1"/>
        </p:nvGrpSpPr>
        <p:grpSpPr>
          <a:xfrm>
            <a:off x="1514762" y="6606663"/>
            <a:ext cx="7307843" cy="223847"/>
            <a:chOff x="1514762" y="6237312"/>
            <a:chExt cx="7307843" cy="583887"/>
          </a:xfrm>
        </p:grpSpPr>
        <p:sp>
          <p:nvSpPr>
            <p:cNvPr id="50" name="Rectangle 49">
              <a:hlinkClick r:id="" action="ppaction://noaction"/>
              <a:extLst>
                <a:ext uri="{FF2B5EF4-FFF2-40B4-BE49-F238E27FC236}">
                  <a16:creationId xmlns:a16="http://schemas.microsoft.com/office/drawing/2014/main" id="{6BE71E00-09BC-B14D-AAB9-EBD2CE1FAEF7}"/>
                </a:ext>
              </a:extLst>
            </p:cNvPr>
            <p:cNvSpPr/>
            <p:nvPr userDrawn="1"/>
          </p:nvSpPr>
          <p:spPr>
            <a:xfrm>
              <a:off x="1514762"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1" name="Rectangle 50">
              <a:hlinkClick r:id="" action="ppaction://noaction"/>
              <a:extLst>
                <a:ext uri="{FF2B5EF4-FFF2-40B4-BE49-F238E27FC236}">
                  <a16:creationId xmlns:a16="http://schemas.microsoft.com/office/drawing/2014/main" id="{F6E0C9E7-0F6D-3F4D-97FA-314D156680F1}"/>
                </a:ext>
              </a:extLst>
            </p:cNvPr>
            <p:cNvSpPr/>
            <p:nvPr userDrawn="1"/>
          </p:nvSpPr>
          <p:spPr>
            <a:xfrm>
              <a:off x="2747249"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2" name="Rectangle 51">
              <a:hlinkClick r:id="" action="ppaction://noaction"/>
              <a:extLst>
                <a:ext uri="{FF2B5EF4-FFF2-40B4-BE49-F238E27FC236}">
                  <a16:creationId xmlns:a16="http://schemas.microsoft.com/office/drawing/2014/main" id="{66138929-639D-BF41-A1D0-13BBBB7FDABB}"/>
                </a:ext>
              </a:extLst>
            </p:cNvPr>
            <p:cNvSpPr/>
            <p:nvPr userDrawn="1"/>
          </p:nvSpPr>
          <p:spPr>
            <a:xfrm>
              <a:off x="3979736"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3" name="Rectangle 52">
              <a:hlinkClick r:id="" action="ppaction://noaction"/>
              <a:extLst>
                <a:ext uri="{FF2B5EF4-FFF2-40B4-BE49-F238E27FC236}">
                  <a16:creationId xmlns:a16="http://schemas.microsoft.com/office/drawing/2014/main" id="{B1501CBD-A709-4546-B437-68311B2410A8}"/>
                </a:ext>
              </a:extLst>
            </p:cNvPr>
            <p:cNvSpPr/>
            <p:nvPr userDrawn="1"/>
          </p:nvSpPr>
          <p:spPr>
            <a:xfrm>
              <a:off x="5212223"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4" name="Rectangle 53">
              <a:hlinkClick r:id="" action="ppaction://noaction"/>
              <a:extLst>
                <a:ext uri="{FF2B5EF4-FFF2-40B4-BE49-F238E27FC236}">
                  <a16:creationId xmlns:a16="http://schemas.microsoft.com/office/drawing/2014/main" id="{18D46CDA-4060-034A-96D0-BC505D418410}"/>
                </a:ext>
              </a:extLst>
            </p:cNvPr>
            <p:cNvSpPr/>
            <p:nvPr userDrawn="1"/>
          </p:nvSpPr>
          <p:spPr>
            <a:xfrm>
              <a:off x="6444708"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5" name="Rectangle 54">
              <a:hlinkClick r:id="" action="ppaction://noaction"/>
              <a:extLst>
                <a:ext uri="{FF2B5EF4-FFF2-40B4-BE49-F238E27FC236}">
                  <a16:creationId xmlns:a16="http://schemas.microsoft.com/office/drawing/2014/main" id="{205CE45C-E905-724E-A2BA-F697E8062730}"/>
                </a:ext>
              </a:extLst>
            </p:cNvPr>
            <p:cNvSpPr/>
            <p:nvPr userDrawn="1"/>
          </p:nvSpPr>
          <p:spPr>
            <a:xfrm>
              <a:off x="7668344"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49" name="Rectangle 48">
            <a:extLst>
              <a:ext uri="{FF2B5EF4-FFF2-40B4-BE49-F238E27FC236}">
                <a16:creationId xmlns:a16="http://schemas.microsoft.com/office/drawing/2014/main" id="{8AB28520-4428-F245-9E02-6B098F6B8B9E}"/>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69" name="Line 8">
            <a:extLst>
              <a:ext uri="{FF2B5EF4-FFF2-40B4-BE49-F238E27FC236}">
                <a16:creationId xmlns:a16="http://schemas.microsoft.com/office/drawing/2014/main" id="{CBE76A43-5AC2-B74A-A878-197CC5482A10}"/>
              </a:ext>
            </a:extLst>
          </p:cNvPr>
          <p:cNvSpPr>
            <a:spLocks noChangeShapeType="1"/>
          </p:cNvSpPr>
          <p:nvPr userDrawn="1"/>
        </p:nvSpPr>
        <p:spPr bwMode="auto">
          <a:xfrm flipH="1">
            <a:off x="644146" y="6656429"/>
            <a:ext cx="432048" cy="0"/>
          </a:xfrm>
          <a:prstGeom prst="line">
            <a:avLst/>
          </a:prstGeom>
          <a:noFill/>
          <a:ln w="34925"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16" name="Rectangle 15">
            <a:extLst>
              <a:ext uri="{FF2B5EF4-FFF2-40B4-BE49-F238E27FC236}">
                <a16:creationId xmlns:a16="http://schemas.microsoft.com/office/drawing/2014/main" id="{4DD5F1AC-AA91-9849-A218-9D8A8903243F}"/>
              </a:ext>
            </a:extLst>
          </p:cNvPr>
          <p:cNvSpPr/>
          <p:nvPr userDrawn="1"/>
        </p:nvSpPr>
        <p:spPr>
          <a:xfrm flipH="1">
            <a:off x="440716" y="3078839"/>
            <a:ext cx="6021664" cy="1008100"/>
          </a:xfrm>
          <a:prstGeom prst="rect">
            <a:avLst/>
          </a:prstGeom>
          <a:gradFill>
            <a:gsLst>
              <a:gs pos="1000">
                <a:schemeClr val="accent1">
                  <a:alpha val="0"/>
                  <a:lumMod val="96000"/>
                </a:schemeClr>
              </a:gs>
              <a:gs pos="50000">
                <a:srgbClr val="00697E">
                  <a:alpha val="84000"/>
                </a:srgbClr>
              </a:gs>
              <a:gs pos="99000">
                <a:srgbClr val="00697E">
                  <a:alpha val="90000"/>
                </a:srgbClr>
              </a:gs>
            </a:gsLst>
            <a:lin ang="9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schemeClr val="lt1"/>
              </a:solidFill>
            </a:endParaRPr>
          </a:p>
        </p:txBody>
      </p:sp>
      <p:sp>
        <p:nvSpPr>
          <p:cNvPr id="17" name="Text Placeholder 9">
            <a:extLst>
              <a:ext uri="{FF2B5EF4-FFF2-40B4-BE49-F238E27FC236}">
                <a16:creationId xmlns:a16="http://schemas.microsoft.com/office/drawing/2014/main" id="{E92256B5-EEEF-3748-8CBA-C3F3FB93CB28}"/>
              </a:ext>
            </a:extLst>
          </p:cNvPr>
          <p:cNvSpPr>
            <a:spLocks noGrp="1"/>
          </p:cNvSpPr>
          <p:nvPr>
            <p:ph type="body" sz="quarter" idx="13" hasCustomPrompt="1"/>
          </p:nvPr>
        </p:nvSpPr>
        <p:spPr>
          <a:xfrm>
            <a:off x="644146" y="3398223"/>
            <a:ext cx="4087410" cy="369332"/>
          </a:xfrm>
        </p:spPr>
        <p:txBody>
          <a:bodyPr wrap="square">
            <a:spAutoFit/>
          </a:bodyPr>
          <a:lstStyle>
            <a:lvl1pPr algn="l">
              <a:lnSpc>
                <a:spcPct val="100000"/>
              </a:lnSpc>
              <a:spcBef>
                <a:spcPts val="0"/>
              </a:spcBef>
              <a:spcAft>
                <a:spcPts val="0"/>
              </a:spcAft>
              <a:defRPr sz="2400" b="1" i="0" cap="none">
                <a:solidFill>
                  <a:schemeClr val="bg1">
                    <a:lumMod val="95000"/>
                  </a:schemeClr>
                </a:solidFill>
                <a:latin typeface="Arial" panose="020B0604020202020204" pitchFamily="34" charset="0"/>
                <a:cs typeface="Arial" panose="020B0604020202020204" pitchFamily="34" charset="0"/>
              </a:defRPr>
            </a:lvl1pPr>
          </a:lstStyle>
          <a:p>
            <a:pPr lvl="0"/>
            <a:r>
              <a:rPr lang="en-US" dirty="0"/>
              <a:t>SECTIONAL TITLE ONE</a:t>
            </a:r>
          </a:p>
        </p:txBody>
      </p:sp>
      <p:sp>
        <p:nvSpPr>
          <p:cNvPr id="2" name="Slide Number Placeholder 1"/>
          <p:cNvSpPr>
            <a:spLocks noGrp="1"/>
          </p:cNvSpPr>
          <p:nvPr>
            <p:ph type="sldNum" sz="quarter" idx="14"/>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1074406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11EB49C-64CB-1143-BA56-FB978ACA2901}"/>
              </a:ext>
            </a:extLst>
          </p:cNvPr>
          <p:cNvGrpSpPr/>
          <p:nvPr userDrawn="1"/>
        </p:nvGrpSpPr>
        <p:grpSpPr>
          <a:xfrm>
            <a:off x="-11380" y="-9311"/>
            <a:ext cx="9185167" cy="599171"/>
            <a:chOff x="-11380" y="-9311"/>
            <a:chExt cx="9185167" cy="599171"/>
          </a:xfrm>
        </p:grpSpPr>
        <p:pic>
          <p:nvPicPr>
            <p:cNvPr id="47" name="Picture 46">
              <a:extLst>
                <a:ext uri="{FF2B5EF4-FFF2-40B4-BE49-F238E27FC236}">
                  <a16:creationId xmlns:a16="http://schemas.microsoft.com/office/drawing/2014/main" id="{55CF2DCB-D8B7-3943-80FB-15C723DB5DD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48" name="Picture 47">
              <a:extLst>
                <a:ext uri="{FF2B5EF4-FFF2-40B4-BE49-F238E27FC236}">
                  <a16:creationId xmlns:a16="http://schemas.microsoft.com/office/drawing/2014/main" id="{C9CF52D8-2493-6D47-9465-1E785EBD5C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39" name="Line 8">
            <a:extLst>
              <a:ext uri="{FF2B5EF4-FFF2-40B4-BE49-F238E27FC236}">
                <a16:creationId xmlns:a16="http://schemas.microsoft.com/office/drawing/2014/main" id="{56A8D3D5-890E-8D4B-B878-6AACB00A5671}"/>
              </a:ext>
            </a:extLst>
          </p:cNvPr>
          <p:cNvSpPr>
            <a:spLocks noChangeShapeType="1"/>
          </p:cNvSpPr>
          <p:nvPr userDrawn="1"/>
        </p:nvSpPr>
        <p:spPr bwMode="auto">
          <a:xfrm>
            <a:off x="1719909" y="6813376"/>
            <a:ext cx="4320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40" name="Line 8">
            <a:extLst>
              <a:ext uri="{FF2B5EF4-FFF2-40B4-BE49-F238E27FC236}">
                <a16:creationId xmlns:a16="http://schemas.microsoft.com/office/drawing/2014/main" id="{A9140252-3D59-FA47-AA17-FE87CCFE4334}"/>
              </a:ext>
            </a:extLst>
          </p:cNvPr>
          <p:cNvSpPr>
            <a:spLocks noChangeShapeType="1"/>
          </p:cNvSpPr>
          <p:nvPr userDrawn="1"/>
        </p:nvSpPr>
        <p:spPr bwMode="auto">
          <a:xfrm>
            <a:off x="2972712" y="6813376"/>
            <a:ext cx="432048" cy="0"/>
          </a:xfrm>
          <a:prstGeom prst="line">
            <a:avLst/>
          </a:prstGeom>
          <a:noFill/>
          <a:ln w="127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41" name="Line 8">
            <a:extLst>
              <a:ext uri="{FF2B5EF4-FFF2-40B4-BE49-F238E27FC236}">
                <a16:creationId xmlns:a16="http://schemas.microsoft.com/office/drawing/2014/main" id="{FFE1DFD3-596C-2141-BF3A-B45ABC2FC600}"/>
              </a:ext>
            </a:extLst>
          </p:cNvPr>
          <p:cNvSpPr>
            <a:spLocks noChangeShapeType="1"/>
          </p:cNvSpPr>
          <p:nvPr userDrawn="1"/>
        </p:nvSpPr>
        <p:spPr bwMode="auto">
          <a:xfrm>
            <a:off x="4205199" y="6813376"/>
            <a:ext cx="43204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42" name="Line 8">
            <a:extLst>
              <a:ext uri="{FF2B5EF4-FFF2-40B4-BE49-F238E27FC236}">
                <a16:creationId xmlns:a16="http://schemas.microsoft.com/office/drawing/2014/main" id="{C2C8C513-80EE-8E41-907F-459D150FE04B}"/>
              </a:ext>
            </a:extLst>
          </p:cNvPr>
          <p:cNvSpPr>
            <a:spLocks noChangeShapeType="1"/>
          </p:cNvSpPr>
          <p:nvPr userDrawn="1"/>
        </p:nvSpPr>
        <p:spPr bwMode="auto">
          <a:xfrm>
            <a:off x="5437686" y="6813376"/>
            <a:ext cx="432048" cy="0"/>
          </a:xfrm>
          <a:prstGeom prst="line">
            <a:avLst/>
          </a:prstGeom>
          <a:noFill/>
          <a:ln w="127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43" name="Line 8">
            <a:extLst>
              <a:ext uri="{FF2B5EF4-FFF2-40B4-BE49-F238E27FC236}">
                <a16:creationId xmlns:a16="http://schemas.microsoft.com/office/drawing/2014/main" id="{A4B6805E-C1B4-2547-9653-9C6A1D75B041}"/>
              </a:ext>
            </a:extLst>
          </p:cNvPr>
          <p:cNvSpPr>
            <a:spLocks noChangeShapeType="1"/>
          </p:cNvSpPr>
          <p:nvPr userDrawn="1"/>
        </p:nvSpPr>
        <p:spPr bwMode="auto">
          <a:xfrm>
            <a:off x="6642597" y="6813376"/>
            <a:ext cx="43204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45" name="Line 8">
            <a:extLst>
              <a:ext uri="{FF2B5EF4-FFF2-40B4-BE49-F238E27FC236}">
                <a16:creationId xmlns:a16="http://schemas.microsoft.com/office/drawing/2014/main" id="{15E087A7-5660-074E-B622-3BB2BBB1C708}"/>
              </a:ext>
            </a:extLst>
          </p:cNvPr>
          <p:cNvSpPr>
            <a:spLocks noChangeShapeType="1"/>
          </p:cNvSpPr>
          <p:nvPr userDrawn="1"/>
        </p:nvSpPr>
        <p:spPr bwMode="auto">
          <a:xfrm>
            <a:off x="7893807" y="6813376"/>
            <a:ext cx="432048" cy="0"/>
          </a:xfrm>
          <a:prstGeom prst="line">
            <a:avLst/>
          </a:prstGeom>
          <a:noFill/>
          <a:ln w="127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12" name="Text Placeholder 9">
            <a:extLst>
              <a:ext uri="{FF2B5EF4-FFF2-40B4-BE49-F238E27FC236}">
                <a16:creationId xmlns:a16="http://schemas.microsoft.com/office/drawing/2014/main" id="{261DCB01-A145-694F-B85D-5B8C9BF24F80}"/>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13" name="Text Placeholder 9">
            <a:extLst>
              <a:ext uri="{FF2B5EF4-FFF2-40B4-BE49-F238E27FC236}">
                <a16:creationId xmlns:a16="http://schemas.microsoft.com/office/drawing/2014/main" id="{43170F9F-0609-B446-8649-185F591E732D}"/>
              </a:ext>
            </a:extLst>
          </p:cNvPr>
          <p:cNvSpPr>
            <a:spLocks noGrp="1"/>
          </p:cNvSpPr>
          <p:nvPr>
            <p:ph type="body" sz="quarter" idx="12" hasCustomPrompt="1"/>
          </p:nvPr>
        </p:nvSpPr>
        <p:spPr>
          <a:xfrm>
            <a:off x="434887" y="2437192"/>
            <a:ext cx="7848872" cy="646331"/>
          </a:xfrm>
        </p:spPr>
        <p:txBody>
          <a:bodyPr wrap="square">
            <a:spAutoFit/>
          </a:bodyPr>
          <a:lstStyle>
            <a:lvl1pPr marL="285750" indent="-285750" algn="l">
              <a:lnSpc>
                <a:spcPct val="100000"/>
              </a:lnSpc>
              <a:spcBef>
                <a:spcPts val="0"/>
              </a:spcBef>
              <a:spcAft>
                <a:spcPts val="0"/>
              </a:spcAft>
              <a:buFont typeface="Arial" panose="020B0604020202020204" pitchFamily="34" charset="0"/>
              <a:buChar char="•"/>
              <a:defRPr sz="1400" b="0"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Bullet Point</a:t>
            </a:r>
          </a:p>
          <a:p>
            <a:pPr lvl="0"/>
            <a:r>
              <a:rPr lang="en-US" dirty="0"/>
              <a:t>Bullet Point</a:t>
            </a:r>
          </a:p>
          <a:p>
            <a:pPr lvl="0"/>
            <a:r>
              <a:rPr lang="en-US" dirty="0"/>
              <a:t>Bullet Point</a:t>
            </a:r>
          </a:p>
        </p:txBody>
      </p:sp>
      <p:sp>
        <p:nvSpPr>
          <p:cNvPr id="16" name="Text Placeholder 9">
            <a:extLst>
              <a:ext uri="{FF2B5EF4-FFF2-40B4-BE49-F238E27FC236}">
                <a16:creationId xmlns:a16="http://schemas.microsoft.com/office/drawing/2014/main" id="{C292E64F-DE4B-9943-B20E-C414A8708576}"/>
              </a:ext>
            </a:extLst>
          </p:cNvPr>
          <p:cNvSpPr>
            <a:spLocks noGrp="1"/>
          </p:cNvSpPr>
          <p:nvPr>
            <p:ph type="body" sz="quarter" idx="14" hasCustomPrompt="1"/>
          </p:nvPr>
        </p:nvSpPr>
        <p:spPr>
          <a:xfrm>
            <a:off x="434887" y="1436380"/>
            <a:ext cx="7848872" cy="86177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0" i="0" cap="none">
                <a:solidFill>
                  <a:schemeClr val="bg1">
                    <a:lumMod val="50000"/>
                  </a:schemeClr>
                </a:solidFill>
                <a:latin typeface="Arial" panose="020B0604020202020204" pitchFamily="34" charset="0"/>
                <a:cs typeface="Arial" panose="020B0604020202020204" pitchFamily="34" charset="0"/>
              </a:defRPr>
            </a:lvl1pPr>
          </a:lstStyle>
          <a:p>
            <a:r>
              <a:rPr lang="en-ZA" sz="1400" dirty="0">
                <a:solidFill>
                  <a:schemeClr val="bg1">
                    <a:lumMod val="50000"/>
                  </a:schemeClr>
                </a:solidFill>
                <a:latin typeface="Arial" panose="020B0604020202020204" pitchFamily="34" charset="0"/>
                <a:cs typeface="Arial" panose="020B0604020202020204" pitchFamily="34" charset="0"/>
              </a:rPr>
              <a:t>Content Arial Regular 14 point text. Lorem ipsum </a:t>
            </a:r>
            <a:r>
              <a:rPr lang="en-ZA" sz="1400" dirty="0" err="1">
                <a:solidFill>
                  <a:schemeClr val="bg1">
                    <a:lumMod val="50000"/>
                  </a:schemeClr>
                </a:solidFill>
                <a:latin typeface="Arial" panose="020B0604020202020204" pitchFamily="34" charset="0"/>
                <a:cs typeface="Arial" panose="020B0604020202020204" pitchFamily="34" charset="0"/>
              </a:rPr>
              <a:t>dolor</a:t>
            </a:r>
            <a:r>
              <a:rPr lang="en-ZA" sz="1400" dirty="0">
                <a:solidFill>
                  <a:schemeClr val="bg1">
                    <a:lumMod val="50000"/>
                  </a:schemeClr>
                </a:solidFill>
                <a:latin typeface="Arial" panose="020B0604020202020204" pitchFamily="34" charset="0"/>
                <a:cs typeface="Arial" panose="020B0604020202020204" pitchFamily="34" charset="0"/>
              </a:rPr>
              <a:t> sit </a:t>
            </a:r>
            <a:r>
              <a:rPr lang="en-ZA" sz="1400" dirty="0" err="1">
                <a:solidFill>
                  <a:schemeClr val="bg1">
                    <a:lumMod val="50000"/>
                  </a:schemeClr>
                </a:solidFill>
                <a:latin typeface="Arial" panose="020B0604020202020204" pitchFamily="34" charset="0"/>
                <a:cs typeface="Arial" panose="020B0604020202020204" pitchFamily="34" charset="0"/>
              </a:rPr>
              <a:t>amet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consectetuer</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adipiscing</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elit</a:t>
            </a:r>
            <a:r>
              <a:rPr lang="en-ZA" sz="1400" dirty="0">
                <a:solidFill>
                  <a:schemeClr val="bg1">
                    <a:lumMod val="50000"/>
                  </a:schemeClr>
                </a:solidFill>
                <a:latin typeface="Arial" panose="020B0604020202020204" pitchFamily="34" charset="0"/>
                <a:cs typeface="Arial" panose="020B0604020202020204" pitchFamily="34" charset="0"/>
              </a:rPr>
              <a:t>. Ut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eros,faucibus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eget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dignissim</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eu</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nonummy</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ut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leo</a:t>
            </a:r>
            <a:r>
              <a:rPr lang="en-ZA" sz="1400" dirty="0">
                <a:solidFill>
                  <a:schemeClr val="bg1">
                    <a:lumMod val="50000"/>
                  </a:schemeClr>
                </a:solidFill>
                <a:latin typeface="Arial" panose="020B0604020202020204" pitchFamily="34" charset="0"/>
                <a:cs typeface="Arial" panose="020B0604020202020204" pitchFamily="34" charset="0"/>
              </a:rPr>
              <a:t>. Duis ac sem. </a:t>
            </a:r>
            <a:r>
              <a:rPr lang="en-ZA" sz="1400" dirty="0" err="1">
                <a:solidFill>
                  <a:schemeClr val="bg1">
                    <a:lumMod val="50000"/>
                  </a:schemeClr>
                </a:solidFill>
                <a:latin typeface="Arial" panose="020B0604020202020204" pitchFamily="34" charset="0"/>
                <a:cs typeface="Arial" panose="020B0604020202020204" pitchFamily="34" charset="0"/>
              </a:rPr>
              <a:t>Nulla</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sapien</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rhoncus</a:t>
            </a:r>
            <a:r>
              <a:rPr lang="en-ZA" sz="1400" dirty="0">
                <a:solidFill>
                  <a:schemeClr val="bg1">
                    <a:lumMod val="50000"/>
                  </a:schemeClr>
                </a:solidFill>
                <a:latin typeface="Arial" panose="020B0604020202020204" pitchFamily="34" charset="0"/>
                <a:cs typeface="Arial" panose="020B0604020202020204" pitchFamily="34" charset="0"/>
              </a:rPr>
              <a:t> ante. </a:t>
            </a:r>
            <a:r>
              <a:rPr lang="en-ZA" sz="1400" dirty="0" err="1">
                <a:solidFill>
                  <a:schemeClr val="bg1">
                    <a:lumMod val="50000"/>
                  </a:schemeClr>
                </a:solidFill>
                <a:latin typeface="Arial" panose="020B0604020202020204" pitchFamily="34" charset="0"/>
                <a:cs typeface="Arial" panose="020B0604020202020204" pitchFamily="34" charset="0"/>
              </a:rPr>
              <a:t>Praesent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justo</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turpis</a:t>
            </a:r>
            <a:r>
              <a:rPr lang="en-ZA" sz="1400" dirty="0">
                <a:solidFill>
                  <a:schemeClr val="bg1">
                    <a:lumMod val="50000"/>
                  </a:schemeClr>
                </a:solidFill>
                <a:latin typeface="Arial" panose="020B0604020202020204" pitchFamily="34" charset="0"/>
                <a:cs typeface="Arial" panose="020B0604020202020204" pitchFamily="34" charset="0"/>
              </a:rPr>
              <a:t>, pulvinar </a:t>
            </a:r>
            <a:r>
              <a:rPr lang="en-ZA" sz="1400" dirty="0" err="1">
                <a:solidFill>
                  <a:schemeClr val="bg1">
                    <a:lumMod val="50000"/>
                  </a:schemeClr>
                </a:solidFill>
                <a:latin typeface="Arial" panose="020B0604020202020204" pitchFamily="34" charset="0"/>
                <a:cs typeface="Arial" panose="020B0604020202020204" pitchFamily="34" charset="0"/>
              </a:rPr>
              <a:t>quis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tristique</a:t>
            </a:r>
            <a:r>
              <a:rPr lang="en-ZA" sz="1400" dirty="0">
                <a:solidFill>
                  <a:schemeClr val="bg1">
                    <a:lumMod val="50000"/>
                  </a:schemeClr>
                </a:solidFill>
                <a:latin typeface="Arial" panose="020B0604020202020204" pitchFamily="34" charset="0"/>
                <a:cs typeface="Arial" panose="020B0604020202020204" pitchFamily="34" charset="0"/>
              </a:rPr>
              <a:t> vitae, </a:t>
            </a:r>
            <a:r>
              <a:rPr lang="en-ZA" sz="1400" dirty="0" err="1">
                <a:solidFill>
                  <a:schemeClr val="bg1">
                    <a:lumMod val="50000"/>
                  </a:schemeClr>
                </a:solidFill>
                <a:latin typeface="Arial" panose="020B0604020202020204" pitchFamily="34" charset="0"/>
                <a:cs typeface="Arial" panose="020B0604020202020204" pitchFamily="34" charset="0"/>
              </a:rPr>
              <a:t>auctor</a:t>
            </a:r>
            <a:r>
              <a:rPr lang="en-ZA" sz="1400" dirty="0">
                <a:solidFill>
                  <a:schemeClr val="bg1">
                    <a:lumMod val="50000"/>
                  </a:schemeClr>
                </a:solidFill>
                <a:latin typeface="Arial" panose="020B0604020202020204" pitchFamily="34" charset="0"/>
                <a:cs typeface="Arial" panose="020B0604020202020204" pitchFamily="34" charset="0"/>
              </a:rPr>
              <a:t> a, </a:t>
            </a:r>
            <a:r>
              <a:rPr lang="en-ZA" sz="1400" dirty="0" err="1">
                <a:solidFill>
                  <a:schemeClr val="bg1">
                    <a:lumMod val="50000"/>
                  </a:schemeClr>
                </a:solidFill>
                <a:latin typeface="Arial" panose="020B0604020202020204" pitchFamily="34" charset="0"/>
                <a:cs typeface="Arial" panose="020B0604020202020204" pitchFamily="34" charset="0"/>
              </a:rPr>
              <a:t>pede</a:t>
            </a:r>
            <a:r>
              <a:rPr lang="en-ZA" sz="1400" dirty="0">
                <a:solidFill>
                  <a:schemeClr val="bg1">
                    <a:lumMod val="50000"/>
                  </a:schemeClr>
                </a:solidFill>
                <a:latin typeface="Arial" panose="020B0604020202020204" pitchFamily="34" charset="0"/>
                <a:cs typeface="Arial" panose="020B0604020202020204" pitchFamily="34" charset="0"/>
              </a:rPr>
              <a:t>. Nam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in, </a:t>
            </a:r>
            <a:r>
              <a:rPr lang="en-ZA" sz="1400" dirty="0" err="1">
                <a:solidFill>
                  <a:schemeClr val="bg1">
                    <a:lumMod val="50000"/>
                  </a:schemeClr>
                </a:solidFill>
                <a:latin typeface="Arial" panose="020B0604020202020204" pitchFamily="34" charset="0"/>
                <a:cs typeface="Arial" panose="020B0604020202020204" pitchFamily="34" charset="0"/>
              </a:rPr>
              <a:t>sodales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nec</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id, </a:t>
            </a:r>
            <a:r>
              <a:rPr lang="en-ZA" sz="1400" dirty="0" err="1">
                <a:solidFill>
                  <a:schemeClr val="bg1">
                    <a:lumMod val="50000"/>
                  </a:schemeClr>
                </a:solidFill>
                <a:latin typeface="Arial" panose="020B0604020202020204" pitchFamily="34" charset="0"/>
                <a:cs typeface="Arial" panose="020B0604020202020204" pitchFamily="34" charset="0"/>
              </a:rPr>
              <a:t>metus.Sed</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non:</a:t>
            </a:r>
          </a:p>
        </p:txBody>
      </p:sp>
      <p:sp>
        <p:nvSpPr>
          <p:cNvPr id="18" name="Text Placeholder 2">
            <a:extLst>
              <a:ext uri="{FF2B5EF4-FFF2-40B4-BE49-F238E27FC236}">
                <a16:creationId xmlns:a16="http://schemas.microsoft.com/office/drawing/2014/main" id="{5BA16C3A-EE68-4B5D-BA5B-9A677189E305}"/>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1</a:t>
            </a:r>
          </a:p>
        </p:txBody>
      </p:sp>
      <p:grpSp>
        <p:nvGrpSpPr>
          <p:cNvPr id="2" name="Group 1">
            <a:extLst>
              <a:ext uri="{FF2B5EF4-FFF2-40B4-BE49-F238E27FC236}">
                <a16:creationId xmlns:a16="http://schemas.microsoft.com/office/drawing/2014/main" id="{BA716ACF-8B8F-0848-BDE6-A9D021440C14}"/>
              </a:ext>
            </a:extLst>
          </p:cNvPr>
          <p:cNvGrpSpPr/>
          <p:nvPr userDrawn="1"/>
        </p:nvGrpSpPr>
        <p:grpSpPr>
          <a:xfrm>
            <a:off x="-78191" y="6525344"/>
            <a:ext cx="9222191" cy="341967"/>
            <a:chOff x="-78191" y="6525344"/>
            <a:chExt cx="9222191" cy="341967"/>
          </a:xfrm>
        </p:grpSpPr>
        <p:sp>
          <p:nvSpPr>
            <p:cNvPr id="25" name="Rectangle 24">
              <a:extLst>
                <a:ext uri="{FF2B5EF4-FFF2-40B4-BE49-F238E27FC236}">
                  <a16:creationId xmlns:a16="http://schemas.microsoft.com/office/drawing/2014/main" id="{3900D63E-33D2-264A-9E35-896C89FEB719}"/>
                </a:ext>
              </a:extLst>
            </p:cNvPr>
            <p:cNvSpPr/>
            <p:nvPr userDrawn="1"/>
          </p:nvSpPr>
          <p:spPr>
            <a:xfrm>
              <a:off x="282275"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6" name="Line 8">
              <a:extLst>
                <a:ext uri="{FF2B5EF4-FFF2-40B4-BE49-F238E27FC236}">
                  <a16:creationId xmlns:a16="http://schemas.microsoft.com/office/drawing/2014/main" id="{8E8A292B-2CA2-4E44-A782-09A70451FFB8}"/>
                </a:ext>
              </a:extLst>
            </p:cNvPr>
            <p:cNvSpPr>
              <a:spLocks noChangeShapeType="1"/>
            </p:cNvSpPr>
            <p:nvPr userDrawn="1"/>
          </p:nvSpPr>
          <p:spPr bwMode="auto">
            <a:xfrm>
              <a:off x="643381"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grpSp>
          <p:nvGrpSpPr>
            <p:cNvPr id="27" name="Group 26">
              <a:extLst>
                <a:ext uri="{FF2B5EF4-FFF2-40B4-BE49-F238E27FC236}">
                  <a16:creationId xmlns:a16="http://schemas.microsoft.com/office/drawing/2014/main" id="{58495521-0F1A-1645-8966-F7D427F0E273}"/>
                </a:ext>
              </a:extLst>
            </p:cNvPr>
            <p:cNvGrpSpPr/>
            <p:nvPr userDrawn="1"/>
          </p:nvGrpSpPr>
          <p:grpSpPr>
            <a:xfrm>
              <a:off x="1514762" y="6721936"/>
              <a:ext cx="7307843" cy="91440"/>
              <a:chOff x="1514762" y="6537995"/>
              <a:chExt cx="7307843" cy="238514"/>
            </a:xfrm>
          </p:grpSpPr>
          <p:sp>
            <p:nvSpPr>
              <p:cNvPr id="28" name="Rectangle 27">
                <a:hlinkClick r:id="" action="ppaction://noaction"/>
                <a:extLst>
                  <a:ext uri="{FF2B5EF4-FFF2-40B4-BE49-F238E27FC236}">
                    <a16:creationId xmlns:a16="http://schemas.microsoft.com/office/drawing/2014/main" id="{B2199BB2-D58A-C947-8CA2-77AE3C3FA8F8}"/>
                  </a:ext>
                </a:extLst>
              </p:cNvPr>
              <p:cNvSpPr/>
              <p:nvPr userDrawn="1"/>
            </p:nvSpPr>
            <p:spPr>
              <a:xfrm>
                <a:off x="1514762"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9" name="Rectangle 28">
                <a:hlinkClick r:id="" action="ppaction://noaction"/>
                <a:extLst>
                  <a:ext uri="{FF2B5EF4-FFF2-40B4-BE49-F238E27FC236}">
                    <a16:creationId xmlns:a16="http://schemas.microsoft.com/office/drawing/2014/main" id="{88D1EAAA-20A7-0342-BFEE-AFF7E486C8D5}"/>
                  </a:ext>
                </a:extLst>
              </p:cNvPr>
              <p:cNvSpPr/>
              <p:nvPr userDrawn="1"/>
            </p:nvSpPr>
            <p:spPr>
              <a:xfrm>
                <a:off x="2747249"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0" name="Rectangle 29">
                <a:hlinkClick r:id="" action="ppaction://noaction"/>
                <a:extLst>
                  <a:ext uri="{FF2B5EF4-FFF2-40B4-BE49-F238E27FC236}">
                    <a16:creationId xmlns:a16="http://schemas.microsoft.com/office/drawing/2014/main" id="{CEEAAC92-87C6-A845-91EA-6328D86030D4}"/>
                  </a:ext>
                </a:extLst>
              </p:cNvPr>
              <p:cNvSpPr/>
              <p:nvPr userDrawn="1"/>
            </p:nvSpPr>
            <p:spPr>
              <a:xfrm>
                <a:off x="3979736"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1" name="Rectangle 30">
                <a:hlinkClick r:id="" action="ppaction://noaction"/>
                <a:extLst>
                  <a:ext uri="{FF2B5EF4-FFF2-40B4-BE49-F238E27FC236}">
                    <a16:creationId xmlns:a16="http://schemas.microsoft.com/office/drawing/2014/main" id="{586D3561-479B-4446-8C36-CE3AFDBE5A0D}"/>
                  </a:ext>
                </a:extLst>
              </p:cNvPr>
              <p:cNvSpPr/>
              <p:nvPr userDrawn="1"/>
            </p:nvSpPr>
            <p:spPr>
              <a:xfrm>
                <a:off x="5212223"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2" name="Rectangle 31">
                <a:hlinkClick r:id="" action="ppaction://noaction"/>
                <a:extLst>
                  <a:ext uri="{FF2B5EF4-FFF2-40B4-BE49-F238E27FC236}">
                    <a16:creationId xmlns:a16="http://schemas.microsoft.com/office/drawing/2014/main" id="{9BA252AE-C6F8-5D4A-B1FE-F34FF938EE9D}"/>
                  </a:ext>
                </a:extLst>
              </p:cNvPr>
              <p:cNvSpPr/>
              <p:nvPr userDrawn="1"/>
            </p:nvSpPr>
            <p:spPr>
              <a:xfrm>
                <a:off x="6444708"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3" name="Rectangle 32">
                <a:hlinkClick r:id="" action="ppaction://noaction"/>
                <a:extLst>
                  <a:ext uri="{FF2B5EF4-FFF2-40B4-BE49-F238E27FC236}">
                    <a16:creationId xmlns:a16="http://schemas.microsoft.com/office/drawing/2014/main" id="{6E8D69D8-137F-B344-A58D-2B77D09FF9A3}"/>
                  </a:ext>
                </a:extLst>
              </p:cNvPr>
              <p:cNvSpPr/>
              <p:nvPr userDrawn="1"/>
            </p:nvSpPr>
            <p:spPr>
              <a:xfrm>
                <a:off x="7668344"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34" name="Rectangle 33">
              <a:extLst>
                <a:ext uri="{FF2B5EF4-FFF2-40B4-BE49-F238E27FC236}">
                  <a16:creationId xmlns:a16="http://schemas.microsoft.com/office/drawing/2014/main" id="{91BE89D0-3B2E-D042-AAB8-5268132C7F32}"/>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3" name="Slide Number Placeholder 2"/>
          <p:cNvSpPr>
            <a:spLocks noGrp="1"/>
          </p:cNvSpPr>
          <p:nvPr>
            <p:ph type="sldNum" sz="quarter" idx="16"/>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1578432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A45422D-5925-D44D-899F-037401F44DF5}"/>
              </a:ext>
            </a:extLst>
          </p:cNvPr>
          <p:cNvGrpSpPr/>
          <p:nvPr userDrawn="1"/>
        </p:nvGrpSpPr>
        <p:grpSpPr>
          <a:xfrm>
            <a:off x="-11380" y="-9311"/>
            <a:ext cx="9185167" cy="599171"/>
            <a:chOff x="-11380" y="-9311"/>
            <a:chExt cx="9185167" cy="599171"/>
          </a:xfrm>
        </p:grpSpPr>
        <p:pic>
          <p:nvPicPr>
            <p:cNvPr id="21" name="Picture 20">
              <a:extLst>
                <a:ext uri="{FF2B5EF4-FFF2-40B4-BE49-F238E27FC236}">
                  <a16:creationId xmlns:a16="http://schemas.microsoft.com/office/drawing/2014/main" id="{70806F2A-CAE7-0448-A35B-37A1B6E85D1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31" name="Picture 30">
              <a:extLst>
                <a:ext uri="{FF2B5EF4-FFF2-40B4-BE49-F238E27FC236}">
                  <a16:creationId xmlns:a16="http://schemas.microsoft.com/office/drawing/2014/main" id="{28F93836-B533-054D-A80B-6DC3B0FAFD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8" name="Text Placeholder 2">
            <a:extLst>
              <a:ext uri="{FF2B5EF4-FFF2-40B4-BE49-F238E27FC236}">
                <a16:creationId xmlns:a16="http://schemas.microsoft.com/office/drawing/2014/main" id="{5BA16C3A-EE68-4B5D-BA5B-9A677189E305}"/>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1</a:t>
            </a:r>
          </a:p>
        </p:txBody>
      </p:sp>
      <p:grpSp>
        <p:nvGrpSpPr>
          <p:cNvPr id="16" name="Group 15">
            <a:extLst>
              <a:ext uri="{FF2B5EF4-FFF2-40B4-BE49-F238E27FC236}">
                <a16:creationId xmlns:a16="http://schemas.microsoft.com/office/drawing/2014/main" id="{B5254870-FA50-EC43-B963-4C8CEA02628E}"/>
              </a:ext>
            </a:extLst>
          </p:cNvPr>
          <p:cNvGrpSpPr/>
          <p:nvPr userDrawn="1"/>
        </p:nvGrpSpPr>
        <p:grpSpPr>
          <a:xfrm>
            <a:off x="-78191" y="6525344"/>
            <a:ext cx="9222191" cy="341967"/>
            <a:chOff x="-78191" y="6525344"/>
            <a:chExt cx="9222191" cy="341967"/>
          </a:xfrm>
        </p:grpSpPr>
        <p:sp>
          <p:nvSpPr>
            <p:cNvPr id="17" name="Rectangle 16">
              <a:extLst>
                <a:ext uri="{FF2B5EF4-FFF2-40B4-BE49-F238E27FC236}">
                  <a16:creationId xmlns:a16="http://schemas.microsoft.com/office/drawing/2014/main" id="{51F5CB9A-9382-0346-BDD6-CDCF4E94C3A4}"/>
                </a:ext>
              </a:extLst>
            </p:cNvPr>
            <p:cNvSpPr/>
            <p:nvPr userDrawn="1"/>
          </p:nvSpPr>
          <p:spPr>
            <a:xfrm>
              <a:off x="282275"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19" name="Line 8">
              <a:extLst>
                <a:ext uri="{FF2B5EF4-FFF2-40B4-BE49-F238E27FC236}">
                  <a16:creationId xmlns:a16="http://schemas.microsoft.com/office/drawing/2014/main" id="{6811DF84-236A-934F-8AA7-2B6F911ECC46}"/>
                </a:ext>
              </a:extLst>
            </p:cNvPr>
            <p:cNvSpPr>
              <a:spLocks noChangeShapeType="1"/>
            </p:cNvSpPr>
            <p:nvPr userDrawn="1"/>
          </p:nvSpPr>
          <p:spPr bwMode="auto">
            <a:xfrm>
              <a:off x="643381"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grpSp>
          <p:nvGrpSpPr>
            <p:cNvPr id="22" name="Group 21">
              <a:extLst>
                <a:ext uri="{FF2B5EF4-FFF2-40B4-BE49-F238E27FC236}">
                  <a16:creationId xmlns:a16="http://schemas.microsoft.com/office/drawing/2014/main" id="{A1EDF2F6-292E-744E-995D-4AB89E36FC99}"/>
                </a:ext>
              </a:extLst>
            </p:cNvPr>
            <p:cNvGrpSpPr/>
            <p:nvPr userDrawn="1"/>
          </p:nvGrpSpPr>
          <p:grpSpPr>
            <a:xfrm>
              <a:off x="1514762" y="6721936"/>
              <a:ext cx="7307843" cy="91440"/>
              <a:chOff x="1514762" y="6537995"/>
              <a:chExt cx="7307843" cy="238514"/>
            </a:xfrm>
          </p:grpSpPr>
          <p:sp>
            <p:nvSpPr>
              <p:cNvPr id="24" name="Rectangle 23">
                <a:hlinkClick r:id="" action="ppaction://noaction"/>
                <a:extLst>
                  <a:ext uri="{FF2B5EF4-FFF2-40B4-BE49-F238E27FC236}">
                    <a16:creationId xmlns:a16="http://schemas.microsoft.com/office/drawing/2014/main" id="{A1A5CAF7-8309-194F-92CB-4133C5716FA6}"/>
                  </a:ext>
                </a:extLst>
              </p:cNvPr>
              <p:cNvSpPr/>
              <p:nvPr userDrawn="1"/>
            </p:nvSpPr>
            <p:spPr>
              <a:xfrm>
                <a:off x="1514762"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5" name="Rectangle 24">
                <a:hlinkClick r:id="" action="ppaction://noaction"/>
                <a:extLst>
                  <a:ext uri="{FF2B5EF4-FFF2-40B4-BE49-F238E27FC236}">
                    <a16:creationId xmlns:a16="http://schemas.microsoft.com/office/drawing/2014/main" id="{0ECF9E54-7D75-5D46-94BF-8C848C0B4C44}"/>
                  </a:ext>
                </a:extLst>
              </p:cNvPr>
              <p:cNvSpPr/>
              <p:nvPr userDrawn="1"/>
            </p:nvSpPr>
            <p:spPr>
              <a:xfrm>
                <a:off x="2747249"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6" name="Rectangle 25">
                <a:hlinkClick r:id="" action="ppaction://noaction"/>
                <a:extLst>
                  <a:ext uri="{FF2B5EF4-FFF2-40B4-BE49-F238E27FC236}">
                    <a16:creationId xmlns:a16="http://schemas.microsoft.com/office/drawing/2014/main" id="{38FBA231-F704-7B48-BE4D-1C18E8739D07}"/>
                  </a:ext>
                </a:extLst>
              </p:cNvPr>
              <p:cNvSpPr/>
              <p:nvPr userDrawn="1"/>
            </p:nvSpPr>
            <p:spPr>
              <a:xfrm>
                <a:off x="3979736"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7" name="Rectangle 26">
                <a:hlinkClick r:id="" action="ppaction://noaction"/>
                <a:extLst>
                  <a:ext uri="{FF2B5EF4-FFF2-40B4-BE49-F238E27FC236}">
                    <a16:creationId xmlns:a16="http://schemas.microsoft.com/office/drawing/2014/main" id="{205B395C-1851-DD42-8AB5-DB353A2A7616}"/>
                  </a:ext>
                </a:extLst>
              </p:cNvPr>
              <p:cNvSpPr/>
              <p:nvPr userDrawn="1"/>
            </p:nvSpPr>
            <p:spPr>
              <a:xfrm>
                <a:off x="5212223"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8" name="Rectangle 27">
                <a:hlinkClick r:id="" action="ppaction://noaction"/>
                <a:extLst>
                  <a:ext uri="{FF2B5EF4-FFF2-40B4-BE49-F238E27FC236}">
                    <a16:creationId xmlns:a16="http://schemas.microsoft.com/office/drawing/2014/main" id="{3533C56D-BEAC-DF44-91B0-E8DB2C9FC68D}"/>
                  </a:ext>
                </a:extLst>
              </p:cNvPr>
              <p:cNvSpPr/>
              <p:nvPr userDrawn="1"/>
            </p:nvSpPr>
            <p:spPr>
              <a:xfrm>
                <a:off x="6444708"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9" name="Rectangle 28">
                <a:hlinkClick r:id="" action="ppaction://noaction"/>
                <a:extLst>
                  <a:ext uri="{FF2B5EF4-FFF2-40B4-BE49-F238E27FC236}">
                    <a16:creationId xmlns:a16="http://schemas.microsoft.com/office/drawing/2014/main" id="{A42C8564-029A-B84D-A96C-FD5AFA671351}"/>
                  </a:ext>
                </a:extLst>
              </p:cNvPr>
              <p:cNvSpPr/>
              <p:nvPr userDrawn="1"/>
            </p:nvSpPr>
            <p:spPr>
              <a:xfrm>
                <a:off x="7668344"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3" name="Rectangle 22">
              <a:extLst>
                <a:ext uri="{FF2B5EF4-FFF2-40B4-BE49-F238E27FC236}">
                  <a16:creationId xmlns:a16="http://schemas.microsoft.com/office/drawing/2014/main" id="{B7963B17-9150-F84F-8816-F9093EE9B5C5}"/>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 name="Slide Number Placeholder 1"/>
          <p:cNvSpPr>
            <a:spLocks noGrp="1"/>
          </p:cNvSpPr>
          <p:nvPr>
            <p:ph type="sldNum" sz="quarter" idx="16"/>
          </p:nvPr>
        </p:nvSpPr>
        <p:spPr/>
        <p:txBody>
          <a:bodyPr/>
          <a:lstStyle/>
          <a:p>
            <a:fld id="{26064075-3AAB-4C73-8B14-15F5C27661CD}" type="slidenum">
              <a:rPr lang="en-US" smtClean="0"/>
              <a:pPr/>
              <a:t>‹#›</a:t>
            </a:fld>
            <a:endParaRPr lang="en-US" dirty="0"/>
          </a:p>
        </p:txBody>
      </p:sp>
      <p:sp>
        <p:nvSpPr>
          <p:cNvPr id="5" name="Text Placeholder 4"/>
          <p:cNvSpPr>
            <a:spLocks noGrp="1"/>
          </p:cNvSpPr>
          <p:nvPr>
            <p:ph type="body" sz="quarter" idx="17" hasCustomPrompt="1"/>
          </p:nvPr>
        </p:nvSpPr>
        <p:spPr>
          <a:xfrm>
            <a:off x="250825" y="871538"/>
            <a:ext cx="8281988" cy="325437"/>
          </a:xfrm>
        </p:spPr>
        <p:txBody>
          <a:bodyPr anchor="ctr">
            <a:normAutofit/>
          </a:bodyPr>
          <a:lstStyle>
            <a:lvl1pPr>
              <a:defRPr sz="1400">
                <a:solidFill>
                  <a:schemeClr val="bg1">
                    <a:lumMod val="50000"/>
                  </a:schemeClr>
                </a:solidFill>
              </a:defRPr>
            </a:lvl1pPr>
          </a:lstStyle>
          <a:p>
            <a:pPr lvl="0"/>
            <a:r>
              <a:rPr lang="en-US" dirty="0"/>
              <a:t>Sub heading</a:t>
            </a:r>
          </a:p>
        </p:txBody>
      </p:sp>
      <p:sp>
        <p:nvSpPr>
          <p:cNvPr id="7" name="Text Placeholder 6"/>
          <p:cNvSpPr>
            <a:spLocks noGrp="1"/>
          </p:cNvSpPr>
          <p:nvPr>
            <p:ph type="body" sz="quarter" idx="18" hasCustomPrompt="1"/>
          </p:nvPr>
        </p:nvSpPr>
        <p:spPr>
          <a:xfrm>
            <a:off x="250825" y="1412776"/>
            <a:ext cx="8281988" cy="947952"/>
          </a:xfrm>
        </p:spPr>
        <p:txBody>
          <a:bodyPr wrap="square">
            <a:spAutoFit/>
          </a:bodyPr>
          <a:lstStyle>
            <a:lvl1pPr>
              <a:defRPr b="0" cap="none"/>
            </a:lvl1pPr>
            <a:lvl4pPr marL="91440" indent="0">
              <a:buNone/>
              <a:defRPr/>
            </a:lvl4pPr>
          </a:lstStyle>
          <a:p>
            <a:r>
              <a:rPr lang="en-ZA" sz="1400" dirty="0">
                <a:solidFill>
                  <a:schemeClr val="bg1">
                    <a:lumMod val="50000"/>
                  </a:schemeClr>
                </a:solidFill>
                <a:latin typeface="Arial" panose="020B0604020202020204" pitchFamily="34" charset="0"/>
                <a:cs typeface="Arial" panose="020B0604020202020204" pitchFamily="34" charset="0"/>
              </a:rPr>
              <a:t>Content </a:t>
            </a:r>
            <a:r>
              <a:rPr lang="en-ZA" sz="1400" dirty="0" err="1">
                <a:solidFill>
                  <a:schemeClr val="bg1">
                    <a:lumMod val="50000"/>
                  </a:schemeClr>
                </a:solidFill>
                <a:latin typeface="Arial" panose="020B0604020202020204" pitchFamily="34" charset="0"/>
                <a:cs typeface="Arial" panose="020B0604020202020204" pitchFamily="34" charset="0"/>
              </a:rPr>
              <a:t>arial</a:t>
            </a:r>
            <a:r>
              <a:rPr lang="en-ZA" sz="1400" dirty="0">
                <a:solidFill>
                  <a:schemeClr val="bg1">
                    <a:lumMod val="50000"/>
                  </a:schemeClr>
                </a:solidFill>
                <a:latin typeface="Arial" panose="020B0604020202020204" pitchFamily="34" charset="0"/>
                <a:cs typeface="Arial" panose="020B0604020202020204" pitchFamily="34" charset="0"/>
              </a:rPr>
              <a:t> regular 14 point text. Lorem ipsum </a:t>
            </a:r>
            <a:r>
              <a:rPr lang="en-ZA" sz="1400" dirty="0" err="1">
                <a:solidFill>
                  <a:schemeClr val="bg1">
                    <a:lumMod val="50000"/>
                  </a:schemeClr>
                </a:solidFill>
                <a:latin typeface="Arial" panose="020B0604020202020204" pitchFamily="34" charset="0"/>
                <a:cs typeface="Arial" panose="020B0604020202020204" pitchFamily="34" charset="0"/>
              </a:rPr>
              <a:t>dolor</a:t>
            </a:r>
            <a:r>
              <a:rPr lang="en-ZA" sz="1400" dirty="0">
                <a:solidFill>
                  <a:schemeClr val="bg1">
                    <a:lumMod val="50000"/>
                  </a:schemeClr>
                </a:solidFill>
                <a:latin typeface="Arial" panose="020B0604020202020204" pitchFamily="34" charset="0"/>
                <a:cs typeface="Arial" panose="020B0604020202020204" pitchFamily="34" charset="0"/>
              </a:rPr>
              <a:t> sit </a:t>
            </a:r>
            <a:r>
              <a:rPr lang="en-ZA" sz="1400" dirty="0" err="1">
                <a:solidFill>
                  <a:schemeClr val="bg1">
                    <a:lumMod val="50000"/>
                  </a:schemeClr>
                </a:solidFill>
                <a:latin typeface="Arial" panose="020B0604020202020204" pitchFamily="34" charset="0"/>
                <a:cs typeface="Arial" panose="020B0604020202020204" pitchFamily="34" charset="0"/>
              </a:rPr>
              <a:t>amet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consectetuer</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adipiscing</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elit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Ut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eros,faucibus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eget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dignissim</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eu</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nonummy</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ut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leo</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Duis</a:t>
            </a:r>
            <a:r>
              <a:rPr lang="en-ZA" sz="1400" dirty="0">
                <a:solidFill>
                  <a:schemeClr val="bg1">
                    <a:lumMod val="50000"/>
                  </a:schemeClr>
                </a:solidFill>
                <a:latin typeface="Arial" panose="020B0604020202020204" pitchFamily="34" charset="0"/>
                <a:cs typeface="Arial" panose="020B0604020202020204" pitchFamily="34" charset="0"/>
              </a:rPr>
              <a:t> ac sem. </a:t>
            </a:r>
            <a:r>
              <a:rPr lang="en-ZA" sz="1400" dirty="0" err="1">
                <a:solidFill>
                  <a:schemeClr val="bg1">
                    <a:lumMod val="50000"/>
                  </a:schemeClr>
                </a:solidFill>
                <a:latin typeface="Arial" panose="020B0604020202020204" pitchFamily="34" charset="0"/>
                <a:cs typeface="Arial" panose="020B0604020202020204" pitchFamily="34" charset="0"/>
              </a:rPr>
              <a:t>Nulla</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sapien</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rhoncus</a:t>
            </a:r>
            <a:r>
              <a:rPr lang="en-ZA" sz="1400" dirty="0">
                <a:solidFill>
                  <a:schemeClr val="bg1">
                    <a:lumMod val="50000"/>
                  </a:schemeClr>
                </a:solidFill>
                <a:latin typeface="Arial" panose="020B0604020202020204" pitchFamily="34" charset="0"/>
                <a:cs typeface="Arial" panose="020B0604020202020204" pitchFamily="34" charset="0"/>
              </a:rPr>
              <a:t> ante. </a:t>
            </a:r>
            <a:r>
              <a:rPr lang="en-ZA" sz="1400" dirty="0" err="1">
                <a:solidFill>
                  <a:schemeClr val="bg1">
                    <a:lumMod val="50000"/>
                  </a:schemeClr>
                </a:solidFill>
                <a:latin typeface="Arial" panose="020B0604020202020204" pitchFamily="34" charset="0"/>
                <a:cs typeface="Arial" panose="020B0604020202020204" pitchFamily="34" charset="0"/>
              </a:rPr>
              <a:t>Praesent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justo</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turpis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pulvinar</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quis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tristique</a:t>
            </a:r>
            <a:r>
              <a:rPr lang="en-ZA" sz="1400" dirty="0">
                <a:solidFill>
                  <a:schemeClr val="bg1">
                    <a:lumMod val="50000"/>
                  </a:schemeClr>
                </a:solidFill>
                <a:latin typeface="Arial" panose="020B0604020202020204" pitchFamily="34" charset="0"/>
                <a:cs typeface="Arial" panose="020B0604020202020204" pitchFamily="34" charset="0"/>
              </a:rPr>
              <a:t> vitae, </a:t>
            </a:r>
            <a:r>
              <a:rPr lang="en-ZA" sz="1400" dirty="0" err="1">
                <a:solidFill>
                  <a:schemeClr val="bg1">
                    <a:lumMod val="50000"/>
                  </a:schemeClr>
                </a:solidFill>
                <a:latin typeface="Arial" panose="020B0604020202020204" pitchFamily="34" charset="0"/>
                <a:cs typeface="Arial" panose="020B0604020202020204" pitchFamily="34" charset="0"/>
              </a:rPr>
              <a:t>auctor</a:t>
            </a:r>
            <a:r>
              <a:rPr lang="en-ZA" sz="1400" dirty="0">
                <a:solidFill>
                  <a:schemeClr val="bg1">
                    <a:lumMod val="50000"/>
                  </a:schemeClr>
                </a:solidFill>
                <a:latin typeface="Arial" panose="020B0604020202020204" pitchFamily="34" charset="0"/>
                <a:cs typeface="Arial" panose="020B0604020202020204" pitchFamily="34" charset="0"/>
              </a:rPr>
              <a:t> a, </a:t>
            </a:r>
            <a:r>
              <a:rPr lang="en-ZA" sz="1400" dirty="0" err="1">
                <a:solidFill>
                  <a:schemeClr val="bg1">
                    <a:lumMod val="50000"/>
                  </a:schemeClr>
                </a:solidFill>
                <a:latin typeface="Arial" panose="020B0604020202020204" pitchFamily="34" charset="0"/>
                <a:cs typeface="Arial" panose="020B0604020202020204" pitchFamily="34" charset="0"/>
              </a:rPr>
              <a:t>pede</a:t>
            </a:r>
            <a:r>
              <a:rPr lang="en-ZA" sz="1400" dirty="0">
                <a:solidFill>
                  <a:schemeClr val="bg1">
                    <a:lumMod val="50000"/>
                  </a:schemeClr>
                </a:solidFill>
                <a:latin typeface="Arial" panose="020B0604020202020204" pitchFamily="34" charset="0"/>
                <a:cs typeface="Arial" panose="020B0604020202020204" pitchFamily="34" charset="0"/>
              </a:rPr>
              <a:t>. Nam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in, </a:t>
            </a:r>
            <a:r>
              <a:rPr lang="en-ZA" sz="1400" dirty="0" err="1">
                <a:solidFill>
                  <a:schemeClr val="bg1">
                    <a:lumMod val="50000"/>
                  </a:schemeClr>
                </a:solidFill>
                <a:latin typeface="Arial" panose="020B0604020202020204" pitchFamily="34" charset="0"/>
                <a:cs typeface="Arial" panose="020B0604020202020204" pitchFamily="34" charset="0"/>
              </a:rPr>
              <a:t>sodales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nec</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id, </a:t>
            </a:r>
            <a:r>
              <a:rPr lang="en-ZA" sz="1400" dirty="0" err="1">
                <a:solidFill>
                  <a:schemeClr val="bg1">
                    <a:lumMod val="50000"/>
                  </a:schemeClr>
                </a:solidFill>
                <a:latin typeface="Arial" panose="020B0604020202020204" pitchFamily="34" charset="0"/>
                <a:cs typeface="Arial" panose="020B0604020202020204" pitchFamily="34" charset="0"/>
              </a:rPr>
              <a:t>metus.Sed</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non:</a:t>
            </a:r>
          </a:p>
        </p:txBody>
      </p:sp>
      <p:sp>
        <p:nvSpPr>
          <p:cNvPr id="9" name="Content Placeholder 8"/>
          <p:cNvSpPr>
            <a:spLocks noGrp="1"/>
          </p:cNvSpPr>
          <p:nvPr>
            <p:ph sz="quarter" idx="19"/>
          </p:nvPr>
        </p:nvSpPr>
        <p:spPr>
          <a:xfrm>
            <a:off x="282575" y="2708177"/>
            <a:ext cx="8250238" cy="2663825"/>
          </a:xfrm>
        </p:spPr>
        <p:txBody>
          <a:bodyPr>
            <a:normAutofit/>
          </a:bodyPr>
          <a:lstStyle>
            <a:lvl1pPr>
              <a:defRPr sz="1400"/>
            </a:lvl1pPr>
          </a:lstStyle>
          <a:p>
            <a:pPr lvl="0"/>
            <a:endParaRPr lang="en-US" dirty="0"/>
          </a:p>
        </p:txBody>
      </p:sp>
    </p:spTree>
    <p:extLst>
      <p:ext uri="{BB962C8B-B14F-4D97-AF65-F5344CB8AC3E}">
        <p14:creationId xmlns:p14="http://schemas.microsoft.com/office/powerpoint/2010/main" val="286143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F2B5635-AEAE-A74D-97B4-020F74F7FD42}"/>
              </a:ext>
            </a:extLst>
          </p:cNvPr>
          <p:cNvGrpSpPr/>
          <p:nvPr userDrawn="1"/>
        </p:nvGrpSpPr>
        <p:grpSpPr>
          <a:xfrm>
            <a:off x="-11380" y="-9311"/>
            <a:ext cx="9185167" cy="599171"/>
            <a:chOff x="-11380" y="-9311"/>
            <a:chExt cx="9185167" cy="599171"/>
          </a:xfrm>
        </p:grpSpPr>
        <p:pic>
          <p:nvPicPr>
            <p:cNvPr id="30" name="Picture 29">
              <a:extLst>
                <a:ext uri="{FF2B5EF4-FFF2-40B4-BE49-F238E27FC236}">
                  <a16:creationId xmlns:a16="http://schemas.microsoft.com/office/drawing/2014/main" id="{79ED64E5-C1A2-2241-9953-8359B290DD0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31" name="Picture 30">
              <a:extLst>
                <a:ext uri="{FF2B5EF4-FFF2-40B4-BE49-F238E27FC236}">
                  <a16:creationId xmlns:a16="http://schemas.microsoft.com/office/drawing/2014/main" id="{25A78199-355F-7843-BBEA-7CB6F92133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8" name="Text Placeholder 2">
            <a:extLst>
              <a:ext uri="{FF2B5EF4-FFF2-40B4-BE49-F238E27FC236}">
                <a16:creationId xmlns:a16="http://schemas.microsoft.com/office/drawing/2014/main" id="{5BA16C3A-EE68-4B5D-BA5B-9A677189E305}"/>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1</a:t>
            </a:r>
          </a:p>
        </p:txBody>
      </p:sp>
      <p:grpSp>
        <p:nvGrpSpPr>
          <p:cNvPr id="16" name="Group 15">
            <a:extLst>
              <a:ext uri="{FF2B5EF4-FFF2-40B4-BE49-F238E27FC236}">
                <a16:creationId xmlns:a16="http://schemas.microsoft.com/office/drawing/2014/main" id="{26A77382-0C43-1B44-8EB3-B37B4D0A0C5A}"/>
              </a:ext>
            </a:extLst>
          </p:cNvPr>
          <p:cNvGrpSpPr/>
          <p:nvPr userDrawn="1"/>
        </p:nvGrpSpPr>
        <p:grpSpPr>
          <a:xfrm>
            <a:off x="-78191" y="6525344"/>
            <a:ext cx="9222191" cy="341967"/>
            <a:chOff x="-78191" y="6525344"/>
            <a:chExt cx="9222191" cy="341967"/>
          </a:xfrm>
        </p:grpSpPr>
        <p:sp>
          <p:nvSpPr>
            <p:cNvPr id="17" name="Rectangle 16">
              <a:extLst>
                <a:ext uri="{FF2B5EF4-FFF2-40B4-BE49-F238E27FC236}">
                  <a16:creationId xmlns:a16="http://schemas.microsoft.com/office/drawing/2014/main" id="{5AC0465F-8627-1547-905C-B859C7D12D3B}"/>
                </a:ext>
              </a:extLst>
            </p:cNvPr>
            <p:cNvSpPr/>
            <p:nvPr userDrawn="1"/>
          </p:nvSpPr>
          <p:spPr>
            <a:xfrm>
              <a:off x="282275"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19" name="Line 8">
              <a:extLst>
                <a:ext uri="{FF2B5EF4-FFF2-40B4-BE49-F238E27FC236}">
                  <a16:creationId xmlns:a16="http://schemas.microsoft.com/office/drawing/2014/main" id="{3383AA7E-66AF-C64B-AEE2-B957D530EC9D}"/>
                </a:ext>
              </a:extLst>
            </p:cNvPr>
            <p:cNvSpPr>
              <a:spLocks noChangeShapeType="1"/>
            </p:cNvSpPr>
            <p:nvPr userDrawn="1"/>
          </p:nvSpPr>
          <p:spPr bwMode="auto">
            <a:xfrm>
              <a:off x="643381"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grpSp>
          <p:nvGrpSpPr>
            <p:cNvPr id="20" name="Group 19">
              <a:extLst>
                <a:ext uri="{FF2B5EF4-FFF2-40B4-BE49-F238E27FC236}">
                  <a16:creationId xmlns:a16="http://schemas.microsoft.com/office/drawing/2014/main" id="{C7BDA8CE-CDF1-AA40-A500-D5A86742BC97}"/>
                </a:ext>
              </a:extLst>
            </p:cNvPr>
            <p:cNvGrpSpPr/>
            <p:nvPr userDrawn="1"/>
          </p:nvGrpSpPr>
          <p:grpSpPr>
            <a:xfrm>
              <a:off x="1514762" y="6721936"/>
              <a:ext cx="7307843" cy="91440"/>
              <a:chOff x="1514762" y="6537995"/>
              <a:chExt cx="7307843" cy="238514"/>
            </a:xfrm>
          </p:grpSpPr>
          <p:sp>
            <p:nvSpPr>
              <p:cNvPr id="24" name="Rectangle 23">
                <a:hlinkClick r:id="" action="ppaction://noaction"/>
                <a:extLst>
                  <a:ext uri="{FF2B5EF4-FFF2-40B4-BE49-F238E27FC236}">
                    <a16:creationId xmlns:a16="http://schemas.microsoft.com/office/drawing/2014/main" id="{88484864-8BC6-1840-937C-CD32D2482DDD}"/>
                  </a:ext>
                </a:extLst>
              </p:cNvPr>
              <p:cNvSpPr/>
              <p:nvPr userDrawn="1"/>
            </p:nvSpPr>
            <p:spPr>
              <a:xfrm>
                <a:off x="1514762"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5" name="Rectangle 24">
                <a:hlinkClick r:id="" action="ppaction://noaction"/>
                <a:extLst>
                  <a:ext uri="{FF2B5EF4-FFF2-40B4-BE49-F238E27FC236}">
                    <a16:creationId xmlns:a16="http://schemas.microsoft.com/office/drawing/2014/main" id="{9E44F4F7-D2AF-4049-A2AE-CA3B04961F76}"/>
                  </a:ext>
                </a:extLst>
              </p:cNvPr>
              <p:cNvSpPr/>
              <p:nvPr userDrawn="1"/>
            </p:nvSpPr>
            <p:spPr>
              <a:xfrm>
                <a:off x="2747249"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6" name="Rectangle 25">
                <a:hlinkClick r:id="" action="ppaction://noaction"/>
                <a:extLst>
                  <a:ext uri="{FF2B5EF4-FFF2-40B4-BE49-F238E27FC236}">
                    <a16:creationId xmlns:a16="http://schemas.microsoft.com/office/drawing/2014/main" id="{3D691FBD-6BB8-4640-B99B-A8305CDE8D1B}"/>
                  </a:ext>
                </a:extLst>
              </p:cNvPr>
              <p:cNvSpPr/>
              <p:nvPr userDrawn="1"/>
            </p:nvSpPr>
            <p:spPr>
              <a:xfrm>
                <a:off x="3979736"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7" name="Rectangle 26">
                <a:hlinkClick r:id="" action="ppaction://noaction"/>
                <a:extLst>
                  <a:ext uri="{FF2B5EF4-FFF2-40B4-BE49-F238E27FC236}">
                    <a16:creationId xmlns:a16="http://schemas.microsoft.com/office/drawing/2014/main" id="{17FCE8E5-C5DF-2D4D-8F8B-86524B66562A}"/>
                  </a:ext>
                </a:extLst>
              </p:cNvPr>
              <p:cNvSpPr/>
              <p:nvPr userDrawn="1"/>
            </p:nvSpPr>
            <p:spPr>
              <a:xfrm>
                <a:off x="5212223"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8" name="Rectangle 27">
                <a:hlinkClick r:id="" action="ppaction://noaction"/>
                <a:extLst>
                  <a:ext uri="{FF2B5EF4-FFF2-40B4-BE49-F238E27FC236}">
                    <a16:creationId xmlns:a16="http://schemas.microsoft.com/office/drawing/2014/main" id="{2B171C76-9EEC-824C-832E-1F3CA642B490}"/>
                  </a:ext>
                </a:extLst>
              </p:cNvPr>
              <p:cNvSpPr/>
              <p:nvPr userDrawn="1"/>
            </p:nvSpPr>
            <p:spPr>
              <a:xfrm>
                <a:off x="6444708"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9" name="Rectangle 28">
                <a:hlinkClick r:id="" action="ppaction://noaction"/>
                <a:extLst>
                  <a:ext uri="{FF2B5EF4-FFF2-40B4-BE49-F238E27FC236}">
                    <a16:creationId xmlns:a16="http://schemas.microsoft.com/office/drawing/2014/main" id="{831DC750-D60A-8848-B568-0F52BBE45EDD}"/>
                  </a:ext>
                </a:extLst>
              </p:cNvPr>
              <p:cNvSpPr/>
              <p:nvPr userDrawn="1"/>
            </p:nvSpPr>
            <p:spPr>
              <a:xfrm>
                <a:off x="7668344"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3" name="Rectangle 22">
              <a:extLst>
                <a:ext uri="{FF2B5EF4-FFF2-40B4-BE49-F238E27FC236}">
                  <a16:creationId xmlns:a16="http://schemas.microsoft.com/office/drawing/2014/main" id="{DF652928-25CC-EB42-9246-D22974B6FFAF}"/>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 name="Slide Number Placeholder 1"/>
          <p:cNvSpPr>
            <a:spLocks noGrp="1"/>
          </p:cNvSpPr>
          <p:nvPr>
            <p:ph type="sldNum" sz="quarter" idx="18"/>
          </p:nvPr>
        </p:nvSpPr>
        <p:spPr/>
        <p:txBody>
          <a:bodyPr/>
          <a:lstStyle/>
          <a:p>
            <a:fld id="{26064075-3AAB-4C73-8B14-15F5C27661CD}" type="slidenum">
              <a:rPr lang="en-US" smtClean="0"/>
              <a:pPr/>
              <a:t>‹#›</a:t>
            </a:fld>
            <a:endParaRPr lang="en-US" dirty="0"/>
          </a:p>
        </p:txBody>
      </p:sp>
      <p:sp>
        <p:nvSpPr>
          <p:cNvPr id="32" name="Text Placeholder 4"/>
          <p:cNvSpPr>
            <a:spLocks noGrp="1"/>
          </p:cNvSpPr>
          <p:nvPr>
            <p:ph type="body" sz="quarter" idx="19" hasCustomPrompt="1"/>
          </p:nvPr>
        </p:nvSpPr>
        <p:spPr>
          <a:xfrm>
            <a:off x="250825" y="871538"/>
            <a:ext cx="4321175" cy="325437"/>
          </a:xfrm>
        </p:spPr>
        <p:txBody>
          <a:bodyPr anchor="ctr">
            <a:normAutofit/>
          </a:bodyPr>
          <a:lstStyle>
            <a:lvl1pPr>
              <a:defRPr sz="1400">
                <a:solidFill>
                  <a:schemeClr val="bg1">
                    <a:lumMod val="50000"/>
                  </a:schemeClr>
                </a:solidFill>
              </a:defRPr>
            </a:lvl1pPr>
          </a:lstStyle>
          <a:p>
            <a:pPr lvl="0"/>
            <a:r>
              <a:rPr lang="en-US" dirty="0"/>
              <a:t>Sub heading</a:t>
            </a:r>
          </a:p>
        </p:txBody>
      </p:sp>
      <p:sp>
        <p:nvSpPr>
          <p:cNvPr id="33" name="Text Placeholder 6"/>
          <p:cNvSpPr>
            <a:spLocks noGrp="1"/>
          </p:cNvSpPr>
          <p:nvPr>
            <p:ph type="body" sz="quarter" idx="20" hasCustomPrompt="1"/>
          </p:nvPr>
        </p:nvSpPr>
        <p:spPr>
          <a:xfrm>
            <a:off x="250825" y="1412776"/>
            <a:ext cx="4321175" cy="1658916"/>
          </a:xfrm>
        </p:spPr>
        <p:txBody>
          <a:bodyPr wrap="square">
            <a:spAutoFit/>
          </a:bodyPr>
          <a:lstStyle>
            <a:lvl1pPr>
              <a:defRPr b="0" cap="none">
                <a:solidFill>
                  <a:schemeClr val="bg1">
                    <a:lumMod val="50000"/>
                  </a:schemeClr>
                </a:solidFill>
              </a:defRPr>
            </a:lvl1pPr>
            <a:lvl4pPr marL="91440" indent="0">
              <a:buNone/>
              <a:defRPr/>
            </a:lvl4pPr>
          </a:lstStyle>
          <a:p>
            <a:r>
              <a:rPr lang="en-ZA" sz="1400" dirty="0">
                <a:solidFill>
                  <a:schemeClr val="bg1">
                    <a:lumMod val="50000"/>
                  </a:schemeClr>
                </a:solidFill>
                <a:latin typeface="Arial" panose="020B0604020202020204" pitchFamily="34" charset="0"/>
                <a:cs typeface="Arial" panose="020B0604020202020204" pitchFamily="34" charset="0"/>
              </a:rPr>
              <a:t>Content </a:t>
            </a:r>
            <a:r>
              <a:rPr lang="en-ZA" sz="1400" dirty="0" err="1">
                <a:solidFill>
                  <a:schemeClr val="bg1">
                    <a:lumMod val="50000"/>
                  </a:schemeClr>
                </a:solidFill>
                <a:latin typeface="Arial" panose="020B0604020202020204" pitchFamily="34" charset="0"/>
                <a:cs typeface="Arial" panose="020B0604020202020204" pitchFamily="34" charset="0"/>
              </a:rPr>
              <a:t>arial</a:t>
            </a:r>
            <a:r>
              <a:rPr lang="en-ZA" sz="1400" dirty="0">
                <a:solidFill>
                  <a:schemeClr val="bg1">
                    <a:lumMod val="50000"/>
                  </a:schemeClr>
                </a:solidFill>
                <a:latin typeface="Arial" panose="020B0604020202020204" pitchFamily="34" charset="0"/>
                <a:cs typeface="Arial" panose="020B0604020202020204" pitchFamily="34" charset="0"/>
              </a:rPr>
              <a:t> regular 14 point text. Lorem ipsum </a:t>
            </a:r>
            <a:r>
              <a:rPr lang="en-ZA" sz="1400" dirty="0" err="1">
                <a:solidFill>
                  <a:schemeClr val="bg1">
                    <a:lumMod val="50000"/>
                  </a:schemeClr>
                </a:solidFill>
                <a:latin typeface="Arial" panose="020B0604020202020204" pitchFamily="34" charset="0"/>
                <a:cs typeface="Arial" panose="020B0604020202020204" pitchFamily="34" charset="0"/>
              </a:rPr>
              <a:t>dolor</a:t>
            </a:r>
            <a:r>
              <a:rPr lang="en-ZA" sz="1400" dirty="0">
                <a:solidFill>
                  <a:schemeClr val="bg1">
                    <a:lumMod val="50000"/>
                  </a:schemeClr>
                </a:solidFill>
                <a:latin typeface="Arial" panose="020B0604020202020204" pitchFamily="34" charset="0"/>
                <a:cs typeface="Arial" panose="020B0604020202020204" pitchFamily="34" charset="0"/>
              </a:rPr>
              <a:t> sit </a:t>
            </a:r>
            <a:r>
              <a:rPr lang="en-ZA" sz="1400" dirty="0" err="1">
                <a:solidFill>
                  <a:schemeClr val="bg1">
                    <a:lumMod val="50000"/>
                  </a:schemeClr>
                </a:solidFill>
                <a:latin typeface="Arial" panose="020B0604020202020204" pitchFamily="34" charset="0"/>
                <a:cs typeface="Arial" panose="020B0604020202020204" pitchFamily="34" charset="0"/>
              </a:rPr>
              <a:t>amet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consectetuer</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adipiscing</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elit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Ut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eros,faucibus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eget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dignissim</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eu</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nonummy</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ut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leo</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Duis</a:t>
            </a:r>
            <a:r>
              <a:rPr lang="en-ZA" sz="1400" dirty="0">
                <a:solidFill>
                  <a:schemeClr val="bg1">
                    <a:lumMod val="50000"/>
                  </a:schemeClr>
                </a:solidFill>
                <a:latin typeface="Arial" panose="020B0604020202020204" pitchFamily="34" charset="0"/>
                <a:cs typeface="Arial" panose="020B0604020202020204" pitchFamily="34" charset="0"/>
              </a:rPr>
              <a:t> ac sem. </a:t>
            </a:r>
            <a:r>
              <a:rPr lang="en-ZA" sz="1400" dirty="0" err="1">
                <a:solidFill>
                  <a:schemeClr val="bg1">
                    <a:lumMod val="50000"/>
                  </a:schemeClr>
                </a:solidFill>
                <a:latin typeface="Arial" panose="020B0604020202020204" pitchFamily="34" charset="0"/>
                <a:cs typeface="Arial" panose="020B0604020202020204" pitchFamily="34" charset="0"/>
              </a:rPr>
              <a:t>Nulla</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sapien</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rhoncus</a:t>
            </a:r>
            <a:r>
              <a:rPr lang="en-ZA" sz="1400" dirty="0">
                <a:solidFill>
                  <a:schemeClr val="bg1">
                    <a:lumMod val="50000"/>
                  </a:schemeClr>
                </a:solidFill>
                <a:latin typeface="Arial" panose="020B0604020202020204" pitchFamily="34" charset="0"/>
                <a:cs typeface="Arial" panose="020B0604020202020204" pitchFamily="34" charset="0"/>
              </a:rPr>
              <a:t> ante. </a:t>
            </a:r>
            <a:r>
              <a:rPr lang="en-ZA" sz="1400" dirty="0" err="1">
                <a:solidFill>
                  <a:schemeClr val="bg1">
                    <a:lumMod val="50000"/>
                  </a:schemeClr>
                </a:solidFill>
                <a:latin typeface="Arial" panose="020B0604020202020204" pitchFamily="34" charset="0"/>
                <a:cs typeface="Arial" panose="020B0604020202020204" pitchFamily="34" charset="0"/>
              </a:rPr>
              <a:t>Praesent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justo</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turpis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pulvinar</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quis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tristique</a:t>
            </a:r>
            <a:r>
              <a:rPr lang="en-ZA" sz="1400" dirty="0">
                <a:solidFill>
                  <a:schemeClr val="bg1">
                    <a:lumMod val="50000"/>
                  </a:schemeClr>
                </a:solidFill>
                <a:latin typeface="Arial" panose="020B0604020202020204" pitchFamily="34" charset="0"/>
                <a:cs typeface="Arial" panose="020B0604020202020204" pitchFamily="34" charset="0"/>
              </a:rPr>
              <a:t> vitae, </a:t>
            </a:r>
            <a:r>
              <a:rPr lang="en-ZA" sz="1400" dirty="0" err="1">
                <a:solidFill>
                  <a:schemeClr val="bg1">
                    <a:lumMod val="50000"/>
                  </a:schemeClr>
                </a:solidFill>
                <a:latin typeface="Arial" panose="020B0604020202020204" pitchFamily="34" charset="0"/>
                <a:cs typeface="Arial" panose="020B0604020202020204" pitchFamily="34" charset="0"/>
              </a:rPr>
              <a:t>auctor</a:t>
            </a:r>
            <a:r>
              <a:rPr lang="en-ZA" sz="1400" dirty="0">
                <a:solidFill>
                  <a:schemeClr val="bg1">
                    <a:lumMod val="50000"/>
                  </a:schemeClr>
                </a:solidFill>
                <a:latin typeface="Arial" panose="020B0604020202020204" pitchFamily="34" charset="0"/>
                <a:cs typeface="Arial" panose="020B0604020202020204" pitchFamily="34" charset="0"/>
              </a:rPr>
              <a:t> a, </a:t>
            </a:r>
            <a:r>
              <a:rPr lang="en-ZA" sz="1400" dirty="0" err="1">
                <a:solidFill>
                  <a:schemeClr val="bg1">
                    <a:lumMod val="50000"/>
                  </a:schemeClr>
                </a:solidFill>
                <a:latin typeface="Arial" panose="020B0604020202020204" pitchFamily="34" charset="0"/>
                <a:cs typeface="Arial" panose="020B0604020202020204" pitchFamily="34" charset="0"/>
              </a:rPr>
              <a:t>pede</a:t>
            </a:r>
            <a:r>
              <a:rPr lang="en-ZA" sz="1400" dirty="0">
                <a:solidFill>
                  <a:schemeClr val="bg1">
                    <a:lumMod val="50000"/>
                  </a:schemeClr>
                </a:solidFill>
                <a:latin typeface="Arial" panose="020B0604020202020204" pitchFamily="34" charset="0"/>
                <a:cs typeface="Arial" panose="020B0604020202020204" pitchFamily="34" charset="0"/>
              </a:rPr>
              <a:t>. Nam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in, </a:t>
            </a:r>
            <a:r>
              <a:rPr lang="en-ZA" sz="1400" dirty="0" err="1">
                <a:solidFill>
                  <a:schemeClr val="bg1">
                    <a:lumMod val="50000"/>
                  </a:schemeClr>
                </a:solidFill>
                <a:latin typeface="Arial" panose="020B0604020202020204" pitchFamily="34" charset="0"/>
                <a:cs typeface="Arial" panose="020B0604020202020204" pitchFamily="34" charset="0"/>
              </a:rPr>
              <a:t>sodales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nec</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id, </a:t>
            </a:r>
            <a:r>
              <a:rPr lang="en-ZA" sz="1400" dirty="0" err="1">
                <a:solidFill>
                  <a:schemeClr val="bg1">
                    <a:lumMod val="50000"/>
                  </a:schemeClr>
                </a:solidFill>
                <a:latin typeface="Arial" panose="020B0604020202020204" pitchFamily="34" charset="0"/>
                <a:cs typeface="Arial" panose="020B0604020202020204" pitchFamily="34" charset="0"/>
              </a:rPr>
              <a:t>metus.Sed</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non:</a:t>
            </a:r>
          </a:p>
        </p:txBody>
      </p:sp>
      <p:sp>
        <p:nvSpPr>
          <p:cNvPr id="34" name="Content Placeholder 8"/>
          <p:cNvSpPr>
            <a:spLocks noGrp="1"/>
          </p:cNvSpPr>
          <p:nvPr>
            <p:ph sz="quarter" idx="21"/>
          </p:nvPr>
        </p:nvSpPr>
        <p:spPr>
          <a:xfrm>
            <a:off x="4822825" y="1428727"/>
            <a:ext cx="3938235" cy="4808462"/>
          </a:xfrm>
        </p:spPr>
        <p:txBody>
          <a:bodyPr>
            <a:normAutofit/>
          </a:bodyPr>
          <a:lstStyle>
            <a:lvl1pPr>
              <a:defRPr sz="1400"/>
            </a:lvl1pPr>
          </a:lstStyle>
          <a:p>
            <a:pPr lvl="0"/>
            <a:endParaRPr lang="en-US" dirty="0"/>
          </a:p>
        </p:txBody>
      </p:sp>
    </p:spTree>
    <p:extLst>
      <p:ext uri="{BB962C8B-B14F-4D97-AF65-F5344CB8AC3E}">
        <p14:creationId xmlns:p14="http://schemas.microsoft.com/office/powerpoint/2010/main" val="3194989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D3D03FB6-AECC-7A49-9E3D-A20A9C75C753}"/>
              </a:ext>
            </a:extLst>
          </p:cNvPr>
          <p:cNvGrpSpPr/>
          <p:nvPr userDrawn="1"/>
        </p:nvGrpSpPr>
        <p:grpSpPr>
          <a:xfrm>
            <a:off x="-11380" y="-9311"/>
            <a:ext cx="9185167" cy="599171"/>
            <a:chOff x="-11380" y="-9311"/>
            <a:chExt cx="9185167" cy="599171"/>
          </a:xfrm>
        </p:grpSpPr>
        <p:pic>
          <p:nvPicPr>
            <p:cNvPr id="22" name="Picture 21">
              <a:extLst>
                <a:ext uri="{FF2B5EF4-FFF2-40B4-BE49-F238E27FC236}">
                  <a16:creationId xmlns:a16="http://schemas.microsoft.com/office/drawing/2014/main" id="{63BD9327-FE0E-5A4B-8302-1CEDF23F51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36" name="Picture 35">
              <a:extLst>
                <a:ext uri="{FF2B5EF4-FFF2-40B4-BE49-F238E27FC236}">
                  <a16:creationId xmlns:a16="http://schemas.microsoft.com/office/drawing/2014/main" id="{F0C93647-7BD8-6841-B6B7-BB6C1FE212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8" name="Text Placeholder 2">
            <a:extLst>
              <a:ext uri="{FF2B5EF4-FFF2-40B4-BE49-F238E27FC236}">
                <a16:creationId xmlns:a16="http://schemas.microsoft.com/office/drawing/2014/main" id="{5BA16C3A-EE68-4B5D-BA5B-9A677189E305}"/>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1</a:t>
            </a:r>
          </a:p>
        </p:txBody>
      </p:sp>
      <p:grpSp>
        <p:nvGrpSpPr>
          <p:cNvPr id="16" name="Group 15">
            <a:extLst>
              <a:ext uri="{FF2B5EF4-FFF2-40B4-BE49-F238E27FC236}">
                <a16:creationId xmlns:a16="http://schemas.microsoft.com/office/drawing/2014/main" id="{5A004E2C-6E6B-F44B-ADF9-68F6D8368D6F}"/>
              </a:ext>
            </a:extLst>
          </p:cNvPr>
          <p:cNvGrpSpPr/>
          <p:nvPr userDrawn="1"/>
        </p:nvGrpSpPr>
        <p:grpSpPr>
          <a:xfrm>
            <a:off x="-78191" y="6525344"/>
            <a:ext cx="9222191" cy="341967"/>
            <a:chOff x="-78191" y="6525344"/>
            <a:chExt cx="9222191" cy="341967"/>
          </a:xfrm>
        </p:grpSpPr>
        <p:sp>
          <p:nvSpPr>
            <p:cNvPr id="19" name="Rectangle 18">
              <a:extLst>
                <a:ext uri="{FF2B5EF4-FFF2-40B4-BE49-F238E27FC236}">
                  <a16:creationId xmlns:a16="http://schemas.microsoft.com/office/drawing/2014/main" id="{16F2EA2C-E9A1-E944-A7F6-5723ADD80EFF}"/>
                </a:ext>
              </a:extLst>
            </p:cNvPr>
            <p:cNvSpPr/>
            <p:nvPr userDrawn="1"/>
          </p:nvSpPr>
          <p:spPr>
            <a:xfrm>
              <a:off x="282275"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0" name="Line 8">
              <a:extLst>
                <a:ext uri="{FF2B5EF4-FFF2-40B4-BE49-F238E27FC236}">
                  <a16:creationId xmlns:a16="http://schemas.microsoft.com/office/drawing/2014/main" id="{3DBE42E0-E9AE-844F-B41E-F523C8938A0E}"/>
                </a:ext>
              </a:extLst>
            </p:cNvPr>
            <p:cNvSpPr>
              <a:spLocks noChangeShapeType="1"/>
            </p:cNvSpPr>
            <p:nvPr userDrawn="1"/>
          </p:nvSpPr>
          <p:spPr bwMode="auto">
            <a:xfrm>
              <a:off x="643381"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grpSp>
          <p:nvGrpSpPr>
            <p:cNvPr id="24" name="Group 23">
              <a:extLst>
                <a:ext uri="{FF2B5EF4-FFF2-40B4-BE49-F238E27FC236}">
                  <a16:creationId xmlns:a16="http://schemas.microsoft.com/office/drawing/2014/main" id="{2647978E-1F50-1A4B-81A7-65033BF5534F}"/>
                </a:ext>
              </a:extLst>
            </p:cNvPr>
            <p:cNvGrpSpPr/>
            <p:nvPr userDrawn="1"/>
          </p:nvGrpSpPr>
          <p:grpSpPr>
            <a:xfrm>
              <a:off x="1514762" y="6721936"/>
              <a:ext cx="7307843" cy="91440"/>
              <a:chOff x="1514762" y="6537995"/>
              <a:chExt cx="7307843" cy="238514"/>
            </a:xfrm>
          </p:grpSpPr>
          <p:sp>
            <p:nvSpPr>
              <p:cNvPr id="26" name="Rectangle 25">
                <a:hlinkClick r:id="" action="ppaction://noaction"/>
                <a:extLst>
                  <a:ext uri="{FF2B5EF4-FFF2-40B4-BE49-F238E27FC236}">
                    <a16:creationId xmlns:a16="http://schemas.microsoft.com/office/drawing/2014/main" id="{5C161740-6EE6-8946-A4E0-386648488002}"/>
                  </a:ext>
                </a:extLst>
              </p:cNvPr>
              <p:cNvSpPr/>
              <p:nvPr userDrawn="1"/>
            </p:nvSpPr>
            <p:spPr>
              <a:xfrm>
                <a:off x="1514762"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7" name="Rectangle 26">
                <a:hlinkClick r:id="" action="ppaction://noaction"/>
                <a:extLst>
                  <a:ext uri="{FF2B5EF4-FFF2-40B4-BE49-F238E27FC236}">
                    <a16:creationId xmlns:a16="http://schemas.microsoft.com/office/drawing/2014/main" id="{2E75341C-E926-714F-A9BA-CECBC5789870}"/>
                  </a:ext>
                </a:extLst>
              </p:cNvPr>
              <p:cNvSpPr/>
              <p:nvPr userDrawn="1"/>
            </p:nvSpPr>
            <p:spPr>
              <a:xfrm>
                <a:off x="2747249"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8" name="Rectangle 27">
                <a:hlinkClick r:id="" action="ppaction://noaction"/>
                <a:extLst>
                  <a:ext uri="{FF2B5EF4-FFF2-40B4-BE49-F238E27FC236}">
                    <a16:creationId xmlns:a16="http://schemas.microsoft.com/office/drawing/2014/main" id="{A21DEAE6-72C8-7249-B60A-2D79F6C302D4}"/>
                  </a:ext>
                </a:extLst>
              </p:cNvPr>
              <p:cNvSpPr/>
              <p:nvPr userDrawn="1"/>
            </p:nvSpPr>
            <p:spPr>
              <a:xfrm>
                <a:off x="3979736"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9" name="Rectangle 28">
                <a:hlinkClick r:id="" action="ppaction://noaction"/>
                <a:extLst>
                  <a:ext uri="{FF2B5EF4-FFF2-40B4-BE49-F238E27FC236}">
                    <a16:creationId xmlns:a16="http://schemas.microsoft.com/office/drawing/2014/main" id="{D94127A4-B752-7C4F-A2B0-FF67DF9E22B1}"/>
                  </a:ext>
                </a:extLst>
              </p:cNvPr>
              <p:cNvSpPr/>
              <p:nvPr userDrawn="1"/>
            </p:nvSpPr>
            <p:spPr>
              <a:xfrm>
                <a:off x="5212223"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0" name="Rectangle 29">
                <a:hlinkClick r:id="" action="ppaction://noaction"/>
                <a:extLst>
                  <a:ext uri="{FF2B5EF4-FFF2-40B4-BE49-F238E27FC236}">
                    <a16:creationId xmlns:a16="http://schemas.microsoft.com/office/drawing/2014/main" id="{60E2AEDF-3C42-614C-81AB-5D26FEE2386B}"/>
                  </a:ext>
                </a:extLst>
              </p:cNvPr>
              <p:cNvSpPr/>
              <p:nvPr userDrawn="1"/>
            </p:nvSpPr>
            <p:spPr>
              <a:xfrm>
                <a:off x="6444708"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1" name="Rectangle 30">
                <a:hlinkClick r:id="" action="ppaction://noaction"/>
                <a:extLst>
                  <a:ext uri="{FF2B5EF4-FFF2-40B4-BE49-F238E27FC236}">
                    <a16:creationId xmlns:a16="http://schemas.microsoft.com/office/drawing/2014/main" id="{1D725A7D-C0B4-E74A-8875-FCC223F7702A}"/>
                  </a:ext>
                </a:extLst>
              </p:cNvPr>
              <p:cNvSpPr/>
              <p:nvPr userDrawn="1"/>
            </p:nvSpPr>
            <p:spPr>
              <a:xfrm>
                <a:off x="7668344"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5" name="Rectangle 24">
              <a:extLst>
                <a:ext uri="{FF2B5EF4-FFF2-40B4-BE49-F238E27FC236}">
                  <a16:creationId xmlns:a16="http://schemas.microsoft.com/office/drawing/2014/main" id="{0BA18AC4-EF4A-EE42-918C-54AD61178C18}"/>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 name="Slide Number Placeholder 1"/>
          <p:cNvSpPr>
            <a:spLocks noGrp="1"/>
          </p:cNvSpPr>
          <p:nvPr>
            <p:ph type="sldNum" sz="quarter" idx="21"/>
          </p:nvPr>
        </p:nvSpPr>
        <p:spPr/>
        <p:txBody>
          <a:bodyPr/>
          <a:lstStyle/>
          <a:p>
            <a:fld id="{26064075-3AAB-4C73-8B14-15F5C27661CD}" type="slidenum">
              <a:rPr lang="en-US" smtClean="0"/>
              <a:pPr/>
              <a:t>‹#›</a:t>
            </a:fld>
            <a:endParaRPr lang="en-US" dirty="0"/>
          </a:p>
        </p:txBody>
      </p:sp>
      <p:sp>
        <p:nvSpPr>
          <p:cNvPr id="32" name="Text Placeholder 4"/>
          <p:cNvSpPr>
            <a:spLocks noGrp="1"/>
          </p:cNvSpPr>
          <p:nvPr>
            <p:ph type="body" sz="quarter" idx="22" hasCustomPrompt="1"/>
          </p:nvPr>
        </p:nvSpPr>
        <p:spPr>
          <a:xfrm>
            <a:off x="250825" y="871538"/>
            <a:ext cx="4321175" cy="325437"/>
          </a:xfrm>
        </p:spPr>
        <p:txBody>
          <a:bodyPr anchor="ctr">
            <a:normAutofit/>
          </a:bodyPr>
          <a:lstStyle>
            <a:lvl1pPr>
              <a:defRPr sz="1400">
                <a:solidFill>
                  <a:schemeClr val="bg1">
                    <a:lumMod val="50000"/>
                  </a:schemeClr>
                </a:solidFill>
              </a:defRPr>
            </a:lvl1pPr>
          </a:lstStyle>
          <a:p>
            <a:pPr lvl="0"/>
            <a:r>
              <a:rPr lang="en-US" dirty="0"/>
              <a:t>Sub heading</a:t>
            </a:r>
          </a:p>
        </p:txBody>
      </p:sp>
      <p:sp>
        <p:nvSpPr>
          <p:cNvPr id="33" name="Text Placeholder 6"/>
          <p:cNvSpPr>
            <a:spLocks noGrp="1"/>
          </p:cNvSpPr>
          <p:nvPr>
            <p:ph type="body" sz="quarter" idx="23" hasCustomPrompt="1"/>
          </p:nvPr>
        </p:nvSpPr>
        <p:spPr>
          <a:xfrm>
            <a:off x="250825" y="1412776"/>
            <a:ext cx="4321175" cy="1658916"/>
          </a:xfrm>
        </p:spPr>
        <p:txBody>
          <a:bodyPr wrap="square">
            <a:spAutoFit/>
          </a:bodyPr>
          <a:lstStyle>
            <a:lvl1pPr>
              <a:defRPr b="0" cap="none">
                <a:solidFill>
                  <a:schemeClr val="bg1">
                    <a:lumMod val="50000"/>
                  </a:schemeClr>
                </a:solidFill>
              </a:defRPr>
            </a:lvl1pPr>
            <a:lvl4pPr marL="91440" indent="0">
              <a:buNone/>
              <a:defRPr/>
            </a:lvl4pPr>
          </a:lstStyle>
          <a:p>
            <a:r>
              <a:rPr lang="en-ZA" sz="1400" dirty="0">
                <a:solidFill>
                  <a:schemeClr val="bg1">
                    <a:lumMod val="50000"/>
                  </a:schemeClr>
                </a:solidFill>
                <a:latin typeface="Arial" panose="020B0604020202020204" pitchFamily="34" charset="0"/>
                <a:cs typeface="Arial" panose="020B0604020202020204" pitchFamily="34" charset="0"/>
              </a:rPr>
              <a:t>Content </a:t>
            </a:r>
            <a:r>
              <a:rPr lang="en-ZA" sz="1400" dirty="0" err="1">
                <a:solidFill>
                  <a:schemeClr val="bg1">
                    <a:lumMod val="50000"/>
                  </a:schemeClr>
                </a:solidFill>
                <a:latin typeface="Arial" panose="020B0604020202020204" pitchFamily="34" charset="0"/>
                <a:cs typeface="Arial" panose="020B0604020202020204" pitchFamily="34" charset="0"/>
              </a:rPr>
              <a:t>arial</a:t>
            </a:r>
            <a:r>
              <a:rPr lang="en-ZA" sz="1400" dirty="0">
                <a:solidFill>
                  <a:schemeClr val="bg1">
                    <a:lumMod val="50000"/>
                  </a:schemeClr>
                </a:solidFill>
                <a:latin typeface="Arial" panose="020B0604020202020204" pitchFamily="34" charset="0"/>
                <a:cs typeface="Arial" panose="020B0604020202020204" pitchFamily="34" charset="0"/>
              </a:rPr>
              <a:t> regular 14 point text. Lorem ipsum </a:t>
            </a:r>
            <a:r>
              <a:rPr lang="en-ZA" sz="1400" dirty="0" err="1">
                <a:solidFill>
                  <a:schemeClr val="bg1">
                    <a:lumMod val="50000"/>
                  </a:schemeClr>
                </a:solidFill>
                <a:latin typeface="Arial" panose="020B0604020202020204" pitchFamily="34" charset="0"/>
                <a:cs typeface="Arial" panose="020B0604020202020204" pitchFamily="34" charset="0"/>
              </a:rPr>
              <a:t>dolor</a:t>
            </a:r>
            <a:r>
              <a:rPr lang="en-ZA" sz="1400" dirty="0">
                <a:solidFill>
                  <a:schemeClr val="bg1">
                    <a:lumMod val="50000"/>
                  </a:schemeClr>
                </a:solidFill>
                <a:latin typeface="Arial" panose="020B0604020202020204" pitchFamily="34" charset="0"/>
                <a:cs typeface="Arial" panose="020B0604020202020204" pitchFamily="34" charset="0"/>
              </a:rPr>
              <a:t> sit </a:t>
            </a:r>
            <a:r>
              <a:rPr lang="en-ZA" sz="1400" dirty="0" err="1">
                <a:solidFill>
                  <a:schemeClr val="bg1">
                    <a:lumMod val="50000"/>
                  </a:schemeClr>
                </a:solidFill>
                <a:latin typeface="Arial" panose="020B0604020202020204" pitchFamily="34" charset="0"/>
                <a:cs typeface="Arial" panose="020B0604020202020204" pitchFamily="34" charset="0"/>
              </a:rPr>
              <a:t>amet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consectetuer</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adipiscing</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elit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Ut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eros,faucibus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eget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dignissim</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eu</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nonummy</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ut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leo</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Duis</a:t>
            </a:r>
            <a:r>
              <a:rPr lang="en-ZA" sz="1400" dirty="0">
                <a:solidFill>
                  <a:schemeClr val="bg1">
                    <a:lumMod val="50000"/>
                  </a:schemeClr>
                </a:solidFill>
                <a:latin typeface="Arial" panose="020B0604020202020204" pitchFamily="34" charset="0"/>
                <a:cs typeface="Arial" panose="020B0604020202020204" pitchFamily="34" charset="0"/>
              </a:rPr>
              <a:t> ac sem. </a:t>
            </a:r>
            <a:r>
              <a:rPr lang="en-ZA" sz="1400" dirty="0" err="1">
                <a:solidFill>
                  <a:schemeClr val="bg1">
                    <a:lumMod val="50000"/>
                  </a:schemeClr>
                </a:solidFill>
                <a:latin typeface="Arial" panose="020B0604020202020204" pitchFamily="34" charset="0"/>
                <a:cs typeface="Arial" panose="020B0604020202020204" pitchFamily="34" charset="0"/>
              </a:rPr>
              <a:t>Nulla</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sapien</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rhoncus</a:t>
            </a:r>
            <a:r>
              <a:rPr lang="en-ZA" sz="1400" dirty="0">
                <a:solidFill>
                  <a:schemeClr val="bg1">
                    <a:lumMod val="50000"/>
                  </a:schemeClr>
                </a:solidFill>
                <a:latin typeface="Arial" panose="020B0604020202020204" pitchFamily="34" charset="0"/>
                <a:cs typeface="Arial" panose="020B0604020202020204" pitchFamily="34" charset="0"/>
              </a:rPr>
              <a:t> ante. </a:t>
            </a:r>
            <a:r>
              <a:rPr lang="en-ZA" sz="1400" dirty="0" err="1">
                <a:solidFill>
                  <a:schemeClr val="bg1">
                    <a:lumMod val="50000"/>
                  </a:schemeClr>
                </a:solidFill>
                <a:latin typeface="Arial" panose="020B0604020202020204" pitchFamily="34" charset="0"/>
                <a:cs typeface="Arial" panose="020B0604020202020204" pitchFamily="34" charset="0"/>
              </a:rPr>
              <a:t>Praesent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justo</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turpis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pulvinar</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quis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tristique</a:t>
            </a:r>
            <a:r>
              <a:rPr lang="en-ZA" sz="1400" dirty="0">
                <a:solidFill>
                  <a:schemeClr val="bg1">
                    <a:lumMod val="50000"/>
                  </a:schemeClr>
                </a:solidFill>
                <a:latin typeface="Arial" panose="020B0604020202020204" pitchFamily="34" charset="0"/>
                <a:cs typeface="Arial" panose="020B0604020202020204" pitchFamily="34" charset="0"/>
              </a:rPr>
              <a:t> vitae, </a:t>
            </a:r>
            <a:r>
              <a:rPr lang="en-ZA" sz="1400" dirty="0" err="1">
                <a:solidFill>
                  <a:schemeClr val="bg1">
                    <a:lumMod val="50000"/>
                  </a:schemeClr>
                </a:solidFill>
                <a:latin typeface="Arial" panose="020B0604020202020204" pitchFamily="34" charset="0"/>
                <a:cs typeface="Arial" panose="020B0604020202020204" pitchFamily="34" charset="0"/>
              </a:rPr>
              <a:t>auctor</a:t>
            </a:r>
            <a:r>
              <a:rPr lang="en-ZA" sz="1400" dirty="0">
                <a:solidFill>
                  <a:schemeClr val="bg1">
                    <a:lumMod val="50000"/>
                  </a:schemeClr>
                </a:solidFill>
                <a:latin typeface="Arial" panose="020B0604020202020204" pitchFamily="34" charset="0"/>
                <a:cs typeface="Arial" panose="020B0604020202020204" pitchFamily="34" charset="0"/>
              </a:rPr>
              <a:t> a, </a:t>
            </a:r>
            <a:r>
              <a:rPr lang="en-ZA" sz="1400" dirty="0" err="1">
                <a:solidFill>
                  <a:schemeClr val="bg1">
                    <a:lumMod val="50000"/>
                  </a:schemeClr>
                </a:solidFill>
                <a:latin typeface="Arial" panose="020B0604020202020204" pitchFamily="34" charset="0"/>
                <a:cs typeface="Arial" panose="020B0604020202020204" pitchFamily="34" charset="0"/>
              </a:rPr>
              <a:t>pede</a:t>
            </a:r>
            <a:r>
              <a:rPr lang="en-ZA" sz="1400" dirty="0">
                <a:solidFill>
                  <a:schemeClr val="bg1">
                    <a:lumMod val="50000"/>
                  </a:schemeClr>
                </a:solidFill>
                <a:latin typeface="Arial" panose="020B0604020202020204" pitchFamily="34" charset="0"/>
                <a:cs typeface="Arial" panose="020B0604020202020204" pitchFamily="34" charset="0"/>
              </a:rPr>
              <a:t>. Nam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in, </a:t>
            </a:r>
            <a:r>
              <a:rPr lang="en-ZA" sz="1400" dirty="0" err="1">
                <a:solidFill>
                  <a:schemeClr val="bg1">
                    <a:lumMod val="50000"/>
                  </a:schemeClr>
                </a:solidFill>
                <a:latin typeface="Arial" panose="020B0604020202020204" pitchFamily="34" charset="0"/>
                <a:cs typeface="Arial" panose="020B0604020202020204" pitchFamily="34" charset="0"/>
              </a:rPr>
              <a:t>sodales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nec</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id, </a:t>
            </a:r>
            <a:r>
              <a:rPr lang="en-ZA" sz="1400" dirty="0" err="1">
                <a:solidFill>
                  <a:schemeClr val="bg1">
                    <a:lumMod val="50000"/>
                  </a:schemeClr>
                </a:solidFill>
                <a:latin typeface="Arial" panose="020B0604020202020204" pitchFamily="34" charset="0"/>
                <a:cs typeface="Arial" panose="020B0604020202020204" pitchFamily="34" charset="0"/>
              </a:rPr>
              <a:t>metus.Sed</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non:</a:t>
            </a:r>
          </a:p>
        </p:txBody>
      </p:sp>
      <p:sp>
        <p:nvSpPr>
          <p:cNvPr id="34" name="Content Placeholder 8"/>
          <p:cNvSpPr>
            <a:spLocks noGrp="1"/>
          </p:cNvSpPr>
          <p:nvPr>
            <p:ph sz="quarter" idx="24"/>
          </p:nvPr>
        </p:nvSpPr>
        <p:spPr>
          <a:xfrm>
            <a:off x="4822825" y="1428727"/>
            <a:ext cx="3938235" cy="2216075"/>
          </a:xfrm>
        </p:spPr>
        <p:txBody>
          <a:bodyPr>
            <a:normAutofit/>
          </a:bodyPr>
          <a:lstStyle>
            <a:lvl1pPr>
              <a:defRPr sz="1400"/>
            </a:lvl1pPr>
          </a:lstStyle>
          <a:p>
            <a:pPr lvl="0"/>
            <a:endParaRPr lang="en-US" dirty="0"/>
          </a:p>
        </p:txBody>
      </p:sp>
      <p:sp>
        <p:nvSpPr>
          <p:cNvPr id="35" name="Content Placeholder 8"/>
          <p:cNvSpPr>
            <a:spLocks noGrp="1"/>
          </p:cNvSpPr>
          <p:nvPr>
            <p:ph sz="quarter" idx="25"/>
          </p:nvPr>
        </p:nvSpPr>
        <p:spPr>
          <a:xfrm>
            <a:off x="4822825" y="3913173"/>
            <a:ext cx="3938235" cy="2216075"/>
          </a:xfrm>
        </p:spPr>
        <p:txBody>
          <a:bodyPr>
            <a:normAutofit/>
          </a:bodyPr>
          <a:lstStyle>
            <a:lvl1pPr>
              <a:defRPr sz="1400"/>
            </a:lvl1pPr>
          </a:lstStyle>
          <a:p>
            <a:pPr lvl="0"/>
            <a:endParaRPr lang="en-US" dirty="0"/>
          </a:p>
        </p:txBody>
      </p:sp>
    </p:spTree>
    <p:extLst>
      <p:ext uri="{BB962C8B-B14F-4D97-AF65-F5344CB8AC3E}">
        <p14:creationId xmlns:p14="http://schemas.microsoft.com/office/powerpoint/2010/main" val="2103873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8BA4073-5799-D045-A7BB-B1DAD5B9D7E1}"/>
              </a:ext>
            </a:extLst>
          </p:cNvPr>
          <p:cNvGrpSpPr/>
          <p:nvPr userDrawn="1"/>
        </p:nvGrpSpPr>
        <p:grpSpPr>
          <a:xfrm>
            <a:off x="-11380" y="-9311"/>
            <a:ext cx="9185167" cy="599171"/>
            <a:chOff x="-11380" y="-9311"/>
            <a:chExt cx="9185167" cy="599171"/>
          </a:xfrm>
        </p:grpSpPr>
        <p:pic>
          <p:nvPicPr>
            <p:cNvPr id="22" name="Picture 21">
              <a:extLst>
                <a:ext uri="{FF2B5EF4-FFF2-40B4-BE49-F238E27FC236}">
                  <a16:creationId xmlns:a16="http://schemas.microsoft.com/office/drawing/2014/main" id="{6CDE42CD-71AA-CD42-AFF6-37C6D82AA63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38" name="Picture 37">
              <a:extLst>
                <a:ext uri="{FF2B5EF4-FFF2-40B4-BE49-F238E27FC236}">
                  <a16:creationId xmlns:a16="http://schemas.microsoft.com/office/drawing/2014/main" id="{8A1749D4-4FBB-AF44-B7E7-1827DA67B5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8" name="Text Placeholder 2">
            <a:extLst>
              <a:ext uri="{FF2B5EF4-FFF2-40B4-BE49-F238E27FC236}">
                <a16:creationId xmlns:a16="http://schemas.microsoft.com/office/drawing/2014/main" id="{5BA16C3A-EE68-4B5D-BA5B-9A677189E305}"/>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1</a:t>
            </a:r>
          </a:p>
        </p:txBody>
      </p:sp>
      <p:grpSp>
        <p:nvGrpSpPr>
          <p:cNvPr id="20" name="Group 19">
            <a:extLst>
              <a:ext uri="{FF2B5EF4-FFF2-40B4-BE49-F238E27FC236}">
                <a16:creationId xmlns:a16="http://schemas.microsoft.com/office/drawing/2014/main" id="{DAB9D6B2-CF78-A44E-A4A3-2AF09FDBC457}"/>
              </a:ext>
            </a:extLst>
          </p:cNvPr>
          <p:cNvGrpSpPr/>
          <p:nvPr userDrawn="1"/>
        </p:nvGrpSpPr>
        <p:grpSpPr>
          <a:xfrm>
            <a:off x="-78191" y="6525344"/>
            <a:ext cx="9222191" cy="341967"/>
            <a:chOff x="-78191" y="6525344"/>
            <a:chExt cx="9222191" cy="341967"/>
          </a:xfrm>
        </p:grpSpPr>
        <p:sp>
          <p:nvSpPr>
            <p:cNvPr id="23" name="Rectangle 22">
              <a:extLst>
                <a:ext uri="{FF2B5EF4-FFF2-40B4-BE49-F238E27FC236}">
                  <a16:creationId xmlns:a16="http://schemas.microsoft.com/office/drawing/2014/main" id="{2CDCC5EC-53DE-7846-8F47-5A2CA75266FC}"/>
                </a:ext>
              </a:extLst>
            </p:cNvPr>
            <p:cNvSpPr/>
            <p:nvPr userDrawn="1"/>
          </p:nvSpPr>
          <p:spPr>
            <a:xfrm>
              <a:off x="282275"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4" name="Line 8">
              <a:extLst>
                <a:ext uri="{FF2B5EF4-FFF2-40B4-BE49-F238E27FC236}">
                  <a16:creationId xmlns:a16="http://schemas.microsoft.com/office/drawing/2014/main" id="{90C5F1CD-7849-AF4C-BA1F-5817E45AFBF4}"/>
                </a:ext>
              </a:extLst>
            </p:cNvPr>
            <p:cNvSpPr>
              <a:spLocks noChangeShapeType="1"/>
            </p:cNvSpPr>
            <p:nvPr userDrawn="1"/>
          </p:nvSpPr>
          <p:spPr bwMode="auto">
            <a:xfrm>
              <a:off x="643381"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grpSp>
          <p:nvGrpSpPr>
            <p:cNvPr id="25" name="Group 24">
              <a:extLst>
                <a:ext uri="{FF2B5EF4-FFF2-40B4-BE49-F238E27FC236}">
                  <a16:creationId xmlns:a16="http://schemas.microsoft.com/office/drawing/2014/main" id="{D9682A63-09BF-4346-B435-903D32D49973}"/>
                </a:ext>
              </a:extLst>
            </p:cNvPr>
            <p:cNvGrpSpPr/>
            <p:nvPr userDrawn="1"/>
          </p:nvGrpSpPr>
          <p:grpSpPr>
            <a:xfrm>
              <a:off x="1514762" y="6721936"/>
              <a:ext cx="7307843" cy="91440"/>
              <a:chOff x="1514762" y="6537995"/>
              <a:chExt cx="7307843" cy="238514"/>
            </a:xfrm>
          </p:grpSpPr>
          <p:sp>
            <p:nvSpPr>
              <p:cNvPr id="27" name="Rectangle 26">
                <a:hlinkClick r:id="" action="ppaction://noaction"/>
                <a:extLst>
                  <a:ext uri="{FF2B5EF4-FFF2-40B4-BE49-F238E27FC236}">
                    <a16:creationId xmlns:a16="http://schemas.microsoft.com/office/drawing/2014/main" id="{40E85176-E8D3-B248-82E5-3C0DB4F4388A}"/>
                  </a:ext>
                </a:extLst>
              </p:cNvPr>
              <p:cNvSpPr/>
              <p:nvPr userDrawn="1"/>
            </p:nvSpPr>
            <p:spPr>
              <a:xfrm>
                <a:off x="1514762"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8" name="Rectangle 27">
                <a:hlinkClick r:id="" action="ppaction://noaction"/>
                <a:extLst>
                  <a:ext uri="{FF2B5EF4-FFF2-40B4-BE49-F238E27FC236}">
                    <a16:creationId xmlns:a16="http://schemas.microsoft.com/office/drawing/2014/main" id="{B39194AE-477B-0A4E-87FD-30E87A232E3A}"/>
                  </a:ext>
                </a:extLst>
              </p:cNvPr>
              <p:cNvSpPr/>
              <p:nvPr userDrawn="1"/>
            </p:nvSpPr>
            <p:spPr>
              <a:xfrm>
                <a:off x="2747249"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9" name="Rectangle 28">
                <a:hlinkClick r:id="" action="ppaction://noaction"/>
                <a:extLst>
                  <a:ext uri="{FF2B5EF4-FFF2-40B4-BE49-F238E27FC236}">
                    <a16:creationId xmlns:a16="http://schemas.microsoft.com/office/drawing/2014/main" id="{301A4E24-D2C3-8645-B719-814E89E60FD9}"/>
                  </a:ext>
                </a:extLst>
              </p:cNvPr>
              <p:cNvSpPr/>
              <p:nvPr userDrawn="1"/>
            </p:nvSpPr>
            <p:spPr>
              <a:xfrm>
                <a:off x="3979736"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0" name="Rectangle 29">
                <a:hlinkClick r:id="" action="ppaction://noaction"/>
                <a:extLst>
                  <a:ext uri="{FF2B5EF4-FFF2-40B4-BE49-F238E27FC236}">
                    <a16:creationId xmlns:a16="http://schemas.microsoft.com/office/drawing/2014/main" id="{1E7A9FF9-E3EF-1F4B-A19C-A1C7A5F2E290}"/>
                  </a:ext>
                </a:extLst>
              </p:cNvPr>
              <p:cNvSpPr/>
              <p:nvPr userDrawn="1"/>
            </p:nvSpPr>
            <p:spPr>
              <a:xfrm>
                <a:off x="5212223"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1" name="Rectangle 30">
                <a:hlinkClick r:id="" action="ppaction://noaction"/>
                <a:extLst>
                  <a:ext uri="{FF2B5EF4-FFF2-40B4-BE49-F238E27FC236}">
                    <a16:creationId xmlns:a16="http://schemas.microsoft.com/office/drawing/2014/main" id="{F2FA73E4-173F-8741-98F1-4B159D6DAF44}"/>
                  </a:ext>
                </a:extLst>
              </p:cNvPr>
              <p:cNvSpPr/>
              <p:nvPr userDrawn="1"/>
            </p:nvSpPr>
            <p:spPr>
              <a:xfrm>
                <a:off x="6444708"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2" name="Rectangle 31">
                <a:hlinkClick r:id="" action="ppaction://noaction"/>
                <a:extLst>
                  <a:ext uri="{FF2B5EF4-FFF2-40B4-BE49-F238E27FC236}">
                    <a16:creationId xmlns:a16="http://schemas.microsoft.com/office/drawing/2014/main" id="{F45F6847-C0BB-CD40-B717-9B494C385EFA}"/>
                  </a:ext>
                </a:extLst>
              </p:cNvPr>
              <p:cNvSpPr/>
              <p:nvPr userDrawn="1"/>
            </p:nvSpPr>
            <p:spPr>
              <a:xfrm>
                <a:off x="7668344" y="6537995"/>
                <a:ext cx="1154261" cy="238514"/>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6" name="Rectangle 25">
              <a:extLst>
                <a:ext uri="{FF2B5EF4-FFF2-40B4-BE49-F238E27FC236}">
                  <a16:creationId xmlns:a16="http://schemas.microsoft.com/office/drawing/2014/main" id="{41D9BC28-E32D-EC47-8293-23351403F7AD}"/>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 name="Slide Number Placeholder 1"/>
          <p:cNvSpPr>
            <a:spLocks noGrp="1"/>
          </p:cNvSpPr>
          <p:nvPr>
            <p:ph type="sldNum" sz="quarter" idx="22"/>
          </p:nvPr>
        </p:nvSpPr>
        <p:spPr/>
        <p:txBody>
          <a:bodyPr/>
          <a:lstStyle/>
          <a:p>
            <a:fld id="{26064075-3AAB-4C73-8B14-15F5C27661CD}" type="slidenum">
              <a:rPr lang="en-US" smtClean="0"/>
              <a:pPr/>
              <a:t>‹#›</a:t>
            </a:fld>
            <a:endParaRPr lang="en-US" dirty="0"/>
          </a:p>
        </p:txBody>
      </p:sp>
      <p:sp>
        <p:nvSpPr>
          <p:cNvPr id="33" name="Text Placeholder 4"/>
          <p:cNvSpPr>
            <a:spLocks noGrp="1"/>
          </p:cNvSpPr>
          <p:nvPr>
            <p:ph type="body" sz="quarter" idx="23" hasCustomPrompt="1"/>
          </p:nvPr>
        </p:nvSpPr>
        <p:spPr>
          <a:xfrm>
            <a:off x="250825" y="871538"/>
            <a:ext cx="4321175" cy="325437"/>
          </a:xfrm>
        </p:spPr>
        <p:txBody>
          <a:bodyPr anchor="ctr">
            <a:normAutofit/>
          </a:bodyPr>
          <a:lstStyle>
            <a:lvl1pPr>
              <a:defRPr sz="1400">
                <a:solidFill>
                  <a:schemeClr val="bg1">
                    <a:lumMod val="50000"/>
                  </a:schemeClr>
                </a:solidFill>
              </a:defRPr>
            </a:lvl1pPr>
          </a:lstStyle>
          <a:p>
            <a:pPr lvl="0"/>
            <a:r>
              <a:rPr lang="en-US" dirty="0"/>
              <a:t>Sub heading</a:t>
            </a:r>
          </a:p>
        </p:txBody>
      </p:sp>
      <p:sp>
        <p:nvSpPr>
          <p:cNvPr id="39" name="Text Placeholder 6">
            <a:extLst>
              <a:ext uri="{FF2B5EF4-FFF2-40B4-BE49-F238E27FC236}">
                <a16:creationId xmlns:a16="http://schemas.microsoft.com/office/drawing/2014/main" id="{191CD0CF-2831-194A-87F6-9FAFD53BBA9C}"/>
              </a:ext>
            </a:extLst>
          </p:cNvPr>
          <p:cNvSpPr>
            <a:spLocks noGrp="1"/>
          </p:cNvSpPr>
          <p:nvPr>
            <p:ph type="body" sz="quarter" idx="24" hasCustomPrompt="1"/>
          </p:nvPr>
        </p:nvSpPr>
        <p:spPr>
          <a:xfrm>
            <a:off x="250825" y="1412776"/>
            <a:ext cx="4321175" cy="1658916"/>
          </a:xfrm>
        </p:spPr>
        <p:txBody>
          <a:bodyPr wrap="square">
            <a:spAutoFit/>
          </a:bodyPr>
          <a:lstStyle>
            <a:lvl1pPr>
              <a:defRPr b="0" cap="none">
                <a:solidFill>
                  <a:schemeClr val="bg1">
                    <a:lumMod val="50000"/>
                  </a:schemeClr>
                </a:solidFill>
              </a:defRPr>
            </a:lvl1pPr>
            <a:lvl4pPr marL="91440" indent="0">
              <a:buNone/>
              <a:defRPr/>
            </a:lvl4pPr>
          </a:lstStyle>
          <a:p>
            <a:r>
              <a:rPr lang="en-ZA" sz="1400" dirty="0">
                <a:solidFill>
                  <a:schemeClr val="bg1">
                    <a:lumMod val="50000"/>
                  </a:schemeClr>
                </a:solidFill>
                <a:latin typeface="Arial" panose="020B0604020202020204" pitchFamily="34" charset="0"/>
                <a:cs typeface="Arial" panose="020B0604020202020204" pitchFamily="34" charset="0"/>
              </a:rPr>
              <a:t>Content </a:t>
            </a:r>
            <a:r>
              <a:rPr lang="en-ZA" sz="1400" dirty="0" err="1">
                <a:solidFill>
                  <a:schemeClr val="bg1">
                    <a:lumMod val="50000"/>
                  </a:schemeClr>
                </a:solidFill>
                <a:latin typeface="Arial" panose="020B0604020202020204" pitchFamily="34" charset="0"/>
                <a:cs typeface="Arial" panose="020B0604020202020204" pitchFamily="34" charset="0"/>
              </a:rPr>
              <a:t>arial</a:t>
            </a:r>
            <a:r>
              <a:rPr lang="en-ZA" sz="1400" dirty="0">
                <a:solidFill>
                  <a:schemeClr val="bg1">
                    <a:lumMod val="50000"/>
                  </a:schemeClr>
                </a:solidFill>
                <a:latin typeface="Arial" panose="020B0604020202020204" pitchFamily="34" charset="0"/>
                <a:cs typeface="Arial" panose="020B0604020202020204" pitchFamily="34" charset="0"/>
              </a:rPr>
              <a:t> regular 14 point text. Lorem ipsum </a:t>
            </a:r>
            <a:r>
              <a:rPr lang="en-ZA" sz="1400" dirty="0" err="1">
                <a:solidFill>
                  <a:schemeClr val="bg1">
                    <a:lumMod val="50000"/>
                  </a:schemeClr>
                </a:solidFill>
                <a:latin typeface="Arial" panose="020B0604020202020204" pitchFamily="34" charset="0"/>
                <a:cs typeface="Arial" panose="020B0604020202020204" pitchFamily="34" charset="0"/>
              </a:rPr>
              <a:t>dolor</a:t>
            </a:r>
            <a:r>
              <a:rPr lang="en-ZA" sz="1400" dirty="0">
                <a:solidFill>
                  <a:schemeClr val="bg1">
                    <a:lumMod val="50000"/>
                  </a:schemeClr>
                </a:solidFill>
                <a:latin typeface="Arial" panose="020B0604020202020204" pitchFamily="34" charset="0"/>
                <a:cs typeface="Arial" panose="020B0604020202020204" pitchFamily="34" charset="0"/>
              </a:rPr>
              <a:t> sit </a:t>
            </a:r>
            <a:r>
              <a:rPr lang="en-ZA" sz="1400" dirty="0" err="1">
                <a:solidFill>
                  <a:schemeClr val="bg1">
                    <a:lumMod val="50000"/>
                  </a:schemeClr>
                </a:solidFill>
                <a:latin typeface="Arial" panose="020B0604020202020204" pitchFamily="34" charset="0"/>
                <a:cs typeface="Arial" panose="020B0604020202020204" pitchFamily="34" charset="0"/>
              </a:rPr>
              <a:t>amet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consectetuer</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adipiscing</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elit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Ut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eros,faucibus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eget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dignissim</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eu</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nonummy</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ut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leo</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Duis</a:t>
            </a:r>
            <a:r>
              <a:rPr lang="en-ZA" sz="1400" dirty="0">
                <a:solidFill>
                  <a:schemeClr val="bg1">
                    <a:lumMod val="50000"/>
                  </a:schemeClr>
                </a:solidFill>
                <a:latin typeface="Arial" panose="020B0604020202020204" pitchFamily="34" charset="0"/>
                <a:cs typeface="Arial" panose="020B0604020202020204" pitchFamily="34" charset="0"/>
              </a:rPr>
              <a:t> ac sem. </a:t>
            </a:r>
            <a:r>
              <a:rPr lang="en-ZA" sz="1400" dirty="0" err="1">
                <a:solidFill>
                  <a:schemeClr val="bg1">
                    <a:lumMod val="50000"/>
                  </a:schemeClr>
                </a:solidFill>
                <a:latin typeface="Arial" panose="020B0604020202020204" pitchFamily="34" charset="0"/>
                <a:cs typeface="Arial" panose="020B0604020202020204" pitchFamily="34" charset="0"/>
              </a:rPr>
              <a:t>Nulla</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sapien</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rhoncus</a:t>
            </a:r>
            <a:r>
              <a:rPr lang="en-ZA" sz="1400" dirty="0">
                <a:solidFill>
                  <a:schemeClr val="bg1">
                    <a:lumMod val="50000"/>
                  </a:schemeClr>
                </a:solidFill>
                <a:latin typeface="Arial" panose="020B0604020202020204" pitchFamily="34" charset="0"/>
                <a:cs typeface="Arial" panose="020B0604020202020204" pitchFamily="34" charset="0"/>
              </a:rPr>
              <a:t> ante. </a:t>
            </a:r>
            <a:r>
              <a:rPr lang="en-ZA" sz="1400" dirty="0" err="1">
                <a:solidFill>
                  <a:schemeClr val="bg1">
                    <a:lumMod val="50000"/>
                  </a:schemeClr>
                </a:solidFill>
                <a:latin typeface="Arial" panose="020B0604020202020204" pitchFamily="34" charset="0"/>
                <a:cs typeface="Arial" panose="020B0604020202020204" pitchFamily="34" charset="0"/>
              </a:rPr>
              <a:t>Praesent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justo</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turpis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pulvinar</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quis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tristique</a:t>
            </a:r>
            <a:r>
              <a:rPr lang="en-ZA" sz="1400" dirty="0">
                <a:solidFill>
                  <a:schemeClr val="bg1">
                    <a:lumMod val="50000"/>
                  </a:schemeClr>
                </a:solidFill>
                <a:latin typeface="Arial" panose="020B0604020202020204" pitchFamily="34" charset="0"/>
                <a:cs typeface="Arial" panose="020B0604020202020204" pitchFamily="34" charset="0"/>
              </a:rPr>
              <a:t> vitae, </a:t>
            </a:r>
            <a:r>
              <a:rPr lang="en-ZA" sz="1400" dirty="0" err="1">
                <a:solidFill>
                  <a:schemeClr val="bg1">
                    <a:lumMod val="50000"/>
                  </a:schemeClr>
                </a:solidFill>
                <a:latin typeface="Arial" panose="020B0604020202020204" pitchFamily="34" charset="0"/>
                <a:cs typeface="Arial" panose="020B0604020202020204" pitchFamily="34" charset="0"/>
              </a:rPr>
              <a:t>auctor</a:t>
            </a:r>
            <a:r>
              <a:rPr lang="en-ZA" sz="1400" dirty="0">
                <a:solidFill>
                  <a:schemeClr val="bg1">
                    <a:lumMod val="50000"/>
                  </a:schemeClr>
                </a:solidFill>
                <a:latin typeface="Arial" panose="020B0604020202020204" pitchFamily="34" charset="0"/>
                <a:cs typeface="Arial" panose="020B0604020202020204" pitchFamily="34" charset="0"/>
              </a:rPr>
              <a:t> a, </a:t>
            </a:r>
            <a:r>
              <a:rPr lang="en-ZA" sz="1400" dirty="0" err="1">
                <a:solidFill>
                  <a:schemeClr val="bg1">
                    <a:lumMod val="50000"/>
                  </a:schemeClr>
                </a:solidFill>
                <a:latin typeface="Arial" panose="020B0604020202020204" pitchFamily="34" charset="0"/>
                <a:cs typeface="Arial" panose="020B0604020202020204" pitchFamily="34" charset="0"/>
              </a:rPr>
              <a:t>pede</a:t>
            </a:r>
            <a:r>
              <a:rPr lang="en-ZA" sz="1400" dirty="0">
                <a:solidFill>
                  <a:schemeClr val="bg1">
                    <a:lumMod val="50000"/>
                  </a:schemeClr>
                </a:solidFill>
                <a:latin typeface="Arial" panose="020B0604020202020204" pitchFamily="34" charset="0"/>
                <a:cs typeface="Arial" panose="020B0604020202020204" pitchFamily="34" charset="0"/>
              </a:rPr>
              <a:t>. Nam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in, </a:t>
            </a:r>
            <a:r>
              <a:rPr lang="en-ZA" sz="1400" dirty="0" err="1">
                <a:solidFill>
                  <a:schemeClr val="bg1">
                    <a:lumMod val="50000"/>
                  </a:schemeClr>
                </a:solidFill>
                <a:latin typeface="Arial" panose="020B0604020202020204" pitchFamily="34" charset="0"/>
                <a:cs typeface="Arial" panose="020B0604020202020204" pitchFamily="34" charset="0"/>
              </a:rPr>
              <a:t>sodales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nec</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id, </a:t>
            </a:r>
            <a:r>
              <a:rPr lang="en-ZA" sz="1400" dirty="0" err="1">
                <a:solidFill>
                  <a:schemeClr val="bg1">
                    <a:lumMod val="50000"/>
                  </a:schemeClr>
                </a:solidFill>
                <a:latin typeface="Arial" panose="020B0604020202020204" pitchFamily="34" charset="0"/>
                <a:cs typeface="Arial" panose="020B0604020202020204" pitchFamily="34" charset="0"/>
              </a:rPr>
              <a:t>metus.Sed</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non:</a:t>
            </a:r>
          </a:p>
        </p:txBody>
      </p:sp>
      <p:sp>
        <p:nvSpPr>
          <p:cNvPr id="40" name="Content Placeholder 8">
            <a:extLst>
              <a:ext uri="{FF2B5EF4-FFF2-40B4-BE49-F238E27FC236}">
                <a16:creationId xmlns:a16="http://schemas.microsoft.com/office/drawing/2014/main" id="{8D72D3DD-A4F4-304A-A035-EF45E1A0C79A}"/>
              </a:ext>
            </a:extLst>
          </p:cNvPr>
          <p:cNvSpPr>
            <a:spLocks noGrp="1"/>
          </p:cNvSpPr>
          <p:nvPr>
            <p:ph sz="quarter" idx="25"/>
          </p:nvPr>
        </p:nvSpPr>
        <p:spPr>
          <a:xfrm>
            <a:off x="4822825" y="1428727"/>
            <a:ext cx="3938235" cy="2216075"/>
          </a:xfrm>
        </p:spPr>
        <p:txBody>
          <a:bodyPr>
            <a:normAutofit/>
          </a:bodyPr>
          <a:lstStyle>
            <a:lvl1pPr>
              <a:defRPr sz="1400"/>
            </a:lvl1pPr>
          </a:lstStyle>
          <a:p>
            <a:pPr lvl="0"/>
            <a:endParaRPr lang="en-US" dirty="0"/>
          </a:p>
        </p:txBody>
      </p:sp>
      <p:sp>
        <p:nvSpPr>
          <p:cNvPr id="41" name="Content Placeholder 8">
            <a:extLst>
              <a:ext uri="{FF2B5EF4-FFF2-40B4-BE49-F238E27FC236}">
                <a16:creationId xmlns:a16="http://schemas.microsoft.com/office/drawing/2014/main" id="{BD963FE5-439D-9746-9554-9082468E37F2}"/>
              </a:ext>
            </a:extLst>
          </p:cNvPr>
          <p:cNvSpPr>
            <a:spLocks noGrp="1"/>
          </p:cNvSpPr>
          <p:nvPr>
            <p:ph sz="quarter" idx="26"/>
          </p:nvPr>
        </p:nvSpPr>
        <p:spPr>
          <a:xfrm>
            <a:off x="4822825" y="3913173"/>
            <a:ext cx="3938235" cy="2216075"/>
          </a:xfrm>
        </p:spPr>
        <p:txBody>
          <a:bodyPr>
            <a:normAutofit/>
          </a:bodyPr>
          <a:lstStyle>
            <a:lvl1pPr>
              <a:defRPr sz="1400"/>
            </a:lvl1pPr>
          </a:lstStyle>
          <a:p>
            <a:pPr lvl="0"/>
            <a:endParaRPr lang="en-US" dirty="0"/>
          </a:p>
        </p:txBody>
      </p:sp>
      <p:sp>
        <p:nvSpPr>
          <p:cNvPr id="42" name="Content Placeholder 8">
            <a:extLst>
              <a:ext uri="{FF2B5EF4-FFF2-40B4-BE49-F238E27FC236}">
                <a16:creationId xmlns:a16="http://schemas.microsoft.com/office/drawing/2014/main" id="{8382A8B0-D4ED-4345-A53E-E8D7037C4A69}"/>
              </a:ext>
            </a:extLst>
          </p:cNvPr>
          <p:cNvSpPr>
            <a:spLocks noGrp="1"/>
          </p:cNvSpPr>
          <p:nvPr>
            <p:ph sz="quarter" idx="27"/>
          </p:nvPr>
        </p:nvSpPr>
        <p:spPr>
          <a:xfrm>
            <a:off x="282275" y="3914909"/>
            <a:ext cx="4289725" cy="2216075"/>
          </a:xfrm>
        </p:spPr>
        <p:txBody>
          <a:bodyPr>
            <a:normAutofit/>
          </a:bodyPr>
          <a:lstStyle>
            <a:lvl1pPr>
              <a:defRPr sz="1400"/>
            </a:lvl1pPr>
          </a:lstStyle>
          <a:p>
            <a:pPr lvl="0"/>
            <a:endParaRPr lang="en-US" dirty="0"/>
          </a:p>
        </p:txBody>
      </p:sp>
    </p:spTree>
    <p:extLst>
      <p:ext uri="{BB962C8B-B14F-4D97-AF65-F5344CB8AC3E}">
        <p14:creationId xmlns:p14="http://schemas.microsoft.com/office/powerpoint/2010/main" val="3062632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22EEF094-7CF3-9141-8BB3-9F9E4F070B1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8838" y="-97020"/>
            <a:ext cx="9401673" cy="7052037"/>
          </a:xfrm>
          <a:prstGeom prst="rect">
            <a:avLst/>
          </a:prstGeom>
          <a:noFill/>
        </p:spPr>
      </p:pic>
      <p:sp>
        <p:nvSpPr>
          <p:cNvPr id="75" name="Rectangle 74">
            <a:extLst>
              <a:ext uri="{FF2B5EF4-FFF2-40B4-BE49-F238E27FC236}">
                <a16:creationId xmlns:a16="http://schemas.microsoft.com/office/drawing/2014/main" id="{9DAF18E4-4601-7946-A481-905DB8BA8891}"/>
              </a:ext>
            </a:extLst>
          </p:cNvPr>
          <p:cNvSpPr/>
          <p:nvPr userDrawn="1"/>
        </p:nvSpPr>
        <p:spPr>
          <a:xfrm>
            <a:off x="-129361" y="3645024"/>
            <a:ext cx="9402719" cy="3212976"/>
          </a:xfrm>
          <a:prstGeom prst="rect">
            <a:avLst/>
          </a:prstGeom>
          <a:gradFill>
            <a:gsLst>
              <a:gs pos="0">
                <a:schemeClr val="tx1">
                  <a:alpha val="0"/>
                </a:schemeClr>
              </a:gs>
              <a:gs pos="100000">
                <a:schemeClr val="tx1">
                  <a:alpha val="69000"/>
                </a:scheme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7" name="Rectangle 26">
            <a:hlinkClick r:id="" action="ppaction://noaction"/>
            <a:extLst>
              <a:ext uri="{FF2B5EF4-FFF2-40B4-BE49-F238E27FC236}">
                <a16:creationId xmlns:a16="http://schemas.microsoft.com/office/drawing/2014/main" id="{6F425320-5D09-2949-B37C-C98BA82A33E6}"/>
              </a:ext>
            </a:extLst>
          </p:cNvPr>
          <p:cNvSpPr/>
          <p:nvPr userDrawn="1"/>
        </p:nvSpPr>
        <p:spPr>
          <a:xfrm>
            <a:off x="2747249"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8" name="Rectangle 27">
            <a:hlinkClick r:id="" action="ppaction://noaction"/>
            <a:extLst>
              <a:ext uri="{FF2B5EF4-FFF2-40B4-BE49-F238E27FC236}">
                <a16:creationId xmlns:a16="http://schemas.microsoft.com/office/drawing/2014/main" id="{0C3463B7-A8BB-2841-A3B8-072655327FA4}"/>
              </a:ext>
            </a:extLst>
          </p:cNvPr>
          <p:cNvSpPr/>
          <p:nvPr userDrawn="1"/>
        </p:nvSpPr>
        <p:spPr>
          <a:xfrm>
            <a:off x="3979736"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9" name="Rectangle 28">
            <a:hlinkClick r:id="" action="ppaction://noaction"/>
            <a:extLst>
              <a:ext uri="{FF2B5EF4-FFF2-40B4-BE49-F238E27FC236}">
                <a16:creationId xmlns:a16="http://schemas.microsoft.com/office/drawing/2014/main" id="{BF857FD0-5379-5249-9F81-237849DDC224}"/>
              </a:ext>
            </a:extLst>
          </p:cNvPr>
          <p:cNvSpPr/>
          <p:nvPr userDrawn="1"/>
        </p:nvSpPr>
        <p:spPr>
          <a:xfrm>
            <a:off x="5212223"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0" name="Rectangle 29">
            <a:hlinkClick r:id="" action="ppaction://noaction"/>
            <a:extLst>
              <a:ext uri="{FF2B5EF4-FFF2-40B4-BE49-F238E27FC236}">
                <a16:creationId xmlns:a16="http://schemas.microsoft.com/office/drawing/2014/main" id="{A7F44EAD-7844-A14B-996A-AB21F10DA2FC}"/>
              </a:ext>
            </a:extLst>
          </p:cNvPr>
          <p:cNvSpPr/>
          <p:nvPr userDrawn="1"/>
        </p:nvSpPr>
        <p:spPr>
          <a:xfrm>
            <a:off x="6444708"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1" name="Rectangle 30">
            <a:hlinkClick r:id="" action="ppaction://noaction"/>
            <a:extLst>
              <a:ext uri="{FF2B5EF4-FFF2-40B4-BE49-F238E27FC236}">
                <a16:creationId xmlns:a16="http://schemas.microsoft.com/office/drawing/2014/main" id="{6BCFB46E-303B-064E-A9C1-B160F04CFF2A}"/>
              </a:ext>
            </a:extLst>
          </p:cNvPr>
          <p:cNvSpPr/>
          <p:nvPr userDrawn="1"/>
        </p:nvSpPr>
        <p:spPr>
          <a:xfrm>
            <a:off x="7668344"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5" name="Rectangle 34">
            <a:hlinkClick r:id="" action="ppaction://noaction"/>
            <a:extLst>
              <a:ext uri="{FF2B5EF4-FFF2-40B4-BE49-F238E27FC236}">
                <a16:creationId xmlns:a16="http://schemas.microsoft.com/office/drawing/2014/main" id="{DA7E6C42-3CAF-C243-88D9-2599141C08D5}"/>
              </a:ext>
            </a:extLst>
          </p:cNvPr>
          <p:cNvSpPr/>
          <p:nvPr userDrawn="1"/>
        </p:nvSpPr>
        <p:spPr>
          <a:xfrm>
            <a:off x="282345"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18" name="Rectangle 17">
            <a:extLst>
              <a:ext uri="{FF2B5EF4-FFF2-40B4-BE49-F238E27FC236}">
                <a16:creationId xmlns:a16="http://schemas.microsoft.com/office/drawing/2014/main" id="{59ABB3A3-CCBC-2340-B61C-06D22A7FD055}"/>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60" name="Line 8">
            <a:extLst>
              <a:ext uri="{FF2B5EF4-FFF2-40B4-BE49-F238E27FC236}">
                <a16:creationId xmlns:a16="http://schemas.microsoft.com/office/drawing/2014/main" id="{4FB24D89-CE89-3149-B1ED-68870930C716}"/>
              </a:ext>
            </a:extLst>
          </p:cNvPr>
          <p:cNvSpPr>
            <a:spLocks noChangeShapeType="1"/>
          </p:cNvSpPr>
          <p:nvPr userDrawn="1"/>
        </p:nvSpPr>
        <p:spPr bwMode="auto">
          <a:xfrm flipH="1">
            <a:off x="1881957" y="6656429"/>
            <a:ext cx="432048" cy="0"/>
          </a:xfrm>
          <a:prstGeom prst="line">
            <a:avLst/>
          </a:prstGeom>
          <a:noFill/>
          <a:ln w="34925"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16" name="Rectangle 15">
            <a:extLst>
              <a:ext uri="{FF2B5EF4-FFF2-40B4-BE49-F238E27FC236}">
                <a16:creationId xmlns:a16="http://schemas.microsoft.com/office/drawing/2014/main" id="{97BF51BE-5291-CD43-A755-8E7EE319C86D}"/>
              </a:ext>
            </a:extLst>
          </p:cNvPr>
          <p:cNvSpPr/>
          <p:nvPr userDrawn="1"/>
        </p:nvSpPr>
        <p:spPr>
          <a:xfrm flipH="1">
            <a:off x="1577304" y="3078839"/>
            <a:ext cx="6021664" cy="1008100"/>
          </a:xfrm>
          <a:prstGeom prst="rect">
            <a:avLst/>
          </a:prstGeom>
          <a:gradFill>
            <a:gsLst>
              <a:gs pos="1000">
                <a:schemeClr val="accent1">
                  <a:alpha val="0"/>
                  <a:lumMod val="96000"/>
                </a:schemeClr>
              </a:gs>
              <a:gs pos="50000">
                <a:srgbClr val="00697E">
                  <a:alpha val="84000"/>
                </a:srgbClr>
              </a:gs>
              <a:gs pos="99000">
                <a:srgbClr val="00697E">
                  <a:alpha val="90000"/>
                </a:srgbClr>
              </a:gs>
            </a:gsLst>
            <a:lin ang="9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schemeClr val="lt1"/>
              </a:solidFill>
            </a:endParaRPr>
          </a:p>
        </p:txBody>
      </p:sp>
      <p:sp>
        <p:nvSpPr>
          <p:cNvPr id="50" name="Text Placeholder 9">
            <a:extLst>
              <a:ext uri="{FF2B5EF4-FFF2-40B4-BE49-F238E27FC236}">
                <a16:creationId xmlns:a16="http://schemas.microsoft.com/office/drawing/2014/main" id="{8EE753FE-5354-E448-A469-25E96957AC6B}"/>
              </a:ext>
            </a:extLst>
          </p:cNvPr>
          <p:cNvSpPr>
            <a:spLocks noGrp="1"/>
          </p:cNvSpPr>
          <p:nvPr>
            <p:ph type="body" sz="quarter" idx="13" hasCustomPrompt="1"/>
          </p:nvPr>
        </p:nvSpPr>
        <p:spPr>
          <a:xfrm>
            <a:off x="1780734" y="3398223"/>
            <a:ext cx="4087410" cy="369332"/>
          </a:xfrm>
        </p:spPr>
        <p:txBody>
          <a:bodyPr wrap="square">
            <a:spAutoFit/>
          </a:bodyPr>
          <a:lstStyle>
            <a:lvl1pPr algn="l">
              <a:lnSpc>
                <a:spcPct val="100000"/>
              </a:lnSpc>
              <a:spcBef>
                <a:spcPts val="0"/>
              </a:spcBef>
              <a:spcAft>
                <a:spcPts val="0"/>
              </a:spcAft>
              <a:defRPr sz="2400" b="1" i="0" cap="none">
                <a:solidFill>
                  <a:schemeClr val="bg1">
                    <a:lumMod val="95000"/>
                  </a:schemeClr>
                </a:solidFill>
                <a:latin typeface="Arial" panose="020B0604020202020204" pitchFamily="34" charset="0"/>
                <a:cs typeface="Arial" panose="020B0604020202020204" pitchFamily="34" charset="0"/>
              </a:defRPr>
            </a:lvl1pPr>
          </a:lstStyle>
          <a:p>
            <a:pPr lvl="0"/>
            <a:r>
              <a:rPr lang="en-US" dirty="0"/>
              <a:t>SECTIONAL TITLE TWO</a:t>
            </a:r>
          </a:p>
        </p:txBody>
      </p:sp>
      <p:sp>
        <p:nvSpPr>
          <p:cNvPr id="2" name="Slide Number Placeholder 1"/>
          <p:cNvSpPr>
            <a:spLocks noGrp="1"/>
          </p:cNvSpPr>
          <p:nvPr>
            <p:ph type="sldNum" sz="quarter" idx="14"/>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2049863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FBB32A41-D6CD-7E49-81DA-35C239B0069D}"/>
              </a:ext>
            </a:extLst>
          </p:cNvPr>
          <p:cNvGrpSpPr/>
          <p:nvPr userDrawn="1"/>
        </p:nvGrpSpPr>
        <p:grpSpPr>
          <a:xfrm>
            <a:off x="-11380" y="-9311"/>
            <a:ext cx="9185167" cy="599171"/>
            <a:chOff x="-11380" y="-9311"/>
            <a:chExt cx="9185167" cy="599171"/>
          </a:xfrm>
        </p:grpSpPr>
        <p:pic>
          <p:nvPicPr>
            <p:cNvPr id="30" name="Picture 29">
              <a:extLst>
                <a:ext uri="{FF2B5EF4-FFF2-40B4-BE49-F238E27FC236}">
                  <a16:creationId xmlns:a16="http://schemas.microsoft.com/office/drawing/2014/main" id="{7D1F2D8B-84B0-7D41-A6D8-9E039EB0B74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31" name="Picture 30">
              <a:extLst>
                <a:ext uri="{FF2B5EF4-FFF2-40B4-BE49-F238E27FC236}">
                  <a16:creationId xmlns:a16="http://schemas.microsoft.com/office/drawing/2014/main" id="{BA929B72-97F8-1C4E-83D1-D3BAD60ACA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DD52E8DD-BEF7-344D-AF0F-854F88755A24}"/>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13" name="Text Placeholder 9">
            <a:extLst>
              <a:ext uri="{FF2B5EF4-FFF2-40B4-BE49-F238E27FC236}">
                <a16:creationId xmlns:a16="http://schemas.microsoft.com/office/drawing/2014/main" id="{C7110D0A-4DE5-8F48-BA1D-B64104B0A647}"/>
              </a:ext>
            </a:extLst>
          </p:cNvPr>
          <p:cNvSpPr>
            <a:spLocks noGrp="1"/>
          </p:cNvSpPr>
          <p:nvPr>
            <p:ph type="body" sz="quarter" idx="12" hasCustomPrompt="1"/>
          </p:nvPr>
        </p:nvSpPr>
        <p:spPr>
          <a:xfrm>
            <a:off x="434887" y="2437192"/>
            <a:ext cx="7848872" cy="646331"/>
          </a:xfrm>
        </p:spPr>
        <p:txBody>
          <a:bodyPr wrap="square">
            <a:spAutoFit/>
          </a:bodyPr>
          <a:lstStyle>
            <a:lvl1pPr marL="285750" indent="-285750" algn="l">
              <a:lnSpc>
                <a:spcPct val="100000"/>
              </a:lnSpc>
              <a:spcBef>
                <a:spcPts val="0"/>
              </a:spcBef>
              <a:spcAft>
                <a:spcPts val="0"/>
              </a:spcAft>
              <a:buFont typeface="Arial" panose="020B0604020202020204" pitchFamily="34" charset="0"/>
              <a:buChar char="•"/>
              <a:defRPr sz="1400" b="0"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Bullet Point</a:t>
            </a:r>
          </a:p>
          <a:p>
            <a:pPr lvl="0"/>
            <a:r>
              <a:rPr lang="en-US" dirty="0"/>
              <a:t>Bullet Point</a:t>
            </a:r>
          </a:p>
          <a:p>
            <a:pPr lvl="0"/>
            <a:r>
              <a:rPr lang="en-US" dirty="0"/>
              <a:t>Bullet Point</a:t>
            </a:r>
          </a:p>
        </p:txBody>
      </p:sp>
      <p:sp>
        <p:nvSpPr>
          <p:cNvPr id="16" name="Text Placeholder 9">
            <a:extLst>
              <a:ext uri="{FF2B5EF4-FFF2-40B4-BE49-F238E27FC236}">
                <a16:creationId xmlns:a16="http://schemas.microsoft.com/office/drawing/2014/main" id="{DEDCD908-F5E6-114A-82C0-49493A98F04E}"/>
              </a:ext>
            </a:extLst>
          </p:cNvPr>
          <p:cNvSpPr>
            <a:spLocks noGrp="1"/>
          </p:cNvSpPr>
          <p:nvPr>
            <p:ph type="body" sz="quarter" idx="14" hasCustomPrompt="1"/>
          </p:nvPr>
        </p:nvSpPr>
        <p:spPr>
          <a:xfrm>
            <a:off x="434887" y="1436380"/>
            <a:ext cx="7848872" cy="86177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0" i="0" cap="none">
                <a:solidFill>
                  <a:schemeClr val="bg1">
                    <a:lumMod val="50000"/>
                  </a:schemeClr>
                </a:solidFill>
                <a:latin typeface="Arial" panose="020B0604020202020204" pitchFamily="34" charset="0"/>
                <a:cs typeface="Arial" panose="020B0604020202020204" pitchFamily="34" charset="0"/>
              </a:defRPr>
            </a:lvl1pPr>
          </a:lstStyle>
          <a:p>
            <a:r>
              <a:rPr lang="en-ZA" sz="1400" dirty="0">
                <a:solidFill>
                  <a:schemeClr val="bg1">
                    <a:lumMod val="50000"/>
                  </a:schemeClr>
                </a:solidFill>
                <a:latin typeface="Arial" panose="020B0604020202020204" pitchFamily="34" charset="0"/>
                <a:cs typeface="Arial" panose="020B0604020202020204" pitchFamily="34" charset="0"/>
              </a:rPr>
              <a:t>Content Arial Regular 14 point text. Lorem ipsum </a:t>
            </a:r>
            <a:r>
              <a:rPr lang="en-ZA" sz="1400" dirty="0" err="1">
                <a:solidFill>
                  <a:schemeClr val="bg1">
                    <a:lumMod val="50000"/>
                  </a:schemeClr>
                </a:solidFill>
                <a:latin typeface="Arial" panose="020B0604020202020204" pitchFamily="34" charset="0"/>
                <a:cs typeface="Arial" panose="020B0604020202020204" pitchFamily="34" charset="0"/>
              </a:rPr>
              <a:t>dolor</a:t>
            </a:r>
            <a:r>
              <a:rPr lang="en-ZA" sz="1400" dirty="0">
                <a:solidFill>
                  <a:schemeClr val="bg1">
                    <a:lumMod val="50000"/>
                  </a:schemeClr>
                </a:solidFill>
                <a:latin typeface="Arial" panose="020B0604020202020204" pitchFamily="34" charset="0"/>
                <a:cs typeface="Arial" panose="020B0604020202020204" pitchFamily="34" charset="0"/>
              </a:rPr>
              <a:t> sit </a:t>
            </a:r>
            <a:r>
              <a:rPr lang="en-ZA" sz="1400" dirty="0" err="1">
                <a:solidFill>
                  <a:schemeClr val="bg1">
                    <a:lumMod val="50000"/>
                  </a:schemeClr>
                </a:solidFill>
                <a:latin typeface="Arial" panose="020B0604020202020204" pitchFamily="34" charset="0"/>
                <a:cs typeface="Arial" panose="020B0604020202020204" pitchFamily="34" charset="0"/>
              </a:rPr>
              <a:t>amet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consectetuer</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adipiscing</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elit</a:t>
            </a:r>
            <a:r>
              <a:rPr lang="en-ZA" sz="1400" dirty="0">
                <a:solidFill>
                  <a:schemeClr val="bg1">
                    <a:lumMod val="50000"/>
                  </a:schemeClr>
                </a:solidFill>
                <a:latin typeface="Arial" panose="020B0604020202020204" pitchFamily="34" charset="0"/>
                <a:cs typeface="Arial" panose="020B0604020202020204" pitchFamily="34" charset="0"/>
              </a:rPr>
              <a:t>. Ut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eros,faucibus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eget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dignissim</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eu</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nonummy</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ut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leo</a:t>
            </a:r>
            <a:r>
              <a:rPr lang="en-ZA" sz="1400" dirty="0">
                <a:solidFill>
                  <a:schemeClr val="bg1">
                    <a:lumMod val="50000"/>
                  </a:schemeClr>
                </a:solidFill>
                <a:latin typeface="Arial" panose="020B0604020202020204" pitchFamily="34" charset="0"/>
                <a:cs typeface="Arial" panose="020B0604020202020204" pitchFamily="34" charset="0"/>
              </a:rPr>
              <a:t>. Duis ac sem. </a:t>
            </a:r>
            <a:r>
              <a:rPr lang="en-ZA" sz="1400" dirty="0" err="1">
                <a:solidFill>
                  <a:schemeClr val="bg1">
                    <a:lumMod val="50000"/>
                  </a:schemeClr>
                </a:solidFill>
                <a:latin typeface="Arial" panose="020B0604020202020204" pitchFamily="34" charset="0"/>
                <a:cs typeface="Arial" panose="020B0604020202020204" pitchFamily="34" charset="0"/>
              </a:rPr>
              <a:t>Nulla</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sapien</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rhoncus</a:t>
            </a:r>
            <a:r>
              <a:rPr lang="en-ZA" sz="1400" dirty="0">
                <a:solidFill>
                  <a:schemeClr val="bg1">
                    <a:lumMod val="50000"/>
                  </a:schemeClr>
                </a:solidFill>
                <a:latin typeface="Arial" panose="020B0604020202020204" pitchFamily="34" charset="0"/>
                <a:cs typeface="Arial" panose="020B0604020202020204" pitchFamily="34" charset="0"/>
              </a:rPr>
              <a:t> ante. </a:t>
            </a:r>
            <a:r>
              <a:rPr lang="en-ZA" sz="1400" dirty="0" err="1">
                <a:solidFill>
                  <a:schemeClr val="bg1">
                    <a:lumMod val="50000"/>
                  </a:schemeClr>
                </a:solidFill>
                <a:latin typeface="Arial" panose="020B0604020202020204" pitchFamily="34" charset="0"/>
                <a:cs typeface="Arial" panose="020B0604020202020204" pitchFamily="34" charset="0"/>
              </a:rPr>
              <a:t>Praesent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justo</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turpis</a:t>
            </a:r>
            <a:r>
              <a:rPr lang="en-ZA" sz="1400" dirty="0">
                <a:solidFill>
                  <a:schemeClr val="bg1">
                    <a:lumMod val="50000"/>
                  </a:schemeClr>
                </a:solidFill>
                <a:latin typeface="Arial" panose="020B0604020202020204" pitchFamily="34" charset="0"/>
                <a:cs typeface="Arial" panose="020B0604020202020204" pitchFamily="34" charset="0"/>
              </a:rPr>
              <a:t>, pulvinar </a:t>
            </a:r>
            <a:r>
              <a:rPr lang="en-ZA" sz="1400" dirty="0" err="1">
                <a:solidFill>
                  <a:schemeClr val="bg1">
                    <a:lumMod val="50000"/>
                  </a:schemeClr>
                </a:solidFill>
                <a:latin typeface="Arial" panose="020B0604020202020204" pitchFamily="34" charset="0"/>
                <a:cs typeface="Arial" panose="020B0604020202020204" pitchFamily="34" charset="0"/>
              </a:rPr>
              <a:t>quis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tristique</a:t>
            </a:r>
            <a:r>
              <a:rPr lang="en-ZA" sz="1400" dirty="0">
                <a:solidFill>
                  <a:schemeClr val="bg1">
                    <a:lumMod val="50000"/>
                  </a:schemeClr>
                </a:solidFill>
                <a:latin typeface="Arial" panose="020B0604020202020204" pitchFamily="34" charset="0"/>
                <a:cs typeface="Arial" panose="020B0604020202020204" pitchFamily="34" charset="0"/>
              </a:rPr>
              <a:t> vitae, </a:t>
            </a:r>
            <a:r>
              <a:rPr lang="en-ZA" sz="1400" dirty="0" err="1">
                <a:solidFill>
                  <a:schemeClr val="bg1">
                    <a:lumMod val="50000"/>
                  </a:schemeClr>
                </a:solidFill>
                <a:latin typeface="Arial" panose="020B0604020202020204" pitchFamily="34" charset="0"/>
                <a:cs typeface="Arial" panose="020B0604020202020204" pitchFamily="34" charset="0"/>
              </a:rPr>
              <a:t>auctor</a:t>
            </a:r>
            <a:r>
              <a:rPr lang="en-ZA" sz="1400" dirty="0">
                <a:solidFill>
                  <a:schemeClr val="bg1">
                    <a:lumMod val="50000"/>
                  </a:schemeClr>
                </a:solidFill>
                <a:latin typeface="Arial" panose="020B0604020202020204" pitchFamily="34" charset="0"/>
                <a:cs typeface="Arial" panose="020B0604020202020204" pitchFamily="34" charset="0"/>
              </a:rPr>
              <a:t> a, </a:t>
            </a:r>
            <a:r>
              <a:rPr lang="en-ZA" sz="1400" dirty="0" err="1">
                <a:solidFill>
                  <a:schemeClr val="bg1">
                    <a:lumMod val="50000"/>
                  </a:schemeClr>
                </a:solidFill>
                <a:latin typeface="Arial" panose="020B0604020202020204" pitchFamily="34" charset="0"/>
                <a:cs typeface="Arial" panose="020B0604020202020204" pitchFamily="34" charset="0"/>
              </a:rPr>
              <a:t>pede</a:t>
            </a:r>
            <a:r>
              <a:rPr lang="en-ZA" sz="1400" dirty="0">
                <a:solidFill>
                  <a:schemeClr val="bg1">
                    <a:lumMod val="50000"/>
                  </a:schemeClr>
                </a:solidFill>
                <a:latin typeface="Arial" panose="020B0604020202020204" pitchFamily="34" charset="0"/>
                <a:cs typeface="Arial" panose="020B0604020202020204" pitchFamily="34" charset="0"/>
              </a:rPr>
              <a:t>. Nam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in, </a:t>
            </a:r>
            <a:r>
              <a:rPr lang="en-ZA" sz="1400" dirty="0" err="1">
                <a:solidFill>
                  <a:schemeClr val="bg1">
                    <a:lumMod val="50000"/>
                  </a:schemeClr>
                </a:solidFill>
                <a:latin typeface="Arial" panose="020B0604020202020204" pitchFamily="34" charset="0"/>
                <a:cs typeface="Arial" panose="020B0604020202020204" pitchFamily="34" charset="0"/>
              </a:rPr>
              <a:t>sodales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nec</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id, </a:t>
            </a:r>
            <a:r>
              <a:rPr lang="en-ZA" sz="1400" dirty="0" err="1">
                <a:solidFill>
                  <a:schemeClr val="bg1">
                    <a:lumMod val="50000"/>
                  </a:schemeClr>
                </a:solidFill>
                <a:latin typeface="Arial" panose="020B0604020202020204" pitchFamily="34" charset="0"/>
                <a:cs typeface="Arial" panose="020B0604020202020204" pitchFamily="34" charset="0"/>
              </a:rPr>
              <a:t>metus.Sed</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non:</a:t>
            </a:r>
          </a:p>
        </p:txBody>
      </p:sp>
      <p:sp>
        <p:nvSpPr>
          <p:cNvPr id="21" name="Text Placeholder 2">
            <a:extLst>
              <a:ext uri="{FF2B5EF4-FFF2-40B4-BE49-F238E27FC236}">
                <a16:creationId xmlns:a16="http://schemas.microsoft.com/office/drawing/2014/main" id="{F60916EC-F142-4F44-B486-888C75D3C69E}"/>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2</a:t>
            </a:r>
          </a:p>
        </p:txBody>
      </p:sp>
      <p:grpSp>
        <p:nvGrpSpPr>
          <p:cNvPr id="18" name="Group 17">
            <a:extLst>
              <a:ext uri="{FF2B5EF4-FFF2-40B4-BE49-F238E27FC236}">
                <a16:creationId xmlns:a16="http://schemas.microsoft.com/office/drawing/2014/main" id="{491BC0BC-56DB-9349-ADE9-C9EA6D4E21B1}"/>
              </a:ext>
            </a:extLst>
          </p:cNvPr>
          <p:cNvGrpSpPr/>
          <p:nvPr userDrawn="1"/>
        </p:nvGrpSpPr>
        <p:grpSpPr>
          <a:xfrm>
            <a:off x="-78191" y="6525344"/>
            <a:ext cx="9222191" cy="341967"/>
            <a:chOff x="-78191" y="6525344"/>
            <a:chExt cx="9222191" cy="341967"/>
          </a:xfrm>
        </p:grpSpPr>
        <p:sp>
          <p:nvSpPr>
            <p:cNvPr id="19" name="Rectangle 18">
              <a:hlinkClick r:id="" action="ppaction://noaction"/>
              <a:extLst>
                <a:ext uri="{FF2B5EF4-FFF2-40B4-BE49-F238E27FC236}">
                  <a16:creationId xmlns:a16="http://schemas.microsoft.com/office/drawing/2014/main" id="{DF4A6A47-5D54-CF49-AEAE-D622F4EE2CFB}"/>
                </a:ext>
              </a:extLst>
            </p:cNvPr>
            <p:cNvSpPr/>
            <p:nvPr userDrawn="1"/>
          </p:nvSpPr>
          <p:spPr>
            <a:xfrm>
              <a:off x="2747249"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0" name="Rectangle 19">
              <a:hlinkClick r:id="" action="ppaction://noaction"/>
              <a:extLst>
                <a:ext uri="{FF2B5EF4-FFF2-40B4-BE49-F238E27FC236}">
                  <a16:creationId xmlns:a16="http://schemas.microsoft.com/office/drawing/2014/main" id="{1A5699FB-E426-704B-ADA2-139C0119D5AE}"/>
                </a:ext>
              </a:extLst>
            </p:cNvPr>
            <p:cNvSpPr/>
            <p:nvPr userDrawn="1"/>
          </p:nvSpPr>
          <p:spPr>
            <a:xfrm>
              <a:off x="3979736"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2" name="Rectangle 21">
              <a:hlinkClick r:id="" action="ppaction://noaction"/>
              <a:extLst>
                <a:ext uri="{FF2B5EF4-FFF2-40B4-BE49-F238E27FC236}">
                  <a16:creationId xmlns:a16="http://schemas.microsoft.com/office/drawing/2014/main" id="{CFA83988-8AFC-7B41-B0E4-08E2CC021493}"/>
                </a:ext>
              </a:extLst>
            </p:cNvPr>
            <p:cNvSpPr/>
            <p:nvPr userDrawn="1"/>
          </p:nvSpPr>
          <p:spPr>
            <a:xfrm>
              <a:off x="52122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3" name="Rectangle 22">
              <a:hlinkClick r:id="" action="ppaction://noaction"/>
              <a:extLst>
                <a:ext uri="{FF2B5EF4-FFF2-40B4-BE49-F238E27FC236}">
                  <a16:creationId xmlns:a16="http://schemas.microsoft.com/office/drawing/2014/main" id="{EE8C5D74-D79C-E242-A526-01BFF478E0C3}"/>
                </a:ext>
              </a:extLst>
            </p:cNvPr>
            <p:cNvSpPr/>
            <p:nvPr userDrawn="1"/>
          </p:nvSpPr>
          <p:spPr>
            <a:xfrm>
              <a:off x="644470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4" name="Rectangle 23">
              <a:hlinkClick r:id="" action="ppaction://noaction"/>
              <a:extLst>
                <a:ext uri="{FF2B5EF4-FFF2-40B4-BE49-F238E27FC236}">
                  <a16:creationId xmlns:a16="http://schemas.microsoft.com/office/drawing/2014/main" id="{71A8E190-B3D4-6A4A-8574-8B53FCC4F2C9}"/>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5" name="Rectangle 24">
              <a:extLst>
                <a:ext uri="{FF2B5EF4-FFF2-40B4-BE49-F238E27FC236}">
                  <a16:creationId xmlns:a16="http://schemas.microsoft.com/office/drawing/2014/main" id="{99DC38A4-F2BE-9C4D-AEDE-94E64C472C4D}"/>
                </a:ext>
              </a:extLst>
            </p:cNvPr>
            <p:cNvSpPr/>
            <p:nvPr userDrawn="1"/>
          </p:nvSpPr>
          <p:spPr>
            <a:xfrm>
              <a:off x="1514728"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6" name="Line 8">
              <a:extLst>
                <a:ext uri="{FF2B5EF4-FFF2-40B4-BE49-F238E27FC236}">
                  <a16:creationId xmlns:a16="http://schemas.microsoft.com/office/drawing/2014/main" id="{DBF1F0C1-79A1-0346-8E09-F064AA82F740}"/>
                </a:ext>
              </a:extLst>
            </p:cNvPr>
            <p:cNvSpPr>
              <a:spLocks noChangeShapeType="1"/>
            </p:cNvSpPr>
            <p:nvPr userDrawn="1"/>
          </p:nvSpPr>
          <p:spPr bwMode="auto">
            <a:xfrm>
              <a:off x="1907704"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27" name="Rectangle 26">
              <a:hlinkClick r:id="" action="ppaction://noaction"/>
              <a:extLst>
                <a:ext uri="{FF2B5EF4-FFF2-40B4-BE49-F238E27FC236}">
                  <a16:creationId xmlns:a16="http://schemas.microsoft.com/office/drawing/2014/main" id="{C15E4A02-C62C-4749-89A5-E1C7E735CCAC}"/>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8" name="Rectangle 27">
              <a:extLst>
                <a:ext uri="{FF2B5EF4-FFF2-40B4-BE49-F238E27FC236}">
                  <a16:creationId xmlns:a16="http://schemas.microsoft.com/office/drawing/2014/main" id="{5771855B-F5B8-D94C-A3B1-CD383B03B918}"/>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 name="Slide Number Placeholder 1"/>
          <p:cNvSpPr>
            <a:spLocks noGrp="1"/>
          </p:cNvSpPr>
          <p:nvPr>
            <p:ph type="sldNum" sz="quarter" idx="16"/>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23684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82A6CD-BA19-9C4B-8954-3CE929B029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056" y="1"/>
            <a:ext cx="9139887" cy="6857998"/>
          </a:xfrm>
          <a:prstGeom prst="rect">
            <a:avLst/>
          </a:prstGeom>
        </p:spPr>
      </p:pic>
      <p:sp>
        <p:nvSpPr>
          <p:cNvPr id="25" name="Text Placeholder 29">
            <a:extLst>
              <a:ext uri="{FF2B5EF4-FFF2-40B4-BE49-F238E27FC236}">
                <a16:creationId xmlns:a16="http://schemas.microsoft.com/office/drawing/2014/main" id="{2AA6B622-0BF1-744D-A7C6-B397A3552A5E}"/>
              </a:ext>
            </a:extLst>
          </p:cNvPr>
          <p:cNvSpPr>
            <a:spLocks noGrp="1"/>
          </p:cNvSpPr>
          <p:nvPr userDrawn="1">
            <p:ph type="body" sz="quarter" idx="25" hasCustomPrompt="1"/>
          </p:nvPr>
        </p:nvSpPr>
        <p:spPr>
          <a:xfrm>
            <a:off x="7236296" y="697852"/>
            <a:ext cx="1516007" cy="359073"/>
          </a:xfrm>
        </p:spPr>
        <p:txBody>
          <a:bodyPr>
            <a:noAutofit/>
          </a:bodyPr>
          <a:lstStyle>
            <a:lvl1pPr>
              <a:lnSpc>
                <a:spcPct val="100000"/>
              </a:lnSpc>
              <a:spcBef>
                <a:spcPts val="0"/>
              </a:spcBef>
              <a:defRPr sz="2000" b="1" i="0">
                <a:solidFill>
                  <a:schemeClr val="bg1">
                    <a:alpha val="75000"/>
                  </a:schemeClr>
                </a:solidFill>
                <a:latin typeface="Arial" panose="020B0604020202020204" pitchFamily="34" charset="0"/>
                <a:cs typeface="Arial" panose="020B0604020202020204" pitchFamily="34" charset="0"/>
              </a:defRPr>
            </a:lvl1pPr>
          </a:lstStyle>
          <a:p>
            <a:pPr lvl="0"/>
            <a:r>
              <a:rPr lang="en-US" dirty="0"/>
              <a:t>DDMMYY</a:t>
            </a:r>
          </a:p>
        </p:txBody>
      </p:sp>
      <p:sp>
        <p:nvSpPr>
          <p:cNvPr id="3" name="TextBox 2">
            <a:extLst>
              <a:ext uri="{FF2B5EF4-FFF2-40B4-BE49-F238E27FC236}">
                <a16:creationId xmlns:a16="http://schemas.microsoft.com/office/drawing/2014/main" id="{EB3B2BB3-DB64-4F45-BB78-04C10CB3E3EE}"/>
              </a:ext>
            </a:extLst>
          </p:cNvPr>
          <p:cNvSpPr txBox="1">
            <a:spLocks noChangeAspect="1"/>
          </p:cNvSpPr>
          <p:nvPr userDrawn="1"/>
        </p:nvSpPr>
        <p:spPr>
          <a:xfrm>
            <a:off x="2222903" y="417438"/>
            <a:ext cx="4770288" cy="923330"/>
          </a:xfrm>
          <a:prstGeom prst="rect">
            <a:avLst/>
          </a:prstGeom>
          <a:noFill/>
        </p:spPr>
        <p:txBody>
          <a:bodyPr wrap="square" rtlCol="0">
            <a:noAutofit/>
          </a:bodyPr>
          <a:lstStyle/>
          <a:p>
            <a:r>
              <a:rPr lang="en-US" sz="5400" b="1" i="0" dirty="0">
                <a:solidFill>
                  <a:schemeClr val="bg1"/>
                </a:solidFill>
                <a:latin typeface="Arial Black" panose="020B0604020202020204" pitchFamily="34" charset="0"/>
                <a:cs typeface="Arial Black" panose="020B0604020202020204" pitchFamily="34" charset="0"/>
              </a:rPr>
              <a:t>CONTENTS</a:t>
            </a:r>
          </a:p>
        </p:txBody>
      </p:sp>
      <p:sp>
        <p:nvSpPr>
          <p:cNvPr id="101" name="Text Placeholder 9"/>
          <p:cNvSpPr>
            <a:spLocks noGrp="1"/>
          </p:cNvSpPr>
          <p:nvPr userDrawn="1">
            <p:ph type="body" sz="quarter" idx="11" hasCustomPrompt="1"/>
          </p:nvPr>
        </p:nvSpPr>
        <p:spPr>
          <a:xfrm>
            <a:off x="937545" y="2173246"/>
            <a:ext cx="2570716" cy="181332"/>
          </a:xfrm>
        </p:spPr>
        <p:txBody>
          <a:bodyPr wrap="square">
            <a:spAutoFit/>
          </a:bodyPr>
          <a:lstStyle>
            <a:lvl1pPr algn="l">
              <a:lnSpc>
                <a:spcPts val="1400"/>
              </a:lnSpc>
              <a:spcBef>
                <a:spcPts val="0"/>
              </a:spcBef>
              <a:spcAft>
                <a:spcPts val="0"/>
              </a:spcAft>
              <a:defRPr sz="1600" b="0" i="0" cap="none">
                <a:solidFill>
                  <a:schemeClr val="bg1"/>
                </a:solidFill>
                <a:latin typeface="Arial" panose="020B0604020202020204" pitchFamily="34" charset="0"/>
                <a:cs typeface="Arial" panose="020B0604020202020204" pitchFamily="34" charset="0"/>
              </a:defRPr>
            </a:lvl1pPr>
          </a:lstStyle>
          <a:p>
            <a:pPr lvl="0"/>
            <a:r>
              <a:rPr lang="en-US" dirty="0"/>
              <a:t>SECTION TITLE 1</a:t>
            </a:r>
          </a:p>
        </p:txBody>
      </p:sp>
      <p:sp>
        <p:nvSpPr>
          <p:cNvPr id="28" name="Text Placeholder 9">
            <a:extLst>
              <a:ext uri="{FF2B5EF4-FFF2-40B4-BE49-F238E27FC236}">
                <a16:creationId xmlns:a16="http://schemas.microsoft.com/office/drawing/2014/main" id="{2B29AD5E-7392-9841-A823-B33E89A515DB}"/>
              </a:ext>
            </a:extLst>
          </p:cNvPr>
          <p:cNvSpPr>
            <a:spLocks noGrp="1"/>
          </p:cNvSpPr>
          <p:nvPr userDrawn="1">
            <p:ph type="body" sz="quarter" idx="26" hasCustomPrompt="1"/>
          </p:nvPr>
        </p:nvSpPr>
        <p:spPr>
          <a:xfrm>
            <a:off x="937545" y="2898802"/>
            <a:ext cx="2570716" cy="181332"/>
          </a:xfrm>
        </p:spPr>
        <p:txBody>
          <a:bodyPr wrap="square">
            <a:spAutoFit/>
          </a:bodyPr>
          <a:lstStyle>
            <a:lvl1pPr algn="l">
              <a:lnSpc>
                <a:spcPts val="1400"/>
              </a:lnSpc>
              <a:spcBef>
                <a:spcPts val="0"/>
              </a:spcBef>
              <a:spcAft>
                <a:spcPts val="0"/>
              </a:spcAft>
              <a:defRPr sz="1600" b="0" i="0" cap="none">
                <a:solidFill>
                  <a:schemeClr val="bg1"/>
                </a:solidFill>
                <a:latin typeface="Arial" panose="020B0604020202020204" pitchFamily="34" charset="0"/>
                <a:cs typeface="Arial" panose="020B0604020202020204" pitchFamily="34" charset="0"/>
              </a:defRPr>
            </a:lvl1pPr>
          </a:lstStyle>
          <a:p>
            <a:pPr lvl="0"/>
            <a:r>
              <a:rPr lang="en-US" dirty="0"/>
              <a:t>SECTION TITLE 2</a:t>
            </a:r>
          </a:p>
        </p:txBody>
      </p:sp>
      <p:sp>
        <p:nvSpPr>
          <p:cNvPr id="30" name="Text Placeholder 9">
            <a:extLst>
              <a:ext uri="{FF2B5EF4-FFF2-40B4-BE49-F238E27FC236}">
                <a16:creationId xmlns:a16="http://schemas.microsoft.com/office/drawing/2014/main" id="{6816232A-F3CB-D447-8022-4BD9990A439B}"/>
              </a:ext>
            </a:extLst>
          </p:cNvPr>
          <p:cNvSpPr>
            <a:spLocks noGrp="1"/>
          </p:cNvSpPr>
          <p:nvPr userDrawn="1">
            <p:ph type="body" sz="quarter" idx="27" hasCustomPrompt="1"/>
          </p:nvPr>
        </p:nvSpPr>
        <p:spPr>
          <a:xfrm>
            <a:off x="937545" y="3664115"/>
            <a:ext cx="2570716" cy="181332"/>
          </a:xfrm>
        </p:spPr>
        <p:txBody>
          <a:bodyPr wrap="square">
            <a:spAutoFit/>
          </a:bodyPr>
          <a:lstStyle>
            <a:lvl1pPr algn="l">
              <a:lnSpc>
                <a:spcPts val="1400"/>
              </a:lnSpc>
              <a:spcBef>
                <a:spcPts val="0"/>
              </a:spcBef>
              <a:spcAft>
                <a:spcPts val="0"/>
              </a:spcAft>
              <a:defRPr sz="1600" b="0" i="0" cap="none">
                <a:solidFill>
                  <a:schemeClr val="bg1"/>
                </a:solidFill>
                <a:latin typeface="Arial" panose="020B0604020202020204" pitchFamily="34" charset="0"/>
                <a:cs typeface="Arial" panose="020B0604020202020204" pitchFamily="34" charset="0"/>
              </a:defRPr>
            </a:lvl1pPr>
          </a:lstStyle>
          <a:p>
            <a:pPr lvl="0"/>
            <a:r>
              <a:rPr lang="en-US" dirty="0"/>
              <a:t>SECTION TITLE 3</a:t>
            </a:r>
          </a:p>
        </p:txBody>
      </p:sp>
      <p:sp>
        <p:nvSpPr>
          <p:cNvPr id="32" name="Text Placeholder 9">
            <a:extLst>
              <a:ext uri="{FF2B5EF4-FFF2-40B4-BE49-F238E27FC236}">
                <a16:creationId xmlns:a16="http://schemas.microsoft.com/office/drawing/2014/main" id="{CCB49BCD-8B10-FD4C-B49A-A6B4FBF7103E}"/>
              </a:ext>
            </a:extLst>
          </p:cNvPr>
          <p:cNvSpPr>
            <a:spLocks noGrp="1"/>
          </p:cNvSpPr>
          <p:nvPr userDrawn="1">
            <p:ph type="body" sz="quarter" idx="28" hasCustomPrompt="1"/>
          </p:nvPr>
        </p:nvSpPr>
        <p:spPr>
          <a:xfrm>
            <a:off x="937545" y="4387837"/>
            <a:ext cx="2570716" cy="181332"/>
          </a:xfrm>
        </p:spPr>
        <p:txBody>
          <a:bodyPr wrap="square">
            <a:spAutoFit/>
          </a:bodyPr>
          <a:lstStyle>
            <a:lvl1pPr algn="l">
              <a:lnSpc>
                <a:spcPts val="1400"/>
              </a:lnSpc>
              <a:spcBef>
                <a:spcPts val="0"/>
              </a:spcBef>
              <a:spcAft>
                <a:spcPts val="0"/>
              </a:spcAft>
              <a:defRPr sz="1600" b="0" i="0" cap="none">
                <a:solidFill>
                  <a:schemeClr val="bg1"/>
                </a:solidFill>
                <a:latin typeface="Arial" panose="020B0604020202020204" pitchFamily="34" charset="0"/>
                <a:cs typeface="Arial" panose="020B0604020202020204" pitchFamily="34" charset="0"/>
              </a:defRPr>
            </a:lvl1pPr>
          </a:lstStyle>
          <a:p>
            <a:pPr lvl="0"/>
            <a:r>
              <a:rPr lang="en-US" dirty="0"/>
              <a:t>SECTION TITLE 4</a:t>
            </a:r>
          </a:p>
        </p:txBody>
      </p:sp>
      <p:sp>
        <p:nvSpPr>
          <p:cNvPr id="34" name="Text Placeholder 9">
            <a:extLst>
              <a:ext uri="{FF2B5EF4-FFF2-40B4-BE49-F238E27FC236}">
                <a16:creationId xmlns:a16="http://schemas.microsoft.com/office/drawing/2014/main" id="{3422652B-9A47-2542-A6A9-D19D02219168}"/>
              </a:ext>
            </a:extLst>
          </p:cNvPr>
          <p:cNvSpPr>
            <a:spLocks noGrp="1"/>
          </p:cNvSpPr>
          <p:nvPr userDrawn="1">
            <p:ph type="body" sz="quarter" idx="29" hasCustomPrompt="1"/>
          </p:nvPr>
        </p:nvSpPr>
        <p:spPr>
          <a:xfrm>
            <a:off x="937545" y="5132215"/>
            <a:ext cx="2570716" cy="181332"/>
          </a:xfrm>
        </p:spPr>
        <p:txBody>
          <a:bodyPr wrap="square">
            <a:spAutoFit/>
          </a:bodyPr>
          <a:lstStyle>
            <a:lvl1pPr algn="l">
              <a:lnSpc>
                <a:spcPts val="1400"/>
              </a:lnSpc>
              <a:spcBef>
                <a:spcPts val="0"/>
              </a:spcBef>
              <a:spcAft>
                <a:spcPts val="0"/>
              </a:spcAft>
              <a:defRPr sz="1600" b="0" i="0" cap="none">
                <a:solidFill>
                  <a:schemeClr val="bg1"/>
                </a:solidFill>
                <a:latin typeface="Arial" panose="020B0604020202020204" pitchFamily="34" charset="0"/>
                <a:cs typeface="Arial" panose="020B0604020202020204" pitchFamily="34" charset="0"/>
              </a:defRPr>
            </a:lvl1pPr>
          </a:lstStyle>
          <a:p>
            <a:pPr lvl="0"/>
            <a:r>
              <a:rPr lang="en-US" dirty="0"/>
              <a:t>SECTION TITLE 5</a:t>
            </a:r>
          </a:p>
        </p:txBody>
      </p:sp>
      <p:sp>
        <p:nvSpPr>
          <p:cNvPr id="36" name="Text Placeholder 9">
            <a:extLst>
              <a:ext uri="{FF2B5EF4-FFF2-40B4-BE49-F238E27FC236}">
                <a16:creationId xmlns:a16="http://schemas.microsoft.com/office/drawing/2014/main" id="{5463F5D0-BF93-9C42-87AF-40163B773682}"/>
              </a:ext>
            </a:extLst>
          </p:cNvPr>
          <p:cNvSpPr>
            <a:spLocks noGrp="1"/>
          </p:cNvSpPr>
          <p:nvPr userDrawn="1">
            <p:ph type="body" sz="quarter" idx="30" hasCustomPrompt="1"/>
          </p:nvPr>
        </p:nvSpPr>
        <p:spPr>
          <a:xfrm>
            <a:off x="937545" y="5868436"/>
            <a:ext cx="2570716" cy="181332"/>
          </a:xfrm>
        </p:spPr>
        <p:txBody>
          <a:bodyPr wrap="square">
            <a:spAutoFit/>
          </a:bodyPr>
          <a:lstStyle>
            <a:lvl1pPr algn="l">
              <a:lnSpc>
                <a:spcPts val="1400"/>
              </a:lnSpc>
              <a:spcBef>
                <a:spcPts val="0"/>
              </a:spcBef>
              <a:spcAft>
                <a:spcPts val="0"/>
              </a:spcAft>
              <a:defRPr sz="1600" b="0" i="0" cap="none">
                <a:solidFill>
                  <a:schemeClr val="bg1"/>
                </a:solidFill>
                <a:latin typeface="Arial" panose="020B0604020202020204" pitchFamily="34" charset="0"/>
                <a:cs typeface="Arial" panose="020B0604020202020204" pitchFamily="34" charset="0"/>
              </a:defRPr>
            </a:lvl1pPr>
          </a:lstStyle>
          <a:p>
            <a:pPr lvl="0"/>
            <a:r>
              <a:rPr lang="en-US" dirty="0"/>
              <a:t>SECTION TITLE 6</a:t>
            </a:r>
          </a:p>
        </p:txBody>
      </p:sp>
      <p:sp>
        <p:nvSpPr>
          <p:cNvPr id="145" name="Text Placeholder 9">
            <a:extLst>
              <a:ext uri="{FF2B5EF4-FFF2-40B4-BE49-F238E27FC236}">
                <a16:creationId xmlns:a16="http://schemas.microsoft.com/office/drawing/2014/main" id="{2E7035A3-6D45-C346-A699-80647324C532}"/>
              </a:ext>
            </a:extLst>
          </p:cNvPr>
          <p:cNvSpPr>
            <a:spLocks noGrp="1"/>
          </p:cNvSpPr>
          <p:nvPr>
            <p:ph type="body" sz="quarter" idx="31" hasCustomPrompt="1"/>
          </p:nvPr>
        </p:nvSpPr>
        <p:spPr>
          <a:xfrm>
            <a:off x="5603674" y="2173246"/>
            <a:ext cx="2570716" cy="181332"/>
          </a:xfrm>
        </p:spPr>
        <p:txBody>
          <a:bodyPr wrap="square">
            <a:spAutoFit/>
          </a:bodyPr>
          <a:lstStyle>
            <a:lvl1pPr algn="l">
              <a:lnSpc>
                <a:spcPts val="1400"/>
              </a:lnSpc>
              <a:spcBef>
                <a:spcPts val="0"/>
              </a:spcBef>
              <a:spcAft>
                <a:spcPts val="0"/>
              </a:spcAft>
              <a:defRPr sz="1600" b="0" i="0" cap="none">
                <a:solidFill>
                  <a:schemeClr val="bg1"/>
                </a:solidFill>
                <a:latin typeface="Arial" panose="020B0604020202020204" pitchFamily="34" charset="0"/>
                <a:cs typeface="Arial" panose="020B0604020202020204" pitchFamily="34" charset="0"/>
              </a:defRPr>
            </a:lvl1pPr>
          </a:lstStyle>
          <a:p>
            <a:pPr lvl="0"/>
            <a:r>
              <a:rPr lang="en-US" dirty="0"/>
              <a:t>SECTION TITLE 1</a:t>
            </a:r>
          </a:p>
        </p:txBody>
      </p:sp>
      <p:sp>
        <p:nvSpPr>
          <p:cNvPr id="146" name="Text Placeholder 9">
            <a:extLst>
              <a:ext uri="{FF2B5EF4-FFF2-40B4-BE49-F238E27FC236}">
                <a16:creationId xmlns:a16="http://schemas.microsoft.com/office/drawing/2014/main" id="{1C3891D5-696A-BE44-9CC0-AB596136E0C4}"/>
              </a:ext>
            </a:extLst>
          </p:cNvPr>
          <p:cNvSpPr>
            <a:spLocks noGrp="1"/>
          </p:cNvSpPr>
          <p:nvPr>
            <p:ph type="body" sz="quarter" idx="32" hasCustomPrompt="1"/>
          </p:nvPr>
        </p:nvSpPr>
        <p:spPr>
          <a:xfrm>
            <a:off x="5603674" y="2898802"/>
            <a:ext cx="2570716" cy="181332"/>
          </a:xfrm>
        </p:spPr>
        <p:txBody>
          <a:bodyPr wrap="square">
            <a:spAutoFit/>
          </a:bodyPr>
          <a:lstStyle>
            <a:lvl1pPr algn="l">
              <a:lnSpc>
                <a:spcPts val="1400"/>
              </a:lnSpc>
              <a:spcBef>
                <a:spcPts val="0"/>
              </a:spcBef>
              <a:spcAft>
                <a:spcPts val="0"/>
              </a:spcAft>
              <a:defRPr sz="1600" b="0" i="0" cap="none">
                <a:solidFill>
                  <a:schemeClr val="bg1"/>
                </a:solidFill>
                <a:latin typeface="Arial" panose="020B0604020202020204" pitchFamily="34" charset="0"/>
                <a:cs typeface="Arial" panose="020B0604020202020204" pitchFamily="34" charset="0"/>
              </a:defRPr>
            </a:lvl1pPr>
          </a:lstStyle>
          <a:p>
            <a:pPr lvl="0"/>
            <a:r>
              <a:rPr lang="en-US" dirty="0"/>
              <a:t>SECTION TITLE 2</a:t>
            </a:r>
          </a:p>
        </p:txBody>
      </p:sp>
      <p:sp>
        <p:nvSpPr>
          <p:cNvPr id="147" name="Text Placeholder 9">
            <a:extLst>
              <a:ext uri="{FF2B5EF4-FFF2-40B4-BE49-F238E27FC236}">
                <a16:creationId xmlns:a16="http://schemas.microsoft.com/office/drawing/2014/main" id="{358326CE-2B52-C943-9EBD-4B288F945F69}"/>
              </a:ext>
            </a:extLst>
          </p:cNvPr>
          <p:cNvSpPr>
            <a:spLocks noGrp="1"/>
          </p:cNvSpPr>
          <p:nvPr>
            <p:ph type="body" sz="quarter" idx="33" hasCustomPrompt="1"/>
          </p:nvPr>
        </p:nvSpPr>
        <p:spPr>
          <a:xfrm>
            <a:off x="5603674" y="3664115"/>
            <a:ext cx="2570716" cy="181332"/>
          </a:xfrm>
        </p:spPr>
        <p:txBody>
          <a:bodyPr wrap="square">
            <a:spAutoFit/>
          </a:bodyPr>
          <a:lstStyle>
            <a:lvl1pPr algn="l">
              <a:lnSpc>
                <a:spcPts val="1400"/>
              </a:lnSpc>
              <a:spcBef>
                <a:spcPts val="0"/>
              </a:spcBef>
              <a:spcAft>
                <a:spcPts val="0"/>
              </a:spcAft>
              <a:defRPr sz="1600" b="0" i="0" cap="none">
                <a:solidFill>
                  <a:schemeClr val="bg1"/>
                </a:solidFill>
                <a:latin typeface="Arial" panose="020B0604020202020204" pitchFamily="34" charset="0"/>
                <a:cs typeface="Arial" panose="020B0604020202020204" pitchFamily="34" charset="0"/>
              </a:defRPr>
            </a:lvl1pPr>
          </a:lstStyle>
          <a:p>
            <a:pPr lvl="0"/>
            <a:r>
              <a:rPr lang="en-US" dirty="0"/>
              <a:t>SECTION TITLE 3</a:t>
            </a:r>
          </a:p>
        </p:txBody>
      </p:sp>
      <p:sp>
        <p:nvSpPr>
          <p:cNvPr id="148" name="Text Placeholder 9">
            <a:extLst>
              <a:ext uri="{FF2B5EF4-FFF2-40B4-BE49-F238E27FC236}">
                <a16:creationId xmlns:a16="http://schemas.microsoft.com/office/drawing/2014/main" id="{E2FB04FA-0EFD-B848-A836-D197378B8682}"/>
              </a:ext>
            </a:extLst>
          </p:cNvPr>
          <p:cNvSpPr>
            <a:spLocks noGrp="1"/>
          </p:cNvSpPr>
          <p:nvPr>
            <p:ph type="body" sz="quarter" idx="34" hasCustomPrompt="1"/>
          </p:nvPr>
        </p:nvSpPr>
        <p:spPr>
          <a:xfrm>
            <a:off x="5603674" y="4387837"/>
            <a:ext cx="2570716" cy="181332"/>
          </a:xfrm>
        </p:spPr>
        <p:txBody>
          <a:bodyPr wrap="square">
            <a:spAutoFit/>
          </a:bodyPr>
          <a:lstStyle>
            <a:lvl1pPr algn="l">
              <a:lnSpc>
                <a:spcPts val="1400"/>
              </a:lnSpc>
              <a:spcBef>
                <a:spcPts val="0"/>
              </a:spcBef>
              <a:spcAft>
                <a:spcPts val="0"/>
              </a:spcAft>
              <a:defRPr sz="1600" b="0" i="0" cap="none">
                <a:solidFill>
                  <a:schemeClr val="bg1"/>
                </a:solidFill>
                <a:latin typeface="Arial" panose="020B0604020202020204" pitchFamily="34" charset="0"/>
                <a:cs typeface="Arial" panose="020B0604020202020204" pitchFamily="34" charset="0"/>
              </a:defRPr>
            </a:lvl1pPr>
          </a:lstStyle>
          <a:p>
            <a:pPr lvl="0"/>
            <a:r>
              <a:rPr lang="en-US" dirty="0"/>
              <a:t>SECTION TITLE 4</a:t>
            </a:r>
          </a:p>
        </p:txBody>
      </p:sp>
      <p:sp>
        <p:nvSpPr>
          <p:cNvPr id="149" name="Text Placeholder 9">
            <a:extLst>
              <a:ext uri="{FF2B5EF4-FFF2-40B4-BE49-F238E27FC236}">
                <a16:creationId xmlns:a16="http://schemas.microsoft.com/office/drawing/2014/main" id="{9B27ADB4-FB91-8244-B6E3-9ADE952136CD}"/>
              </a:ext>
            </a:extLst>
          </p:cNvPr>
          <p:cNvSpPr>
            <a:spLocks noGrp="1"/>
          </p:cNvSpPr>
          <p:nvPr>
            <p:ph type="body" sz="quarter" idx="35" hasCustomPrompt="1"/>
          </p:nvPr>
        </p:nvSpPr>
        <p:spPr>
          <a:xfrm>
            <a:off x="5603674" y="5132215"/>
            <a:ext cx="2570716" cy="181332"/>
          </a:xfrm>
        </p:spPr>
        <p:txBody>
          <a:bodyPr wrap="square">
            <a:spAutoFit/>
          </a:bodyPr>
          <a:lstStyle>
            <a:lvl1pPr algn="l">
              <a:lnSpc>
                <a:spcPts val="1400"/>
              </a:lnSpc>
              <a:spcBef>
                <a:spcPts val="0"/>
              </a:spcBef>
              <a:spcAft>
                <a:spcPts val="0"/>
              </a:spcAft>
              <a:defRPr sz="1600" b="0" i="0" cap="none">
                <a:solidFill>
                  <a:schemeClr val="bg1"/>
                </a:solidFill>
                <a:latin typeface="Arial" panose="020B0604020202020204" pitchFamily="34" charset="0"/>
                <a:cs typeface="Arial" panose="020B0604020202020204" pitchFamily="34" charset="0"/>
              </a:defRPr>
            </a:lvl1pPr>
          </a:lstStyle>
          <a:p>
            <a:pPr lvl="0"/>
            <a:r>
              <a:rPr lang="en-US" dirty="0"/>
              <a:t>SECTION TITLE 5</a:t>
            </a:r>
          </a:p>
        </p:txBody>
      </p:sp>
      <p:sp>
        <p:nvSpPr>
          <p:cNvPr id="150" name="Text Placeholder 9">
            <a:extLst>
              <a:ext uri="{FF2B5EF4-FFF2-40B4-BE49-F238E27FC236}">
                <a16:creationId xmlns:a16="http://schemas.microsoft.com/office/drawing/2014/main" id="{2FA124B4-C836-A94F-B3D5-25ED5C93214C}"/>
              </a:ext>
            </a:extLst>
          </p:cNvPr>
          <p:cNvSpPr>
            <a:spLocks noGrp="1"/>
          </p:cNvSpPr>
          <p:nvPr>
            <p:ph type="body" sz="quarter" idx="36" hasCustomPrompt="1"/>
          </p:nvPr>
        </p:nvSpPr>
        <p:spPr>
          <a:xfrm>
            <a:off x="5603674" y="5868436"/>
            <a:ext cx="2570716" cy="181332"/>
          </a:xfrm>
        </p:spPr>
        <p:txBody>
          <a:bodyPr wrap="square">
            <a:spAutoFit/>
          </a:bodyPr>
          <a:lstStyle>
            <a:lvl1pPr algn="l">
              <a:lnSpc>
                <a:spcPts val="1400"/>
              </a:lnSpc>
              <a:spcBef>
                <a:spcPts val="0"/>
              </a:spcBef>
              <a:spcAft>
                <a:spcPts val="0"/>
              </a:spcAft>
              <a:defRPr sz="1600" b="0" i="0" cap="none">
                <a:solidFill>
                  <a:schemeClr val="bg1"/>
                </a:solidFill>
                <a:latin typeface="Arial" panose="020B0604020202020204" pitchFamily="34" charset="0"/>
                <a:cs typeface="Arial" panose="020B0604020202020204" pitchFamily="34" charset="0"/>
              </a:defRPr>
            </a:lvl1pPr>
          </a:lstStyle>
          <a:p>
            <a:pPr lvl="0"/>
            <a:r>
              <a:rPr lang="en-US" dirty="0"/>
              <a:t>SECTION TITLE 6</a:t>
            </a:r>
          </a:p>
        </p:txBody>
      </p:sp>
      <p:sp>
        <p:nvSpPr>
          <p:cNvPr id="4" name="Slide Number Placeholder 3"/>
          <p:cNvSpPr>
            <a:spLocks noGrp="1"/>
          </p:cNvSpPr>
          <p:nvPr>
            <p:ph type="sldNum" sz="quarter" idx="37"/>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2310581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11566A7-130F-3A4E-BA0C-DC93EE8FD7DC}"/>
              </a:ext>
            </a:extLst>
          </p:cNvPr>
          <p:cNvGrpSpPr/>
          <p:nvPr userDrawn="1"/>
        </p:nvGrpSpPr>
        <p:grpSpPr>
          <a:xfrm>
            <a:off x="-11380" y="-9311"/>
            <a:ext cx="9185167" cy="599171"/>
            <a:chOff x="-11380" y="-9311"/>
            <a:chExt cx="9185167" cy="599171"/>
          </a:xfrm>
        </p:grpSpPr>
        <p:pic>
          <p:nvPicPr>
            <p:cNvPr id="31" name="Picture 30">
              <a:extLst>
                <a:ext uri="{FF2B5EF4-FFF2-40B4-BE49-F238E27FC236}">
                  <a16:creationId xmlns:a16="http://schemas.microsoft.com/office/drawing/2014/main" id="{2A7332EC-22C8-9049-9540-5BAA18AF4F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32" name="Picture 31">
              <a:extLst>
                <a:ext uri="{FF2B5EF4-FFF2-40B4-BE49-F238E27FC236}">
                  <a16:creationId xmlns:a16="http://schemas.microsoft.com/office/drawing/2014/main" id="{9B026240-14E0-644B-B947-50EB210D86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DD52E8DD-BEF7-344D-AF0F-854F88755A24}"/>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21" name="Text Placeholder 2">
            <a:extLst>
              <a:ext uri="{FF2B5EF4-FFF2-40B4-BE49-F238E27FC236}">
                <a16:creationId xmlns:a16="http://schemas.microsoft.com/office/drawing/2014/main" id="{F60916EC-F142-4F44-B486-888C75D3C69E}"/>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2</a:t>
            </a:r>
          </a:p>
        </p:txBody>
      </p:sp>
      <p:sp>
        <p:nvSpPr>
          <p:cNvPr id="20" name="Picture Placeholder 5">
            <a:extLst>
              <a:ext uri="{FF2B5EF4-FFF2-40B4-BE49-F238E27FC236}">
                <a16:creationId xmlns:a16="http://schemas.microsoft.com/office/drawing/2014/main" id="{CE907182-C9FA-6F4F-9704-D900CDA6E070}"/>
              </a:ext>
            </a:extLst>
          </p:cNvPr>
          <p:cNvSpPr>
            <a:spLocks noGrp="1"/>
          </p:cNvSpPr>
          <p:nvPr>
            <p:ph type="pic" sz="quarter" idx="12" hasCustomPrompt="1"/>
          </p:nvPr>
        </p:nvSpPr>
        <p:spPr>
          <a:xfrm>
            <a:off x="442327" y="2492896"/>
            <a:ext cx="8234129" cy="3615405"/>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Click the icon in the </a:t>
            </a:r>
            <a:r>
              <a:rPr lang="en-US" dirty="0" err="1"/>
              <a:t>centre</a:t>
            </a:r>
            <a:r>
              <a:rPr lang="en-US" dirty="0"/>
              <a:t> of the box to insert an image. This layout should be used for one image only. If you have more than one image use the appropriate layout in the slide options panel.</a:t>
            </a:r>
          </a:p>
          <a:p>
            <a:endParaRPr lang="en-US" dirty="0"/>
          </a:p>
          <a:p>
            <a:endParaRPr lang="en-US" dirty="0"/>
          </a:p>
        </p:txBody>
      </p:sp>
      <p:sp>
        <p:nvSpPr>
          <p:cNvPr id="22" name="Text Placeholder 9">
            <a:extLst>
              <a:ext uri="{FF2B5EF4-FFF2-40B4-BE49-F238E27FC236}">
                <a16:creationId xmlns:a16="http://schemas.microsoft.com/office/drawing/2014/main" id="{8DE5D314-800F-BF44-AFCF-19CC01FF077E}"/>
              </a:ext>
            </a:extLst>
          </p:cNvPr>
          <p:cNvSpPr>
            <a:spLocks noGrp="1"/>
          </p:cNvSpPr>
          <p:nvPr>
            <p:ph type="body" sz="quarter" idx="14" hasCustomPrompt="1"/>
          </p:nvPr>
        </p:nvSpPr>
        <p:spPr>
          <a:xfrm>
            <a:off x="434887" y="1436380"/>
            <a:ext cx="7848872" cy="86177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0" i="0" cap="none">
                <a:solidFill>
                  <a:schemeClr val="bg1">
                    <a:lumMod val="50000"/>
                  </a:schemeClr>
                </a:solidFill>
                <a:latin typeface="Arial" panose="020B0604020202020204" pitchFamily="34" charset="0"/>
                <a:cs typeface="Arial" panose="020B0604020202020204" pitchFamily="34" charset="0"/>
              </a:defRPr>
            </a:lvl1pPr>
          </a:lstStyle>
          <a:p>
            <a:r>
              <a:rPr lang="en-ZA" sz="1400" dirty="0">
                <a:solidFill>
                  <a:schemeClr val="bg1">
                    <a:lumMod val="50000"/>
                  </a:schemeClr>
                </a:solidFill>
                <a:latin typeface="Arial" panose="020B0604020202020204" pitchFamily="34" charset="0"/>
                <a:cs typeface="Arial" panose="020B0604020202020204" pitchFamily="34" charset="0"/>
              </a:rPr>
              <a:t>Content Arial Regular 14 point text. Lorem ipsum </a:t>
            </a:r>
            <a:r>
              <a:rPr lang="en-ZA" sz="1400" dirty="0" err="1">
                <a:solidFill>
                  <a:schemeClr val="bg1">
                    <a:lumMod val="50000"/>
                  </a:schemeClr>
                </a:solidFill>
                <a:latin typeface="Arial" panose="020B0604020202020204" pitchFamily="34" charset="0"/>
                <a:cs typeface="Arial" panose="020B0604020202020204" pitchFamily="34" charset="0"/>
              </a:rPr>
              <a:t>dolor</a:t>
            </a:r>
            <a:r>
              <a:rPr lang="en-ZA" sz="1400" dirty="0">
                <a:solidFill>
                  <a:schemeClr val="bg1">
                    <a:lumMod val="50000"/>
                  </a:schemeClr>
                </a:solidFill>
                <a:latin typeface="Arial" panose="020B0604020202020204" pitchFamily="34" charset="0"/>
                <a:cs typeface="Arial" panose="020B0604020202020204" pitchFamily="34" charset="0"/>
              </a:rPr>
              <a:t> sit </a:t>
            </a:r>
            <a:r>
              <a:rPr lang="en-ZA" sz="1400" dirty="0" err="1">
                <a:solidFill>
                  <a:schemeClr val="bg1">
                    <a:lumMod val="50000"/>
                  </a:schemeClr>
                </a:solidFill>
                <a:latin typeface="Arial" panose="020B0604020202020204" pitchFamily="34" charset="0"/>
                <a:cs typeface="Arial" panose="020B0604020202020204" pitchFamily="34" charset="0"/>
              </a:rPr>
              <a:t>amet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consectetuer</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adipiscing</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elit</a:t>
            </a:r>
            <a:r>
              <a:rPr lang="en-ZA" sz="1400" dirty="0">
                <a:solidFill>
                  <a:schemeClr val="bg1">
                    <a:lumMod val="50000"/>
                  </a:schemeClr>
                </a:solidFill>
                <a:latin typeface="Arial" panose="020B0604020202020204" pitchFamily="34" charset="0"/>
                <a:cs typeface="Arial" panose="020B0604020202020204" pitchFamily="34" charset="0"/>
              </a:rPr>
              <a:t>. Ut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eros,faucibus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eget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dignissim</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eu</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nonummy</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ut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leo</a:t>
            </a:r>
            <a:r>
              <a:rPr lang="en-ZA" sz="1400" dirty="0">
                <a:solidFill>
                  <a:schemeClr val="bg1">
                    <a:lumMod val="50000"/>
                  </a:schemeClr>
                </a:solidFill>
                <a:latin typeface="Arial" panose="020B0604020202020204" pitchFamily="34" charset="0"/>
                <a:cs typeface="Arial" panose="020B0604020202020204" pitchFamily="34" charset="0"/>
              </a:rPr>
              <a:t>. Duis ac sem. </a:t>
            </a:r>
            <a:r>
              <a:rPr lang="en-ZA" sz="1400" dirty="0" err="1">
                <a:solidFill>
                  <a:schemeClr val="bg1">
                    <a:lumMod val="50000"/>
                  </a:schemeClr>
                </a:solidFill>
                <a:latin typeface="Arial" panose="020B0604020202020204" pitchFamily="34" charset="0"/>
                <a:cs typeface="Arial" panose="020B0604020202020204" pitchFamily="34" charset="0"/>
              </a:rPr>
              <a:t>Nulla</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sapien</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rhoncus</a:t>
            </a:r>
            <a:r>
              <a:rPr lang="en-ZA" sz="1400" dirty="0">
                <a:solidFill>
                  <a:schemeClr val="bg1">
                    <a:lumMod val="50000"/>
                  </a:schemeClr>
                </a:solidFill>
                <a:latin typeface="Arial" panose="020B0604020202020204" pitchFamily="34" charset="0"/>
                <a:cs typeface="Arial" panose="020B0604020202020204" pitchFamily="34" charset="0"/>
              </a:rPr>
              <a:t> ante. </a:t>
            </a:r>
            <a:r>
              <a:rPr lang="en-ZA" sz="1400" dirty="0" err="1">
                <a:solidFill>
                  <a:schemeClr val="bg1">
                    <a:lumMod val="50000"/>
                  </a:schemeClr>
                </a:solidFill>
                <a:latin typeface="Arial" panose="020B0604020202020204" pitchFamily="34" charset="0"/>
                <a:cs typeface="Arial" panose="020B0604020202020204" pitchFamily="34" charset="0"/>
              </a:rPr>
              <a:t>Praesent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justo</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turpis</a:t>
            </a:r>
            <a:r>
              <a:rPr lang="en-ZA" sz="1400" dirty="0">
                <a:solidFill>
                  <a:schemeClr val="bg1">
                    <a:lumMod val="50000"/>
                  </a:schemeClr>
                </a:solidFill>
                <a:latin typeface="Arial" panose="020B0604020202020204" pitchFamily="34" charset="0"/>
                <a:cs typeface="Arial" panose="020B0604020202020204" pitchFamily="34" charset="0"/>
              </a:rPr>
              <a:t>, pulvinar </a:t>
            </a:r>
            <a:r>
              <a:rPr lang="en-ZA" sz="1400" dirty="0" err="1">
                <a:solidFill>
                  <a:schemeClr val="bg1">
                    <a:lumMod val="50000"/>
                  </a:schemeClr>
                </a:solidFill>
                <a:latin typeface="Arial" panose="020B0604020202020204" pitchFamily="34" charset="0"/>
                <a:cs typeface="Arial" panose="020B0604020202020204" pitchFamily="34" charset="0"/>
              </a:rPr>
              <a:t>quis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tristique</a:t>
            </a:r>
            <a:r>
              <a:rPr lang="en-ZA" sz="1400" dirty="0">
                <a:solidFill>
                  <a:schemeClr val="bg1">
                    <a:lumMod val="50000"/>
                  </a:schemeClr>
                </a:solidFill>
                <a:latin typeface="Arial" panose="020B0604020202020204" pitchFamily="34" charset="0"/>
                <a:cs typeface="Arial" panose="020B0604020202020204" pitchFamily="34" charset="0"/>
              </a:rPr>
              <a:t> vitae, </a:t>
            </a:r>
            <a:r>
              <a:rPr lang="en-ZA" sz="1400" dirty="0" err="1">
                <a:solidFill>
                  <a:schemeClr val="bg1">
                    <a:lumMod val="50000"/>
                  </a:schemeClr>
                </a:solidFill>
                <a:latin typeface="Arial" panose="020B0604020202020204" pitchFamily="34" charset="0"/>
                <a:cs typeface="Arial" panose="020B0604020202020204" pitchFamily="34" charset="0"/>
              </a:rPr>
              <a:t>auctor</a:t>
            </a:r>
            <a:r>
              <a:rPr lang="en-ZA" sz="1400" dirty="0">
                <a:solidFill>
                  <a:schemeClr val="bg1">
                    <a:lumMod val="50000"/>
                  </a:schemeClr>
                </a:solidFill>
                <a:latin typeface="Arial" panose="020B0604020202020204" pitchFamily="34" charset="0"/>
                <a:cs typeface="Arial" panose="020B0604020202020204" pitchFamily="34" charset="0"/>
              </a:rPr>
              <a:t> a, </a:t>
            </a:r>
            <a:r>
              <a:rPr lang="en-ZA" sz="1400" dirty="0" err="1">
                <a:solidFill>
                  <a:schemeClr val="bg1">
                    <a:lumMod val="50000"/>
                  </a:schemeClr>
                </a:solidFill>
                <a:latin typeface="Arial" panose="020B0604020202020204" pitchFamily="34" charset="0"/>
                <a:cs typeface="Arial" panose="020B0604020202020204" pitchFamily="34" charset="0"/>
              </a:rPr>
              <a:t>pede</a:t>
            </a:r>
            <a:r>
              <a:rPr lang="en-ZA" sz="1400" dirty="0">
                <a:solidFill>
                  <a:schemeClr val="bg1">
                    <a:lumMod val="50000"/>
                  </a:schemeClr>
                </a:solidFill>
                <a:latin typeface="Arial" panose="020B0604020202020204" pitchFamily="34" charset="0"/>
                <a:cs typeface="Arial" panose="020B0604020202020204" pitchFamily="34" charset="0"/>
              </a:rPr>
              <a:t>. Nam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in, </a:t>
            </a:r>
            <a:r>
              <a:rPr lang="en-ZA" sz="1400" dirty="0" err="1">
                <a:solidFill>
                  <a:schemeClr val="bg1">
                    <a:lumMod val="50000"/>
                  </a:schemeClr>
                </a:solidFill>
                <a:latin typeface="Arial" panose="020B0604020202020204" pitchFamily="34" charset="0"/>
                <a:cs typeface="Arial" panose="020B0604020202020204" pitchFamily="34" charset="0"/>
              </a:rPr>
              <a:t>sodales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nec</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id, </a:t>
            </a:r>
            <a:r>
              <a:rPr lang="en-ZA" sz="1400" dirty="0" err="1">
                <a:solidFill>
                  <a:schemeClr val="bg1">
                    <a:lumMod val="50000"/>
                  </a:schemeClr>
                </a:solidFill>
                <a:latin typeface="Arial" panose="020B0604020202020204" pitchFamily="34" charset="0"/>
                <a:cs typeface="Arial" panose="020B0604020202020204" pitchFamily="34" charset="0"/>
              </a:rPr>
              <a:t>metus.Sed</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non:</a:t>
            </a:r>
          </a:p>
        </p:txBody>
      </p:sp>
      <p:grpSp>
        <p:nvGrpSpPr>
          <p:cNvPr id="16" name="Group 15">
            <a:extLst>
              <a:ext uri="{FF2B5EF4-FFF2-40B4-BE49-F238E27FC236}">
                <a16:creationId xmlns:a16="http://schemas.microsoft.com/office/drawing/2014/main" id="{B9858915-0042-DE45-99EE-278A3506519D}"/>
              </a:ext>
            </a:extLst>
          </p:cNvPr>
          <p:cNvGrpSpPr/>
          <p:nvPr userDrawn="1"/>
        </p:nvGrpSpPr>
        <p:grpSpPr>
          <a:xfrm>
            <a:off x="-78191" y="6525344"/>
            <a:ext cx="9222191" cy="341967"/>
            <a:chOff x="-78191" y="6525344"/>
            <a:chExt cx="9222191" cy="341967"/>
          </a:xfrm>
        </p:grpSpPr>
        <p:sp>
          <p:nvSpPr>
            <p:cNvPr id="17" name="Rectangle 16">
              <a:hlinkClick r:id="" action="ppaction://noaction"/>
              <a:extLst>
                <a:ext uri="{FF2B5EF4-FFF2-40B4-BE49-F238E27FC236}">
                  <a16:creationId xmlns:a16="http://schemas.microsoft.com/office/drawing/2014/main" id="{355A3594-5834-0549-BFD7-F44804763FAD}"/>
                </a:ext>
              </a:extLst>
            </p:cNvPr>
            <p:cNvSpPr/>
            <p:nvPr userDrawn="1"/>
          </p:nvSpPr>
          <p:spPr>
            <a:xfrm>
              <a:off x="2747249"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18" name="Rectangle 17">
              <a:hlinkClick r:id="" action="ppaction://noaction"/>
              <a:extLst>
                <a:ext uri="{FF2B5EF4-FFF2-40B4-BE49-F238E27FC236}">
                  <a16:creationId xmlns:a16="http://schemas.microsoft.com/office/drawing/2014/main" id="{4B20BA12-D96A-734E-AB42-D7CFE25DDA4B}"/>
                </a:ext>
              </a:extLst>
            </p:cNvPr>
            <p:cNvSpPr/>
            <p:nvPr userDrawn="1"/>
          </p:nvSpPr>
          <p:spPr>
            <a:xfrm>
              <a:off x="3979736"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3" name="Rectangle 22">
              <a:hlinkClick r:id="" action="ppaction://noaction"/>
              <a:extLst>
                <a:ext uri="{FF2B5EF4-FFF2-40B4-BE49-F238E27FC236}">
                  <a16:creationId xmlns:a16="http://schemas.microsoft.com/office/drawing/2014/main" id="{503DBB0F-6732-214E-8CB4-3F116D72F067}"/>
                </a:ext>
              </a:extLst>
            </p:cNvPr>
            <p:cNvSpPr/>
            <p:nvPr userDrawn="1"/>
          </p:nvSpPr>
          <p:spPr>
            <a:xfrm>
              <a:off x="52122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4" name="Rectangle 23">
              <a:hlinkClick r:id="" action="ppaction://noaction"/>
              <a:extLst>
                <a:ext uri="{FF2B5EF4-FFF2-40B4-BE49-F238E27FC236}">
                  <a16:creationId xmlns:a16="http://schemas.microsoft.com/office/drawing/2014/main" id="{026F81D7-25BE-CF47-BCCB-3815125D60D2}"/>
                </a:ext>
              </a:extLst>
            </p:cNvPr>
            <p:cNvSpPr/>
            <p:nvPr userDrawn="1"/>
          </p:nvSpPr>
          <p:spPr>
            <a:xfrm>
              <a:off x="644470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5" name="Rectangle 24">
              <a:hlinkClick r:id="" action="ppaction://noaction"/>
              <a:extLst>
                <a:ext uri="{FF2B5EF4-FFF2-40B4-BE49-F238E27FC236}">
                  <a16:creationId xmlns:a16="http://schemas.microsoft.com/office/drawing/2014/main" id="{00FEA227-0535-804D-B7CE-BDA5E3EA39FD}"/>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6" name="Rectangle 25">
              <a:extLst>
                <a:ext uri="{FF2B5EF4-FFF2-40B4-BE49-F238E27FC236}">
                  <a16:creationId xmlns:a16="http://schemas.microsoft.com/office/drawing/2014/main" id="{C80C7D98-02D1-4E47-A78D-14218FCB9F7F}"/>
                </a:ext>
              </a:extLst>
            </p:cNvPr>
            <p:cNvSpPr/>
            <p:nvPr userDrawn="1"/>
          </p:nvSpPr>
          <p:spPr>
            <a:xfrm>
              <a:off x="1514728"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7" name="Line 8">
              <a:extLst>
                <a:ext uri="{FF2B5EF4-FFF2-40B4-BE49-F238E27FC236}">
                  <a16:creationId xmlns:a16="http://schemas.microsoft.com/office/drawing/2014/main" id="{B534A4CF-F6A7-CF44-88D3-F2D97A2046AC}"/>
                </a:ext>
              </a:extLst>
            </p:cNvPr>
            <p:cNvSpPr>
              <a:spLocks noChangeShapeType="1"/>
            </p:cNvSpPr>
            <p:nvPr userDrawn="1"/>
          </p:nvSpPr>
          <p:spPr bwMode="auto">
            <a:xfrm>
              <a:off x="1907704"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28" name="Rectangle 27">
              <a:hlinkClick r:id="" action="ppaction://noaction"/>
              <a:extLst>
                <a:ext uri="{FF2B5EF4-FFF2-40B4-BE49-F238E27FC236}">
                  <a16:creationId xmlns:a16="http://schemas.microsoft.com/office/drawing/2014/main" id="{06169E8D-3051-E54A-AD99-CC35F929C788}"/>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9" name="Rectangle 28">
              <a:extLst>
                <a:ext uri="{FF2B5EF4-FFF2-40B4-BE49-F238E27FC236}">
                  <a16:creationId xmlns:a16="http://schemas.microsoft.com/office/drawing/2014/main" id="{095D4805-31BE-6D43-9A1F-2784C4806A0F}"/>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 name="Slide Number Placeholder 1"/>
          <p:cNvSpPr>
            <a:spLocks noGrp="1"/>
          </p:cNvSpPr>
          <p:nvPr>
            <p:ph type="sldNum" sz="quarter" idx="16"/>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1308402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7BFB45D2-53FB-4C40-B0F6-E5271FC84AA4}"/>
              </a:ext>
            </a:extLst>
          </p:cNvPr>
          <p:cNvGrpSpPr/>
          <p:nvPr userDrawn="1"/>
        </p:nvGrpSpPr>
        <p:grpSpPr>
          <a:xfrm>
            <a:off x="-11380" y="-9311"/>
            <a:ext cx="9185167" cy="599171"/>
            <a:chOff x="-11380" y="-9311"/>
            <a:chExt cx="9185167" cy="599171"/>
          </a:xfrm>
        </p:grpSpPr>
        <p:pic>
          <p:nvPicPr>
            <p:cNvPr id="31" name="Picture 30">
              <a:extLst>
                <a:ext uri="{FF2B5EF4-FFF2-40B4-BE49-F238E27FC236}">
                  <a16:creationId xmlns:a16="http://schemas.microsoft.com/office/drawing/2014/main" id="{9B98527D-6826-4A40-B1C6-57823AFF7D6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32" name="Picture 31">
              <a:extLst>
                <a:ext uri="{FF2B5EF4-FFF2-40B4-BE49-F238E27FC236}">
                  <a16:creationId xmlns:a16="http://schemas.microsoft.com/office/drawing/2014/main" id="{F6432971-58E7-4146-B361-7C4F202AB1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DD52E8DD-BEF7-344D-AF0F-854F88755A24}"/>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21" name="Text Placeholder 2">
            <a:extLst>
              <a:ext uri="{FF2B5EF4-FFF2-40B4-BE49-F238E27FC236}">
                <a16:creationId xmlns:a16="http://schemas.microsoft.com/office/drawing/2014/main" id="{F60916EC-F142-4F44-B486-888C75D3C69E}"/>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2</a:t>
            </a:r>
          </a:p>
        </p:txBody>
      </p:sp>
      <p:sp>
        <p:nvSpPr>
          <p:cNvPr id="22" name="Picture Placeholder 3">
            <a:extLst>
              <a:ext uri="{FF2B5EF4-FFF2-40B4-BE49-F238E27FC236}">
                <a16:creationId xmlns:a16="http://schemas.microsoft.com/office/drawing/2014/main" id="{29A79780-587F-7F42-917F-95D0AB157CD2}"/>
              </a:ext>
            </a:extLst>
          </p:cNvPr>
          <p:cNvSpPr>
            <a:spLocks noGrp="1"/>
          </p:cNvSpPr>
          <p:nvPr>
            <p:ph type="pic" sz="quarter" idx="16" hasCustomPrompt="1"/>
          </p:nvPr>
        </p:nvSpPr>
        <p:spPr>
          <a:xfrm>
            <a:off x="434975" y="1412776"/>
            <a:ext cx="4137025" cy="4968875"/>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Click the icon in the </a:t>
            </a:r>
            <a:r>
              <a:rPr lang="en-US" dirty="0" err="1"/>
              <a:t>centre</a:t>
            </a:r>
            <a:r>
              <a:rPr lang="en-US" dirty="0"/>
              <a:t> of the box to insert an image. This layout should be used for two images only. If you have more or less than two images use the appropriate layout in the slide options panel.</a:t>
            </a:r>
          </a:p>
          <a:p>
            <a:endParaRPr lang="en-US" dirty="0"/>
          </a:p>
        </p:txBody>
      </p:sp>
      <p:sp>
        <p:nvSpPr>
          <p:cNvPr id="23" name="Picture Placeholder 3">
            <a:extLst>
              <a:ext uri="{FF2B5EF4-FFF2-40B4-BE49-F238E27FC236}">
                <a16:creationId xmlns:a16="http://schemas.microsoft.com/office/drawing/2014/main" id="{10FADFBB-88EE-624C-8334-C5EEC7221FD3}"/>
              </a:ext>
            </a:extLst>
          </p:cNvPr>
          <p:cNvSpPr>
            <a:spLocks noGrp="1"/>
          </p:cNvSpPr>
          <p:nvPr>
            <p:ph type="pic" sz="quarter" idx="17" hasCustomPrompt="1"/>
          </p:nvPr>
        </p:nvSpPr>
        <p:spPr>
          <a:xfrm>
            <a:off x="4785313" y="1426499"/>
            <a:ext cx="4137025" cy="4968875"/>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grpSp>
        <p:nvGrpSpPr>
          <p:cNvPr id="16" name="Group 15">
            <a:extLst>
              <a:ext uri="{FF2B5EF4-FFF2-40B4-BE49-F238E27FC236}">
                <a16:creationId xmlns:a16="http://schemas.microsoft.com/office/drawing/2014/main" id="{AE0FE825-ABBE-8D4C-A397-0FCF3DF1D49A}"/>
              </a:ext>
            </a:extLst>
          </p:cNvPr>
          <p:cNvGrpSpPr/>
          <p:nvPr userDrawn="1"/>
        </p:nvGrpSpPr>
        <p:grpSpPr>
          <a:xfrm>
            <a:off x="-78191" y="6525344"/>
            <a:ext cx="9222191" cy="341967"/>
            <a:chOff x="-78191" y="6525344"/>
            <a:chExt cx="9222191" cy="341967"/>
          </a:xfrm>
        </p:grpSpPr>
        <p:sp>
          <p:nvSpPr>
            <p:cNvPr id="17" name="Rectangle 16">
              <a:hlinkClick r:id="" action="ppaction://noaction"/>
              <a:extLst>
                <a:ext uri="{FF2B5EF4-FFF2-40B4-BE49-F238E27FC236}">
                  <a16:creationId xmlns:a16="http://schemas.microsoft.com/office/drawing/2014/main" id="{F25C9B06-699F-4D4B-BE66-264C153787F4}"/>
                </a:ext>
              </a:extLst>
            </p:cNvPr>
            <p:cNvSpPr/>
            <p:nvPr userDrawn="1"/>
          </p:nvSpPr>
          <p:spPr>
            <a:xfrm>
              <a:off x="2747249"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18" name="Rectangle 17">
              <a:hlinkClick r:id="" action="ppaction://noaction"/>
              <a:extLst>
                <a:ext uri="{FF2B5EF4-FFF2-40B4-BE49-F238E27FC236}">
                  <a16:creationId xmlns:a16="http://schemas.microsoft.com/office/drawing/2014/main" id="{AEE3B0A9-9603-7C4F-A22C-111E244F01B1}"/>
                </a:ext>
              </a:extLst>
            </p:cNvPr>
            <p:cNvSpPr/>
            <p:nvPr userDrawn="1"/>
          </p:nvSpPr>
          <p:spPr>
            <a:xfrm>
              <a:off x="3979736"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19" name="Rectangle 18">
              <a:hlinkClick r:id="" action="ppaction://noaction"/>
              <a:extLst>
                <a:ext uri="{FF2B5EF4-FFF2-40B4-BE49-F238E27FC236}">
                  <a16:creationId xmlns:a16="http://schemas.microsoft.com/office/drawing/2014/main" id="{1ADCBDFE-5876-7647-9D6D-E588FA64C5F1}"/>
                </a:ext>
              </a:extLst>
            </p:cNvPr>
            <p:cNvSpPr/>
            <p:nvPr userDrawn="1"/>
          </p:nvSpPr>
          <p:spPr>
            <a:xfrm>
              <a:off x="52122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0" name="Rectangle 19">
              <a:hlinkClick r:id="" action="ppaction://noaction"/>
              <a:extLst>
                <a:ext uri="{FF2B5EF4-FFF2-40B4-BE49-F238E27FC236}">
                  <a16:creationId xmlns:a16="http://schemas.microsoft.com/office/drawing/2014/main" id="{DABC32CE-D367-1540-986B-8DF875ACCA75}"/>
                </a:ext>
              </a:extLst>
            </p:cNvPr>
            <p:cNvSpPr/>
            <p:nvPr userDrawn="1"/>
          </p:nvSpPr>
          <p:spPr>
            <a:xfrm>
              <a:off x="644470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5" name="Rectangle 24">
              <a:hlinkClick r:id="" action="ppaction://noaction"/>
              <a:extLst>
                <a:ext uri="{FF2B5EF4-FFF2-40B4-BE49-F238E27FC236}">
                  <a16:creationId xmlns:a16="http://schemas.microsoft.com/office/drawing/2014/main" id="{505212AA-3429-BB4B-8CA4-F50FE4B5644F}"/>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6" name="Rectangle 25">
              <a:extLst>
                <a:ext uri="{FF2B5EF4-FFF2-40B4-BE49-F238E27FC236}">
                  <a16:creationId xmlns:a16="http://schemas.microsoft.com/office/drawing/2014/main" id="{51A68C57-A92C-F247-90EC-00874BDDD228}"/>
                </a:ext>
              </a:extLst>
            </p:cNvPr>
            <p:cNvSpPr/>
            <p:nvPr userDrawn="1"/>
          </p:nvSpPr>
          <p:spPr>
            <a:xfrm>
              <a:off x="1514728"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7" name="Line 8">
              <a:extLst>
                <a:ext uri="{FF2B5EF4-FFF2-40B4-BE49-F238E27FC236}">
                  <a16:creationId xmlns:a16="http://schemas.microsoft.com/office/drawing/2014/main" id="{61F4714F-24D1-F14E-A638-39340FE19C4A}"/>
                </a:ext>
              </a:extLst>
            </p:cNvPr>
            <p:cNvSpPr>
              <a:spLocks noChangeShapeType="1"/>
            </p:cNvSpPr>
            <p:nvPr userDrawn="1"/>
          </p:nvSpPr>
          <p:spPr bwMode="auto">
            <a:xfrm>
              <a:off x="1907704"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28" name="Rectangle 27">
              <a:hlinkClick r:id="" action="ppaction://noaction"/>
              <a:extLst>
                <a:ext uri="{FF2B5EF4-FFF2-40B4-BE49-F238E27FC236}">
                  <a16:creationId xmlns:a16="http://schemas.microsoft.com/office/drawing/2014/main" id="{A4346FC3-ADF3-1F42-922C-4AEC001B928B}"/>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9" name="Rectangle 28">
              <a:extLst>
                <a:ext uri="{FF2B5EF4-FFF2-40B4-BE49-F238E27FC236}">
                  <a16:creationId xmlns:a16="http://schemas.microsoft.com/office/drawing/2014/main" id="{8F541731-474F-914A-AD7B-DC61DFBD76C1}"/>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 name="Slide Number Placeholder 1"/>
          <p:cNvSpPr>
            <a:spLocks noGrp="1"/>
          </p:cNvSpPr>
          <p:nvPr>
            <p:ph type="sldNum" sz="quarter" idx="18"/>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312373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3F775E-0AE1-D741-893B-C8010E9DA6A7}"/>
              </a:ext>
            </a:extLst>
          </p:cNvPr>
          <p:cNvGrpSpPr/>
          <p:nvPr userDrawn="1"/>
        </p:nvGrpSpPr>
        <p:grpSpPr>
          <a:xfrm>
            <a:off x="-11380" y="-9311"/>
            <a:ext cx="9185167" cy="599171"/>
            <a:chOff x="-11380" y="-9311"/>
            <a:chExt cx="9185167" cy="599171"/>
          </a:xfrm>
        </p:grpSpPr>
        <p:pic>
          <p:nvPicPr>
            <p:cNvPr id="32" name="Picture 31">
              <a:extLst>
                <a:ext uri="{FF2B5EF4-FFF2-40B4-BE49-F238E27FC236}">
                  <a16:creationId xmlns:a16="http://schemas.microsoft.com/office/drawing/2014/main" id="{0A2B42B2-F062-614E-897B-88B65494613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33" name="Picture 32">
              <a:extLst>
                <a:ext uri="{FF2B5EF4-FFF2-40B4-BE49-F238E27FC236}">
                  <a16:creationId xmlns:a16="http://schemas.microsoft.com/office/drawing/2014/main" id="{A7BDB1C1-332E-B249-89BE-67B22C9F8B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DD52E8DD-BEF7-344D-AF0F-854F88755A24}"/>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21" name="Text Placeholder 2">
            <a:extLst>
              <a:ext uri="{FF2B5EF4-FFF2-40B4-BE49-F238E27FC236}">
                <a16:creationId xmlns:a16="http://schemas.microsoft.com/office/drawing/2014/main" id="{F60916EC-F142-4F44-B486-888C75D3C69E}"/>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2</a:t>
            </a:r>
          </a:p>
        </p:txBody>
      </p:sp>
      <p:sp>
        <p:nvSpPr>
          <p:cNvPr id="17" name="Picture Placeholder 3">
            <a:extLst>
              <a:ext uri="{FF2B5EF4-FFF2-40B4-BE49-F238E27FC236}">
                <a16:creationId xmlns:a16="http://schemas.microsoft.com/office/drawing/2014/main" id="{0DBBC622-5CB8-E64D-B79F-AE06B794BF1E}"/>
              </a:ext>
            </a:extLst>
          </p:cNvPr>
          <p:cNvSpPr>
            <a:spLocks noGrp="1"/>
          </p:cNvSpPr>
          <p:nvPr>
            <p:ph type="pic" sz="quarter" idx="16" hasCustomPrompt="1"/>
          </p:nvPr>
        </p:nvSpPr>
        <p:spPr>
          <a:xfrm>
            <a:off x="434975" y="1412453"/>
            <a:ext cx="4202272" cy="4968875"/>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Click the icon in the </a:t>
            </a:r>
            <a:r>
              <a:rPr lang="en-US" dirty="0" err="1"/>
              <a:t>centre</a:t>
            </a:r>
            <a:r>
              <a:rPr lang="en-US" dirty="0"/>
              <a:t> of the box to insert an image. This layout should be used for three images only. If you have more or less than three images use the appropriate layout in the slide options panel.</a:t>
            </a:r>
          </a:p>
          <a:p>
            <a:endParaRPr lang="en-US" dirty="0"/>
          </a:p>
        </p:txBody>
      </p:sp>
      <p:sp>
        <p:nvSpPr>
          <p:cNvPr id="19" name="Picture Placeholder 3">
            <a:extLst>
              <a:ext uri="{FF2B5EF4-FFF2-40B4-BE49-F238E27FC236}">
                <a16:creationId xmlns:a16="http://schemas.microsoft.com/office/drawing/2014/main" id="{90624ABF-7873-554E-92EA-9F072605C2AF}"/>
              </a:ext>
            </a:extLst>
          </p:cNvPr>
          <p:cNvSpPr>
            <a:spLocks noGrp="1"/>
          </p:cNvSpPr>
          <p:nvPr>
            <p:ph type="pic" sz="quarter" idx="19" hasCustomPrompt="1"/>
          </p:nvPr>
        </p:nvSpPr>
        <p:spPr>
          <a:xfrm>
            <a:off x="4807743" y="1412452"/>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20" name="Picture Placeholder 3">
            <a:extLst>
              <a:ext uri="{FF2B5EF4-FFF2-40B4-BE49-F238E27FC236}">
                <a16:creationId xmlns:a16="http://schemas.microsoft.com/office/drawing/2014/main" id="{81976EEE-B072-C645-8288-ED50EC9768A2}"/>
              </a:ext>
            </a:extLst>
          </p:cNvPr>
          <p:cNvSpPr>
            <a:spLocks noGrp="1"/>
          </p:cNvSpPr>
          <p:nvPr>
            <p:ph type="pic" sz="quarter" idx="20" hasCustomPrompt="1"/>
          </p:nvPr>
        </p:nvSpPr>
        <p:spPr>
          <a:xfrm>
            <a:off x="4807743" y="3851150"/>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grpSp>
        <p:nvGrpSpPr>
          <p:cNvPr id="18" name="Group 17">
            <a:extLst>
              <a:ext uri="{FF2B5EF4-FFF2-40B4-BE49-F238E27FC236}">
                <a16:creationId xmlns:a16="http://schemas.microsoft.com/office/drawing/2014/main" id="{03660F60-4B93-4F44-A1EB-03DE7DED32B3}"/>
              </a:ext>
            </a:extLst>
          </p:cNvPr>
          <p:cNvGrpSpPr/>
          <p:nvPr userDrawn="1"/>
        </p:nvGrpSpPr>
        <p:grpSpPr>
          <a:xfrm>
            <a:off x="-78191" y="6525344"/>
            <a:ext cx="9222191" cy="341967"/>
            <a:chOff x="-78191" y="6525344"/>
            <a:chExt cx="9222191" cy="341967"/>
          </a:xfrm>
        </p:grpSpPr>
        <p:sp>
          <p:nvSpPr>
            <p:cNvPr id="22" name="Rectangle 21">
              <a:hlinkClick r:id="" action="ppaction://noaction"/>
              <a:extLst>
                <a:ext uri="{FF2B5EF4-FFF2-40B4-BE49-F238E27FC236}">
                  <a16:creationId xmlns:a16="http://schemas.microsoft.com/office/drawing/2014/main" id="{685AE02B-FFDB-F949-8224-1BF5DA9F9974}"/>
                </a:ext>
              </a:extLst>
            </p:cNvPr>
            <p:cNvSpPr/>
            <p:nvPr userDrawn="1"/>
          </p:nvSpPr>
          <p:spPr>
            <a:xfrm>
              <a:off x="2747249"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3" name="Rectangle 22">
              <a:hlinkClick r:id="" action="ppaction://noaction"/>
              <a:extLst>
                <a:ext uri="{FF2B5EF4-FFF2-40B4-BE49-F238E27FC236}">
                  <a16:creationId xmlns:a16="http://schemas.microsoft.com/office/drawing/2014/main" id="{9ED30F2E-E269-7E4F-B308-9103D4A7A68C}"/>
                </a:ext>
              </a:extLst>
            </p:cNvPr>
            <p:cNvSpPr/>
            <p:nvPr userDrawn="1"/>
          </p:nvSpPr>
          <p:spPr>
            <a:xfrm>
              <a:off x="3979736"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4" name="Rectangle 23">
              <a:hlinkClick r:id="" action="ppaction://noaction"/>
              <a:extLst>
                <a:ext uri="{FF2B5EF4-FFF2-40B4-BE49-F238E27FC236}">
                  <a16:creationId xmlns:a16="http://schemas.microsoft.com/office/drawing/2014/main" id="{7F8ED667-8687-434E-80AE-067639944C37}"/>
                </a:ext>
              </a:extLst>
            </p:cNvPr>
            <p:cNvSpPr/>
            <p:nvPr userDrawn="1"/>
          </p:nvSpPr>
          <p:spPr>
            <a:xfrm>
              <a:off x="52122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5" name="Rectangle 24">
              <a:hlinkClick r:id="" action="ppaction://noaction"/>
              <a:extLst>
                <a:ext uri="{FF2B5EF4-FFF2-40B4-BE49-F238E27FC236}">
                  <a16:creationId xmlns:a16="http://schemas.microsoft.com/office/drawing/2014/main" id="{C31202FD-D9D7-CD41-BD29-1B1DC3E6FA87}"/>
                </a:ext>
              </a:extLst>
            </p:cNvPr>
            <p:cNvSpPr/>
            <p:nvPr userDrawn="1"/>
          </p:nvSpPr>
          <p:spPr>
            <a:xfrm>
              <a:off x="644470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6" name="Rectangle 25">
              <a:hlinkClick r:id="" action="ppaction://noaction"/>
              <a:extLst>
                <a:ext uri="{FF2B5EF4-FFF2-40B4-BE49-F238E27FC236}">
                  <a16:creationId xmlns:a16="http://schemas.microsoft.com/office/drawing/2014/main" id="{9C57616F-2729-1D45-ABF8-D8DD21498A8F}"/>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7" name="Rectangle 26">
              <a:extLst>
                <a:ext uri="{FF2B5EF4-FFF2-40B4-BE49-F238E27FC236}">
                  <a16:creationId xmlns:a16="http://schemas.microsoft.com/office/drawing/2014/main" id="{45319D6B-C20E-4842-A765-006B077D2E1B}"/>
                </a:ext>
              </a:extLst>
            </p:cNvPr>
            <p:cNvSpPr/>
            <p:nvPr userDrawn="1"/>
          </p:nvSpPr>
          <p:spPr>
            <a:xfrm>
              <a:off x="1514728"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8" name="Line 8">
              <a:extLst>
                <a:ext uri="{FF2B5EF4-FFF2-40B4-BE49-F238E27FC236}">
                  <a16:creationId xmlns:a16="http://schemas.microsoft.com/office/drawing/2014/main" id="{FC7601C8-5FCF-A340-AF09-AE52CED58EEF}"/>
                </a:ext>
              </a:extLst>
            </p:cNvPr>
            <p:cNvSpPr>
              <a:spLocks noChangeShapeType="1"/>
            </p:cNvSpPr>
            <p:nvPr userDrawn="1"/>
          </p:nvSpPr>
          <p:spPr bwMode="auto">
            <a:xfrm>
              <a:off x="1907704"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29" name="Rectangle 28">
              <a:hlinkClick r:id="" action="ppaction://noaction"/>
              <a:extLst>
                <a:ext uri="{FF2B5EF4-FFF2-40B4-BE49-F238E27FC236}">
                  <a16:creationId xmlns:a16="http://schemas.microsoft.com/office/drawing/2014/main" id="{D5672CEB-FB32-DC4E-959F-B7209143644F}"/>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0" name="Rectangle 29">
              <a:extLst>
                <a:ext uri="{FF2B5EF4-FFF2-40B4-BE49-F238E27FC236}">
                  <a16:creationId xmlns:a16="http://schemas.microsoft.com/office/drawing/2014/main" id="{899A7C4B-4529-C146-A8A7-242E0D6E4F42}"/>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 name="Slide Number Placeholder 1"/>
          <p:cNvSpPr>
            <a:spLocks noGrp="1"/>
          </p:cNvSpPr>
          <p:nvPr>
            <p:ph type="sldNum" sz="quarter" idx="21"/>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1931515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CF2C6F4F-5432-CF44-84AC-44DA081B8080}"/>
              </a:ext>
            </a:extLst>
          </p:cNvPr>
          <p:cNvGrpSpPr/>
          <p:nvPr userDrawn="1"/>
        </p:nvGrpSpPr>
        <p:grpSpPr>
          <a:xfrm>
            <a:off x="-11380" y="-9311"/>
            <a:ext cx="9185167" cy="599171"/>
            <a:chOff x="-11380" y="-9311"/>
            <a:chExt cx="9185167" cy="599171"/>
          </a:xfrm>
        </p:grpSpPr>
        <p:pic>
          <p:nvPicPr>
            <p:cNvPr id="34" name="Picture 33">
              <a:extLst>
                <a:ext uri="{FF2B5EF4-FFF2-40B4-BE49-F238E27FC236}">
                  <a16:creationId xmlns:a16="http://schemas.microsoft.com/office/drawing/2014/main" id="{2C2F9C90-0E3E-3C4B-8080-593F57BBEDA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35" name="Picture 34">
              <a:extLst>
                <a:ext uri="{FF2B5EF4-FFF2-40B4-BE49-F238E27FC236}">
                  <a16:creationId xmlns:a16="http://schemas.microsoft.com/office/drawing/2014/main" id="{D1BBADD5-1C7C-DC43-B8FC-E1D1DF989B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DD52E8DD-BEF7-344D-AF0F-854F88755A24}"/>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21" name="Text Placeholder 2">
            <a:extLst>
              <a:ext uri="{FF2B5EF4-FFF2-40B4-BE49-F238E27FC236}">
                <a16:creationId xmlns:a16="http://schemas.microsoft.com/office/drawing/2014/main" id="{F60916EC-F142-4F44-B486-888C75D3C69E}"/>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2</a:t>
            </a:r>
          </a:p>
        </p:txBody>
      </p:sp>
      <p:sp>
        <p:nvSpPr>
          <p:cNvPr id="17" name="Picture Placeholder 3">
            <a:extLst>
              <a:ext uri="{FF2B5EF4-FFF2-40B4-BE49-F238E27FC236}">
                <a16:creationId xmlns:a16="http://schemas.microsoft.com/office/drawing/2014/main" id="{3BF055CE-6AD2-4740-A9C1-71E722ED87D1}"/>
              </a:ext>
            </a:extLst>
          </p:cNvPr>
          <p:cNvSpPr>
            <a:spLocks noGrp="1"/>
          </p:cNvSpPr>
          <p:nvPr>
            <p:ph type="pic" sz="quarter" idx="16" hasCustomPrompt="1"/>
          </p:nvPr>
        </p:nvSpPr>
        <p:spPr>
          <a:xfrm>
            <a:off x="434886" y="1412778"/>
            <a:ext cx="4202272" cy="2395390"/>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Click the icon in the </a:t>
            </a:r>
            <a:r>
              <a:rPr lang="en-US" dirty="0" err="1"/>
              <a:t>centre</a:t>
            </a:r>
            <a:r>
              <a:rPr lang="en-US" dirty="0"/>
              <a:t> of the box to insert an image. This layout should be used for four images only. If you have more or less than four images use the appropriate layout in the slide options panel.</a:t>
            </a:r>
          </a:p>
          <a:p>
            <a:endParaRPr lang="en-US" dirty="0"/>
          </a:p>
        </p:txBody>
      </p:sp>
      <p:sp>
        <p:nvSpPr>
          <p:cNvPr id="19" name="Picture Placeholder 3">
            <a:extLst>
              <a:ext uri="{FF2B5EF4-FFF2-40B4-BE49-F238E27FC236}">
                <a16:creationId xmlns:a16="http://schemas.microsoft.com/office/drawing/2014/main" id="{E2D07440-AFAE-A54B-AD9B-76F4F0B48F31}"/>
              </a:ext>
            </a:extLst>
          </p:cNvPr>
          <p:cNvSpPr>
            <a:spLocks noGrp="1"/>
          </p:cNvSpPr>
          <p:nvPr>
            <p:ph type="pic" sz="quarter" idx="19" hasCustomPrompt="1"/>
          </p:nvPr>
        </p:nvSpPr>
        <p:spPr>
          <a:xfrm>
            <a:off x="4807743" y="1412776"/>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20" name="Picture Placeholder 3">
            <a:extLst>
              <a:ext uri="{FF2B5EF4-FFF2-40B4-BE49-F238E27FC236}">
                <a16:creationId xmlns:a16="http://schemas.microsoft.com/office/drawing/2014/main" id="{726B2F85-EC48-6948-9ED7-7B37567D60AD}"/>
              </a:ext>
            </a:extLst>
          </p:cNvPr>
          <p:cNvSpPr>
            <a:spLocks noGrp="1"/>
          </p:cNvSpPr>
          <p:nvPr>
            <p:ph type="pic" sz="quarter" idx="20" hasCustomPrompt="1"/>
          </p:nvPr>
        </p:nvSpPr>
        <p:spPr>
          <a:xfrm>
            <a:off x="4807743" y="3995514"/>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22" name="Picture Placeholder 3">
            <a:extLst>
              <a:ext uri="{FF2B5EF4-FFF2-40B4-BE49-F238E27FC236}">
                <a16:creationId xmlns:a16="http://schemas.microsoft.com/office/drawing/2014/main" id="{850DB995-8EE0-AF41-AD21-ED1ADD2D8DF0}"/>
              </a:ext>
            </a:extLst>
          </p:cNvPr>
          <p:cNvSpPr>
            <a:spLocks noGrp="1"/>
          </p:cNvSpPr>
          <p:nvPr>
            <p:ph type="pic" sz="quarter" idx="21" hasCustomPrompt="1"/>
          </p:nvPr>
        </p:nvSpPr>
        <p:spPr>
          <a:xfrm>
            <a:off x="434886" y="3995514"/>
            <a:ext cx="4206240"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grpSp>
        <p:nvGrpSpPr>
          <p:cNvPr id="18" name="Group 17">
            <a:extLst>
              <a:ext uri="{FF2B5EF4-FFF2-40B4-BE49-F238E27FC236}">
                <a16:creationId xmlns:a16="http://schemas.microsoft.com/office/drawing/2014/main" id="{963B3552-527F-3747-9111-E83D13618D41}"/>
              </a:ext>
            </a:extLst>
          </p:cNvPr>
          <p:cNvGrpSpPr/>
          <p:nvPr userDrawn="1"/>
        </p:nvGrpSpPr>
        <p:grpSpPr>
          <a:xfrm>
            <a:off x="-78191" y="6525344"/>
            <a:ext cx="9222191" cy="341967"/>
            <a:chOff x="-78191" y="6525344"/>
            <a:chExt cx="9222191" cy="341967"/>
          </a:xfrm>
        </p:grpSpPr>
        <p:sp>
          <p:nvSpPr>
            <p:cNvPr id="24" name="Rectangle 23">
              <a:hlinkClick r:id="" action="ppaction://noaction"/>
              <a:extLst>
                <a:ext uri="{FF2B5EF4-FFF2-40B4-BE49-F238E27FC236}">
                  <a16:creationId xmlns:a16="http://schemas.microsoft.com/office/drawing/2014/main" id="{9A29099C-ADE5-5940-AF04-710F8E219C80}"/>
                </a:ext>
              </a:extLst>
            </p:cNvPr>
            <p:cNvSpPr/>
            <p:nvPr userDrawn="1"/>
          </p:nvSpPr>
          <p:spPr>
            <a:xfrm>
              <a:off x="2747249"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5" name="Rectangle 24">
              <a:hlinkClick r:id="" action="ppaction://noaction"/>
              <a:extLst>
                <a:ext uri="{FF2B5EF4-FFF2-40B4-BE49-F238E27FC236}">
                  <a16:creationId xmlns:a16="http://schemas.microsoft.com/office/drawing/2014/main" id="{868B6C6A-28FA-4746-B16F-82BA020A6417}"/>
                </a:ext>
              </a:extLst>
            </p:cNvPr>
            <p:cNvSpPr/>
            <p:nvPr userDrawn="1"/>
          </p:nvSpPr>
          <p:spPr>
            <a:xfrm>
              <a:off x="3979736"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6" name="Rectangle 25">
              <a:hlinkClick r:id="" action="ppaction://noaction"/>
              <a:extLst>
                <a:ext uri="{FF2B5EF4-FFF2-40B4-BE49-F238E27FC236}">
                  <a16:creationId xmlns:a16="http://schemas.microsoft.com/office/drawing/2014/main" id="{D132DA82-9613-DC43-8657-DA79E0A838C1}"/>
                </a:ext>
              </a:extLst>
            </p:cNvPr>
            <p:cNvSpPr/>
            <p:nvPr userDrawn="1"/>
          </p:nvSpPr>
          <p:spPr>
            <a:xfrm>
              <a:off x="52122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7" name="Rectangle 26">
              <a:hlinkClick r:id="" action="ppaction://noaction"/>
              <a:extLst>
                <a:ext uri="{FF2B5EF4-FFF2-40B4-BE49-F238E27FC236}">
                  <a16:creationId xmlns:a16="http://schemas.microsoft.com/office/drawing/2014/main" id="{21002D7B-293D-8A4B-AE99-85CC5C7EDEBD}"/>
                </a:ext>
              </a:extLst>
            </p:cNvPr>
            <p:cNvSpPr/>
            <p:nvPr userDrawn="1"/>
          </p:nvSpPr>
          <p:spPr>
            <a:xfrm>
              <a:off x="644470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8" name="Rectangle 27">
              <a:hlinkClick r:id="" action="ppaction://noaction"/>
              <a:extLst>
                <a:ext uri="{FF2B5EF4-FFF2-40B4-BE49-F238E27FC236}">
                  <a16:creationId xmlns:a16="http://schemas.microsoft.com/office/drawing/2014/main" id="{3B590A9A-9271-9E4F-89BF-1B866B1ADDD6}"/>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9" name="Rectangle 28">
              <a:extLst>
                <a:ext uri="{FF2B5EF4-FFF2-40B4-BE49-F238E27FC236}">
                  <a16:creationId xmlns:a16="http://schemas.microsoft.com/office/drawing/2014/main" id="{B8461B59-207F-E345-916E-75C68AA66D0B}"/>
                </a:ext>
              </a:extLst>
            </p:cNvPr>
            <p:cNvSpPr/>
            <p:nvPr userDrawn="1"/>
          </p:nvSpPr>
          <p:spPr>
            <a:xfrm>
              <a:off x="1514728"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0" name="Line 8">
              <a:extLst>
                <a:ext uri="{FF2B5EF4-FFF2-40B4-BE49-F238E27FC236}">
                  <a16:creationId xmlns:a16="http://schemas.microsoft.com/office/drawing/2014/main" id="{D436902B-B9EB-7B45-B9B5-5A9873E2FD06}"/>
                </a:ext>
              </a:extLst>
            </p:cNvPr>
            <p:cNvSpPr>
              <a:spLocks noChangeShapeType="1"/>
            </p:cNvSpPr>
            <p:nvPr userDrawn="1"/>
          </p:nvSpPr>
          <p:spPr bwMode="auto">
            <a:xfrm>
              <a:off x="1907704"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31" name="Rectangle 30">
              <a:hlinkClick r:id="" action="ppaction://noaction"/>
              <a:extLst>
                <a:ext uri="{FF2B5EF4-FFF2-40B4-BE49-F238E27FC236}">
                  <a16:creationId xmlns:a16="http://schemas.microsoft.com/office/drawing/2014/main" id="{29982959-A65A-7C4A-BBC5-935B0BC71D81}"/>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2" name="Rectangle 31">
              <a:extLst>
                <a:ext uri="{FF2B5EF4-FFF2-40B4-BE49-F238E27FC236}">
                  <a16:creationId xmlns:a16="http://schemas.microsoft.com/office/drawing/2014/main" id="{09C388FA-5E55-3A4F-BCA2-1242ECCE4EBC}"/>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 name="Slide Number Placeholder 1"/>
          <p:cNvSpPr>
            <a:spLocks noGrp="1"/>
          </p:cNvSpPr>
          <p:nvPr>
            <p:ph type="sldNum" sz="quarter" idx="22"/>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2412906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EBE6C10F-6A79-5F4B-A7F1-13837C3358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2329"/>
            <a:ext cx="9144000" cy="6858000"/>
          </a:xfrm>
          <a:prstGeom prst="rect">
            <a:avLst/>
          </a:prstGeom>
        </p:spPr>
      </p:pic>
      <p:sp>
        <p:nvSpPr>
          <p:cNvPr id="57" name="Rectangle 56">
            <a:extLst>
              <a:ext uri="{FF2B5EF4-FFF2-40B4-BE49-F238E27FC236}">
                <a16:creationId xmlns:a16="http://schemas.microsoft.com/office/drawing/2014/main" id="{3ACEA3EC-E10E-B945-83E5-3F764B19B1DF}"/>
              </a:ext>
            </a:extLst>
          </p:cNvPr>
          <p:cNvSpPr/>
          <p:nvPr userDrawn="1"/>
        </p:nvSpPr>
        <p:spPr>
          <a:xfrm>
            <a:off x="-129361" y="3645024"/>
            <a:ext cx="9402719" cy="3212976"/>
          </a:xfrm>
          <a:prstGeom prst="rect">
            <a:avLst/>
          </a:prstGeom>
          <a:gradFill>
            <a:gsLst>
              <a:gs pos="0">
                <a:schemeClr val="tx1">
                  <a:alpha val="0"/>
                </a:schemeClr>
              </a:gs>
              <a:gs pos="100000">
                <a:schemeClr val="tx1">
                  <a:alpha val="69000"/>
                </a:scheme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16" name="Rectangle 15">
            <a:hlinkClick r:id="" action="ppaction://noaction"/>
            <a:extLst>
              <a:ext uri="{FF2B5EF4-FFF2-40B4-BE49-F238E27FC236}">
                <a16:creationId xmlns:a16="http://schemas.microsoft.com/office/drawing/2014/main" id="{A4107F39-58F4-A14B-993B-35BA9B8707CE}"/>
              </a:ext>
            </a:extLst>
          </p:cNvPr>
          <p:cNvSpPr/>
          <p:nvPr userDrawn="1"/>
        </p:nvSpPr>
        <p:spPr>
          <a:xfrm>
            <a:off x="3979736"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17" name="Rectangle 16">
            <a:hlinkClick r:id="" action="ppaction://noaction"/>
            <a:extLst>
              <a:ext uri="{FF2B5EF4-FFF2-40B4-BE49-F238E27FC236}">
                <a16:creationId xmlns:a16="http://schemas.microsoft.com/office/drawing/2014/main" id="{2C0B5402-EAE2-3544-A295-9B75D01BB609}"/>
              </a:ext>
            </a:extLst>
          </p:cNvPr>
          <p:cNvSpPr/>
          <p:nvPr userDrawn="1"/>
        </p:nvSpPr>
        <p:spPr>
          <a:xfrm>
            <a:off x="5212223"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18" name="Rectangle 17">
            <a:hlinkClick r:id="" action="ppaction://noaction"/>
            <a:extLst>
              <a:ext uri="{FF2B5EF4-FFF2-40B4-BE49-F238E27FC236}">
                <a16:creationId xmlns:a16="http://schemas.microsoft.com/office/drawing/2014/main" id="{68F9DA10-DFDE-ED4A-B8EC-20BD96858800}"/>
              </a:ext>
            </a:extLst>
          </p:cNvPr>
          <p:cNvSpPr/>
          <p:nvPr userDrawn="1"/>
        </p:nvSpPr>
        <p:spPr>
          <a:xfrm>
            <a:off x="6444708"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19" name="Rectangle 18">
            <a:hlinkClick r:id="" action="ppaction://noaction"/>
            <a:extLst>
              <a:ext uri="{FF2B5EF4-FFF2-40B4-BE49-F238E27FC236}">
                <a16:creationId xmlns:a16="http://schemas.microsoft.com/office/drawing/2014/main" id="{EBB5048B-4798-B349-9B07-77B4E239AB9A}"/>
              </a:ext>
            </a:extLst>
          </p:cNvPr>
          <p:cNvSpPr/>
          <p:nvPr userDrawn="1"/>
        </p:nvSpPr>
        <p:spPr>
          <a:xfrm>
            <a:off x="7668344"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8" name="Line 8">
            <a:extLst>
              <a:ext uri="{FF2B5EF4-FFF2-40B4-BE49-F238E27FC236}">
                <a16:creationId xmlns:a16="http://schemas.microsoft.com/office/drawing/2014/main" id="{4A924FF6-98EA-0B4B-8C17-F7BE97669931}"/>
              </a:ext>
            </a:extLst>
          </p:cNvPr>
          <p:cNvSpPr>
            <a:spLocks noChangeShapeType="1"/>
          </p:cNvSpPr>
          <p:nvPr userDrawn="1"/>
        </p:nvSpPr>
        <p:spPr bwMode="auto">
          <a:xfrm>
            <a:off x="1907704"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29" name="Rectangle 28">
            <a:hlinkClick r:id="" action="ppaction://noaction"/>
            <a:extLst>
              <a:ext uri="{FF2B5EF4-FFF2-40B4-BE49-F238E27FC236}">
                <a16:creationId xmlns:a16="http://schemas.microsoft.com/office/drawing/2014/main" id="{627A0B23-4A27-AF45-B315-7B5E67072E9D}"/>
              </a:ext>
            </a:extLst>
          </p:cNvPr>
          <p:cNvSpPr/>
          <p:nvPr userDrawn="1"/>
        </p:nvSpPr>
        <p:spPr>
          <a:xfrm>
            <a:off x="282345"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4" name="Rectangle 33">
            <a:hlinkClick r:id="" action="ppaction://noaction"/>
            <a:extLst>
              <a:ext uri="{FF2B5EF4-FFF2-40B4-BE49-F238E27FC236}">
                <a16:creationId xmlns:a16="http://schemas.microsoft.com/office/drawing/2014/main" id="{243CB80A-A58D-C549-A1C7-64836E1A4987}"/>
              </a:ext>
            </a:extLst>
          </p:cNvPr>
          <p:cNvSpPr/>
          <p:nvPr userDrawn="1"/>
        </p:nvSpPr>
        <p:spPr>
          <a:xfrm>
            <a:off x="1514728"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0" name="Rectangle 29">
            <a:extLst>
              <a:ext uri="{FF2B5EF4-FFF2-40B4-BE49-F238E27FC236}">
                <a16:creationId xmlns:a16="http://schemas.microsoft.com/office/drawing/2014/main" id="{00F29395-66D7-5D40-AE06-CA162BF664CF}"/>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60" name="Line 8">
            <a:extLst>
              <a:ext uri="{FF2B5EF4-FFF2-40B4-BE49-F238E27FC236}">
                <a16:creationId xmlns:a16="http://schemas.microsoft.com/office/drawing/2014/main" id="{B936CA94-3821-0D4C-BF79-C5D7A33E827C}"/>
              </a:ext>
            </a:extLst>
          </p:cNvPr>
          <p:cNvSpPr>
            <a:spLocks noChangeShapeType="1"/>
          </p:cNvSpPr>
          <p:nvPr userDrawn="1"/>
        </p:nvSpPr>
        <p:spPr bwMode="auto">
          <a:xfrm>
            <a:off x="3158252" y="6656429"/>
            <a:ext cx="432048" cy="0"/>
          </a:xfrm>
          <a:prstGeom prst="line">
            <a:avLst/>
          </a:prstGeom>
          <a:noFill/>
          <a:ln w="34925"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20" name="Rectangle 19">
            <a:extLst>
              <a:ext uri="{FF2B5EF4-FFF2-40B4-BE49-F238E27FC236}">
                <a16:creationId xmlns:a16="http://schemas.microsoft.com/office/drawing/2014/main" id="{C75DCAF2-69B3-364D-98F0-60200401922C}"/>
              </a:ext>
            </a:extLst>
          </p:cNvPr>
          <p:cNvSpPr/>
          <p:nvPr userDrawn="1"/>
        </p:nvSpPr>
        <p:spPr>
          <a:xfrm flipH="1">
            <a:off x="2987824" y="3078839"/>
            <a:ext cx="6021664" cy="1008100"/>
          </a:xfrm>
          <a:prstGeom prst="rect">
            <a:avLst/>
          </a:prstGeom>
          <a:gradFill>
            <a:gsLst>
              <a:gs pos="1000">
                <a:schemeClr val="accent1">
                  <a:alpha val="0"/>
                  <a:lumMod val="96000"/>
                </a:schemeClr>
              </a:gs>
              <a:gs pos="50000">
                <a:srgbClr val="00697E">
                  <a:alpha val="84000"/>
                </a:srgbClr>
              </a:gs>
              <a:gs pos="99000">
                <a:srgbClr val="00697E">
                  <a:alpha val="90000"/>
                </a:srgbClr>
              </a:gs>
            </a:gsLst>
            <a:lin ang="9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schemeClr val="lt1"/>
              </a:solidFill>
            </a:endParaRPr>
          </a:p>
        </p:txBody>
      </p:sp>
      <p:sp>
        <p:nvSpPr>
          <p:cNvPr id="21" name="Text Placeholder 9">
            <a:extLst>
              <a:ext uri="{FF2B5EF4-FFF2-40B4-BE49-F238E27FC236}">
                <a16:creationId xmlns:a16="http://schemas.microsoft.com/office/drawing/2014/main" id="{E46F4B12-1D0E-D543-BD2C-F7C80212CE61}"/>
              </a:ext>
            </a:extLst>
          </p:cNvPr>
          <p:cNvSpPr>
            <a:spLocks noGrp="1"/>
          </p:cNvSpPr>
          <p:nvPr>
            <p:ph type="body" sz="quarter" idx="13" hasCustomPrompt="1"/>
          </p:nvPr>
        </p:nvSpPr>
        <p:spPr>
          <a:xfrm>
            <a:off x="3191254" y="3398223"/>
            <a:ext cx="4087410" cy="369332"/>
          </a:xfrm>
        </p:spPr>
        <p:txBody>
          <a:bodyPr wrap="square">
            <a:spAutoFit/>
          </a:bodyPr>
          <a:lstStyle>
            <a:lvl1pPr algn="l">
              <a:lnSpc>
                <a:spcPct val="100000"/>
              </a:lnSpc>
              <a:spcBef>
                <a:spcPts val="0"/>
              </a:spcBef>
              <a:spcAft>
                <a:spcPts val="0"/>
              </a:spcAft>
              <a:defRPr sz="2400" b="1" i="0" cap="none">
                <a:solidFill>
                  <a:schemeClr val="bg1">
                    <a:lumMod val="95000"/>
                  </a:schemeClr>
                </a:solidFill>
                <a:latin typeface="Arial" panose="020B0604020202020204" pitchFamily="34" charset="0"/>
                <a:cs typeface="Arial" panose="020B0604020202020204" pitchFamily="34" charset="0"/>
              </a:defRPr>
            </a:lvl1pPr>
          </a:lstStyle>
          <a:p>
            <a:pPr lvl="0"/>
            <a:r>
              <a:rPr lang="en-US" dirty="0"/>
              <a:t>SECTIONAL TITLE THREE</a:t>
            </a:r>
          </a:p>
        </p:txBody>
      </p:sp>
      <p:sp>
        <p:nvSpPr>
          <p:cNvPr id="2" name="Slide Number Placeholder 1"/>
          <p:cNvSpPr>
            <a:spLocks noGrp="1"/>
          </p:cNvSpPr>
          <p:nvPr>
            <p:ph type="sldNum" sz="quarter" idx="14"/>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1467059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96FA7EE9-9AD8-B44A-8FF7-6C08428D8665}"/>
              </a:ext>
            </a:extLst>
          </p:cNvPr>
          <p:cNvGrpSpPr/>
          <p:nvPr userDrawn="1"/>
        </p:nvGrpSpPr>
        <p:grpSpPr>
          <a:xfrm>
            <a:off x="-11380" y="-9311"/>
            <a:ext cx="9185167" cy="599171"/>
            <a:chOff x="-11380" y="-9311"/>
            <a:chExt cx="9185167" cy="599171"/>
          </a:xfrm>
        </p:grpSpPr>
        <p:pic>
          <p:nvPicPr>
            <p:cNvPr id="27" name="Picture 26">
              <a:extLst>
                <a:ext uri="{FF2B5EF4-FFF2-40B4-BE49-F238E27FC236}">
                  <a16:creationId xmlns:a16="http://schemas.microsoft.com/office/drawing/2014/main" id="{B90C5062-2CDB-FA4A-836A-CE8127259AB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29" name="Picture 28">
              <a:extLst>
                <a:ext uri="{FF2B5EF4-FFF2-40B4-BE49-F238E27FC236}">
                  <a16:creationId xmlns:a16="http://schemas.microsoft.com/office/drawing/2014/main" id="{37786ABE-6EAE-F545-9BBA-7AD7919F0A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1" name="Text Placeholder 9">
            <a:extLst>
              <a:ext uri="{FF2B5EF4-FFF2-40B4-BE49-F238E27FC236}">
                <a16:creationId xmlns:a16="http://schemas.microsoft.com/office/drawing/2014/main" id="{F32F1F13-7EAB-F248-A331-CD664E026084}"/>
              </a:ext>
            </a:extLst>
          </p:cNvPr>
          <p:cNvSpPr>
            <a:spLocks noGrp="1"/>
          </p:cNvSpPr>
          <p:nvPr>
            <p:ph type="body" sz="quarter" idx="12" hasCustomPrompt="1"/>
          </p:nvPr>
        </p:nvSpPr>
        <p:spPr>
          <a:xfrm>
            <a:off x="434887" y="2437192"/>
            <a:ext cx="7848872" cy="646331"/>
          </a:xfrm>
        </p:spPr>
        <p:txBody>
          <a:bodyPr wrap="square">
            <a:spAutoFit/>
          </a:bodyPr>
          <a:lstStyle>
            <a:lvl1pPr marL="285750" indent="-285750" algn="l">
              <a:lnSpc>
                <a:spcPct val="100000"/>
              </a:lnSpc>
              <a:spcBef>
                <a:spcPts val="0"/>
              </a:spcBef>
              <a:spcAft>
                <a:spcPts val="0"/>
              </a:spcAft>
              <a:buFont typeface="Arial" panose="020B0604020202020204" pitchFamily="34" charset="0"/>
              <a:buChar char="•"/>
              <a:defRPr sz="1400" b="0"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Bullet Point</a:t>
            </a:r>
          </a:p>
          <a:p>
            <a:pPr lvl="0"/>
            <a:r>
              <a:rPr lang="en-US" dirty="0"/>
              <a:t>Bullet Point</a:t>
            </a:r>
          </a:p>
          <a:p>
            <a:pPr lvl="0"/>
            <a:r>
              <a:rPr lang="en-US" dirty="0"/>
              <a:t>Bullet Point</a:t>
            </a:r>
          </a:p>
        </p:txBody>
      </p:sp>
      <p:sp>
        <p:nvSpPr>
          <p:cNvPr id="12" name="Text Placeholder 9">
            <a:extLst>
              <a:ext uri="{FF2B5EF4-FFF2-40B4-BE49-F238E27FC236}">
                <a16:creationId xmlns:a16="http://schemas.microsoft.com/office/drawing/2014/main" id="{6F89F2B2-8541-E846-920C-17BF3CE051D8}"/>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14" name="Text Placeholder 9">
            <a:extLst>
              <a:ext uri="{FF2B5EF4-FFF2-40B4-BE49-F238E27FC236}">
                <a16:creationId xmlns:a16="http://schemas.microsoft.com/office/drawing/2014/main" id="{C505A3BA-40D4-6D48-B59B-8326DEC227A6}"/>
              </a:ext>
            </a:extLst>
          </p:cNvPr>
          <p:cNvSpPr>
            <a:spLocks noGrp="1"/>
          </p:cNvSpPr>
          <p:nvPr>
            <p:ph type="body" sz="quarter" idx="14" hasCustomPrompt="1"/>
          </p:nvPr>
        </p:nvSpPr>
        <p:spPr>
          <a:xfrm>
            <a:off x="434887" y="1436380"/>
            <a:ext cx="7848872" cy="86177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0" i="0" cap="none">
                <a:solidFill>
                  <a:schemeClr val="bg1">
                    <a:lumMod val="50000"/>
                  </a:schemeClr>
                </a:solidFill>
                <a:latin typeface="Arial" panose="020B0604020202020204" pitchFamily="34" charset="0"/>
                <a:cs typeface="Arial" panose="020B0604020202020204" pitchFamily="34" charset="0"/>
              </a:defRPr>
            </a:lvl1pPr>
          </a:lstStyle>
          <a:p>
            <a:r>
              <a:rPr lang="en-ZA" sz="1400" dirty="0">
                <a:solidFill>
                  <a:schemeClr val="bg1">
                    <a:lumMod val="50000"/>
                  </a:schemeClr>
                </a:solidFill>
                <a:latin typeface="Arial" panose="020B0604020202020204" pitchFamily="34" charset="0"/>
                <a:cs typeface="Arial" panose="020B0604020202020204" pitchFamily="34" charset="0"/>
              </a:rPr>
              <a:t>Content Arial Regular 14 point text. Lorem ipsum </a:t>
            </a:r>
            <a:r>
              <a:rPr lang="en-ZA" sz="1400" dirty="0" err="1">
                <a:solidFill>
                  <a:schemeClr val="bg1">
                    <a:lumMod val="50000"/>
                  </a:schemeClr>
                </a:solidFill>
                <a:latin typeface="Arial" panose="020B0604020202020204" pitchFamily="34" charset="0"/>
                <a:cs typeface="Arial" panose="020B0604020202020204" pitchFamily="34" charset="0"/>
              </a:rPr>
              <a:t>dolor</a:t>
            </a:r>
            <a:r>
              <a:rPr lang="en-ZA" sz="1400" dirty="0">
                <a:solidFill>
                  <a:schemeClr val="bg1">
                    <a:lumMod val="50000"/>
                  </a:schemeClr>
                </a:solidFill>
                <a:latin typeface="Arial" panose="020B0604020202020204" pitchFamily="34" charset="0"/>
                <a:cs typeface="Arial" panose="020B0604020202020204" pitchFamily="34" charset="0"/>
              </a:rPr>
              <a:t> sit </a:t>
            </a:r>
            <a:r>
              <a:rPr lang="en-ZA" sz="1400" dirty="0" err="1">
                <a:solidFill>
                  <a:schemeClr val="bg1">
                    <a:lumMod val="50000"/>
                  </a:schemeClr>
                </a:solidFill>
                <a:latin typeface="Arial" panose="020B0604020202020204" pitchFamily="34" charset="0"/>
                <a:cs typeface="Arial" panose="020B0604020202020204" pitchFamily="34" charset="0"/>
              </a:rPr>
              <a:t>amet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consectetuer</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adipiscing</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elit</a:t>
            </a:r>
            <a:r>
              <a:rPr lang="en-ZA" sz="1400" dirty="0">
                <a:solidFill>
                  <a:schemeClr val="bg1">
                    <a:lumMod val="50000"/>
                  </a:schemeClr>
                </a:solidFill>
                <a:latin typeface="Arial" panose="020B0604020202020204" pitchFamily="34" charset="0"/>
                <a:cs typeface="Arial" panose="020B0604020202020204" pitchFamily="34" charset="0"/>
              </a:rPr>
              <a:t>. Ut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eros,faucibus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eget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dignissim</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eu</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nonummy</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ut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leo</a:t>
            </a:r>
            <a:r>
              <a:rPr lang="en-ZA" sz="1400" dirty="0">
                <a:solidFill>
                  <a:schemeClr val="bg1">
                    <a:lumMod val="50000"/>
                  </a:schemeClr>
                </a:solidFill>
                <a:latin typeface="Arial" panose="020B0604020202020204" pitchFamily="34" charset="0"/>
                <a:cs typeface="Arial" panose="020B0604020202020204" pitchFamily="34" charset="0"/>
              </a:rPr>
              <a:t>. Duis ac sem. </a:t>
            </a:r>
            <a:r>
              <a:rPr lang="en-ZA" sz="1400" dirty="0" err="1">
                <a:solidFill>
                  <a:schemeClr val="bg1">
                    <a:lumMod val="50000"/>
                  </a:schemeClr>
                </a:solidFill>
                <a:latin typeface="Arial" panose="020B0604020202020204" pitchFamily="34" charset="0"/>
                <a:cs typeface="Arial" panose="020B0604020202020204" pitchFamily="34" charset="0"/>
              </a:rPr>
              <a:t>Nulla</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sapien</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rhoncus</a:t>
            </a:r>
            <a:r>
              <a:rPr lang="en-ZA" sz="1400" dirty="0">
                <a:solidFill>
                  <a:schemeClr val="bg1">
                    <a:lumMod val="50000"/>
                  </a:schemeClr>
                </a:solidFill>
                <a:latin typeface="Arial" panose="020B0604020202020204" pitchFamily="34" charset="0"/>
                <a:cs typeface="Arial" panose="020B0604020202020204" pitchFamily="34" charset="0"/>
              </a:rPr>
              <a:t> ante. </a:t>
            </a:r>
            <a:r>
              <a:rPr lang="en-ZA" sz="1400" dirty="0" err="1">
                <a:solidFill>
                  <a:schemeClr val="bg1">
                    <a:lumMod val="50000"/>
                  </a:schemeClr>
                </a:solidFill>
                <a:latin typeface="Arial" panose="020B0604020202020204" pitchFamily="34" charset="0"/>
                <a:cs typeface="Arial" panose="020B0604020202020204" pitchFamily="34" charset="0"/>
              </a:rPr>
              <a:t>Praesent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justo</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turpis</a:t>
            </a:r>
            <a:r>
              <a:rPr lang="en-ZA" sz="1400" dirty="0">
                <a:solidFill>
                  <a:schemeClr val="bg1">
                    <a:lumMod val="50000"/>
                  </a:schemeClr>
                </a:solidFill>
                <a:latin typeface="Arial" panose="020B0604020202020204" pitchFamily="34" charset="0"/>
                <a:cs typeface="Arial" panose="020B0604020202020204" pitchFamily="34" charset="0"/>
              </a:rPr>
              <a:t>, pulvinar </a:t>
            </a:r>
            <a:r>
              <a:rPr lang="en-ZA" sz="1400" dirty="0" err="1">
                <a:solidFill>
                  <a:schemeClr val="bg1">
                    <a:lumMod val="50000"/>
                  </a:schemeClr>
                </a:solidFill>
                <a:latin typeface="Arial" panose="020B0604020202020204" pitchFamily="34" charset="0"/>
                <a:cs typeface="Arial" panose="020B0604020202020204" pitchFamily="34" charset="0"/>
              </a:rPr>
              <a:t>quis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tristique</a:t>
            </a:r>
            <a:r>
              <a:rPr lang="en-ZA" sz="1400" dirty="0">
                <a:solidFill>
                  <a:schemeClr val="bg1">
                    <a:lumMod val="50000"/>
                  </a:schemeClr>
                </a:solidFill>
                <a:latin typeface="Arial" panose="020B0604020202020204" pitchFamily="34" charset="0"/>
                <a:cs typeface="Arial" panose="020B0604020202020204" pitchFamily="34" charset="0"/>
              </a:rPr>
              <a:t> vitae, </a:t>
            </a:r>
            <a:r>
              <a:rPr lang="en-ZA" sz="1400" dirty="0" err="1">
                <a:solidFill>
                  <a:schemeClr val="bg1">
                    <a:lumMod val="50000"/>
                  </a:schemeClr>
                </a:solidFill>
                <a:latin typeface="Arial" panose="020B0604020202020204" pitchFamily="34" charset="0"/>
                <a:cs typeface="Arial" panose="020B0604020202020204" pitchFamily="34" charset="0"/>
              </a:rPr>
              <a:t>auctor</a:t>
            </a:r>
            <a:r>
              <a:rPr lang="en-ZA" sz="1400" dirty="0">
                <a:solidFill>
                  <a:schemeClr val="bg1">
                    <a:lumMod val="50000"/>
                  </a:schemeClr>
                </a:solidFill>
                <a:latin typeface="Arial" panose="020B0604020202020204" pitchFamily="34" charset="0"/>
                <a:cs typeface="Arial" panose="020B0604020202020204" pitchFamily="34" charset="0"/>
              </a:rPr>
              <a:t> a, </a:t>
            </a:r>
            <a:r>
              <a:rPr lang="en-ZA" sz="1400" dirty="0" err="1">
                <a:solidFill>
                  <a:schemeClr val="bg1">
                    <a:lumMod val="50000"/>
                  </a:schemeClr>
                </a:solidFill>
                <a:latin typeface="Arial" panose="020B0604020202020204" pitchFamily="34" charset="0"/>
                <a:cs typeface="Arial" panose="020B0604020202020204" pitchFamily="34" charset="0"/>
              </a:rPr>
              <a:t>pede</a:t>
            </a:r>
            <a:r>
              <a:rPr lang="en-ZA" sz="1400" dirty="0">
                <a:solidFill>
                  <a:schemeClr val="bg1">
                    <a:lumMod val="50000"/>
                  </a:schemeClr>
                </a:solidFill>
                <a:latin typeface="Arial" panose="020B0604020202020204" pitchFamily="34" charset="0"/>
                <a:cs typeface="Arial" panose="020B0604020202020204" pitchFamily="34" charset="0"/>
              </a:rPr>
              <a:t>. Nam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in, </a:t>
            </a:r>
            <a:r>
              <a:rPr lang="en-ZA" sz="1400" dirty="0" err="1">
                <a:solidFill>
                  <a:schemeClr val="bg1">
                    <a:lumMod val="50000"/>
                  </a:schemeClr>
                </a:solidFill>
                <a:latin typeface="Arial" panose="020B0604020202020204" pitchFamily="34" charset="0"/>
                <a:cs typeface="Arial" panose="020B0604020202020204" pitchFamily="34" charset="0"/>
              </a:rPr>
              <a:t>sodales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nec</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id, </a:t>
            </a:r>
            <a:r>
              <a:rPr lang="en-ZA" sz="1400" dirty="0" err="1">
                <a:solidFill>
                  <a:schemeClr val="bg1">
                    <a:lumMod val="50000"/>
                  </a:schemeClr>
                </a:solidFill>
                <a:latin typeface="Arial" panose="020B0604020202020204" pitchFamily="34" charset="0"/>
                <a:cs typeface="Arial" panose="020B0604020202020204" pitchFamily="34" charset="0"/>
              </a:rPr>
              <a:t>metus.Sed</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non:</a:t>
            </a:r>
          </a:p>
        </p:txBody>
      </p:sp>
      <p:sp>
        <p:nvSpPr>
          <p:cNvPr id="18" name="Text Placeholder 2">
            <a:extLst>
              <a:ext uri="{FF2B5EF4-FFF2-40B4-BE49-F238E27FC236}">
                <a16:creationId xmlns:a16="http://schemas.microsoft.com/office/drawing/2014/main" id="{84B61890-A986-4AE5-A5A4-B2FC577145F1}"/>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3</a:t>
            </a:r>
          </a:p>
        </p:txBody>
      </p:sp>
      <p:grpSp>
        <p:nvGrpSpPr>
          <p:cNvPr id="17" name="Group 16">
            <a:extLst>
              <a:ext uri="{FF2B5EF4-FFF2-40B4-BE49-F238E27FC236}">
                <a16:creationId xmlns:a16="http://schemas.microsoft.com/office/drawing/2014/main" id="{D2551DD5-AB52-DC42-9C18-67F1FE8FE2D8}"/>
              </a:ext>
            </a:extLst>
          </p:cNvPr>
          <p:cNvGrpSpPr/>
          <p:nvPr userDrawn="1"/>
        </p:nvGrpSpPr>
        <p:grpSpPr>
          <a:xfrm>
            <a:off x="-78191" y="6525344"/>
            <a:ext cx="9222191" cy="341967"/>
            <a:chOff x="-78191" y="6525344"/>
            <a:chExt cx="9222191" cy="341967"/>
          </a:xfrm>
        </p:grpSpPr>
        <p:sp>
          <p:nvSpPr>
            <p:cNvPr id="20" name="Rectangle 19">
              <a:hlinkClick r:id="" action="ppaction://noaction"/>
              <a:extLst>
                <a:ext uri="{FF2B5EF4-FFF2-40B4-BE49-F238E27FC236}">
                  <a16:creationId xmlns:a16="http://schemas.microsoft.com/office/drawing/2014/main" id="{165C53F7-8C3C-1D48-BCDE-246E3F86D7F5}"/>
                </a:ext>
              </a:extLst>
            </p:cNvPr>
            <p:cNvSpPr/>
            <p:nvPr userDrawn="1"/>
          </p:nvSpPr>
          <p:spPr>
            <a:xfrm>
              <a:off x="3979736"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1" name="Rectangle 20">
              <a:hlinkClick r:id="" action="ppaction://noaction"/>
              <a:extLst>
                <a:ext uri="{FF2B5EF4-FFF2-40B4-BE49-F238E27FC236}">
                  <a16:creationId xmlns:a16="http://schemas.microsoft.com/office/drawing/2014/main" id="{5CF9C159-1C22-D742-B971-BF109DBD8BD4}"/>
                </a:ext>
              </a:extLst>
            </p:cNvPr>
            <p:cNvSpPr/>
            <p:nvPr userDrawn="1"/>
          </p:nvSpPr>
          <p:spPr>
            <a:xfrm>
              <a:off x="52122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2" name="Rectangle 21">
              <a:hlinkClick r:id="" action="ppaction://noaction"/>
              <a:extLst>
                <a:ext uri="{FF2B5EF4-FFF2-40B4-BE49-F238E27FC236}">
                  <a16:creationId xmlns:a16="http://schemas.microsoft.com/office/drawing/2014/main" id="{01733F89-D023-2542-81EF-B98976918D33}"/>
                </a:ext>
              </a:extLst>
            </p:cNvPr>
            <p:cNvSpPr/>
            <p:nvPr userDrawn="1"/>
          </p:nvSpPr>
          <p:spPr>
            <a:xfrm>
              <a:off x="644470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3" name="Rectangle 22">
              <a:hlinkClick r:id="" action="ppaction://noaction"/>
              <a:extLst>
                <a:ext uri="{FF2B5EF4-FFF2-40B4-BE49-F238E27FC236}">
                  <a16:creationId xmlns:a16="http://schemas.microsoft.com/office/drawing/2014/main" id="{D9D3C699-4B66-E04F-A9DB-DAFB6A3FC833}"/>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5" name="Rectangle 24">
              <a:hlinkClick r:id="" action="ppaction://noaction"/>
              <a:extLst>
                <a:ext uri="{FF2B5EF4-FFF2-40B4-BE49-F238E27FC236}">
                  <a16:creationId xmlns:a16="http://schemas.microsoft.com/office/drawing/2014/main" id="{58351C13-03C7-2A40-84BC-CB632A6DB89A}"/>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6" name="Rectangle 25">
              <a:hlinkClick r:id="" action="ppaction://noaction"/>
              <a:extLst>
                <a:ext uri="{FF2B5EF4-FFF2-40B4-BE49-F238E27FC236}">
                  <a16:creationId xmlns:a16="http://schemas.microsoft.com/office/drawing/2014/main" id="{3E53AFBB-9094-8349-A014-F627368C74DF}"/>
                </a:ext>
              </a:extLst>
            </p:cNvPr>
            <p:cNvSpPr/>
            <p:nvPr userDrawn="1"/>
          </p:nvSpPr>
          <p:spPr>
            <a:xfrm>
              <a:off x="151472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8" name="Rectangle 27">
              <a:extLst>
                <a:ext uri="{FF2B5EF4-FFF2-40B4-BE49-F238E27FC236}">
                  <a16:creationId xmlns:a16="http://schemas.microsoft.com/office/drawing/2014/main" id="{B9CB83D3-1506-A545-AA8A-4081E9268C91}"/>
                </a:ext>
              </a:extLst>
            </p:cNvPr>
            <p:cNvSpPr/>
            <p:nvPr userDrawn="1"/>
          </p:nvSpPr>
          <p:spPr>
            <a:xfrm>
              <a:off x="2745881"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1" name="Line 8">
              <a:extLst>
                <a:ext uri="{FF2B5EF4-FFF2-40B4-BE49-F238E27FC236}">
                  <a16:creationId xmlns:a16="http://schemas.microsoft.com/office/drawing/2014/main" id="{5DF64DEA-F5D1-844B-8F65-A6A7718705B3}"/>
                </a:ext>
              </a:extLst>
            </p:cNvPr>
            <p:cNvSpPr>
              <a:spLocks noChangeShapeType="1"/>
            </p:cNvSpPr>
            <p:nvPr userDrawn="1"/>
          </p:nvSpPr>
          <p:spPr bwMode="auto">
            <a:xfrm>
              <a:off x="3138857"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35" name="Rectangle 34">
              <a:extLst>
                <a:ext uri="{FF2B5EF4-FFF2-40B4-BE49-F238E27FC236}">
                  <a16:creationId xmlns:a16="http://schemas.microsoft.com/office/drawing/2014/main" id="{FC392A3D-7B90-BF42-9EF2-155F0D3CD467}"/>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 name="Slide Number Placeholder 1"/>
          <p:cNvSpPr>
            <a:spLocks noGrp="1"/>
          </p:cNvSpPr>
          <p:nvPr>
            <p:ph type="sldNum" sz="quarter" idx="16"/>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2722865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FAF9BD2-A3DE-914E-900D-A11756283BA9}"/>
              </a:ext>
            </a:extLst>
          </p:cNvPr>
          <p:cNvGrpSpPr/>
          <p:nvPr userDrawn="1"/>
        </p:nvGrpSpPr>
        <p:grpSpPr>
          <a:xfrm>
            <a:off x="-11380" y="-9311"/>
            <a:ext cx="9185167" cy="599171"/>
            <a:chOff x="-11380" y="-9311"/>
            <a:chExt cx="9185167" cy="599171"/>
          </a:xfrm>
        </p:grpSpPr>
        <p:pic>
          <p:nvPicPr>
            <p:cNvPr id="27" name="Picture 26">
              <a:extLst>
                <a:ext uri="{FF2B5EF4-FFF2-40B4-BE49-F238E27FC236}">
                  <a16:creationId xmlns:a16="http://schemas.microsoft.com/office/drawing/2014/main" id="{27231016-4716-BC48-BE46-AA71764F28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29" name="Picture 28">
              <a:extLst>
                <a:ext uri="{FF2B5EF4-FFF2-40B4-BE49-F238E27FC236}">
                  <a16:creationId xmlns:a16="http://schemas.microsoft.com/office/drawing/2014/main" id="{42FDE361-A531-6F46-9D7D-3F2DC1E54C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6F89F2B2-8541-E846-920C-17BF3CE051D8}"/>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18" name="Text Placeholder 2">
            <a:extLst>
              <a:ext uri="{FF2B5EF4-FFF2-40B4-BE49-F238E27FC236}">
                <a16:creationId xmlns:a16="http://schemas.microsoft.com/office/drawing/2014/main" id="{84B61890-A986-4AE5-A5A4-B2FC577145F1}"/>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3</a:t>
            </a:r>
          </a:p>
        </p:txBody>
      </p:sp>
      <p:sp>
        <p:nvSpPr>
          <p:cNvPr id="19" name="Picture Placeholder 5">
            <a:extLst>
              <a:ext uri="{FF2B5EF4-FFF2-40B4-BE49-F238E27FC236}">
                <a16:creationId xmlns:a16="http://schemas.microsoft.com/office/drawing/2014/main" id="{78506E3D-99F4-3F49-A644-16E8CA2D68A8}"/>
              </a:ext>
            </a:extLst>
          </p:cNvPr>
          <p:cNvSpPr>
            <a:spLocks noGrp="1"/>
          </p:cNvSpPr>
          <p:nvPr>
            <p:ph type="pic" sz="quarter" idx="12" hasCustomPrompt="1"/>
          </p:nvPr>
        </p:nvSpPr>
        <p:spPr>
          <a:xfrm>
            <a:off x="442327" y="2526676"/>
            <a:ext cx="8234129" cy="3854652"/>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Click the icon in the </a:t>
            </a:r>
            <a:r>
              <a:rPr lang="en-US" dirty="0" err="1"/>
              <a:t>centre</a:t>
            </a:r>
            <a:r>
              <a:rPr lang="en-US" dirty="0"/>
              <a:t> of the box to insert an image. This layout should be used for one image only. If you have more than one image use the appropriate layout in the slide options panel.</a:t>
            </a:r>
          </a:p>
          <a:p>
            <a:endParaRPr lang="en-US" dirty="0"/>
          </a:p>
          <a:p>
            <a:endParaRPr lang="en-US" dirty="0"/>
          </a:p>
        </p:txBody>
      </p:sp>
      <p:sp>
        <p:nvSpPr>
          <p:cNvPr id="20" name="Text Placeholder 9">
            <a:extLst>
              <a:ext uri="{FF2B5EF4-FFF2-40B4-BE49-F238E27FC236}">
                <a16:creationId xmlns:a16="http://schemas.microsoft.com/office/drawing/2014/main" id="{519E696F-835C-3349-9F52-C7AEDF7D94A2}"/>
              </a:ext>
            </a:extLst>
          </p:cNvPr>
          <p:cNvSpPr>
            <a:spLocks noGrp="1"/>
          </p:cNvSpPr>
          <p:nvPr>
            <p:ph type="body" sz="quarter" idx="14" hasCustomPrompt="1"/>
          </p:nvPr>
        </p:nvSpPr>
        <p:spPr>
          <a:xfrm>
            <a:off x="434887" y="1436751"/>
            <a:ext cx="7848872" cy="86177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0" i="0" cap="none">
                <a:solidFill>
                  <a:schemeClr val="bg1">
                    <a:lumMod val="50000"/>
                  </a:schemeClr>
                </a:solidFill>
                <a:latin typeface="Arial" panose="020B0604020202020204" pitchFamily="34" charset="0"/>
                <a:cs typeface="Arial" panose="020B0604020202020204" pitchFamily="34" charset="0"/>
              </a:defRPr>
            </a:lvl1pPr>
          </a:lstStyle>
          <a:p>
            <a:r>
              <a:rPr lang="en-ZA" sz="1400" dirty="0">
                <a:solidFill>
                  <a:schemeClr val="bg1">
                    <a:lumMod val="50000"/>
                  </a:schemeClr>
                </a:solidFill>
                <a:latin typeface="Arial" panose="020B0604020202020204" pitchFamily="34" charset="0"/>
                <a:cs typeface="Arial" panose="020B0604020202020204" pitchFamily="34" charset="0"/>
              </a:rPr>
              <a:t>Content Arial Regular 14 point text. Lorem ipsum </a:t>
            </a:r>
            <a:r>
              <a:rPr lang="en-ZA" sz="1400" dirty="0" err="1">
                <a:solidFill>
                  <a:schemeClr val="bg1">
                    <a:lumMod val="50000"/>
                  </a:schemeClr>
                </a:solidFill>
                <a:latin typeface="Arial" panose="020B0604020202020204" pitchFamily="34" charset="0"/>
                <a:cs typeface="Arial" panose="020B0604020202020204" pitchFamily="34" charset="0"/>
              </a:rPr>
              <a:t>dolor</a:t>
            </a:r>
            <a:r>
              <a:rPr lang="en-ZA" sz="1400" dirty="0">
                <a:solidFill>
                  <a:schemeClr val="bg1">
                    <a:lumMod val="50000"/>
                  </a:schemeClr>
                </a:solidFill>
                <a:latin typeface="Arial" panose="020B0604020202020204" pitchFamily="34" charset="0"/>
                <a:cs typeface="Arial" panose="020B0604020202020204" pitchFamily="34" charset="0"/>
              </a:rPr>
              <a:t> sit </a:t>
            </a:r>
            <a:r>
              <a:rPr lang="en-ZA" sz="1400" dirty="0" err="1">
                <a:solidFill>
                  <a:schemeClr val="bg1">
                    <a:lumMod val="50000"/>
                  </a:schemeClr>
                </a:solidFill>
                <a:latin typeface="Arial" panose="020B0604020202020204" pitchFamily="34" charset="0"/>
                <a:cs typeface="Arial" panose="020B0604020202020204" pitchFamily="34" charset="0"/>
              </a:rPr>
              <a:t>amet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consectetuer</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adipiscing</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elit</a:t>
            </a:r>
            <a:r>
              <a:rPr lang="en-ZA" sz="1400" dirty="0">
                <a:solidFill>
                  <a:schemeClr val="bg1">
                    <a:lumMod val="50000"/>
                  </a:schemeClr>
                </a:solidFill>
                <a:latin typeface="Arial" panose="020B0604020202020204" pitchFamily="34" charset="0"/>
                <a:cs typeface="Arial" panose="020B0604020202020204" pitchFamily="34" charset="0"/>
              </a:rPr>
              <a:t>. Ut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eros,faucibus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eget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dignissim</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eu</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nonummy</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ut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leo</a:t>
            </a:r>
            <a:r>
              <a:rPr lang="en-ZA" sz="1400" dirty="0">
                <a:solidFill>
                  <a:schemeClr val="bg1">
                    <a:lumMod val="50000"/>
                  </a:schemeClr>
                </a:solidFill>
                <a:latin typeface="Arial" panose="020B0604020202020204" pitchFamily="34" charset="0"/>
                <a:cs typeface="Arial" panose="020B0604020202020204" pitchFamily="34" charset="0"/>
              </a:rPr>
              <a:t>. Duis ac sem. </a:t>
            </a:r>
            <a:r>
              <a:rPr lang="en-ZA" sz="1400" dirty="0" err="1">
                <a:solidFill>
                  <a:schemeClr val="bg1">
                    <a:lumMod val="50000"/>
                  </a:schemeClr>
                </a:solidFill>
                <a:latin typeface="Arial" panose="020B0604020202020204" pitchFamily="34" charset="0"/>
                <a:cs typeface="Arial" panose="020B0604020202020204" pitchFamily="34" charset="0"/>
              </a:rPr>
              <a:t>Nulla</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sapien</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rhoncus</a:t>
            </a:r>
            <a:r>
              <a:rPr lang="en-ZA" sz="1400" dirty="0">
                <a:solidFill>
                  <a:schemeClr val="bg1">
                    <a:lumMod val="50000"/>
                  </a:schemeClr>
                </a:solidFill>
                <a:latin typeface="Arial" panose="020B0604020202020204" pitchFamily="34" charset="0"/>
                <a:cs typeface="Arial" panose="020B0604020202020204" pitchFamily="34" charset="0"/>
              </a:rPr>
              <a:t> ante. </a:t>
            </a:r>
            <a:r>
              <a:rPr lang="en-ZA" sz="1400" dirty="0" err="1">
                <a:solidFill>
                  <a:schemeClr val="bg1">
                    <a:lumMod val="50000"/>
                  </a:schemeClr>
                </a:solidFill>
                <a:latin typeface="Arial" panose="020B0604020202020204" pitchFamily="34" charset="0"/>
                <a:cs typeface="Arial" panose="020B0604020202020204" pitchFamily="34" charset="0"/>
              </a:rPr>
              <a:t>Praesent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justo</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turpis</a:t>
            </a:r>
            <a:r>
              <a:rPr lang="en-ZA" sz="1400" dirty="0">
                <a:solidFill>
                  <a:schemeClr val="bg1">
                    <a:lumMod val="50000"/>
                  </a:schemeClr>
                </a:solidFill>
                <a:latin typeface="Arial" panose="020B0604020202020204" pitchFamily="34" charset="0"/>
                <a:cs typeface="Arial" panose="020B0604020202020204" pitchFamily="34" charset="0"/>
              </a:rPr>
              <a:t>, pulvinar </a:t>
            </a:r>
            <a:r>
              <a:rPr lang="en-ZA" sz="1400" dirty="0" err="1">
                <a:solidFill>
                  <a:schemeClr val="bg1">
                    <a:lumMod val="50000"/>
                  </a:schemeClr>
                </a:solidFill>
                <a:latin typeface="Arial" panose="020B0604020202020204" pitchFamily="34" charset="0"/>
                <a:cs typeface="Arial" panose="020B0604020202020204" pitchFamily="34" charset="0"/>
              </a:rPr>
              <a:t>quis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tristique</a:t>
            </a:r>
            <a:r>
              <a:rPr lang="en-ZA" sz="1400" dirty="0">
                <a:solidFill>
                  <a:schemeClr val="bg1">
                    <a:lumMod val="50000"/>
                  </a:schemeClr>
                </a:solidFill>
                <a:latin typeface="Arial" panose="020B0604020202020204" pitchFamily="34" charset="0"/>
                <a:cs typeface="Arial" panose="020B0604020202020204" pitchFamily="34" charset="0"/>
              </a:rPr>
              <a:t> vitae, </a:t>
            </a:r>
            <a:r>
              <a:rPr lang="en-ZA" sz="1400" dirty="0" err="1">
                <a:solidFill>
                  <a:schemeClr val="bg1">
                    <a:lumMod val="50000"/>
                  </a:schemeClr>
                </a:solidFill>
                <a:latin typeface="Arial" panose="020B0604020202020204" pitchFamily="34" charset="0"/>
                <a:cs typeface="Arial" panose="020B0604020202020204" pitchFamily="34" charset="0"/>
              </a:rPr>
              <a:t>auctor</a:t>
            </a:r>
            <a:r>
              <a:rPr lang="en-ZA" sz="1400" dirty="0">
                <a:solidFill>
                  <a:schemeClr val="bg1">
                    <a:lumMod val="50000"/>
                  </a:schemeClr>
                </a:solidFill>
                <a:latin typeface="Arial" panose="020B0604020202020204" pitchFamily="34" charset="0"/>
                <a:cs typeface="Arial" panose="020B0604020202020204" pitchFamily="34" charset="0"/>
              </a:rPr>
              <a:t> a, </a:t>
            </a:r>
            <a:r>
              <a:rPr lang="en-ZA" sz="1400" dirty="0" err="1">
                <a:solidFill>
                  <a:schemeClr val="bg1">
                    <a:lumMod val="50000"/>
                  </a:schemeClr>
                </a:solidFill>
                <a:latin typeface="Arial" panose="020B0604020202020204" pitchFamily="34" charset="0"/>
                <a:cs typeface="Arial" panose="020B0604020202020204" pitchFamily="34" charset="0"/>
              </a:rPr>
              <a:t>pede</a:t>
            </a:r>
            <a:r>
              <a:rPr lang="en-ZA" sz="1400" dirty="0">
                <a:solidFill>
                  <a:schemeClr val="bg1">
                    <a:lumMod val="50000"/>
                  </a:schemeClr>
                </a:solidFill>
                <a:latin typeface="Arial" panose="020B0604020202020204" pitchFamily="34" charset="0"/>
                <a:cs typeface="Arial" panose="020B0604020202020204" pitchFamily="34" charset="0"/>
              </a:rPr>
              <a:t>. Nam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in, </a:t>
            </a:r>
            <a:r>
              <a:rPr lang="en-ZA" sz="1400" dirty="0" err="1">
                <a:solidFill>
                  <a:schemeClr val="bg1">
                    <a:lumMod val="50000"/>
                  </a:schemeClr>
                </a:solidFill>
                <a:latin typeface="Arial" panose="020B0604020202020204" pitchFamily="34" charset="0"/>
                <a:cs typeface="Arial" panose="020B0604020202020204" pitchFamily="34" charset="0"/>
              </a:rPr>
              <a:t>sodales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nec</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id, </a:t>
            </a:r>
            <a:r>
              <a:rPr lang="en-ZA" sz="1400" dirty="0" err="1">
                <a:solidFill>
                  <a:schemeClr val="bg1">
                    <a:lumMod val="50000"/>
                  </a:schemeClr>
                </a:solidFill>
                <a:latin typeface="Arial" panose="020B0604020202020204" pitchFamily="34" charset="0"/>
                <a:cs typeface="Arial" panose="020B0604020202020204" pitchFamily="34" charset="0"/>
              </a:rPr>
              <a:t>metus.Sed</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non:</a:t>
            </a:r>
          </a:p>
        </p:txBody>
      </p:sp>
      <p:grpSp>
        <p:nvGrpSpPr>
          <p:cNvPr id="17" name="Group 16">
            <a:extLst>
              <a:ext uri="{FF2B5EF4-FFF2-40B4-BE49-F238E27FC236}">
                <a16:creationId xmlns:a16="http://schemas.microsoft.com/office/drawing/2014/main" id="{CB898E70-42FA-824C-8E41-A7FAE3FD056F}"/>
              </a:ext>
            </a:extLst>
          </p:cNvPr>
          <p:cNvGrpSpPr/>
          <p:nvPr userDrawn="1"/>
        </p:nvGrpSpPr>
        <p:grpSpPr>
          <a:xfrm>
            <a:off x="-78191" y="6525344"/>
            <a:ext cx="9222191" cy="341967"/>
            <a:chOff x="-78191" y="6525344"/>
            <a:chExt cx="9222191" cy="341967"/>
          </a:xfrm>
        </p:grpSpPr>
        <p:sp>
          <p:nvSpPr>
            <p:cNvPr id="22" name="Rectangle 21">
              <a:hlinkClick r:id="" action="ppaction://noaction"/>
              <a:extLst>
                <a:ext uri="{FF2B5EF4-FFF2-40B4-BE49-F238E27FC236}">
                  <a16:creationId xmlns:a16="http://schemas.microsoft.com/office/drawing/2014/main" id="{3B6DC353-562F-274B-9A66-47843AC97168}"/>
                </a:ext>
              </a:extLst>
            </p:cNvPr>
            <p:cNvSpPr/>
            <p:nvPr userDrawn="1"/>
          </p:nvSpPr>
          <p:spPr>
            <a:xfrm>
              <a:off x="3979736"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3" name="Rectangle 22">
              <a:hlinkClick r:id="" action="ppaction://noaction"/>
              <a:extLst>
                <a:ext uri="{FF2B5EF4-FFF2-40B4-BE49-F238E27FC236}">
                  <a16:creationId xmlns:a16="http://schemas.microsoft.com/office/drawing/2014/main" id="{746361C4-4F90-5447-9C79-DDA9365103BB}"/>
                </a:ext>
              </a:extLst>
            </p:cNvPr>
            <p:cNvSpPr/>
            <p:nvPr userDrawn="1"/>
          </p:nvSpPr>
          <p:spPr>
            <a:xfrm>
              <a:off x="52122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4" name="Rectangle 23">
              <a:hlinkClick r:id="" action="ppaction://noaction"/>
              <a:extLst>
                <a:ext uri="{FF2B5EF4-FFF2-40B4-BE49-F238E27FC236}">
                  <a16:creationId xmlns:a16="http://schemas.microsoft.com/office/drawing/2014/main" id="{C53ECC55-0039-9848-AA3F-EB2B6FA44A0F}"/>
                </a:ext>
              </a:extLst>
            </p:cNvPr>
            <p:cNvSpPr/>
            <p:nvPr userDrawn="1"/>
          </p:nvSpPr>
          <p:spPr>
            <a:xfrm>
              <a:off x="644470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5" name="Rectangle 24">
              <a:hlinkClick r:id="" action="ppaction://noaction"/>
              <a:extLst>
                <a:ext uri="{FF2B5EF4-FFF2-40B4-BE49-F238E27FC236}">
                  <a16:creationId xmlns:a16="http://schemas.microsoft.com/office/drawing/2014/main" id="{3E07E0DA-9ABA-FE45-8B33-1BFEBF1A5A97}"/>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8" name="Rectangle 27">
              <a:hlinkClick r:id="" action="ppaction://noaction"/>
              <a:extLst>
                <a:ext uri="{FF2B5EF4-FFF2-40B4-BE49-F238E27FC236}">
                  <a16:creationId xmlns:a16="http://schemas.microsoft.com/office/drawing/2014/main" id="{C15C61A1-8883-2D48-A60E-A643498B2A35}"/>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1" name="Rectangle 30">
              <a:hlinkClick r:id="" action="ppaction://noaction"/>
              <a:extLst>
                <a:ext uri="{FF2B5EF4-FFF2-40B4-BE49-F238E27FC236}">
                  <a16:creationId xmlns:a16="http://schemas.microsoft.com/office/drawing/2014/main" id="{C6146D7E-FF53-564E-B447-30B71C85F0DE}"/>
                </a:ext>
              </a:extLst>
            </p:cNvPr>
            <p:cNvSpPr/>
            <p:nvPr userDrawn="1"/>
          </p:nvSpPr>
          <p:spPr>
            <a:xfrm>
              <a:off x="151472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5" name="Rectangle 34">
              <a:extLst>
                <a:ext uri="{FF2B5EF4-FFF2-40B4-BE49-F238E27FC236}">
                  <a16:creationId xmlns:a16="http://schemas.microsoft.com/office/drawing/2014/main" id="{7B4AA06E-1424-EC44-AE7D-66B2C8FC879E}"/>
                </a:ext>
              </a:extLst>
            </p:cNvPr>
            <p:cNvSpPr/>
            <p:nvPr userDrawn="1"/>
          </p:nvSpPr>
          <p:spPr>
            <a:xfrm>
              <a:off x="2745881"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6" name="Line 8">
              <a:extLst>
                <a:ext uri="{FF2B5EF4-FFF2-40B4-BE49-F238E27FC236}">
                  <a16:creationId xmlns:a16="http://schemas.microsoft.com/office/drawing/2014/main" id="{26E6091B-D42C-974C-B758-92C5AE2C1DA1}"/>
                </a:ext>
              </a:extLst>
            </p:cNvPr>
            <p:cNvSpPr>
              <a:spLocks noChangeShapeType="1"/>
            </p:cNvSpPr>
            <p:nvPr userDrawn="1"/>
          </p:nvSpPr>
          <p:spPr bwMode="auto">
            <a:xfrm>
              <a:off x="3138857"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37" name="Rectangle 36">
              <a:extLst>
                <a:ext uri="{FF2B5EF4-FFF2-40B4-BE49-F238E27FC236}">
                  <a16:creationId xmlns:a16="http://schemas.microsoft.com/office/drawing/2014/main" id="{529CA763-40EE-6F4B-B53A-B314D408353D}"/>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 name="Slide Number Placeholder 1"/>
          <p:cNvSpPr>
            <a:spLocks noGrp="1"/>
          </p:cNvSpPr>
          <p:nvPr>
            <p:ph type="sldNum" sz="quarter" idx="16"/>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3216163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5560DB5E-C16F-BB42-A7EB-2651FD072783}"/>
              </a:ext>
            </a:extLst>
          </p:cNvPr>
          <p:cNvGrpSpPr/>
          <p:nvPr userDrawn="1"/>
        </p:nvGrpSpPr>
        <p:grpSpPr>
          <a:xfrm>
            <a:off x="-11380" y="-9311"/>
            <a:ext cx="9185167" cy="599171"/>
            <a:chOff x="-11380" y="-9311"/>
            <a:chExt cx="9185167" cy="599171"/>
          </a:xfrm>
        </p:grpSpPr>
        <p:pic>
          <p:nvPicPr>
            <p:cNvPr id="27" name="Picture 26">
              <a:extLst>
                <a:ext uri="{FF2B5EF4-FFF2-40B4-BE49-F238E27FC236}">
                  <a16:creationId xmlns:a16="http://schemas.microsoft.com/office/drawing/2014/main" id="{90714AB6-40DE-8049-9DE7-9E91B5E0258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29" name="Picture 28">
              <a:extLst>
                <a:ext uri="{FF2B5EF4-FFF2-40B4-BE49-F238E27FC236}">
                  <a16:creationId xmlns:a16="http://schemas.microsoft.com/office/drawing/2014/main" id="{BE0A913E-5315-F846-9271-113FD20AC4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6F89F2B2-8541-E846-920C-17BF3CE051D8}"/>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18" name="Text Placeholder 2">
            <a:extLst>
              <a:ext uri="{FF2B5EF4-FFF2-40B4-BE49-F238E27FC236}">
                <a16:creationId xmlns:a16="http://schemas.microsoft.com/office/drawing/2014/main" id="{84B61890-A986-4AE5-A5A4-B2FC577145F1}"/>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3</a:t>
            </a:r>
          </a:p>
        </p:txBody>
      </p:sp>
      <p:sp>
        <p:nvSpPr>
          <p:cNvPr id="19" name="Picture Placeholder 3">
            <a:extLst>
              <a:ext uri="{FF2B5EF4-FFF2-40B4-BE49-F238E27FC236}">
                <a16:creationId xmlns:a16="http://schemas.microsoft.com/office/drawing/2014/main" id="{ED3EFE92-2EBA-F545-A28E-D5DE78612D6F}"/>
              </a:ext>
            </a:extLst>
          </p:cNvPr>
          <p:cNvSpPr>
            <a:spLocks noGrp="1"/>
          </p:cNvSpPr>
          <p:nvPr>
            <p:ph type="pic" sz="quarter" idx="16" hasCustomPrompt="1"/>
          </p:nvPr>
        </p:nvSpPr>
        <p:spPr>
          <a:xfrm>
            <a:off x="434975" y="1412776"/>
            <a:ext cx="4137025" cy="4968875"/>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Click the icon in the </a:t>
            </a:r>
            <a:r>
              <a:rPr lang="en-US" dirty="0" err="1"/>
              <a:t>centre</a:t>
            </a:r>
            <a:r>
              <a:rPr lang="en-US" dirty="0"/>
              <a:t> of the box to insert an image. This layout should be used for two images only. If you have more or less than two images use the appropriate layout in the slide options panel.</a:t>
            </a:r>
          </a:p>
          <a:p>
            <a:endParaRPr lang="en-US" dirty="0"/>
          </a:p>
        </p:txBody>
      </p:sp>
      <p:sp>
        <p:nvSpPr>
          <p:cNvPr id="20" name="Picture Placeholder 3">
            <a:extLst>
              <a:ext uri="{FF2B5EF4-FFF2-40B4-BE49-F238E27FC236}">
                <a16:creationId xmlns:a16="http://schemas.microsoft.com/office/drawing/2014/main" id="{A120E441-5262-DE4A-ABBE-22BED7491FBF}"/>
              </a:ext>
            </a:extLst>
          </p:cNvPr>
          <p:cNvSpPr>
            <a:spLocks noGrp="1"/>
          </p:cNvSpPr>
          <p:nvPr>
            <p:ph type="pic" sz="quarter" idx="17" hasCustomPrompt="1"/>
          </p:nvPr>
        </p:nvSpPr>
        <p:spPr>
          <a:xfrm>
            <a:off x="4785313" y="1426499"/>
            <a:ext cx="4137025" cy="4968875"/>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grpSp>
        <p:nvGrpSpPr>
          <p:cNvPr id="17" name="Group 16">
            <a:extLst>
              <a:ext uri="{FF2B5EF4-FFF2-40B4-BE49-F238E27FC236}">
                <a16:creationId xmlns:a16="http://schemas.microsoft.com/office/drawing/2014/main" id="{34A686C9-130A-2748-B9D5-05AF26BEC9DC}"/>
              </a:ext>
            </a:extLst>
          </p:cNvPr>
          <p:cNvGrpSpPr/>
          <p:nvPr userDrawn="1"/>
        </p:nvGrpSpPr>
        <p:grpSpPr>
          <a:xfrm>
            <a:off x="-78191" y="6525344"/>
            <a:ext cx="9222191" cy="341967"/>
            <a:chOff x="-78191" y="6525344"/>
            <a:chExt cx="9222191" cy="341967"/>
          </a:xfrm>
        </p:grpSpPr>
        <p:sp>
          <p:nvSpPr>
            <p:cNvPr id="21" name="Rectangle 20">
              <a:hlinkClick r:id="" action="ppaction://noaction"/>
              <a:extLst>
                <a:ext uri="{FF2B5EF4-FFF2-40B4-BE49-F238E27FC236}">
                  <a16:creationId xmlns:a16="http://schemas.microsoft.com/office/drawing/2014/main" id="{2C20AFD4-E543-8641-837F-178C6D4E81FC}"/>
                </a:ext>
              </a:extLst>
            </p:cNvPr>
            <p:cNvSpPr/>
            <p:nvPr userDrawn="1"/>
          </p:nvSpPr>
          <p:spPr>
            <a:xfrm>
              <a:off x="3979736"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3" name="Rectangle 22">
              <a:hlinkClick r:id="" action="ppaction://noaction"/>
              <a:extLst>
                <a:ext uri="{FF2B5EF4-FFF2-40B4-BE49-F238E27FC236}">
                  <a16:creationId xmlns:a16="http://schemas.microsoft.com/office/drawing/2014/main" id="{766B2511-E3BD-404F-A0EB-35BB417211CA}"/>
                </a:ext>
              </a:extLst>
            </p:cNvPr>
            <p:cNvSpPr/>
            <p:nvPr userDrawn="1"/>
          </p:nvSpPr>
          <p:spPr>
            <a:xfrm>
              <a:off x="52122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4" name="Rectangle 23">
              <a:hlinkClick r:id="" action="ppaction://noaction"/>
              <a:extLst>
                <a:ext uri="{FF2B5EF4-FFF2-40B4-BE49-F238E27FC236}">
                  <a16:creationId xmlns:a16="http://schemas.microsoft.com/office/drawing/2014/main" id="{73060F43-3956-8D48-AFA5-91EE35E3FCED}"/>
                </a:ext>
              </a:extLst>
            </p:cNvPr>
            <p:cNvSpPr/>
            <p:nvPr userDrawn="1"/>
          </p:nvSpPr>
          <p:spPr>
            <a:xfrm>
              <a:off x="644470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5" name="Rectangle 24">
              <a:hlinkClick r:id="" action="ppaction://noaction"/>
              <a:extLst>
                <a:ext uri="{FF2B5EF4-FFF2-40B4-BE49-F238E27FC236}">
                  <a16:creationId xmlns:a16="http://schemas.microsoft.com/office/drawing/2014/main" id="{06D68CE5-B034-2044-98E4-5040DB66E619}"/>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8" name="Rectangle 27">
              <a:hlinkClick r:id="" action="ppaction://noaction"/>
              <a:extLst>
                <a:ext uri="{FF2B5EF4-FFF2-40B4-BE49-F238E27FC236}">
                  <a16:creationId xmlns:a16="http://schemas.microsoft.com/office/drawing/2014/main" id="{CB7E621B-06CB-BE4D-8742-7DE209F10AE8}"/>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1" name="Rectangle 30">
              <a:hlinkClick r:id="" action="ppaction://noaction"/>
              <a:extLst>
                <a:ext uri="{FF2B5EF4-FFF2-40B4-BE49-F238E27FC236}">
                  <a16:creationId xmlns:a16="http://schemas.microsoft.com/office/drawing/2014/main" id="{0D2FC226-E03E-FC40-A7D5-B335FBEA2709}"/>
                </a:ext>
              </a:extLst>
            </p:cNvPr>
            <p:cNvSpPr/>
            <p:nvPr userDrawn="1"/>
          </p:nvSpPr>
          <p:spPr>
            <a:xfrm>
              <a:off x="151472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5" name="Rectangle 34">
              <a:extLst>
                <a:ext uri="{FF2B5EF4-FFF2-40B4-BE49-F238E27FC236}">
                  <a16:creationId xmlns:a16="http://schemas.microsoft.com/office/drawing/2014/main" id="{FA5C84CB-2503-4E4F-BE9A-03AE6715AA1B}"/>
                </a:ext>
              </a:extLst>
            </p:cNvPr>
            <p:cNvSpPr/>
            <p:nvPr userDrawn="1"/>
          </p:nvSpPr>
          <p:spPr>
            <a:xfrm>
              <a:off x="2745881"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6" name="Line 8">
              <a:extLst>
                <a:ext uri="{FF2B5EF4-FFF2-40B4-BE49-F238E27FC236}">
                  <a16:creationId xmlns:a16="http://schemas.microsoft.com/office/drawing/2014/main" id="{CFAB3467-618E-2046-963A-7C9D4849DA32}"/>
                </a:ext>
              </a:extLst>
            </p:cNvPr>
            <p:cNvSpPr>
              <a:spLocks noChangeShapeType="1"/>
            </p:cNvSpPr>
            <p:nvPr userDrawn="1"/>
          </p:nvSpPr>
          <p:spPr bwMode="auto">
            <a:xfrm>
              <a:off x="3138857"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37" name="Rectangle 36">
              <a:extLst>
                <a:ext uri="{FF2B5EF4-FFF2-40B4-BE49-F238E27FC236}">
                  <a16:creationId xmlns:a16="http://schemas.microsoft.com/office/drawing/2014/main" id="{C621AE74-B1A8-DF47-B1BD-A3C903053ECD}"/>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 name="Slide Number Placeholder 1"/>
          <p:cNvSpPr>
            <a:spLocks noGrp="1"/>
          </p:cNvSpPr>
          <p:nvPr>
            <p:ph type="sldNum" sz="quarter" idx="18"/>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1347471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E7B7B67-C887-0D45-A7FB-E8859C81BCE2}"/>
              </a:ext>
            </a:extLst>
          </p:cNvPr>
          <p:cNvGrpSpPr/>
          <p:nvPr userDrawn="1"/>
        </p:nvGrpSpPr>
        <p:grpSpPr>
          <a:xfrm>
            <a:off x="-11380" y="-9311"/>
            <a:ext cx="9185167" cy="599171"/>
            <a:chOff x="-11380" y="-9311"/>
            <a:chExt cx="9185167" cy="599171"/>
          </a:xfrm>
        </p:grpSpPr>
        <p:pic>
          <p:nvPicPr>
            <p:cNvPr id="28" name="Picture 27">
              <a:extLst>
                <a:ext uri="{FF2B5EF4-FFF2-40B4-BE49-F238E27FC236}">
                  <a16:creationId xmlns:a16="http://schemas.microsoft.com/office/drawing/2014/main" id="{7CA59F19-8523-374C-AEF1-F7AC8332B1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29" name="Picture 28">
              <a:extLst>
                <a:ext uri="{FF2B5EF4-FFF2-40B4-BE49-F238E27FC236}">
                  <a16:creationId xmlns:a16="http://schemas.microsoft.com/office/drawing/2014/main" id="{914730A4-CF24-2845-B7A6-06871CF00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6F89F2B2-8541-E846-920C-17BF3CE051D8}"/>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18" name="Text Placeholder 2">
            <a:extLst>
              <a:ext uri="{FF2B5EF4-FFF2-40B4-BE49-F238E27FC236}">
                <a16:creationId xmlns:a16="http://schemas.microsoft.com/office/drawing/2014/main" id="{84B61890-A986-4AE5-A5A4-B2FC577145F1}"/>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3</a:t>
            </a:r>
          </a:p>
        </p:txBody>
      </p:sp>
      <p:sp>
        <p:nvSpPr>
          <p:cNvPr id="19" name="Picture Placeholder 3">
            <a:extLst>
              <a:ext uri="{FF2B5EF4-FFF2-40B4-BE49-F238E27FC236}">
                <a16:creationId xmlns:a16="http://schemas.microsoft.com/office/drawing/2014/main" id="{D402B5B9-EED0-5E44-8C7A-E5024CC358D3}"/>
              </a:ext>
            </a:extLst>
          </p:cNvPr>
          <p:cNvSpPr>
            <a:spLocks noGrp="1"/>
          </p:cNvSpPr>
          <p:nvPr>
            <p:ph type="pic" sz="quarter" idx="16" hasCustomPrompt="1"/>
          </p:nvPr>
        </p:nvSpPr>
        <p:spPr>
          <a:xfrm>
            <a:off x="434975" y="1412777"/>
            <a:ext cx="4202272" cy="4968875"/>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Click the icon in the </a:t>
            </a:r>
            <a:r>
              <a:rPr lang="en-US" dirty="0" err="1"/>
              <a:t>centre</a:t>
            </a:r>
            <a:r>
              <a:rPr lang="en-US" dirty="0"/>
              <a:t> of the box to insert an image. This layout should be used for three images only. If you have more or less than three images use the appropriate layout in the slide options panel.</a:t>
            </a:r>
          </a:p>
          <a:p>
            <a:endParaRPr lang="en-US" dirty="0"/>
          </a:p>
        </p:txBody>
      </p:sp>
      <p:sp>
        <p:nvSpPr>
          <p:cNvPr id="20" name="Picture Placeholder 3">
            <a:extLst>
              <a:ext uri="{FF2B5EF4-FFF2-40B4-BE49-F238E27FC236}">
                <a16:creationId xmlns:a16="http://schemas.microsoft.com/office/drawing/2014/main" id="{1997C34D-A856-9A42-9CC5-2DD61A79F95D}"/>
              </a:ext>
            </a:extLst>
          </p:cNvPr>
          <p:cNvSpPr>
            <a:spLocks noGrp="1"/>
          </p:cNvSpPr>
          <p:nvPr>
            <p:ph type="pic" sz="quarter" idx="19" hasCustomPrompt="1"/>
          </p:nvPr>
        </p:nvSpPr>
        <p:spPr>
          <a:xfrm>
            <a:off x="4807743" y="1412776"/>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21" name="Picture Placeholder 3">
            <a:extLst>
              <a:ext uri="{FF2B5EF4-FFF2-40B4-BE49-F238E27FC236}">
                <a16:creationId xmlns:a16="http://schemas.microsoft.com/office/drawing/2014/main" id="{69CC5D94-8694-6E4C-A819-30436A700B50}"/>
              </a:ext>
            </a:extLst>
          </p:cNvPr>
          <p:cNvSpPr>
            <a:spLocks noGrp="1"/>
          </p:cNvSpPr>
          <p:nvPr>
            <p:ph type="pic" sz="quarter" idx="20" hasCustomPrompt="1"/>
          </p:nvPr>
        </p:nvSpPr>
        <p:spPr>
          <a:xfrm>
            <a:off x="4807743" y="3995514"/>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grpSp>
        <p:nvGrpSpPr>
          <p:cNvPr id="17" name="Group 16">
            <a:extLst>
              <a:ext uri="{FF2B5EF4-FFF2-40B4-BE49-F238E27FC236}">
                <a16:creationId xmlns:a16="http://schemas.microsoft.com/office/drawing/2014/main" id="{85D8742C-E5CF-394C-9CCE-62D49665B23C}"/>
              </a:ext>
            </a:extLst>
          </p:cNvPr>
          <p:cNvGrpSpPr/>
          <p:nvPr userDrawn="1"/>
        </p:nvGrpSpPr>
        <p:grpSpPr>
          <a:xfrm>
            <a:off x="-78191" y="6525344"/>
            <a:ext cx="9222191" cy="341967"/>
            <a:chOff x="-78191" y="6525344"/>
            <a:chExt cx="9222191" cy="341967"/>
          </a:xfrm>
        </p:grpSpPr>
        <p:sp>
          <p:nvSpPr>
            <p:cNvPr id="23" name="Rectangle 22">
              <a:hlinkClick r:id="" action="ppaction://noaction"/>
              <a:extLst>
                <a:ext uri="{FF2B5EF4-FFF2-40B4-BE49-F238E27FC236}">
                  <a16:creationId xmlns:a16="http://schemas.microsoft.com/office/drawing/2014/main" id="{BB9166CE-48BF-414E-8820-A7BB16224E4F}"/>
                </a:ext>
              </a:extLst>
            </p:cNvPr>
            <p:cNvSpPr/>
            <p:nvPr userDrawn="1"/>
          </p:nvSpPr>
          <p:spPr>
            <a:xfrm>
              <a:off x="3979736"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4" name="Rectangle 23">
              <a:hlinkClick r:id="" action="ppaction://noaction"/>
              <a:extLst>
                <a:ext uri="{FF2B5EF4-FFF2-40B4-BE49-F238E27FC236}">
                  <a16:creationId xmlns:a16="http://schemas.microsoft.com/office/drawing/2014/main" id="{E6444B21-62D2-2240-8A20-2DC72946C1A4}"/>
                </a:ext>
              </a:extLst>
            </p:cNvPr>
            <p:cNvSpPr/>
            <p:nvPr userDrawn="1"/>
          </p:nvSpPr>
          <p:spPr>
            <a:xfrm>
              <a:off x="52122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5" name="Rectangle 24">
              <a:hlinkClick r:id="" action="ppaction://noaction"/>
              <a:extLst>
                <a:ext uri="{FF2B5EF4-FFF2-40B4-BE49-F238E27FC236}">
                  <a16:creationId xmlns:a16="http://schemas.microsoft.com/office/drawing/2014/main" id="{F46B094E-C8D4-D245-B477-A86A02DF1AE3}"/>
                </a:ext>
              </a:extLst>
            </p:cNvPr>
            <p:cNvSpPr/>
            <p:nvPr userDrawn="1"/>
          </p:nvSpPr>
          <p:spPr>
            <a:xfrm>
              <a:off x="644470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6" name="Rectangle 25">
              <a:hlinkClick r:id="" action="ppaction://noaction"/>
              <a:extLst>
                <a:ext uri="{FF2B5EF4-FFF2-40B4-BE49-F238E27FC236}">
                  <a16:creationId xmlns:a16="http://schemas.microsoft.com/office/drawing/2014/main" id="{01221763-CA19-A648-9CFF-20A54CF2A604}"/>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1" name="Rectangle 30">
              <a:hlinkClick r:id="" action="ppaction://noaction"/>
              <a:extLst>
                <a:ext uri="{FF2B5EF4-FFF2-40B4-BE49-F238E27FC236}">
                  <a16:creationId xmlns:a16="http://schemas.microsoft.com/office/drawing/2014/main" id="{4FA2FF3C-340E-3D4E-AD93-36C1DEABF11E}"/>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5" name="Rectangle 34">
              <a:hlinkClick r:id="" action="ppaction://noaction"/>
              <a:extLst>
                <a:ext uri="{FF2B5EF4-FFF2-40B4-BE49-F238E27FC236}">
                  <a16:creationId xmlns:a16="http://schemas.microsoft.com/office/drawing/2014/main" id="{2DB184C1-2475-D04A-9C99-226BAFD25DE8}"/>
                </a:ext>
              </a:extLst>
            </p:cNvPr>
            <p:cNvSpPr/>
            <p:nvPr userDrawn="1"/>
          </p:nvSpPr>
          <p:spPr>
            <a:xfrm>
              <a:off x="151472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6" name="Rectangle 35">
              <a:extLst>
                <a:ext uri="{FF2B5EF4-FFF2-40B4-BE49-F238E27FC236}">
                  <a16:creationId xmlns:a16="http://schemas.microsoft.com/office/drawing/2014/main" id="{D30D1134-7F08-2D45-9173-32025787D0F2}"/>
                </a:ext>
              </a:extLst>
            </p:cNvPr>
            <p:cNvSpPr/>
            <p:nvPr userDrawn="1"/>
          </p:nvSpPr>
          <p:spPr>
            <a:xfrm>
              <a:off x="2745881"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7" name="Line 8">
              <a:extLst>
                <a:ext uri="{FF2B5EF4-FFF2-40B4-BE49-F238E27FC236}">
                  <a16:creationId xmlns:a16="http://schemas.microsoft.com/office/drawing/2014/main" id="{08259205-AAB2-D942-AB63-7FC055CD73B5}"/>
                </a:ext>
              </a:extLst>
            </p:cNvPr>
            <p:cNvSpPr>
              <a:spLocks noChangeShapeType="1"/>
            </p:cNvSpPr>
            <p:nvPr userDrawn="1"/>
          </p:nvSpPr>
          <p:spPr bwMode="auto">
            <a:xfrm>
              <a:off x="3138857"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38" name="Rectangle 37">
              <a:extLst>
                <a:ext uri="{FF2B5EF4-FFF2-40B4-BE49-F238E27FC236}">
                  <a16:creationId xmlns:a16="http://schemas.microsoft.com/office/drawing/2014/main" id="{E4FADCDB-0A14-784C-8E5C-165EB6B41257}"/>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 name="Slide Number Placeholder 1"/>
          <p:cNvSpPr>
            <a:spLocks noGrp="1"/>
          </p:cNvSpPr>
          <p:nvPr>
            <p:ph type="sldNum" sz="quarter" idx="21"/>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1886429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04105CB7-59A0-254C-8473-58F833718C99}"/>
              </a:ext>
            </a:extLst>
          </p:cNvPr>
          <p:cNvGrpSpPr/>
          <p:nvPr userDrawn="1"/>
        </p:nvGrpSpPr>
        <p:grpSpPr>
          <a:xfrm>
            <a:off x="-11380" y="-9311"/>
            <a:ext cx="9185167" cy="599171"/>
            <a:chOff x="-11380" y="-9311"/>
            <a:chExt cx="9185167" cy="599171"/>
          </a:xfrm>
        </p:grpSpPr>
        <p:pic>
          <p:nvPicPr>
            <p:cNvPr id="29" name="Picture 28">
              <a:extLst>
                <a:ext uri="{FF2B5EF4-FFF2-40B4-BE49-F238E27FC236}">
                  <a16:creationId xmlns:a16="http://schemas.microsoft.com/office/drawing/2014/main" id="{C8FE115F-3364-894B-97A7-2687E84BD7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30" name="Picture 29">
              <a:extLst>
                <a:ext uri="{FF2B5EF4-FFF2-40B4-BE49-F238E27FC236}">
                  <a16:creationId xmlns:a16="http://schemas.microsoft.com/office/drawing/2014/main" id="{80678DA4-31C6-3743-880A-048D5D0DB3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6F89F2B2-8541-E846-920C-17BF3CE051D8}"/>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18" name="Text Placeholder 2">
            <a:extLst>
              <a:ext uri="{FF2B5EF4-FFF2-40B4-BE49-F238E27FC236}">
                <a16:creationId xmlns:a16="http://schemas.microsoft.com/office/drawing/2014/main" id="{84B61890-A986-4AE5-A5A4-B2FC577145F1}"/>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3</a:t>
            </a:r>
          </a:p>
        </p:txBody>
      </p:sp>
      <p:sp>
        <p:nvSpPr>
          <p:cNvPr id="19" name="Picture Placeholder 3">
            <a:extLst>
              <a:ext uri="{FF2B5EF4-FFF2-40B4-BE49-F238E27FC236}">
                <a16:creationId xmlns:a16="http://schemas.microsoft.com/office/drawing/2014/main" id="{953F8F57-677B-8945-9DAE-B8EF7E18D40B}"/>
              </a:ext>
            </a:extLst>
          </p:cNvPr>
          <p:cNvSpPr>
            <a:spLocks noGrp="1"/>
          </p:cNvSpPr>
          <p:nvPr>
            <p:ph type="pic" sz="quarter" idx="16" hasCustomPrompt="1"/>
          </p:nvPr>
        </p:nvSpPr>
        <p:spPr>
          <a:xfrm>
            <a:off x="434975" y="1412778"/>
            <a:ext cx="4202272" cy="2395390"/>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Click the icon in the </a:t>
            </a:r>
            <a:r>
              <a:rPr lang="en-US" dirty="0" err="1"/>
              <a:t>centre</a:t>
            </a:r>
            <a:r>
              <a:rPr lang="en-US" dirty="0"/>
              <a:t> of the box to insert an image. This layout should be used for four images only. If you have more or less than four images use the appropriate layout in the slide options panel.</a:t>
            </a:r>
          </a:p>
          <a:p>
            <a:endParaRPr lang="en-US" dirty="0"/>
          </a:p>
        </p:txBody>
      </p:sp>
      <p:sp>
        <p:nvSpPr>
          <p:cNvPr id="20" name="Picture Placeholder 3">
            <a:extLst>
              <a:ext uri="{FF2B5EF4-FFF2-40B4-BE49-F238E27FC236}">
                <a16:creationId xmlns:a16="http://schemas.microsoft.com/office/drawing/2014/main" id="{44B61453-E5E1-B446-B011-529175831002}"/>
              </a:ext>
            </a:extLst>
          </p:cNvPr>
          <p:cNvSpPr>
            <a:spLocks noGrp="1"/>
          </p:cNvSpPr>
          <p:nvPr>
            <p:ph type="pic" sz="quarter" idx="19" hasCustomPrompt="1"/>
          </p:nvPr>
        </p:nvSpPr>
        <p:spPr>
          <a:xfrm>
            <a:off x="4807743" y="1412776"/>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21" name="Picture Placeholder 3">
            <a:extLst>
              <a:ext uri="{FF2B5EF4-FFF2-40B4-BE49-F238E27FC236}">
                <a16:creationId xmlns:a16="http://schemas.microsoft.com/office/drawing/2014/main" id="{0B922D29-DBCB-B345-9B33-5CF8A45EC3D9}"/>
              </a:ext>
            </a:extLst>
          </p:cNvPr>
          <p:cNvSpPr>
            <a:spLocks noGrp="1"/>
          </p:cNvSpPr>
          <p:nvPr>
            <p:ph type="pic" sz="quarter" idx="20" hasCustomPrompt="1"/>
          </p:nvPr>
        </p:nvSpPr>
        <p:spPr>
          <a:xfrm>
            <a:off x="4807743" y="3995514"/>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22" name="Picture Placeholder 3">
            <a:extLst>
              <a:ext uri="{FF2B5EF4-FFF2-40B4-BE49-F238E27FC236}">
                <a16:creationId xmlns:a16="http://schemas.microsoft.com/office/drawing/2014/main" id="{CBF9EFEA-D7E8-BB45-95F3-CD4DC4B39893}"/>
              </a:ext>
            </a:extLst>
          </p:cNvPr>
          <p:cNvSpPr>
            <a:spLocks noGrp="1"/>
          </p:cNvSpPr>
          <p:nvPr>
            <p:ph type="pic" sz="quarter" idx="21" hasCustomPrompt="1"/>
          </p:nvPr>
        </p:nvSpPr>
        <p:spPr>
          <a:xfrm>
            <a:off x="473255" y="3995514"/>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grpSp>
        <p:nvGrpSpPr>
          <p:cNvPr id="17" name="Group 16">
            <a:extLst>
              <a:ext uri="{FF2B5EF4-FFF2-40B4-BE49-F238E27FC236}">
                <a16:creationId xmlns:a16="http://schemas.microsoft.com/office/drawing/2014/main" id="{23B30DB5-ABED-284A-B325-3F61FC7A5809}"/>
              </a:ext>
            </a:extLst>
          </p:cNvPr>
          <p:cNvGrpSpPr/>
          <p:nvPr userDrawn="1"/>
        </p:nvGrpSpPr>
        <p:grpSpPr>
          <a:xfrm>
            <a:off x="-78191" y="6525344"/>
            <a:ext cx="9222191" cy="341967"/>
            <a:chOff x="-78191" y="6525344"/>
            <a:chExt cx="9222191" cy="341967"/>
          </a:xfrm>
        </p:grpSpPr>
        <p:sp>
          <p:nvSpPr>
            <p:cNvPr id="24" name="Rectangle 23">
              <a:hlinkClick r:id="" action="ppaction://noaction"/>
              <a:extLst>
                <a:ext uri="{FF2B5EF4-FFF2-40B4-BE49-F238E27FC236}">
                  <a16:creationId xmlns:a16="http://schemas.microsoft.com/office/drawing/2014/main" id="{9346DE47-7EEF-D245-829D-A60139E62438}"/>
                </a:ext>
              </a:extLst>
            </p:cNvPr>
            <p:cNvSpPr/>
            <p:nvPr userDrawn="1"/>
          </p:nvSpPr>
          <p:spPr>
            <a:xfrm>
              <a:off x="3979736"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5" name="Rectangle 24">
              <a:hlinkClick r:id="" action="ppaction://noaction"/>
              <a:extLst>
                <a:ext uri="{FF2B5EF4-FFF2-40B4-BE49-F238E27FC236}">
                  <a16:creationId xmlns:a16="http://schemas.microsoft.com/office/drawing/2014/main" id="{EEE506A9-055F-0047-BFC2-0E9B3C3C7997}"/>
                </a:ext>
              </a:extLst>
            </p:cNvPr>
            <p:cNvSpPr/>
            <p:nvPr userDrawn="1"/>
          </p:nvSpPr>
          <p:spPr>
            <a:xfrm>
              <a:off x="52122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6" name="Rectangle 25">
              <a:hlinkClick r:id="" action="ppaction://noaction"/>
              <a:extLst>
                <a:ext uri="{FF2B5EF4-FFF2-40B4-BE49-F238E27FC236}">
                  <a16:creationId xmlns:a16="http://schemas.microsoft.com/office/drawing/2014/main" id="{D3258972-2A81-544C-895B-2981E48A53E9}"/>
                </a:ext>
              </a:extLst>
            </p:cNvPr>
            <p:cNvSpPr/>
            <p:nvPr userDrawn="1"/>
          </p:nvSpPr>
          <p:spPr>
            <a:xfrm>
              <a:off x="644470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8" name="Rectangle 27">
              <a:hlinkClick r:id="" action="ppaction://noaction"/>
              <a:extLst>
                <a:ext uri="{FF2B5EF4-FFF2-40B4-BE49-F238E27FC236}">
                  <a16:creationId xmlns:a16="http://schemas.microsoft.com/office/drawing/2014/main" id="{4C225037-EE9B-934A-815A-5B365CFB7B24}"/>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5" name="Rectangle 34">
              <a:hlinkClick r:id="" action="ppaction://noaction"/>
              <a:extLst>
                <a:ext uri="{FF2B5EF4-FFF2-40B4-BE49-F238E27FC236}">
                  <a16:creationId xmlns:a16="http://schemas.microsoft.com/office/drawing/2014/main" id="{CDCE7281-B7FC-0B43-80FA-F5FA80603825}"/>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6" name="Rectangle 35">
              <a:hlinkClick r:id="" action="ppaction://noaction"/>
              <a:extLst>
                <a:ext uri="{FF2B5EF4-FFF2-40B4-BE49-F238E27FC236}">
                  <a16:creationId xmlns:a16="http://schemas.microsoft.com/office/drawing/2014/main" id="{75A89D68-364F-B548-A480-2ABF92F976A3}"/>
                </a:ext>
              </a:extLst>
            </p:cNvPr>
            <p:cNvSpPr/>
            <p:nvPr userDrawn="1"/>
          </p:nvSpPr>
          <p:spPr>
            <a:xfrm>
              <a:off x="151472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7" name="Rectangle 36">
              <a:extLst>
                <a:ext uri="{FF2B5EF4-FFF2-40B4-BE49-F238E27FC236}">
                  <a16:creationId xmlns:a16="http://schemas.microsoft.com/office/drawing/2014/main" id="{D916209C-604A-8143-B406-2153049D88DA}"/>
                </a:ext>
              </a:extLst>
            </p:cNvPr>
            <p:cNvSpPr/>
            <p:nvPr userDrawn="1"/>
          </p:nvSpPr>
          <p:spPr>
            <a:xfrm>
              <a:off x="2745881"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8" name="Line 8">
              <a:extLst>
                <a:ext uri="{FF2B5EF4-FFF2-40B4-BE49-F238E27FC236}">
                  <a16:creationId xmlns:a16="http://schemas.microsoft.com/office/drawing/2014/main" id="{44BF915F-2102-D74D-8C2C-F506C909EEAD}"/>
                </a:ext>
              </a:extLst>
            </p:cNvPr>
            <p:cNvSpPr>
              <a:spLocks noChangeShapeType="1"/>
            </p:cNvSpPr>
            <p:nvPr userDrawn="1"/>
          </p:nvSpPr>
          <p:spPr bwMode="auto">
            <a:xfrm>
              <a:off x="3138857"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39" name="Rectangle 38">
              <a:extLst>
                <a:ext uri="{FF2B5EF4-FFF2-40B4-BE49-F238E27FC236}">
                  <a16:creationId xmlns:a16="http://schemas.microsoft.com/office/drawing/2014/main" id="{0CBB4277-39B3-324B-9BB2-04BD4F439C0F}"/>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 name="Slide Number Placeholder 1"/>
          <p:cNvSpPr>
            <a:spLocks noGrp="1"/>
          </p:cNvSpPr>
          <p:nvPr>
            <p:ph type="sldNum" sz="quarter" idx="22"/>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3535657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3" name="Picture 7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679" y="-49669"/>
            <a:ext cx="9222191" cy="6880179"/>
          </a:xfrm>
          <a:prstGeom prst="rect">
            <a:avLst/>
          </a:prstGeom>
        </p:spPr>
      </p:pic>
      <p:sp>
        <p:nvSpPr>
          <p:cNvPr id="29" name="Rectangle 28"/>
          <p:cNvSpPr/>
          <p:nvPr userDrawn="1"/>
        </p:nvSpPr>
        <p:spPr>
          <a:xfrm>
            <a:off x="-78191" y="3654335"/>
            <a:ext cx="9228374" cy="3212976"/>
          </a:xfrm>
          <a:prstGeom prst="rect">
            <a:avLst/>
          </a:prstGeom>
          <a:gradFill>
            <a:gsLst>
              <a:gs pos="0">
                <a:schemeClr val="tx1">
                  <a:alpha val="0"/>
                </a:schemeClr>
              </a:gs>
              <a:gs pos="100000">
                <a:schemeClr val="tx1">
                  <a:alpha val="69000"/>
                </a:scheme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nvGrpSpPr>
          <p:cNvPr id="48" name="Group 47">
            <a:extLst>
              <a:ext uri="{FF2B5EF4-FFF2-40B4-BE49-F238E27FC236}">
                <a16:creationId xmlns:a16="http://schemas.microsoft.com/office/drawing/2014/main" id="{78292830-B94A-9541-81B2-C37153AB829D}"/>
              </a:ext>
            </a:extLst>
          </p:cNvPr>
          <p:cNvGrpSpPr/>
          <p:nvPr userDrawn="1"/>
        </p:nvGrpSpPr>
        <p:grpSpPr>
          <a:xfrm>
            <a:off x="1514762" y="6606663"/>
            <a:ext cx="7307843" cy="223847"/>
            <a:chOff x="1514762" y="6237312"/>
            <a:chExt cx="7307843" cy="583887"/>
          </a:xfrm>
        </p:grpSpPr>
        <p:sp>
          <p:nvSpPr>
            <p:cNvPr id="50" name="Rectangle 49">
              <a:hlinkClick r:id="" action="ppaction://noaction"/>
              <a:extLst>
                <a:ext uri="{FF2B5EF4-FFF2-40B4-BE49-F238E27FC236}">
                  <a16:creationId xmlns:a16="http://schemas.microsoft.com/office/drawing/2014/main" id="{6BE71E00-09BC-B14D-AAB9-EBD2CE1FAEF7}"/>
                </a:ext>
              </a:extLst>
            </p:cNvPr>
            <p:cNvSpPr/>
            <p:nvPr userDrawn="1"/>
          </p:nvSpPr>
          <p:spPr>
            <a:xfrm>
              <a:off x="1514762"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1" name="Rectangle 50">
              <a:hlinkClick r:id="" action="ppaction://noaction"/>
              <a:extLst>
                <a:ext uri="{FF2B5EF4-FFF2-40B4-BE49-F238E27FC236}">
                  <a16:creationId xmlns:a16="http://schemas.microsoft.com/office/drawing/2014/main" id="{F6E0C9E7-0F6D-3F4D-97FA-314D156680F1}"/>
                </a:ext>
              </a:extLst>
            </p:cNvPr>
            <p:cNvSpPr/>
            <p:nvPr userDrawn="1"/>
          </p:nvSpPr>
          <p:spPr>
            <a:xfrm>
              <a:off x="2747249"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2" name="Rectangle 51">
              <a:hlinkClick r:id="" action="ppaction://noaction"/>
              <a:extLst>
                <a:ext uri="{FF2B5EF4-FFF2-40B4-BE49-F238E27FC236}">
                  <a16:creationId xmlns:a16="http://schemas.microsoft.com/office/drawing/2014/main" id="{66138929-639D-BF41-A1D0-13BBBB7FDABB}"/>
                </a:ext>
              </a:extLst>
            </p:cNvPr>
            <p:cNvSpPr/>
            <p:nvPr userDrawn="1"/>
          </p:nvSpPr>
          <p:spPr>
            <a:xfrm>
              <a:off x="3979736"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3" name="Rectangle 52">
              <a:hlinkClick r:id="" action="ppaction://noaction"/>
              <a:extLst>
                <a:ext uri="{FF2B5EF4-FFF2-40B4-BE49-F238E27FC236}">
                  <a16:creationId xmlns:a16="http://schemas.microsoft.com/office/drawing/2014/main" id="{B1501CBD-A709-4546-B437-68311B2410A8}"/>
                </a:ext>
              </a:extLst>
            </p:cNvPr>
            <p:cNvSpPr/>
            <p:nvPr userDrawn="1"/>
          </p:nvSpPr>
          <p:spPr>
            <a:xfrm>
              <a:off x="5212223"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4" name="Rectangle 53">
              <a:hlinkClick r:id="" action="ppaction://noaction"/>
              <a:extLst>
                <a:ext uri="{FF2B5EF4-FFF2-40B4-BE49-F238E27FC236}">
                  <a16:creationId xmlns:a16="http://schemas.microsoft.com/office/drawing/2014/main" id="{18D46CDA-4060-034A-96D0-BC505D418410}"/>
                </a:ext>
              </a:extLst>
            </p:cNvPr>
            <p:cNvSpPr/>
            <p:nvPr userDrawn="1"/>
          </p:nvSpPr>
          <p:spPr>
            <a:xfrm>
              <a:off x="6444708"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5" name="Rectangle 54">
              <a:hlinkClick r:id="" action="ppaction://noaction"/>
              <a:extLst>
                <a:ext uri="{FF2B5EF4-FFF2-40B4-BE49-F238E27FC236}">
                  <a16:creationId xmlns:a16="http://schemas.microsoft.com/office/drawing/2014/main" id="{205CE45C-E905-724E-A2BA-F697E8062730}"/>
                </a:ext>
              </a:extLst>
            </p:cNvPr>
            <p:cNvSpPr/>
            <p:nvPr userDrawn="1"/>
          </p:nvSpPr>
          <p:spPr>
            <a:xfrm>
              <a:off x="7668344"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49" name="Rectangle 48">
            <a:extLst>
              <a:ext uri="{FF2B5EF4-FFF2-40B4-BE49-F238E27FC236}">
                <a16:creationId xmlns:a16="http://schemas.microsoft.com/office/drawing/2014/main" id="{8AB28520-4428-F245-9E02-6B098F6B8B9E}"/>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69" name="Line 8">
            <a:extLst>
              <a:ext uri="{FF2B5EF4-FFF2-40B4-BE49-F238E27FC236}">
                <a16:creationId xmlns:a16="http://schemas.microsoft.com/office/drawing/2014/main" id="{CBE76A43-5AC2-B74A-A878-197CC5482A10}"/>
              </a:ext>
            </a:extLst>
          </p:cNvPr>
          <p:cNvSpPr>
            <a:spLocks noChangeShapeType="1"/>
          </p:cNvSpPr>
          <p:nvPr userDrawn="1"/>
        </p:nvSpPr>
        <p:spPr bwMode="auto">
          <a:xfrm flipH="1">
            <a:off x="644146" y="6656429"/>
            <a:ext cx="432048" cy="0"/>
          </a:xfrm>
          <a:prstGeom prst="line">
            <a:avLst/>
          </a:prstGeom>
          <a:noFill/>
          <a:ln w="34925"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16" name="Rectangle 15">
            <a:extLst>
              <a:ext uri="{FF2B5EF4-FFF2-40B4-BE49-F238E27FC236}">
                <a16:creationId xmlns:a16="http://schemas.microsoft.com/office/drawing/2014/main" id="{4DD5F1AC-AA91-9849-A218-9D8A8903243F}"/>
              </a:ext>
            </a:extLst>
          </p:cNvPr>
          <p:cNvSpPr/>
          <p:nvPr userDrawn="1"/>
        </p:nvSpPr>
        <p:spPr>
          <a:xfrm flipH="1">
            <a:off x="440716" y="3078839"/>
            <a:ext cx="6021664" cy="1008100"/>
          </a:xfrm>
          <a:prstGeom prst="rect">
            <a:avLst/>
          </a:prstGeom>
          <a:gradFill>
            <a:gsLst>
              <a:gs pos="1000">
                <a:schemeClr val="accent1">
                  <a:alpha val="0"/>
                  <a:lumMod val="96000"/>
                </a:schemeClr>
              </a:gs>
              <a:gs pos="50000">
                <a:srgbClr val="00697E">
                  <a:alpha val="84000"/>
                </a:srgbClr>
              </a:gs>
              <a:gs pos="99000">
                <a:srgbClr val="00697E">
                  <a:alpha val="90000"/>
                </a:srgbClr>
              </a:gs>
            </a:gsLst>
            <a:lin ang="9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schemeClr val="lt1"/>
              </a:solidFill>
            </a:endParaRPr>
          </a:p>
        </p:txBody>
      </p:sp>
      <p:sp>
        <p:nvSpPr>
          <p:cNvPr id="17" name="Text Placeholder 9">
            <a:extLst>
              <a:ext uri="{FF2B5EF4-FFF2-40B4-BE49-F238E27FC236}">
                <a16:creationId xmlns:a16="http://schemas.microsoft.com/office/drawing/2014/main" id="{E92256B5-EEEF-3748-8CBA-C3F3FB93CB28}"/>
              </a:ext>
            </a:extLst>
          </p:cNvPr>
          <p:cNvSpPr>
            <a:spLocks noGrp="1"/>
          </p:cNvSpPr>
          <p:nvPr>
            <p:ph type="body" sz="quarter" idx="13" hasCustomPrompt="1"/>
          </p:nvPr>
        </p:nvSpPr>
        <p:spPr>
          <a:xfrm>
            <a:off x="644146" y="3398223"/>
            <a:ext cx="4087410" cy="369332"/>
          </a:xfrm>
        </p:spPr>
        <p:txBody>
          <a:bodyPr wrap="square">
            <a:spAutoFit/>
          </a:bodyPr>
          <a:lstStyle>
            <a:lvl1pPr algn="l">
              <a:lnSpc>
                <a:spcPct val="100000"/>
              </a:lnSpc>
              <a:spcBef>
                <a:spcPts val="0"/>
              </a:spcBef>
              <a:spcAft>
                <a:spcPts val="0"/>
              </a:spcAft>
              <a:defRPr sz="2400" b="1" i="0" cap="none">
                <a:solidFill>
                  <a:schemeClr val="bg1">
                    <a:lumMod val="95000"/>
                  </a:schemeClr>
                </a:solidFill>
                <a:latin typeface="Arial" panose="020B0604020202020204" pitchFamily="34" charset="0"/>
                <a:cs typeface="Arial" panose="020B0604020202020204" pitchFamily="34" charset="0"/>
              </a:defRPr>
            </a:lvl1pPr>
          </a:lstStyle>
          <a:p>
            <a:pPr lvl="0"/>
            <a:r>
              <a:rPr lang="en-US" dirty="0"/>
              <a:t>SECTIONAL TITLE ONE</a:t>
            </a:r>
          </a:p>
        </p:txBody>
      </p:sp>
      <p:sp>
        <p:nvSpPr>
          <p:cNvPr id="3" name="Slide Number Placeholder 2"/>
          <p:cNvSpPr>
            <a:spLocks noGrp="1"/>
          </p:cNvSpPr>
          <p:nvPr>
            <p:ph type="sldNum" sz="quarter" idx="14"/>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720944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38851E8B-DB9D-BA4D-83D2-1C8FE7C6455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9360" y="-97020"/>
            <a:ext cx="9402717" cy="7052038"/>
          </a:xfrm>
          <a:prstGeom prst="rect">
            <a:avLst/>
          </a:prstGeom>
        </p:spPr>
      </p:pic>
      <p:sp>
        <p:nvSpPr>
          <p:cNvPr id="33" name="Rectangle 32">
            <a:extLst>
              <a:ext uri="{FF2B5EF4-FFF2-40B4-BE49-F238E27FC236}">
                <a16:creationId xmlns:a16="http://schemas.microsoft.com/office/drawing/2014/main" id="{A1D61666-1D01-8946-9EB6-B92B0E8E5A68}"/>
              </a:ext>
            </a:extLst>
          </p:cNvPr>
          <p:cNvSpPr/>
          <p:nvPr userDrawn="1"/>
        </p:nvSpPr>
        <p:spPr>
          <a:xfrm>
            <a:off x="-129361" y="3645024"/>
            <a:ext cx="9402719" cy="3212976"/>
          </a:xfrm>
          <a:prstGeom prst="rect">
            <a:avLst/>
          </a:prstGeom>
          <a:gradFill>
            <a:gsLst>
              <a:gs pos="0">
                <a:schemeClr val="tx1">
                  <a:alpha val="0"/>
                </a:schemeClr>
              </a:gs>
              <a:gs pos="100000">
                <a:schemeClr val="tx1">
                  <a:alpha val="69000"/>
                </a:scheme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9" name="Rectangle 38">
            <a:hlinkClick r:id="" action="ppaction://noaction"/>
            <a:extLst>
              <a:ext uri="{FF2B5EF4-FFF2-40B4-BE49-F238E27FC236}">
                <a16:creationId xmlns:a16="http://schemas.microsoft.com/office/drawing/2014/main" id="{6EABA225-2D9F-3D4D-9D78-1E247197D675}"/>
              </a:ext>
            </a:extLst>
          </p:cNvPr>
          <p:cNvSpPr/>
          <p:nvPr userDrawn="1"/>
        </p:nvSpPr>
        <p:spPr>
          <a:xfrm>
            <a:off x="2745881"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0" name="Rectangle 39">
            <a:hlinkClick r:id="" action="ppaction://noaction"/>
            <a:extLst>
              <a:ext uri="{FF2B5EF4-FFF2-40B4-BE49-F238E27FC236}">
                <a16:creationId xmlns:a16="http://schemas.microsoft.com/office/drawing/2014/main" id="{5824C232-E4AC-F54C-9937-7395C017D03B}"/>
              </a:ext>
            </a:extLst>
          </p:cNvPr>
          <p:cNvSpPr/>
          <p:nvPr userDrawn="1"/>
        </p:nvSpPr>
        <p:spPr>
          <a:xfrm>
            <a:off x="5212223"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1" name="Rectangle 40">
            <a:hlinkClick r:id="" action="ppaction://noaction"/>
            <a:extLst>
              <a:ext uri="{FF2B5EF4-FFF2-40B4-BE49-F238E27FC236}">
                <a16:creationId xmlns:a16="http://schemas.microsoft.com/office/drawing/2014/main" id="{387A942C-C3F4-E045-B6AE-B8061AC1614B}"/>
              </a:ext>
            </a:extLst>
          </p:cNvPr>
          <p:cNvSpPr/>
          <p:nvPr userDrawn="1"/>
        </p:nvSpPr>
        <p:spPr>
          <a:xfrm>
            <a:off x="6444708"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3" name="Rectangle 42">
            <a:hlinkClick r:id="" action="ppaction://noaction"/>
            <a:extLst>
              <a:ext uri="{FF2B5EF4-FFF2-40B4-BE49-F238E27FC236}">
                <a16:creationId xmlns:a16="http://schemas.microsoft.com/office/drawing/2014/main" id="{2932DF66-703D-5A4E-9F80-4AD4EE2E1888}"/>
              </a:ext>
            </a:extLst>
          </p:cNvPr>
          <p:cNvSpPr/>
          <p:nvPr userDrawn="1"/>
        </p:nvSpPr>
        <p:spPr>
          <a:xfrm>
            <a:off x="7668344"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4" name="Line 8">
            <a:extLst>
              <a:ext uri="{FF2B5EF4-FFF2-40B4-BE49-F238E27FC236}">
                <a16:creationId xmlns:a16="http://schemas.microsoft.com/office/drawing/2014/main" id="{5A0FA087-8252-9644-9ADD-51E39FEB3BFC}"/>
              </a:ext>
            </a:extLst>
          </p:cNvPr>
          <p:cNvSpPr>
            <a:spLocks noChangeShapeType="1"/>
          </p:cNvSpPr>
          <p:nvPr userDrawn="1"/>
        </p:nvSpPr>
        <p:spPr bwMode="auto">
          <a:xfrm>
            <a:off x="1907704"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45" name="Rectangle 44">
            <a:hlinkClick r:id="" action="ppaction://noaction"/>
            <a:extLst>
              <a:ext uri="{FF2B5EF4-FFF2-40B4-BE49-F238E27FC236}">
                <a16:creationId xmlns:a16="http://schemas.microsoft.com/office/drawing/2014/main" id="{E52D1B01-AAC9-5740-8C98-EBE6EC0C80DC}"/>
              </a:ext>
            </a:extLst>
          </p:cNvPr>
          <p:cNvSpPr/>
          <p:nvPr userDrawn="1"/>
        </p:nvSpPr>
        <p:spPr>
          <a:xfrm>
            <a:off x="282345"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7" name="Rectangle 46">
            <a:hlinkClick r:id="" action="ppaction://noaction"/>
            <a:extLst>
              <a:ext uri="{FF2B5EF4-FFF2-40B4-BE49-F238E27FC236}">
                <a16:creationId xmlns:a16="http://schemas.microsoft.com/office/drawing/2014/main" id="{12D812FD-2F1C-9546-9B71-C2B2F7F84EB2}"/>
              </a:ext>
            </a:extLst>
          </p:cNvPr>
          <p:cNvSpPr/>
          <p:nvPr userDrawn="1"/>
        </p:nvSpPr>
        <p:spPr>
          <a:xfrm>
            <a:off x="1514728"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0" name="Rectangle 49">
            <a:extLst>
              <a:ext uri="{FF2B5EF4-FFF2-40B4-BE49-F238E27FC236}">
                <a16:creationId xmlns:a16="http://schemas.microsoft.com/office/drawing/2014/main" id="{E09FF9DC-933E-8F4A-BDF2-AA5CDB08CF8D}"/>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64" name="Line 8">
            <a:extLst>
              <a:ext uri="{FF2B5EF4-FFF2-40B4-BE49-F238E27FC236}">
                <a16:creationId xmlns:a16="http://schemas.microsoft.com/office/drawing/2014/main" id="{18FB7A39-1231-4D48-B6D8-271EDE9A6685}"/>
              </a:ext>
            </a:extLst>
          </p:cNvPr>
          <p:cNvSpPr>
            <a:spLocks noChangeShapeType="1"/>
          </p:cNvSpPr>
          <p:nvPr userDrawn="1"/>
        </p:nvSpPr>
        <p:spPr bwMode="auto">
          <a:xfrm>
            <a:off x="4381563" y="6656429"/>
            <a:ext cx="432048" cy="0"/>
          </a:xfrm>
          <a:prstGeom prst="line">
            <a:avLst/>
          </a:prstGeom>
          <a:noFill/>
          <a:ln w="34925"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16" name="Rectangle 15">
            <a:extLst>
              <a:ext uri="{FF2B5EF4-FFF2-40B4-BE49-F238E27FC236}">
                <a16:creationId xmlns:a16="http://schemas.microsoft.com/office/drawing/2014/main" id="{ED834173-F78F-3340-BC58-9706DAF5567E}"/>
              </a:ext>
            </a:extLst>
          </p:cNvPr>
          <p:cNvSpPr/>
          <p:nvPr userDrawn="1"/>
        </p:nvSpPr>
        <p:spPr>
          <a:xfrm>
            <a:off x="-870258" y="3078839"/>
            <a:ext cx="6021664" cy="1008100"/>
          </a:xfrm>
          <a:prstGeom prst="rect">
            <a:avLst/>
          </a:prstGeom>
          <a:gradFill>
            <a:gsLst>
              <a:gs pos="1000">
                <a:schemeClr val="accent1">
                  <a:alpha val="0"/>
                  <a:lumMod val="96000"/>
                </a:schemeClr>
              </a:gs>
              <a:gs pos="50000">
                <a:srgbClr val="00697E">
                  <a:alpha val="84000"/>
                </a:srgbClr>
              </a:gs>
              <a:gs pos="99000">
                <a:srgbClr val="00697E">
                  <a:alpha val="90000"/>
                </a:srgbClr>
              </a:gs>
            </a:gsLst>
            <a:lin ang="9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schemeClr val="lt1"/>
              </a:solidFill>
            </a:endParaRPr>
          </a:p>
        </p:txBody>
      </p:sp>
      <p:sp>
        <p:nvSpPr>
          <p:cNvPr id="18" name="Text Placeholder 9">
            <a:extLst>
              <a:ext uri="{FF2B5EF4-FFF2-40B4-BE49-F238E27FC236}">
                <a16:creationId xmlns:a16="http://schemas.microsoft.com/office/drawing/2014/main" id="{CC7D3549-4E81-A845-9487-AEF39CECD639}"/>
              </a:ext>
            </a:extLst>
          </p:cNvPr>
          <p:cNvSpPr>
            <a:spLocks noGrp="1"/>
          </p:cNvSpPr>
          <p:nvPr>
            <p:ph type="body" sz="quarter" idx="13" hasCustomPrompt="1"/>
          </p:nvPr>
        </p:nvSpPr>
        <p:spPr>
          <a:xfrm>
            <a:off x="726201" y="3398223"/>
            <a:ext cx="4087410" cy="369332"/>
          </a:xfrm>
        </p:spPr>
        <p:txBody>
          <a:bodyPr wrap="square">
            <a:spAutoFit/>
          </a:bodyPr>
          <a:lstStyle>
            <a:lvl1pPr algn="r">
              <a:lnSpc>
                <a:spcPct val="100000"/>
              </a:lnSpc>
              <a:spcBef>
                <a:spcPts val="0"/>
              </a:spcBef>
              <a:spcAft>
                <a:spcPts val="0"/>
              </a:spcAft>
              <a:defRPr sz="2400" b="1" i="0" cap="none">
                <a:solidFill>
                  <a:schemeClr val="bg1">
                    <a:lumMod val="95000"/>
                  </a:schemeClr>
                </a:solidFill>
                <a:latin typeface="Arial" panose="020B0604020202020204" pitchFamily="34" charset="0"/>
                <a:cs typeface="Arial" panose="020B0604020202020204" pitchFamily="34" charset="0"/>
              </a:defRPr>
            </a:lvl1pPr>
          </a:lstStyle>
          <a:p>
            <a:pPr lvl="0"/>
            <a:r>
              <a:rPr lang="en-US" dirty="0"/>
              <a:t>SECTIONAL TITLE FOUR</a:t>
            </a:r>
          </a:p>
        </p:txBody>
      </p:sp>
      <p:sp>
        <p:nvSpPr>
          <p:cNvPr id="2" name="Slide Number Placeholder 1"/>
          <p:cNvSpPr>
            <a:spLocks noGrp="1"/>
          </p:cNvSpPr>
          <p:nvPr>
            <p:ph type="sldNum" sz="quarter" idx="14"/>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2647893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E28ADD0-3A49-454D-8206-7658C84B2287}"/>
              </a:ext>
            </a:extLst>
          </p:cNvPr>
          <p:cNvGrpSpPr/>
          <p:nvPr userDrawn="1"/>
        </p:nvGrpSpPr>
        <p:grpSpPr>
          <a:xfrm>
            <a:off x="-11380" y="-9311"/>
            <a:ext cx="9185167" cy="599171"/>
            <a:chOff x="-11380" y="-9311"/>
            <a:chExt cx="9185167" cy="599171"/>
          </a:xfrm>
        </p:grpSpPr>
        <p:pic>
          <p:nvPicPr>
            <p:cNvPr id="21" name="Picture 20">
              <a:extLst>
                <a:ext uri="{FF2B5EF4-FFF2-40B4-BE49-F238E27FC236}">
                  <a16:creationId xmlns:a16="http://schemas.microsoft.com/office/drawing/2014/main" id="{5292B931-23AE-7C4C-BE32-D9D3E10B5C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22" name="Picture 21">
              <a:extLst>
                <a:ext uri="{FF2B5EF4-FFF2-40B4-BE49-F238E27FC236}">
                  <a16:creationId xmlns:a16="http://schemas.microsoft.com/office/drawing/2014/main" id="{97B5DD20-9A7A-9E47-B407-7976ECBF8D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2811E19B-CA93-9A4C-A73B-EB92B9339CFC}"/>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14" name="Text Placeholder 9">
            <a:extLst>
              <a:ext uri="{FF2B5EF4-FFF2-40B4-BE49-F238E27FC236}">
                <a16:creationId xmlns:a16="http://schemas.microsoft.com/office/drawing/2014/main" id="{B2554E36-76FE-4848-BC69-5A3F82DB9455}"/>
              </a:ext>
            </a:extLst>
          </p:cNvPr>
          <p:cNvSpPr>
            <a:spLocks noGrp="1"/>
          </p:cNvSpPr>
          <p:nvPr>
            <p:ph type="body" sz="quarter" idx="12" hasCustomPrompt="1"/>
          </p:nvPr>
        </p:nvSpPr>
        <p:spPr>
          <a:xfrm>
            <a:off x="434887" y="2437192"/>
            <a:ext cx="7848872" cy="646331"/>
          </a:xfrm>
        </p:spPr>
        <p:txBody>
          <a:bodyPr wrap="square">
            <a:spAutoFit/>
          </a:bodyPr>
          <a:lstStyle>
            <a:lvl1pPr marL="285750" indent="-285750" algn="l">
              <a:lnSpc>
                <a:spcPct val="100000"/>
              </a:lnSpc>
              <a:spcBef>
                <a:spcPts val="0"/>
              </a:spcBef>
              <a:spcAft>
                <a:spcPts val="0"/>
              </a:spcAft>
              <a:buFont typeface="Arial" panose="020B0604020202020204" pitchFamily="34" charset="0"/>
              <a:buChar char="•"/>
              <a:defRPr sz="1400" b="0"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Bullet Point</a:t>
            </a:r>
          </a:p>
          <a:p>
            <a:pPr lvl="0"/>
            <a:r>
              <a:rPr lang="en-US" dirty="0"/>
              <a:t>Bullet Point</a:t>
            </a:r>
          </a:p>
          <a:p>
            <a:pPr lvl="0"/>
            <a:r>
              <a:rPr lang="en-US" dirty="0"/>
              <a:t>Bullet Point</a:t>
            </a:r>
          </a:p>
        </p:txBody>
      </p:sp>
      <p:sp>
        <p:nvSpPr>
          <p:cNvPr id="17" name="Text Placeholder 9">
            <a:extLst>
              <a:ext uri="{FF2B5EF4-FFF2-40B4-BE49-F238E27FC236}">
                <a16:creationId xmlns:a16="http://schemas.microsoft.com/office/drawing/2014/main" id="{43145CB0-BC73-ED4B-B3A7-68D890AA56DD}"/>
              </a:ext>
            </a:extLst>
          </p:cNvPr>
          <p:cNvSpPr>
            <a:spLocks noGrp="1"/>
          </p:cNvSpPr>
          <p:nvPr>
            <p:ph type="body" sz="quarter" idx="14" hasCustomPrompt="1"/>
          </p:nvPr>
        </p:nvSpPr>
        <p:spPr>
          <a:xfrm>
            <a:off x="434887" y="1436380"/>
            <a:ext cx="7848872" cy="86177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0" i="0" cap="none">
                <a:solidFill>
                  <a:schemeClr val="bg1">
                    <a:lumMod val="50000"/>
                  </a:schemeClr>
                </a:solidFill>
                <a:latin typeface="Arial" panose="020B0604020202020204" pitchFamily="34" charset="0"/>
                <a:cs typeface="Arial" panose="020B0604020202020204" pitchFamily="34" charset="0"/>
              </a:defRPr>
            </a:lvl1pPr>
          </a:lstStyle>
          <a:p>
            <a:r>
              <a:rPr lang="en-ZA" sz="1400" dirty="0">
                <a:solidFill>
                  <a:schemeClr val="bg1">
                    <a:lumMod val="50000"/>
                  </a:schemeClr>
                </a:solidFill>
                <a:latin typeface="Arial" panose="020B0604020202020204" pitchFamily="34" charset="0"/>
                <a:cs typeface="Arial" panose="020B0604020202020204" pitchFamily="34" charset="0"/>
              </a:rPr>
              <a:t>Content Arial Regular 14 point text. Lorem ipsum </a:t>
            </a:r>
            <a:r>
              <a:rPr lang="en-ZA" sz="1400" dirty="0" err="1">
                <a:solidFill>
                  <a:schemeClr val="bg1">
                    <a:lumMod val="50000"/>
                  </a:schemeClr>
                </a:solidFill>
                <a:latin typeface="Arial" panose="020B0604020202020204" pitchFamily="34" charset="0"/>
                <a:cs typeface="Arial" panose="020B0604020202020204" pitchFamily="34" charset="0"/>
              </a:rPr>
              <a:t>dolor</a:t>
            </a:r>
            <a:r>
              <a:rPr lang="en-ZA" sz="1400" dirty="0">
                <a:solidFill>
                  <a:schemeClr val="bg1">
                    <a:lumMod val="50000"/>
                  </a:schemeClr>
                </a:solidFill>
                <a:latin typeface="Arial" panose="020B0604020202020204" pitchFamily="34" charset="0"/>
                <a:cs typeface="Arial" panose="020B0604020202020204" pitchFamily="34" charset="0"/>
              </a:rPr>
              <a:t> sit </a:t>
            </a:r>
            <a:r>
              <a:rPr lang="en-ZA" sz="1400" dirty="0" err="1">
                <a:solidFill>
                  <a:schemeClr val="bg1">
                    <a:lumMod val="50000"/>
                  </a:schemeClr>
                </a:solidFill>
                <a:latin typeface="Arial" panose="020B0604020202020204" pitchFamily="34" charset="0"/>
                <a:cs typeface="Arial" panose="020B0604020202020204" pitchFamily="34" charset="0"/>
              </a:rPr>
              <a:t>amet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consectetuer</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adipiscing</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elit</a:t>
            </a:r>
            <a:r>
              <a:rPr lang="en-ZA" sz="1400" dirty="0">
                <a:solidFill>
                  <a:schemeClr val="bg1">
                    <a:lumMod val="50000"/>
                  </a:schemeClr>
                </a:solidFill>
                <a:latin typeface="Arial" panose="020B0604020202020204" pitchFamily="34" charset="0"/>
                <a:cs typeface="Arial" panose="020B0604020202020204" pitchFamily="34" charset="0"/>
              </a:rPr>
              <a:t>. Ut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eros,faucibus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eget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dignissim</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eu</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nonummy</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ut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leo</a:t>
            </a:r>
            <a:r>
              <a:rPr lang="en-ZA" sz="1400" dirty="0">
                <a:solidFill>
                  <a:schemeClr val="bg1">
                    <a:lumMod val="50000"/>
                  </a:schemeClr>
                </a:solidFill>
                <a:latin typeface="Arial" panose="020B0604020202020204" pitchFamily="34" charset="0"/>
                <a:cs typeface="Arial" panose="020B0604020202020204" pitchFamily="34" charset="0"/>
              </a:rPr>
              <a:t>. Duis ac sem. </a:t>
            </a:r>
            <a:r>
              <a:rPr lang="en-ZA" sz="1400" dirty="0" err="1">
                <a:solidFill>
                  <a:schemeClr val="bg1">
                    <a:lumMod val="50000"/>
                  </a:schemeClr>
                </a:solidFill>
                <a:latin typeface="Arial" panose="020B0604020202020204" pitchFamily="34" charset="0"/>
                <a:cs typeface="Arial" panose="020B0604020202020204" pitchFamily="34" charset="0"/>
              </a:rPr>
              <a:t>Nulla</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sapien</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rhoncus</a:t>
            </a:r>
            <a:r>
              <a:rPr lang="en-ZA" sz="1400" dirty="0">
                <a:solidFill>
                  <a:schemeClr val="bg1">
                    <a:lumMod val="50000"/>
                  </a:schemeClr>
                </a:solidFill>
                <a:latin typeface="Arial" panose="020B0604020202020204" pitchFamily="34" charset="0"/>
                <a:cs typeface="Arial" panose="020B0604020202020204" pitchFamily="34" charset="0"/>
              </a:rPr>
              <a:t> ante. </a:t>
            </a:r>
            <a:r>
              <a:rPr lang="en-ZA" sz="1400" dirty="0" err="1">
                <a:solidFill>
                  <a:schemeClr val="bg1">
                    <a:lumMod val="50000"/>
                  </a:schemeClr>
                </a:solidFill>
                <a:latin typeface="Arial" panose="020B0604020202020204" pitchFamily="34" charset="0"/>
                <a:cs typeface="Arial" panose="020B0604020202020204" pitchFamily="34" charset="0"/>
              </a:rPr>
              <a:t>Praesent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justo</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turpis</a:t>
            </a:r>
            <a:r>
              <a:rPr lang="en-ZA" sz="1400" dirty="0">
                <a:solidFill>
                  <a:schemeClr val="bg1">
                    <a:lumMod val="50000"/>
                  </a:schemeClr>
                </a:solidFill>
                <a:latin typeface="Arial" panose="020B0604020202020204" pitchFamily="34" charset="0"/>
                <a:cs typeface="Arial" panose="020B0604020202020204" pitchFamily="34" charset="0"/>
              </a:rPr>
              <a:t>, pulvinar </a:t>
            </a:r>
            <a:r>
              <a:rPr lang="en-ZA" sz="1400" dirty="0" err="1">
                <a:solidFill>
                  <a:schemeClr val="bg1">
                    <a:lumMod val="50000"/>
                  </a:schemeClr>
                </a:solidFill>
                <a:latin typeface="Arial" panose="020B0604020202020204" pitchFamily="34" charset="0"/>
                <a:cs typeface="Arial" panose="020B0604020202020204" pitchFamily="34" charset="0"/>
              </a:rPr>
              <a:t>quis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tristique</a:t>
            </a:r>
            <a:r>
              <a:rPr lang="en-ZA" sz="1400" dirty="0">
                <a:solidFill>
                  <a:schemeClr val="bg1">
                    <a:lumMod val="50000"/>
                  </a:schemeClr>
                </a:solidFill>
                <a:latin typeface="Arial" panose="020B0604020202020204" pitchFamily="34" charset="0"/>
                <a:cs typeface="Arial" panose="020B0604020202020204" pitchFamily="34" charset="0"/>
              </a:rPr>
              <a:t> vitae, </a:t>
            </a:r>
            <a:r>
              <a:rPr lang="en-ZA" sz="1400" dirty="0" err="1">
                <a:solidFill>
                  <a:schemeClr val="bg1">
                    <a:lumMod val="50000"/>
                  </a:schemeClr>
                </a:solidFill>
                <a:latin typeface="Arial" panose="020B0604020202020204" pitchFamily="34" charset="0"/>
                <a:cs typeface="Arial" panose="020B0604020202020204" pitchFamily="34" charset="0"/>
              </a:rPr>
              <a:t>auctor</a:t>
            </a:r>
            <a:r>
              <a:rPr lang="en-ZA" sz="1400" dirty="0">
                <a:solidFill>
                  <a:schemeClr val="bg1">
                    <a:lumMod val="50000"/>
                  </a:schemeClr>
                </a:solidFill>
                <a:latin typeface="Arial" panose="020B0604020202020204" pitchFamily="34" charset="0"/>
                <a:cs typeface="Arial" panose="020B0604020202020204" pitchFamily="34" charset="0"/>
              </a:rPr>
              <a:t> a, </a:t>
            </a:r>
            <a:r>
              <a:rPr lang="en-ZA" sz="1400" dirty="0" err="1">
                <a:solidFill>
                  <a:schemeClr val="bg1">
                    <a:lumMod val="50000"/>
                  </a:schemeClr>
                </a:solidFill>
                <a:latin typeface="Arial" panose="020B0604020202020204" pitchFamily="34" charset="0"/>
                <a:cs typeface="Arial" panose="020B0604020202020204" pitchFamily="34" charset="0"/>
              </a:rPr>
              <a:t>pede</a:t>
            </a:r>
            <a:r>
              <a:rPr lang="en-ZA" sz="1400" dirty="0">
                <a:solidFill>
                  <a:schemeClr val="bg1">
                    <a:lumMod val="50000"/>
                  </a:schemeClr>
                </a:solidFill>
                <a:latin typeface="Arial" panose="020B0604020202020204" pitchFamily="34" charset="0"/>
                <a:cs typeface="Arial" panose="020B0604020202020204" pitchFamily="34" charset="0"/>
              </a:rPr>
              <a:t>. Nam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in, </a:t>
            </a:r>
            <a:r>
              <a:rPr lang="en-ZA" sz="1400" dirty="0" err="1">
                <a:solidFill>
                  <a:schemeClr val="bg1">
                    <a:lumMod val="50000"/>
                  </a:schemeClr>
                </a:solidFill>
                <a:latin typeface="Arial" panose="020B0604020202020204" pitchFamily="34" charset="0"/>
                <a:cs typeface="Arial" panose="020B0604020202020204" pitchFamily="34" charset="0"/>
              </a:rPr>
              <a:t>sodales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nec</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id, </a:t>
            </a:r>
            <a:r>
              <a:rPr lang="en-ZA" sz="1400" dirty="0" err="1">
                <a:solidFill>
                  <a:schemeClr val="bg1">
                    <a:lumMod val="50000"/>
                  </a:schemeClr>
                </a:solidFill>
                <a:latin typeface="Arial" panose="020B0604020202020204" pitchFamily="34" charset="0"/>
                <a:cs typeface="Arial" panose="020B0604020202020204" pitchFamily="34" charset="0"/>
              </a:rPr>
              <a:t>metus.Sed</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non:</a:t>
            </a:r>
          </a:p>
        </p:txBody>
      </p:sp>
      <p:sp>
        <p:nvSpPr>
          <p:cNvPr id="19" name="Text Placeholder 2">
            <a:extLst>
              <a:ext uri="{FF2B5EF4-FFF2-40B4-BE49-F238E27FC236}">
                <a16:creationId xmlns:a16="http://schemas.microsoft.com/office/drawing/2014/main" id="{63AC087F-F69C-4C0D-B5B5-88DCCDD754FF}"/>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4</a:t>
            </a:r>
          </a:p>
        </p:txBody>
      </p:sp>
      <p:grpSp>
        <p:nvGrpSpPr>
          <p:cNvPr id="42" name="Group 41">
            <a:extLst>
              <a:ext uri="{FF2B5EF4-FFF2-40B4-BE49-F238E27FC236}">
                <a16:creationId xmlns:a16="http://schemas.microsoft.com/office/drawing/2014/main" id="{3A1D3704-968D-EC47-B1F9-4043A6B635D8}"/>
              </a:ext>
            </a:extLst>
          </p:cNvPr>
          <p:cNvGrpSpPr/>
          <p:nvPr userDrawn="1"/>
        </p:nvGrpSpPr>
        <p:grpSpPr>
          <a:xfrm>
            <a:off x="-78191" y="6525344"/>
            <a:ext cx="9222191" cy="341967"/>
            <a:chOff x="-78191" y="6525344"/>
            <a:chExt cx="9222191" cy="341967"/>
          </a:xfrm>
        </p:grpSpPr>
        <p:sp>
          <p:nvSpPr>
            <p:cNvPr id="43" name="Rectangle 42">
              <a:hlinkClick r:id="" action="ppaction://noaction"/>
              <a:extLst>
                <a:ext uri="{FF2B5EF4-FFF2-40B4-BE49-F238E27FC236}">
                  <a16:creationId xmlns:a16="http://schemas.microsoft.com/office/drawing/2014/main" id="{6B8B49A6-4B0F-4B41-AC3D-56ED222CFF16}"/>
                </a:ext>
              </a:extLst>
            </p:cNvPr>
            <p:cNvSpPr/>
            <p:nvPr userDrawn="1"/>
          </p:nvSpPr>
          <p:spPr>
            <a:xfrm>
              <a:off x="2745881"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4" name="Rectangle 43">
              <a:hlinkClick r:id="" action="ppaction://noaction"/>
              <a:extLst>
                <a:ext uri="{FF2B5EF4-FFF2-40B4-BE49-F238E27FC236}">
                  <a16:creationId xmlns:a16="http://schemas.microsoft.com/office/drawing/2014/main" id="{BDD5613A-0017-B848-9456-5185D18BA90B}"/>
                </a:ext>
              </a:extLst>
            </p:cNvPr>
            <p:cNvSpPr/>
            <p:nvPr userDrawn="1"/>
          </p:nvSpPr>
          <p:spPr>
            <a:xfrm>
              <a:off x="52122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5" name="Rectangle 44">
              <a:hlinkClick r:id="" action="ppaction://noaction"/>
              <a:extLst>
                <a:ext uri="{FF2B5EF4-FFF2-40B4-BE49-F238E27FC236}">
                  <a16:creationId xmlns:a16="http://schemas.microsoft.com/office/drawing/2014/main" id="{445B3D8D-1081-B940-B134-1A25BD4B534E}"/>
                </a:ext>
              </a:extLst>
            </p:cNvPr>
            <p:cNvSpPr/>
            <p:nvPr userDrawn="1"/>
          </p:nvSpPr>
          <p:spPr>
            <a:xfrm>
              <a:off x="644470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6" name="Rectangle 45">
              <a:hlinkClick r:id="" action="ppaction://noaction"/>
              <a:extLst>
                <a:ext uri="{FF2B5EF4-FFF2-40B4-BE49-F238E27FC236}">
                  <a16:creationId xmlns:a16="http://schemas.microsoft.com/office/drawing/2014/main" id="{5F182947-2F20-2548-B711-1DF0852AA88D}"/>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0" name="Rectangle 49">
              <a:hlinkClick r:id="" action="ppaction://noaction"/>
              <a:extLst>
                <a:ext uri="{FF2B5EF4-FFF2-40B4-BE49-F238E27FC236}">
                  <a16:creationId xmlns:a16="http://schemas.microsoft.com/office/drawing/2014/main" id="{33139F5B-A0CE-7D48-AA77-4660E63474A6}"/>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5" name="Rectangle 54">
              <a:hlinkClick r:id="" action="ppaction://noaction"/>
              <a:extLst>
                <a:ext uri="{FF2B5EF4-FFF2-40B4-BE49-F238E27FC236}">
                  <a16:creationId xmlns:a16="http://schemas.microsoft.com/office/drawing/2014/main" id="{51A808E4-2543-4C41-AB9B-80D254F682AD}"/>
                </a:ext>
              </a:extLst>
            </p:cNvPr>
            <p:cNvSpPr/>
            <p:nvPr userDrawn="1"/>
          </p:nvSpPr>
          <p:spPr>
            <a:xfrm>
              <a:off x="151472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6" name="Rectangle 55">
              <a:extLst>
                <a:ext uri="{FF2B5EF4-FFF2-40B4-BE49-F238E27FC236}">
                  <a16:creationId xmlns:a16="http://schemas.microsoft.com/office/drawing/2014/main" id="{1EBB68CB-9DA4-334B-808F-CB376B6FE228}"/>
                </a:ext>
              </a:extLst>
            </p:cNvPr>
            <p:cNvSpPr/>
            <p:nvPr userDrawn="1"/>
          </p:nvSpPr>
          <p:spPr>
            <a:xfrm>
              <a:off x="3983369"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7" name="Line 8">
              <a:extLst>
                <a:ext uri="{FF2B5EF4-FFF2-40B4-BE49-F238E27FC236}">
                  <a16:creationId xmlns:a16="http://schemas.microsoft.com/office/drawing/2014/main" id="{0A2B339C-F07A-B64E-A0B1-0A5437C8CF18}"/>
                </a:ext>
              </a:extLst>
            </p:cNvPr>
            <p:cNvSpPr>
              <a:spLocks noChangeShapeType="1"/>
            </p:cNvSpPr>
            <p:nvPr userDrawn="1"/>
          </p:nvSpPr>
          <p:spPr bwMode="auto">
            <a:xfrm>
              <a:off x="4376345"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58" name="Rectangle 57">
              <a:extLst>
                <a:ext uri="{FF2B5EF4-FFF2-40B4-BE49-F238E27FC236}">
                  <a16:creationId xmlns:a16="http://schemas.microsoft.com/office/drawing/2014/main" id="{82764CDA-9532-AE40-99E2-4FFEE45725A6}"/>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 name="Slide Number Placeholder 1"/>
          <p:cNvSpPr>
            <a:spLocks noGrp="1"/>
          </p:cNvSpPr>
          <p:nvPr>
            <p:ph type="sldNum" sz="quarter" idx="16"/>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2200554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330F930-630C-5042-AAF1-3C03D7383A55}"/>
              </a:ext>
            </a:extLst>
          </p:cNvPr>
          <p:cNvGrpSpPr/>
          <p:nvPr userDrawn="1"/>
        </p:nvGrpSpPr>
        <p:grpSpPr>
          <a:xfrm>
            <a:off x="-11380" y="-9311"/>
            <a:ext cx="9185167" cy="599171"/>
            <a:chOff x="-11380" y="-9311"/>
            <a:chExt cx="9185167" cy="599171"/>
          </a:xfrm>
        </p:grpSpPr>
        <p:pic>
          <p:nvPicPr>
            <p:cNvPr id="23" name="Picture 22">
              <a:extLst>
                <a:ext uri="{FF2B5EF4-FFF2-40B4-BE49-F238E27FC236}">
                  <a16:creationId xmlns:a16="http://schemas.microsoft.com/office/drawing/2014/main" id="{4E7C1A2B-7634-5245-9602-A430036D159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24" name="Picture 23">
              <a:extLst>
                <a:ext uri="{FF2B5EF4-FFF2-40B4-BE49-F238E27FC236}">
                  <a16:creationId xmlns:a16="http://schemas.microsoft.com/office/drawing/2014/main" id="{C71B2128-FC72-054C-B1D2-4A5C815189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2811E19B-CA93-9A4C-A73B-EB92B9339CFC}"/>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19" name="Text Placeholder 2">
            <a:extLst>
              <a:ext uri="{FF2B5EF4-FFF2-40B4-BE49-F238E27FC236}">
                <a16:creationId xmlns:a16="http://schemas.microsoft.com/office/drawing/2014/main" id="{63AC087F-F69C-4C0D-B5B5-88DCCDD754FF}"/>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4</a:t>
            </a:r>
          </a:p>
        </p:txBody>
      </p:sp>
      <p:sp>
        <p:nvSpPr>
          <p:cNvPr id="20" name="Picture Placeholder 5">
            <a:extLst>
              <a:ext uri="{FF2B5EF4-FFF2-40B4-BE49-F238E27FC236}">
                <a16:creationId xmlns:a16="http://schemas.microsoft.com/office/drawing/2014/main" id="{654A337E-3C1F-BC4A-87A6-A93150121B2B}"/>
              </a:ext>
            </a:extLst>
          </p:cNvPr>
          <p:cNvSpPr>
            <a:spLocks noGrp="1"/>
          </p:cNvSpPr>
          <p:nvPr>
            <p:ph type="pic" sz="quarter" idx="12" hasCustomPrompt="1"/>
          </p:nvPr>
        </p:nvSpPr>
        <p:spPr>
          <a:xfrm>
            <a:off x="442327" y="2286677"/>
            <a:ext cx="8234129" cy="3854652"/>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Click the icon in the </a:t>
            </a:r>
            <a:r>
              <a:rPr lang="en-US" dirty="0" err="1"/>
              <a:t>centre</a:t>
            </a:r>
            <a:r>
              <a:rPr lang="en-US" dirty="0"/>
              <a:t> of the box to insert an image. This layout should be used for one image only. If you have more than one image use the appropriate layout in the slide options panel.</a:t>
            </a:r>
          </a:p>
          <a:p>
            <a:endParaRPr lang="en-US" dirty="0"/>
          </a:p>
          <a:p>
            <a:endParaRPr lang="en-US" dirty="0"/>
          </a:p>
        </p:txBody>
      </p:sp>
      <p:sp>
        <p:nvSpPr>
          <p:cNvPr id="21" name="Text Placeholder 9">
            <a:extLst>
              <a:ext uri="{FF2B5EF4-FFF2-40B4-BE49-F238E27FC236}">
                <a16:creationId xmlns:a16="http://schemas.microsoft.com/office/drawing/2014/main" id="{D22D8DF5-D6BD-E74A-882A-AF0FC1ED9B7A}"/>
              </a:ext>
            </a:extLst>
          </p:cNvPr>
          <p:cNvSpPr>
            <a:spLocks noGrp="1"/>
          </p:cNvSpPr>
          <p:nvPr>
            <p:ph type="body" sz="quarter" idx="14" hasCustomPrompt="1"/>
          </p:nvPr>
        </p:nvSpPr>
        <p:spPr>
          <a:xfrm>
            <a:off x="434887" y="1196752"/>
            <a:ext cx="7848872" cy="86177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0" i="0" cap="none">
                <a:solidFill>
                  <a:schemeClr val="bg1">
                    <a:lumMod val="50000"/>
                  </a:schemeClr>
                </a:solidFill>
                <a:latin typeface="Arial" panose="020B0604020202020204" pitchFamily="34" charset="0"/>
                <a:cs typeface="Arial" panose="020B0604020202020204" pitchFamily="34" charset="0"/>
              </a:defRPr>
            </a:lvl1pPr>
          </a:lstStyle>
          <a:p>
            <a:r>
              <a:rPr lang="en-ZA" sz="1400" dirty="0">
                <a:solidFill>
                  <a:schemeClr val="bg1">
                    <a:lumMod val="50000"/>
                  </a:schemeClr>
                </a:solidFill>
                <a:latin typeface="Arial" panose="020B0604020202020204" pitchFamily="34" charset="0"/>
                <a:cs typeface="Arial" panose="020B0604020202020204" pitchFamily="34" charset="0"/>
              </a:rPr>
              <a:t>Content Arial Regular 14 point text. Lorem ipsum </a:t>
            </a:r>
            <a:r>
              <a:rPr lang="en-ZA" sz="1400" dirty="0" err="1">
                <a:solidFill>
                  <a:schemeClr val="bg1">
                    <a:lumMod val="50000"/>
                  </a:schemeClr>
                </a:solidFill>
                <a:latin typeface="Arial" panose="020B0604020202020204" pitchFamily="34" charset="0"/>
                <a:cs typeface="Arial" panose="020B0604020202020204" pitchFamily="34" charset="0"/>
              </a:rPr>
              <a:t>dolor</a:t>
            </a:r>
            <a:r>
              <a:rPr lang="en-ZA" sz="1400" dirty="0">
                <a:solidFill>
                  <a:schemeClr val="bg1">
                    <a:lumMod val="50000"/>
                  </a:schemeClr>
                </a:solidFill>
                <a:latin typeface="Arial" panose="020B0604020202020204" pitchFamily="34" charset="0"/>
                <a:cs typeface="Arial" panose="020B0604020202020204" pitchFamily="34" charset="0"/>
              </a:rPr>
              <a:t> sit </a:t>
            </a:r>
            <a:r>
              <a:rPr lang="en-ZA" sz="1400" dirty="0" err="1">
                <a:solidFill>
                  <a:schemeClr val="bg1">
                    <a:lumMod val="50000"/>
                  </a:schemeClr>
                </a:solidFill>
                <a:latin typeface="Arial" panose="020B0604020202020204" pitchFamily="34" charset="0"/>
                <a:cs typeface="Arial" panose="020B0604020202020204" pitchFamily="34" charset="0"/>
              </a:rPr>
              <a:t>amet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consectetuer</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adipiscing</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elit</a:t>
            </a:r>
            <a:r>
              <a:rPr lang="en-ZA" sz="1400" dirty="0">
                <a:solidFill>
                  <a:schemeClr val="bg1">
                    <a:lumMod val="50000"/>
                  </a:schemeClr>
                </a:solidFill>
                <a:latin typeface="Arial" panose="020B0604020202020204" pitchFamily="34" charset="0"/>
                <a:cs typeface="Arial" panose="020B0604020202020204" pitchFamily="34" charset="0"/>
              </a:rPr>
              <a:t>. Ut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eros,faucibus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eget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dignissim</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eu</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nonummy</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ut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leo</a:t>
            </a:r>
            <a:r>
              <a:rPr lang="en-ZA" sz="1400" dirty="0">
                <a:solidFill>
                  <a:schemeClr val="bg1">
                    <a:lumMod val="50000"/>
                  </a:schemeClr>
                </a:solidFill>
                <a:latin typeface="Arial" panose="020B0604020202020204" pitchFamily="34" charset="0"/>
                <a:cs typeface="Arial" panose="020B0604020202020204" pitchFamily="34" charset="0"/>
              </a:rPr>
              <a:t>. Duis ac sem. </a:t>
            </a:r>
            <a:r>
              <a:rPr lang="en-ZA" sz="1400" dirty="0" err="1">
                <a:solidFill>
                  <a:schemeClr val="bg1">
                    <a:lumMod val="50000"/>
                  </a:schemeClr>
                </a:solidFill>
                <a:latin typeface="Arial" panose="020B0604020202020204" pitchFamily="34" charset="0"/>
                <a:cs typeface="Arial" panose="020B0604020202020204" pitchFamily="34" charset="0"/>
              </a:rPr>
              <a:t>Nulla</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sapien</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rhoncus</a:t>
            </a:r>
            <a:r>
              <a:rPr lang="en-ZA" sz="1400" dirty="0">
                <a:solidFill>
                  <a:schemeClr val="bg1">
                    <a:lumMod val="50000"/>
                  </a:schemeClr>
                </a:solidFill>
                <a:latin typeface="Arial" panose="020B0604020202020204" pitchFamily="34" charset="0"/>
                <a:cs typeface="Arial" panose="020B0604020202020204" pitchFamily="34" charset="0"/>
              </a:rPr>
              <a:t> ante. </a:t>
            </a:r>
            <a:r>
              <a:rPr lang="en-ZA" sz="1400" dirty="0" err="1">
                <a:solidFill>
                  <a:schemeClr val="bg1">
                    <a:lumMod val="50000"/>
                  </a:schemeClr>
                </a:solidFill>
                <a:latin typeface="Arial" panose="020B0604020202020204" pitchFamily="34" charset="0"/>
                <a:cs typeface="Arial" panose="020B0604020202020204" pitchFamily="34" charset="0"/>
              </a:rPr>
              <a:t>Praesent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justo</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turpis</a:t>
            </a:r>
            <a:r>
              <a:rPr lang="en-ZA" sz="1400" dirty="0">
                <a:solidFill>
                  <a:schemeClr val="bg1">
                    <a:lumMod val="50000"/>
                  </a:schemeClr>
                </a:solidFill>
                <a:latin typeface="Arial" panose="020B0604020202020204" pitchFamily="34" charset="0"/>
                <a:cs typeface="Arial" panose="020B0604020202020204" pitchFamily="34" charset="0"/>
              </a:rPr>
              <a:t>, pulvinar </a:t>
            </a:r>
            <a:r>
              <a:rPr lang="en-ZA" sz="1400" dirty="0" err="1">
                <a:solidFill>
                  <a:schemeClr val="bg1">
                    <a:lumMod val="50000"/>
                  </a:schemeClr>
                </a:solidFill>
                <a:latin typeface="Arial" panose="020B0604020202020204" pitchFamily="34" charset="0"/>
                <a:cs typeface="Arial" panose="020B0604020202020204" pitchFamily="34" charset="0"/>
              </a:rPr>
              <a:t>quis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tristique</a:t>
            </a:r>
            <a:r>
              <a:rPr lang="en-ZA" sz="1400" dirty="0">
                <a:solidFill>
                  <a:schemeClr val="bg1">
                    <a:lumMod val="50000"/>
                  </a:schemeClr>
                </a:solidFill>
                <a:latin typeface="Arial" panose="020B0604020202020204" pitchFamily="34" charset="0"/>
                <a:cs typeface="Arial" panose="020B0604020202020204" pitchFamily="34" charset="0"/>
              </a:rPr>
              <a:t> vitae, </a:t>
            </a:r>
            <a:r>
              <a:rPr lang="en-ZA" sz="1400" dirty="0" err="1">
                <a:solidFill>
                  <a:schemeClr val="bg1">
                    <a:lumMod val="50000"/>
                  </a:schemeClr>
                </a:solidFill>
                <a:latin typeface="Arial" panose="020B0604020202020204" pitchFamily="34" charset="0"/>
                <a:cs typeface="Arial" panose="020B0604020202020204" pitchFamily="34" charset="0"/>
              </a:rPr>
              <a:t>auctor</a:t>
            </a:r>
            <a:r>
              <a:rPr lang="en-ZA" sz="1400" dirty="0">
                <a:solidFill>
                  <a:schemeClr val="bg1">
                    <a:lumMod val="50000"/>
                  </a:schemeClr>
                </a:solidFill>
                <a:latin typeface="Arial" panose="020B0604020202020204" pitchFamily="34" charset="0"/>
                <a:cs typeface="Arial" panose="020B0604020202020204" pitchFamily="34" charset="0"/>
              </a:rPr>
              <a:t> a, </a:t>
            </a:r>
            <a:r>
              <a:rPr lang="en-ZA" sz="1400" dirty="0" err="1">
                <a:solidFill>
                  <a:schemeClr val="bg1">
                    <a:lumMod val="50000"/>
                  </a:schemeClr>
                </a:solidFill>
                <a:latin typeface="Arial" panose="020B0604020202020204" pitchFamily="34" charset="0"/>
                <a:cs typeface="Arial" panose="020B0604020202020204" pitchFamily="34" charset="0"/>
              </a:rPr>
              <a:t>pede</a:t>
            </a:r>
            <a:r>
              <a:rPr lang="en-ZA" sz="1400" dirty="0">
                <a:solidFill>
                  <a:schemeClr val="bg1">
                    <a:lumMod val="50000"/>
                  </a:schemeClr>
                </a:solidFill>
                <a:latin typeface="Arial" panose="020B0604020202020204" pitchFamily="34" charset="0"/>
                <a:cs typeface="Arial" panose="020B0604020202020204" pitchFamily="34" charset="0"/>
              </a:rPr>
              <a:t>. Nam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in, </a:t>
            </a:r>
            <a:r>
              <a:rPr lang="en-ZA" sz="1400" dirty="0" err="1">
                <a:solidFill>
                  <a:schemeClr val="bg1">
                    <a:lumMod val="50000"/>
                  </a:schemeClr>
                </a:solidFill>
                <a:latin typeface="Arial" panose="020B0604020202020204" pitchFamily="34" charset="0"/>
                <a:cs typeface="Arial" panose="020B0604020202020204" pitchFamily="34" charset="0"/>
              </a:rPr>
              <a:t>sodales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nec</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id, </a:t>
            </a:r>
            <a:r>
              <a:rPr lang="en-ZA" sz="1400" dirty="0" err="1">
                <a:solidFill>
                  <a:schemeClr val="bg1">
                    <a:lumMod val="50000"/>
                  </a:schemeClr>
                </a:solidFill>
                <a:latin typeface="Arial" panose="020B0604020202020204" pitchFamily="34" charset="0"/>
                <a:cs typeface="Arial" panose="020B0604020202020204" pitchFamily="34" charset="0"/>
              </a:rPr>
              <a:t>metus.Sed</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non:</a:t>
            </a:r>
          </a:p>
        </p:txBody>
      </p:sp>
      <p:grpSp>
        <p:nvGrpSpPr>
          <p:cNvPr id="32" name="Group 31">
            <a:extLst>
              <a:ext uri="{FF2B5EF4-FFF2-40B4-BE49-F238E27FC236}">
                <a16:creationId xmlns:a16="http://schemas.microsoft.com/office/drawing/2014/main" id="{83491D11-D7CC-1147-8866-F14CDEDC7DDB}"/>
              </a:ext>
            </a:extLst>
          </p:cNvPr>
          <p:cNvGrpSpPr/>
          <p:nvPr userDrawn="1"/>
        </p:nvGrpSpPr>
        <p:grpSpPr>
          <a:xfrm>
            <a:off x="-78191" y="6525344"/>
            <a:ext cx="9222191" cy="341967"/>
            <a:chOff x="-78191" y="6525344"/>
            <a:chExt cx="9222191" cy="341967"/>
          </a:xfrm>
        </p:grpSpPr>
        <p:sp>
          <p:nvSpPr>
            <p:cNvPr id="33" name="Rectangle 32">
              <a:hlinkClick r:id="" action="ppaction://noaction"/>
              <a:extLst>
                <a:ext uri="{FF2B5EF4-FFF2-40B4-BE49-F238E27FC236}">
                  <a16:creationId xmlns:a16="http://schemas.microsoft.com/office/drawing/2014/main" id="{EC89C1FA-6AAD-1C46-8216-E0A393BB862E}"/>
                </a:ext>
              </a:extLst>
            </p:cNvPr>
            <p:cNvSpPr/>
            <p:nvPr userDrawn="1"/>
          </p:nvSpPr>
          <p:spPr>
            <a:xfrm>
              <a:off x="2745881"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4" name="Rectangle 33">
              <a:hlinkClick r:id="" action="ppaction://noaction"/>
              <a:extLst>
                <a:ext uri="{FF2B5EF4-FFF2-40B4-BE49-F238E27FC236}">
                  <a16:creationId xmlns:a16="http://schemas.microsoft.com/office/drawing/2014/main" id="{58D6703C-74E2-DB4D-92B8-82C9BE2CFC41}"/>
                </a:ext>
              </a:extLst>
            </p:cNvPr>
            <p:cNvSpPr/>
            <p:nvPr userDrawn="1"/>
          </p:nvSpPr>
          <p:spPr>
            <a:xfrm>
              <a:off x="52122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5" name="Rectangle 34">
              <a:hlinkClick r:id="" action="ppaction://noaction"/>
              <a:extLst>
                <a:ext uri="{FF2B5EF4-FFF2-40B4-BE49-F238E27FC236}">
                  <a16:creationId xmlns:a16="http://schemas.microsoft.com/office/drawing/2014/main" id="{0B36FC35-45AC-4348-BD54-2BEC5DE25585}"/>
                </a:ext>
              </a:extLst>
            </p:cNvPr>
            <p:cNvSpPr/>
            <p:nvPr userDrawn="1"/>
          </p:nvSpPr>
          <p:spPr>
            <a:xfrm>
              <a:off x="644470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6" name="Rectangle 35">
              <a:hlinkClick r:id="" action="ppaction://noaction"/>
              <a:extLst>
                <a:ext uri="{FF2B5EF4-FFF2-40B4-BE49-F238E27FC236}">
                  <a16:creationId xmlns:a16="http://schemas.microsoft.com/office/drawing/2014/main" id="{4810CB2D-D9F3-D04E-B233-F61DE27B6EA0}"/>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8" name="Rectangle 37">
              <a:hlinkClick r:id="" action="ppaction://noaction"/>
              <a:extLst>
                <a:ext uri="{FF2B5EF4-FFF2-40B4-BE49-F238E27FC236}">
                  <a16:creationId xmlns:a16="http://schemas.microsoft.com/office/drawing/2014/main" id="{A60DC4EB-7144-4845-8C16-714AD39DFD5B}"/>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9" name="Rectangle 38">
              <a:hlinkClick r:id="" action="ppaction://noaction"/>
              <a:extLst>
                <a:ext uri="{FF2B5EF4-FFF2-40B4-BE49-F238E27FC236}">
                  <a16:creationId xmlns:a16="http://schemas.microsoft.com/office/drawing/2014/main" id="{3D3E9181-7D4E-FE48-ACE2-E7E22C0B16F4}"/>
                </a:ext>
              </a:extLst>
            </p:cNvPr>
            <p:cNvSpPr/>
            <p:nvPr userDrawn="1"/>
          </p:nvSpPr>
          <p:spPr>
            <a:xfrm>
              <a:off x="151472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0" name="Rectangle 39">
              <a:extLst>
                <a:ext uri="{FF2B5EF4-FFF2-40B4-BE49-F238E27FC236}">
                  <a16:creationId xmlns:a16="http://schemas.microsoft.com/office/drawing/2014/main" id="{861BAAB5-7905-954F-A3E1-94F14ED1E89B}"/>
                </a:ext>
              </a:extLst>
            </p:cNvPr>
            <p:cNvSpPr/>
            <p:nvPr userDrawn="1"/>
          </p:nvSpPr>
          <p:spPr>
            <a:xfrm>
              <a:off x="3983369"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1" name="Line 8">
              <a:extLst>
                <a:ext uri="{FF2B5EF4-FFF2-40B4-BE49-F238E27FC236}">
                  <a16:creationId xmlns:a16="http://schemas.microsoft.com/office/drawing/2014/main" id="{EA1E52BA-0D86-9247-AEB4-01C6EF990751}"/>
                </a:ext>
              </a:extLst>
            </p:cNvPr>
            <p:cNvSpPr>
              <a:spLocks noChangeShapeType="1"/>
            </p:cNvSpPr>
            <p:nvPr userDrawn="1"/>
          </p:nvSpPr>
          <p:spPr bwMode="auto">
            <a:xfrm>
              <a:off x="4376345"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42" name="Rectangle 41">
              <a:extLst>
                <a:ext uri="{FF2B5EF4-FFF2-40B4-BE49-F238E27FC236}">
                  <a16:creationId xmlns:a16="http://schemas.microsoft.com/office/drawing/2014/main" id="{117BD7ED-258E-474D-887B-6D138DF4921F}"/>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 name="Slide Number Placeholder 1"/>
          <p:cNvSpPr>
            <a:spLocks noGrp="1"/>
          </p:cNvSpPr>
          <p:nvPr>
            <p:ph type="sldNum" sz="quarter" idx="16"/>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4184389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4AD86CE-9358-EB44-8D37-7C45C71AAE52}"/>
              </a:ext>
            </a:extLst>
          </p:cNvPr>
          <p:cNvGrpSpPr/>
          <p:nvPr userDrawn="1"/>
        </p:nvGrpSpPr>
        <p:grpSpPr>
          <a:xfrm>
            <a:off x="-11380" y="-9311"/>
            <a:ext cx="9185167" cy="599171"/>
            <a:chOff x="-11380" y="-9311"/>
            <a:chExt cx="9185167" cy="599171"/>
          </a:xfrm>
        </p:grpSpPr>
        <p:pic>
          <p:nvPicPr>
            <p:cNvPr id="23" name="Picture 22">
              <a:extLst>
                <a:ext uri="{FF2B5EF4-FFF2-40B4-BE49-F238E27FC236}">
                  <a16:creationId xmlns:a16="http://schemas.microsoft.com/office/drawing/2014/main" id="{42EE9AF4-85A4-3549-A960-17ECBA268F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24" name="Picture 23">
              <a:extLst>
                <a:ext uri="{FF2B5EF4-FFF2-40B4-BE49-F238E27FC236}">
                  <a16:creationId xmlns:a16="http://schemas.microsoft.com/office/drawing/2014/main" id="{C5B630DF-1FEC-CC41-8E7B-5E0C459A0E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2811E19B-CA93-9A4C-A73B-EB92B9339CFC}"/>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19" name="Text Placeholder 2">
            <a:extLst>
              <a:ext uri="{FF2B5EF4-FFF2-40B4-BE49-F238E27FC236}">
                <a16:creationId xmlns:a16="http://schemas.microsoft.com/office/drawing/2014/main" id="{63AC087F-F69C-4C0D-B5B5-88DCCDD754FF}"/>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4</a:t>
            </a:r>
          </a:p>
        </p:txBody>
      </p:sp>
      <p:sp>
        <p:nvSpPr>
          <p:cNvPr id="20" name="Picture Placeholder 3">
            <a:extLst>
              <a:ext uri="{FF2B5EF4-FFF2-40B4-BE49-F238E27FC236}">
                <a16:creationId xmlns:a16="http://schemas.microsoft.com/office/drawing/2014/main" id="{7983C393-8AA9-F140-BAEB-DB897CD76E65}"/>
              </a:ext>
            </a:extLst>
          </p:cNvPr>
          <p:cNvSpPr>
            <a:spLocks noGrp="1"/>
          </p:cNvSpPr>
          <p:nvPr>
            <p:ph type="pic" sz="quarter" idx="16" hasCustomPrompt="1"/>
          </p:nvPr>
        </p:nvSpPr>
        <p:spPr>
          <a:xfrm>
            <a:off x="434975" y="1412776"/>
            <a:ext cx="4137025" cy="4968875"/>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Click the icon in the </a:t>
            </a:r>
            <a:r>
              <a:rPr lang="en-US" dirty="0" err="1"/>
              <a:t>centre</a:t>
            </a:r>
            <a:r>
              <a:rPr lang="en-US" dirty="0"/>
              <a:t> of the box to insert an image. This layout should be used for two images only. If you have more or less than two images use the appropriate layout in the slide options panel.</a:t>
            </a:r>
          </a:p>
          <a:p>
            <a:endParaRPr lang="en-US" dirty="0"/>
          </a:p>
        </p:txBody>
      </p:sp>
      <p:sp>
        <p:nvSpPr>
          <p:cNvPr id="21" name="Picture Placeholder 3">
            <a:extLst>
              <a:ext uri="{FF2B5EF4-FFF2-40B4-BE49-F238E27FC236}">
                <a16:creationId xmlns:a16="http://schemas.microsoft.com/office/drawing/2014/main" id="{50B11911-6DCF-924E-8752-1C869524A14C}"/>
              </a:ext>
            </a:extLst>
          </p:cNvPr>
          <p:cNvSpPr>
            <a:spLocks noGrp="1"/>
          </p:cNvSpPr>
          <p:nvPr>
            <p:ph type="pic" sz="quarter" idx="17" hasCustomPrompt="1"/>
          </p:nvPr>
        </p:nvSpPr>
        <p:spPr>
          <a:xfrm>
            <a:off x="4785313" y="1426499"/>
            <a:ext cx="4137025" cy="4968875"/>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grpSp>
        <p:nvGrpSpPr>
          <p:cNvPr id="32" name="Group 31">
            <a:extLst>
              <a:ext uri="{FF2B5EF4-FFF2-40B4-BE49-F238E27FC236}">
                <a16:creationId xmlns:a16="http://schemas.microsoft.com/office/drawing/2014/main" id="{FA2E7B7D-A219-364C-A18D-619A157157F3}"/>
              </a:ext>
            </a:extLst>
          </p:cNvPr>
          <p:cNvGrpSpPr/>
          <p:nvPr userDrawn="1"/>
        </p:nvGrpSpPr>
        <p:grpSpPr>
          <a:xfrm>
            <a:off x="-78191" y="6525344"/>
            <a:ext cx="9222191" cy="341967"/>
            <a:chOff x="-78191" y="6525344"/>
            <a:chExt cx="9222191" cy="341967"/>
          </a:xfrm>
        </p:grpSpPr>
        <p:sp>
          <p:nvSpPr>
            <p:cNvPr id="33" name="Rectangle 32">
              <a:hlinkClick r:id="" action="ppaction://noaction"/>
              <a:extLst>
                <a:ext uri="{FF2B5EF4-FFF2-40B4-BE49-F238E27FC236}">
                  <a16:creationId xmlns:a16="http://schemas.microsoft.com/office/drawing/2014/main" id="{9DE9256C-7C3E-0640-9AF0-9FB5F989537A}"/>
                </a:ext>
              </a:extLst>
            </p:cNvPr>
            <p:cNvSpPr/>
            <p:nvPr userDrawn="1"/>
          </p:nvSpPr>
          <p:spPr>
            <a:xfrm>
              <a:off x="2745881"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4" name="Rectangle 33">
              <a:hlinkClick r:id="" action="ppaction://noaction"/>
              <a:extLst>
                <a:ext uri="{FF2B5EF4-FFF2-40B4-BE49-F238E27FC236}">
                  <a16:creationId xmlns:a16="http://schemas.microsoft.com/office/drawing/2014/main" id="{0FC8D9B5-71BB-3F48-9EA2-407457ED3E1F}"/>
                </a:ext>
              </a:extLst>
            </p:cNvPr>
            <p:cNvSpPr/>
            <p:nvPr userDrawn="1"/>
          </p:nvSpPr>
          <p:spPr>
            <a:xfrm>
              <a:off x="52122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5" name="Rectangle 34">
              <a:hlinkClick r:id="" action="ppaction://noaction"/>
              <a:extLst>
                <a:ext uri="{FF2B5EF4-FFF2-40B4-BE49-F238E27FC236}">
                  <a16:creationId xmlns:a16="http://schemas.microsoft.com/office/drawing/2014/main" id="{506AF78C-8E22-8448-9F23-7940F7FE01CB}"/>
                </a:ext>
              </a:extLst>
            </p:cNvPr>
            <p:cNvSpPr/>
            <p:nvPr userDrawn="1"/>
          </p:nvSpPr>
          <p:spPr>
            <a:xfrm>
              <a:off x="644470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6" name="Rectangle 35">
              <a:hlinkClick r:id="" action="ppaction://noaction"/>
              <a:extLst>
                <a:ext uri="{FF2B5EF4-FFF2-40B4-BE49-F238E27FC236}">
                  <a16:creationId xmlns:a16="http://schemas.microsoft.com/office/drawing/2014/main" id="{621FF0FD-335C-9146-B34F-C74786B826F5}"/>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8" name="Rectangle 37">
              <a:hlinkClick r:id="" action="ppaction://noaction"/>
              <a:extLst>
                <a:ext uri="{FF2B5EF4-FFF2-40B4-BE49-F238E27FC236}">
                  <a16:creationId xmlns:a16="http://schemas.microsoft.com/office/drawing/2014/main" id="{01A956D5-7013-C944-B150-D1CF62213F36}"/>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9" name="Rectangle 38">
              <a:hlinkClick r:id="" action="ppaction://noaction"/>
              <a:extLst>
                <a:ext uri="{FF2B5EF4-FFF2-40B4-BE49-F238E27FC236}">
                  <a16:creationId xmlns:a16="http://schemas.microsoft.com/office/drawing/2014/main" id="{ACAD6E33-0452-F443-BF84-AB7216799872}"/>
                </a:ext>
              </a:extLst>
            </p:cNvPr>
            <p:cNvSpPr/>
            <p:nvPr userDrawn="1"/>
          </p:nvSpPr>
          <p:spPr>
            <a:xfrm>
              <a:off x="151472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0" name="Rectangle 39">
              <a:extLst>
                <a:ext uri="{FF2B5EF4-FFF2-40B4-BE49-F238E27FC236}">
                  <a16:creationId xmlns:a16="http://schemas.microsoft.com/office/drawing/2014/main" id="{56A1189F-EB5D-1948-B303-E5E514B22C55}"/>
                </a:ext>
              </a:extLst>
            </p:cNvPr>
            <p:cNvSpPr/>
            <p:nvPr userDrawn="1"/>
          </p:nvSpPr>
          <p:spPr>
            <a:xfrm>
              <a:off x="3983369"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1" name="Line 8">
              <a:extLst>
                <a:ext uri="{FF2B5EF4-FFF2-40B4-BE49-F238E27FC236}">
                  <a16:creationId xmlns:a16="http://schemas.microsoft.com/office/drawing/2014/main" id="{3961A12F-9AF1-B64D-A1E2-3D28D194C216}"/>
                </a:ext>
              </a:extLst>
            </p:cNvPr>
            <p:cNvSpPr>
              <a:spLocks noChangeShapeType="1"/>
            </p:cNvSpPr>
            <p:nvPr userDrawn="1"/>
          </p:nvSpPr>
          <p:spPr bwMode="auto">
            <a:xfrm>
              <a:off x="4376345"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42" name="Rectangle 41">
              <a:extLst>
                <a:ext uri="{FF2B5EF4-FFF2-40B4-BE49-F238E27FC236}">
                  <a16:creationId xmlns:a16="http://schemas.microsoft.com/office/drawing/2014/main" id="{86B8971D-F0E9-964A-814F-42658EDEF465}"/>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 name="Slide Number Placeholder 1"/>
          <p:cNvSpPr>
            <a:spLocks noGrp="1"/>
          </p:cNvSpPr>
          <p:nvPr>
            <p:ph type="sldNum" sz="quarter" idx="18"/>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24442797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4A9C47EA-CB2D-2448-987D-292B67337D4C}"/>
              </a:ext>
            </a:extLst>
          </p:cNvPr>
          <p:cNvGrpSpPr/>
          <p:nvPr userDrawn="1"/>
        </p:nvGrpSpPr>
        <p:grpSpPr>
          <a:xfrm>
            <a:off x="-11380" y="-9311"/>
            <a:ext cx="9185167" cy="599171"/>
            <a:chOff x="-11380" y="-9311"/>
            <a:chExt cx="9185167" cy="599171"/>
          </a:xfrm>
        </p:grpSpPr>
        <p:pic>
          <p:nvPicPr>
            <p:cNvPr id="33" name="Picture 32">
              <a:extLst>
                <a:ext uri="{FF2B5EF4-FFF2-40B4-BE49-F238E27FC236}">
                  <a16:creationId xmlns:a16="http://schemas.microsoft.com/office/drawing/2014/main" id="{4EA666A7-AA01-F84B-92F5-C8CB566B4F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34" name="Picture 33">
              <a:extLst>
                <a:ext uri="{FF2B5EF4-FFF2-40B4-BE49-F238E27FC236}">
                  <a16:creationId xmlns:a16="http://schemas.microsoft.com/office/drawing/2014/main" id="{EE76DD4D-9402-D847-8830-F07EB2D0BE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2811E19B-CA93-9A4C-A73B-EB92B9339CFC}"/>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19" name="Text Placeholder 2">
            <a:extLst>
              <a:ext uri="{FF2B5EF4-FFF2-40B4-BE49-F238E27FC236}">
                <a16:creationId xmlns:a16="http://schemas.microsoft.com/office/drawing/2014/main" id="{63AC087F-F69C-4C0D-B5B5-88DCCDD754FF}"/>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4</a:t>
            </a:r>
          </a:p>
        </p:txBody>
      </p:sp>
      <p:sp>
        <p:nvSpPr>
          <p:cNvPr id="20" name="Picture Placeholder 3">
            <a:extLst>
              <a:ext uri="{FF2B5EF4-FFF2-40B4-BE49-F238E27FC236}">
                <a16:creationId xmlns:a16="http://schemas.microsoft.com/office/drawing/2014/main" id="{B819DAD9-89CA-2B4B-8512-673A2C92CA1E}"/>
              </a:ext>
            </a:extLst>
          </p:cNvPr>
          <p:cNvSpPr>
            <a:spLocks noGrp="1"/>
          </p:cNvSpPr>
          <p:nvPr>
            <p:ph type="pic" sz="quarter" idx="16" hasCustomPrompt="1"/>
          </p:nvPr>
        </p:nvSpPr>
        <p:spPr>
          <a:xfrm>
            <a:off x="434975" y="1412777"/>
            <a:ext cx="4202272" cy="4968875"/>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Click the icon in the </a:t>
            </a:r>
            <a:r>
              <a:rPr lang="en-US" dirty="0" err="1"/>
              <a:t>centre</a:t>
            </a:r>
            <a:r>
              <a:rPr lang="en-US" dirty="0"/>
              <a:t> of the box to insert an image. This layout should be used for three images only. If you have more or less than three images use the appropriate layout in the slide options panel.</a:t>
            </a:r>
          </a:p>
          <a:p>
            <a:endParaRPr lang="en-US" dirty="0"/>
          </a:p>
        </p:txBody>
      </p:sp>
      <p:sp>
        <p:nvSpPr>
          <p:cNvPr id="21" name="Picture Placeholder 3">
            <a:extLst>
              <a:ext uri="{FF2B5EF4-FFF2-40B4-BE49-F238E27FC236}">
                <a16:creationId xmlns:a16="http://schemas.microsoft.com/office/drawing/2014/main" id="{C37AD4D5-4ED8-7741-B97B-92C17E554A0D}"/>
              </a:ext>
            </a:extLst>
          </p:cNvPr>
          <p:cNvSpPr>
            <a:spLocks noGrp="1"/>
          </p:cNvSpPr>
          <p:nvPr>
            <p:ph type="pic" sz="quarter" idx="19" hasCustomPrompt="1"/>
          </p:nvPr>
        </p:nvSpPr>
        <p:spPr>
          <a:xfrm>
            <a:off x="4807743" y="1412776"/>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22" name="Picture Placeholder 3">
            <a:extLst>
              <a:ext uri="{FF2B5EF4-FFF2-40B4-BE49-F238E27FC236}">
                <a16:creationId xmlns:a16="http://schemas.microsoft.com/office/drawing/2014/main" id="{9F263765-A6AF-AB49-B07A-27ABEC0BD452}"/>
              </a:ext>
            </a:extLst>
          </p:cNvPr>
          <p:cNvSpPr>
            <a:spLocks noGrp="1"/>
          </p:cNvSpPr>
          <p:nvPr>
            <p:ph type="pic" sz="quarter" idx="20" hasCustomPrompt="1"/>
          </p:nvPr>
        </p:nvSpPr>
        <p:spPr>
          <a:xfrm>
            <a:off x="4807743" y="3995514"/>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2" name="Slide Number Placeholder 1"/>
          <p:cNvSpPr>
            <a:spLocks noGrp="1"/>
          </p:cNvSpPr>
          <p:nvPr>
            <p:ph type="sldNum" sz="quarter" idx="21"/>
          </p:nvPr>
        </p:nvSpPr>
        <p:spPr/>
        <p:txBody>
          <a:bodyPr/>
          <a:lstStyle/>
          <a:p>
            <a:fld id="{26064075-3AAB-4C73-8B14-15F5C27661CD}" type="slidenum">
              <a:rPr lang="en-US" smtClean="0"/>
              <a:pPr/>
              <a:t>‹#›</a:t>
            </a:fld>
            <a:endParaRPr lang="en-US" dirty="0"/>
          </a:p>
        </p:txBody>
      </p:sp>
      <p:grpSp>
        <p:nvGrpSpPr>
          <p:cNvPr id="24" name="Group 23">
            <a:extLst>
              <a:ext uri="{FF2B5EF4-FFF2-40B4-BE49-F238E27FC236}">
                <a16:creationId xmlns:a16="http://schemas.microsoft.com/office/drawing/2014/main" id="{FA2E7B7D-A219-364C-A18D-619A157157F3}"/>
              </a:ext>
            </a:extLst>
          </p:cNvPr>
          <p:cNvGrpSpPr/>
          <p:nvPr userDrawn="1"/>
        </p:nvGrpSpPr>
        <p:grpSpPr>
          <a:xfrm>
            <a:off x="-78191" y="6525344"/>
            <a:ext cx="9222191" cy="341967"/>
            <a:chOff x="-78191" y="6525344"/>
            <a:chExt cx="9222191" cy="341967"/>
          </a:xfrm>
        </p:grpSpPr>
        <p:sp>
          <p:nvSpPr>
            <p:cNvPr id="25" name="Rectangle 24">
              <a:hlinkClick r:id="" action="ppaction://noaction"/>
              <a:extLst>
                <a:ext uri="{FF2B5EF4-FFF2-40B4-BE49-F238E27FC236}">
                  <a16:creationId xmlns:a16="http://schemas.microsoft.com/office/drawing/2014/main" id="{9DE9256C-7C3E-0640-9AF0-9FB5F989537A}"/>
                </a:ext>
              </a:extLst>
            </p:cNvPr>
            <p:cNvSpPr/>
            <p:nvPr userDrawn="1"/>
          </p:nvSpPr>
          <p:spPr>
            <a:xfrm>
              <a:off x="2745881"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6" name="Rectangle 25">
              <a:hlinkClick r:id="" action="ppaction://noaction"/>
              <a:extLst>
                <a:ext uri="{FF2B5EF4-FFF2-40B4-BE49-F238E27FC236}">
                  <a16:creationId xmlns:a16="http://schemas.microsoft.com/office/drawing/2014/main" id="{0FC8D9B5-71BB-3F48-9EA2-407457ED3E1F}"/>
                </a:ext>
              </a:extLst>
            </p:cNvPr>
            <p:cNvSpPr/>
            <p:nvPr userDrawn="1"/>
          </p:nvSpPr>
          <p:spPr>
            <a:xfrm>
              <a:off x="52122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7" name="Rectangle 26">
              <a:hlinkClick r:id="" action="ppaction://noaction"/>
              <a:extLst>
                <a:ext uri="{FF2B5EF4-FFF2-40B4-BE49-F238E27FC236}">
                  <a16:creationId xmlns:a16="http://schemas.microsoft.com/office/drawing/2014/main" id="{506AF78C-8E22-8448-9F23-7940F7FE01CB}"/>
                </a:ext>
              </a:extLst>
            </p:cNvPr>
            <p:cNvSpPr/>
            <p:nvPr userDrawn="1"/>
          </p:nvSpPr>
          <p:spPr>
            <a:xfrm>
              <a:off x="644470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8" name="Rectangle 27">
              <a:hlinkClick r:id="" action="ppaction://noaction"/>
              <a:extLst>
                <a:ext uri="{FF2B5EF4-FFF2-40B4-BE49-F238E27FC236}">
                  <a16:creationId xmlns:a16="http://schemas.microsoft.com/office/drawing/2014/main" id="{621FF0FD-335C-9146-B34F-C74786B826F5}"/>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0" name="Rectangle 29">
              <a:hlinkClick r:id="" action="ppaction://noaction"/>
              <a:extLst>
                <a:ext uri="{FF2B5EF4-FFF2-40B4-BE49-F238E27FC236}">
                  <a16:creationId xmlns:a16="http://schemas.microsoft.com/office/drawing/2014/main" id="{01A956D5-7013-C944-B150-D1CF62213F36}"/>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1" name="Rectangle 30">
              <a:hlinkClick r:id="" action="ppaction://noaction"/>
              <a:extLst>
                <a:ext uri="{FF2B5EF4-FFF2-40B4-BE49-F238E27FC236}">
                  <a16:creationId xmlns:a16="http://schemas.microsoft.com/office/drawing/2014/main" id="{ACAD6E33-0452-F443-BF84-AB7216799872}"/>
                </a:ext>
              </a:extLst>
            </p:cNvPr>
            <p:cNvSpPr/>
            <p:nvPr userDrawn="1"/>
          </p:nvSpPr>
          <p:spPr>
            <a:xfrm>
              <a:off x="151472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2" name="Rectangle 31">
              <a:extLst>
                <a:ext uri="{FF2B5EF4-FFF2-40B4-BE49-F238E27FC236}">
                  <a16:creationId xmlns:a16="http://schemas.microsoft.com/office/drawing/2014/main" id="{56A1189F-EB5D-1948-B303-E5E514B22C55}"/>
                </a:ext>
              </a:extLst>
            </p:cNvPr>
            <p:cNvSpPr/>
            <p:nvPr userDrawn="1"/>
          </p:nvSpPr>
          <p:spPr>
            <a:xfrm>
              <a:off x="3983369"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4" name="Line 8">
              <a:extLst>
                <a:ext uri="{FF2B5EF4-FFF2-40B4-BE49-F238E27FC236}">
                  <a16:creationId xmlns:a16="http://schemas.microsoft.com/office/drawing/2014/main" id="{3961A12F-9AF1-B64D-A1E2-3D28D194C216}"/>
                </a:ext>
              </a:extLst>
            </p:cNvPr>
            <p:cNvSpPr>
              <a:spLocks noChangeShapeType="1"/>
            </p:cNvSpPr>
            <p:nvPr userDrawn="1"/>
          </p:nvSpPr>
          <p:spPr bwMode="auto">
            <a:xfrm>
              <a:off x="4376345"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45" name="Rectangle 44">
              <a:extLst>
                <a:ext uri="{FF2B5EF4-FFF2-40B4-BE49-F238E27FC236}">
                  <a16:creationId xmlns:a16="http://schemas.microsoft.com/office/drawing/2014/main" id="{86B8971D-F0E9-964A-814F-42658EDEF465}"/>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Tree>
    <p:extLst>
      <p:ext uri="{BB962C8B-B14F-4D97-AF65-F5344CB8AC3E}">
        <p14:creationId xmlns:p14="http://schemas.microsoft.com/office/powerpoint/2010/main" val="22945788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19FFC39-C505-3C49-BB6B-B52D1497C04D}"/>
              </a:ext>
            </a:extLst>
          </p:cNvPr>
          <p:cNvGrpSpPr/>
          <p:nvPr userDrawn="1"/>
        </p:nvGrpSpPr>
        <p:grpSpPr>
          <a:xfrm>
            <a:off x="-11380" y="-9311"/>
            <a:ext cx="9185167" cy="599171"/>
            <a:chOff x="-11380" y="-9311"/>
            <a:chExt cx="9185167" cy="599171"/>
          </a:xfrm>
        </p:grpSpPr>
        <p:pic>
          <p:nvPicPr>
            <p:cNvPr id="32" name="Picture 31">
              <a:extLst>
                <a:ext uri="{FF2B5EF4-FFF2-40B4-BE49-F238E27FC236}">
                  <a16:creationId xmlns:a16="http://schemas.microsoft.com/office/drawing/2014/main" id="{FAA2D2FF-19AE-854D-9447-BFFF91ABFC5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33" name="Picture 32">
              <a:extLst>
                <a:ext uri="{FF2B5EF4-FFF2-40B4-BE49-F238E27FC236}">
                  <a16:creationId xmlns:a16="http://schemas.microsoft.com/office/drawing/2014/main" id="{ABD7C005-A764-E44F-BE95-3E0EE25012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2811E19B-CA93-9A4C-A73B-EB92B9339CFC}"/>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19" name="Text Placeholder 2">
            <a:extLst>
              <a:ext uri="{FF2B5EF4-FFF2-40B4-BE49-F238E27FC236}">
                <a16:creationId xmlns:a16="http://schemas.microsoft.com/office/drawing/2014/main" id="{63AC087F-F69C-4C0D-B5B5-88DCCDD754FF}"/>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4</a:t>
            </a:r>
          </a:p>
        </p:txBody>
      </p:sp>
      <p:sp>
        <p:nvSpPr>
          <p:cNvPr id="13" name="Picture Placeholder 3">
            <a:extLst>
              <a:ext uri="{FF2B5EF4-FFF2-40B4-BE49-F238E27FC236}">
                <a16:creationId xmlns:a16="http://schemas.microsoft.com/office/drawing/2014/main" id="{328ED213-40DB-E14C-B063-A60D8DA4BFA4}"/>
              </a:ext>
            </a:extLst>
          </p:cNvPr>
          <p:cNvSpPr>
            <a:spLocks noGrp="1"/>
          </p:cNvSpPr>
          <p:nvPr>
            <p:ph type="pic" sz="quarter" idx="16" hasCustomPrompt="1"/>
          </p:nvPr>
        </p:nvSpPr>
        <p:spPr>
          <a:xfrm>
            <a:off x="434975" y="1412778"/>
            <a:ext cx="4202272" cy="2395390"/>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Click the icon in the </a:t>
            </a:r>
            <a:r>
              <a:rPr lang="en-US" dirty="0" err="1"/>
              <a:t>centre</a:t>
            </a:r>
            <a:r>
              <a:rPr lang="en-US" dirty="0"/>
              <a:t> of the box to insert an image. This layout should be used for four images only. If you have more or less than four images use the appropriate layout in the slide options panel.</a:t>
            </a:r>
          </a:p>
          <a:p>
            <a:endParaRPr lang="en-US" dirty="0"/>
          </a:p>
        </p:txBody>
      </p:sp>
      <p:sp>
        <p:nvSpPr>
          <p:cNvPr id="14" name="Picture Placeholder 3">
            <a:extLst>
              <a:ext uri="{FF2B5EF4-FFF2-40B4-BE49-F238E27FC236}">
                <a16:creationId xmlns:a16="http://schemas.microsoft.com/office/drawing/2014/main" id="{8A81D7CE-882D-844C-AF75-73DF686C51BF}"/>
              </a:ext>
            </a:extLst>
          </p:cNvPr>
          <p:cNvSpPr>
            <a:spLocks noGrp="1"/>
          </p:cNvSpPr>
          <p:nvPr>
            <p:ph type="pic" sz="quarter" idx="19" hasCustomPrompt="1"/>
          </p:nvPr>
        </p:nvSpPr>
        <p:spPr>
          <a:xfrm>
            <a:off x="4807743" y="1412776"/>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17" name="Picture Placeholder 3">
            <a:extLst>
              <a:ext uri="{FF2B5EF4-FFF2-40B4-BE49-F238E27FC236}">
                <a16:creationId xmlns:a16="http://schemas.microsoft.com/office/drawing/2014/main" id="{83916B64-E88D-3548-A562-A651C3069044}"/>
              </a:ext>
            </a:extLst>
          </p:cNvPr>
          <p:cNvSpPr>
            <a:spLocks noGrp="1"/>
          </p:cNvSpPr>
          <p:nvPr>
            <p:ph type="pic" sz="quarter" idx="20" hasCustomPrompt="1"/>
          </p:nvPr>
        </p:nvSpPr>
        <p:spPr>
          <a:xfrm>
            <a:off x="4807743" y="3995514"/>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20" name="Picture Placeholder 3">
            <a:extLst>
              <a:ext uri="{FF2B5EF4-FFF2-40B4-BE49-F238E27FC236}">
                <a16:creationId xmlns:a16="http://schemas.microsoft.com/office/drawing/2014/main" id="{B17626CE-3280-A943-BF7A-E04E7E9AE3B3}"/>
              </a:ext>
            </a:extLst>
          </p:cNvPr>
          <p:cNvSpPr>
            <a:spLocks noGrp="1"/>
          </p:cNvSpPr>
          <p:nvPr>
            <p:ph type="pic" sz="quarter" idx="21" hasCustomPrompt="1"/>
          </p:nvPr>
        </p:nvSpPr>
        <p:spPr>
          <a:xfrm>
            <a:off x="473255" y="3995514"/>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2" name="Slide Number Placeholder 1"/>
          <p:cNvSpPr>
            <a:spLocks noGrp="1"/>
          </p:cNvSpPr>
          <p:nvPr>
            <p:ph type="sldNum" sz="quarter" idx="22"/>
          </p:nvPr>
        </p:nvSpPr>
        <p:spPr/>
        <p:txBody>
          <a:bodyPr/>
          <a:lstStyle/>
          <a:p>
            <a:fld id="{26064075-3AAB-4C73-8B14-15F5C27661CD}" type="slidenum">
              <a:rPr lang="en-US" smtClean="0"/>
              <a:pPr/>
              <a:t>‹#›</a:t>
            </a:fld>
            <a:endParaRPr lang="en-US" dirty="0"/>
          </a:p>
        </p:txBody>
      </p:sp>
      <p:grpSp>
        <p:nvGrpSpPr>
          <p:cNvPr id="22" name="Group 21">
            <a:extLst>
              <a:ext uri="{FF2B5EF4-FFF2-40B4-BE49-F238E27FC236}">
                <a16:creationId xmlns:a16="http://schemas.microsoft.com/office/drawing/2014/main" id="{FA2E7B7D-A219-364C-A18D-619A157157F3}"/>
              </a:ext>
            </a:extLst>
          </p:cNvPr>
          <p:cNvGrpSpPr/>
          <p:nvPr userDrawn="1"/>
        </p:nvGrpSpPr>
        <p:grpSpPr>
          <a:xfrm>
            <a:off x="-78191" y="6525344"/>
            <a:ext cx="9222191" cy="341967"/>
            <a:chOff x="-78191" y="6525344"/>
            <a:chExt cx="9222191" cy="341967"/>
          </a:xfrm>
        </p:grpSpPr>
        <p:sp>
          <p:nvSpPr>
            <p:cNvPr id="23" name="Rectangle 22">
              <a:hlinkClick r:id="" action="ppaction://noaction"/>
              <a:extLst>
                <a:ext uri="{FF2B5EF4-FFF2-40B4-BE49-F238E27FC236}">
                  <a16:creationId xmlns:a16="http://schemas.microsoft.com/office/drawing/2014/main" id="{9DE9256C-7C3E-0640-9AF0-9FB5F989537A}"/>
                </a:ext>
              </a:extLst>
            </p:cNvPr>
            <p:cNvSpPr/>
            <p:nvPr userDrawn="1"/>
          </p:nvSpPr>
          <p:spPr>
            <a:xfrm>
              <a:off x="2745881"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4" name="Rectangle 23">
              <a:hlinkClick r:id="" action="ppaction://noaction"/>
              <a:extLst>
                <a:ext uri="{FF2B5EF4-FFF2-40B4-BE49-F238E27FC236}">
                  <a16:creationId xmlns:a16="http://schemas.microsoft.com/office/drawing/2014/main" id="{0FC8D9B5-71BB-3F48-9EA2-407457ED3E1F}"/>
                </a:ext>
              </a:extLst>
            </p:cNvPr>
            <p:cNvSpPr/>
            <p:nvPr userDrawn="1"/>
          </p:nvSpPr>
          <p:spPr>
            <a:xfrm>
              <a:off x="52122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5" name="Rectangle 24">
              <a:hlinkClick r:id="" action="ppaction://noaction"/>
              <a:extLst>
                <a:ext uri="{FF2B5EF4-FFF2-40B4-BE49-F238E27FC236}">
                  <a16:creationId xmlns:a16="http://schemas.microsoft.com/office/drawing/2014/main" id="{506AF78C-8E22-8448-9F23-7940F7FE01CB}"/>
                </a:ext>
              </a:extLst>
            </p:cNvPr>
            <p:cNvSpPr/>
            <p:nvPr userDrawn="1"/>
          </p:nvSpPr>
          <p:spPr>
            <a:xfrm>
              <a:off x="644470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6" name="Rectangle 25">
              <a:hlinkClick r:id="" action="ppaction://noaction"/>
              <a:extLst>
                <a:ext uri="{FF2B5EF4-FFF2-40B4-BE49-F238E27FC236}">
                  <a16:creationId xmlns:a16="http://schemas.microsoft.com/office/drawing/2014/main" id="{621FF0FD-335C-9146-B34F-C74786B826F5}"/>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8" name="Rectangle 27">
              <a:hlinkClick r:id="" action="ppaction://noaction"/>
              <a:extLst>
                <a:ext uri="{FF2B5EF4-FFF2-40B4-BE49-F238E27FC236}">
                  <a16:creationId xmlns:a16="http://schemas.microsoft.com/office/drawing/2014/main" id="{01A956D5-7013-C944-B150-D1CF62213F36}"/>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9" name="Rectangle 28">
              <a:hlinkClick r:id="" action="ppaction://noaction"/>
              <a:extLst>
                <a:ext uri="{FF2B5EF4-FFF2-40B4-BE49-F238E27FC236}">
                  <a16:creationId xmlns:a16="http://schemas.microsoft.com/office/drawing/2014/main" id="{ACAD6E33-0452-F443-BF84-AB7216799872}"/>
                </a:ext>
              </a:extLst>
            </p:cNvPr>
            <p:cNvSpPr/>
            <p:nvPr userDrawn="1"/>
          </p:nvSpPr>
          <p:spPr>
            <a:xfrm>
              <a:off x="151472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0" name="Rectangle 29">
              <a:extLst>
                <a:ext uri="{FF2B5EF4-FFF2-40B4-BE49-F238E27FC236}">
                  <a16:creationId xmlns:a16="http://schemas.microsoft.com/office/drawing/2014/main" id="{56A1189F-EB5D-1948-B303-E5E514B22C55}"/>
                </a:ext>
              </a:extLst>
            </p:cNvPr>
            <p:cNvSpPr/>
            <p:nvPr userDrawn="1"/>
          </p:nvSpPr>
          <p:spPr>
            <a:xfrm>
              <a:off x="3983369"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1" name="Line 8">
              <a:extLst>
                <a:ext uri="{FF2B5EF4-FFF2-40B4-BE49-F238E27FC236}">
                  <a16:creationId xmlns:a16="http://schemas.microsoft.com/office/drawing/2014/main" id="{3961A12F-9AF1-B64D-A1E2-3D28D194C216}"/>
                </a:ext>
              </a:extLst>
            </p:cNvPr>
            <p:cNvSpPr>
              <a:spLocks noChangeShapeType="1"/>
            </p:cNvSpPr>
            <p:nvPr userDrawn="1"/>
          </p:nvSpPr>
          <p:spPr bwMode="auto">
            <a:xfrm>
              <a:off x="4376345"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43" name="Rectangle 42">
              <a:extLst>
                <a:ext uri="{FF2B5EF4-FFF2-40B4-BE49-F238E27FC236}">
                  <a16:creationId xmlns:a16="http://schemas.microsoft.com/office/drawing/2014/main" id="{86B8971D-F0E9-964A-814F-42658EDEF465}"/>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Tree>
    <p:extLst>
      <p:ext uri="{BB962C8B-B14F-4D97-AF65-F5344CB8AC3E}">
        <p14:creationId xmlns:p14="http://schemas.microsoft.com/office/powerpoint/2010/main" val="42092066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2551036-BDF7-0246-BE39-7C069088192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9000"/>
                    </a14:imgEffect>
                  </a14:imgLayer>
                </a14:imgProps>
              </a:ext>
              <a:ext uri="{28A0092B-C50C-407E-A947-70E740481C1C}">
                <a14:useLocalDpi xmlns:a14="http://schemas.microsoft.com/office/drawing/2010/main"/>
              </a:ext>
            </a:extLst>
          </a:blip>
          <a:srcRect/>
          <a:stretch/>
        </p:blipFill>
        <p:spPr>
          <a:xfrm flipH="1">
            <a:off x="-55462" y="-64084"/>
            <a:ext cx="9224292" cy="6918219"/>
          </a:xfrm>
          <a:prstGeom prst="rect">
            <a:avLst/>
          </a:prstGeom>
        </p:spPr>
      </p:pic>
      <p:sp>
        <p:nvSpPr>
          <p:cNvPr id="2" name="Rectangle 1">
            <a:extLst>
              <a:ext uri="{FF2B5EF4-FFF2-40B4-BE49-F238E27FC236}">
                <a16:creationId xmlns:a16="http://schemas.microsoft.com/office/drawing/2014/main" id="{84D7778C-DCA2-DE42-AEF5-50FF00F4CE02}"/>
              </a:ext>
            </a:extLst>
          </p:cNvPr>
          <p:cNvSpPr/>
          <p:nvPr userDrawn="1"/>
        </p:nvSpPr>
        <p:spPr>
          <a:xfrm>
            <a:off x="-81695" y="-171400"/>
            <a:ext cx="9402719" cy="7045156"/>
          </a:xfrm>
          <a:prstGeom prst="rect">
            <a:avLst/>
          </a:prstGeom>
          <a:solidFill>
            <a:schemeClr val="accent1">
              <a:alpha val="31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p>
        </p:txBody>
      </p:sp>
      <p:sp>
        <p:nvSpPr>
          <p:cNvPr id="33" name="Rectangle 32">
            <a:extLst>
              <a:ext uri="{FF2B5EF4-FFF2-40B4-BE49-F238E27FC236}">
                <a16:creationId xmlns:a16="http://schemas.microsoft.com/office/drawing/2014/main" id="{02FC743E-C909-1A45-BEF8-70EB7487ECBC}"/>
              </a:ext>
            </a:extLst>
          </p:cNvPr>
          <p:cNvSpPr/>
          <p:nvPr userDrawn="1"/>
        </p:nvSpPr>
        <p:spPr>
          <a:xfrm>
            <a:off x="-81695" y="3660780"/>
            <a:ext cx="9402719" cy="3212976"/>
          </a:xfrm>
          <a:prstGeom prst="rect">
            <a:avLst/>
          </a:prstGeom>
          <a:gradFill>
            <a:gsLst>
              <a:gs pos="0">
                <a:schemeClr val="tx1">
                  <a:alpha val="0"/>
                </a:schemeClr>
              </a:gs>
              <a:gs pos="100000">
                <a:schemeClr val="tx1">
                  <a:alpha val="69000"/>
                </a:scheme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15" name="Rectangle 14">
            <a:hlinkClick r:id="" action="ppaction://noaction"/>
            <a:extLst>
              <a:ext uri="{FF2B5EF4-FFF2-40B4-BE49-F238E27FC236}">
                <a16:creationId xmlns:a16="http://schemas.microsoft.com/office/drawing/2014/main" id="{8BBD7566-9FA7-8948-8C78-57BECB71CEBE}"/>
              </a:ext>
            </a:extLst>
          </p:cNvPr>
          <p:cNvSpPr/>
          <p:nvPr userDrawn="1"/>
        </p:nvSpPr>
        <p:spPr>
          <a:xfrm>
            <a:off x="2745881"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17" name="Rectangle 16">
            <a:hlinkClick r:id="" action="ppaction://noaction"/>
            <a:extLst>
              <a:ext uri="{FF2B5EF4-FFF2-40B4-BE49-F238E27FC236}">
                <a16:creationId xmlns:a16="http://schemas.microsoft.com/office/drawing/2014/main" id="{85763EBF-74FE-134D-947B-2A2FE2280F29}"/>
              </a:ext>
            </a:extLst>
          </p:cNvPr>
          <p:cNvSpPr/>
          <p:nvPr userDrawn="1"/>
        </p:nvSpPr>
        <p:spPr>
          <a:xfrm>
            <a:off x="6444708"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18" name="Rectangle 17">
            <a:hlinkClick r:id="" action="ppaction://noaction"/>
            <a:extLst>
              <a:ext uri="{FF2B5EF4-FFF2-40B4-BE49-F238E27FC236}">
                <a16:creationId xmlns:a16="http://schemas.microsoft.com/office/drawing/2014/main" id="{AB1E0387-A651-7D48-96B3-7B55379030A4}"/>
              </a:ext>
            </a:extLst>
          </p:cNvPr>
          <p:cNvSpPr/>
          <p:nvPr userDrawn="1"/>
        </p:nvSpPr>
        <p:spPr>
          <a:xfrm>
            <a:off x="7668344"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19" name="Line 8">
            <a:extLst>
              <a:ext uri="{FF2B5EF4-FFF2-40B4-BE49-F238E27FC236}">
                <a16:creationId xmlns:a16="http://schemas.microsoft.com/office/drawing/2014/main" id="{6F2C6918-43A2-494B-B18E-8763EC900056}"/>
              </a:ext>
            </a:extLst>
          </p:cNvPr>
          <p:cNvSpPr>
            <a:spLocks noChangeShapeType="1"/>
          </p:cNvSpPr>
          <p:nvPr userDrawn="1"/>
        </p:nvSpPr>
        <p:spPr bwMode="auto">
          <a:xfrm>
            <a:off x="1907704"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22" name="Rectangle 21">
            <a:hlinkClick r:id="" action="ppaction://noaction"/>
            <a:extLst>
              <a:ext uri="{FF2B5EF4-FFF2-40B4-BE49-F238E27FC236}">
                <a16:creationId xmlns:a16="http://schemas.microsoft.com/office/drawing/2014/main" id="{9E36F111-2DA2-2249-BA1D-75B32577098B}"/>
              </a:ext>
            </a:extLst>
          </p:cNvPr>
          <p:cNvSpPr/>
          <p:nvPr userDrawn="1"/>
        </p:nvSpPr>
        <p:spPr>
          <a:xfrm>
            <a:off x="282345"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7" name="Rectangle 26">
            <a:hlinkClick r:id="" action="ppaction://noaction"/>
            <a:extLst>
              <a:ext uri="{FF2B5EF4-FFF2-40B4-BE49-F238E27FC236}">
                <a16:creationId xmlns:a16="http://schemas.microsoft.com/office/drawing/2014/main" id="{A0BE516E-749D-6441-ACB6-AA7EC4BA1852}"/>
              </a:ext>
            </a:extLst>
          </p:cNvPr>
          <p:cNvSpPr/>
          <p:nvPr userDrawn="1"/>
        </p:nvSpPr>
        <p:spPr>
          <a:xfrm>
            <a:off x="1514728"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9" name="Rectangle 38">
            <a:hlinkClick r:id="" action="ppaction://noaction"/>
            <a:extLst>
              <a:ext uri="{FF2B5EF4-FFF2-40B4-BE49-F238E27FC236}">
                <a16:creationId xmlns:a16="http://schemas.microsoft.com/office/drawing/2014/main" id="{4BC2C6BA-4456-3449-A460-B9F95722E410}"/>
              </a:ext>
            </a:extLst>
          </p:cNvPr>
          <p:cNvSpPr/>
          <p:nvPr userDrawn="1"/>
        </p:nvSpPr>
        <p:spPr>
          <a:xfrm>
            <a:off x="3980323"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8" name="Rectangle 27">
            <a:extLst>
              <a:ext uri="{FF2B5EF4-FFF2-40B4-BE49-F238E27FC236}">
                <a16:creationId xmlns:a16="http://schemas.microsoft.com/office/drawing/2014/main" id="{F30A2F21-63FD-2747-8197-CDD0E34456E6}"/>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0" name="Line 8">
            <a:extLst>
              <a:ext uri="{FF2B5EF4-FFF2-40B4-BE49-F238E27FC236}">
                <a16:creationId xmlns:a16="http://schemas.microsoft.com/office/drawing/2014/main" id="{52DD3B96-6BCB-834B-8C5F-C9F8C2A00687}"/>
              </a:ext>
            </a:extLst>
          </p:cNvPr>
          <p:cNvSpPr>
            <a:spLocks noChangeShapeType="1"/>
          </p:cNvSpPr>
          <p:nvPr userDrawn="1"/>
        </p:nvSpPr>
        <p:spPr bwMode="auto">
          <a:xfrm>
            <a:off x="5596051" y="6656429"/>
            <a:ext cx="432048" cy="0"/>
          </a:xfrm>
          <a:prstGeom prst="line">
            <a:avLst/>
          </a:prstGeom>
          <a:noFill/>
          <a:ln w="34925"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21" name="Rectangle 20">
            <a:extLst>
              <a:ext uri="{FF2B5EF4-FFF2-40B4-BE49-F238E27FC236}">
                <a16:creationId xmlns:a16="http://schemas.microsoft.com/office/drawing/2014/main" id="{34FA00FA-7A53-5048-AA3D-C9266F80DEB1}"/>
              </a:ext>
            </a:extLst>
          </p:cNvPr>
          <p:cNvSpPr/>
          <p:nvPr userDrawn="1"/>
        </p:nvSpPr>
        <p:spPr>
          <a:xfrm>
            <a:off x="308016" y="3078839"/>
            <a:ext cx="6021664" cy="1008100"/>
          </a:xfrm>
          <a:prstGeom prst="rect">
            <a:avLst/>
          </a:prstGeom>
          <a:gradFill>
            <a:gsLst>
              <a:gs pos="1000">
                <a:schemeClr val="accent1">
                  <a:alpha val="0"/>
                  <a:lumMod val="96000"/>
                </a:schemeClr>
              </a:gs>
              <a:gs pos="50000">
                <a:srgbClr val="00697E">
                  <a:alpha val="84000"/>
                </a:srgbClr>
              </a:gs>
              <a:gs pos="99000">
                <a:srgbClr val="00697E">
                  <a:alpha val="90000"/>
                </a:srgbClr>
              </a:gs>
            </a:gsLst>
            <a:lin ang="9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schemeClr val="lt1"/>
              </a:solidFill>
            </a:endParaRPr>
          </a:p>
        </p:txBody>
      </p:sp>
      <p:sp>
        <p:nvSpPr>
          <p:cNvPr id="23" name="Text Placeholder 9">
            <a:extLst>
              <a:ext uri="{FF2B5EF4-FFF2-40B4-BE49-F238E27FC236}">
                <a16:creationId xmlns:a16="http://schemas.microsoft.com/office/drawing/2014/main" id="{118C4E86-661B-5E4E-AF38-96F7816EB6A3}"/>
              </a:ext>
            </a:extLst>
          </p:cNvPr>
          <p:cNvSpPr>
            <a:spLocks noGrp="1"/>
          </p:cNvSpPr>
          <p:nvPr>
            <p:ph type="body" sz="quarter" idx="13" hasCustomPrompt="1"/>
          </p:nvPr>
        </p:nvSpPr>
        <p:spPr>
          <a:xfrm>
            <a:off x="1904475" y="3398223"/>
            <a:ext cx="4087410" cy="369332"/>
          </a:xfrm>
        </p:spPr>
        <p:txBody>
          <a:bodyPr wrap="square">
            <a:spAutoFit/>
          </a:bodyPr>
          <a:lstStyle>
            <a:lvl1pPr algn="r">
              <a:lnSpc>
                <a:spcPct val="100000"/>
              </a:lnSpc>
              <a:spcBef>
                <a:spcPts val="0"/>
              </a:spcBef>
              <a:spcAft>
                <a:spcPts val="0"/>
              </a:spcAft>
              <a:defRPr sz="2400" b="1" i="0" cap="none">
                <a:solidFill>
                  <a:schemeClr val="bg1">
                    <a:lumMod val="95000"/>
                  </a:schemeClr>
                </a:solidFill>
                <a:latin typeface="Arial" panose="020B0604020202020204" pitchFamily="34" charset="0"/>
                <a:cs typeface="Arial" panose="020B0604020202020204" pitchFamily="34" charset="0"/>
              </a:defRPr>
            </a:lvl1pPr>
          </a:lstStyle>
          <a:p>
            <a:pPr lvl="0"/>
            <a:r>
              <a:rPr lang="en-US" dirty="0"/>
              <a:t>SECTIONAL TITLE FIVE</a:t>
            </a:r>
          </a:p>
        </p:txBody>
      </p:sp>
      <p:sp>
        <p:nvSpPr>
          <p:cNvPr id="3" name="Slide Number Placeholder 2"/>
          <p:cNvSpPr>
            <a:spLocks noGrp="1"/>
          </p:cNvSpPr>
          <p:nvPr>
            <p:ph type="sldNum" sz="quarter" idx="14"/>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38145428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0100FAD-F888-324F-8751-15DA3DD088C5}"/>
              </a:ext>
            </a:extLst>
          </p:cNvPr>
          <p:cNvGrpSpPr/>
          <p:nvPr userDrawn="1"/>
        </p:nvGrpSpPr>
        <p:grpSpPr>
          <a:xfrm>
            <a:off x="-11380" y="-9311"/>
            <a:ext cx="9185167" cy="599171"/>
            <a:chOff x="-11380" y="-9311"/>
            <a:chExt cx="9185167" cy="599171"/>
          </a:xfrm>
        </p:grpSpPr>
        <p:pic>
          <p:nvPicPr>
            <p:cNvPr id="29" name="Picture 28">
              <a:extLst>
                <a:ext uri="{FF2B5EF4-FFF2-40B4-BE49-F238E27FC236}">
                  <a16:creationId xmlns:a16="http://schemas.microsoft.com/office/drawing/2014/main" id="{C088E282-0665-A94E-A0DC-D06E2B37B22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30" name="Picture 29">
              <a:extLst>
                <a:ext uri="{FF2B5EF4-FFF2-40B4-BE49-F238E27FC236}">
                  <a16:creationId xmlns:a16="http://schemas.microsoft.com/office/drawing/2014/main" id="{D280C986-82D9-D44E-BCD4-933717ABB1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B7DF2069-14B8-7444-BF5E-88DE72649CAE}"/>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14" name="Text Placeholder 9">
            <a:extLst>
              <a:ext uri="{FF2B5EF4-FFF2-40B4-BE49-F238E27FC236}">
                <a16:creationId xmlns:a16="http://schemas.microsoft.com/office/drawing/2014/main" id="{0B6BDBB4-A9FD-7240-A329-4A65E1404D05}"/>
              </a:ext>
            </a:extLst>
          </p:cNvPr>
          <p:cNvSpPr>
            <a:spLocks noGrp="1"/>
          </p:cNvSpPr>
          <p:nvPr>
            <p:ph type="body" sz="quarter" idx="12" hasCustomPrompt="1"/>
          </p:nvPr>
        </p:nvSpPr>
        <p:spPr>
          <a:xfrm>
            <a:off x="434887" y="2437192"/>
            <a:ext cx="7848872" cy="646331"/>
          </a:xfrm>
        </p:spPr>
        <p:txBody>
          <a:bodyPr wrap="square">
            <a:spAutoFit/>
          </a:bodyPr>
          <a:lstStyle>
            <a:lvl1pPr marL="285750" indent="-285750" algn="l">
              <a:lnSpc>
                <a:spcPct val="100000"/>
              </a:lnSpc>
              <a:spcBef>
                <a:spcPts val="0"/>
              </a:spcBef>
              <a:spcAft>
                <a:spcPts val="0"/>
              </a:spcAft>
              <a:buFont typeface="Arial" panose="020B0604020202020204" pitchFamily="34" charset="0"/>
              <a:buChar char="•"/>
              <a:defRPr sz="1400" b="0"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Bullet Point</a:t>
            </a:r>
          </a:p>
          <a:p>
            <a:pPr lvl="0"/>
            <a:r>
              <a:rPr lang="en-US" dirty="0"/>
              <a:t>Bullet Point</a:t>
            </a:r>
          </a:p>
          <a:p>
            <a:pPr lvl="0"/>
            <a:r>
              <a:rPr lang="en-US" dirty="0"/>
              <a:t>Bullet Point</a:t>
            </a:r>
          </a:p>
        </p:txBody>
      </p:sp>
      <p:sp>
        <p:nvSpPr>
          <p:cNvPr id="17" name="Text Placeholder 9">
            <a:extLst>
              <a:ext uri="{FF2B5EF4-FFF2-40B4-BE49-F238E27FC236}">
                <a16:creationId xmlns:a16="http://schemas.microsoft.com/office/drawing/2014/main" id="{6AC422DF-A83D-C940-B4D8-B6586F16A8BC}"/>
              </a:ext>
            </a:extLst>
          </p:cNvPr>
          <p:cNvSpPr>
            <a:spLocks noGrp="1"/>
          </p:cNvSpPr>
          <p:nvPr>
            <p:ph type="body" sz="quarter" idx="14" hasCustomPrompt="1"/>
          </p:nvPr>
        </p:nvSpPr>
        <p:spPr>
          <a:xfrm>
            <a:off x="434887" y="1436380"/>
            <a:ext cx="7848872" cy="86177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0" i="0" cap="none">
                <a:solidFill>
                  <a:schemeClr val="bg1">
                    <a:lumMod val="50000"/>
                  </a:schemeClr>
                </a:solidFill>
                <a:latin typeface="Arial" panose="020B0604020202020204" pitchFamily="34" charset="0"/>
                <a:cs typeface="Arial" panose="020B0604020202020204" pitchFamily="34" charset="0"/>
              </a:defRPr>
            </a:lvl1pPr>
          </a:lstStyle>
          <a:p>
            <a:r>
              <a:rPr lang="en-ZA" sz="1400" dirty="0">
                <a:solidFill>
                  <a:schemeClr val="bg1">
                    <a:lumMod val="50000"/>
                  </a:schemeClr>
                </a:solidFill>
                <a:latin typeface="Arial" panose="020B0604020202020204" pitchFamily="34" charset="0"/>
                <a:cs typeface="Arial" panose="020B0604020202020204" pitchFamily="34" charset="0"/>
              </a:rPr>
              <a:t>Content Arial Regular 14 point text. Lorem ipsum </a:t>
            </a:r>
            <a:r>
              <a:rPr lang="en-ZA" sz="1400" dirty="0" err="1">
                <a:solidFill>
                  <a:schemeClr val="bg1">
                    <a:lumMod val="50000"/>
                  </a:schemeClr>
                </a:solidFill>
                <a:latin typeface="Arial" panose="020B0604020202020204" pitchFamily="34" charset="0"/>
                <a:cs typeface="Arial" panose="020B0604020202020204" pitchFamily="34" charset="0"/>
              </a:rPr>
              <a:t>dolor</a:t>
            </a:r>
            <a:r>
              <a:rPr lang="en-ZA" sz="1400" dirty="0">
                <a:solidFill>
                  <a:schemeClr val="bg1">
                    <a:lumMod val="50000"/>
                  </a:schemeClr>
                </a:solidFill>
                <a:latin typeface="Arial" panose="020B0604020202020204" pitchFamily="34" charset="0"/>
                <a:cs typeface="Arial" panose="020B0604020202020204" pitchFamily="34" charset="0"/>
              </a:rPr>
              <a:t> sit </a:t>
            </a:r>
            <a:r>
              <a:rPr lang="en-ZA" sz="1400" dirty="0" err="1">
                <a:solidFill>
                  <a:schemeClr val="bg1">
                    <a:lumMod val="50000"/>
                  </a:schemeClr>
                </a:solidFill>
                <a:latin typeface="Arial" panose="020B0604020202020204" pitchFamily="34" charset="0"/>
                <a:cs typeface="Arial" panose="020B0604020202020204" pitchFamily="34" charset="0"/>
              </a:rPr>
              <a:t>amet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consectetuer</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adipiscing</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elit</a:t>
            </a:r>
            <a:r>
              <a:rPr lang="en-ZA" sz="1400" dirty="0">
                <a:solidFill>
                  <a:schemeClr val="bg1">
                    <a:lumMod val="50000"/>
                  </a:schemeClr>
                </a:solidFill>
                <a:latin typeface="Arial" panose="020B0604020202020204" pitchFamily="34" charset="0"/>
                <a:cs typeface="Arial" panose="020B0604020202020204" pitchFamily="34" charset="0"/>
              </a:rPr>
              <a:t>. Ut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eros,faucibus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eget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dignissim</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eu</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nonummy</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ut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leo</a:t>
            </a:r>
            <a:r>
              <a:rPr lang="en-ZA" sz="1400" dirty="0">
                <a:solidFill>
                  <a:schemeClr val="bg1">
                    <a:lumMod val="50000"/>
                  </a:schemeClr>
                </a:solidFill>
                <a:latin typeface="Arial" panose="020B0604020202020204" pitchFamily="34" charset="0"/>
                <a:cs typeface="Arial" panose="020B0604020202020204" pitchFamily="34" charset="0"/>
              </a:rPr>
              <a:t>. Duis ac sem. </a:t>
            </a:r>
            <a:r>
              <a:rPr lang="en-ZA" sz="1400" dirty="0" err="1">
                <a:solidFill>
                  <a:schemeClr val="bg1">
                    <a:lumMod val="50000"/>
                  </a:schemeClr>
                </a:solidFill>
                <a:latin typeface="Arial" panose="020B0604020202020204" pitchFamily="34" charset="0"/>
                <a:cs typeface="Arial" panose="020B0604020202020204" pitchFamily="34" charset="0"/>
              </a:rPr>
              <a:t>Nulla</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sapien</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rhoncus</a:t>
            </a:r>
            <a:r>
              <a:rPr lang="en-ZA" sz="1400" dirty="0">
                <a:solidFill>
                  <a:schemeClr val="bg1">
                    <a:lumMod val="50000"/>
                  </a:schemeClr>
                </a:solidFill>
                <a:latin typeface="Arial" panose="020B0604020202020204" pitchFamily="34" charset="0"/>
                <a:cs typeface="Arial" panose="020B0604020202020204" pitchFamily="34" charset="0"/>
              </a:rPr>
              <a:t> ante. </a:t>
            </a:r>
            <a:r>
              <a:rPr lang="en-ZA" sz="1400" dirty="0" err="1">
                <a:solidFill>
                  <a:schemeClr val="bg1">
                    <a:lumMod val="50000"/>
                  </a:schemeClr>
                </a:solidFill>
                <a:latin typeface="Arial" panose="020B0604020202020204" pitchFamily="34" charset="0"/>
                <a:cs typeface="Arial" panose="020B0604020202020204" pitchFamily="34" charset="0"/>
              </a:rPr>
              <a:t>Praesent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justo</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turpis</a:t>
            </a:r>
            <a:r>
              <a:rPr lang="en-ZA" sz="1400" dirty="0">
                <a:solidFill>
                  <a:schemeClr val="bg1">
                    <a:lumMod val="50000"/>
                  </a:schemeClr>
                </a:solidFill>
                <a:latin typeface="Arial" panose="020B0604020202020204" pitchFamily="34" charset="0"/>
                <a:cs typeface="Arial" panose="020B0604020202020204" pitchFamily="34" charset="0"/>
              </a:rPr>
              <a:t>, pulvinar </a:t>
            </a:r>
            <a:r>
              <a:rPr lang="en-ZA" sz="1400" dirty="0" err="1">
                <a:solidFill>
                  <a:schemeClr val="bg1">
                    <a:lumMod val="50000"/>
                  </a:schemeClr>
                </a:solidFill>
                <a:latin typeface="Arial" panose="020B0604020202020204" pitchFamily="34" charset="0"/>
                <a:cs typeface="Arial" panose="020B0604020202020204" pitchFamily="34" charset="0"/>
              </a:rPr>
              <a:t>quis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tristique</a:t>
            </a:r>
            <a:r>
              <a:rPr lang="en-ZA" sz="1400" dirty="0">
                <a:solidFill>
                  <a:schemeClr val="bg1">
                    <a:lumMod val="50000"/>
                  </a:schemeClr>
                </a:solidFill>
                <a:latin typeface="Arial" panose="020B0604020202020204" pitchFamily="34" charset="0"/>
                <a:cs typeface="Arial" panose="020B0604020202020204" pitchFamily="34" charset="0"/>
              </a:rPr>
              <a:t> vitae, </a:t>
            </a:r>
            <a:r>
              <a:rPr lang="en-ZA" sz="1400" dirty="0" err="1">
                <a:solidFill>
                  <a:schemeClr val="bg1">
                    <a:lumMod val="50000"/>
                  </a:schemeClr>
                </a:solidFill>
                <a:latin typeface="Arial" panose="020B0604020202020204" pitchFamily="34" charset="0"/>
                <a:cs typeface="Arial" panose="020B0604020202020204" pitchFamily="34" charset="0"/>
              </a:rPr>
              <a:t>auctor</a:t>
            </a:r>
            <a:r>
              <a:rPr lang="en-ZA" sz="1400" dirty="0">
                <a:solidFill>
                  <a:schemeClr val="bg1">
                    <a:lumMod val="50000"/>
                  </a:schemeClr>
                </a:solidFill>
                <a:latin typeface="Arial" panose="020B0604020202020204" pitchFamily="34" charset="0"/>
                <a:cs typeface="Arial" panose="020B0604020202020204" pitchFamily="34" charset="0"/>
              </a:rPr>
              <a:t> a, </a:t>
            </a:r>
            <a:r>
              <a:rPr lang="en-ZA" sz="1400" dirty="0" err="1">
                <a:solidFill>
                  <a:schemeClr val="bg1">
                    <a:lumMod val="50000"/>
                  </a:schemeClr>
                </a:solidFill>
                <a:latin typeface="Arial" panose="020B0604020202020204" pitchFamily="34" charset="0"/>
                <a:cs typeface="Arial" panose="020B0604020202020204" pitchFamily="34" charset="0"/>
              </a:rPr>
              <a:t>pede</a:t>
            </a:r>
            <a:r>
              <a:rPr lang="en-ZA" sz="1400" dirty="0">
                <a:solidFill>
                  <a:schemeClr val="bg1">
                    <a:lumMod val="50000"/>
                  </a:schemeClr>
                </a:solidFill>
                <a:latin typeface="Arial" panose="020B0604020202020204" pitchFamily="34" charset="0"/>
                <a:cs typeface="Arial" panose="020B0604020202020204" pitchFamily="34" charset="0"/>
              </a:rPr>
              <a:t>. Nam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in, </a:t>
            </a:r>
            <a:r>
              <a:rPr lang="en-ZA" sz="1400" dirty="0" err="1">
                <a:solidFill>
                  <a:schemeClr val="bg1">
                    <a:lumMod val="50000"/>
                  </a:schemeClr>
                </a:solidFill>
                <a:latin typeface="Arial" panose="020B0604020202020204" pitchFamily="34" charset="0"/>
                <a:cs typeface="Arial" panose="020B0604020202020204" pitchFamily="34" charset="0"/>
              </a:rPr>
              <a:t>sodales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nec</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id, </a:t>
            </a:r>
            <a:r>
              <a:rPr lang="en-ZA" sz="1400" dirty="0" err="1">
                <a:solidFill>
                  <a:schemeClr val="bg1">
                    <a:lumMod val="50000"/>
                  </a:schemeClr>
                </a:solidFill>
                <a:latin typeface="Arial" panose="020B0604020202020204" pitchFamily="34" charset="0"/>
                <a:cs typeface="Arial" panose="020B0604020202020204" pitchFamily="34" charset="0"/>
              </a:rPr>
              <a:t>metus.Sed</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non:</a:t>
            </a:r>
          </a:p>
        </p:txBody>
      </p:sp>
      <p:sp>
        <p:nvSpPr>
          <p:cNvPr id="19" name="Text Placeholder 2">
            <a:extLst>
              <a:ext uri="{FF2B5EF4-FFF2-40B4-BE49-F238E27FC236}">
                <a16:creationId xmlns:a16="http://schemas.microsoft.com/office/drawing/2014/main" id="{0F5C24E8-7FDB-4BE8-8C9B-54A63B437577}"/>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5</a:t>
            </a:r>
          </a:p>
        </p:txBody>
      </p:sp>
      <p:grpSp>
        <p:nvGrpSpPr>
          <p:cNvPr id="18" name="Group 17">
            <a:extLst>
              <a:ext uri="{FF2B5EF4-FFF2-40B4-BE49-F238E27FC236}">
                <a16:creationId xmlns:a16="http://schemas.microsoft.com/office/drawing/2014/main" id="{7E61E7AF-E02D-E848-BEC1-656A758E5A50}"/>
              </a:ext>
            </a:extLst>
          </p:cNvPr>
          <p:cNvGrpSpPr/>
          <p:nvPr userDrawn="1"/>
        </p:nvGrpSpPr>
        <p:grpSpPr>
          <a:xfrm>
            <a:off x="-78191" y="6525344"/>
            <a:ext cx="9222191" cy="341967"/>
            <a:chOff x="-78191" y="6525344"/>
            <a:chExt cx="9222191" cy="341967"/>
          </a:xfrm>
        </p:grpSpPr>
        <p:sp>
          <p:nvSpPr>
            <p:cNvPr id="21" name="Rectangle 20">
              <a:hlinkClick r:id="" action="ppaction://noaction"/>
              <a:extLst>
                <a:ext uri="{FF2B5EF4-FFF2-40B4-BE49-F238E27FC236}">
                  <a16:creationId xmlns:a16="http://schemas.microsoft.com/office/drawing/2014/main" id="{DFFEDA09-C807-BC4E-89ED-F49C3F40FF43}"/>
                </a:ext>
              </a:extLst>
            </p:cNvPr>
            <p:cNvSpPr/>
            <p:nvPr userDrawn="1"/>
          </p:nvSpPr>
          <p:spPr>
            <a:xfrm>
              <a:off x="2745881"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2" name="Rectangle 21">
              <a:hlinkClick r:id="" action="ppaction://noaction"/>
              <a:extLst>
                <a:ext uri="{FF2B5EF4-FFF2-40B4-BE49-F238E27FC236}">
                  <a16:creationId xmlns:a16="http://schemas.microsoft.com/office/drawing/2014/main" id="{F02E4BE0-EE64-054A-B7EB-4C8F783015E2}"/>
                </a:ext>
              </a:extLst>
            </p:cNvPr>
            <p:cNvSpPr/>
            <p:nvPr userDrawn="1"/>
          </p:nvSpPr>
          <p:spPr>
            <a:xfrm>
              <a:off x="644470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3" name="Rectangle 22">
              <a:hlinkClick r:id="" action="ppaction://noaction"/>
              <a:extLst>
                <a:ext uri="{FF2B5EF4-FFF2-40B4-BE49-F238E27FC236}">
                  <a16:creationId xmlns:a16="http://schemas.microsoft.com/office/drawing/2014/main" id="{4FC02573-ED08-044D-9356-D19A6CA42D04}"/>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5" name="Rectangle 24">
              <a:hlinkClick r:id="" action="ppaction://noaction"/>
              <a:extLst>
                <a:ext uri="{FF2B5EF4-FFF2-40B4-BE49-F238E27FC236}">
                  <a16:creationId xmlns:a16="http://schemas.microsoft.com/office/drawing/2014/main" id="{2E9BD206-DCD0-8D44-9E2C-4FD32862BAD1}"/>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6" name="Rectangle 25">
              <a:hlinkClick r:id="" action="ppaction://noaction"/>
              <a:extLst>
                <a:ext uri="{FF2B5EF4-FFF2-40B4-BE49-F238E27FC236}">
                  <a16:creationId xmlns:a16="http://schemas.microsoft.com/office/drawing/2014/main" id="{FBED216D-2965-CC4F-A9A5-887896BFC4F8}"/>
                </a:ext>
              </a:extLst>
            </p:cNvPr>
            <p:cNvSpPr/>
            <p:nvPr userDrawn="1"/>
          </p:nvSpPr>
          <p:spPr>
            <a:xfrm>
              <a:off x="151472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7" name="Rectangle 26">
              <a:extLst>
                <a:ext uri="{FF2B5EF4-FFF2-40B4-BE49-F238E27FC236}">
                  <a16:creationId xmlns:a16="http://schemas.microsoft.com/office/drawing/2014/main" id="{5B018CDA-BC08-9B4D-AD2F-F4E14F6F9AE6}"/>
                </a:ext>
              </a:extLst>
            </p:cNvPr>
            <p:cNvSpPr/>
            <p:nvPr userDrawn="1"/>
          </p:nvSpPr>
          <p:spPr>
            <a:xfrm>
              <a:off x="5202569"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8" name="Line 8">
              <a:extLst>
                <a:ext uri="{FF2B5EF4-FFF2-40B4-BE49-F238E27FC236}">
                  <a16:creationId xmlns:a16="http://schemas.microsoft.com/office/drawing/2014/main" id="{4665F9C4-44C8-534F-A25B-F27FA3F1CEB9}"/>
                </a:ext>
              </a:extLst>
            </p:cNvPr>
            <p:cNvSpPr>
              <a:spLocks noChangeShapeType="1"/>
            </p:cNvSpPr>
            <p:nvPr userDrawn="1"/>
          </p:nvSpPr>
          <p:spPr bwMode="auto">
            <a:xfrm>
              <a:off x="5595545"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31" name="Rectangle 30">
              <a:hlinkClick r:id="" action="ppaction://noaction"/>
              <a:extLst>
                <a:ext uri="{FF2B5EF4-FFF2-40B4-BE49-F238E27FC236}">
                  <a16:creationId xmlns:a16="http://schemas.microsoft.com/office/drawing/2014/main" id="{B20D3CD6-D135-1944-B884-25651B386E5C}"/>
                </a:ext>
              </a:extLst>
            </p:cNvPr>
            <p:cNvSpPr/>
            <p:nvPr userDrawn="1"/>
          </p:nvSpPr>
          <p:spPr>
            <a:xfrm>
              <a:off x="39803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2" name="Rectangle 31">
              <a:extLst>
                <a:ext uri="{FF2B5EF4-FFF2-40B4-BE49-F238E27FC236}">
                  <a16:creationId xmlns:a16="http://schemas.microsoft.com/office/drawing/2014/main" id="{840E4A1F-EC9D-574A-9ED8-97A0E98FB9D8}"/>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 name="Slide Number Placeholder 1"/>
          <p:cNvSpPr>
            <a:spLocks noGrp="1"/>
          </p:cNvSpPr>
          <p:nvPr>
            <p:ph type="sldNum" sz="quarter" idx="16"/>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23892834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DE56D5A-F095-1F44-87C5-0B440CB8052F}"/>
              </a:ext>
            </a:extLst>
          </p:cNvPr>
          <p:cNvGrpSpPr/>
          <p:nvPr userDrawn="1"/>
        </p:nvGrpSpPr>
        <p:grpSpPr>
          <a:xfrm>
            <a:off x="-11380" y="-9311"/>
            <a:ext cx="9185167" cy="599171"/>
            <a:chOff x="-11380" y="-9311"/>
            <a:chExt cx="9185167" cy="599171"/>
          </a:xfrm>
        </p:grpSpPr>
        <p:pic>
          <p:nvPicPr>
            <p:cNvPr id="23" name="Picture 22">
              <a:extLst>
                <a:ext uri="{FF2B5EF4-FFF2-40B4-BE49-F238E27FC236}">
                  <a16:creationId xmlns:a16="http://schemas.microsoft.com/office/drawing/2014/main" id="{0DCF3647-6D08-6B40-B13B-2A574695C8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24" name="Picture 23">
              <a:extLst>
                <a:ext uri="{FF2B5EF4-FFF2-40B4-BE49-F238E27FC236}">
                  <a16:creationId xmlns:a16="http://schemas.microsoft.com/office/drawing/2014/main" id="{2E45832D-485C-D646-AF05-225E07512D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B7DF2069-14B8-7444-BF5E-88DE72649CAE}"/>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19" name="Text Placeholder 2">
            <a:extLst>
              <a:ext uri="{FF2B5EF4-FFF2-40B4-BE49-F238E27FC236}">
                <a16:creationId xmlns:a16="http://schemas.microsoft.com/office/drawing/2014/main" id="{0F5C24E8-7FDB-4BE8-8C9B-54A63B437577}"/>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5</a:t>
            </a:r>
          </a:p>
        </p:txBody>
      </p:sp>
      <p:sp>
        <p:nvSpPr>
          <p:cNvPr id="20" name="Picture Placeholder 5">
            <a:extLst>
              <a:ext uri="{FF2B5EF4-FFF2-40B4-BE49-F238E27FC236}">
                <a16:creationId xmlns:a16="http://schemas.microsoft.com/office/drawing/2014/main" id="{F8A75D2E-3170-564E-BCEE-71F7DDF8896D}"/>
              </a:ext>
            </a:extLst>
          </p:cNvPr>
          <p:cNvSpPr>
            <a:spLocks noGrp="1"/>
          </p:cNvSpPr>
          <p:nvPr>
            <p:ph type="pic" sz="quarter" idx="12" hasCustomPrompt="1"/>
          </p:nvPr>
        </p:nvSpPr>
        <p:spPr>
          <a:xfrm>
            <a:off x="442327" y="2526676"/>
            <a:ext cx="8234129" cy="3854652"/>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Click the icon in the </a:t>
            </a:r>
            <a:r>
              <a:rPr lang="en-US" dirty="0" err="1"/>
              <a:t>centre</a:t>
            </a:r>
            <a:r>
              <a:rPr lang="en-US" dirty="0"/>
              <a:t> of the box to insert an image. This layout should be used for one image only. If you have more than one image use the appropriate layout in the slide options panel.</a:t>
            </a:r>
          </a:p>
          <a:p>
            <a:endParaRPr lang="en-US" dirty="0"/>
          </a:p>
          <a:p>
            <a:endParaRPr lang="en-US" dirty="0"/>
          </a:p>
        </p:txBody>
      </p:sp>
      <p:sp>
        <p:nvSpPr>
          <p:cNvPr id="21" name="Text Placeholder 9">
            <a:extLst>
              <a:ext uri="{FF2B5EF4-FFF2-40B4-BE49-F238E27FC236}">
                <a16:creationId xmlns:a16="http://schemas.microsoft.com/office/drawing/2014/main" id="{7CC72B95-E270-364A-B95F-7206EC63D7AD}"/>
              </a:ext>
            </a:extLst>
          </p:cNvPr>
          <p:cNvSpPr>
            <a:spLocks noGrp="1"/>
          </p:cNvSpPr>
          <p:nvPr>
            <p:ph type="body" sz="quarter" idx="14" hasCustomPrompt="1"/>
          </p:nvPr>
        </p:nvSpPr>
        <p:spPr>
          <a:xfrm>
            <a:off x="434887" y="1436751"/>
            <a:ext cx="7848872" cy="86177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0" i="0" cap="none">
                <a:solidFill>
                  <a:schemeClr val="bg1">
                    <a:lumMod val="50000"/>
                  </a:schemeClr>
                </a:solidFill>
                <a:latin typeface="Arial" panose="020B0604020202020204" pitchFamily="34" charset="0"/>
                <a:cs typeface="Arial" panose="020B0604020202020204" pitchFamily="34" charset="0"/>
              </a:defRPr>
            </a:lvl1pPr>
          </a:lstStyle>
          <a:p>
            <a:r>
              <a:rPr lang="en-ZA" sz="1400" dirty="0">
                <a:solidFill>
                  <a:schemeClr val="bg1">
                    <a:lumMod val="50000"/>
                  </a:schemeClr>
                </a:solidFill>
                <a:latin typeface="Arial" panose="020B0604020202020204" pitchFamily="34" charset="0"/>
                <a:cs typeface="Arial" panose="020B0604020202020204" pitchFamily="34" charset="0"/>
              </a:rPr>
              <a:t>Content Arial Regular 14 point text. Lorem ipsum </a:t>
            </a:r>
            <a:r>
              <a:rPr lang="en-ZA" sz="1400" dirty="0" err="1">
                <a:solidFill>
                  <a:schemeClr val="bg1">
                    <a:lumMod val="50000"/>
                  </a:schemeClr>
                </a:solidFill>
                <a:latin typeface="Arial" panose="020B0604020202020204" pitchFamily="34" charset="0"/>
                <a:cs typeface="Arial" panose="020B0604020202020204" pitchFamily="34" charset="0"/>
              </a:rPr>
              <a:t>dolor</a:t>
            </a:r>
            <a:r>
              <a:rPr lang="en-ZA" sz="1400" dirty="0">
                <a:solidFill>
                  <a:schemeClr val="bg1">
                    <a:lumMod val="50000"/>
                  </a:schemeClr>
                </a:solidFill>
                <a:latin typeface="Arial" panose="020B0604020202020204" pitchFamily="34" charset="0"/>
                <a:cs typeface="Arial" panose="020B0604020202020204" pitchFamily="34" charset="0"/>
              </a:rPr>
              <a:t> sit </a:t>
            </a:r>
            <a:r>
              <a:rPr lang="en-ZA" sz="1400" dirty="0" err="1">
                <a:solidFill>
                  <a:schemeClr val="bg1">
                    <a:lumMod val="50000"/>
                  </a:schemeClr>
                </a:solidFill>
                <a:latin typeface="Arial" panose="020B0604020202020204" pitchFamily="34" charset="0"/>
                <a:cs typeface="Arial" panose="020B0604020202020204" pitchFamily="34" charset="0"/>
              </a:rPr>
              <a:t>amet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consectetuer</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adipiscing</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elit</a:t>
            </a:r>
            <a:r>
              <a:rPr lang="en-ZA" sz="1400" dirty="0">
                <a:solidFill>
                  <a:schemeClr val="bg1">
                    <a:lumMod val="50000"/>
                  </a:schemeClr>
                </a:solidFill>
                <a:latin typeface="Arial" panose="020B0604020202020204" pitchFamily="34" charset="0"/>
                <a:cs typeface="Arial" panose="020B0604020202020204" pitchFamily="34" charset="0"/>
              </a:rPr>
              <a:t>. Ut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eros,faucibus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eget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dignissim</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eu</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nonummy</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ut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leo</a:t>
            </a:r>
            <a:r>
              <a:rPr lang="en-ZA" sz="1400" dirty="0">
                <a:solidFill>
                  <a:schemeClr val="bg1">
                    <a:lumMod val="50000"/>
                  </a:schemeClr>
                </a:solidFill>
                <a:latin typeface="Arial" panose="020B0604020202020204" pitchFamily="34" charset="0"/>
                <a:cs typeface="Arial" panose="020B0604020202020204" pitchFamily="34" charset="0"/>
              </a:rPr>
              <a:t>. Duis ac sem. </a:t>
            </a:r>
            <a:r>
              <a:rPr lang="en-ZA" sz="1400" dirty="0" err="1">
                <a:solidFill>
                  <a:schemeClr val="bg1">
                    <a:lumMod val="50000"/>
                  </a:schemeClr>
                </a:solidFill>
                <a:latin typeface="Arial" panose="020B0604020202020204" pitchFamily="34" charset="0"/>
                <a:cs typeface="Arial" panose="020B0604020202020204" pitchFamily="34" charset="0"/>
              </a:rPr>
              <a:t>Nulla</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sapien</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rhoncus</a:t>
            </a:r>
            <a:r>
              <a:rPr lang="en-ZA" sz="1400" dirty="0">
                <a:solidFill>
                  <a:schemeClr val="bg1">
                    <a:lumMod val="50000"/>
                  </a:schemeClr>
                </a:solidFill>
                <a:latin typeface="Arial" panose="020B0604020202020204" pitchFamily="34" charset="0"/>
                <a:cs typeface="Arial" panose="020B0604020202020204" pitchFamily="34" charset="0"/>
              </a:rPr>
              <a:t> ante. </a:t>
            </a:r>
            <a:r>
              <a:rPr lang="en-ZA" sz="1400" dirty="0" err="1">
                <a:solidFill>
                  <a:schemeClr val="bg1">
                    <a:lumMod val="50000"/>
                  </a:schemeClr>
                </a:solidFill>
                <a:latin typeface="Arial" panose="020B0604020202020204" pitchFamily="34" charset="0"/>
                <a:cs typeface="Arial" panose="020B0604020202020204" pitchFamily="34" charset="0"/>
              </a:rPr>
              <a:t>Praesent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justo</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turpis</a:t>
            </a:r>
            <a:r>
              <a:rPr lang="en-ZA" sz="1400" dirty="0">
                <a:solidFill>
                  <a:schemeClr val="bg1">
                    <a:lumMod val="50000"/>
                  </a:schemeClr>
                </a:solidFill>
                <a:latin typeface="Arial" panose="020B0604020202020204" pitchFamily="34" charset="0"/>
                <a:cs typeface="Arial" panose="020B0604020202020204" pitchFamily="34" charset="0"/>
              </a:rPr>
              <a:t>, pulvinar </a:t>
            </a:r>
            <a:r>
              <a:rPr lang="en-ZA" sz="1400" dirty="0" err="1">
                <a:solidFill>
                  <a:schemeClr val="bg1">
                    <a:lumMod val="50000"/>
                  </a:schemeClr>
                </a:solidFill>
                <a:latin typeface="Arial" panose="020B0604020202020204" pitchFamily="34" charset="0"/>
                <a:cs typeface="Arial" panose="020B0604020202020204" pitchFamily="34" charset="0"/>
              </a:rPr>
              <a:t>quis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tristique</a:t>
            </a:r>
            <a:r>
              <a:rPr lang="en-ZA" sz="1400" dirty="0">
                <a:solidFill>
                  <a:schemeClr val="bg1">
                    <a:lumMod val="50000"/>
                  </a:schemeClr>
                </a:solidFill>
                <a:latin typeface="Arial" panose="020B0604020202020204" pitchFamily="34" charset="0"/>
                <a:cs typeface="Arial" panose="020B0604020202020204" pitchFamily="34" charset="0"/>
              </a:rPr>
              <a:t> vitae, </a:t>
            </a:r>
            <a:r>
              <a:rPr lang="en-ZA" sz="1400" dirty="0" err="1">
                <a:solidFill>
                  <a:schemeClr val="bg1">
                    <a:lumMod val="50000"/>
                  </a:schemeClr>
                </a:solidFill>
                <a:latin typeface="Arial" panose="020B0604020202020204" pitchFamily="34" charset="0"/>
                <a:cs typeface="Arial" panose="020B0604020202020204" pitchFamily="34" charset="0"/>
              </a:rPr>
              <a:t>auctor</a:t>
            </a:r>
            <a:r>
              <a:rPr lang="en-ZA" sz="1400" dirty="0">
                <a:solidFill>
                  <a:schemeClr val="bg1">
                    <a:lumMod val="50000"/>
                  </a:schemeClr>
                </a:solidFill>
                <a:latin typeface="Arial" panose="020B0604020202020204" pitchFamily="34" charset="0"/>
                <a:cs typeface="Arial" panose="020B0604020202020204" pitchFamily="34" charset="0"/>
              </a:rPr>
              <a:t> a, </a:t>
            </a:r>
            <a:r>
              <a:rPr lang="en-ZA" sz="1400" dirty="0" err="1">
                <a:solidFill>
                  <a:schemeClr val="bg1">
                    <a:lumMod val="50000"/>
                  </a:schemeClr>
                </a:solidFill>
                <a:latin typeface="Arial" panose="020B0604020202020204" pitchFamily="34" charset="0"/>
                <a:cs typeface="Arial" panose="020B0604020202020204" pitchFamily="34" charset="0"/>
              </a:rPr>
              <a:t>pede</a:t>
            </a:r>
            <a:r>
              <a:rPr lang="en-ZA" sz="1400" dirty="0">
                <a:solidFill>
                  <a:schemeClr val="bg1">
                    <a:lumMod val="50000"/>
                  </a:schemeClr>
                </a:solidFill>
                <a:latin typeface="Arial" panose="020B0604020202020204" pitchFamily="34" charset="0"/>
                <a:cs typeface="Arial" panose="020B0604020202020204" pitchFamily="34" charset="0"/>
              </a:rPr>
              <a:t>. Nam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in, </a:t>
            </a:r>
            <a:r>
              <a:rPr lang="en-ZA" sz="1400" dirty="0" err="1">
                <a:solidFill>
                  <a:schemeClr val="bg1">
                    <a:lumMod val="50000"/>
                  </a:schemeClr>
                </a:solidFill>
                <a:latin typeface="Arial" panose="020B0604020202020204" pitchFamily="34" charset="0"/>
                <a:cs typeface="Arial" panose="020B0604020202020204" pitchFamily="34" charset="0"/>
              </a:rPr>
              <a:t>sodales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nec</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id, </a:t>
            </a:r>
            <a:r>
              <a:rPr lang="en-ZA" sz="1400" dirty="0" err="1">
                <a:solidFill>
                  <a:schemeClr val="bg1">
                    <a:lumMod val="50000"/>
                  </a:schemeClr>
                </a:solidFill>
                <a:latin typeface="Arial" panose="020B0604020202020204" pitchFamily="34" charset="0"/>
                <a:cs typeface="Arial" panose="020B0604020202020204" pitchFamily="34" charset="0"/>
              </a:rPr>
              <a:t>metus.Sed</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non:</a:t>
            </a:r>
          </a:p>
        </p:txBody>
      </p:sp>
      <p:sp>
        <p:nvSpPr>
          <p:cNvPr id="2" name="Slide Number Placeholder 1"/>
          <p:cNvSpPr>
            <a:spLocks noGrp="1"/>
          </p:cNvSpPr>
          <p:nvPr>
            <p:ph type="sldNum" sz="quarter" idx="16"/>
          </p:nvPr>
        </p:nvSpPr>
        <p:spPr/>
        <p:txBody>
          <a:bodyPr/>
          <a:lstStyle/>
          <a:p>
            <a:fld id="{26064075-3AAB-4C73-8B14-15F5C27661CD}" type="slidenum">
              <a:rPr lang="en-US" smtClean="0"/>
              <a:pPr/>
              <a:t>‹#›</a:t>
            </a:fld>
            <a:endParaRPr lang="en-US" dirty="0"/>
          </a:p>
        </p:txBody>
      </p:sp>
      <p:grpSp>
        <p:nvGrpSpPr>
          <p:cNvPr id="29" name="Group 28">
            <a:extLst>
              <a:ext uri="{FF2B5EF4-FFF2-40B4-BE49-F238E27FC236}">
                <a16:creationId xmlns:a16="http://schemas.microsoft.com/office/drawing/2014/main" id="{7E61E7AF-E02D-E848-BEC1-656A758E5A50}"/>
              </a:ext>
            </a:extLst>
          </p:cNvPr>
          <p:cNvGrpSpPr/>
          <p:nvPr userDrawn="1"/>
        </p:nvGrpSpPr>
        <p:grpSpPr>
          <a:xfrm>
            <a:off x="-78191" y="6525344"/>
            <a:ext cx="9222191" cy="341967"/>
            <a:chOff x="-78191" y="6525344"/>
            <a:chExt cx="9222191" cy="341967"/>
          </a:xfrm>
        </p:grpSpPr>
        <p:sp>
          <p:nvSpPr>
            <p:cNvPr id="30" name="Rectangle 29">
              <a:hlinkClick r:id="" action="ppaction://noaction"/>
              <a:extLst>
                <a:ext uri="{FF2B5EF4-FFF2-40B4-BE49-F238E27FC236}">
                  <a16:creationId xmlns:a16="http://schemas.microsoft.com/office/drawing/2014/main" id="{DFFEDA09-C807-BC4E-89ED-F49C3F40FF43}"/>
                </a:ext>
              </a:extLst>
            </p:cNvPr>
            <p:cNvSpPr/>
            <p:nvPr userDrawn="1"/>
          </p:nvSpPr>
          <p:spPr>
            <a:xfrm>
              <a:off x="2745881"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3" name="Rectangle 32">
              <a:hlinkClick r:id="" action="ppaction://noaction"/>
              <a:extLst>
                <a:ext uri="{FF2B5EF4-FFF2-40B4-BE49-F238E27FC236}">
                  <a16:creationId xmlns:a16="http://schemas.microsoft.com/office/drawing/2014/main" id="{F02E4BE0-EE64-054A-B7EB-4C8F783015E2}"/>
                </a:ext>
              </a:extLst>
            </p:cNvPr>
            <p:cNvSpPr/>
            <p:nvPr userDrawn="1"/>
          </p:nvSpPr>
          <p:spPr>
            <a:xfrm>
              <a:off x="644470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5" name="Rectangle 34">
              <a:hlinkClick r:id="" action="ppaction://noaction"/>
              <a:extLst>
                <a:ext uri="{FF2B5EF4-FFF2-40B4-BE49-F238E27FC236}">
                  <a16:creationId xmlns:a16="http://schemas.microsoft.com/office/drawing/2014/main" id="{4FC02573-ED08-044D-9356-D19A6CA42D04}"/>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7" name="Rectangle 36">
              <a:hlinkClick r:id="" action="ppaction://noaction"/>
              <a:extLst>
                <a:ext uri="{FF2B5EF4-FFF2-40B4-BE49-F238E27FC236}">
                  <a16:creationId xmlns:a16="http://schemas.microsoft.com/office/drawing/2014/main" id="{2E9BD206-DCD0-8D44-9E2C-4FD32862BAD1}"/>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8" name="Rectangle 37">
              <a:hlinkClick r:id="" action="ppaction://noaction"/>
              <a:extLst>
                <a:ext uri="{FF2B5EF4-FFF2-40B4-BE49-F238E27FC236}">
                  <a16:creationId xmlns:a16="http://schemas.microsoft.com/office/drawing/2014/main" id="{FBED216D-2965-CC4F-A9A5-887896BFC4F8}"/>
                </a:ext>
              </a:extLst>
            </p:cNvPr>
            <p:cNvSpPr/>
            <p:nvPr userDrawn="1"/>
          </p:nvSpPr>
          <p:spPr>
            <a:xfrm>
              <a:off x="151472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9" name="Rectangle 38">
              <a:extLst>
                <a:ext uri="{FF2B5EF4-FFF2-40B4-BE49-F238E27FC236}">
                  <a16:creationId xmlns:a16="http://schemas.microsoft.com/office/drawing/2014/main" id="{5B018CDA-BC08-9B4D-AD2F-F4E14F6F9AE6}"/>
                </a:ext>
              </a:extLst>
            </p:cNvPr>
            <p:cNvSpPr/>
            <p:nvPr userDrawn="1"/>
          </p:nvSpPr>
          <p:spPr>
            <a:xfrm>
              <a:off x="5202569"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0" name="Line 8">
              <a:extLst>
                <a:ext uri="{FF2B5EF4-FFF2-40B4-BE49-F238E27FC236}">
                  <a16:creationId xmlns:a16="http://schemas.microsoft.com/office/drawing/2014/main" id="{4665F9C4-44C8-534F-A25B-F27FA3F1CEB9}"/>
                </a:ext>
              </a:extLst>
            </p:cNvPr>
            <p:cNvSpPr>
              <a:spLocks noChangeShapeType="1"/>
            </p:cNvSpPr>
            <p:nvPr userDrawn="1"/>
          </p:nvSpPr>
          <p:spPr bwMode="auto">
            <a:xfrm>
              <a:off x="5595545"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41" name="Rectangle 40">
              <a:hlinkClick r:id="" action="ppaction://noaction"/>
              <a:extLst>
                <a:ext uri="{FF2B5EF4-FFF2-40B4-BE49-F238E27FC236}">
                  <a16:creationId xmlns:a16="http://schemas.microsoft.com/office/drawing/2014/main" id="{B20D3CD6-D135-1944-B884-25651B386E5C}"/>
                </a:ext>
              </a:extLst>
            </p:cNvPr>
            <p:cNvSpPr/>
            <p:nvPr userDrawn="1"/>
          </p:nvSpPr>
          <p:spPr>
            <a:xfrm>
              <a:off x="39803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2" name="Rectangle 41">
              <a:extLst>
                <a:ext uri="{FF2B5EF4-FFF2-40B4-BE49-F238E27FC236}">
                  <a16:creationId xmlns:a16="http://schemas.microsoft.com/office/drawing/2014/main" id="{840E4A1F-EC9D-574A-9ED8-97A0E98FB9D8}"/>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Tree>
    <p:extLst>
      <p:ext uri="{BB962C8B-B14F-4D97-AF65-F5344CB8AC3E}">
        <p14:creationId xmlns:p14="http://schemas.microsoft.com/office/powerpoint/2010/main" val="33192426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326995F-D55D-4D47-BE38-839FBC07C2C1}"/>
              </a:ext>
            </a:extLst>
          </p:cNvPr>
          <p:cNvGrpSpPr/>
          <p:nvPr userDrawn="1"/>
        </p:nvGrpSpPr>
        <p:grpSpPr>
          <a:xfrm>
            <a:off x="-11380" y="-9311"/>
            <a:ext cx="9185167" cy="599171"/>
            <a:chOff x="-11380" y="-9311"/>
            <a:chExt cx="9185167" cy="599171"/>
          </a:xfrm>
        </p:grpSpPr>
        <p:pic>
          <p:nvPicPr>
            <p:cNvPr id="23" name="Picture 22">
              <a:extLst>
                <a:ext uri="{FF2B5EF4-FFF2-40B4-BE49-F238E27FC236}">
                  <a16:creationId xmlns:a16="http://schemas.microsoft.com/office/drawing/2014/main" id="{C695178A-037E-C144-A557-EC248906FA7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24" name="Picture 23">
              <a:extLst>
                <a:ext uri="{FF2B5EF4-FFF2-40B4-BE49-F238E27FC236}">
                  <a16:creationId xmlns:a16="http://schemas.microsoft.com/office/drawing/2014/main" id="{D6D29AE1-8AAF-3340-A04C-9ABAE956A3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B7DF2069-14B8-7444-BF5E-88DE72649CAE}"/>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19" name="Text Placeholder 2">
            <a:extLst>
              <a:ext uri="{FF2B5EF4-FFF2-40B4-BE49-F238E27FC236}">
                <a16:creationId xmlns:a16="http://schemas.microsoft.com/office/drawing/2014/main" id="{0F5C24E8-7FDB-4BE8-8C9B-54A63B437577}"/>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5</a:t>
            </a:r>
          </a:p>
        </p:txBody>
      </p:sp>
      <p:sp>
        <p:nvSpPr>
          <p:cNvPr id="20" name="Picture Placeholder 3">
            <a:extLst>
              <a:ext uri="{FF2B5EF4-FFF2-40B4-BE49-F238E27FC236}">
                <a16:creationId xmlns:a16="http://schemas.microsoft.com/office/drawing/2014/main" id="{DF6325AE-FC76-4343-A1BD-E9E852BAB06A}"/>
              </a:ext>
            </a:extLst>
          </p:cNvPr>
          <p:cNvSpPr>
            <a:spLocks noGrp="1"/>
          </p:cNvSpPr>
          <p:nvPr>
            <p:ph type="pic" sz="quarter" idx="16" hasCustomPrompt="1"/>
          </p:nvPr>
        </p:nvSpPr>
        <p:spPr>
          <a:xfrm>
            <a:off x="434975" y="1412776"/>
            <a:ext cx="4137025" cy="4968875"/>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Click the icon in the </a:t>
            </a:r>
            <a:r>
              <a:rPr lang="en-US" dirty="0" err="1"/>
              <a:t>centre</a:t>
            </a:r>
            <a:r>
              <a:rPr lang="en-US" dirty="0"/>
              <a:t> of the box to insert an image. This layout should be used for two images only. If you have more or less than two images use the appropriate layout in the slide options panel.</a:t>
            </a:r>
          </a:p>
          <a:p>
            <a:endParaRPr lang="en-US" dirty="0"/>
          </a:p>
        </p:txBody>
      </p:sp>
      <p:sp>
        <p:nvSpPr>
          <p:cNvPr id="21" name="Picture Placeholder 3">
            <a:extLst>
              <a:ext uri="{FF2B5EF4-FFF2-40B4-BE49-F238E27FC236}">
                <a16:creationId xmlns:a16="http://schemas.microsoft.com/office/drawing/2014/main" id="{8A03A140-2FCC-5C4F-807C-CA0E66E62B62}"/>
              </a:ext>
            </a:extLst>
          </p:cNvPr>
          <p:cNvSpPr>
            <a:spLocks noGrp="1"/>
          </p:cNvSpPr>
          <p:nvPr>
            <p:ph type="pic" sz="quarter" idx="17" hasCustomPrompt="1"/>
          </p:nvPr>
        </p:nvSpPr>
        <p:spPr>
          <a:xfrm>
            <a:off x="4785313" y="1426499"/>
            <a:ext cx="4137025" cy="4968875"/>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2" name="Slide Number Placeholder 1"/>
          <p:cNvSpPr>
            <a:spLocks noGrp="1"/>
          </p:cNvSpPr>
          <p:nvPr>
            <p:ph type="sldNum" sz="quarter" idx="18"/>
          </p:nvPr>
        </p:nvSpPr>
        <p:spPr/>
        <p:txBody>
          <a:bodyPr/>
          <a:lstStyle/>
          <a:p>
            <a:fld id="{26064075-3AAB-4C73-8B14-15F5C27661CD}" type="slidenum">
              <a:rPr lang="en-US" smtClean="0"/>
              <a:pPr/>
              <a:t>‹#›</a:t>
            </a:fld>
            <a:endParaRPr lang="en-US" dirty="0"/>
          </a:p>
        </p:txBody>
      </p:sp>
      <p:grpSp>
        <p:nvGrpSpPr>
          <p:cNvPr id="29" name="Group 28">
            <a:extLst>
              <a:ext uri="{FF2B5EF4-FFF2-40B4-BE49-F238E27FC236}">
                <a16:creationId xmlns:a16="http://schemas.microsoft.com/office/drawing/2014/main" id="{7E61E7AF-E02D-E848-BEC1-656A758E5A50}"/>
              </a:ext>
            </a:extLst>
          </p:cNvPr>
          <p:cNvGrpSpPr/>
          <p:nvPr userDrawn="1"/>
        </p:nvGrpSpPr>
        <p:grpSpPr>
          <a:xfrm>
            <a:off x="-78191" y="6525344"/>
            <a:ext cx="9222191" cy="341967"/>
            <a:chOff x="-78191" y="6525344"/>
            <a:chExt cx="9222191" cy="341967"/>
          </a:xfrm>
        </p:grpSpPr>
        <p:sp>
          <p:nvSpPr>
            <p:cNvPr id="30" name="Rectangle 29">
              <a:hlinkClick r:id="" action="ppaction://noaction"/>
              <a:extLst>
                <a:ext uri="{FF2B5EF4-FFF2-40B4-BE49-F238E27FC236}">
                  <a16:creationId xmlns:a16="http://schemas.microsoft.com/office/drawing/2014/main" id="{DFFEDA09-C807-BC4E-89ED-F49C3F40FF43}"/>
                </a:ext>
              </a:extLst>
            </p:cNvPr>
            <p:cNvSpPr/>
            <p:nvPr userDrawn="1"/>
          </p:nvSpPr>
          <p:spPr>
            <a:xfrm>
              <a:off x="2745881"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3" name="Rectangle 32">
              <a:hlinkClick r:id="" action="ppaction://noaction"/>
              <a:extLst>
                <a:ext uri="{FF2B5EF4-FFF2-40B4-BE49-F238E27FC236}">
                  <a16:creationId xmlns:a16="http://schemas.microsoft.com/office/drawing/2014/main" id="{F02E4BE0-EE64-054A-B7EB-4C8F783015E2}"/>
                </a:ext>
              </a:extLst>
            </p:cNvPr>
            <p:cNvSpPr/>
            <p:nvPr userDrawn="1"/>
          </p:nvSpPr>
          <p:spPr>
            <a:xfrm>
              <a:off x="644470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5" name="Rectangle 34">
              <a:hlinkClick r:id="" action="ppaction://noaction"/>
              <a:extLst>
                <a:ext uri="{FF2B5EF4-FFF2-40B4-BE49-F238E27FC236}">
                  <a16:creationId xmlns:a16="http://schemas.microsoft.com/office/drawing/2014/main" id="{4FC02573-ED08-044D-9356-D19A6CA42D04}"/>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7" name="Rectangle 36">
              <a:hlinkClick r:id="" action="ppaction://noaction"/>
              <a:extLst>
                <a:ext uri="{FF2B5EF4-FFF2-40B4-BE49-F238E27FC236}">
                  <a16:creationId xmlns:a16="http://schemas.microsoft.com/office/drawing/2014/main" id="{2E9BD206-DCD0-8D44-9E2C-4FD32862BAD1}"/>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8" name="Rectangle 37">
              <a:hlinkClick r:id="" action="ppaction://noaction"/>
              <a:extLst>
                <a:ext uri="{FF2B5EF4-FFF2-40B4-BE49-F238E27FC236}">
                  <a16:creationId xmlns:a16="http://schemas.microsoft.com/office/drawing/2014/main" id="{FBED216D-2965-CC4F-A9A5-887896BFC4F8}"/>
                </a:ext>
              </a:extLst>
            </p:cNvPr>
            <p:cNvSpPr/>
            <p:nvPr userDrawn="1"/>
          </p:nvSpPr>
          <p:spPr>
            <a:xfrm>
              <a:off x="151472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9" name="Rectangle 38">
              <a:extLst>
                <a:ext uri="{FF2B5EF4-FFF2-40B4-BE49-F238E27FC236}">
                  <a16:creationId xmlns:a16="http://schemas.microsoft.com/office/drawing/2014/main" id="{5B018CDA-BC08-9B4D-AD2F-F4E14F6F9AE6}"/>
                </a:ext>
              </a:extLst>
            </p:cNvPr>
            <p:cNvSpPr/>
            <p:nvPr userDrawn="1"/>
          </p:nvSpPr>
          <p:spPr>
            <a:xfrm>
              <a:off x="5202569"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0" name="Line 8">
              <a:extLst>
                <a:ext uri="{FF2B5EF4-FFF2-40B4-BE49-F238E27FC236}">
                  <a16:creationId xmlns:a16="http://schemas.microsoft.com/office/drawing/2014/main" id="{4665F9C4-44C8-534F-A25B-F27FA3F1CEB9}"/>
                </a:ext>
              </a:extLst>
            </p:cNvPr>
            <p:cNvSpPr>
              <a:spLocks noChangeShapeType="1"/>
            </p:cNvSpPr>
            <p:nvPr userDrawn="1"/>
          </p:nvSpPr>
          <p:spPr bwMode="auto">
            <a:xfrm>
              <a:off x="5595545"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41" name="Rectangle 40">
              <a:hlinkClick r:id="" action="ppaction://noaction"/>
              <a:extLst>
                <a:ext uri="{FF2B5EF4-FFF2-40B4-BE49-F238E27FC236}">
                  <a16:creationId xmlns:a16="http://schemas.microsoft.com/office/drawing/2014/main" id="{B20D3CD6-D135-1944-B884-25651B386E5C}"/>
                </a:ext>
              </a:extLst>
            </p:cNvPr>
            <p:cNvSpPr/>
            <p:nvPr userDrawn="1"/>
          </p:nvSpPr>
          <p:spPr>
            <a:xfrm>
              <a:off x="39803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2" name="Rectangle 41">
              <a:extLst>
                <a:ext uri="{FF2B5EF4-FFF2-40B4-BE49-F238E27FC236}">
                  <a16:creationId xmlns:a16="http://schemas.microsoft.com/office/drawing/2014/main" id="{840E4A1F-EC9D-574A-9ED8-97A0E98FB9D8}"/>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Tree>
    <p:extLst>
      <p:ext uri="{BB962C8B-B14F-4D97-AF65-F5344CB8AC3E}">
        <p14:creationId xmlns:p14="http://schemas.microsoft.com/office/powerpoint/2010/main" val="4132764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73" name="Picture 72"/>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52535" y="-162168"/>
            <a:ext cx="9577064" cy="7150336"/>
          </a:xfrm>
          <a:prstGeom prst="rect">
            <a:avLst/>
          </a:prstGeom>
        </p:spPr>
      </p:pic>
      <p:sp>
        <p:nvSpPr>
          <p:cNvPr id="29" name="Rectangle 28"/>
          <p:cNvSpPr/>
          <p:nvPr userDrawn="1"/>
        </p:nvSpPr>
        <p:spPr>
          <a:xfrm>
            <a:off x="-78191" y="3654335"/>
            <a:ext cx="9228374" cy="3212976"/>
          </a:xfrm>
          <a:prstGeom prst="rect">
            <a:avLst/>
          </a:prstGeom>
          <a:gradFill>
            <a:gsLst>
              <a:gs pos="0">
                <a:schemeClr val="tx1">
                  <a:alpha val="0"/>
                </a:schemeClr>
              </a:gs>
              <a:gs pos="100000">
                <a:schemeClr val="tx1">
                  <a:alpha val="69000"/>
                </a:scheme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nvGrpSpPr>
          <p:cNvPr id="48" name="Group 47">
            <a:extLst>
              <a:ext uri="{FF2B5EF4-FFF2-40B4-BE49-F238E27FC236}">
                <a16:creationId xmlns:a16="http://schemas.microsoft.com/office/drawing/2014/main" id="{78292830-B94A-9541-81B2-C37153AB829D}"/>
              </a:ext>
            </a:extLst>
          </p:cNvPr>
          <p:cNvGrpSpPr/>
          <p:nvPr userDrawn="1"/>
        </p:nvGrpSpPr>
        <p:grpSpPr>
          <a:xfrm>
            <a:off x="1514762" y="6606663"/>
            <a:ext cx="7307843" cy="223847"/>
            <a:chOff x="1514762" y="6237312"/>
            <a:chExt cx="7307843" cy="583887"/>
          </a:xfrm>
        </p:grpSpPr>
        <p:sp>
          <p:nvSpPr>
            <p:cNvPr id="50" name="Rectangle 49">
              <a:hlinkClick r:id="" action="ppaction://noaction"/>
              <a:extLst>
                <a:ext uri="{FF2B5EF4-FFF2-40B4-BE49-F238E27FC236}">
                  <a16:creationId xmlns:a16="http://schemas.microsoft.com/office/drawing/2014/main" id="{6BE71E00-09BC-B14D-AAB9-EBD2CE1FAEF7}"/>
                </a:ext>
              </a:extLst>
            </p:cNvPr>
            <p:cNvSpPr/>
            <p:nvPr userDrawn="1"/>
          </p:nvSpPr>
          <p:spPr>
            <a:xfrm>
              <a:off x="1514762"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1" name="Rectangle 50">
              <a:hlinkClick r:id="" action="ppaction://noaction"/>
              <a:extLst>
                <a:ext uri="{FF2B5EF4-FFF2-40B4-BE49-F238E27FC236}">
                  <a16:creationId xmlns:a16="http://schemas.microsoft.com/office/drawing/2014/main" id="{F6E0C9E7-0F6D-3F4D-97FA-314D156680F1}"/>
                </a:ext>
              </a:extLst>
            </p:cNvPr>
            <p:cNvSpPr/>
            <p:nvPr userDrawn="1"/>
          </p:nvSpPr>
          <p:spPr>
            <a:xfrm>
              <a:off x="2747249"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2" name="Rectangle 51">
              <a:hlinkClick r:id="" action="ppaction://noaction"/>
              <a:extLst>
                <a:ext uri="{FF2B5EF4-FFF2-40B4-BE49-F238E27FC236}">
                  <a16:creationId xmlns:a16="http://schemas.microsoft.com/office/drawing/2014/main" id="{66138929-639D-BF41-A1D0-13BBBB7FDABB}"/>
                </a:ext>
              </a:extLst>
            </p:cNvPr>
            <p:cNvSpPr/>
            <p:nvPr userDrawn="1"/>
          </p:nvSpPr>
          <p:spPr>
            <a:xfrm>
              <a:off x="3979736"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3" name="Rectangle 52">
              <a:hlinkClick r:id="" action="ppaction://noaction"/>
              <a:extLst>
                <a:ext uri="{FF2B5EF4-FFF2-40B4-BE49-F238E27FC236}">
                  <a16:creationId xmlns:a16="http://schemas.microsoft.com/office/drawing/2014/main" id="{B1501CBD-A709-4546-B437-68311B2410A8}"/>
                </a:ext>
              </a:extLst>
            </p:cNvPr>
            <p:cNvSpPr/>
            <p:nvPr userDrawn="1"/>
          </p:nvSpPr>
          <p:spPr>
            <a:xfrm>
              <a:off x="5212223"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4" name="Rectangle 53">
              <a:hlinkClick r:id="" action="ppaction://noaction"/>
              <a:extLst>
                <a:ext uri="{FF2B5EF4-FFF2-40B4-BE49-F238E27FC236}">
                  <a16:creationId xmlns:a16="http://schemas.microsoft.com/office/drawing/2014/main" id="{18D46CDA-4060-034A-96D0-BC505D418410}"/>
                </a:ext>
              </a:extLst>
            </p:cNvPr>
            <p:cNvSpPr/>
            <p:nvPr userDrawn="1"/>
          </p:nvSpPr>
          <p:spPr>
            <a:xfrm>
              <a:off x="6444708"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5" name="Rectangle 54">
              <a:hlinkClick r:id="" action="ppaction://noaction"/>
              <a:extLst>
                <a:ext uri="{FF2B5EF4-FFF2-40B4-BE49-F238E27FC236}">
                  <a16:creationId xmlns:a16="http://schemas.microsoft.com/office/drawing/2014/main" id="{205CE45C-E905-724E-A2BA-F697E8062730}"/>
                </a:ext>
              </a:extLst>
            </p:cNvPr>
            <p:cNvSpPr/>
            <p:nvPr userDrawn="1"/>
          </p:nvSpPr>
          <p:spPr>
            <a:xfrm>
              <a:off x="7668344"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49" name="Rectangle 48">
            <a:extLst>
              <a:ext uri="{FF2B5EF4-FFF2-40B4-BE49-F238E27FC236}">
                <a16:creationId xmlns:a16="http://schemas.microsoft.com/office/drawing/2014/main" id="{8AB28520-4428-F245-9E02-6B098F6B8B9E}"/>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69" name="Line 8">
            <a:extLst>
              <a:ext uri="{FF2B5EF4-FFF2-40B4-BE49-F238E27FC236}">
                <a16:creationId xmlns:a16="http://schemas.microsoft.com/office/drawing/2014/main" id="{CBE76A43-5AC2-B74A-A878-197CC5482A10}"/>
              </a:ext>
            </a:extLst>
          </p:cNvPr>
          <p:cNvSpPr>
            <a:spLocks noChangeShapeType="1"/>
          </p:cNvSpPr>
          <p:nvPr userDrawn="1"/>
        </p:nvSpPr>
        <p:spPr bwMode="auto">
          <a:xfrm flipH="1">
            <a:off x="644146" y="6656429"/>
            <a:ext cx="432048" cy="0"/>
          </a:xfrm>
          <a:prstGeom prst="line">
            <a:avLst/>
          </a:prstGeom>
          <a:noFill/>
          <a:ln w="34925"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16" name="Rectangle 15">
            <a:extLst>
              <a:ext uri="{FF2B5EF4-FFF2-40B4-BE49-F238E27FC236}">
                <a16:creationId xmlns:a16="http://schemas.microsoft.com/office/drawing/2014/main" id="{4DD5F1AC-AA91-9849-A218-9D8A8903243F}"/>
              </a:ext>
            </a:extLst>
          </p:cNvPr>
          <p:cNvSpPr/>
          <p:nvPr userDrawn="1"/>
        </p:nvSpPr>
        <p:spPr>
          <a:xfrm flipH="1">
            <a:off x="440716" y="3078839"/>
            <a:ext cx="6021664" cy="1008100"/>
          </a:xfrm>
          <a:prstGeom prst="rect">
            <a:avLst/>
          </a:prstGeom>
          <a:gradFill>
            <a:gsLst>
              <a:gs pos="1000">
                <a:schemeClr val="accent1">
                  <a:alpha val="0"/>
                  <a:lumMod val="96000"/>
                </a:schemeClr>
              </a:gs>
              <a:gs pos="50000">
                <a:srgbClr val="00697E">
                  <a:alpha val="84000"/>
                </a:srgbClr>
              </a:gs>
              <a:gs pos="99000">
                <a:srgbClr val="00697E">
                  <a:alpha val="90000"/>
                </a:srgbClr>
              </a:gs>
            </a:gsLst>
            <a:lin ang="9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schemeClr val="lt1"/>
              </a:solidFill>
            </a:endParaRPr>
          </a:p>
        </p:txBody>
      </p:sp>
      <p:sp>
        <p:nvSpPr>
          <p:cNvPr id="17" name="Text Placeholder 9">
            <a:extLst>
              <a:ext uri="{FF2B5EF4-FFF2-40B4-BE49-F238E27FC236}">
                <a16:creationId xmlns:a16="http://schemas.microsoft.com/office/drawing/2014/main" id="{E92256B5-EEEF-3748-8CBA-C3F3FB93CB28}"/>
              </a:ext>
            </a:extLst>
          </p:cNvPr>
          <p:cNvSpPr>
            <a:spLocks noGrp="1"/>
          </p:cNvSpPr>
          <p:nvPr>
            <p:ph type="body" sz="quarter" idx="13" hasCustomPrompt="1"/>
          </p:nvPr>
        </p:nvSpPr>
        <p:spPr>
          <a:xfrm>
            <a:off x="644146" y="3398223"/>
            <a:ext cx="4087410" cy="369332"/>
          </a:xfrm>
        </p:spPr>
        <p:txBody>
          <a:bodyPr wrap="square">
            <a:spAutoFit/>
          </a:bodyPr>
          <a:lstStyle>
            <a:lvl1pPr algn="l">
              <a:lnSpc>
                <a:spcPct val="100000"/>
              </a:lnSpc>
              <a:spcBef>
                <a:spcPts val="0"/>
              </a:spcBef>
              <a:spcAft>
                <a:spcPts val="0"/>
              </a:spcAft>
              <a:defRPr sz="2400" b="1" i="0" cap="none">
                <a:solidFill>
                  <a:schemeClr val="bg1">
                    <a:lumMod val="95000"/>
                  </a:schemeClr>
                </a:solidFill>
                <a:latin typeface="Arial" panose="020B0604020202020204" pitchFamily="34" charset="0"/>
                <a:cs typeface="Arial" panose="020B0604020202020204" pitchFamily="34" charset="0"/>
              </a:defRPr>
            </a:lvl1pPr>
          </a:lstStyle>
          <a:p>
            <a:pPr lvl="0"/>
            <a:r>
              <a:rPr lang="en-US" dirty="0"/>
              <a:t>SECTIONAL TITLE ONE</a:t>
            </a:r>
          </a:p>
        </p:txBody>
      </p:sp>
      <p:sp>
        <p:nvSpPr>
          <p:cNvPr id="2" name="Slide Number Placeholder 1"/>
          <p:cNvSpPr>
            <a:spLocks noGrp="1"/>
          </p:cNvSpPr>
          <p:nvPr>
            <p:ph type="sldNum" sz="quarter" idx="14"/>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2023386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21E951D-FE9C-AD40-8BCE-C5D8F4C5141D}"/>
              </a:ext>
            </a:extLst>
          </p:cNvPr>
          <p:cNvGrpSpPr/>
          <p:nvPr userDrawn="1"/>
        </p:nvGrpSpPr>
        <p:grpSpPr>
          <a:xfrm>
            <a:off x="-11380" y="-9311"/>
            <a:ext cx="9185167" cy="599171"/>
            <a:chOff x="-11380" y="-9311"/>
            <a:chExt cx="9185167" cy="599171"/>
          </a:xfrm>
        </p:grpSpPr>
        <p:pic>
          <p:nvPicPr>
            <p:cNvPr id="25" name="Picture 24">
              <a:extLst>
                <a:ext uri="{FF2B5EF4-FFF2-40B4-BE49-F238E27FC236}">
                  <a16:creationId xmlns:a16="http://schemas.microsoft.com/office/drawing/2014/main" id="{820F94A5-FAEC-F940-8D71-634D2316986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26" name="Picture 25">
              <a:extLst>
                <a:ext uri="{FF2B5EF4-FFF2-40B4-BE49-F238E27FC236}">
                  <a16:creationId xmlns:a16="http://schemas.microsoft.com/office/drawing/2014/main" id="{6F066794-56AD-FA49-9192-5A02247B80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B7DF2069-14B8-7444-BF5E-88DE72649CAE}"/>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19" name="Text Placeholder 2">
            <a:extLst>
              <a:ext uri="{FF2B5EF4-FFF2-40B4-BE49-F238E27FC236}">
                <a16:creationId xmlns:a16="http://schemas.microsoft.com/office/drawing/2014/main" id="{0F5C24E8-7FDB-4BE8-8C9B-54A63B437577}"/>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5</a:t>
            </a:r>
          </a:p>
        </p:txBody>
      </p:sp>
      <p:sp>
        <p:nvSpPr>
          <p:cNvPr id="20" name="Picture Placeholder 3">
            <a:extLst>
              <a:ext uri="{FF2B5EF4-FFF2-40B4-BE49-F238E27FC236}">
                <a16:creationId xmlns:a16="http://schemas.microsoft.com/office/drawing/2014/main" id="{2764E57C-B122-6C4F-BFA1-A23E6DBE9B3C}"/>
              </a:ext>
            </a:extLst>
          </p:cNvPr>
          <p:cNvSpPr>
            <a:spLocks noGrp="1"/>
          </p:cNvSpPr>
          <p:nvPr>
            <p:ph type="pic" sz="quarter" idx="16" hasCustomPrompt="1"/>
          </p:nvPr>
        </p:nvSpPr>
        <p:spPr>
          <a:xfrm>
            <a:off x="434975" y="1412777"/>
            <a:ext cx="4202272" cy="4968875"/>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Click the icon in the </a:t>
            </a:r>
            <a:r>
              <a:rPr lang="en-US" dirty="0" err="1"/>
              <a:t>centre</a:t>
            </a:r>
            <a:r>
              <a:rPr lang="en-US" dirty="0"/>
              <a:t> of the box to insert an image. This layout should be used for three images only. If you have more or less than three images use the appropriate layout in the slide options panel.</a:t>
            </a:r>
          </a:p>
          <a:p>
            <a:endParaRPr lang="en-US" dirty="0"/>
          </a:p>
        </p:txBody>
      </p:sp>
      <p:sp>
        <p:nvSpPr>
          <p:cNvPr id="21" name="Picture Placeholder 3">
            <a:extLst>
              <a:ext uri="{FF2B5EF4-FFF2-40B4-BE49-F238E27FC236}">
                <a16:creationId xmlns:a16="http://schemas.microsoft.com/office/drawing/2014/main" id="{35AB51D1-FF73-1C42-A83F-7B51D2F6D936}"/>
              </a:ext>
            </a:extLst>
          </p:cNvPr>
          <p:cNvSpPr>
            <a:spLocks noGrp="1"/>
          </p:cNvSpPr>
          <p:nvPr>
            <p:ph type="pic" sz="quarter" idx="19" hasCustomPrompt="1"/>
          </p:nvPr>
        </p:nvSpPr>
        <p:spPr>
          <a:xfrm>
            <a:off x="4807743" y="1412776"/>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22" name="Picture Placeholder 3">
            <a:extLst>
              <a:ext uri="{FF2B5EF4-FFF2-40B4-BE49-F238E27FC236}">
                <a16:creationId xmlns:a16="http://schemas.microsoft.com/office/drawing/2014/main" id="{A0BC47F5-933E-F64A-801C-47B4F3C34079}"/>
              </a:ext>
            </a:extLst>
          </p:cNvPr>
          <p:cNvSpPr>
            <a:spLocks noGrp="1"/>
          </p:cNvSpPr>
          <p:nvPr>
            <p:ph type="pic" sz="quarter" idx="20" hasCustomPrompt="1"/>
          </p:nvPr>
        </p:nvSpPr>
        <p:spPr>
          <a:xfrm>
            <a:off x="4807743" y="3995514"/>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2" name="Slide Number Placeholder 1"/>
          <p:cNvSpPr>
            <a:spLocks noGrp="1"/>
          </p:cNvSpPr>
          <p:nvPr>
            <p:ph type="sldNum" sz="quarter" idx="21"/>
          </p:nvPr>
        </p:nvSpPr>
        <p:spPr/>
        <p:txBody>
          <a:bodyPr/>
          <a:lstStyle/>
          <a:p>
            <a:fld id="{26064075-3AAB-4C73-8B14-15F5C27661CD}" type="slidenum">
              <a:rPr lang="en-US" smtClean="0"/>
              <a:pPr/>
              <a:t>‹#›</a:t>
            </a:fld>
            <a:endParaRPr lang="en-US" dirty="0"/>
          </a:p>
        </p:txBody>
      </p:sp>
      <p:grpSp>
        <p:nvGrpSpPr>
          <p:cNvPr id="29" name="Group 28">
            <a:extLst>
              <a:ext uri="{FF2B5EF4-FFF2-40B4-BE49-F238E27FC236}">
                <a16:creationId xmlns:a16="http://schemas.microsoft.com/office/drawing/2014/main" id="{7E61E7AF-E02D-E848-BEC1-656A758E5A50}"/>
              </a:ext>
            </a:extLst>
          </p:cNvPr>
          <p:cNvGrpSpPr/>
          <p:nvPr userDrawn="1"/>
        </p:nvGrpSpPr>
        <p:grpSpPr>
          <a:xfrm>
            <a:off x="-78191" y="6525344"/>
            <a:ext cx="9222191" cy="341967"/>
            <a:chOff x="-78191" y="6525344"/>
            <a:chExt cx="9222191" cy="341967"/>
          </a:xfrm>
        </p:grpSpPr>
        <p:sp>
          <p:nvSpPr>
            <p:cNvPr id="30" name="Rectangle 29">
              <a:hlinkClick r:id="" action="ppaction://noaction"/>
              <a:extLst>
                <a:ext uri="{FF2B5EF4-FFF2-40B4-BE49-F238E27FC236}">
                  <a16:creationId xmlns:a16="http://schemas.microsoft.com/office/drawing/2014/main" id="{DFFEDA09-C807-BC4E-89ED-F49C3F40FF43}"/>
                </a:ext>
              </a:extLst>
            </p:cNvPr>
            <p:cNvSpPr/>
            <p:nvPr userDrawn="1"/>
          </p:nvSpPr>
          <p:spPr>
            <a:xfrm>
              <a:off x="2745881"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3" name="Rectangle 32">
              <a:hlinkClick r:id="" action="ppaction://noaction"/>
              <a:extLst>
                <a:ext uri="{FF2B5EF4-FFF2-40B4-BE49-F238E27FC236}">
                  <a16:creationId xmlns:a16="http://schemas.microsoft.com/office/drawing/2014/main" id="{F02E4BE0-EE64-054A-B7EB-4C8F783015E2}"/>
                </a:ext>
              </a:extLst>
            </p:cNvPr>
            <p:cNvSpPr/>
            <p:nvPr userDrawn="1"/>
          </p:nvSpPr>
          <p:spPr>
            <a:xfrm>
              <a:off x="644470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5" name="Rectangle 34">
              <a:hlinkClick r:id="" action="ppaction://noaction"/>
              <a:extLst>
                <a:ext uri="{FF2B5EF4-FFF2-40B4-BE49-F238E27FC236}">
                  <a16:creationId xmlns:a16="http://schemas.microsoft.com/office/drawing/2014/main" id="{4FC02573-ED08-044D-9356-D19A6CA42D04}"/>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8" name="Rectangle 37">
              <a:hlinkClick r:id="" action="ppaction://noaction"/>
              <a:extLst>
                <a:ext uri="{FF2B5EF4-FFF2-40B4-BE49-F238E27FC236}">
                  <a16:creationId xmlns:a16="http://schemas.microsoft.com/office/drawing/2014/main" id="{2E9BD206-DCD0-8D44-9E2C-4FD32862BAD1}"/>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9" name="Rectangle 38">
              <a:hlinkClick r:id="" action="ppaction://noaction"/>
              <a:extLst>
                <a:ext uri="{FF2B5EF4-FFF2-40B4-BE49-F238E27FC236}">
                  <a16:creationId xmlns:a16="http://schemas.microsoft.com/office/drawing/2014/main" id="{FBED216D-2965-CC4F-A9A5-887896BFC4F8}"/>
                </a:ext>
              </a:extLst>
            </p:cNvPr>
            <p:cNvSpPr/>
            <p:nvPr userDrawn="1"/>
          </p:nvSpPr>
          <p:spPr>
            <a:xfrm>
              <a:off x="151472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0" name="Rectangle 39">
              <a:extLst>
                <a:ext uri="{FF2B5EF4-FFF2-40B4-BE49-F238E27FC236}">
                  <a16:creationId xmlns:a16="http://schemas.microsoft.com/office/drawing/2014/main" id="{5B018CDA-BC08-9B4D-AD2F-F4E14F6F9AE6}"/>
                </a:ext>
              </a:extLst>
            </p:cNvPr>
            <p:cNvSpPr/>
            <p:nvPr userDrawn="1"/>
          </p:nvSpPr>
          <p:spPr>
            <a:xfrm>
              <a:off x="5202569"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1" name="Line 8">
              <a:extLst>
                <a:ext uri="{FF2B5EF4-FFF2-40B4-BE49-F238E27FC236}">
                  <a16:creationId xmlns:a16="http://schemas.microsoft.com/office/drawing/2014/main" id="{4665F9C4-44C8-534F-A25B-F27FA3F1CEB9}"/>
                </a:ext>
              </a:extLst>
            </p:cNvPr>
            <p:cNvSpPr>
              <a:spLocks noChangeShapeType="1"/>
            </p:cNvSpPr>
            <p:nvPr userDrawn="1"/>
          </p:nvSpPr>
          <p:spPr bwMode="auto">
            <a:xfrm>
              <a:off x="5595545"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42" name="Rectangle 41">
              <a:hlinkClick r:id="" action="ppaction://noaction"/>
              <a:extLst>
                <a:ext uri="{FF2B5EF4-FFF2-40B4-BE49-F238E27FC236}">
                  <a16:creationId xmlns:a16="http://schemas.microsoft.com/office/drawing/2014/main" id="{B20D3CD6-D135-1944-B884-25651B386E5C}"/>
                </a:ext>
              </a:extLst>
            </p:cNvPr>
            <p:cNvSpPr/>
            <p:nvPr userDrawn="1"/>
          </p:nvSpPr>
          <p:spPr>
            <a:xfrm>
              <a:off x="39803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3" name="Rectangle 42">
              <a:extLst>
                <a:ext uri="{FF2B5EF4-FFF2-40B4-BE49-F238E27FC236}">
                  <a16:creationId xmlns:a16="http://schemas.microsoft.com/office/drawing/2014/main" id="{840E4A1F-EC9D-574A-9ED8-97A0E98FB9D8}"/>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Tree>
    <p:extLst>
      <p:ext uri="{BB962C8B-B14F-4D97-AF65-F5344CB8AC3E}">
        <p14:creationId xmlns:p14="http://schemas.microsoft.com/office/powerpoint/2010/main" val="3982477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39C76C5-677C-D646-A6EC-3150C5E95528}"/>
              </a:ext>
            </a:extLst>
          </p:cNvPr>
          <p:cNvGrpSpPr/>
          <p:nvPr userDrawn="1"/>
        </p:nvGrpSpPr>
        <p:grpSpPr>
          <a:xfrm>
            <a:off x="-11380" y="-9311"/>
            <a:ext cx="9185167" cy="599171"/>
            <a:chOff x="-11380" y="-9311"/>
            <a:chExt cx="9185167" cy="599171"/>
          </a:xfrm>
        </p:grpSpPr>
        <p:pic>
          <p:nvPicPr>
            <p:cNvPr id="26" name="Picture 25">
              <a:extLst>
                <a:ext uri="{FF2B5EF4-FFF2-40B4-BE49-F238E27FC236}">
                  <a16:creationId xmlns:a16="http://schemas.microsoft.com/office/drawing/2014/main" id="{A75469FD-1F09-6B4B-8808-2D2D0E8C766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27" name="Picture 26">
              <a:extLst>
                <a:ext uri="{FF2B5EF4-FFF2-40B4-BE49-F238E27FC236}">
                  <a16:creationId xmlns:a16="http://schemas.microsoft.com/office/drawing/2014/main" id="{0F2A5D26-46D2-9941-86BD-BE001C8CE0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B7DF2069-14B8-7444-BF5E-88DE72649CAE}"/>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19" name="Text Placeholder 2">
            <a:extLst>
              <a:ext uri="{FF2B5EF4-FFF2-40B4-BE49-F238E27FC236}">
                <a16:creationId xmlns:a16="http://schemas.microsoft.com/office/drawing/2014/main" id="{0F5C24E8-7FDB-4BE8-8C9B-54A63B437577}"/>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5</a:t>
            </a:r>
          </a:p>
        </p:txBody>
      </p:sp>
      <p:sp>
        <p:nvSpPr>
          <p:cNvPr id="20" name="Picture Placeholder 3">
            <a:extLst>
              <a:ext uri="{FF2B5EF4-FFF2-40B4-BE49-F238E27FC236}">
                <a16:creationId xmlns:a16="http://schemas.microsoft.com/office/drawing/2014/main" id="{732B0E16-CF61-4F43-8958-32717F7A9EF0}"/>
              </a:ext>
            </a:extLst>
          </p:cNvPr>
          <p:cNvSpPr>
            <a:spLocks noGrp="1"/>
          </p:cNvSpPr>
          <p:nvPr>
            <p:ph type="pic" sz="quarter" idx="16" hasCustomPrompt="1"/>
          </p:nvPr>
        </p:nvSpPr>
        <p:spPr>
          <a:xfrm>
            <a:off x="434975" y="1412778"/>
            <a:ext cx="4202272" cy="2395390"/>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Click the icon in the </a:t>
            </a:r>
            <a:r>
              <a:rPr lang="en-US" dirty="0" err="1"/>
              <a:t>centre</a:t>
            </a:r>
            <a:r>
              <a:rPr lang="en-US" dirty="0"/>
              <a:t> of the box to insert an image. This layout should be used for four images only. If you have more or less than four images use the appropriate layout in the slide options panel.</a:t>
            </a:r>
          </a:p>
          <a:p>
            <a:endParaRPr lang="en-US" dirty="0"/>
          </a:p>
        </p:txBody>
      </p:sp>
      <p:sp>
        <p:nvSpPr>
          <p:cNvPr id="21" name="Picture Placeholder 3">
            <a:extLst>
              <a:ext uri="{FF2B5EF4-FFF2-40B4-BE49-F238E27FC236}">
                <a16:creationId xmlns:a16="http://schemas.microsoft.com/office/drawing/2014/main" id="{BDBE56AE-072A-BC4F-954F-6DE77B574EDE}"/>
              </a:ext>
            </a:extLst>
          </p:cNvPr>
          <p:cNvSpPr>
            <a:spLocks noGrp="1"/>
          </p:cNvSpPr>
          <p:nvPr>
            <p:ph type="pic" sz="quarter" idx="19" hasCustomPrompt="1"/>
          </p:nvPr>
        </p:nvSpPr>
        <p:spPr>
          <a:xfrm>
            <a:off x="4807743" y="1412776"/>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22" name="Picture Placeholder 3">
            <a:extLst>
              <a:ext uri="{FF2B5EF4-FFF2-40B4-BE49-F238E27FC236}">
                <a16:creationId xmlns:a16="http://schemas.microsoft.com/office/drawing/2014/main" id="{3AF74EC3-DE98-DC49-A5BF-36938A62B7BD}"/>
              </a:ext>
            </a:extLst>
          </p:cNvPr>
          <p:cNvSpPr>
            <a:spLocks noGrp="1"/>
          </p:cNvSpPr>
          <p:nvPr>
            <p:ph type="pic" sz="quarter" idx="20" hasCustomPrompt="1"/>
          </p:nvPr>
        </p:nvSpPr>
        <p:spPr>
          <a:xfrm>
            <a:off x="4807743" y="3995514"/>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23" name="Picture Placeholder 3">
            <a:extLst>
              <a:ext uri="{FF2B5EF4-FFF2-40B4-BE49-F238E27FC236}">
                <a16:creationId xmlns:a16="http://schemas.microsoft.com/office/drawing/2014/main" id="{0E23F43B-BF2F-8245-8671-2C1768703389}"/>
              </a:ext>
            </a:extLst>
          </p:cNvPr>
          <p:cNvSpPr>
            <a:spLocks noGrp="1"/>
          </p:cNvSpPr>
          <p:nvPr>
            <p:ph type="pic" sz="quarter" idx="21" hasCustomPrompt="1"/>
          </p:nvPr>
        </p:nvSpPr>
        <p:spPr>
          <a:xfrm>
            <a:off x="473255" y="3995514"/>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2" name="Slide Number Placeholder 1"/>
          <p:cNvSpPr>
            <a:spLocks noGrp="1"/>
          </p:cNvSpPr>
          <p:nvPr>
            <p:ph type="sldNum" sz="quarter" idx="22"/>
          </p:nvPr>
        </p:nvSpPr>
        <p:spPr/>
        <p:txBody>
          <a:bodyPr/>
          <a:lstStyle/>
          <a:p>
            <a:fld id="{26064075-3AAB-4C73-8B14-15F5C27661CD}" type="slidenum">
              <a:rPr lang="en-US" smtClean="0"/>
              <a:pPr/>
              <a:t>‹#›</a:t>
            </a:fld>
            <a:endParaRPr lang="en-US" dirty="0"/>
          </a:p>
        </p:txBody>
      </p:sp>
      <p:grpSp>
        <p:nvGrpSpPr>
          <p:cNvPr id="29" name="Group 28">
            <a:extLst>
              <a:ext uri="{FF2B5EF4-FFF2-40B4-BE49-F238E27FC236}">
                <a16:creationId xmlns:a16="http://schemas.microsoft.com/office/drawing/2014/main" id="{7E61E7AF-E02D-E848-BEC1-656A758E5A50}"/>
              </a:ext>
            </a:extLst>
          </p:cNvPr>
          <p:cNvGrpSpPr/>
          <p:nvPr userDrawn="1"/>
        </p:nvGrpSpPr>
        <p:grpSpPr>
          <a:xfrm>
            <a:off x="-78191" y="6525344"/>
            <a:ext cx="9222191" cy="341967"/>
            <a:chOff x="-78191" y="6525344"/>
            <a:chExt cx="9222191" cy="341967"/>
          </a:xfrm>
        </p:grpSpPr>
        <p:sp>
          <p:nvSpPr>
            <p:cNvPr id="30" name="Rectangle 29">
              <a:hlinkClick r:id="" action="ppaction://noaction"/>
              <a:extLst>
                <a:ext uri="{FF2B5EF4-FFF2-40B4-BE49-F238E27FC236}">
                  <a16:creationId xmlns:a16="http://schemas.microsoft.com/office/drawing/2014/main" id="{DFFEDA09-C807-BC4E-89ED-F49C3F40FF43}"/>
                </a:ext>
              </a:extLst>
            </p:cNvPr>
            <p:cNvSpPr/>
            <p:nvPr userDrawn="1"/>
          </p:nvSpPr>
          <p:spPr>
            <a:xfrm>
              <a:off x="2745881"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3" name="Rectangle 32">
              <a:hlinkClick r:id="" action="ppaction://noaction"/>
              <a:extLst>
                <a:ext uri="{FF2B5EF4-FFF2-40B4-BE49-F238E27FC236}">
                  <a16:creationId xmlns:a16="http://schemas.microsoft.com/office/drawing/2014/main" id="{F02E4BE0-EE64-054A-B7EB-4C8F783015E2}"/>
                </a:ext>
              </a:extLst>
            </p:cNvPr>
            <p:cNvSpPr/>
            <p:nvPr userDrawn="1"/>
          </p:nvSpPr>
          <p:spPr>
            <a:xfrm>
              <a:off x="644470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5" name="Rectangle 34">
              <a:hlinkClick r:id="" action="ppaction://noaction"/>
              <a:extLst>
                <a:ext uri="{FF2B5EF4-FFF2-40B4-BE49-F238E27FC236}">
                  <a16:creationId xmlns:a16="http://schemas.microsoft.com/office/drawing/2014/main" id="{4FC02573-ED08-044D-9356-D19A6CA42D04}"/>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9" name="Rectangle 38">
              <a:hlinkClick r:id="" action="ppaction://noaction"/>
              <a:extLst>
                <a:ext uri="{FF2B5EF4-FFF2-40B4-BE49-F238E27FC236}">
                  <a16:creationId xmlns:a16="http://schemas.microsoft.com/office/drawing/2014/main" id="{2E9BD206-DCD0-8D44-9E2C-4FD32862BAD1}"/>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0" name="Rectangle 39">
              <a:hlinkClick r:id="" action="ppaction://noaction"/>
              <a:extLst>
                <a:ext uri="{FF2B5EF4-FFF2-40B4-BE49-F238E27FC236}">
                  <a16:creationId xmlns:a16="http://schemas.microsoft.com/office/drawing/2014/main" id="{FBED216D-2965-CC4F-A9A5-887896BFC4F8}"/>
                </a:ext>
              </a:extLst>
            </p:cNvPr>
            <p:cNvSpPr/>
            <p:nvPr userDrawn="1"/>
          </p:nvSpPr>
          <p:spPr>
            <a:xfrm>
              <a:off x="151472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1" name="Rectangle 40">
              <a:extLst>
                <a:ext uri="{FF2B5EF4-FFF2-40B4-BE49-F238E27FC236}">
                  <a16:creationId xmlns:a16="http://schemas.microsoft.com/office/drawing/2014/main" id="{5B018CDA-BC08-9B4D-AD2F-F4E14F6F9AE6}"/>
                </a:ext>
              </a:extLst>
            </p:cNvPr>
            <p:cNvSpPr/>
            <p:nvPr userDrawn="1"/>
          </p:nvSpPr>
          <p:spPr>
            <a:xfrm>
              <a:off x="5202569"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2" name="Line 8">
              <a:extLst>
                <a:ext uri="{FF2B5EF4-FFF2-40B4-BE49-F238E27FC236}">
                  <a16:creationId xmlns:a16="http://schemas.microsoft.com/office/drawing/2014/main" id="{4665F9C4-44C8-534F-A25B-F27FA3F1CEB9}"/>
                </a:ext>
              </a:extLst>
            </p:cNvPr>
            <p:cNvSpPr>
              <a:spLocks noChangeShapeType="1"/>
            </p:cNvSpPr>
            <p:nvPr userDrawn="1"/>
          </p:nvSpPr>
          <p:spPr bwMode="auto">
            <a:xfrm>
              <a:off x="5595545"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43" name="Rectangle 42">
              <a:hlinkClick r:id="" action="ppaction://noaction"/>
              <a:extLst>
                <a:ext uri="{FF2B5EF4-FFF2-40B4-BE49-F238E27FC236}">
                  <a16:creationId xmlns:a16="http://schemas.microsoft.com/office/drawing/2014/main" id="{B20D3CD6-D135-1944-B884-25651B386E5C}"/>
                </a:ext>
              </a:extLst>
            </p:cNvPr>
            <p:cNvSpPr/>
            <p:nvPr userDrawn="1"/>
          </p:nvSpPr>
          <p:spPr>
            <a:xfrm>
              <a:off x="39803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4" name="Rectangle 43">
              <a:extLst>
                <a:ext uri="{FF2B5EF4-FFF2-40B4-BE49-F238E27FC236}">
                  <a16:creationId xmlns:a16="http://schemas.microsoft.com/office/drawing/2014/main" id="{840E4A1F-EC9D-574A-9ED8-97A0E98FB9D8}"/>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Tree>
    <p:extLst>
      <p:ext uri="{BB962C8B-B14F-4D97-AF65-F5344CB8AC3E}">
        <p14:creationId xmlns:p14="http://schemas.microsoft.com/office/powerpoint/2010/main" val="7548540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2551036-BDF7-0246-BE39-7C069088192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38535" y="-97020"/>
            <a:ext cx="9402717" cy="7052037"/>
          </a:xfrm>
          <a:prstGeom prst="rect">
            <a:avLst/>
          </a:prstGeom>
        </p:spPr>
      </p:pic>
      <p:sp>
        <p:nvSpPr>
          <p:cNvPr id="33" name="Rectangle 32">
            <a:extLst>
              <a:ext uri="{FF2B5EF4-FFF2-40B4-BE49-F238E27FC236}">
                <a16:creationId xmlns:a16="http://schemas.microsoft.com/office/drawing/2014/main" id="{02FC743E-C909-1A45-BEF8-70EB7487ECBC}"/>
              </a:ext>
            </a:extLst>
          </p:cNvPr>
          <p:cNvSpPr/>
          <p:nvPr userDrawn="1"/>
        </p:nvSpPr>
        <p:spPr>
          <a:xfrm>
            <a:off x="-138535" y="3678261"/>
            <a:ext cx="9402719" cy="3212976"/>
          </a:xfrm>
          <a:prstGeom prst="rect">
            <a:avLst/>
          </a:prstGeom>
          <a:gradFill>
            <a:gsLst>
              <a:gs pos="0">
                <a:schemeClr val="tx1">
                  <a:alpha val="0"/>
                </a:schemeClr>
              </a:gs>
              <a:gs pos="100000">
                <a:schemeClr val="tx1">
                  <a:alpha val="69000"/>
                </a:scheme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15" name="Rectangle 14">
            <a:hlinkClick r:id="" action="ppaction://noaction"/>
            <a:extLst>
              <a:ext uri="{FF2B5EF4-FFF2-40B4-BE49-F238E27FC236}">
                <a16:creationId xmlns:a16="http://schemas.microsoft.com/office/drawing/2014/main" id="{3CFE0C01-ADA5-9B46-9063-F4DBE0A1E90F}"/>
              </a:ext>
            </a:extLst>
          </p:cNvPr>
          <p:cNvSpPr/>
          <p:nvPr userDrawn="1"/>
        </p:nvSpPr>
        <p:spPr>
          <a:xfrm>
            <a:off x="2745881"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17" name="Rectangle 16">
            <a:hlinkClick r:id="" action="ppaction://noaction"/>
            <a:extLst>
              <a:ext uri="{FF2B5EF4-FFF2-40B4-BE49-F238E27FC236}">
                <a16:creationId xmlns:a16="http://schemas.microsoft.com/office/drawing/2014/main" id="{4E37ED19-0BE5-684D-B312-25AF87928590}"/>
              </a:ext>
            </a:extLst>
          </p:cNvPr>
          <p:cNvSpPr/>
          <p:nvPr userDrawn="1"/>
        </p:nvSpPr>
        <p:spPr>
          <a:xfrm>
            <a:off x="7668344"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18" name="Line 8">
            <a:extLst>
              <a:ext uri="{FF2B5EF4-FFF2-40B4-BE49-F238E27FC236}">
                <a16:creationId xmlns:a16="http://schemas.microsoft.com/office/drawing/2014/main" id="{E4A65790-6036-A145-95C5-CE9890DBB9E4}"/>
              </a:ext>
            </a:extLst>
          </p:cNvPr>
          <p:cNvSpPr>
            <a:spLocks noChangeShapeType="1"/>
          </p:cNvSpPr>
          <p:nvPr userDrawn="1"/>
        </p:nvSpPr>
        <p:spPr bwMode="auto">
          <a:xfrm>
            <a:off x="1907704"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19" name="Rectangle 18">
            <a:hlinkClick r:id="" action="ppaction://noaction"/>
            <a:extLst>
              <a:ext uri="{FF2B5EF4-FFF2-40B4-BE49-F238E27FC236}">
                <a16:creationId xmlns:a16="http://schemas.microsoft.com/office/drawing/2014/main" id="{5F9F666E-34FC-EA46-95B2-DD165D7C38E7}"/>
              </a:ext>
            </a:extLst>
          </p:cNvPr>
          <p:cNvSpPr/>
          <p:nvPr userDrawn="1"/>
        </p:nvSpPr>
        <p:spPr>
          <a:xfrm>
            <a:off x="282345"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2" name="Rectangle 21">
            <a:hlinkClick r:id="" action="ppaction://noaction"/>
            <a:extLst>
              <a:ext uri="{FF2B5EF4-FFF2-40B4-BE49-F238E27FC236}">
                <a16:creationId xmlns:a16="http://schemas.microsoft.com/office/drawing/2014/main" id="{6C1979E4-6BD7-6B4C-86D7-B4647ECC7A8F}"/>
              </a:ext>
            </a:extLst>
          </p:cNvPr>
          <p:cNvSpPr/>
          <p:nvPr userDrawn="1"/>
        </p:nvSpPr>
        <p:spPr>
          <a:xfrm>
            <a:off x="1514728"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1" name="Rectangle 30">
            <a:hlinkClick r:id="" action="ppaction://noaction"/>
            <a:extLst>
              <a:ext uri="{FF2B5EF4-FFF2-40B4-BE49-F238E27FC236}">
                <a16:creationId xmlns:a16="http://schemas.microsoft.com/office/drawing/2014/main" id="{BE314639-4DBA-9F45-9549-9A5A2032E76D}"/>
              </a:ext>
            </a:extLst>
          </p:cNvPr>
          <p:cNvSpPr/>
          <p:nvPr userDrawn="1"/>
        </p:nvSpPr>
        <p:spPr>
          <a:xfrm>
            <a:off x="3980323"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0" name="Rectangle 39">
            <a:hlinkClick r:id="" action="ppaction://noaction"/>
            <a:extLst>
              <a:ext uri="{FF2B5EF4-FFF2-40B4-BE49-F238E27FC236}">
                <a16:creationId xmlns:a16="http://schemas.microsoft.com/office/drawing/2014/main" id="{A66491E6-D1C8-3648-84C5-27C7C4404E5F}"/>
              </a:ext>
            </a:extLst>
          </p:cNvPr>
          <p:cNvSpPr/>
          <p:nvPr userDrawn="1"/>
        </p:nvSpPr>
        <p:spPr>
          <a:xfrm>
            <a:off x="5209466"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4" name="Rectangle 33">
            <a:extLst>
              <a:ext uri="{FF2B5EF4-FFF2-40B4-BE49-F238E27FC236}">
                <a16:creationId xmlns:a16="http://schemas.microsoft.com/office/drawing/2014/main" id="{72917229-7D43-6F41-93CD-FDA4CBCEFBBE}"/>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7" name="Line 8">
            <a:extLst>
              <a:ext uri="{FF2B5EF4-FFF2-40B4-BE49-F238E27FC236}">
                <a16:creationId xmlns:a16="http://schemas.microsoft.com/office/drawing/2014/main" id="{96992ECF-61E2-B74B-81C5-A6B590E71923}"/>
              </a:ext>
            </a:extLst>
          </p:cNvPr>
          <p:cNvSpPr>
            <a:spLocks noChangeShapeType="1"/>
          </p:cNvSpPr>
          <p:nvPr userDrawn="1"/>
        </p:nvSpPr>
        <p:spPr bwMode="auto">
          <a:xfrm>
            <a:off x="6830787" y="6656429"/>
            <a:ext cx="432048" cy="0"/>
          </a:xfrm>
          <a:prstGeom prst="line">
            <a:avLst/>
          </a:prstGeom>
          <a:noFill/>
          <a:ln w="34925"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16" name="Rectangle 15">
            <a:extLst>
              <a:ext uri="{FF2B5EF4-FFF2-40B4-BE49-F238E27FC236}">
                <a16:creationId xmlns:a16="http://schemas.microsoft.com/office/drawing/2014/main" id="{E15EE815-4D00-9F41-9E34-55FBF9FFB8B8}"/>
              </a:ext>
            </a:extLst>
          </p:cNvPr>
          <p:cNvSpPr/>
          <p:nvPr userDrawn="1"/>
        </p:nvSpPr>
        <p:spPr>
          <a:xfrm>
            <a:off x="1574672" y="3078839"/>
            <a:ext cx="6021664" cy="1008100"/>
          </a:xfrm>
          <a:prstGeom prst="rect">
            <a:avLst/>
          </a:prstGeom>
          <a:gradFill>
            <a:gsLst>
              <a:gs pos="1000">
                <a:schemeClr val="accent1">
                  <a:alpha val="0"/>
                  <a:lumMod val="96000"/>
                </a:schemeClr>
              </a:gs>
              <a:gs pos="50000">
                <a:srgbClr val="00697E">
                  <a:alpha val="84000"/>
                </a:srgbClr>
              </a:gs>
              <a:gs pos="99000">
                <a:srgbClr val="00697E">
                  <a:alpha val="90000"/>
                </a:srgbClr>
              </a:gs>
            </a:gsLst>
            <a:lin ang="9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schemeClr val="lt1"/>
              </a:solidFill>
            </a:endParaRPr>
          </a:p>
        </p:txBody>
      </p:sp>
      <p:sp>
        <p:nvSpPr>
          <p:cNvPr id="20" name="Text Placeholder 9">
            <a:extLst>
              <a:ext uri="{FF2B5EF4-FFF2-40B4-BE49-F238E27FC236}">
                <a16:creationId xmlns:a16="http://schemas.microsoft.com/office/drawing/2014/main" id="{96F5138C-17F9-B843-BA66-3547C0DCD50C}"/>
              </a:ext>
            </a:extLst>
          </p:cNvPr>
          <p:cNvSpPr>
            <a:spLocks noGrp="1"/>
          </p:cNvSpPr>
          <p:nvPr>
            <p:ph type="body" sz="quarter" idx="13" hasCustomPrompt="1"/>
          </p:nvPr>
        </p:nvSpPr>
        <p:spPr>
          <a:xfrm>
            <a:off x="3171131" y="3398223"/>
            <a:ext cx="4087410" cy="369332"/>
          </a:xfrm>
        </p:spPr>
        <p:txBody>
          <a:bodyPr wrap="square">
            <a:spAutoFit/>
          </a:bodyPr>
          <a:lstStyle>
            <a:lvl1pPr algn="r">
              <a:lnSpc>
                <a:spcPct val="100000"/>
              </a:lnSpc>
              <a:spcBef>
                <a:spcPts val="0"/>
              </a:spcBef>
              <a:spcAft>
                <a:spcPts val="0"/>
              </a:spcAft>
              <a:defRPr sz="2400" b="1" i="0" cap="none">
                <a:solidFill>
                  <a:schemeClr val="bg1">
                    <a:lumMod val="95000"/>
                  </a:schemeClr>
                </a:solidFill>
                <a:latin typeface="Arial" panose="020B0604020202020204" pitchFamily="34" charset="0"/>
                <a:cs typeface="Arial" panose="020B0604020202020204" pitchFamily="34" charset="0"/>
              </a:defRPr>
            </a:lvl1pPr>
          </a:lstStyle>
          <a:p>
            <a:pPr lvl="0"/>
            <a:r>
              <a:rPr lang="en-US" dirty="0"/>
              <a:t>SECTIONAL TITLE SIX</a:t>
            </a:r>
          </a:p>
        </p:txBody>
      </p:sp>
      <p:sp>
        <p:nvSpPr>
          <p:cNvPr id="2" name="Slide Number Placeholder 1"/>
          <p:cNvSpPr>
            <a:spLocks noGrp="1"/>
          </p:cNvSpPr>
          <p:nvPr>
            <p:ph type="sldNum" sz="quarter" idx="14"/>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3450735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8204DE1-CC90-3144-B201-24D8E35FAE6A}"/>
              </a:ext>
            </a:extLst>
          </p:cNvPr>
          <p:cNvGrpSpPr/>
          <p:nvPr userDrawn="1"/>
        </p:nvGrpSpPr>
        <p:grpSpPr>
          <a:xfrm>
            <a:off x="-11380" y="-9311"/>
            <a:ext cx="9185167" cy="599171"/>
            <a:chOff x="-11380" y="-9311"/>
            <a:chExt cx="9185167" cy="599171"/>
          </a:xfrm>
        </p:grpSpPr>
        <p:pic>
          <p:nvPicPr>
            <p:cNvPr id="19" name="Picture 18">
              <a:extLst>
                <a:ext uri="{FF2B5EF4-FFF2-40B4-BE49-F238E27FC236}">
                  <a16:creationId xmlns:a16="http://schemas.microsoft.com/office/drawing/2014/main" id="{F94635EB-1BB8-D64E-97B7-BB540BC28B7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20" name="Picture 19">
              <a:extLst>
                <a:ext uri="{FF2B5EF4-FFF2-40B4-BE49-F238E27FC236}">
                  <a16:creationId xmlns:a16="http://schemas.microsoft.com/office/drawing/2014/main" id="{745116EC-2AC0-3B41-95D5-52EBE955BE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22570519-240B-2E45-B5AF-35E5A873FC0C}"/>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14" name="Text Placeholder 9">
            <a:extLst>
              <a:ext uri="{FF2B5EF4-FFF2-40B4-BE49-F238E27FC236}">
                <a16:creationId xmlns:a16="http://schemas.microsoft.com/office/drawing/2014/main" id="{6164E196-EE68-FB4F-8B31-62E7B1A1B12A}"/>
              </a:ext>
            </a:extLst>
          </p:cNvPr>
          <p:cNvSpPr>
            <a:spLocks noGrp="1"/>
          </p:cNvSpPr>
          <p:nvPr>
            <p:ph type="body" sz="quarter" idx="12" hasCustomPrompt="1"/>
          </p:nvPr>
        </p:nvSpPr>
        <p:spPr>
          <a:xfrm>
            <a:off x="434887" y="2437192"/>
            <a:ext cx="7848872" cy="646331"/>
          </a:xfrm>
        </p:spPr>
        <p:txBody>
          <a:bodyPr wrap="square">
            <a:spAutoFit/>
          </a:bodyPr>
          <a:lstStyle>
            <a:lvl1pPr marL="285750" indent="-285750" algn="l">
              <a:lnSpc>
                <a:spcPct val="100000"/>
              </a:lnSpc>
              <a:spcBef>
                <a:spcPts val="0"/>
              </a:spcBef>
              <a:spcAft>
                <a:spcPts val="0"/>
              </a:spcAft>
              <a:buFont typeface="Arial" panose="020B0604020202020204" pitchFamily="34" charset="0"/>
              <a:buChar char="•"/>
              <a:defRPr sz="1400" b="0"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Bullet Point</a:t>
            </a:r>
          </a:p>
          <a:p>
            <a:pPr lvl="0"/>
            <a:r>
              <a:rPr lang="en-US" dirty="0"/>
              <a:t>Bullet Point</a:t>
            </a:r>
          </a:p>
          <a:p>
            <a:pPr lvl="0"/>
            <a:r>
              <a:rPr lang="en-US" dirty="0"/>
              <a:t>Bullet Point</a:t>
            </a:r>
          </a:p>
        </p:txBody>
      </p:sp>
      <p:sp>
        <p:nvSpPr>
          <p:cNvPr id="21" name="Text Placeholder 9">
            <a:extLst>
              <a:ext uri="{FF2B5EF4-FFF2-40B4-BE49-F238E27FC236}">
                <a16:creationId xmlns:a16="http://schemas.microsoft.com/office/drawing/2014/main" id="{36C551A9-C24E-1E40-9ECE-32C18CFB8AB8}"/>
              </a:ext>
            </a:extLst>
          </p:cNvPr>
          <p:cNvSpPr>
            <a:spLocks noGrp="1"/>
          </p:cNvSpPr>
          <p:nvPr>
            <p:ph type="body" sz="quarter" idx="14" hasCustomPrompt="1"/>
          </p:nvPr>
        </p:nvSpPr>
        <p:spPr>
          <a:xfrm>
            <a:off x="434887" y="1436380"/>
            <a:ext cx="7848872" cy="86177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0" i="0" cap="none">
                <a:solidFill>
                  <a:schemeClr val="bg1">
                    <a:lumMod val="50000"/>
                  </a:schemeClr>
                </a:solidFill>
                <a:latin typeface="Arial" panose="020B0604020202020204" pitchFamily="34" charset="0"/>
                <a:cs typeface="Arial" panose="020B0604020202020204" pitchFamily="34" charset="0"/>
              </a:defRPr>
            </a:lvl1pPr>
          </a:lstStyle>
          <a:p>
            <a:r>
              <a:rPr lang="en-ZA" sz="1400" dirty="0">
                <a:solidFill>
                  <a:schemeClr val="bg1">
                    <a:lumMod val="50000"/>
                  </a:schemeClr>
                </a:solidFill>
                <a:latin typeface="Arial" panose="020B0604020202020204" pitchFamily="34" charset="0"/>
                <a:cs typeface="Arial" panose="020B0604020202020204" pitchFamily="34" charset="0"/>
              </a:rPr>
              <a:t>Content Arial Regular 14 point text. Lorem ipsum </a:t>
            </a:r>
            <a:r>
              <a:rPr lang="en-ZA" sz="1400" dirty="0" err="1">
                <a:solidFill>
                  <a:schemeClr val="bg1">
                    <a:lumMod val="50000"/>
                  </a:schemeClr>
                </a:solidFill>
                <a:latin typeface="Arial" panose="020B0604020202020204" pitchFamily="34" charset="0"/>
                <a:cs typeface="Arial" panose="020B0604020202020204" pitchFamily="34" charset="0"/>
              </a:rPr>
              <a:t>dolor</a:t>
            </a:r>
            <a:r>
              <a:rPr lang="en-ZA" sz="1400" dirty="0">
                <a:solidFill>
                  <a:schemeClr val="bg1">
                    <a:lumMod val="50000"/>
                  </a:schemeClr>
                </a:solidFill>
                <a:latin typeface="Arial" panose="020B0604020202020204" pitchFamily="34" charset="0"/>
                <a:cs typeface="Arial" panose="020B0604020202020204" pitchFamily="34" charset="0"/>
              </a:rPr>
              <a:t> sit </a:t>
            </a:r>
            <a:r>
              <a:rPr lang="en-ZA" sz="1400" dirty="0" err="1">
                <a:solidFill>
                  <a:schemeClr val="bg1">
                    <a:lumMod val="50000"/>
                  </a:schemeClr>
                </a:solidFill>
                <a:latin typeface="Arial" panose="020B0604020202020204" pitchFamily="34" charset="0"/>
                <a:cs typeface="Arial" panose="020B0604020202020204" pitchFamily="34" charset="0"/>
              </a:rPr>
              <a:t>amet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consectetuer</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adipiscing</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elit</a:t>
            </a:r>
            <a:r>
              <a:rPr lang="en-ZA" sz="1400" dirty="0">
                <a:solidFill>
                  <a:schemeClr val="bg1">
                    <a:lumMod val="50000"/>
                  </a:schemeClr>
                </a:solidFill>
                <a:latin typeface="Arial" panose="020B0604020202020204" pitchFamily="34" charset="0"/>
                <a:cs typeface="Arial" panose="020B0604020202020204" pitchFamily="34" charset="0"/>
              </a:rPr>
              <a:t>. Ut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eros,faucibus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eget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dignissim</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eu</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nonummy</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ut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leo</a:t>
            </a:r>
            <a:r>
              <a:rPr lang="en-ZA" sz="1400" dirty="0">
                <a:solidFill>
                  <a:schemeClr val="bg1">
                    <a:lumMod val="50000"/>
                  </a:schemeClr>
                </a:solidFill>
                <a:latin typeface="Arial" panose="020B0604020202020204" pitchFamily="34" charset="0"/>
                <a:cs typeface="Arial" panose="020B0604020202020204" pitchFamily="34" charset="0"/>
              </a:rPr>
              <a:t>. Duis ac sem. </a:t>
            </a:r>
            <a:r>
              <a:rPr lang="en-ZA" sz="1400" dirty="0" err="1">
                <a:solidFill>
                  <a:schemeClr val="bg1">
                    <a:lumMod val="50000"/>
                  </a:schemeClr>
                </a:solidFill>
                <a:latin typeface="Arial" panose="020B0604020202020204" pitchFamily="34" charset="0"/>
                <a:cs typeface="Arial" panose="020B0604020202020204" pitchFamily="34" charset="0"/>
              </a:rPr>
              <a:t>Nulla</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sapien</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rhoncus</a:t>
            </a:r>
            <a:r>
              <a:rPr lang="en-ZA" sz="1400" dirty="0">
                <a:solidFill>
                  <a:schemeClr val="bg1">
                    <a:lumMod val="50000"/>
                  </a:schemeClr>
                </a:solidFill>
                <a:latin typeface="Arial" panose="020B0604020202020204" pitchFamily="34" charset="0"/>
                <a:cs typeface="Arial" panose="020B0604020202020204" pitchFamily="34" charset="0"/>
              </a:rPr>
              <a:t> ante. </a:t>
            </a:r>
            <a:r>
              <a:rPr lang="en-ZA" sz="1400" dirty="0" err="1">
                <a:solidFill>
                  <a:schemeClr val="bg1">
                    <a:lumMod val="50000"/>
                  </a:schemeClr>
                </a:solidFill>
                <a:latin typeface="Arial" panose="020B0604020202020204" pitchFamily="34" charset="0"/>
                <a:cs typeface="Arial" panose="020B0604020202020204" pitchFamily="34" charset="0"/>
              </a:rPr>
              <a:t>Praesent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justo</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turpis</a:t>
            </a:r>
            <a:r>
              <a:rPr lang="en-ZA" sz="1400" dirty="0">
                <a:solidFill>
                  <a:schemeClr val="bg1">
                    <a:lumMod val="50000"/>
                  </a:schemeClr>
                </a:solidFill>
                <a:latin typeface="Arial" panose="020B0604020202020204" pitchFamily="34" charset="0"/>
                <a:cs typeface="Arial" panose="020B0604020202020204" pitchFamily="34" charset="0"/>
              </a:rPr>
              <a:t>, pulvinar </a:t>
            </a:r>
            <a:r>
              <a:rPr lang="en-ZA" sz="1400" dirty="0" err="1">
                <a:solidFill>
                  <a:schemeClr val="bg1">
                    <a:lumMod val="50000"/>
                  </a:schemeClr>
                </a:solidFill>
                <a:latin typeface="Arial" panose="020B0604020202020204" pitchFamily="34" charset="0"/>
                <a:cs typeface="Arial" panose="020B0604020202020204" pitchFamily="34" charset="0"/>
              </a:rPr>
              <a:t>quis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tristique</a:t>
            </a:r>
            <a:r>
              <a:rPr lang="en-ZA" sz="1400" dirty="0">
                <a:solidFill>
                  <a:schemeClr val="bg1">
                    <a:lumMod val="50000"/>
                  </a:schemeClr>
                </a:solidFill>
                <a:latin typeface="Arial" panose="020B0604020202020204" pitchFamily="34" charset="0"/>
                <a:cs typeface="Arial" panose="020B0604020202020204" pitchFamily="34" charset="0"/>
              </a:rPr>
              <a:t> vitae, </a:t>
            </a:r>
            <a:r>
              <a:rPr lang="en-ZA" sz="1400" dirty="0" err="1">
                <a:solidFill>
                  <a:schemeClr val="bg1">
                    <a:lumMod val="50000"/>
                  </a:schemeClr>
                </a:solidFill>
                <a:latin typeface="Arial" panose="020B0604020202020204" pitchFamily="34" charset="0"/>
                <a:cs typeface="Arial" panose="020B0604020202020204" pitchFamily="34" charset="0"/>
              </a:rPr>
              <a:t>auctor</a:t>
            </a:r>
            <a:r>
              <a:rPr lang="en-ZA" sz="1400" dirty="0">
                <a:solidFill>
                  <a:schemeClr val="bg1">
                    <a:lumMod val="50000"/>
                  </a:schemeClr>
                </a:solidFill>
                <a:latin typeface="Arial" panose="020B0604020202020204" pitchFamily="34" charset="0"/>
                <a:cs typeface="Arial" panose="020B0604020202020204" pitchFamily="34" charset="0"/>
              </a:rPr>
              <a:t> a, </a:t>
            </a:r>
            <a:r>
              <a:rPr lang="en-ZA" sz="1400" dirty="0" err="1">
                <a:solidFill>
                  <a:schemeClr val="bg1">
                    <a:lumMod val="50000"/>
                  </a:schemeClr>
                </a:solidFill>
                <a:latin typeface="Arial" panose="020B0604020202020204" pitchFamily="34" charset="0"/>
                <a:cs typeface="Arial" panose="020B0604020202020204" pitchFamily="34" charset="0"/>
              </a:rPr>
              <a:t>pede</a:t>
            </a:r>
            <a:r>
              <a:rPr lang="en-ZA" sz="1400" dirty="0">
                <a:solidFill>
                  <a:schemeClr val="bg1">
                    <a:lumMod val="50000"/>
                  </a:schemeClr>
                </a:solidFill>
                <a:latin typeface="Arial" panose="020B0604020202020204" pitchFamily="34" charset="0"/>
                <a:cs typeface="Arial" panose="020B0604020202020204" pitchFamily="34" charset="0"/>
              </a:rPr>
              <a:t>. Nam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in, </a:t>
            </a:r>
            <a:r>
              <a:rPr lang="en-ZA" sz="1400" dirty="0" err="1">
                <a:solidFill>
                  <a:schemeClr val="bg1">
                    <a:lumMod val="50000"/>
                  </a:schemeClr>
                </a:solidFill>
                <a:latin typeface="Arial" panose="020B0604020202020204" pitchFamily="34" charset="0"/>
                <a:cs typeface="Arial" panose="020B0604020202020204" pitchFamily="34" charset="0"/>
              </a:rPr>
              <a:t>sodales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nec</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id, </a:t>
            </a:r>
            <a:r>
              <a:rPr lang="en-ZA" sz="1400" dirty="0" err="1">
                <a:solidFill>
                  <a:schemeClr val="bg1">
                    <a:lumMod val="50000"/>
                  </a:schemeClr>
                </a:solidFill>
                <a:latin typeface="Arial" panose="020B0604020202020204" pitchFamily="34" charset="0"/>
                <a:cs typeface="Arial" panose="020B0604020202020204" pitchFamily="34" charset="0"/>
              </a:rPr>
              <a:t>metus.Sed</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non:</a:t>
            </a:r>
          </a:p>
        </p:txBody>
      </p:sp>
      <p:sp>
        <p:nvSpPr>
          <p:cNvPr id="25" name="Text Placeholder 2">
            <a:extLst>
              <a:ext uri="{FF2B5EF4-FFF2-40B4-BE49-F238E27FC236}">
                <a16:creationId xmlns:a16="http://schemas.microsoft.com/office/drawing/2014/main" id="{7513DC6F-210B-4DB4-B12A-28AFCC9880A5}"/>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6</a:t>
            </a:r>
          </a:p>
        </p:txBody>
      </p:sp>
      <p:grpSp>
        <p:nvGrpSpPr>
          <p:cNvPr id="24" name="Group 23">
            <a:extLst>
              <a:ext uri="{FF2B5EF4-FFF2-40B4-BE49-F238E27FC236}">
                <a16:creationId xmlns:a16="http://schemas.microsoft.com/office/drawing/2014/main" id="{B02D1684-735F-F94C-AE2D-DD83F2574D96}"/>
              </a:ext>
            </a:extLst>
          </p:cNvPr>
          <p:cNvGrpSpPr/>
          <p:nvPr userDrawn="1"/>
        </p:nvGrpSpPr>
        <p:grpSpPr>
          <a:xfrm>
            <a:off x="-78191" y="6525344"/>
            <a:ext cx="9222191" cy="341967"/>
            <a:chOff x="-78191" y="6525344"/>
            <a:chExt cx="9222191" cy="341967"/>
          </a:xfrm>
        </p:grpSpPr>
        <p:sp>
          <p:nvSpPr>
            <p:cNvPr id="27" name="Rectangle 26">
              <a:hlinkClick r:id="" action="ppaction://noaction"/>
              <a:extLst>
                <a:ext uri="{FF2B5EF4-FFF2-40B4-BE49-F238E27FC236}">
                  <a16:creationId xmlns:a16="http://schemas.microsoft.com/office/drawing/2014/main" id="{7DCBF0B2-165C-8944-AB4F-4AAA99B238D6}"/>
                </a:ext>
              </a:extLst>
            </p:cNvPr>
            <p:cNvSpPr/>
            <p:nvPr userDrawn="1"/>
          </p:nvSpPr>
          <p:spPr>
            <a:xfrm>
              <a:off x="2745881"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8" name="Rectangle 27">
              <a:hlinkClick r:id="" action="ppaction://noaction"/>
              <a:extLst>
                <a:ext uri="{FF2B5EF4-FFF2-40B4-BE49-F238E27FC236}">
                  <a16:creationId xmlns:a16="http://schemas.microsoft.com/office/drawing/2014/main" id="{1EA9FACD-F95C-7540-828B-B0961B18EBCC}"/>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0" name="Rectangle 29">
              <a:hlinkClick r:id="" action="ppaction://noaction"/>
              <a:extLst>
                <a:ext uri="{FF2B5EF4-FFF2-40B4-BE49-F238E27FC236}">
                  <a16:creationId xmlns:a16="http://schemas.microsoft.com/office/drawing/2014/main" id="{60701CC3-CBDD-1E41-AA75-FCC1DAB9C702}"/>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1" name="Rectangle 30">
              <a:hlinkClick r:id="" action="ppaction://noaction"/>
              <a:extLst>
                <a:ext uri="{FF2B5EF4-FFF2-40B4-BE49-F238E27FC236}">
                  <a16:creationId xmlns:a16="http://schemas.microsoft.com/office/drawing/2014/main" id="{1DEF2601-EFF9-0E48-A2F5-7EDF22D9CBE9}"/>
                </a:ext>
              </a:extLst>
            </p:cNvPr>
            <p:cNvSpPr/>
            <p:nvPr userDrawn="1"/>
          </p:nvSpPr>
          <p:spPr>
            <a:xfrm>
              <a:off x="151472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2" name="Rectangle 31">
              <a:hlinkClick r:id="" action="ppaction://noaction"/>
              <a:extLst>
                <a:ext uri="{FF2B5EF4-FFF2-40B4-BE49-F238E27FC236}">
                  <a16:creationId xmlns:a16="http://schemas.microsoft.com/office/drawing/2014/main" id="{9F19F7AF-F6FE-7A43-BD8C-C93751C2ECAB}"/>
                </a:ext>
              </a:extLst>
            </p:cNvPr>
            <p:cNvSpPr/>
            <p:nvPr userDrawn="1"/>
          </p:nvSpPr>
          <p:spPr>
            <a:xfrm>
              <a:off x="39803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3" name="Rectangle 32">
              <a:extLst>
                <a:ext uri="{FF2B5EF4-FFF2-40B4-BE49-F238E27FC236}">
                  <a16:creationId xmlns:a16="http://schemas.microsoft.com/office/drawing/2014/main" id="{1996E859-8968-CD4C-8980-ED6B67075677}"/>
                </a:ext>
              </a:extLst>
            </p:cNvPr>
            <p:cNvSpPr/>
            <p:nvPr userDrawn="1"/>
          </p:nvSpPr>
          <p:spPr>
            <a:xfrm>
              <a:off x="6437811"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4" name="Line 8">
              <a:extLst>
                <a:ext uri="{FF2B5EF4-FFF2-40B4-BE49-F238E27FC236}">
                  <a16:creationId xmlns:a16="http://schemas.microsoft.com/office/drawing/2014/main" id="{6C7D8829-7F99-0C4E-8A1D-B33459BEF5B6}"/>
                </a:ext>
              </a:extLst>
            </p:cNvPr>
            <p:cNvSpPr>
              <a:spLocks noChangeShapeType="1"/>
            </p:cNvSpPr>
            <p:nvPr userDrawn="1"/>
          </p:nvSpPr>
          <p:spPr bwMode="auto">
            <a:xfrm>
              <a:off x="6830787"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35" name="Rectangle 34">
              <a:hlinkClick r:id="" action="ppaction://noaction"/>
              <a:extLst>
                <a:ext uri="{FF2B5EF4-FFF2-40B4-BE49-F238E27FC236}">
                  <a16:creationId xmlns:a16="http://schemas.microsoft.com/office/drawing/2014/main" id="{4AE8FED6-0902-FB43-8C85-E8921D09BF44}"/>
                </a:ext>
              </a:extLst>
            </p:cNvPr>
            <p:cNvSpPr/>
            <p:nvPr userDrawn="1"/>
          </p:nvSpPr>
          <p:spPr>
            <a:xfrm>
              <a:off x="5209466"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6" name="Rectangle 35">
              <a:extLst>
                <a:ext uri="{FF2B5EF4-FFF2-40B4-BE49-F238E27FC236}">
                  <a16:creationId xmlns:a16="http://schemas.microsoft.com/office/drawing/2014/main" id="{9266B545-2C23-D845-997B-F3261648CD51}"/>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2" name="Slide Number Placeholder 1"/>
          <p:cNvSpPr>
            <a:spLocks noGrp="1"/>
          </p:cNvSpPr>
          <p:nvPr>
            <p:ph type="sldNum" sz="quarter" idx="16"/>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16384974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AF71408-4F48-F84A-BE13-250B4C0F90A5}"/>
              </a:ext>
            </a:extLst>
          </p:cNvPr>
          <p:cNvGrpSpPr/>
          <p:nvPr userDrawn="1"/>
        </p:nvGrpSpPr>
        <p:grpSpPr>
          <a:xfrm>
            <a:off x="-11380" y="-9311"/>
            <a:ext cx="9185167" cy="599171"/>
            <a:chOff x="-11380" y="-9311"/>
            <a:chExt cx="9185167" cy="599171"/>
          </a:xfrm>
        </p:grpSpPr>
        <p:pic>
          <p:nvPicPr>
            <p:cNvPr id="21" name="Picture 20">
              <a:extLst>
                <a:ext uri="{FF2B5EF4-FFF2-40B4-BE49-F238E27FC236}">
                  <a16:creationId xmlns:a16="http://schemas.microsoft.com/office/drawing/2014/main" id="{A1A44FED-250E-C743-8685-913FA283F2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23" name="Picture 22">
              <a:extLst>
                <a:ext uri="{FF2B5EF4-FFF2-40B4-BE49-F238E27FC236}">
                  <a16:creationId xmlns:a16="http://schemas.microsoft.com/office/drawing/2014/main" id="{73DAFEAC-0BD6-C345-B908-3782A8BB3B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22570519-240B-2E45-B5AF-35E5A873FC0C}"/>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25" name="Text Placeholder 2">
            <a:extLst>
              <a:ext uri="{FF2B5EF4-FFF2-40B4-BE49-F238E27FC236}">
                <a16:creationId xmlns:a16="http://schemas.microsoft.com/office/drawing/2014/main" id="{7513DC6F-210B-4DB4-B12A-28AFCC9880A5}"/>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6</a:t>
            </a:r>
          </a:p>
        </p:txBody>
      </p:sp>
      <p:sp>
        <p:nvSpPr>
          <p:cNvPr id="26" name="Picture Placeholder 5">
            <a:extLst>
              <a:ext uri="{FF2B5EF4-FFF2-40B4-BE49-F238E27FC236}">
                <a16:creationId xmlns:a16="http://schemas.microsoft.com/office/drawing/2014/main" id="{5DEF1963-D3E5-074A-82AA-BA9D321FBC35}"/>
              </a:ext>
            </a:extLst>
          </p:cNvPr>
          <p:cNvSpPr>
            <a:spLocks noGrp="1"/>
          </p:cNvSpPr>
          <p:nvPr>
            <p:ph type="pic" sz="quarter" idx="12" hasCustomPrompt="1"/>
          </p:nvPr>
        </p:nvSpPr>
        <p:spPr>
          <a:xfrm>
            <a:off x="442327" y="2492896"/>
            <a:ext cx="8234129" cy="3615405"/>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Click the icon in the </a:t>
            </a:r>
            <a:r>
              <a:rPr lang="en-US" dirty="0" err="1"/>
              <a:t>centre</a:t>
            </a:r>
            <a:r>
              <a:rPr lang="en-US" dirty="0"/>
              <a:t> of the box to insert an image. This layout should be used for one image only. If you have more than one image use the appropriate layout in the slide options panel.</a:t>
            </a:r>
          </a:p>
          <a:p>
            <a:endParaRPr lang="en-US" dirty="0"/>
          </a:p>
          <a:p>
            <a:endParaRPr lang="en-US" dirty="0"/>
          </a:p>
        </p:txBody>
      </p:sp>
      <p:sp>
        <p:nvSpPr>
          <p:cNvPr id="29" name="Text Placeholder 9">
            <a:extLst>
              <a:ext uri="{FF2B5EF4-FFF2-40B4-BE49-F238E27FC236}">
                <a16:creationId xmlns:a16="http://schemas.microsoft.com/office/drawing/2014/main" id="{106FA73D-D2A8-7B48-A4FB-40C45DC781A6}"/>
              </a:ext>
            </a:extLst>
          </p:cNvPr>
          <p:cNvSpPr>
            <a:spLocks noGrp="1"/>
          </p:cNvSpPr>
          <p:nvPr>
            <p:ph type="body" sz="quarter" idx="14" hasCustomPrompt="1"/>
          </p:nvPr>
        </p:nvSpPr>
        <p:spPr>
          <a:xfrm>
            <a:off x="434887" y="1436380"/>
            <a:ext cx="7848872" cy="86177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0" i="0" cap="none">
                <a:solidFill>
                  <a:schemeClr val="bg1">
                    <a:lumMod val="50000"/>
                  </a:schemeClr>
                </a:solidFill>
                <a:latin typeface="Arial" panose="020B0604020202020204" pitchFamily="34" charset="0"/>
                <a:cs typeface="Arial" panose="020B0604020202020204" pitchFamily="34" charset="0"/>
              </a:defRPr>
            </a:lvl1pPr>
          </a:lstStyle>
          <a:p>
            <a:r>
              <a:rPr lang="en-ZA" sz="1400" dirty="0">
                <a:solidFill>
                  <a:schemeClr val="bg1">
                    <a:lumMod val="50000"/>
                  </a:schemeClr>
                </a:solidFill>
                <a:latin typeface="Arial" panose="020B0604020202020204" pitchFamily="34" charset="0"/>
                <a:cs typeface="Arial" panose="020B0604020202020204" pitchFamily="34" charset="0"/>
              </a:rPr>
              <a:t>Content Arial Regular 14 point text. Lorem ipsum </a:t>
            </a:r>
            <a:r>
              <a:rPr lang="en-ZA" sz="1400" dirty="0" err="1">
                <a:solidFill>
                  <a:schemeClr val="bg1">
                    <a:lumMod val="50000"/>
                  </a:schemeClr>
                </a:solidFill>
                <a:latin typeface="Arial" panose="020B0604020202020204" pitchFamily="34" charset="0"/>
                <a:cs typeface="Arial" panose="020B0604020202020204" pitchFamily="34" charset="0"/>
              </a:rPr>
              <a:t>dolor</a:t>
            </a:r>
            <a:r>
              <a:rPr lang="en-ZA" sz="1400" dirty="0">
                <a:solidFill>
                  <a:schemeClr val="bg1">
                    <a:lumMod val="50000"/>
                  </a:schemeClr>
                </a:solidFill>
                <a:latin typeface="Arial" panose="020B0604020202020204" pitchFamily="34" charset="0"/>
                <a:cs typeface="Arial" panose="020B0604020202020204" pitchFamily="34" charset="0"/>
              </a:rPr>
              <a:t> sit </a:t>
            </a:r>
            <a:r>
              <a:rPr lang="en-ZA" sz="1400" dirty="0" err="1">
                <a:solidFill>
                  <a:schemeClr val="bg1">
                    <a:lumMod val="50000"/>
                  </a:schemeClr>
                </a:solidFill>
                <a:latin typeface="Arial" panose="020B0604020202020204" pitchFamily="34" charset="0"/>
                <a:cs typeface="Arial" panose="020B0604020202020204" pitchFamily="34" charset="0"/>
              </a:rPr>
              <a:t>amet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consectetuer</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adipiscing</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elit</a:t>
            </a:r>
            <a:r>
              <a:rPr lang="en-ZA" sz="1400" dirty="0">
                <a:solidFill>
                  <a:schemeClr val="bg1">
                    <a:lumMod val="50000"/>
                  </a:schemeClr>
                </a:solidFill>
                <a:latin typeface="Arial" panose="020B0604020202020204" pitchFamily="34" charset="0"/>
                <a:cs typeface="Arial" panose="020B0604020202020204" pitchFamily="34" charset="0"/>
              </a:rPr>
              <a:t>. Ut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eros,faucibus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eget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dignissim</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eu</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nonummy</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ut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leo</a:t>
            </a:r>
            <a:r>
              <a:rPr lang="en-ZA" sz="1400" dirty="0">
                <a:solidFill>
                  <a:schemeClr val="bg1">
                    <a:lumMod val="50000"/>
                  </a:schemeClr>
                </a:solidFill>
                <a:latin typeface="Arial" panose="020B0604020202020204" pitchFamily="34" charset="0"/>
                <a:cs typeface="Arial" panose="020B0604020202020204" pitchFamily="34" charset="0"/>
              </a:rPr>
              <a:t>. Duis ac sem. </a:t>
            </a:r>
            <a:r>
              <a:rPr lang="en-ZA" sz="1400" dirty="0" err="1">
                <a:solidFill>
                  <a:schemeClr val="bg1">
                    <a:lumMod val="50000"/>
                  </a:schemeClr>
                </a:solidFill>
                <a:latin typeface="Arial" panose="020B0604020202020204" pitchFamily="34" charset="0"/>
                <a:cs typeface="Arial" panose="020B0604020202020204" pitchFamily="34" charset="0"/>
              </a:rPr>
              <a:t>Nulla</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sapien</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rhoncus</a:t>
            </a:r>
            <a:r>
              <a:rPr lang="en-ZA" sz="1400" dirty="0">
                <a:solidFill>
                  <a:schemeClr val="bg1">
                    <a:lumMod val="50000"/>
                  </a:schemeClr>
                </a:solidFill>
                <a:latin typeface="Arial" panose="020B0604020202020204" pitchFamily="34" charset="0"/>
                <a:cs typeface="Arial" panose="020B0604020202020204" pitchFamily="34" charset="0"/>
              </a:rPr>
              <a:t> ante. </a:t>
            </a:r>
            <a:r>
              <a:rPr lang="en-ZA" sz="1400" dirty="0" err="1">
                <a:solidFill>
                  <a:schemeClr val="bg1">
                    <a:lumMod val="50000"/>
                  </a:schemeClr>
                </a:solidFill>
                <a:latin typeface="Arial" panose="020B0604020202020204" pitchFamily="34" charset="0"/>
                <a:cs typeface="Arial" panose="020B0604020202020204" pitchFamily="34" charset="0"/>
              </a:rPr>
              <a:t>Praesent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justo</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turpis</a:t>
            </a:r>
            <a:r>
              <a:rPr lang="en-ZA" sz="1400" dirty="0">
                <a:solidFill>
                  <a:schemeClr val="bg1">
                    <a:lumMod val="50000"/>
                  </a:schemeClr>
                </a:solidFill>
                <a:latin typeface="Arial" panose="020B0604020202020204" pitchFamily="34" charset="0"/>
                <a:cs typeface="Arial" panose="020B0604020202020204" pitchFamily="34" charset="0"/>
              </a:rPr>
              <a:t>, pulvinar </a:t>
            </a:r>
            <a:r>
              <a:rPr lang="en-ZA" sz="1400" dirty="0" err="1">
                <a:solidFill>
                  <a:schemeClr val="bg1">
                    <a:lumMod val="50000"/>
                  </a:schemeClr>
                </a:solidFill>
                <a:latin typeface="Arial" panose="020B0604020202020204" pitchFamily="34" charset="0"/>
                <a:cs typeface="Arial" panose="020B0604020202020204" pitchFamily="34" charset="0"/>
              </a:rPr>
              <a:t>quis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tristique</a:t>
            </a:r>
            <a:r>
              <a:rPr lang="en-ZA" sz="1400" dirty="0">
                <a:solidFill>
                  <a:schemeClr val="bg1">
                    <a:lumMod val="50000"/>
                  </a:schemeClr>
                </a:solidFill>
                <a:latin typeface="Arial" panose="020B0604020202020204" pitchFamily="34" charset="0"/>
                <a:cs typeface="Arial" panose="020B0604020202020204" pitchFamily="34" charset="0"/>
              </a:rPr>
              <a:t> vitae, </a:t>
            </a:r>
            <a:r>
              <a:rPr lang="en-ZA" sz="1400" dirty="0" err="1">
                <a:solidFill>
                  <a:schemeClr val="bg1">
                    <a:lumMod val="50000"/>
                  </a:schemeClr>
                </a:solidFill>
                <a:latin typeface="Arial" panose="020B0604020202020204" pitchFamily="34" charset="0"/>
                <a:cs typeface="Arial" panose="020B0604020202020204" pitchFamily="34" charset="0"/>
              </a:rPr>
              <a:t>auctor</a:t>
            </a:r>
            <a:r>
              <a:rPr lang="en-ZA" sz="1400" dirty="0">
                <a:solidFill>
                  <a:schemeClr val="bg1">
                    <a:lumMod val="50000"/>
                  </a:schemeClr>
                </a:solidFill>
                <a:latin typeface="Arial" panose="020B0604020202020204" pitchFamily="34" charset="0"/>
                <a:cs typeface="Arial" panose="020B0604020202020204" pitchFamily="34" charset="0"/>
              </a:rPr>
              <a:t> a, </a:t>
            </a:r>
            <a:r>
              <a:rPr lang="en-ZA" sz="1400" dirty="0" err="1">
                <a:solidFill>
                  <a:schemeClr val="bg1">
                    <a:lumMod val="50000"/>
                  </a:schemeClr>
                </a:solidFill>
                <a:latin typeface="Arial" panose="020B0604020202020204" pitchFamily="34" charset="0"/>
                <a:cs typeface="Arial" panose="020B0604020202020204" pitchFamily="34" charset="0"/>
              </a:rPr>
              <a:t>pede</a:t>
            </a:r>
            <a:r>
              <a:rPr lang="en-ZA" sz="1400" dirty="0">
                <a:solidFill>
                  <a:schemeClr val="bg1">
                    <a:lumMod val="50000"/>
                  </a:schemeClr>
                </a:solidFill>
                <a:latin typeface="Arial" panose="020B0604020202020204" pitchFamily="34" charset="0"/>
                <a:cs typeface="Arial" panose="020B0604020202020204" pitchFamily="34" charset="0"/>
              </a:rPr>
              <a:t>. Nam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in, </a:t>
            </a:r>
            <a:r>
              <a:rPr lang="en-ZA" sz="1400" dirty="0" err="1">
                <a:solidFill>
                  <a:schemeClr val="bg1">
                    <a:lumMod val="50000"/>
                  </a:schemeClr>
                </a:solidFill>
                <a:latin typeface="Arial" panose="020B0604020202020204" pitchFamily="34" charset="0"/>
                <a:cs typeface="Arial" panose="020B0604020202020204" pitchFamily="34" charset="0"/>
              </a:rPr>
              <a:t>sodales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nec</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id, </a:t>
            </a:r>
            <a:r>
              <a:rPr lang="en-ZA" sz="1400" dirty="0" err="1">
                <a:solidFill>
                  <a:schemeClr val="bg1">
                    <a:lumMod val="50000"/>
                  </a:schemeClr>
                </a:solidFill>
                <a:latin typeface="Arial" panose="020B0604020202020204" pitchFamily="34" charset="0"/>
                <a:cs typeface="Arial" panose="020B0604020202020204" pitchFamily="34" charset="0"/>
              </a:rPr>
              <a:t>metus.Sed</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non:</a:t>
            </a:r>
          </a:p>
        </p:txBody>
      </p:sp>
      <p:sp>
        <p:nvSpPr>
          <p:cNvPr id="2" name="Slide Number Placeholder 1"/>
          <p:cNvSpPr>
            <a:spLocks noGrp="1"/>
          </p:cNvSpPr>
          <p:nvPr>
            <p:ph type="sldNum" sz="quarter" idx="16"/>
          </p:nvPr>
        </p:nvSpPr>
        <p:spPr/>
        <p:txBody>
          <a:bodyPr/>
          <a:lstStyle/>
          <a:p>
            <a:fld id="{26064075-3AAB-4C73-8B14-15F5C27661CD}" type="slidenum">
              <a:rPr lang="en-US" smtClean="0"/>
              <a:pPr/>
              <a:t>‹#›</a:t>
            </a:fld>
            <a:endParaRPr lang="en-US" dirty="0"/>
          </a:p>
        </p:txBody>
      </p:sp>
      <p:grpSp>
        <p:nvGrpSpPr>
          <p:cNvPr id="19" name="Group 18">
            <a:extLst>
              <a:ext uri="{FF2B5EF4-FFF2-40B4-BE49-F238E27FC236}">
                <a16:creationId xmlns:a16="http://schemas.microsoft.com/office/drawing/2014/main" id="{B02D1684-735F-F94C-AE2D-DD83F2574D96}"/>
              </a:ext>
            </a:extLst>
          </p:cNvPr>
          <p:cNvGrpSpPr/>
          <p:nvPr userDrawn="1"/>
        </p:nvGrpSpPr>
        <p:grpSpPr>
          <a:xfrm>
            <a:off x="-78191" y="6525344"/>
            <a:ext cx="9222191" cy="341967"/>
            <a:chOff x="-78191" y="6525344"/>
            <a:chExt cx="9222191" cy="341967"/>
          </a:xfrm>
        </p:grpSpPr>
        <p:sp>
          <p:nvSpPr>
            <p:cNvPr id="20" name="Rectangle 19">
              <a:hlinkClick r:id="" action="ppaction://noaction"/>
              <a:extLst>
                <a:ext uri="{FF2B5EF4-FFF2-40B4-BE49-F238E27FC236}">
                  <a16:creationId xmlns:a16="http://schemas.microsoft.com/office/drawing/2014/main" id="{7DCBF0B2-165C-8944-AB4F-4AAA99B238D6}"/>
                </a:ext>
              </a:extLst>
            </p:cNvPr>
            <p:cNvSpPr/>
            <p:nvPr userDrawn="1"/>
          </p:nvSpPr>
          <p:spPr>
            <a:xfrm>
              <a:off x="2745881"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2" name="Rectangle 21">
              <a:hlinkClick r:id="" action="ppaction://noaction"/>
              <a:extLst>
                <a:ext uri="{FF2B5EF4-FFF2-40B4-BE49-F238E27FC236}">
                  <a16:creationId xmlns:a16="http://schemas.microsoft.com/office/drawing/2014/main" id="{1EA9FACD-F95C-7540-828B-B0961B18EBCC}"/>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8" name="Rectangle 37">
              <a:hlinkClick r:id="" action="ppaction://noaction"/>
              <a:extLst>
                <a:ext uri="{FF2B5EF4-FFF2-40B4-BE49-F238E27FC236}">
                  <a16:creationId xmlns:a16="http://schemas.microsoft.com/office/drawing/2014/main" id="{60701CC3-CBDD-1E41-AA75-FCC1DAB9C702}"/>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9" name="Rectangle 38">
              <a:hlinkClick r:id="" action="ppaction://noaction"/>
              <a:extLst>
                <a:ext uri="{FF2B5EF4-FFF2-40B4-BE49-F238E27FC236}">
                  <a16:creationId xmlns:a16="http://schemas.microsoft.com/office/drawing/2014/main" id="{1DEF2601-EFF9-0E48-A2F5-7EDF22D9CBE9}"/>
                </a:ext>
              </a:extLst>
            </p:cNvPr>
            <p:cNvSpPr/>
            <p:nvPr userDrawn="1"/>
          </p:nvSpPr>
          <p:spPr>
            <a:xfrm>
              <a:off x="151472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0" name="Rectangle 39">
              <a:hlinkClick r:id="" action="ppaction://noaction"/>
              <a:extLst>
                <a:ext uri="{FF2B5EF4-FFF2-40B4-BE49-F238E27FC236}">
                  <a16:creationId xmlns:a16="http://schemas.microsoft.com/office/drawing/2014/main" id="{9F19F7AF-F6FE-7A43-BD8C-C93751C2ECAB}"/>
                </a:ext>
              </a:extLst>
            </p:cNvPr>
            <p:cNvSpPr/>
            <p:nvPr userDrawn="1"/>
          </p:nvSpPr>
          <p:spPr>
            <a:xfrm>
              <a:off x="39803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1" name="Rectangle 40">
              <a:extLst>
                <a:ext uri="{FF2B5EF4-FFF2-40B4-BE49-F238E27FC236}">
                  <a16:creationId xmlns:a16="http://schemas.microsoft.com/office/drawing/2014/main" id="{1996E859-8968-CD4C-8980-ED6B67075677}"/>
                </a:ext>
              </a:extLst>
            </p:cNvPr>
            <p:cNvSpPr/>
            <p:nvPr userDrawn="1"/>
          </p:nvSpPr>
          <p:spPr>
            <a:xfrm>
              <a:off x="6437811"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2" name="Line 8">
              <a:extLst>
                <a:ext uri="{FF2B5EF4-FFF2-40B4-BE49-F238E27FC236}">
                  <a16:creationId xmlns:a16="http://schemas.microsoft.com/office/drawing/2014/main" id="{6C7D8829-7F99-0C4E-8A1D-B33459BEF5B6}"/>
                </a:ext>
              </a:extLst>
            </p:cNvPr>
            <p:cNvSpPr>
              <a:spLocks noChangeShapeType="1"/>
            </p:cNvSpPr>
            <p:nvPr userDrawn="1"/>
          </p:nvSpPr>
          <p:spPr bwMode="auto">
            <a:xfrm>
              <a:off x="6830787"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43" name="Rectangle 42">
              <a:hlinkClick r:id="" action="ppaction://noaction"/>
              <a:extLst>
                <a:ext uri="{FF2B5EF4-FFF2-40B4-BE49-F238E27FC236}">
                  <a16:creationId xmlns:a16="http://schemas.microsoft.com/office/drawing/2014/main" id="{4AE8FED6-0902-FB43-8C85-E8921D09BF44}"/>
                </a:ext>
              </a:extLst>
            </p:cNvPr>
            <p:cNvSpPr/>
            <p:nvPr userDrawn="1"/>
          </p:nvSpPr>
          <p:spPr>
            <a:xfrm>
              <a:off x="5209466"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4" name="Rectangle 43">
              <a:extLst>
                <a:ext uri="{FF2B5EF4-FFF2-40B4-BE49-F238E27FC236}">
                  <a16:creationId xmlns:a16="http://schemas.microsoft.com/office/drawing/2014/main" id="{9266B545-2C23-D845-997B-F3261648CD51}"/>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Tree>
    <p:extLst>
      <p:ext uri="{BB962C8B-B14F-4D97-AF65-F5344CB8AC3E}">
        <p14:creationId xmlns:p14="http://schemas.microsoft.com/office/powerpoint/2010/main" val="38314186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2B73CFA-D869-2744-B6F8-B3179AEA5242}"/>
              </a:ext>
            </a:extLst>
          </p:cNvPr>
          <p:cNvGrpSpPr/>
          <p:nvPr userDrawn="1"/>
        </p:nvGrpSpPr>
        <p:grpSpPr>
          <a:xfrm>
            <a:off x="-11380" y="-9311"/>
            <a:ext cx="9185167" cy="599171"/>
            <a:chOff x="-11380" y="-9311"/>
            <a:chExt cx="9185167" cy="599171"/>
          </a:xfrm>
        </p:grpSpPr>
        <p:pic>
          <p:nvPicPr>
            <p:cNvPr id="21" name="Picture 20">
              <a:extLst>
                <a:ext uri="{FF2B5EF4-FFF2-40B4-BE49-F238E27FC236}">
                  <a16:creationId xmlns:a16="http://schemas.microsoft.com/office/drawing/2014/main" id="{102DB945-D3A9-CA4C-864F-9F57B8DD0B3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23" name="Picture 22">
              <a:extLst>
                <a:ext uri="{FF2B5EF4-FFF2-40B4-BE49-F238E27FC236}">
                  <a16:creationId xmlns:a16="http://schemas.microsoft.com/office/drawing/2014/main" id="{3A66483C-E081-6D4D-BDE2-C193ECB26F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22570519-240B-2E45-B5AF-35E5A873FC0C}"/>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25" name="Text Placeholder 2">
            <a:extLst>
              <a:ext uri="{FF2B5EF4-FFF2-40B4-BE49-F238E27FC236}">
                <a16:creationId xmlns:a16="http://schemas.microsoft.com/office/drawing/2014/main" id="{7513DC6F-210B-4DB4-B12A-28AFCC9880A5}"/>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6</a:t>
            </a:r>
          </a:p>
        </p:txBody>
      </p:sp>
      <p:sp>
        <p:nvSpPr>
          <p:cNvPr id="26" name="Picture Placeholder 3">
            <a:extLst>
              <a:ext uri="{FF2B5EF4-FFF2-40B4-BE49-F238E27FC236}">
                <a16:creationId xmlns:a16="http://schemas.microsoft.com/office/drawing/2014/main" id="{3D05BCFB-2AB0-D543-B86D-DA8E81D1B93A}"/>
              </a:ext>
            </a:extLst>
          </p:cNvPr>
          <p:cNvSpPr>
            <a:spLocks noGrp="1"/>
          </p:cNvSpPr>
          <p:nvPr>
            <p:ph type="pic" sz="quarter" idx="16" hasCustomPrompt="1"/>
          </p:nvPr>
        </p:nvSpPr>
        <p:spPr>
          <a:xfrm>
            <a:off x="434975" y="1412776"/>
            <a:ext cx="4137025" cy="4968875"/>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Click the icon in the </a:t>
            </a:r>
            <a:r>
              <a:rPr lang="en-US" dirty="0" err="1"/>
              <a:t>centre</a:t>
            </a:r>
            <a:r>
              <a:rPr lang="en-US" dirty="0"/>
              <a:t> of the box to insert an image. This layout should be used for two images only. If you have more or less than two images use the appropriate layout in the slide options panel.</a:t>
            </a:r>
          </a:p>
          <a:p>
            <a:endParaRPr lang="en-US" dirty="0"/>
          </a:p>
        </p:txBody>
      </p:sp>
      <p:sp>
        <p:nvSpPr>
          <p:cNvPr id="27" name="Picture Placeholder 3">
            <a:extLst>
              <a:ext uri="{FF2B5EF4-FFF2-40B4-BE49-F238E27FC236}">
                <a16:creationId xmlns:a16="http://schemas.microsoft.com/office/drawing/2014/main" id="{DA848CBD-AA25-5B47-AE5D-3847258980B2}"/>
              </a:ext>
            </a:extLst>
          </p:cNvPr>
          <p:cNvSpPr>
            <a:spLocks noGrp="1"/>
          </p:cNvSpPr>
          <p:nvPr>
            <p:ph type="pic" sz="quarter" idx="17" hasCustomPrompt="1"/>
          </p:nvPr>
        </p:nvSpPr>
        <p:spPr>
          <a:xfrm>
            <a:off x="4785313" y="1426499"/>
            <a:ext cx="4137025" cy="4968875"/>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2" name="Slide Number Placeholder 1"/>
          <p:cNvSpPr>
            <a:spLocks noGrp="1"/>
          </p:cNvSpPr>
          <p:nvPr>
            <p:ph type="sldNum" sz="quarter" idx="18"/>
          </p:nvPr>
        </p:nvSpPr>
        <p:spPr/>
        <p:txBody>
          <a:bodyPr/>
          <a:lstStyle/>
          <a:p>
            <a:fld id="{26064075-3AAB-4C73-8B14-15F5C27661CD}" type="slidenum">
              <a:rPr lang="en-US" smtClean="0"/>
              <a:pPr/>
              <a:t>‹#›</a:t>
            </a:fld>
            <a:endParaRPr lang="en-US" dirty="0"/>
          </a:p>
        </p:txBody>
      </p:sp>
      <p:grpSp>
        <p:nvGrpSpPr>
          <p:cNvPr id="19" name="Group 18">
            <a:extLst>
              <a:ext uri="{FF2B5EF4-FFF2-40B4-BE49-F238E27FC236}">
                <a16:creationId xmlns:a16="http://schemas.microsoft.com/office/drawing/2014/main" id="{B02D1684-735F-F94C-AE2D-DD83F2574D96}"/>
              </a:ext>
            </a:extLst>
          </p:cNvPr>
          <p:cNvGrpSpPr/>
          <p:nvPr userDrawn="1"/>
        </p:nvGrpSpPr>
        <p:grpSpPr>
          <a:xfrm>
            <a:off x="-78191" y="6525344"/>
            <a:ext cx="9222191" cy="341967"/>
            <a:chOff x="-78191" y="6525344"/>
            <a:chExt cx="9222191" cy="341967"/>
          </a:xfrm>
        </p:grpSpPr>
        <p:sp>
          <p:nvSpPr>
            <p:cNvPr id="20" name="Rectangle 19">
              <a:hlinkClick r:id="" action="ppaction://noaction"/>
              <a:extLst>
                <a:ext uri="{FF2B5EF4-FFF2-40B4-BE49-F238E27FC236}">
                  <a16:creationId xmlns:a16="http://schemas.microsoft.com/office/drawing/2014/main" id="{7DCBF0B2-165C-8944-AB4F-4AAA99B238D6}"/>
                </a:ext>
              </a:extLst>
            </p:cNvPr>
            <p:cNvSpPr/>
            <p:nvPr userDrawn="1"/>
          </p:nvSpPr>
          <p:spPr>
            <a:xfrm>
              <a:off x="2745881"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2" name="Rectangle 21">
              <a:hlinkClick r:id="" action="ppaction://noaction"/>
              <a:extLst>
                <a:ext uri="{FF2B5EF4-FFF2-40B4-BE49-F238E27FC236}">
                  <a16:creationId xmlns:a16="http://schemas.microsoft.com/office/drawing/2014/main" id="{1EA9FACD-F95C-7540-828B-B0961B18EBCC}"/>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8" name="Rectangle 37">
              <a:hlinkClick r:id="" action="ppaction://noaction"/>
              <a:extLst>
                <a:ext uri="{FF2B5EF4-FFF2-40B4-BE49-F238E27FC236}">
                  <a16:creationId xmlns:a16="http://schemas.microsoft.com/office/drawing/2014/main" id="{60701CC3-CBDD-1E41-AA75-FCC1DAB9C702}"/>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9" name="Rectangle 38">
              <a:hlinkClick r:id="" action="ppaction://noaction"/>
              <a:extLst>
                <a:ext uri="{FF2B5EF4-FFF2-40B4-BE49-F238E27FC236}">
                  <a16:creationId xmlns:a16="http://schemas.microsoft.com/office/drawing/2014/main" id="{1DEF2601-EFF9-0E48-A2F5-7EDF22D9CBE9}"/>
                </a:ext>
              </a:extLst>
            </p:cNvPr>
            <p:cNvSpPr/>
            <p:nvPr userDrawn="1"/>
          </p:nvSpPr>
          <p:spPr>
            <a:xfrm>
              <a:off x="151472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0" name="Rectangle 39">
              <a:hlinkClick r:id="" action="ppaction://noaction"/>
              <a:extLst>
                <a:ext uri="{FF2B5EF4-FFF2-40B4-BE49-F238E27FC236}">
                  <a16:creationId xmlns:a16="http://schemas.microsoft.com/office/drawing/2014/main" id="{9F19F7AF-F6FE-7A43-BD8C-C93751C2ECAB}"/>
                </a:ext>
              </a:extLst>
            </p:cNvPr>
            <p:cNvSpPr/>
            <p:nvPr userDrawn="1"/>
          </p:nvSpPr>
          <p:spPr>
            <a:xfrm>
              <a:off x="39803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1" name="Rectangle 40">
              <a:extLst>
                <a:ext uri="{FF2B5EF4-FFF2-40B4-BE49-F238E27FC236}">
                  <a16:creationId xmlns:a16="http://schemas.microsoft.com/office/drawing/2014/main" id="{1996E859-8968-CD4C-8980-ED6B67075677}"/>
                </a:ext>
              </a:extLst>
            </p:cNvPr>
            <p:cNvSpPr/>
            <p:nvPr userDrawn="1"/>
          </p:nvSpPr>
          <p:spPr>
            <a:xfrm>
              <a:off x="6437811"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2" name="Line 8">
              <a:extLst>
                <a:ext uri="{FF2B5EF4-FFF2-40B4-BE49-F238E27FC236}">
                  <a16:creationId xmlns:a16="http://schemas.microsoft.com/office/drawing/2014/main" id="{6C7D8829-7F99-0C4E-8A1D-B33459BEF5B6}"/>
                </a:ext>
              </a:extLst>
            </p:cNvPr>
            <p:cNvSpPr>
              <a:spLocks noChangeShapeType="1"/>
            </p:cNvSpPr>
            <p:nvPr userDrawn="1"/>
          </p:nvSpPr>
          <p:spPr bwMode="auto">
            <a:xfrm>
              <a:off x="6830787"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43" name="Rectangle 42">
              <a:hlinkClick r:id="" action="ppaction://noaction"/>
              <a:extLst>
                <a:ext uri="{FF2B5EF4-FFF2-40B4-BE49-F238E27FC236}">
                  <a16:creationId xmlns:a16="http://schemas.microsoft.com/office/drawing/2014/main" id="{4AE8FED6-0902-FB43-8C85-E8921D09BF44}"/>
                </a:ext>
              </a:extLst>
            </p:cNvPr>
            <p:cNvSpPr/>
            <p:nvPr userDrawn="1"/>
          </p:nvSpPr>
          <p:spPr>
            <a:xfrm>
              <a:off x="5209466"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4" name="Rectangle 43">
              <a:extLst>
                <a:ext uri="{FF2B5EF4-FFF2-40B4-BE49-F238E27FC236}">
                  <a16:creationId xmlns:a16="http://schemas.microsoft.com/office/drawing/2014/main" id="{9266B545-2C23-D845-997B-F3261648CD51}"/>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Tree>
    <p:extLst>
      <p:ext uri="{BB962C8B-B14F-4D97-AF65-F5344CB8AC3E}">
        <p14:creationId xmlns:p14="http://schemas.microsoft.com/office/powerpoint/2010/main" val="30305629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41493EDD-1538-0744-A92B-EEFE6AB27B1B}"/>
              </a:ext>
            </a:extLst>
          </p:cNvPr>
          <p:cNvGrpSpPr/>
          <p:nvPr userDrawn="1"/>
        </p:nvGrpSpPr>
        <p:grpSpPr>
          <a:xfrm>
            <a:off x="-11380" y="-9311"/>
            <a:ext cx="9185167" cy="599171"/>
            <a:chOff x="-11380" y="-9311"/>
            <a:chExt cx="9185167" cy="599171"/>
          </a:xfrm>
        </p:grpSpPr>
        <p:pic>
          <p:nvPicPr>
            <p:cNvPr id="21" name="Picture 20">
              <a:extLst>
                <a:ext uri="{FF2B5EF4-FFF2-40B4-BE49-F238E27FC236}">
                  <a16:creationId xmlns:a16="http://schemas.microsoft.com/office/drawing/2014/main" id="{5FD3619E-98EE-4446-B594-B547BAFC4EA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24" name="Picture 23">
              <a:extLst>
                <a:ext uri="{FF2B5EF4-FFF2-40B4-BE49-F238E27FC236}">
                  <a16:creationId xmlns:a16="http://schemas.microsoft.com/office/drawing/2014/main" id="{37864057-75F5-FF4D-B474-01449196DA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22570519-240B-2E45-B5AF-35E5A873FC0C}"/>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25" name="Text Placeholder 2">
            <a:extLst>
              <a:ext uri="{FF2B5EF4-FFF2-40B4-BE49-F238E27FC236}">
                <a16:creationId xmlns:a16="http://schemas.microsoft.com/office/drawing/2014/main" id="{7513DC6F-210B-4DB4-B12A-28AFCC9880A5}"/>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6</a:t>
            </a:r>
          </a:p>
        </p:txBody>
      </p:sp>
      <p:sp>
        <p:nvSpPr>
          <p:cNvPr id="26" name="Picture Placeholder 3">
            <a:extLst>
              <a:ext uri="{FF2B5EF4-FFF2-40B4-BE49-F238E27FC236}">
                <a16:creationId xmlns:a16="http://schemas.microsoft.com/office/drawing/2014/main" id="{E37DADDC-5D29-5043-90E5-98006DB2CBF8}"/>
              </a:ext>
            </a:extLst>
          </p:cNvPr>
          <p:cNvSpPr>
            <a:spLocks noGrp="1"/>
          </p:cNvSpPr>
          <p:nvPr>
            <p:ph type="pic" sz="quarter" idx="16" hasCustomPrompt="1"/>
          </p:nvPr>
        </p:nvSpPr>
        <p:spPr>
          <a:xfrm>
            <a:off x="434975" y="1412777"/>
            <a:ext cx="4202272" cy="4968875"/>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Click the icon in the </a:t>
            </a:r>
            <a:r>
              <a:rPr lang="en-US" dirty="0" err="1"/>
              <a:t>centre</a:t>
            </a:r>
            <a:r>
              <a:rPr lang="en-US" dirty="0"/>
              <a:t> of the box to insert an image. This layout should be used for three images only. If you have more or less than three images use the appropriate layout in the slide options panel.</a:t>
            </a:r>
          </a:p>
          <a:p>
            <a:endParaRPr lang="en-US" dirty="0"/>
          </a:p>
        </p:txBody>
      </p:sp>
      <p:sp>
        <p:nvSpPr>
          <p:cNvPr id="27" name="Picture Placeholder 3">
            <a:extLst>
              <a:ext uri="{FF2B5EF4-FFF2-40B4-BE49-F238E27FC236}">
                <a16:creationId xmlns:a16="http://schemas.microsoft.com/office/drawing/2014/main" id="{FFB04055-9274-CB4A-9176-13187DBFBF64}"/>
              </a:ext>
            </a:extLst>
          </p:cNvPr>
          <p:cNvSpPr>
            <a:spLocks noGrp="1"/>
          </p:cNvSpPr>
          <p:nvPr>
            <p:ph type="pic" sz="quarter" idx="19" hasCustomPrompt="1"/>
          </p:nvPr>
        </p:nvSpPr>
        <p:spPr>
          <a:xfrm>
            <a:off x="4807743" y="1412776"/>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28" name="Picture Placeholder 3">
            <a:extLst>
              <a:ext uri="{FF2B5EF4-FFF2-40B4-BE49-F238E27FC236}">
                <a16:creationId xmlns:a16="http://schemas.microsoft.com/office/drawing/2014/main" id="{49CC5621-A368-2E45-B5CF-32A10DF48AA5}"/>
              </a:ext>
            </a:extLst>
          </p:cNvPr>
          <p:cNvSpPr>
            <a:spLocks noGrp="1"/>
          </p:cNvSpPr>
          <p:nvPr>
            <p:ph type="pic" sz="quarter" idx="20" hasCustomPrompt="1"/>
          </p:nvPr>
        </p:nvSpPr>
        <p:spPr>
          <a:xfrm>
            <a:off x="4807743" y="3995514"/>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2" name="Slide Number Placeholder 1"/>
          <p:cNvSpPr>
            <a:spLocks noGrp="1"/>
          </p:cNvSpPr>
          <p:nvPr>
            <p:ph type="sldNum" sz="quarter" idx="21"/>
          </p:nvPr>
        </p:nvSpPr>
        <p:spPr/>
        <p:txBody>
          <a:bodyPr/>
          <a:lstStyle/>
          <a:p>
            <a:fld id="{26064075-3AAB-4C73-8B14-15F5C27661CD}" type="slidenum">
              <a:rPr lang="en-US" smtClean="0"/>
              <a:pPr/>
              <a:t>‹#›</a:t>
            </a:fld>
            <a:endParaRPr lang="en-US" dirty="0"/>
          </a:p>
        </p:txBody>
      </p:sp>
      <p:grpSp>
        <p:nvGrpSpPr>
          <p:cNvPr id="20" name="Group 19">
            <a:extLst>
              <a:ext uri="{FF2B5EF4-FFF2-40B4-BE49-F238E27FC236}">
                <a16:creationId xmlns:a16="http://schemas.microsoft.com/office/drawing/2014/main" id="{B02D1684-735F-F94C-AE2D-DD83F2574D96}"/>
              </a:ext>
            </a:extLst>
          </p:cNvPr>
          <p:cNvGrpSpPr/>
          <p:nvPr userDrawn="1"/>
        </p:nvGrpSpPr>
        <p:grpSpPr>
          <a:xfrm>
            <a:off x="-78191" y="6525344"/>
            <a:ext cx="9222191" cy="341967"/>
            <a:chOff x="-78191" y="6525344"/>
            <a:chExt cx="9222191" cy="341967"/>
          </a:xfrm>
        </p:grpSpPr>
        <p:sp>
          <p:nvSpPr>
            <p:cNvPr id="22" name="Rectangle 21">
              <a:hlinkClick r:id="" action="ppaction://noaction"/>
              <a:extLst>
                <a:ext uri="{FF2B5EF4-FFF2-40B4-BE49-F238E27FC236}">
                  <a16:creationId xmlns:a16="http://schemas.microsoft.com/office/drawing/2014/main" id="{7DCBF0B2-165C-8944-AB4F-4AAA99B238D6}"/>
                </a:ext>
              </a:extLst>
            </p:cNvPr>
            <p:cNvSpPr/>
            <p:nvPr userDrawn="1"/>
          </p:nvSpPr>
          <p:spPr>
            <a:xfrm>
              <a:off x="2745881"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3" name="Rectangle 22">
              <a:hlinkClick r:id="" action="ppaction://noaction"/>
              <a:extLst>
                <a:ext uri="{FF2B5EF4-FFF2-40B4-BE49-F238E27FC236}">
                  <a16:creationId xmlns:a16="http://schemas.microsoft.com/office/drawing/2014/main" id="{1EA9FACD-F95C-7540-828B-B0961B18EBCC}"/>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0" name="Rectangle 39">
              <a:hlinkClick r:id="" action="ppaction://noaction"/>
              <a:extLst>
                <a:ext uri="{FF2B5EF4-FFF2-40B4-BE49-F238E27FC236}">
                  <a16:creationId xmlns:a16="http://schemas.microsoft.com/office/drawing/2014/main" id="{60701CC3-CBDD-1E41-AA75-FCC1DAB9C702}"/>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1" name="Rectangle 40">
              <a:hlinkClick r:id="" action="ppaction://noaction"/>
              <a:extLst>
                <a:ext uri="{FF2B5EF4-FFF2-40B4-BE49-F238E27FC236}">
                  <a16:creationId xmlns:a16="http://schemas.microsoft.com/office/drawing/2014/main" id="{1DEF2601-EFF9-0E48-A2F5-7EDF22D9CBE9}"/>
                </a:ext>
              </a:extLst>
            </p:cNvPr>
            <p:cNvSpPr/>
            <p:nvPr userDrawn="1"/>
          </p:nvSpPr>
          <p:spPr>
            <a:xfrm>
              <a:off x="151472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2" name="Rectangle 41">
              <a:hlinkClick r:id="" action="ppaction://noaction"/>
              <a:extLst>
                <a:ext uri="{FF2B5EF4-FFF2-40B4-BE49-F238E27FC236}">
                  <a16:creationId xmlns:a16="http://schemas.microsoft.com/office/drawing/2014/main" id="{9F19F7AF-F6FE-7A43-BD8C-C93751C2ECAB}"/>
                </a:ext>
              </a:extLst>
            </p:cNvPr>
            <p:cNvSpPr/>
            <p:nvPr userDrawn="1"/>
          </p:nvSpPr>
          <p:spPr>
            <a:xfrm>
              <a:off x="39803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3" name="Rectangle 42">
              <a:extLst>
                <a:ext uri="{FF2B5EF4-FFF2-40B4-BE49-F238E27FC236}">
                  <a16:creationId xmlns:a16="http://schemas.microsoft.com/office/drawing/2014/main" id="{1996E859-8968-CD4C-8980-ED6B67075677}"/>
                </a:ext>
              </a:extLst>
            </p:cNvPr>
            <p:cNvSpPr/>
            <p:nvPr userDrawn="1"/>
          </p:nvSpPr>
          <p:spPr>
            <a:xfrm>
              <a:off x="6437811"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4" name="Line 8">
              <a:extLst>
                <a:ext uri="{FF2B5EF4-FFF2-40B4-BE49-F238E27FC236}">
                  <a16:creationId xmlns:a16="http://schemas.microsoft.com/office/drawing/2014/main" id="{6C7D8829-7F99-0C4E-8A1D-B33459BEF5B6}"/>
                </a:ext>
              </a:extLst>
            </p:cNvPr>
            <p:cNvSpPr>
              <a:spLocks noChangeShapeType="1"/>
            </p:cNvSpPr>
            <p:nvPr userDrawn="1"/>
          </p:nvSpPr>
          <p:spPr bwMode="auto">
            <a:xfrm>
              <a:off x="6830787"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45" name="Rectangle 44">
              <a:hlinkClick r:id="" action="ppaction://noaction"/>
              <a:extLst>
                <a:ext uri="{FF2B5EF4-FFF2-40B4-BE49-F238E27FC236}">
                  <a16:creationId xmlns:a16="http://schemas.microsoft.com/office/drawing/2014/main" id="{4AE8FED6-0902-FB43-8C85-E8921D09BF44}"/>
                </a:ext>
              </a:extLst>
            </p:cNvPr>
            <p:cNvSpPr/>
            <p:nvPr userDrawn="1"/>
          </p:nvSpPr>
          <p:spPr>
            <a:xfrm>
              <a:off x="5209466"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6" name="Rectangle 45">
              <a:extLst>
                <a:ext uri="{FF2B5EF4-FFF2-40B4-BE49-F238E27FC236}">
                  <a16:creationId xmlns:a16="http://schemas.microsoft.com/office/drawing/2014/main" id="{9266B545-2C23-D845-997B-F3261648CD51}"/>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Tree>
    <p:extLst>
      <p:ext uri="{BB962C8B-B14F-4D97-AF65-F5344CB8AC3E}">
        <p14:creationId xmlns:p14="http://schemas.microsoft.com/office/powerpoint/2010/main" val="5141446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139758B-D689-A349-8FFF-3C0CF3B5E674}"/>
              </a:ext>
            </a:extLst>
          </p:cNvPr>
          <p:cNvGrpSpPr/>
          <p:nvPr userDrawn="1"/>
        </p:nvGrpSpPr>
        <p:grpSpPr>
          <a:xfrm>
            <a:off x="-11380" y="-9311"/>
            <a:ext cx="9185167" cy="599171"/>
            <a:chOff x="-11380" y="-9311"/>
            <a:chExt cx="9185167" cy="599171"/>
          </a:xfrm>
        </p:grpSpPr>
        <p:pic>
          <p:nvPicPr>
            <p:cNvPr id="21" name="Picture 20">
              <a:extLst>
                <a:ext uri="{FF2B5EF4-FFF2-40B4-BE49-F238E27FC236}">
                  <a16:creationId xmlns:a16="http://schemas.microsoft.com/office/drawing/2014/main" id="{E320C622-BA60-C847-A4AF-F3DB1A999A3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24" name="Picture 23">
              <a:extLst>
                <a:ext uri="{FF2B5EF4-FFF2-40B4-BE49-F238E27FC236}">
                  <a16:creationId xmlns:a16="http://schemas.microsoft.com/office/drawing/2014/main" id="{B6107DC8-B9B7-B346-A535-A9B46F965C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22570519-240B-2E45-B5AF-35E5A873FC0C}"/>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25" name="Text Placeholder 2">
            <a:extLst>
              <a:ext uri="{FF2B5EF4-FFF2-40B4-BE49-F238E27FC236}">
                <a16:creationId xmlns:a16="http://schemas.microsoft.com/office/drawing/2014/main" id="{7513DC6F-210B-4DB4-B12A-28AFCC9880A5}"/>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6</a:t>
            </a:r>
          </a:p>
        </p:txBody>
      </p:sp>
      <p:sp>
        <p:nvSpPr>
          <p:cNvPr id="26" name="Picture Placeholder 3">
            <a:extLst>
              <a:ext uri="{FF2B5EF4-FFF2-40B4-BE49-F238E27FC236}">
                <a16:creationId xmlns:a16="http://schemas.microsoft.com/office/drawing/2014/main" id="{C8091E06-21A7-DE4C-990C-530C2F6EDDF6}"/>
              </a:ext>
            </a:extLst>
          </p:cNvPr>
          <p:cNvSpPr>
            <a:spLocks noGrp="1"/>
          </p:cNvSpPr>
          <p:nvPr>
            <p:ph type="pic" sz="quarter" idx="16" hasCustomPrompt="1"/>
          </p:nvPr>
        </p:nvSpPr>
        <p:spPr>
          <a:xfrm>
            <a:off x="434975" y="1412778"/>
            <a:ext cx="4202272" cy="2395390"/>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Click the icon in the </a:t>
            </a:r>
            <a:r>
              <a:rPr lang="en-US" dirty="0" err="1"/>
              <a:t>centre</a:t>
            </a:r>
            <a:r>
              <a:rPr lang="en-US" dirty="0"/>
              <a:t> of the box to insert an image. This layout should be used for four images only. If you have more or less than four images use the appropriate layout in the slide options panel.</a:t>
            </a:r>
          </a:p>
          <a:p>
            <a:endParaRPr lang="en-US" dirty="0"/>
          </a:p>
        </p:txBody>
      </p:sp>
      <p:sp>
        <p:nvSpPr>
          <p:cNvPr id="27" name="Picture Placeholder 3">
            <a:extLst>
              <a:ext uri="{FF2B5EF4-FFF2-40B4-BE49-F238E27FC236}">
                <a16:creationId xmlns:a16="http://schemas.microsoft.com/office/drawing/2014/main" id="{AB6AAE8D-ED52-F24A-B278-8DAE28D6DA27}"/>
              </a:ext>
            </a:extLst>
          </p:cNvPr>
          <p:cNvSpPr>
            <a:spLocks noGrp="1"/>
          </p:cNvSpPr>
          <p:nvPr>
            <p:ph type="pic" sz="quarter" idx="19" hasCustomPrompt="1"/>
          </p:nvPr>
        </p:nvSpPr>
        <p:spPr>
          <a:xfrm>
            <a:off x="4807743" y="1412776"/>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28" name="Picture Placeholder 3">
            <a:extLst>
              <a:ext uri="{FF2B5EF4-FFF2-40B4-BE49-F238E27FC236}">
                <a16:creationId xmlns:a16="http://schemas.microsoft.com/office/drawing/2014/main" id="{B12D93A7-2CA0-D24C-A199-604D9ABB9E27}"/>
              </a:ext>
            </a:extLst>
          </p:cNvPr>
          <p:cNvSpPr>
            <a:spLocks noGrp="1"/>
          </p:cNvSpPr>
          <p:nvPr>
            <p:ph type="pic" sz="quarter" idx="20" hasCustomPrompt="1"/>
          </p:nvPr>
        </p:nvSpPr>
        <p:spPr>
          <a:xfrm>
            <a:off x="4807743" y="3995514"/>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29" name="Picture Placeholder 3">
            <a:extLst>
              <a:ext uri="{FF2B5EF4-FFF2-40B4-BE49-F238E27FC236}">
                <a16:creationId xmlns:a16="http://schemas.microsoft.com/office/drawing/2014/main" id="{6B86BA1F-98BF-7B47-AA87-829B582DDB94}"/>
              </a:ext>
            </a:extLst>
          </p:cNvPr>
          <p:cNvSpPr>
            <a:spLocks noGrp="1"/>
          </p:cNvSpPr>
          <p:nvPr>
            <p:ph type="pic" sz="quarter" idx="21" hasCustomPrompt="1"/>
          </p:nvPr>
        </p:nvSpPr>
        <p:spPr>
          <a:xfrm>
            <a:off x="473255" y="3995514"/>
            <a:ext cx="4137025" cy="2395391"/>
          </a:xfrm>
        </p:spPr>
        <p:txBody>
          <a:bodyPr>
            <a:normAutofit/>
          </a:bodyPr>
          <a:lstStyle>
            <a:lvl1pPr marL="0" marR="0" indent="0" algn="l" defTabSz="914400" rtl="0" eaLnBrk="1" fontAlgn="auto" latinLnBrk="0" hangingPunct="1">
              <a:lnSpc>
                <a:spcPct val="110000"/>
              </a:lnSpc>
              <a:spcBef>
                <a:spcPts val="1200"/>
              </a:spcBef>
              <a:spcAft>
                <a:spcPts val="400"/>
              </a:spcAft>
              <a:buClrTx/>
              <a:buSzTx/>
              <a:buFont typeface="Arial" pitchFamily="34" charset="0"/>
              <a:buNone/>
              <a:tabLst/>
              <a:defRPr sz="1400" b="0" cap="none">
                <a:solidFill>
                  <a:schemeClr val="bg1">
                    <a:lumMod val="50000"/>
                  </a:schemeClr>
                </a:solidFill>
              </a:defRPr>
            </a:lvl1pPr>
          </a:lstStyle>
          <a:p>
            <a:pPr marL="0" marR="0" lvl="0" indent="0" algn="l" defTabSz="914400" rtl="0" eaLnBrk="1" fontAlgn="auto" latinLnBrk="0" hangingPunct="1">
              <a:lnSpc>
                <a:spcPct val="110000"/>
              </a:lnSpc>
              <a:spcBef>
                <a:spcPts val="1200"/>
              </a:spcBef>
              <a:spcAft>
                <a:spcPts val="400"/>
              </a:spcAft>
              <a:buClrTx/>
              <a:buSzTx/>
              <a:buFont typeface="Arial" pitchFamily="34" charset="0"/>
              <a:buNone/>
              <a:tabLst/>
              <a:defRPr/>
            </a:pPr>
            <a:r>
              <a:rPr lang="en-US" dirty="0"/>
              <a:t>Insert picture here.</a:t>
            </a:r>
          </a:p>
          <a:p>
            <a:endParaRPr lang="en-US" dirty="0"/>
          </a:p>
        </p:txBody>
      </p:sp>
      <p:sp>
        <p:nvSpPr>
          <p:cNvPr id="2" name="Slide Number Placeholder 1"/>
          <p:cNvSpPr>
            <a:spLocks noGrp="1"/>
          </p:cNvSpPr>
          <p:nvPr>
            <p:ph type="sldNum" sz="quarter" idx="22"/>
          </p:nvPr>
        </p:nvSpPr>
        <p:spPr/>
        <p:txBody>
          <a:bodyPr/>
          <a:lstStyle/>
          <a:p>
            <a:fld id="{26064075-3AAB-4C73-8B14-15F5C27661CD}" type="slidenum">
              <a:rPr lang="en-US" smtClean="0"/>
              <a:pPr/>
              <a:t>‹#›</a:t>
            </a:fld>
            <a:endParaRPr lang="en-US" dirty="0"/>
          </a:p>
        </p:txBody>
      </p:sp>
      <p:grpSp>
        <p:nvGrpSpPr>
          <p:cNvPr id="22" name="Group 21">
            <a:extLst>
              <a:ext uri="{FF2B5EF4-FFF2-40B4-BE49-F238E27FC236}">
                <a16:creationId xmlns:a16="http://schemas.microsoft.com/office/drawing/2014/main" id="{B02D1684-735F-F94C-AE2D-DD83F2574D96}"/>
              </a:ext>
            </a:extLst>
          </p:cNvPr>
          <p:cNvGrpSpPr/>
          <p:nvPr userDrawn="1"/>
        </p:nvGrpSpPr>
        <p:grpSpPr>
          <a:xfrm>
            <a:off x="-78191" y="6525344"/>
            <a:ext cx="9222191" cy="341967"/>
            <a:chOff x="-78191" y="6525344"/>
            <a:chExt cx="9222191" cy="341967"/>
          </a:xfrm>
        </p:grpSpPr>
        <p:sp>
          <p:nvSpPr>
            <p:cNvPr id="23" name="Rectangle 22">
              <a:hlinkClick r:id="" action="ppaction://noaction"/>
              <a:extLst>
                <a:ext uri="{FF2B5EF4-FFF2-40B4-BE49-F238E27FC236}">
                  <a16:creationId xmlns:a16="http://schemas.microsoft.com/office/drawing/2014/main" id="{7DCBF0B2-165C-8944-AB4F-4AAA99B238D6}"/>
                </a:ext>
              </a:extLst>
            </p:cNvPr>
            <p:cNvSpPr/>
            <p:nvPr userDrawn="1"/>
          </p:nvSpPr>
          <p:spPr>
            <a:xfrm>
              <a:off x="2745881"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0" name="Rectangle 39">
              <a:hlinkClick r:id="" action="ppaction://noaction"/>
              <a:extLst>
                <a:ext uri="{FF2B5EF4-FFF2-40B4-BE49-F238E27FC236}">
                  <a16:creationId xmlns:a16="http://schemas.microsoft.com/office/drawing/2014/main" id="{1EA9FACD-F95C-7540-828B-B0961B18EBCC}"/>
                </a:ext>
              </a:extLst>
            </p:cNvPr>
            <p:cNvSpPr/>
            <p:nvPr userDrawn="1"/>
          </p:nvSpPr>
          <p:spPr>
            <a:xfrm>
              <a:off x="7668344"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2" name="Rectangle 41">
              <a:hlinkClick r:id="" action="ppaction://noaction"/>
              <a:extLst>
                <a:ext uri="{FF2B5EF4-FFF2-40B4-BE49-F238E27FC236}">
                  <a16:creationId xmlns:a16="http://schemas.microsoft.com/office/drawing/2014/main" id="{60701CC3-CBDD-1E41-AA75-FCC1DAB9C702}"/>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3" name="Rectangle 42">
              <a:hlinkClick r:id="" action="ppaction://noaction"/>
              <a:extLst>
                <a:ext uri="{FF2B5EF4-FFF2-40B4-BE49-F238E27FC236}">
                  <a16:creationId xmlns:a16="http://schemas.microsoft.com/office/drawing/2014/main" id="{1DEF2601-EFF9-0E48-A2F5-7EDF22D9CBE9}"/>
                </a:ext>
              </a:extLst>
            </p:cNvPr>
            <p:cNvSpPr/>
            <p:nvPr userDrawn="1"/>
          </p:nvSpPr>
          <p:spPr>
            <a:xfrm>
              <a:off x="151472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4" name="Rectangle 43">
              <a:hlinkClick r:id="" action="ppaction://noaction"/>
              <a:extLst>
                <a:ext uri="{FF2B5EF4-FFF2-40B4-BE49-F238E27FC236}">
                  <a16:creationId xmlns:a16="http://schemas.microsoft.com/office/drawing/2014/main" id="{9F19F7AF-F6FE-7A43-BD8C-C93751C2ECAB}"/>
                </a:ext>
              </a:extLst>
            </p:cNvPr>
            <p:cNvSpPr/>
            <p:nvPr userDrawn="1"/>
          </p:nvSpPr>
          <p:spPr>
            <a:xfrm>
              <a:off x="39803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5" name="Rectangle 44">
              <a:extLst>
                <a:ext uri="{FF2B5EF4-FFF2-40B4-BE49-F238E27FC236}">
                  <a16:creationId xmlns:a16="http://schemas.microsoft.com/office/drawing/2014/main" id="{1996E859-8968-CD4C-8980-ED6B67075677}"/>
                </a:ext>
              </a:extLst>
            </p:cNvPr>
            <p:cNvSpPr/>
            <p:nvPr userDrawn="1"/>
          </p:nvSpPr>
          <p:spPr>
            <a:xfrm>
              <a:off x="6437811"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6" name="Line 8">
              <a:extLst>
                <a:ext uri="{FF2B5EF4-FFF2-40B4-BE49-F238E27FC236}">
                  <a16:creationId xmlns:a16="http://schemas.microsoft.com/office/drawing/2014/main" id="{6C7D8829-7F99-0C4E-8A1D-B33459BEF5B6}"/>
                </a:ext>
              </a:extLst>
            </p:cNvPr>
            <p:cNvSpPr>
              <a:spLocks noChangeShapeType="1"/>
            </p:cNvSpPr>
            <p:nvPr userDrawn="1"/>
          </p:nvSpPr>
          <p:spPr bwMode="auto">
            <a:xfrm>
              <a:off x="6830787"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47" name="Rectangle 46">
              <a:hlinkClick r:id="" action="ppaction://noaction"/>
              <a:extLst>
                <a:ext uri="{FF2B5EF4-FFF2-40B4-BE49-F238E27FC236}">
                  <a16:creationId xmlns:a16="http://schemas.microsoft.com/office/drawing/2014/main" id="{4AE8FED6-0902-FB43-8C85-E8921D09BF44}"/>
                </a:ext>
              </a:extLst>
            </p:cNvPr>
            <p:cNvSpPr/>
            <p:nvPr userDrawn="1"/>
          </p:nvSpPr>
          <p:spPr>
            <a:xfrm>
              <a:off x="5209466"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8" name="Rectangle 47">
              <a:extLst>
                <a:ext uri="{FF2B5EF4-FFF2-40B4-BE49-F238E27FC236}">
                  <a16:creationId xmlns:a16="http://schemas.microsoft.com/office/drawing/2014/main" id="{9266B545-2C23-D845-997B-F3261648CD51}"/>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Tree>
    <p:extLst>
      <p:ext uri="{BB962C8B-B14F-4D97-AF65-F5344CB8AC3E}">
        <p14:creationId xmlns:p14="http://schemas.microsoft.com/office/powerpoint/2010/main" val="2946336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1489EE55-D9D8-8E44-A998-804B75748FA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38535" y="-97020"/>
            <a:ext cx="9402716" cy="7052037"/>
          </a:xfrm>
          <a:prstGeom prst="rect">
            <a:avLst/>
          </a:prstGeom>
        </p:spPr>
      </p:pic>
      <p:sp>
        <p:nvSpPr>
          <p:cNvPr id="33" name="Rectangle 32">
            <a:extLst>
              <a:ext uri="{FF2B5EF4-FFF2-40B4-BE49-F238E27FC236}">
                <a16:creationId xmlns:a16="http://schemas.microsoft.com/office/drawing/2014/main" id="{27D23D9E-5B67-5944-9DF1-FD8529777B8F}"/>
              </a:ext>
            </a:extLst>
          </p:cNvPr>
          <p:cNvSpPr/>
          <p:nvPr userDrawn="1"/>
        </p:nvSpPr>
        <p:spPr>
          <a:xfrm>
            <a:off x="-136569" y="3669598"/>
            <a:ext cx="9402719" cy="3212976"/>
          </a:xfrm>
          <a:prstGeom prst="rect">
            <a:avLst/>
          </a:prstGeom>
          <a:gradFill>
            <a:gsLst>
              <a:gs pos="0">
                <a:schemeClr val="tx1">
                  <a:alpha val="0"/>
                </a:schemeClr>
              </a:gs>
              <a:gs pos="100000">
                <a:schemeClr val="tx1">
                  <a:alpha val="69000"/>
                </a:scheme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15" name="Rectangle 14">
            <a:hlinkClick r:id="" action="ppaction://noaction"/>
            <a:extLst>
              <a:ext uri="{FF2B5EF4-FFF2-40B4-BE49-F238E27FC236}">
                <a16:creationId xmlns:a16="http://schemas.microsoft.com/office/drawing/2014/main" id="{33A3F0A1-C7E6-5046-9823-5597ACBA02FF}"/>
              </a:ext>
            </a:extLst>
          </p:cNvPr>
          <p:cNvSpPr/>
          <p:nvPr userDrawn="1"/>
        </p:nvSpPr>
        <p:spPr>
          <a:xfrm>
            <a:off x="2745881"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16" name="Rectangle 15">
            <a:hlinkClick r:id="" action="ppaction://noaction"/>
            <a:extLst>
              <a:ext uri="{FF2B5EF4-FFF2-40B4-BE49-F238E27FC236}">
                <a16:creationId xmlns:a16="http://schemas.microsoft.com/office/drawing/2014/main" id="{AEFA49ED-7880-A04E-8F83-47B3FC19C131}"/>
              </a:ext>
            </a:extLst>
          </p:cNvPr>
          <p:cNvSpPr/>
          <p:nvPr userDrawn="1"/>
        </p:nvSpPr>
        <p:spPr>
          <a:xfrm>
            <a:off x="6437811"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17" name="Line 8">
            <a:extLst>
              <a:ext uri="{FF2B5EF4-FFF2-40B4-BE49-F238E27FC236}">
                <a16:creationId xmlns:a16="http://schemas.microsoft.com/office/drawing/2014/main" id="{7F76A0CE-BF06-7845-AD12-51764B36DE9F}"/>
              </a:ext>
            </a:extLst>
          </p:cNvPr>
          <p:cNvSpPr>
            <a:spLocks noChangeShapeType="1"/>
          </p:cNvSpPr>
          <p:nvPr userDrawn="1"/>
        </p:nvSpPr>
        <p:spPr bwMode="auto">
          <a:xfrm>
            <a:off x="1907704"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18" name="Rectangle 17">
            <a:hlinkClick r:id="" action="ppaction://noaction"/>
            <a:extLst>
              <a:ext uri="{FF2B5EF4-FFF2-40B4-BE49-F238E27FC236}">
                <a16:creationId xmlns:a16="http://schemas.microsoft.com/office/drawing/2014/main" id="{73D6CA66-CE23-6143-8AFA-3B4881C51CAF}"/>
              </a:ext>
            </a:extLst>
          </p:cNvPr>
          <p:cNvSpPr/>
          <p:nvPr userDrawn="1"/>
        </p:nvSpPr>
        <p:spPr>
          <a:xfrm>
            <a:off x="282345"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19" name="Rectangle 18">
            <a:hlinkClick r:id="" action="ppaction://noaction"/>
            <a:extLst>
              <a:ext uri="{FF2B5EF4-FFF2-40B4-BE49-F238E27FC236}">
                <a16:creationId xmlns:a16="http://schemas.microsoft.com/office/drawing/2014/main" id="{E4ACF841-A085-8145-8AB4-B94790F40576}"/>
              </a:ext>
            </a:extLst>
          </p:cNvPr>
          <p:cNvSpPr/>
          <p:nvPr userDrawn="1"/>
        </p:nvSpPr>
        <p:spPr>
          <a:xfrm>
            <a:off x="1514728"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2" name="Rectangle 21">
            <a:hlinkClick r:id="" action="ppaction://noaction"/>
            <a:extLst>
              <a:ext uri="{FF2B5EF4-FFF2-40B4-BE49-F238E27FC236}">
                <a16:creationId xmlns:a16="http://schemas.microsoft.com/office/drawing/2014/main" id="{0672D798-F9C4-8A40-B88C-98C35567EE3E}"/>
              </a:ext>
            </a:extLst>
          </p:cNvPr>
          <p:cNvSpPr/>
          <p:nvPr userDrawn="1"/>
        </p:nvSpPr>
        <p:spPr>
          <a:xfrm>
            <a:off x="3980323"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0" name="Rectangle 29">
            <a:hlinkClick r:id="" action="ppaction://noaction"/>
            <a:extLst>
              <a:ext uri="{FF2B5EF4-FFF2-40B4-BE49-F238E27FC236}">
                <a16:creationId xmlns:a16="http://schemas.microsoft.com/office/drawing/2014/main" id="{061DBDF7-8BDE-F942-80D2-C0D6214CBA75}"/>
              </a:ext>
            </a:extLst>
          </p:cNvPr>
          <p:cNvSpPr/>
          <p:nvPr userDrawn="1"/>
        </p:nvSpPr>
        <p:spPr>
          <a:xfrm>
            <a:off x="5209466" y="6606663"/>
            <a:ext cx="1154261" cy="22384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1" name="Rectangle 30">
            <a:extLst>
              <a:ext uri="{FF2B5EF4-FFF2-40B4-BE49-F238E27FC236}">
                <a16:creationId xmlns:a16="http://schemas.microsoft.com/office/drawing/2014/main" id="{BBB3535A-B2DC-6C4C-8A98-5DABE1DF50D3}"/>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0" name="Line 8">
            <a:extLst>
              <a:ext uri="{FF2B5EF4-FFF2-40B4-BE49-F238E27FC236}">
                <a16:creationId xmlns:a16="http://schemas.microsoft.com/office/drawing/2014/main" id="{D942FA30-5EC6-FF4C-AAED-774C3C327CAD}"/>
              </a:ext>
            </a:extLst>
          </p:cNvPr>
          <p:cNvSpPr>
            <a:spLocks noChangeShapeType="1"/>
          </p:cNvSpPr>
          <p:nvPr userDrawn="1"/>
        </p:nvSpPr>
        <p:spPr bwMode="auto">
          <a:xfrm>
            <a:off x="8061320" y="6656429"/>
            <a:ext cx="432048" cy="0"/>
          </a:xfrm>
          <a:prstGeom prst="line">
            <a:avLst/>
          </a:prstGeom>
          <a:noFill/>
          <a:ln w="34925"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20" name="Rectangle 19">
            <a:extLst>
              <a:ext uri="{FF2B5EF4-FFF2-40B4-BE49-F238E27FC236}">
                <a16:creationId xmlns:a16="http://schemas.microsoft.com/office/drawing/2014/main" id="{677073C9-0665-7D43-B3EB-224451E97F40}"/>
              </a:ext>
            </a:extLst>
          </p:cNvPr>
          <p:cNvSpPr/>
          <p:nvPr userDrawn="1"/>
        </p:nvSpPr>
        <p:spPr>
          <a:xfrm>
            <a:off x="2679434" y="3078839"/>
            <a:ext cx="6021664" cy="1008100"/>
          </a:xfrm>
          <a:prstGeom prst="rect">
            <a:avLst/>
          </a:prstGeom>
          <a:gradFill>
            <a:gsLst>
              <a:gs pos="1000">
                <a:schemeClr val="accent1">
                  <a:alpha val="0"/>
                  <a:lumMod val="96000"/>
                </a:schemeClr>
              </a:gs>
              <a:gs pos="50000">
                <a:srgbClr val="00697E">
                  <a:alpha val="84000"/>
                </a:srgbClr>
              </a:gs>
              <a:gs pos="99000">
                <a:srgbClr val="00697E">
                  <a:alpha val="90000"/>
                </a:srgbClr>
              </a:gs>
            </a:gsLst>
            <a:lin ang="9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schemeClr val="lt1"/>
              </a:solidFill>
            </a:endParaRPr>
          </a:p>
        </p:txBody>
      </p:sp>
      <p:sp>
        <p:nvSpPr>
          <p:cNvPr id="21" name="Text Placeholder 9">
            <a:extLst>
              <a:ext uri="{FF2B5EF4-FFF2-40B4-BE49-F238E27FC236}">
                <a16:creationId xmlns:a16="http://schemas.microsoft.com/office/drawing/2014/main" id="{756BD856-4560-C842-B14A-E3276617E5E1}"/>
              </a:ext>
            </a:extLst>
          </p:cNvPr>
          <p:cNvSpPr>
            <a:spLocks noGrp="1"/>
          </p:cNvSpPr>
          <p:nvPr>
            <p:ph type="body" sz="quarter" idx="13" hasCustomPrompt="1"/>
          </p:nvPr>
        </p:nvSpPr>
        <p:spPr>
          <a:xfrm>
            <a:off x="4275893" y="3398223"/>
            <a:ext cx="4087410" cy="369332"/>
          </a:xfrm>
        </p:spPr>
        <p:txBody>
          <a:bodyPr wrap="square">
            <a:spAutoFit/>
          </a:bodyPr>
          <a:lstStyle>
            <a:lvl1pPr algn="r">
              <a:lnSpc>
                <a:spcPct val="100000"/>
              </a:lnSpc>
              <a:spcBef>
                <a:spcPts val="0"/>
              </a:spcBef>
              <a:spcAft>
                <a:spcPts val="0"/>
              </a:spcAft>
              <a:defRPr sz="2400" b="1" i="0" cap="none">
                <a:solidFill>
                  <a:schemeClr val="bg1">
                    <a:lumMod val="95000"/>
                  </a:schemeClr>
                </a:solidFill>
                <a:latin typeface="Arial" panose="020B0604020202020204" pitchFamily="34" charset="0"/>
                <a:cs typeface="Arial" panose="020B0604020202020204" pitchFamily="34" charset="0"/>
              </a:defRPr>
            </a:lvl1pPr>
          </a:lstStyle>
          <a:p>
            <a:pPr lvl="0"/>
            <a:r>
              <a:rPr lang="en-US" dirty="0"/>
              <a:t>SECTIONAL TITLE SEVEN</a:t>
            </a:r>
          </a:p>
        </p:txBody>
      </p:sp>
      <p:sp>
        <p:nvSpPr>
          <p:cNvPr id="2" name="Slide Number Placeholder 1"/>
          <p:cNvSpPr>
            <a:spLocks noGrp="1"/>
          </p:cNvSpPr>
          <p:nvPr>
            <p:ph type="sldNum" sz="quarter" idx="14"/>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27847107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4C89445F-2FCF-3943-831F-83EC45174F82}"/>
              </a:ext>
            </a:extLst>
          </p:cNvPr>
          <p:cNvGrpSpPr/>
          <p:nvPr userDrawn="1"/>
        </p:nvGrpSpPr>
        <p:grpSpPr>
          <a:xfrm>
            <a:off x="-11380" y="-9311"/>
            <a:ext cx="9185167" cy="599171"/>
            <a:chOff x="-11380" y="-9311"/>
            <a:chExt cx="9185167" cy="599171"/>
          </a:xfrm>
        </p:grpSpPr>
        <p:pic>
          <p:nvPicPr>
            <p:cNvPr id="21" name="Picture 20">
              <a:extLst>
                <a:ext uri="{FF2B5EF4-FFF2-40B4-BE49-F238E27FC236}">
                  <a16:creationId xmlns:a16="http://schemas.microsoft.com/office/drawing/2014/main" id="{8314582B-A2D0-1640-98DB-74CA8972F9A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80" y="-9311"/>
              <a:ext cx="9185167" cy="599171"/>
            </a:xfrm>
            <a:prstGeom prst="rect">
              <a:avLst/>
            </a:prstGeom>
          </p:spPr>
        </p:pic>
        <p:pic>
          <p:nvPicPr>
            <p:cNvPr id="22" name="Picture 21">
              <a:extLst>
                <a:ext uri="{FF2B5EF4-FFF2-40B4-BE49-F238E27FC236}">
                  <a16:creationId xmlns:a16="http://schemas.microsoft.com/office/drawing/2014/main" id="{9D8196B7-F707-9C4A-8EB1-24984956A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1559" y="47979"/>
              <a:ext cx="952929" cy="498568"/>
            </a:xfrm>
            <a:prstGeom prst="rect">
              <a:avLst/>
            </a:prstGeom>
          </p:spPr>
        </p:pic>
      </p:grpSp>
      <p:sp>
        <p:nvSpPr>
          <p:cNvPr id="12" name="Text Placeholder 9">
            <a:extLst>
              <a:ext uri="{FF2B5EF4-FFF2-40B4-BE49-F238E27FC236}">
                <a16:creationId xmlns:a16="http://schemas.microsoft.com/office/drawing/2014/main" id="{B58B19B4-2901-A546-9EE0-A53A3E79A069}"/>
              </a:ext>
            </a:extLst>
          </p:cNvPr>
          <p:cNvSpPr>
            <a:spLocks noGrp="1"/>
          </p:cNvSpPr>
          <p:nvPr>
            <p:ph type="body" sz="quarter" idx="13" hasCustomPrompt="1"/>
          </p:nvPr>
        </p:nvSpPr>
        <p:spPr>
          <a:xfrm>
            <a:off x="434887" y="871989"/>
            <a:ext cx="7848872" cy="21544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1"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SUB HEADING</a:t>
            </a:r>
          </a:p>
        </p:txBody>
      </p:sp>
      <p:sp>
        <p:nvSpPr>
          <p:cNvPr id="14" name="Text Placeholder 9">
            <a:extLst>
              <a:ext uri="{FF2B5EF4-FFF2-40B4-BE49-F238E27FC236}">
                <a16:creationId xmlns:a16="http://schemas.microsoft.com/office/drawing/2014/main" id="{65B8F7B5-D6CC-3241-8869-481F1B9C1764}"/>
              </a:ext>
            </a:extLst>
          </p:cNvPr>
          <p:cNvSpPr>
            <a:spLocks noGrp="1"/>
          </p:cNvSpPr>
          <p:nvPr>
            <p:ph type="body" sz="quarter" idx="12" hasCustomPrompt="1"/>
          </p:nvPr>
        </p:nvSpPr>
        <p:spPr>
          <a:xfrm>
            <a:off x="434887" y="2437192"/>
            <a:ext cx="7848872" cy="646331"/>
          </a:xfrm>
        </p:spPr>
        <p:txBody>
          <a:bodyPr wrap="square">
            <a:spAutoFit/>
          </a:bodyPr>
          <a:lstStyle>
            <a:lvl1pPr marL="285750" indent="-285750" algn="l">
              <a:lnSpc>
                <a:spcPct val="100000"/>
              </a:lnSpc>
              <a:spcBef>
                <a:spcPts val="0"/>
              </a:spcBef>
              <a:spcAft>
                <a:spcPts val="0"/>
              </a:spcAft>
              <a:buFont typeface="Arial" panose="020B0604020202020204" pitchFamily="34" charset="0"/>
              <a:buChar char="•"/>
              <a:defRPr sz="1400" b="0" i="0" cap="none">
                <a:solidFill>
                  <a:schemeClr val="bg1">
                    <a:lumMod val="50000"/>
                  </a:schemeClr>
                </a:solidFill>
                <a:latin typeface="Arial" panose="020B0604020202020204" pitchFamily="34" charset="0"/>
                <a:cs typeface="Arial" panose="020B0604020202020204" pitchFamily="34" charset="0"/>
              </a:defRPr>
            </a:lvl1pPr>
          </a:lstStyle>
          <a:p>
            <a:pPr lvl="0"/>
            <a:r>
              <a:rPr lang="en-US" dirty="0"/>
              <a:t>Bullet Point</a:t>
            </a:r>
          </a:p>
          <a:p>
            <a:pPr lvl="0"/>
            <a:r>
              <a:rPr lang="en-US" dirty="0"/>
              <a:t>Bullet Point</a:t>
            </a:r>
          </a:p>
          <a:p>
            <a:pPr lvl="0"/>
            <a:r>
              <a:rPr lang="en-US" dirty="0"/>
              <a:t>Bullet Point</a:t>
            </a:r>
          </a:p>
        </p:txBody>
      </p:sp>
      <p:sp>
        <p:nvSpPr>
          <p:cNvPr id="17" name="Text Placeholder 9">
            <a:extLst>
              <a:ext uri="{FF2B5EF4-FFF2-40B4-BE49-F238E27FC236}">
                <a16:creationId xmlns:a16="http://schemas.microsoft.com/office/drawing/2014/main" id="{638B18A6-9163-E647-A82D-DB976CB18B83}"/>
              </a:ext>
            </a:extLst>
          </p:cNvPr>
          <p:cNvSpPr>
            <a:spLocks noGrp="1"/>
          </p:cNvSpPr>
          <p:nvPr>
            <p:ph type="body" sz="quarter" idx="14" hasCustomPrompt="1"/>
          </p:nvPr>
        </p:nvSpPr>
        <p:spPr>
          <a:xfrm>
            <a:off x="434887" y="1436380"/>
            <a:ext cx="7848872" cy="861774"/>
          </a:xfrm>
        </p:spPr>
        <p:txBody>
          <a:bodyPr wrap="square">
            <a:spAutoFit/>
          </a:bodyPr>
          <a:lstStyle>
            <a:lvl1pPr marL="0" indent="0" algn="l">
              <a:lnSpc>
                <a:spcPct val="100000"/>
              </a:lnSpc>
              <a:spcBef>
                <a:spcPts val="0"/>
              </a:spcBef>
              <a:spcAft>
                <a:spcPts val="0"/>
              </a:spcAft>
              <a:buFont typeface="Arial" panose="020B0604020202020204" pitchFamily="34" charset="0"/>
              <a:buNone/>
              <a:defRPr sz="1400" b="0" i="0" cap="none">
                <a:solidFill>
                  <a:schemeClr val="bg1">
                    <a:lumMod val="50000"/>
                  </a:schemeClr>
                </a:solidFill>
                <a:latin typeface="Arial" panose="020B0604020202020204" pitchFamily="34" charset="0"/>
                <a:cs typeface="Arial" panose="020B0604020202020204" pitchFamily="34" charset="0"/>
              </a:defRPr>
            </a:lvl1pPr>
          </a:lstStyle>
          <a:p>
            <a:r>
              <a:rPr lang="en-ZA" sz="1400" dirty="0">
                <a:solidFill>
                  <a:schemeClr val="bg1">
                    <a:lumMod val="50000"/>
                  </a:schemeClr>
                </a:solidFill>
                <a:latin typeface="Arial" panose="020B0604020202020204" pitchFamily="34" charset="0"/>
                <a:cs typeface="Arial" panose="020B0604020202020204" pitchFamily="34" charset="0"/>
              </a:rPr>
              <a:t>Content Arial Regular 14 point text. Lorem ipsum </a:t>
            </a:r>
            <a:r>
              <a:rPr lang="en-ZA" sz="1400" dirty="0" err="1">
                <a:solidFill>
                  <a:schemeClr val="bg1">
                    <a:lumMod val="50000"/>
                  </a:schemeClr>
                </a:solidFill>
                <a:latin typeface="Arial" panose="020B0604020202020204" pitchFamily="34" charset="0"/>
                <a:cs typeface="Arial" panose="020B0604020202020204" pitchFamily="34" charset="0"/>
              </a:rPr>
              <a:t>dolor</a:t>
            </a:r>
            <a:r>
              <a:rPr lang="en-ZA" sz="1400" dirty="0">
                <a:solidFill>
                  <a:schemeClr val="bg1">
                    <a:lumMod val="50000"/>
                  </a:schemeClr>
                </a:solidFill>
                <a:latin typeface="Arial" panose="020B0604020202020204" pitchFamily="34" charset="0"/>
                <a:cs typeface="Arial" panose="020B0604020202020204" pitchFamily="34" charset="0"/>
              </a:rPr>
              <a:t> sit </a:t>
            </a:r>
            <a:r>
              <a:rPr lang="en-ZA" sz="1400" dirty="0" err="1">
                <a:solidFill>
                  <a:schemeClr val="bg1">
                    <a:lumMod val="50000"/>
                  </a:schemeClr>
                </a:solidFill>
                <a:latin typeface="Arial" panose="020B0604020202020204" pitchFamily="34" charset="0"/>
                <a:cs typeface="Arial" panose="020B0604020202020204" pitchFamily="34" charset="0"/>
              </a:rPr>
              <a:t>amet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consectetuer</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adipiscing</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elit</a:t>
            </a:r>
            <a:r>
              <a:rPr lang="en-ZA" sz="1400" dirty="0">
                <a:solidFill>
                  <a:schemeClr val="bg1">
                    <a:lumMod val="50000"/>
                  </a:schemeClr>
                </a:solidFill>
                <a:latin typeface="Arial" panose="020B0604020202020204" pitchFamily="34" charset="0"/>
                <a:cs typeface="Arial" panose="020B0604020202020204" pitchFamily="34" charset="0"/>
              </a:rPr>
              <a:t>. Ut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eros,faucibus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eget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dignissim</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eu</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nonummy</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ut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leo</a:t>
            </a:r>
            <a:r>
              <a:rPr lang="en-ZA" sz="1400" dirty="0">
                <a:solidFill>
                  <a:schemeClr val="bg1">
                    <a:lumMod val="50000"/>
                  </a:schemeClr>
                </a:solidFill>
                <a:latin typeface="Arial" panose="020B0604020202020204" pitchFamily="34" charset="0"/>
                <a:cs typeface="Arial" panose="020B0604020202020204" pitchFamily="34" charset="0"/>
              </a:rPr>
              <a:t>. Duis ac sem. </a:t>
            </a:r>
            <a:r>
              <a:rPr lang="en-ZA" sz="1400" dirty="0" err="1">
                <a:solidFill>
                  <a:schemeClr val="bg1">
                    <a:lumMod val="50000"/>
                  </a:schemeClr>
                </a:solidFill>
                <a:latin typeface="Arial" panose="020B0604020202020204" pitchFamily="34" charset="0"/>
                <a:cs typeface="Arial" panose="020B0604020202020204" pitchFamily="34" charset="0"/>
              </a:rPr>
              <a:t>Nulla</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sapien</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rhoncus</a:t>
            </a:r>
            <a:r>
              <a:rPr lang="en-ZA" sz="1400" dirty="0">
                <a:solidFill>
                  <a:schemeClr val="bg1">
                    <a:lumMod val="50000"/>
                  </a:schemeClr>
                </a:solidFill>
                <a:latin typeface="Arial" panose="020B0604020202020204" pitchFamily="34" charset="0"/>
                <a:cs typeface="Arial" panose="020B0604020202020204" pitchFamily="34" charset="0"/>
              </a:rPr>
              <a:t> ante. </a:t>
            </a:r>
            <a:r>
              <a:rPr lang="en-ZA" sz="1400" dirty="0" err="1">
                <a:solidFill>
                  <a:schemeClr val="bg1">
                    <a:lumMod val="50000"/>
                  </a:schemeClr>
                </a:solidFill>
                <a:latin typeface="Arial" panose="020B0604020202020204" pitchFamily="34" charset="0"/>
                <a:cs typeface="Arial" panose="020B0604020202020204" pitchFamily="34" charset="0"/>
              </a:rPr>
              <a:t>Praesent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justo</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turpis</a:t>
            </a:r>
            <a:r>
              <a:rPr lang="en-ZA" sz="1400" dirty="0">
                <a:solidFill>
                  <a:schemeClr val="bg1">
                    <a:lumMod val="50000"/>
                  </a:schemeClr>
                </a:solidFill>
                <a:latin typeface="Arial" panose="020B0604020202020204" pitchFamily="34" charset="0"/>
                <a:cs typeface="Arial" panose="020B0604020202020204" pitchFamily="34" charset="0"/>
              </a:rPr>
              <a:t>, pulvinar </a:t>
            </a:r>
            <a:r>
              <a:rPr lang="en-ZA" sz="1400" dirty="0" err="1">
                <a:solidFill>
                  <a:schemeClr val="bg1">
                    <a:lumMod val="50000"/>
                  </a:schemeClr>
                </a:solidFill>
                <a:latin typeface="Arial" panose="020B0604020202020204" pitchFamily="34" charset="0"/>
                <a:cs typeface="Arial" panose="020B0604020202020204" pitchFamily="34" charset="0"/>
              </a:rPr>
              <a:t>quis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tristique</a:t>
            </a:r>
            <a:r>
              <a:rPr lang="en-ZA" sz="1400" dirty="0">
                <a:solidFill>
                  <a:schemeClr val="bg1">
                    <a:lumMod val="50000"/>
                  </a:schemeClr>
                </a:solidFill>
                <a:latin typeface="Arial" panose="020B0604020202020204" pitchFamily="34" charset="0"/>
                <a:cs typeface="Arial" panose="020B0604020202020204" pitchFamily="34" charset="0"/>
              </a:rPr>
              <a:t> vitae, </a:t>
            </a:r>
            <a:r>
              <a:rPr lang="en-ZA" sz="1400" dirty="0" err="1">
                <a:solidFill>
                  <a:schemeClr val="bg1">
                    <a:lumMod val="50000"/>
                  </a:schemeClr>
                </a:solidFill>
                <a:latin typeface="Arial" panose="020B0604020202020204" pitchFamily="34" charset="0"/>
                <a:cs typeface="Arial" panose="020B0604020202020204" pitchFamily="34" charset="0"/>
              </a:rPr>
              <a:t>auctor</a:t>
            </a:r>
            <a:r>
              <a:rPr lang="en-ZA" sz="1400" dirty="0">
                <a:solidFill>
                  <a:schemeClr val="bg1">
                    <a:lumMod val="50000"/>
                  </a:schemeClr>
                </a:solidFill>
                <a:latin typeface="Arial" panose="020B0604020202020204" pitchFamily="34" charset="0"/>
                <a:cs typeface="Arial" panose="020B0604020202020204" pitchFamily="34" charset="0"/>
              </a:rPr>
              <a:t> a, </a:t>
            </a:r>
            <a:r>
              <a:rPr lang="en-ZA" sz="1400" dirty="0" err="1">
                <a:solidFill>
                  <a:schemeClr val="bg1">
                    <a:lumMod val="50000"/>
                  </a:schemeClr>
                </a:solidFill>
                <a:latin typeface="Arial" panose="020B0604020202020204" pitchFamily="34" charset="0"/>
                <a:cs typeface="Arial" panose="020B0604020202020204" pitchFamily="34" charset="0"/>
              </a:rPr>
              <a:t>pede</a:t>
            </a:r>
            <a:r>
              <a:rPr lang="en-ZA" sz="1400" dirty="0">
                <a:solidFill>
                  <a:schemeClr val="bg1">
                    <a:lumMod val="50000"/>
                  </a:schemeClr>
                </a:solidFill>
                <a:latin typeface="Arial" panose="020B0604020202020204" pitchFamily="34" charset="0"/>
                <a:cs typeface="Arial" panose="020B0604020202020204" pitchFamily="34" charset="0"/>
              </a:rPr>
              <a:t>. Nam </a:t>
            </a:r>
            <a:r>
              <a:rPr lang="en-ZA" sz="1400" dirty="0" err="1">
                <a:solidFill>
                  <a:schemeClr val="bg1">
                    <a:lumMod val="50000"/>
                  </a:schemeClr>
                </a:solidFill>
                <a:latin typeface="Arial" panose="020B0604020202020204" pitchFamily="34" charset="0"/>
                <a:cs typeface="Arial" panose="020B0604020202020204" pitchFamily="34" charset="0"/>
              </a:rPr>
              <a:t>nisl</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in, </a:t>
            </a:r>
            <a:r>
              <a:rPr lang="en-ZA" sz="1400" dirty="0" err="1">
                <a:solidFill>
                  <a:schemeClr val="bg1">
                    <a:lumMod val="50000"/>
                  </a:schemeClr>
                </a:solidFill>
                <a:latin typeface="Arial" panose="020B0604020202020204" pitchFamily="34" charset="0"/>
                <a:cs typeface="Arial" panose="020B0604020202020204" pitchFamily="34" charset="0"/>
              </a:rPr>
              <a:t>sodales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nec</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hendrerit</a:t>
            </a:r>
            <a:r>
              <a:rPr lang="en-ZA" sz="1400" dirty="0">
                <a:solidFill>
                  <a:schemeClr val="bg1">
                    <a:lumMod val="50000"/>
                  </a:schemeClr>
                </a:solidFill>
                <a:latin typeface="Arial" panose="020B0604020202020204" pitchFamily="34" charset="0"/>
                <a:cs typeface="Arial" panose="020B0604020202020204" pitchFamily="34" charset="0"/>
              </a:rPr>
              <a:t> id, </a:t>
            </a:r>
            <a:r>
              <a:rPr lang="en-ZA" sz="1400" dirty="0" err="1">
                <a:solidFill>
                  <a:schemeClr val="bg1">
                    <a:lumMod val="50000"/>
                  </a:schemeClr>
                </a:solidFill>
                <a:latin typeface="Arial" panose="020B0604020202020204" pitchFamily="34" charset="0"/>
                <a:cs typeface="Arial" panose="020B0604020202020204" pitchFamily="34" charset="0"/>
              </a:rPr>
              <a:t>metus.Sed</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varius</a:t>
            </a:r>
            <a:r>
              <a:rPr lang="en-ZA" sz="1400" dirty="0">
                <a:solidFill>
                  <a:schemeClr val="bg1">
                    <a:lumMod val="50000"/>
                  </a:schemeClr>
                </a:solidFill>
                <a:latin typeface="Arial" panose="020B0604020202020204" pitchFamily="34" charset="0"/>
                <a:cs typeface="Arial" panose="020B0604020202020204" pitchFamily="34" charset="0"/>
              </a:rPr>
              <a:t>, </a:t>
            </a:r>
            <a:r>
              <a:rPr lang="en-ZA" sz="1400" dirty="0" err="1">
                <a:solidFill>
                  <a:schemeClr val="bg1">
                    <a:lumMod val="50000"/>
                  </a:schemeClr>
                </a:solidFill>
                <a:latin typeface="Arial" panose="020B0604020202020204" pitchFamily="34" charset="0"/>
                <a:cs typeface="Arial" panose="020B0604020202020204" pitchFamily="34" charset="0"/>
              </a:rPr>
              <a:t>erat</a:t>
            </a:r>
            <a:r>
              <a:rPr lang="en-ZA" sz="1400" dirty="0">
                <a:solidFill>
                  <a:schemeClr val="bg1">
                    <a:lumMod val="50000"/>
                  </a:schemeClr>
                </a:solidFill>
                <a:latin typeface="Arial" panose="020B0604020202020204" pitchFamily="34" charset="0"/>
                <a:cs typeface="Arial" panose="020B0604020202020204" pitchFamily="34" charset="0"/>
              </a:rPr>
              <a:t> non:</a:t>
            </a:r>
          </a:p>
        </p:txBody>
      </p:sp>
      <p:sp>
        <p:nvSpPr>
          <p:cNvPr id="18" name="Text Placeholder 2">
            <a:extLst>
              <a:ext uri="{FF2B5EF4-FFF2-40B4-BE49-F238E27FC236}">
                <a16:creationId xmlns:a16="http://schemas.microsoft.com/office/drawing/2014/main" id="{6CFF3868-C71A-4F83-B771-72F274F095A1}"/>
              </a:ext>
            </a:extLst>
          </p:cNvPr>
          <p:cNvSpPr>
            <a:spLocks noGrp="1"/>
          </p:cNvSpPr>
          <p:nvPr>
            <p:ph type="body" sz="quarter" idx="15" hasCustomPrompt="1"/>
          </p:nvPr>
        </p:nvSpPr>
        <p:spPr>
          <a:xfrm>
            <a:off x="250825" y="116632"/>
            <a:ext cx="7416800" cy="404664"/>
          </a:xfrm>
        </p:spPr>
        <p:txBody>
          <a:bodyPr>
            <a:normAutofit/>
          </a:bodyPr>
          <a:lstStyle>
            <a:lvl1pPr>
              <a:defRPr sz="2300">
                <a:solidFill>
                  <a:srgbClr val="00697E"/>
                </a:solidFill>
                <a:latin typeface="Arial Black" panose="020B0A04020102020204" pitchFamily="34" charset="0"/>
              </a:defRPr>
            </a:lvl1pPr>
          </a:lstStyle>
          <a:p>
            <a:pPr lvl="0"/>
            <a:r>
              <a:rPr lang="en-US" dirty="0"/>
              <a:t>TOPIC 7</a:t>
            </a:r>
          </a:p>
        </p:txBody>
      </p:sp>
      <p:sp>
        <p:nvSpPr>
          <p:cNvPr id="32" name="Rectangle 31">
            <a:hlinkClick r:id="" action="ppaction://noaction"/>
            <a:extLst>
              <a:ext uri="{FF2B5EF4-FFF2-40B4-BE49-F238E27FC236}">
                <a16:creationId xmlns:a16="http://schemas.microsoft.com/office/drawing/2014/main" id="{BDAA17FA-0802-404D-A15A-DFE21C9F249A}"/>
              </a:ext>
            </a:extLst>
          </p:cNvPr>
          <p:cNvSpPr/>
          <p:nvPr userDrawn="1"/>
        </p:nvSpPr>
        <p:spPr>
          <a:xfrm>
            <a:off x="2745881"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3" name="Rectangle 32">
            <a:hlinkClick r:id="" action="ppaction://noaction"/>
            <a:extLst>
              <a:ext uri="{FF2B5EF4-FFF2-40B4-BE49-F238E27FC236}">
                <a16:creationId xmlns:a16="http://schemas.microsoft.com/office/drawing/2014/main" id="{09CDE467-9E46-CD40-A7B8-527D94061B98}"/>
              </a:ext>
            </a:extLst>
          </p:cNvPr>
          <p:cNvSpPr/>
          <p:nvPr userDrawn="1"/>
        </p:nvSpPr>
        <p:spPr>
          <a:xfrm>
            <a:off x="6437811"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5" name="Rectangle 34">
            <a:hlinkClick r:id="" action="ppaction://noaction"/>
            <a:extLst>
              <a:ext uri="{FF2B5EF4-FFF2-40B4-BE49-F238E27FC236}">
                <a16:creationId xmlns:a16="http://schemas.microsoft.com/office/drawing/2014/main" id="{52BC6730-24D2-DE46-A38D-675AD2C6F0BE}"/>
              </a:ext>
            </a:extLst>
          </p:cNvPr>
          <p:cNvSpPr/>
          <p:nvPr userDrawn="1"/>
        </p:nvSpPr>
        <p:spPr>
          <a:xfrm>
            <a:off x="282345"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6" name="Rectangle 35">
            <a:hlinkClick r:id="" action="ppaction://noaction"/>
            <a:extLst>
              <a:ext uri="{FF2B5EF4-FFF2-40B4-BE49-F238E27FC236}">
                <a16:creationId xmlns:a16="http://schemas.microsoft.com/office/drawing/2014/main" id="{33920E26-5CD3-E644-B564-9E20540CE7A2}"/>
              </a:ext>
            </a:extLst>
          </p:cNvPr>
          <p:cNvSpPr/>
          <p:nvPr userDrawn="1"/>
        </p:nvSpPr>
        <p:spPr>
          <a:xfrm>
            <a:off x="1514728"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37" name="Rectangle 36">
            <a:hlinkClick r:id="" action="ppaction://noaction"/>
            <a:extLst>
              <a:ext uri="{FF2B5EF4-FFF2-40B4-BE49-F238E27FC236}">
                <a16:creationId xmlns:a16="http://schemas.microsoft.com/office/drawing/2014/main" id="{97F819F7-7D2A-7440-83B7-14B82DEC1CE5}"/>
              </a:ext>
            </a:extLst>
          </p:cNvPr>
          <p:cNvSpPr/>
          <p:nvPr userDrawn="1"/>
        </p:nvSpPr>
        <p:spPr>
          <a:xfrm>
            <a:off x="3980323"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0" name="Rectangle 39">
            <a:hlinkClick r:id="" action="ppaction://noaction"/>
            <a:extLst>
              <a:ext uri="{FF2B5EF4-FFF2-40B4-BE49-F238E27FC236}">
                <a16:creationId xmlns:a16="http://schemas.microsoft.com/office/drawing/2014/main" id="{355B95DC-596C-A14B-A415-0E88F6739592}"/>
              </a:ext>
            </a:extLst>
          </p:cNvPr>
          <p:cNvSpPr/>
          <p:nvPr userDrawn="1"/>
        </p:nvSpPr>
        <p:spPr>
          <a:xfrm>
            <a:off x="5209466" y="6721936"/>
            <a:ext cx="1154261" cy="91440"/>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6" name="Rectangle 45">
            <a:extLst>
              <a:ext uri="{FF2B5EF4-FFF2-40B4-BE49-F238E27FC236}">
                <a16:creationId xmlns:a16="http://schemas.microsoft.com/office/drawing/2014/main" id="{EEA58B43-053C-C847-878A-8748105AC893}"/>
              </a:ext>
            </a:extLst>
          </p:cNvPr>
          <p:cNvSpPr/>
          <p:nvPr userDrawn="1"/>
        </p:nvSpPr>
        <p:spPr>
          <a:xfrm>
            <a:off x="7665249" y="6525344"/>
            <a:ext cx="1154261" cy="262170"/>
          </a:xfrm>
          <a:prstGeom prst="rect">
            <a:avLst/>
          </a:prstGeom>
          <a:gradFill flip="none" rotWithShape="1">
            <a:gsLst>
              <a:gs pos="0">
                <a:schemeClr val="accent1">
                  <a:lumMod val="67000"/>
                  <a:alpha val="70000"/>
                </a:schemeClr>
              </a:gs>
              <a:gs pos="48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47" name="Line 8">
            <a:extLst>
              <a:ext uri="{FF2B5EF4-FFF2-40B4-BE49-F238E27FC236}">
                <a16:creationId xmlns:a16="http://schemas.microsoft.com/office/drawing/2014/main" id="{CDC55B0F-2505-1F47-A6D4-2024853C69E2}"/>
              </a:ext>
            </a:extLst>
          </p:cNvPr>
          <p:cNvSpPr>
            <a:spLocks noChangeShapeType="1"/>
          </p:cNvSpPr>
          <p:nvPr userDrawn="1"/>
        </p:nvSpPr>
        <p:spPr bwMode="auto">
          <a:xfrm>
            <a:off x="8058225" y="6656429"/>
            <a:ext cx="432048" cy="0"/>
          </a:xfrm>
          <a:prstGeom prst="line">
            <a:avLst/>
          </a:prstGeom>
          <a:noFill/>
          <a:ln w="38100"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41" name="Rectangle 40">
            <a:extLst>
              <a:ext uri="{FF2B5EF4-FFF2-40B4-BE49-F238E27FC236}">
                <a16:creationId xmlns:a16="http://schemas.microsoft.com/office/drawing/2014/main" id="{56E62EBF-1859-A844-BA56-215C102F272B}"/>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2" name="Slide Number Placeholder 1"/>
          <p:cNvSpPr>
            <a:spLocks noGrp="1"/>
          </p:cNvSpPr>
          <p:nvPr>
            <p:ph type="sldNum" sz="quarter" idx="16"/>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2556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73" name="Picture 72"/>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96157" y="-124938"/>
            <a:ext cx="9620686" cy="7154337"/>
          </a:xfrm>
          <a:prstGeom prst="rect">
            <a:avLst/>
          </a:prstGeom>
        </p:spPr>
      </p:pic>
      <p:sp>
        <p:nvSpPr>
          <p:cNvPr id="29" name="Rectangle 28"/>
          <p:cNvSpPr/>
          <p:nvPr userDrawn="1"/>
        </p:nvSpPr>
        <p:spPr>
          <a:xfrm>
            <a:off x="-78191" y="3654335"/>
            <a:ext cx="9228374" cy="3212976"/>
          </a:xfrm>
          <a:prstGeom prst="rect">
            <a:avLst/>
          </a:prstGeom>
          <a:gradFill>
            <a:gsLst>
              <a:gs pos="0">
                <a:schemeClr val="tx1">
                  <a:alpha val="0"/>
                </a:schemeClr>
              </a:gs>
              <a:gs pos="100000">
                <a:schemeClr val="tx1">
                  <a:alpha val="69000"/>
                </a:scheme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nvGrpSpPr>
          <p:cNvPr id="48" name="Group 47">
            <a:extLst>
              <a:ext uri="{FF2B5EF4-FFF2-40B4-BE49-F238E27FC236}">
                <a16:creationId xmlns:a16="http://schemas.microsoft.com/office/drawing/2014/main" id="{78292830-B94A-9541-81B2-C37153AB829D}"/>
              </a:ext>
            </a:extLst>
          </p:cNvPr>
          <p:cNvGrpSpPr/>
          <p:nvPr userDrawn="1"/>
        </p:nvGrpSpPr>
        <p:grpSpPr>
          <a:xfrm>
            <a:off x="1514762" y="6606663"/>
            <a:ext cx="7307843" cy="223847"/>
            <a:chOff x="1514762" y="6237312"/>
            <a:chExt cx="7307843" cy="583887"/>
          </a:xfrm>
        </p:grpSpPr>
        <p:sp>
          <p:nvSpPr>
            <p:cNvPr id="50" name="Rectangle 49">
              <a:hlinkClick r:id="" action="ppaction://noaction"/>
              <a:extLst>
                <a:ext uri="{FF2B5EF4-FFF2-40B4-BE49-F238E27FC236}">
                  <a16:creationId xmlns:a16="http://schemas.microsoft.com/office/drawing/2014/main" id="{6BE71E00-09BC-B14D-AAB9-EBD2CE1FAEF7}"/>
                </a:ext>
              </a:extLst>
            </p:cNvPr>
            <p:cNvSpPr/>
            <p:nvPr userDrawn="1"/>
          </p:nvSpPr>
          <p:spPr>
            <a:xfrm>
              <a:off x="1514762"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1" name="Rectangle 50">
              <a:hlinkClick r:id="" action="ppaction://noaction"/>
              <a:extLst>
                <a:ext uri="{FF2B5EF4-FFF2-40B4-BE49-F238E27FC236}">
                  <a16:creationId xmlns:a16="http://schemas.microsoft.com/office/drawing/2014/main" id="{F6E0C9E7-0F6D-3F4D-97FA-314D156680F1}"/>
                </a:ext>
              </a:extLst>
            </p:cNvPr>
            <p:cNvSpPr/>
            <p:nvPr userDrawn="1"/>
          </p:nvSpPr>
          <p:spPr>
            <a:xfrm>
              <a:off x="2747249"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2" name="Rectangle 51">
              <a:hlinkClick r:id="" action="ppaction://noaction"/>
              <a:extLst>
                <a:ext uri="{FF2B5EF4-FFF2-40B4-BE49-F238E27FC236}">
                  <a16:creationId xmlns:a16="http://schemas.microsoft.com/office/drawing/2014/main" id="{66138929-639D-BF41-A1D0-13BBBB7FDABB}"/>
                </a:ext>
              </a:extLst>
            </p:cNvPr>
            <p:cNvSpPr/>
            <p:nvPr userDrawn="1"/>
          </p:nvSpPr>
          <p:spPr>
            <a:xfrm>
              <a:off x="3979736"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3" name="Rectangle 52">
              <a:hlinkClick r:id="" action="ppaction://noaction"/>
              <a:extLst>
                <a:ext uri="{FF2B5EF4-FFF2-40B4-BE49-F238E27FC236}">
                  <a16:creationId xmlns:a16="http://schemas.microsoft.com/office/drawing/2014/main" id="{B1501CBD-A709-4546-B437-68311B2410A8}"/>
                </a:ext>
              </a:extLst>
            </p:cNvPr>
            <p:cNvSpPr/>
            <p:nvPr userDrawn="1"/>
          </p:nvSpPr>
          <p:spPr>
            <a:xfrm>
              <a:off x="5212223"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4" name="Rectangle 53">
              <a:hlinkClick r:id="" action="ppaction://noaction"/>
              <a:extLst>
                <a:ext uri="{FF2B5EF4-FFF2-40B4-BE49-F238E27FC236}">
                  <a16:creationId xmlns:a16="http://schemas.microsoft.com/office/drawing/2014/main" id="{18D46CDA-4060-034A-96D0-BC505D418410}"/>
                </a:ext>
              </a:extLst>
            </p:cNvPr>
            <p:cNvSpPr/>
            <p:nvPr userDrawn="1"/>
          </p:nvSpPr>
          <p:spPr>
            <a:xfrm>
              <a:off x="6444708"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5" name="Rectangle 54">
              <a:hlinkClick r:id="" action="ppaction://noaction"/>
              <a:extLst>
                <a:ext uri="{FF2B5EF4-FFF2-40B4-BE49-F238E27FC236}">
                  <a16:creationId xmlns:a16="http://schemas.microsoft.com/office/drawing/2014/main" id="{205CE45C-E905-724E-A2BA-F697E8062730}"/>
                </a:ext>
              </a:extLst>
            </p:cNvPr>
            <p:cNvSpPr/>
            <p:nvPr userDrawn="1"/>
          </p:nvSpPr>
          <p:spPr>
            <a:xfrm>
              <a:off x="7668344"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49" name="Rectangle 48">
            <a:extLst>
              <a:ext uri="{FF2B5EF4-FFF2-40B4-BE49-F238E27FC236}">
                <a16:creationId xmlns:a16="http://schemas.microsoft.com/office/drawing/2014/main" id="{8AB28520-4428-F245-9E02-6B098F6B8B9E}"/>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69" name="Line 8">
            <a:extLst>
              <a:ext uri="{FF2B5EF4-FFF2-40B4-BE49-F238E27FC236}">
                <a16:creationId xmlns:a16="http://schemas.microsoft.com/office/drawing/2014/main" id="{CBE76A43-5AC2-B74A-A878-197CC5482A10}"/>
              </a:ext>
            </a:extLst>
          </p:cNvPr>
          <p:cNvSpPr>
            <a:spLocks noChangeShapeType="1"/>
          </p:cNvSpPr>
          <p:nvPr userDrawn="1"/>
        </p:nvSpPr>
        <p:spPr bwMode="auto">
          <a:xfrm flipH="1">
            <a:off x="644146" y="6656429"/>
            <a:ext cx="432048" cy="0"/>
          </a:xfrm>
          <a:prstGeom prst="line">
            <a:avLst/>
          </a:prstGeom>
          <a:noFill/>
          <a:ln w="34925"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16" name="Rectangle 15">
            <a:extLst>
              <a:ext uri="{FF2B5EF4-FFF2-40B4-BE49-F238E27FC236}">
                <a16:creationId xmlns:a16="http://schemas.microsoft.com/office/drawing/2014/main" id="{4DD5F1AC-AA91-9849-A218-9D8A8903243F}"/>
              </a:ext>
            </a:extLst>
          </p:cNvPr>
          <p:cNvSpPr/>
          <p:nvPr userDrawn="1"/>
        </p:nvSpPr>
        <p:spPr>
          <a:xfrm flipH="1">
            <a:off x="440716" y="3078839"/>
            <a:ext cx="6021664" cy="1008100"/>
          </a:xfrm>
          <a:prstGeom prst="rect">
            <a:avLst/>
          </a:prstGeom>
          <a:gradFill>
            <a:gsLst>
              <a:gs pos="1000">
                <a:schemeClr val="accent1">
                  <a:alpha val="0"/>
                  <a:lumMod val="96000"/>
                </a:schemeClr>
              </a:gs>
              <a:gs pos="50000">
                <a:srgbClr val="00697E">
                  <a:alpha val="84000"/>
                </a:srgbClr>
              </a:gs>
              <a:gs pos="99000">
                <a:srgbClr val="00697E">
                  <a:alpha val="90000"/>
                </a:srgbClr>
              </a:gs>
            </a:gsLst>
            <a:lin ang="9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schemeClr val="lt1"/>
              </a:solidFill>
            </a:endParaRPr>
          </a:p>
        </p:txBody>
      </p:sp>
      <p:sp>
        <p:nvSpPr>
          <p:cNvPr id="17" name="Text Placeholder 9">
            <a:extLst>
              <a:ext uri="{FF2B5EF4-FFF2-40B4-BE49-F238E27FC236}">
                <a16:creationId xmlns:a16="http://schemas.microsoft.com/office/drawing/2014/main" id="{E92256B5-EEEF-3748-8CBA-C3F3FB93CB28}"/>
              </a:ext>
            </a:extLst>
          </p:cNvPr>
          <p:cNvSpPr>
            <a:spLocks noGrp="1"/>
          </p:cNvSpPr>
          <p:nvPr>
            <p:ph type="body" sz="quarter" idx="13" hasCustomPrompt="1"/>
          </p:nvPr>
        </p:nvSpPr>
        <p:spPr>
          <a:xfrm>
            <a:off x="644146" y="3398223"/>
            <a:ext cx="4087410" cy="369332"/>
          </a:xfrm>
        </p:spPr>
        <p:txBody>
          <a:bodyPr wrap="square">
            <a:spAutoFit/>
          </a:bodyPr>
          <a:lstStyle>
            <a:lvl1pPr algn="l">
              <a:lnSpc>
                <a:spcPct val="100000"/>
              </a:lnSpc>
              <a:spcBef>
                <a:spcPts val="0"/>
              </a:spcBef>
              <a:spcAft>
                <a:spcPts val="0"/>
              </a:spcAft>
              <a:defRPr sz="2400" b="1" i="0" cap="none">
                <a:solidFill>
                  <a:schemeClr val="bg1">
                    <a:lumMod val="95000"/>
                  </a:schemeClr>
                </a:solidFill>
                <a:latin typeface="Arial" panose="020B0604020202020204" pitchFamily="34" charset="0"/>
                <a:cs typeface="Arial" panose="020B0604020202020204" pitchFamily="34" charset="0"/>
              </a:defRPr>
            </a:lvl1pPr>
          </a:lstStyle>
          <a:p>
            <a:pPr lvl="0"/>
            <a:r>
              <a:rPr lang="en-US" dirty="0"/>
              <a:t>SECTIONAL TITLE ONE</a:t>
            </a:r>
          </a:p>
        </p:txBody>
      </p:sp>
      <p:sp>
        <p:nvSpPr>
          <p:cNvPr id="2" name="Slide Number Placeholder 1"/>
          <p:cNvSpPr>
            <a:spLocks noGrp="1"/>
          </p:cNvSpPr>
          <p:nvPr>
            <p:ph type="sldNum" sz="quarter" idx="14"/>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277665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a:hlinkClick r:id="" action="ppaction://noaction"/>
            <a:extLst>
              <a:ext uri="{FF2B5EF4-FFF2-40B4-BE49-F238E27FC236}">
                <a16:creationId xmlns:a16="http://schemas.microsoft.com/office/drawing/2014/main" id="{FE1FB264-41C5-7347-9DE4-FBBC505B08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80528" y="-162780"/>
            <a:ext cx="9505056" cy="7128792"/>
          </a:xfrm>
          <a:prstGeom prst="rect">
            <a:avLst/>
          </a:prstGeom>
        </p:spPr>
      </p:pic>
      <p:sp>
        <p:nvSpPr>
          <p:cNvPr id="2" name="Rectangle 1">
            <a:extLst>
              <a:ext uri="{FF2B5EF4-FFF2-40B4-BE49-F238E27FC236}">
                <a16:creationId xmlns:a16="http://schemas.microsoft.com/office/drawing/2014/main" id="{91EC6CC5-F656-5348-B556-C96D8433E675}"/>
              </a:ext>
            </a:extLst>
          </p:cNvPr>
          <p:cNvSpPr/>
          <p:nvPr userDrawn="1"/>
        </p:nvSpPr>
        <p:spPr>
          <a:xfrm>
            <a:off x="5580112" y="2132856"/>
            <a:ext cx="2646878" cy="1569660"/>
          </a:xfrm>
          <a:prstGeom prst="rect">
            <a:avLst/>
          </a:prstGeom>
        </p:spPr>
        <p:txBody>
          <a:bodyPr wrap="none">
            <a:spAutoFit/>
          </a:bodyPr>
          <a:lstStyle/>
          <a:p>
            <a:pPr algn="ctr">
              <a:spcBef>
                <a:spcPct val="0"/>
              </a:spcBef>
            </a:pPr>
            <a:r>
              <a:rPr lang="en-ZA" sz="4800" b="1" kern="1200" cap="all" dirty="0">
                <a:solidFill>
                  <a:schemeClr val="bg1">
                    <a:alpha val="60000"/>
                  </a:schemeClr>
                </a:solidFill>
                <a:latin typeface="Arial Black" panose="020B0A04020102020204" pitchFamily="34" charset="0"/>
                <a:ea typeface="+mn-ea"/>
                <a:cs typeface="Arial" panose="020B0604020202020204" pitchFamily="34" charset="0"/>
              </a:rPr>
              <a:t>THANK</a:t>
            </a:r>
            <a:br>
              <a:rPr lang="en-ZA" sz="4800" b="1" kern="1200" cap="all" dirty="0">
                <a:solidFill>
                  <a:schemeClr val="bg1">
                    <a:alpha val="60000"/>
                  </a:schemeClr>
                </a:solidFill>
                <a:latin typeface="Arial Black" panose="020B0A04020102020204" pitchFamily="34" charset="0"/>
                <a:ea typeface="+mn-ea"/>
                <a:cs typeface="Arial" panose="020B0604020202020204" pitchFamily="34" charset="0"/>
              </a:rPr>
            </a:br>
            <a:r>
              <a:rPr lang="en-ZA" sz="4800" b="1" kern="1200" cap="all" dirty="0">
                <a:solidFill>
                  <a:schemeClr val="bg1">
                    <a:alpha val="60000"/>
                  </a:schemeClr>
                </a:solidFill>
                <a:latin typeface="Arial Black" panose="020B0A04020102020204" pitchFamily="34" charset="0"/>
                <a:ea typeface="+mn-ea"/>
                <a:cs typeface="Arial" panose="020B0604020202020204" pitchFamily="34" charset="0"/>
              </a:rPr>
              <a:t>YOU</a:t>
            </a:r>
          </a:p>
        </p:txBody>
      </p:sp>
    </p:spTree>
    <p:extLst>
      <p:ext uri="{BB962C8B-B14F-4D97-AF65-F5344CB8AC3E}">
        <p14:creationId xmlns:p14="http://schemas.microsoft.com/office/powerpoint/2010/main" val="404045476"/>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11114599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cSld name="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776C2DE-DDD8-F31F-BD0D-EAC4B32B72C8}"/>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15" name="object 10">
            <a:extLst>
              <a:ext uri="{FF2B5EF4-FFF2-40B4-BE49-F238E27FC236}">
                <a16:creationId xmlns:a16="http://schemas.microsoft.com/office/drawing/2014/main" id="{1716C97B-C519-752F-99D6-95E7EA936A17}"/>
              </a:ext>
            </a:extLst>
          </p:cNvPr>
          <p:cNvPicPr/>
          <p:nvPr/>
        </p:nvPicPr>
        <p:blipFill>
          <a:blip r:embed="rId3" cstate="print"/>
          <a:stretch>
            <a:fillRect/>
          </a:stretch>
        </p:blipFill>
        <p:spPr>
          <a:xfrm>
            <a:off x="1" y="23"/>
            <a:ext cx="2165901" cy="868207"/>
          </a:xfrm>
          <a:prstGeom prst="rect">
            <a:avLst/>
          </a:prstGeom>
        </p:spPr>
      </p:pic>
      <p:pic>
        <p:nvPicPr>
          <p:cNvPr id="16" name="object 11">
            <a:extLst>
              <a:ext uri="{FF2B5EF4-FFF2-40B4-BE49-F238E27FC236}">
                <a16:creationId xmlns:a16="http://schemas.microsoft.com/office/drawing/2014/main" id="{3129C8E1-2440-A41E-C489-7C4A1CC99217}"/>
              </a:ext>
            </a:extLst>
          </p:cNvPr>
          <p:cNvPicPr/>
          <p:nvPr/>
        </p:nvPicPr>
        <p:blipFill>
          <a:blip r:embed="rId4" cstate="print"/>
          <a:stretch>
            <a:fillRect/>
          </a:stretch>
        </p:blipFill>
        <p:spPr>
          <a:xfrm>
            <a:off x="1" y="23"/>
            <a:ext cx="2195735" cy="880166"/>
          </a:xfrm>
          <a:prstGeom prst="rect">
            <a:avLst/>
          </a:prstGeom>
        </p:spPr>
      </p:pic>
      <p:pic>
        <p:nvPicPr>
          <p:cNvPr id="10" name="object 5">
            <a:extLst>
              <a:ext uri="{FF2B5EF4-FFF2-40B4-BE49-F238E27FC236}">
                <a16:creationId xmlns:a16="http://schemas.microsoft.com/office/drawing/2014/main" id="{46D3A1C5-4654-3AB5-9937-ADEB60706AE8}"/>
              </a:ext>
            </a:extLst>
          </p:cNvPr>
          <p:cNvPicPr/>
          <p:nvPr userDrawn="1"/>
        </p:nvPicPr>
        <p:blipFill>
          <a:blip r:embed="rId5" cstate="print"/>
          <a:stretch>
            <a:fillRect/>
          </a:stretch>
        </p:blipFill>
        <p:spPr>
          <a:xfrm>
            <a:off x="4701777" y="5229200"/>
            <a:ext cx="4450932" cy="1628800"/>
          </a:xfrm>
          <a:prstGeom prst="rect">
            <a:avLst/>
          </a:prstGeom>
        </p:spPr>
      </p:pic>
      <p:sp>
        <p:nvSpPr>
          <p:cNvPr id="2" name="Title 1"/>
          <p:cNvSpPr>
            <a:spLocks noGrp="1"/>
          </p:cNvSpPr>
          <p:nvPr userDrawn="1">
            <p:ph type="ctrTitle"/>
          </p:nvPr>
        </p:nvSpPr>
        <p:spPr>
          <a:xfrm>
            <a:off x="1331640" y="2420888"/>
            <a:ext cx="6481415" cy="1295797"/>
          </a:xfrm>
        </p:spPr>
        <p:txBody>
          <a:bodyPr bIns="0" anchor="b"/>
          <a:lstStyle>
            <a:lvl1pPr algn="ctr">
              <a:lnSpc>
                <a:spcPct val="90000"/>
              </a:lnSpc>
              <a:defRPr sz="3000" b="0">
                <a:solidFill>
                  <a:schemeClr val="accent1"/>
                </a:solidFill>
              </a:defRPr>
            </a:lvl1pPr>
          </a:lstStyle>
          <a:p>
            <a:r>
              <a:rPr lang="en-US" dirty="0"/>
              <a:t>Click to edit</a:t>
            </a:r>
            <a:endParaRPr lang="en-ZA" dirty="0"/>
          </a:p>
        </p:txBody>
      </p:sp>
      <p:sp>
        <p:nvSpPr>
          <p:cNvPr id="3" name="Subtitle 2"/>
          <p:cNvSpPr>
            <a:spLocks noGrp="1"/>
          </p:cNvSpPr>
          <p:nvPr userDrawn="1">
            <p:ph type="subTitle" idx="1"/>
          </p:nvPr>
        </p:nvSpPr>
        <p:spPr>
          <a:xfrm>
            <a:off x="1331640" y="3645024"/>
            <a:ext cx="6481415" cy="288379"/>
          </a:xfrm>
        </p:spPr>
        <p:txBody>
          <a:bodyPr tIns="0">
            <a:noAutofit/>
          </a:bodyPr>
          <a:lstStyle>
            <a:lvl1pPr marL="0" indent="0" algn="ctr">
              <a:lnSpc>
                <a:spcPct val="90000"/>
              </a:lnSpc>
              <a:buNone/>
              <a:defRPr sz="40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endParaRPr lang="en-ZA" dirty="0"/>
          </a:p>
        </p:txBody>
      </p:sp>
      <p:sp>
        <p:nvSpPr>
          <p:cNvPr id="17" name="object 12">
            <a:extLst>
              <a:ext uri="{FF2B5EF4-FFF2-40B4-BE49-F238E27FC236}">
                <a16:creationId xmlns:a16="http://schemas.microsoft.com/office/drawing/2014/main" id="{CF565A8F-D821-2DFF-7031-4FC3CA448CF8}"/>
              </a:ext>
            </a:extLst>
          </p:cNvPr>
          <p:cNvSpPr txBox="1"/>
          <p:nvPr userDrawn="1"/>
        </p:nvSpPr>
        <p:spPr>
          <a:xfrm>
            <a:off x="251520" y="223845"/>
            <a:ext cx="823594" cy="180819"/>
          </a:xfrm>
          <a:prstGeom prst="rect">
            <a:avLst/>
          </a:prstGeom>
        </p:spPr>
        <p:txBody>
          <a:bodyPr vert="horz" wrap="square" lIns="0" tIns="11430" rIns="0" bIns="0" rtlCol="0">
            <a:spAutoFit/>
          </a:bodyPr>
          <a:lstStyle/>
          <a:p>
            <a:pPr marL="12700">
              <a:lnSpc>
                <a:spcPct val="100000"/>
              </a:lnSpc>
              <a:spcBef>
                <a:spcPts val="90"/>
              </a:spcBef>
            </a:pPr>
            <a:r>
              <a:rPr sz="1100" b="0" spc="-70" dirty="0">
                <a:solidFill>
                  <a:srgbClr val="FFFFFF"/>
                </a:solidFill>
                <a:latin typeface="+mn-lt"/>
                <a:cs typeface="Trebuchet MS"/>
              </a:rPr>
              <a:t>airports.co.za</a:t>
            </a:r>
            <a:endParaRPr sz="1100" b="0" dirty="0">
              <a:latin typeface="+mn-lt"/>
              <a:cs typeface="Trebuchet MS"/>
            </a:endParaRPr>
          </a:p>
        </p:txBody>
      </p:sp>
    </p:spTree>
    <p:extLst>
      <p:ext uri="{BB962C8B-B14F-4D97-AF65-F5344CB8AC3E}">
        <p14:creationId xmlns:p14="http://schemas.microsoft.com/office/powerpoint/2010/main" val="1340228098"/>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ZA" dirty="0"/>
          </a:p>
        </p:txBody>
      </p:sp>
      <p:sp>
        <p:nvSpPr>
          <p:cNvPr id="3" name="Title 2"/>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1406728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Section Header 01">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A98579B-A1ED-1B0D-C09D-E698FB8D3BDA}"/>
              </a:ext>
            </a:extLst>
          </p:cNvPr>
          <p:cNvPicPr>
            <a:picLocks noChangeAspect="1"/>
          </p:cNvPicPr>
          <p:nvPr userDrawn="1"/>
        </p:nvPicPr>
        <p:blipFill rotWithShape="1">
          <a:blip r:embed="rId2"/>
          <a:srcRect t="15094" r="2000" b="6085"/>
          <a:stretch/>
        </p:blipFill>
        <p:spPr>
          <a:xfrm>
            <a:off x="0" y="2420888"/>
            <a:ext cx="9144000" cy="4437112"/>
          </a:xfrm>
          <a:prstGeom prst="rect">
            <a:avLst/>
          </a:prstGeom>
        </p:spPr>
      </p:pic>
      <p:sp>
        <p:nvSpPr>
          <p:cNvPr id="12" name="Rectangle 11">
            <a:extLst>
              <a:ext uri="{FF2B5EF4-FFF2-40B4-BE49-F238E27FC236}">
                <a16:creationId xmlns:a16="http://schemas.microsoft.com/office/drawing/2014/main" id="{91747743-5B4F-5FCC-94F5-3EAFA6C54E3F}"/>
              </a:ext>
            </a:extLst>
          </p:cNvPr>
          <p:cNvSpPr/>
          <p:nvPr userDrawn="1"/>
        </p:nvSpPr>
        <p:spPr>
          <a:xfrm>
            <a:off x="0" y="0"/>
            <a:ext cx="9144000" cy="2780928"/>
          </a:xfrm>
          <a:prstGeom prst="rect">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 name="Title 1"/>
          <p:cNvSpPr>
            <a:spLocks noGrp="1"/>
          </p:cNvSpPr>
          <p:nvPr>
            <p:ph type="title" hasCustomPrompt="1"/>
          </p:nvPr>
        </p:nvSpPr>
        <p:spPr>
          <a:xfrm>
            <a:off x="623887" y="701029"/>
            <a:ext cx="2117307" cy="1567506"/>
          </a:xfrm>
        </p:spPr>
        <p:txBody>
          <a:bodyPr lIns="0" tIns="0" rIns="0" bIns="0" anchor="ctr" anchorCtr="0">
            <a:noAutofit/>
          </a:bodyPr>
          <a:lstStyle>
            <a:lvl1pPr marL="0" algn="l" defTabSz="433334" rtl="0" eaLnBrk="1" latinLnBrk="0" hangingPunct="1">
              <a:defRPr lang="en-US" sz="14217" b="1" kern="1200" dirty="0">
                <a:ln>
                  <a:solidFill>
                    <a:schemeClr val="bg1"/>
                  </a:solidFill>
                </a:ln>
                <a:noFill/>
                <a:latin typeface="Arial" panose="020B0604020202020204" pitchFamily="34" charset="0"/>
                <a:ea typeface="+mn-ea"/>
                <a:cs typeface="Arial" panose="020B0604020202020204" pitchFamily="34" charset="0"/>
              </a:defRPr>
            </a:lvl1pPr>
          </a:lstStyle>
          <a:p>
            <a:r>
              <a:rPr lang="en-GB" dirty="0"/>
              <a:t>01</a:t>
            </a:r>
            <a:endParaRPr lang="en-US" dirty="0"/>
          </a:p>
        </p:txBody>
      </p:sp>
      <p:sp>
        <p:nvSpPr>
          <p:cNvPr id="3" name="Text Placeholder 2"/>
          <p:cNvSpPr>
            <a:spLocks noGrp="1"/>
          </p:cNvSpPr>
          <p:nvPr>
            <p:ph type="body" idx="1" hasCustomPrompt="1"/>
          </p:nvPr>
        </p:nvSpPr>
        <p:spPr>
          <a:xfrm>
            <a:off x="2741195" y="873884"/>
            <a:ext cx="6205690" cy="590999"/>
          </a:xfrm>
        </p:spPr>
        <p:txBody>
          <a:bodyPr>
            <a:normAutofit/>
          </a:bodyPr>
          <a:lstStyle>
            <a:lvl1pPr marL="0" indent="0">
              <a:buNone/>
              <a:defRPr sz="2654">
                <a:solidFill>
                  <a:schemeClr val="bg1"/>
                </a:solidFill>
              </a:defRPr>
            </a:lvl1pPr>
            <a:lvl2pPr marL="420811" indent="0">
              <a:buNone/>
              <a:defRPr sz="1841">
                <a:solidFill>
                  <a:schemeClr val="tx1">
                    <a:tint val="75000"/>
                  </a:schemeClr>
                </a:solidFill>
              </a:defRPr>
            </a:lvl2pPr>
            <a:lvl3pPr marL="841622" indent="0">
              <a:buNone/>
              <a:defRPr sz="1657">
                <a:solidFill>
                  <a:schemeClr val="tx1">
                    <a:tint val="75000"/>
                  </a:schemeClr>
                </a:solidFill>
              </a:defRPr>
            </a:lvl3pPr>
            <a:lvl4pPr marL="1262433" indent="0">
              <a:buNone/>
              <a:defRPr sz="1473">
                <a:solidFill>
                  <a:schemeClr val="tx1">
                    <a:tint val="75000"/>
                  </a:schemeClr>
                </a:solidFill>
              </a:defRPr>
            </a:lvl4pPr>
            <a:lvl5pPr marL="1683244" indent="0">
              <a:buNone/>
              <a:defRPr sz="1473">
                <a:solidFill>
                  <a:schemeClr val="tx1">
                    <a:tint val="75000"/>
                  </a:schemeClr>
                </a:solidFill>
              </a:defRPr>
            </a:lvl5pPr>
            <a:lvl6pPr marL="2104054" indent="0">
              <a:buNone/>
              <a:defRPr sz="1473">
                <a:solidFill>
                  <a:schemeClr val="tx1">
                    <a:tint val="75000"/>
                  </a:schemeClr>
                </a:solidFill>
              </a:defRPr>
            </a:lvl6pPr>
            <a:lvl7pPr marL="2524865" indent="0">
              <a:buNone/>
              <a:defRPr sz="1473">
                <a:solidFill>
                  <a:schemeClr val="tx1">
                    <a:tint val="75000"/>
                  </a:schemeClr>
                </a:solidFill>
              </a:defRPr>
            </a:lvl7pPr>
            <a:lvl8pPr marL="2945675" indent="0">
              <a:buNone/>
              <a:defRPr sz="1473">
                <a:solidFill>
                  <a:schemeClr val="tx1">
                    <a:tint val="75000"/>
                  </a:schemeClr>
                </a:solidFill>
              </a:defRPr>
            </a:lvl8pPr>
            <a:lvl9pPr marL="3366486" indent="0">
              <a:buNone/>
              <a:defRPr sz="1473">
                <a:solidFill>
                  <a:schemeClr val="tx1">
                    <a:tint val="75000"/>
                  </a:schemeClr>
                </a:solidFill>
              </a:defRPr>
            </a:lvl9pPr>
          </a:lstStyle>
          <a:p>
            <a:pPr lvl="0"/>
            <a:r>
              <a:rPr lang="en-GB" dirty="0"/>
              <a:t>CLICK TO EDIT MASTER TEXT STYLES</a:t>
            </a:r>
          </a:p>
        </p:txBody>
      </p:sp>
      <p:sp>
        <p:nvSpPr>
          <p:cNvPr id="5" name="Footer Placeholder 4"/>
          <p:cNvSpPr>
            <a:spLocks noGrp="1"/>
          </p:cNvSpPr>
          <p:nvPr>
            <p:ph type="ftr" sz="quarter" idx="11"/>
          </p:nvPr>
        </p:nvSpPr>
        <p:spPr>
          <a:xfrm>
            <a:off x="2741194" y="1700808"/>
            <a:ext cx="5486401" cy="365125"/>
          </a:xfrm>
          <a:prstGeom prst="rect">
            <a:avLst/>
          </a:prstGeom>
        </p:spPr>
        <p:txBody>
          <a:bodyPr/>
          <a:lstStyle>
            <a:lvl1pPr>
              <a:defRPr sz="1327" b="1">
                <a:solidFill>
                  <a:schemeClr val="bg1"/>
                </a:solidFill>
                <a:latin typeface="Arial" panose="020B0604020202020204" pitchFamily="34" charset="0"/>
                <a:cs typeface="Arial" panose="020B0604020202020204" pitchFamily="34" charset="0"/>
              </a:defRPr>
            </a:lvl1pPr>
          </a:lstStyle>
          <a:p>
            <a:r>
              <a:rPr lang="en-ZA" dirty="0"/>
              <a:t>Name of Presenter</a:t>
            </a:r>
          </a:p>
        </p:txBody>
      </p:sp>
      <p:grpSp>
        <p:nvGrpSpPr>
          <p:cNvPr id="23" name="Group 22">
            <a:extLst>
              <a:ext uri="{FF2B5EF4-FFF2-40B4-BE49-F238E27FC236}">
                <a16:creationId xmlns:a16="http://schemas.microsoft.com/office/drawing/2014/main" id="{38204628-4EDA-79BF-7915-502FC0ECB2A1}"/>
              </a:ext>
            </a:extLst>
          </p:cNvPr>
          <p:cNvGrpSpPr/>
          <p:nvPr userDrawn="1"/>
        </p:nvGrpSpPr>
        <p:grpSpPr>
          <a:xfrm>
            <a:off x="0" y="2739428"/>
            <a:ext cx="9144000" cy="80649"/>
            <a:chOff x="0" y="2739428"/>
            <a:chExt cx="9144000" cy="80649"/>
          </a:xfrm>
          <a:solidFill>
            <a:schemeClr val="accent1"/>
          </a:solidFill>
        </p:grpSpPr>
        <p:cxnSp>
          <p:nvCxnSpPr>
            <p:cNvPr id="14" name="Straight Connector 13">
              <a:extLst>
                <a:ext uri="{FF2B5EF4-FFF2-40B4-BE49-F238E27FC236}">
                  <a16:creationId xmlns:a16="http://schemas.microsoft.com/office/drawing/2014/main" id="{2C8452A9-0765-D636-767D-25F7277D25B0}"/>
                </a:ext>
              </a:extLst>
            </p:cNvPr>
            <p:cNvCxnSpPr/>
            <p:nvPr userDrawn="1"/>
          </p:nvCxnSpPr>
          <p:spPr>
            <a:xfrm>
              <a:off x="0" y="2780928"/>
              <a:ext cx="9144000"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CD2D81A-93EE-C069-A447-69B280754629}"/>
                </a:ext>
              </a:extLst>
            </p:cNvPr>
            <p:cNvSpPr>
              <a:spLocks noChangeAspect="1"/>
            </p:cNvSpPr>
            <p:nvPr userDrawn="1"/>
          </p:nvSpPr>
          <p:spPr>
            <a:xfrm>
              <a:off x="696296"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1" name="Oval 20">
              <a:extLst>
                <a:ext uri="{FF2B5EF4-FFF2-40B4-BE49-F238E27FC236}">
                  <a16:creationId xmlns:a16="http://schemas.microsoft.com/office/drawing/2014/main" id="{17991F45-9D40-3FE3-95B1-E7FA15FBA461}"/>
                </a:ext>
              </a:extLst>
            </p:cNvPr>
            <p:cNvSpPr>
              <a:spLocks noChangeAspect="1"/>
            </p:cNvSpPr>
            <p:nvPr userDrawn="1"/>
          </p:nvSpPr>
          <p:spPr>
            <a:xfrm>
              <a:off x="3091813"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2" name="Oval 21">
              <a:extLst>
                <a:ext uri="{FF2B5EF4-FFF2-40B4-BE49-F238E27FC236}">
                  <a16:creationId xmlns:a16="http://schemas.microsoft.com/office/drawing/2014/main" id="{CA3D92DA-FC2F-A748-6245-1FD30C50A3A7}"/>
                </a:ext>
              </a:extLst>
            </p:cNvPr>
            <p:cNvSpPr>
              <a:spLocks noChangeAspect="1"/>
            </p:cNvSpPr>
            <p:nvPr userDrawn="1"/>
          </p:nvSpPr>
          <p:spPr>
            <a:xfrm>
              <a:off x="6948264"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grpSp>
      <p:sp>
        <p:nvSpPr>
          <p:cNvPr id="8" name="Rectangle 7">
            <a:extLst>
              <a:ext uri="{FF2B5EF4-FFF2-40B4-BE49-F238E27FC236}">
                <a16:creationId xmlns:a16="http://schemas.microsoft.com/office/drawing/2014/main" id="{AE85B515-C36D-F6A2-300B-3E84C988692A}"/>
              </a:ext>
            </a:extLst>
          </p:cNvPr>
          <p:cNvSpPr/>
          <p:nvPr/>
        </p:nvSpPr>
        <p:spPr>
          <a:xfrm>
            <a:off x="8604448" y="6525344"/>
            <a:ext cx="288032" cy="216024"/>
          </a:xfrm>
          <a:prstGeom prst="rect">
            <a:avLst/>
          </a:prstGeom>
        </p:spPr>
        <p:txBody>
          <a:bodyPr vert="horz" lIns="0" tIns="0" rIns="0" bIns="0" rtlCol="0" anchor="ctr"/>
          <a:lstStyle/>
          <a:p>
            <a:pPr lvl="0" algn="r"/>
            <a:fld id="{6ED65CF5-D76E-45E1-818D-9A8AC32524F3}" type="slidenum">
              <a:rPr lang="en-ZA" sz="1050" b="0" smtClean="0">
                <a:solidFill>
                  <a:schemeClr val="tx2">
                    <a:lumMod val="40000"/>
                    <a:lumOff val="60000"/>
                  </a:schemeClr>
                </a:solidFill>
              </a:rPr>
              <a:pPr lvl="0" algn="r"/>
              <a:t>‹#›</a:t>
            </a:fld>
            <a:endParaRPr lang="en-ZA" sz="1050" b="0" dirty="0">
              <a:solidFill>
                <a:schemeClr val="tx2">
                  <a:lumMod val="40000"/>
                  <a:lumOff val="60000"/>
                </a:schemeClr>
              </a:solidFill>
            </a:endParaRPr>
          </a:p>
        </p:txBody>
      </p:sp>
      <p:sp>
        <p:nvSpPr>
          <p:cNvPr id="26" name="Rectangle 25">
            <a:extLst>
              <a:ext uri="{FF2B5EF4-FFF2-40B4-BE49-F238E27FC236}">
                <a16:creationId xmlns:a16="http://schemas.microsoft.com/office/drawing/2014/main" id="{63D8786E-1B9C-DC8D-9AEC-2611096DE8D4}"/>
              </a:ext>
            </a:extLst>
          </p:cNvPr>
          <p:cNvSpPr/>
          <p:nvPr userDrawn="1"/>
        </p:nvSpPr>
        <p:spPr>
          <a:xfrm>
            <a:off x="251520" y="6525344"/>
            <a:ext cx="2880618" cy="2160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lnSpc>
                <a:spcPct val="100000"/>
              </a:lnSpc>
              <a:spcBef>
                <a:spcPts val="100"/>
              </a:spcBef>
              <a:spcAft>
                <a:spcPts val="100"/>
              </a:spcAft>
            </a:pPr>
            <a:r>
              <a:rPr lang="en-ZA" sz="1050" b="0" baseline="0" dirty="0">
                <a:solidFill>
                  <a:schemeClr val="tx2">
                    <a:lumMod val="40000"/>
                    <a:lumOff val="60000"/>
                  </a:schemeClr>
                </a:solidFill>
              </a:rPr>
              <a:t>Results for the year ended 31 March 2022</a:t>
            </a:r>
            <a:endParaRPr lang="en-ZA" sz="1050" b="0" dirty="0">
              <a:solidFill>
                <a:schemeClr val="tx2">
                  <a:lumMod val="40000"/>
                  <a:lumOff val="60000"/>
                </a:schemeClr>
              </a:solidFill>
            </a:endParaRPr>
          </a:p>
        </p:txBody>
      </p:sp>
    </p:spTree>
    <p:extLst>
      <p:ext uri="{BB962C8B-B14F-4D97-AF65-F5344CB8AC3E}">
        <p14:creationId xmlns:p14="http://schemas.microsoft.com/office/powerpoint/2010/main" val="27454158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p:cNvSpPr>
            <a:spLocks noGrp="1"/>
          </p:cNvSpPr>
          <p:nvPr>
            <p:ph type="ftr" sz="quarter" idx="11"/>
          </p:nvPr>
        </p:nvSpPr>
        <p:spPr/>
        <p:txBody>
          <a:bodyPr/>
          <a:lstStyle/>
          <a:p>
            <a:endParaRPr lang="en-ZA"/>
          </a:p>
        </p:txBody>
      </p:sp>
    </p:spTree>
    <p:extLst>
      <p:ext uri="{BB962C8B-B14F-4D97-AF65-F5344CB8AC3E}">
        <p14:creationId xmlns:p14="http://schemas.microsoft.com/office/powerpoint/2010/main" val="14276942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Section Header 02">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52A5594-56FE-5348-AB4D-6DCF019A3040}"/>
              </a:ext>
            </a:extLst>
          </p:cNvPr>
          <p:cNvPicPr>
            <a:picLocks noChangeAspect="1"/>
          </p:cNvPicPr>
          <p:nvPr userDrawn="1"/>
        </p:nvPicPr>
        <p:blipFill rotWithShape="1">
          <a:blip r:embed="rId2"/>
          <a:srcRect b="4541"/>
          <a:stretch/>
        </p:blipFill>
        <p:spPr>
          <a:xfrm>
            <a:off x="0" y="2420888"/>
            <a:ext cx="9144000" cy="4437112"/>
          </a:xfrm>
          <a:prstGeom prst="rect">
            <a:avLst/>
          </a:prstGeom>
        </p:spPr>
      </p:pic>
      <p:sp>
        <p:nvSpPr>
          <p:cNvPr id="12" name="Rectangle 11">
            <a:extLst>
              <a:ext uri="{FF2B5EF4-FFF2-40B4-BE49-F238E27FC236}">
                <a16:creationId xmlns:a16="http://schemas.microsoft.com/office/drawing/2014/main" id="{91747743-5B4F-5FCC-94F5-3EAFA6C54E3F}"/>
              </a:ext>
            </a:extLst>
          </p:cNvPr>
          <p:cNvSpPr/>
          <p:nvPr userDrawn="1"/>
        </p:nvSpPr>
        <p:spPr>
          <a:xfrm>
            <a:off x="0" y="0"/>
            <a:ext cx="9144000" cy="2780928"/>
          </a:xfrm>
          <a:prstGeom prst="rect">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 name="Title 1"/>
          <p:cNvSpPr>
            <a:spLocks noGrp="1"/>
          </p:cNvSpPr>
          <p:nvPr>
            <p:ph type="title" hasCustomPrompt="1"/>
          </p:nvPr>
        </p:nvSpPr>
        <p:spPr>
          <a:xfrm>
            <a:off x="623887" y="701029"/>
            <a:ext cx="2117307" cy="1567506"/>
          </a:xfrm>
        </p:spPr>
        <p:txBody>
          <a:bodyPr lIns="0" tIns="0" rIns="0" bIns="0" anchor="ctr" anchorCtr="0">
            <a:noAutofit/>
          </a:bodyPr>
          <a:lstStyle>
            <a:lvl1pPr marL="0" algn="l" defTabSz="433334" rtl="0" eaLnBrk="1" latinLnBrk="0" hangingPunct="1">
              <a:defRPr lang="en-US" sz="14217" b="1" kern="1200" dirty="0">
                <a:ln>
                  <a:solidFill>
                    <a:schemeClr val="bg1"/>
                  </a:solidFill>
                </a:ln>
                <a:noFill/>
                <a:latin typeface="Arial" panose="020B0604020202020204" pitchFamily="34" charset="0"/>
                <a:ea typeface="+mn-ea"/>
                <a:cs typeface="Arial" panose="020B0604020202020204" pitchFamily="34" charset="0"/>
              </a:defRPr>
            </a:lvl1pPr>
          </a:lstStyle>
          <a:p>
            <a:r>
              <a:rPr lang="en-GB" dirty="0"/>
              <a:t>02</a:t>
            </a:r>
            <a:endParaRPr lang="en-US" dirty="0"/>
          </a:p>
        </p:txBody>
      </p:sp>
      <p:sp>
        <p:nvSpPr>
          <p:cNvPr id="3" name="Text Placeholder 2"/>
          <p:cNvSpPr>
            <a:spLocks noGrp="1"/>
          </p:cNvSpPr>
          <p:nvPr>
            <p:ph type="body" idx="1" hasCustomPrompt="1"/>
          </p:nvPr>
        </p:nvSpPr>
        <p:spPr>
          <a:xfrm>
            <a:off x="2741195" y="873884"/>
            <a:ext cx="6205690" cy="590999"/>
          </a:xfrm>
        </p:spPr>
        <p:txBody>
          <a:bodyPr>
            <a:normAutofit/>
          </a:bodyPr>
          <a:lstStyle>
            <a:lvl1pPr marL="0" indent="0">
              <a:buNone/>
              <a:defRPr sz="2654">
                <a:solidFill>
                  <a:schemeClr val="bg1"/>
                </a:solidFill>
              </a:defRPr>
            </a:lvl1pPr>
            <a:lvl2pPr marL="420811" indent="0">
              <a:buNone/>
              <a:defRPr sz="1841">
                <a:solidFill>
                  <a:schemeClr val="tx1">
                    <a:tint val="75000"/>
                  </a:schemeClr>
                </a:solidFill>
              </a:defRPr>
            </a:lvl2pPr>
            <a:lvl3pPr marL="841622" indent="0">
              <a:buNone/>
              <a:defRPr sz="1657">
                <a:solidFill>
                  <a:schemeClr val="tx1">
                    <a:tint val="75000"/>
                  </a:schemeClr>
                </a:solidFill>
              </a:defRPr>
            </a:lvl3pPr>
            <a:lvl4pPr marL="1262433" indent="0">
              <a:buNone/>
              <a:defRPr sz="1473">
                <a:solidFill>
                  <a:schemeClr val="tx1">
                    <a:tint val="75000"/>
                  </a:schemeClr>
                </a:solidFill>
              </a:defRPr>
            </a:lvl4pPr>
            <a:lvl5pPr marL="1683244" indent="0">
              <a:buNone/>
              <a:defRPr sz="1473">
                <a:solidFill>
                  <a:schemeClr val="tx1">
                    <a:tint val="75000"/>
                  </a:schemeClr>
                </a:solidFill>
              </a:defRPr>
            </a:lvl5pPr>
            <a:lvl6pPr marL="2104054" indent="0">
              <a:buNone/>
              <a:defRPr sz="1473">
                <a:solidFill>
                  <a:schemeClr val="tx1">
                    <a:tint val="75000"/>
                  </a:schemeClr>
                </a:solidFill>
              </a:defRPr>
            </a:lvl6pPr>
            <a:lvl7pPr marL="2524865" indent="0">
              <a:buNone/>
              <a:defRPr sz="1473">
                <a:solidFill>
                  <a:schemeClr val="tx1">
                    <a:tint val="75000"/>
                  </a:schemeClr>
                </a:solidFill>
              </a:defRPr>
            </a:lvl7pPr>
            <a:lvl8pPr marL="2945675" indent="0">
              <a:buNone/>
              <a:defRPr sz="1473">
                <a:solidFill>
                  <a:schemeClr val="tx1">
                    <a:tint val="75000"/>
                  </a:schemeClr>
                </a:solidFill>
              </a:defRPr>
            </a:lvl8pPr>
            <a:lvl9pPr marL="3366486" indent="0">
              <a:buNone/>
              <a:defRPr sz="1473">
                <a:solidFill>
                  <a:schemeClr val="tx1">
                    <a:tint val="75000"/>
                  </a:schemeClr>
                </a:solidFill>
              </a:defRPr>
            </a:lvl9pPr>
          </a:lstStyle>
          <a:p>
            <a:pPr lvl="0"/>
            <a:r>
              <a:rPr lang="en-GB" dirty="0"/>
              <a:t>CLICK TO EDIT MASTER TEXT STYLES</a:t>
            </a:r>
          </a:p>
        </p:txBody>
      </p:sp>
      <p:sp>
        <p:nvSpPr>
          <p:cNvPr id="5" name="Footer Placeholder 4"/>
          <p:cNvSpPr>
            <a:spLocks noGrp="1"/>
          </p:cNvSpPr>
          <p:nvPr>
            <p:ph type="ftr" sz="quarter" idx="11"/>
          </p:nvPr>
        </p:nvSpPr>
        <p:spPr>
          <a:xfrm>
            <a:off x="2741194" y="1700808"/>
            <a:ext cx="5486401" cy="365125"/>
          </a:xfrm>
          <a:prstGeom prst="rect">
            <a:avLst/>
          </a:prstGeom>
        </p:spPr>
        <p:txBody>
          <a:bodyPr/>
          <a:lstStyle>
            <a:lvl1pPr>
              <a:defRPr sz="1327" b="1">
                <a:solidFill>
                  <a:schemeClr val="bg1"/>
                </a:solidFill>
                <a:latin typeface="Arial" panose="020B0604020202020204" pitchFamily="34" charset="0"/>
                <a:cs typeface="Arial" panose="020B0604020202020204" pitchFamily="34" charset="0"/>
              </a:defRPr>
            </a:lvl1pPr>
          </a:lstStyle>
          <a:p>
            <a:r>
              <a:rPr lang="en-ZA" dirty="0"/>
              <a:t>Name of Presenter</a:t>
            </a:r>
          </a:p>
        </p:txBody>
      </p:sp>
      <p:grpSp>
        <p:nvGrpSpPr>
          <p:cNvPr id="23" name="Group 22">
            <a:extLst>
              <a:ext uri="{FF2B5EF4-FFF2-40B4-BE49-F238E27FC236}">
                <a16:creationId xmlns:a16="http://schemas.microsoft.com/office/drawing/2014/main" id="{38204628-4EDA-79BF-7915-502FC0ECB2A1}"/>
              </a:ext>
            </a:extLst>
          </p:cNvPr>
          <p:cNvGrpSpPr/>
          <p:nvPr userDrawn="1"/>
        </p:nvGrpSpPr>
        <p:grpSpPr>
          <a:xfrm>
            <a:off x="0" y="2739428"/>
            <a:ext cx="9144000" cy="80649"/>
            <a:chOff x="0" y="2739428"/>
            <a:chExt cx="9144000" cy="80649"/>
          </a:xfrm>
          <a:solidFill>
            <a:schemeClr val="accent1"/>
          </a:solidFill>
        </p:grpSpPr>
        <p:cxnSp>
          <p:nvCxnSpPr>
            <p:cNvPr id="14" name="Straight Connector 13">
              <a:extLst>
                <a:ext uri="{FF2B5EF4-FFF2-40B4-BE49-F238E27FC236}">
                  <a16:creationId xmlns:a16="http://schemas.microsoft.com/office/drawing/2014/main" id="{2C8452A9-0765-D636-767D-25F7277D25B0}"/>
                </a:ext>
              </a:extLst>
            </p:cNvPr>
            <p:cNvCxnSpPr/>
            <p:nvPr userDrawn="1"/>
          </p:nvCxnSpPr>
          <p:spPr>
            <a:xfrm>
              <a:off x="0" y="2780928"/>
              <a:ext cx="9144000"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CD2D81A-93EE-C069-A447-69B280754629}"/>
                </a:ext>
              </a:extLst>
            </p:cNvPr>
            <p:cNvSpPr>
              <a:spLocks noChangeAspect="1"/>
            </p:cNvSpPr>
            <p:nvPr userDrawn="1"/>
          </p:nvSpPr>
          <p:spPr>
            <a:xfrm>
              <a:off x="2699792"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1" name="Oval 20">
              <a:extLst>
                <a:ext uri="{FF2B5EF4-FFF2-40B4-BE49-F238E27FC236}">
                  <a16:creationId xmlns:a16="http://schemas.microsoft.com/office/drawing/2014/main" id="{17991F45-9D40-3FE3-95B1-E7FA15FBA461}"/>
                </a:ext>
              </a:extLst>
            </p:cNvPr>
            <p:cNvSpPr>
              <a:spLocks noChangeAspect="1"/>
            </p:cNvSpPr>
            <p:nvPr userDrawn="1"/>
          </p:nvSpPr>
          <p:spPr>
            <a:xfrm>
              <a:off x="6723599"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2" name="Oval 21">
              <a:extLst>
                <a:ext uri="{FF2B5EF4-FFF2-40B4-BE49-F238E27FC236}">
                  <a16:creationId xmlns:a16="http://schemas.microsoft.com/office/drawing/2014/main" id="{CA3D92DA-FC2F-A748-6245-1FD30C50A3A7}"/>
                </a:ext>
              </a:extLst>
            </p:cNvPr>
            <p:cNvSpPr>
              <a:spLocks noChangeAspect="1"/>
            </p:cNvSpPr>
            <p:nvPr userDrawn="1"/>
          </p:nvSpPr>
          <p:spPr>
            <a:xfrm>
              <a:off x="6948264"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grpSp>
      <p:sp>
        <p:nvSpPr>
          <p:cNvPr id="6" name="Rectangle 5">
            <a:extLst>
              <a:ext uri="{FF2B5EF4-FFF2-40B4-BE49-F238E27FC236}">
                <a16:creationId xmlns:a16="http://schemas.microsoft.com/office/drawing/2014/main" id="{7F0C8666-B69A-C606-65BF-73F323637270}"/>
              </a:ext>
            </a:extLst>
          </p:cNvPr>
          <p:cNvSpPr/>
          <p:nvPr userDrawn="1"/>
        </p:nvSpPr>
        <p:spPr>
          <a:xfrm>
            <a:off x="8604448" y="6525344"/>
            <a:ext cx="288032" cy="216024"/>
          </a:xfrm>
          <a:prstGeom prst="rect">
            <a:avLst/>
          </a:prstGeom>
        </p:spPr>
        <p:txBody>
          <a:bodyPr vert="horz" lIns="0" tIns="0" rIns="0" bIns="0" rtlCol="0" anchor="ctr"/>
          <a:lstStyle/>
          <a:p>
            <a:pPr lvl="0" algn="r"/>
            <a:fld id="{6ED65CF5-D76E-45E1-818D-9A8AC32524F3}" type="slidenum">
              <a:rPr lang="en-ZA" sz="1050" b="0" smtClean="0">
                <a:solidFill>
                  <a:schemeClr val="tx2">
                    <a:lumMod val="40000"/>
                    <a:lumOff val="60000"/>
                  </a:schemeClr>
                </a:solidFill>
              </a:rPr>
              <a:pPr lvl="0" algn="r"/>
              <a:t>‹#›</a:t>
            </a:fld>
            <a:endParaRPr lang="en-ZA" sz="1050" b="0" dirty="0">
              <a:solidFill>
                <a:schemeClr val="tx2">
                  <a:lumMod val="40000"/>
                  <a:lumOff val="60000"/>
                </a:schemeClr>
              </a:solidFill>
            </a:endParaRPr>
          </a:p>
        </p:txBody>
      </p:sp>
      <p:sp>
        <p:nvSpPr>
          <p:cNvPr id="24" name="Rectangle 23">
            <a:extLst>
              <a:ext uri="{FF2B5EF4-FFF2-40B4-BE49-F238E27FC236}">
                <a16:creationId xmlns:a16="http://schemas.microsoft.com/office/drawing/2014/main" id="{02C2998E-05EE-C3FE-6EF1-966D45A1D66B}"/>
              </a:ext>
            </a:extLst>
          </p:cNvPr>
          <p:cNvSpPr/>
          <p:nvPr userDrawn="1"/>
        </p:nvSpPr>
        <p:spPr>
          <a:xfrm>
            <a:off x="251520" y="6525344"/>
            <a:ext cx="2880618" cy="2160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lnSpc>
                <a:spcPct val="100000"/>
              </a:lnSpc>
              <a:spcBef>
                <a:spcPts val="100"/>
              </a:spcBef>
              <a:spcAft>
                <a:spcPts val="100"/>
              </a:spcAft>
            </a:pPr>
            <a:r>
              <a:rPr lang="en-ZA" sz="1050" b="0" baseline="0" dirty="0">
                <a:solidFill>
                  <a:schemeClr val="tx2"/>
                </a:solidFill>
              </a:rPr>
              <a:t>Results for the year ended 31 March 2022</a:t>
            </a:r>
            <a:endParaRPr lang="en-ZA" sz="1050" b="0" dirty="0">
              <a:solidFill>
                <a:schemeClr val="tx2"/>
              </a:solidFill>
            </a:endParaRPr>
          </a:p>
        </p:txBody>
      </p:sp>
    </p:spTree>
    <p:extLst>
      <p:ext uri="{BB962C8B-B14F-4D97-AF65-F5344CB8AC3E}">
        <p14:creationId xmlns:p14="http://schemas.microsoft.com/office/powerpoint/2010/main" val="10531155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Section Header 03">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D91FDE9-B9DA-AA0C-781D-D14512DA0C15}"/>
              </a:ext>
            </a:extLst>
          </p:cNvPr>
          <p:cNvPicPr>
            <a:picLocks noChangeAspect="1"/>
          </p:cNvPicPr>
          <p:nvPr userDrawn="1"/>
        </p:nvPicPr>
        <p:blipFill rotWithShape="1">
          <a:blip r:embed="rId2"/>
          <a:srcRect t="850" b="18275"/>
          <a:stretch/>
        </p:blipFill>
        <p:spPr>
          <a:xfrm>
            <a:off x="0" y="2420888"/>
            <a:ext cx="9143999" cy="4437112"/>
          </a:xfrm>
          <a:prstGeom prst="rect">
            <a:avLst/>
          </a:prstGeom>
        </p:spPr>
      </p:pic>
      <p:sp>
        <p:nvSpPr>
          <p:cNvPr id="12" name="Rectangle 11">
            <a:extLst>
              <a:ext uri="{FF2B5EF4-FFF2-40B4-BE49-F238E27FC236}">
                <a16:creationId xmlns:a16="http://schemas.microsoft.com/office/drawing/2014/main" id="{91747743-5B4F-5FCC-94F5-3EAFA6C54E3F}"/>
              </a:ext>
            </a:extLst>
          </p:cNvPr>
          <p:cNvSpPr/>
          <p:nvPr userDrawn="1"/>
        </p:nvSpPr>
        <p:spPr>
          <a:xfrm>
            <a:off x="0" y="0"/>
            <a:ext cx="9144000" cy="2780928"/>
          </a:xfrm>
          <a:prstGeom prst="rect">
            <a:avLst/>
          </a:prstGeom>
          <a:solidFill>
            <a:schemeClr val="accent6">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 name="Title 1"/>
          <p:cNvSpPr>
            <a:spLocks noGrp="1"/>
          </p:cNvSpPr>
          <p:nvPr>
            <p:ph type="title" hasCustomPrompt="1"/>
          </p:nvPr>
        </p:nvSpPr>
        <p:spPr>
          <a:xfrm>
            <a:off x="623887" y="701029"/>
            <a:ext cx="2117307" cy="1567506"/>
          </a:xfrm>
        </p:spPr>
        <p:txBody>
          <a:bodyPr lIns="0" tIns="0" rIns="0" bIns="0" anchor="ctr" anchorCtr="0">
            <a:noAutofit/>
          </a:bodyPr>
          <a:lstStyle>
            <a:lvl1pPr marL="0" algn="l" defTabSz="433334" rtl="0" eaLnBrk="1" latinLnBrk="0" hangingPunct="1">
              <a:defRPr lang="en-US" sz="14217" b="1" kern="1200" dirty="0">
                <a:ln>
                  <a:solidFill>
                    <a:schemeClr val="bg1"/>
                  </a:solidFill>
                </a:ln>
                <a:noFill/>
                <a:latin typeface="Arial" panose="020B0604020202020204" pitchFamily="34" charset="0"/>
                <a:ea typeface="+mn-ea"/>
                <a:cs typeface="Arial" panose="020B0604020202020204" pitchFamily="34" charset="0"/>
              </a:defRPr>
            </a:lvl1pPr>
          </a:lstStyle>
          <a:p>
            <a:r>
              <a:rPr lang="en-GB" dirty="0"/>
              <a:t>03</a:t>
            </a:r>
            <a:endParaRPr lang="en-US" dirty="0"/>
          </a:p>
        </p:txBody>
      </p:sp>
      <p:sp>
        <p:nvSpPr>
          <p:cNvPr id="3" name="Text Placeholder 2"/>
          <p:cNvSpPr>
            <a:spLocks noGrp="1"/>
          </p:cNvSpPr>
          <p:nvPr>
            <p:ph type="body" idx="1" hasCustomPrompt="1"/>
          </p:nvPr>
        </p:nvSpPr>
        <p:spPr>
          <a:xfrm>
            <a:off x="2741195" y="873884"/>
            <a:ext cx="6205690" cy="590999"/>
          </a:xfrm>
        </p:spPr>
        <p:txBody>
          <a:bodyPr>
            <a:normAutofit/>
          </a:bodyPr>
          <a:lstStyle>
            <a:lvl1pPr marL="0" indent="0">
              <a:buNone/>
              <a:defRPr sz="2654">
                <a:solidFill>
                  <a:schemeClr val="bg1"/>
                </a:solidFill>
              </a:defRPr>
            </a:lvl1pPr>
            <a:lvl2pPr marL="420811" indent="0">
              <a:buNone/>
              <a:defRPr sz="1841">
                <a:solidFill>
                  <a:schemeClr val="tx1">
                    <a:tint val="75000"/>
                  </a:schemeClr>
                </a:solidFill>
              </a:defRPr>
            </a:lvl2pPr>
            <a:lvl3pPr marL="841622" indent="0">
              <a:buNone/>
              <a:defRPr sz="1657">
                <a:solidFill>
                  <a:schemeClr val="tx1">
                    <a:tint val="75000"/>
                  </a:schemeClr>
                </a:solidFill>
              </a:defRPr>
            </a:lvl3pPr>
            <a:lvl4pPr marL="1262433" indent="0">
              <a:buNone/>
              <a:defRPr sz="1473">
                <a:solidFill>
                  <a:schemeClr val="tx1">
                    <a:tint val="75000"/>
                  </a:schemeClr>
                </a:solidFill>
              </a:defRPr>
            </a:lvl4pPr>
            <a:lvl5pPr marL="1683244" indent="0">
              <a:buNone/>
              <a:defRPr sz="1473">
                <a:solidFill>
                  <a:schemeClr val="tx1">
                    <a:tint val="75000"/>
                  </a:schemeClr>
                </a:solidFill>
              </a:defRPr>
            </a:lvl5pPr>
            <a:lvl6pPr marL="2104054" indent="0">
              <a:buNone/>
              <a:defRPr sz="1473">
                <a:solidFill>
                  <a:schemeClr val="tx1">
                    <a:tint val="75000"/>
                  </a:schemeClr>
                </a:solidFill>
              </a:defRPr>
            </a:lvl6pPr>
            <a:lvl7pPr marL="2524865" indent="0">
              <a:buNone/>
              <a:defRPr sz="1473">
                <a:solidFill>
                  <a:schemeClr val="tx1">
                    <a:tint val="75000"/>
                  </a:schemeClr>
                </a:solidFill>
              </a:defRPr>
            </a:lvl7pPr>
            <a:lvl8pPr marL="2945675" indent="0">
              <a:buNone/>
              <a:defRPr sz="1473">
                <a:solidFill>
                  <a:schemeClr val="tx1">
                    <a:tint val="75000"/>
                  </a:schemeClr>
                </a:solidFill>
              </a:defRPr>
            </a:lvl8pPr>
            <a:lvl9pPr marL="3366486" indent="0">
              <a:buNone/>
              <a:defRPr sz="1473">
                <a:solidFill>
                  <a:schemeClr val="tx1">
                    <a:tint val="75000"/>
                  </a:schemeClr>
                </a:solidFill>
              </a:defRPr>
            </a:lvl9pPr>
          </a:lstStyle>
          <a:p>
            <a:pPr lvl="0"/>
            <a:r>
              <a:rPr lang="en-GB" dirty="0"/>
              <a:t>CLICK TO EDIT MASTER TEXT STYLES</a:t>
            </a:r>
          </a:p>
        </p:txBody>
      </p:sp>
      <p:sp>
        <p:nvSpPr>
          <p:cNvPr id="5" name="Footer Placeholder 4"/>
          <p:cNvSpPr>
            <a:spLocks noGrp="1"/>
          </p:cNvSpPr>
          <p:nvPr>
            <p:ph type="ftr" sz="quarter" idx="11"/>
          </p:nvPr>
        </p:nvSpPr>
        <p:spPr>
          <a:xfrm>
            <a:off x="2741194" y="1700808"/>
            <a:ext cx="5486401" cy="365125"/>
          </a:xfrm>
          <a:prstGeom prst="rect">
            <a:avLst/>
          </a:prstGeom>
        </p:spPr>
        <p:txBody>
          <a:bodyPr/>
          <a:lstStyle>
            <a:lvl1pPr>
              <a:defRPr sz="1327" b="1">
                <a:solidFill>
                  <a:schemeClr val="bg1"/>
                </a:solidFill>
                <a:latin typeface="Arial" panose="020B0604020202020204" pitchFamily="34" charset="0"/>
                <a:cs typeface="Arial" panose="020B0604020202020204" pitchFamily="34" charset="0"/>
              </a:defRPr>
            </a:lvl1pPr>
          </a:lstStyle>
          <a:p>
            <a:r>
              <a:rPr lang="en-ZA" dirty="0"/>
              <a:t>Name of Presenter</a:t>
            </a:r>
          </a:p>
        </p:txBody>
      </p:sp>
      <p:grpSp>
        <p:nvGrpSpPr>
          <p:cNvPr id="23" name="Group 22">
            <a:extLst>
              <a:ext uri="{FF2B5EF4-FFF2-40B4-BE49-F238E27FC236}">
                <a16:creationId xmlns:a16="http://schemas.microsoft.com/office/drawing/2014/main" id="{38204628-4EDA-79BF-7915-502FC0ECB2A1}"/>
              </a:ext>
            </a:extLst>
          </p:cNvPr>
          <p:cNvGrpSpPr/>
          <p:nvPr userDrawn="1"/>
        </p:nvGrpSpPr>
        <p:grpSpPr>
          <a:xfrm>
            <a:off x="0" y="2739428"/>
            <a:ext cx="9144000" cy="80649"/>
            <a:chOff x="0" y="2739428"/>
            <a:chExt cx="9144000" cy="80649"/>
          </a:xfrm>
          <a:solidFill>
            <a:schemeClr val="accent6"/>
          </a:solidFill>
        </p:grpSpPr>
        <p:cxnSp>
          <p:nvCxnSpPr>
            <p:cNvPr id="14" name="Straight Connector 13">
              <a:extLst>
                <a:ext uri="{FF2B5EF4-FFF2-40B4-BE49-F238E27FC236}">
                  <a16:creationId xmlns:a16="http://schemas.microsoft.com/office/drawing/2014/main" id="{2C8452A9-0765-D636-767D-25F7277D25B0}"/>
                </a:ext>
              </a:extLst>
            </p:cNvPr>
            <p:cNvCxnSpPr/>
            <p:nvPr userDrawn="1"/>
          </p:nvCxnSpPr>
          <p:spPr>
            <a:xfrm>
              <a:off x="0" y="2780928"/>
              <a:ext cx="9144000"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CD2D81A-93EE-C069-A447-69B280754629}"/>
                </a:ext>
              </a:extLst>
            </p:cNvPr>
            <p:cNvSpPr>
              <a:spLocks noChangeAspect="1"/>
            </p:cNvSpPr>
            <p:nvPr userDrawn="1"/>
          </p:nvSpPr>
          <p:spPr>
            <a:xfrm>
              <a:off x="1619672"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1" name="Oval 20">
              <a:extLst>
                <a:ext uri="{FF2B5EF4-FFF2-40B4-BE49-F238E27FC236}">
                  <a16:creationId xmlns:a16="http://schemas.microsoft.com/office/drawing/2014/main" id="{17991F45-9D40-3FE3-95B1-E7FA15FBA461}"/>
                </a:ext>
              </a:extLst>
            </p:cNvPr>
            <p:cNvSpPr>
              <a:spLocks noChangeAspect="1"/>
            </p:cNvSpPr>
            <p:nvPr userDrawn="1"/>
          </p:nvSpPr>
          <p:spPr>
            <a:xfrm>
              <a:off x="6723599"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2" name="Oval 21">
              <a:extLst>
                <a:ext uri="{FF2B5EF4-FFF2-40B4-BE49-F238E27FC236}">
                  <a16:creationId xmlns:a16="http://schemas.microsoft.com/office/drawing/2014/main" id="{CA3D92DA-FC2F-A748-6245-1FD30C50A3A7}"/>
                </a:ext>
              </a:extLst>
            </p:cNvPr>
            <p:cNvSpPr>
              <a:spLocks noChangeAspect="1"/>
            </p:cNvSpPr>
            <p:nvPr userDrawn="1"/>
          </p:nvSpPr>
          <p:spPr>
            <a:xfrm>
              <a:off x="8172400"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grpSp>
      <p:sp>
        <p:nvSpPr>
          <p:cNvPr id="6" name="Rectangle 5">
            <a:extLst>
              <a:ext uri="{FF2B5EF4-FFF2-40B4-BE49-F238E27FC236}">
                <a16:creationId xmlns:a16="http://schemas.microsoft.com/office/drawing/2014/main" id="{0060E961-579A-5371-7585-1F6F1235CFC1}"/>
              </a:ext>
            </a:extLst>
          </p:cNvPr>
          <p:cNvSpPr/>
          <p:nvPr userDrawn="1"/>
        </p:nvSpPr>
        <p:spPr>
          <a:xfrm>
            <a:off x="8604448" y="6525344"/>
            <a:ext cx="288032" cy="216024"/>
          </a:xfrm>
          <a:prstGeom prst="rect">
            <a:avLst/>
          </a:prstGeom>
        </p:spPr>
        <p:txBody>
          <a:bodyPr vert="horz" lIns="0" tIns="0" rIns="0" bIns="0" rtlCol="0" anchor="ctr"/>
          <a:lstStyle/>
          <a:p>
            <a:pPr lvl="0" algn="r"/>
            <a:fld id="{6ED65CF5-D76E-45E1-818D-9A8AC32524F3}" type="slidenum">
              <a:rPr lang="en-ZA" sz="1050" b="0" smtClean="0">
                <a:solidFill>
                  <a:schemeClr val="tx2">
                    <a:lumMod val="40000"/>
                    <a:lumOff val="60000"/>
                  </a:schemeClr>
                </a:solidFill>
              </a:rPr>
              <a:pPr lvl="0" algn="r"/>
              <a:t>‹#›</a:t>
            </a:fld>
            <a:endParaRPr lang="en-ZA" sz="1050" b="0" dirty="0">
              <a:solidFill>
                <a:schemeClr val="tx2">
                  <a:lumMod val="40000"/>
                  <a:lumOff val="60000"/>
                </a:schemeClr>
              </a:solidFill>
            </a:endParaRPr>
          </a:p>
        </p:txBody>
      </p:sp>
      <p:sp>
        <p:nvSpPr>
          <p:cNvPr id="17" name="Rectangle 16">
            <a:extLst>
              <a:ext uri="{FF2B5EF4-FFF2-40B4-BE49-F238E27FC236}">
                <a16:creationId xmlns:a16="http://schemas.microsoft.com/office/drawing/2014/main" id="{8B4D6A1F-1B39-8EF7-AF25-4F93EED768F6}"/>
              </a:ext>
            </a:extLst>
          </p:cNvPr>
          <p:cNvSpPr/>
          <p:nvPr userDrawn="1"/>
        </p:nvSpPr>
        <p:spPr>
          <a:xfrm>
            <a:off x="251520" y="6525344"/>
            <a:ext cx="2880618" cy="2160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lnSpc>
                <a:spcPct val="100000"/>
              </a:lnSpc>
              <a:spcBef>
                <a:spcPts val="100"/>
              </a:spcBef>
              <a:spcAft>
                <a:spcPts val="100"/>
              </a:spcAft>
            </a:pPr>
            <a:r>
              <a:rPr lang="en-ZA" sz="1050" b="0" baseline="0" dirty="0">
                <a:solidFill>
                  <a:schemeClr val="tx2"/>
                </a:solidFill>
              </a:rPr>
              <a:t>Results for the year ended 31 March 2022</a:t>
            </a:r>
            <a:endParaRPr lang="en-ZA" sz="1050" b="0" dirty="0">
              <a:solidFill>
                <a:schemeClr val="tx2"/>
              </a:solidFill>
            </a:endParaRPr>
          </a:p>
        </p:txBody>
      </p:sp>
    </p:spTree>
    <p:extLst>
      <p:ext uri="{BB962C8B-B14F-4D97-AF65-F5344CB8AC3E}">
        <p14:creationId xmlns:p14="http://schemas.microsoft.com/office/powerpoint/2010/main" val="17887988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Section Header 0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136CC6-0E01-7BFC-2A4E-53A952E215CD}"/>
              </a:ext>
            </a:extLst>
          </p:cNvPr>
          <p:cNvPicPr>
            <a:picLocks noChangeAspect="1"/>
          </p:cNvPicPr>
          <p:nvPr userDrawn="1"/>
        </p:nvPicPr>
        <p:blipFill rotWithShape="1">
          <a:blip r:embed="rId2"/>
          <a:srcRect t="7164" b="5926"/>
          <a:stretch/>
        </p:blipFill>
        <p:spPr>
          <a:xfrm>
            <a:off x="0" y="2420888"/>
            <a:ext cx="9144000" cy="4437112"/>
          </a:xfrm>
          <a:prstGeom prst="rect">
            <a:avLst/>
          </a:prstGeom>
        </p:spPr>
      </p:pic>
      <p:sp>
        <p:nvSpPr>
          <p:cNvPr id="12" name="Rectangle 11">
            <a:extLst>
              <a:ext uri="{FF2B5EF4-FFF2-40B4-BE49-F238E27FC236}">
                <a16:creationId xmlns:a16="http://schemas.microsoft.com/office/drawing/2014/main" id="{91747743-5B4F-5FCC-94F5-3EAFA6C54E3F}"/>
              </a:ext>
            </a:extLst>
          </p:cNvPr>
          <p:cNvSpPr/>
          <p:nvPr userDrawn="1"/>
        </p:nvSpPr>
        <p:spPr>
          <a:xfrm>
            <a:off x="0" y="0"/>
            <a:ext cx="9144000" cy="2780928"/>
          </a:xfrm>
          <a:prstGeom prst="rect">
            <a:avLst/>
          </a:prstGeom>
          <a:solidFill>
            <a:schemeClr val="accent6">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 name="Title 1"/>
          <p:cNvSpPr>
            <a:spLocks noGrp="1"/>
          </p:cNvSpPr>
          <p:nvPr>
            <p:ph type="title" hasCustomPrompt="1"/>
          </p:nvPr>
        </p:nvSpPr>
        <p:spPr>
          <a:xfrm>
            <a:off x="623887" y="701029"/>
            <a:ext cx="2117307" cy="1567506"/>
          </a:xfrm>
        </p:spPr>
        <p:txBody>
          <a:bodyPr lIns="0" tIns="0" rIns="0" bIns="0" anchor="ctr" anchorCtr="0">
            <a:noAutofit/>
          </a:bodyPr>
          <a:lstStyle>
            <a:lvl1pPr marL="0" algn="l" defTabSz="433334" rtl="0" eaLnBrk="1" latinLnBrk="0" hangingPunct="1">
              <a:defRPr lang="en-US" sz="14217" b="1" kern="1200" dirty="0">
                <a:ln>
                  <a:solidFill>
                    <a:schemeClr val="bg1"/>
                  </a:solidFill>
                </a:ln>
                <a:noFill/>
                <a:latin typeface="Arial" panose="020B0604020202020204" pitchFamily="34" charset="0"/>
                <a:ea typeface="+mn-ea"/>
                <a:cs typeface="Arial" panose="020B0604020202020204" pitchFamily="34" charset="0"/>
              </a:defRPr>
            </a:lvl1pPr>
          </a:lstStyle>
          <a:p>
            <a:r>
              <a:rPr lang="en-GB" dirty="0"/>
              <a:t>04</a:t>
            </a:r>
            <a:endParaRPr lang="en-US" dirty="0"/>
          </a:p>
        </p:txBody>
      </p:sp>
      <p:sp>
        <p:nvSpPr>
          <p:cNvPr id="3" name="Text Placeholder 2"/>
          <p:cNvSpPr>
            <a:spLocks noGrp="1"/>
          </p:cNvSpPr>
          <p:nvPr>
            <p:ph type="body" idx="1" hasCustomPrompt="1"/>
          </p:nvPr>
        </p:nvSpPr>
        <p:spPr>
          <a:xfrm>
            <a:off x="2741195" y="873884"/>
            <a:ext cx="6205690" cy="590999"/>
          </a:xfrm>
        </p:spPr>
        <p:txBody>
          <a:bodyPr>
            <a:normAutofit/>
          </a:bodyPr>
          <a:lstStyle>
            <a:lvl1pPr marL="0" indent="0">
              <a:buNone/>
              <a:defRPr sz="2654">
                <a:solidFill>
                  <a:schemeClr val="bg1"/>
                </a:solidFill>
              </a:defRPr>
            </a:lvl1pPr>
            <a:lvl2pPr marL="420811" indent="0">
              <a:buNone/>
              <a:defRPr sz="1841">
                <a:solidFill>
                  <a:schemeClr val="tx1">
                    <a:tint val="75000"/>
                  </a:schemeClr>
                </a:solidFill>
              </a:defRPr>
            </a:lvl2pPr>
            <a:lvl3pPr marL="841622" indent="0">
              <a:buNone/>
              <a:defRPr sz="1657">
                <a:solidFill>
                  <a:schemeClr val="tx1">
                    <a:tint val="75000"/>
                  </a:schemeClr>
                </a:solidFill>
              </a:defRPr>
            </a:lvl3pPr>
            <a:lvl4pPr marL="1262433" indent="0">
              <a:buNone/>
              <a:defRPr sz="1473">
                <a:solidFill>
                  <a:schemeClr val="tx1">
                    <a:tint val="75000"/>
                  </a:schemeClr>
                </a:solidFill>
              </a:defRPr>
            </a:lvl4pPr>
            <a:lvl5pPr marL="1683244" indent="0">
              <a:buNone/>
              <a:defRPr sz="1473">
                <a:solidFill>
                  <a:schemeClr val="tx1">
                    <a:tint val="75000"/>
                  </a:schemeClr>
                </a:solidFill>
              </a:defRPr>
            </a:lvl5pPr>
            <a:lvl6pPr marL="2104054" indent="0">
              <a:buNone/>
              <a:defRPr sz="1473">
                <a:solidFill>
                  <a:schemeClr val="tx1">
                    <a:tint val="75000"/>
                  </a:schemeClr>
                </a:solidFill>
              </a:defRPr>
            </a:lvl6pPr>
            <a:lvl7pPr marL="2524865" indent="0">
              <a:buNone/>
              <a:defRPr sz="1473">
                <a:solidFill>
                  <a:schemeClr val="tx1">
                    <a:tint val="75000"/>
                  </a:schemeClr>
                </a:solidFill>
              </a:defRPr>
            </a:lvl7pPr>
            <a:lvl8pPr marL="2945675" indent="0">
              <a:buNone/>
              <a:defRPr sz="1473">
                <a:solidFill>
                  <a:schemeClr val="tx1">
                    <a:tint val="75000"/>
                  </a:schemeClr>
                </a:solidFill>
              </a:defRPr>
            </a:lvl8pPr>
            <a:lvl9pPr marL="3366486" indent="0">
              <a:buNone/>
              <a:defRPr sz="1473">
                <a:solidFill>
                  <a:schemeClr val="tx1">
                    <a:tint val="75000"/>
                  </a:schemeClr>
                </a:solidFill>
              </a:defRPr>
            </a:lvl9pPr>
          </a:lstStyle>
          <a:p>
            <a:pPr lvl="0"/>
            <a:r>
              <a:rPr lang="en-GB" dirty="0"/>
              <a:t>CLICK TO EDIT MASTER TEXT STYLES</a:t>
            </a:r>
          </a:p>
        </p:txBody>
      </p:sp>
      <p:sp>
        <p:nvSpPr>
          <p:cNvPr id="5" name="Footer Placeholder 4"/>
          <p:cNvSpPr>
            <a:spLocks noGrp="1"/>
          </p:cNvSpPr>
          <p:nvPr>
            <p:ph type="ftr" sz="quarter" idx="11"/>
          </p:nvPr>
        </p:nvSpPr>
        <p:spPr>
          <a:xfrm>
            <a:off x="2741194" y="1700808"/>
            <a:ext cx="5486401" cy="365125"/>
          </a:xfrm>
          <a:prstGeom prst="rect">
            <a:avLst/>
          </a:prstGeom>
        </p:spPr>
        <p:txBody>
          <a:bodyPr/>
          <a:lstStyle>
            <a:lvl1pPr>
              <a:defRPr sz="1327" b="1">
                <a:solidFill>
                  <a:schemeClr val="bg1"/>
                </a:solidFill>
                <a:latin typeface="Arial" panose="020B0604020202020204" pitchFamily="34" charset="0"/>
                <a:cs typeface="Arial" panose="020B0604020202020204" pitchFamily="34" charset="0"/>
              </a:defRPr>
            </a:lvl1pPr>
          </a:lstStyle>
          <a:p>
            <a:r>
              <a:rPr lang="en-ZA" dirty="0"/>
              <a:t>Name of Presenter</a:t>
            </a:r>
          </a:p>
        </p:txBody>
      </p:sp>
      <p:grpSp>
        <p:nvGrpSpPr>
          <p:cNvPr id="23" name="Group 22">
            <a:extLst>
              <a:ext uri="{FF2B5EF4-FFF2-40B4-BE49-F238E27FC236}">
                <a16:creationId xmlns:a16="http://schemas.microsoft.com/office/drawing/2014/main" id="{38204628-4EDA-79BF-7915-502FC0ECB2A1}"/>
              </a:ext>
            </a:extLst>
          </p:cNvPr>
          <p:cNvGrpSpPr/>
          <p:nvPr userDrawn="1"/>
        </p:nvGrpSpPr>
        <p:grpSpPr>
          <a:xfrm>
            <a:off x="0" y="2739428"/>
            <a:ext cx="9144000" cy="80649"/>
            <a:chOff x="0" y="2739428"/>
            <a:chExt cx="9144000" cy="80649"/>
          </a:xfrm>
          <a:solidFill>
            <a:schemeClr val="accent6"/>
          </a:solidFill>
        </p:grpSpPr>
        <p:cxnSp>
          <p:nvCxnSpPr>
            <p:cNvPr id="14" name="Straight Connector 13">
              <a:extLst>
                <a:ext uri="{FF2B5EF4-FFF2-40B4-BE49-F238E27FC236}">
                  <a16:creationId xmlns:a16="http://schemas.microsoft.com/office/drawing/2014/main" id="{2C8452A9-0765-D636-767D-25F7277D25B0}"/>
                </a:ext>
              </a:extLst>
            </p:cNvPr>
            <p:cNvCxnSpPr/>
            <p:nvPr userDrawn="1"/>
          </p:nvCxnSpPr>
          <p:spPr>
            <a:xfrm>
              <a:off x="0" y="2780928"/>
              <a:ext cx="9144000"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CD2D81A-93EE-C069-A447-69B280754629}"/>
                </a:ext>
              </a:extLst>
            </p:cNvPr>
            <p:cNvSpPr>
              <a:spLocks noChangeAspect="1"/>
            </p:cNvSpPr>
            <p:nvPr userDrawn="1"/>
          </p:nvSpPr>
          <p:spPr>
            <a:xfrm>
              <a:off x="3123199"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1" name="Oval 20">
              <a:extLst>
                <a:ext uri="{FF2B5EF4-FFF2-40B4-BE49-F238E27FC236}">
                  <a16:creationId xmlns:a16="http://schemas.microsoft.com/office/drawing/2014/main" id="{17991F45-9D40-3FE3-95B1-E7FA15FBA461}"/>
                </a:ext>
              </a:extLst>
            </p:cNvPr>
            <p:cNvSpPr>
              <a:spLocks noChangeAspect="1"/>
            </p:cNvSpPr>
            <p:nvPr userDrawn="1"/>
          </p:nvSpPr>
          <p:spPr>
            <a:xfrm>
              <a:off x="5940152"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2" name="Oval 21">
              <a:extLst>
                <a:ext uri="{FF2B5EF4-FFF2-40B4-BE49-F238E27FC236}">
                  <a16:creationId xmlns:a16="http://schemas.microsoft.com/office/drawing/2014/main" id="{CA3D92DA-FC2F-A748-6245-1FD30C50A3A7}"/>
                </a:ext>
              </a:extLst>
            </p:cNvPr>
            <p:cNvSpPr>
              <a:spLocks noChangeAspect="1"/>
            </p:cNvSpPr>
            <p:nvPr userDrawn="1"/>
          </p:nvSpPr>
          <p:spPr>
            <a:xfrm>
              <a:off x="7668344"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grpSp>
      <p:sp>
        <p:nvSpPr>
          <p:cNvPr id="6" name="Rectangle 5">
            <a:extLst>
              <a:ext uri="{FF2B5EF4-FFF2-40B4-BE49-F238E27FC236}">
                <a16:creationId xmlns:a16="http://schemas.microsoft.com/office/drawing/2014/main" id="{DDD5323E-2114-DF07-F351-54D7C40E1B2E}"/>
              </a:ext>
            </a:extLst>
          </p:cNvPr>
          <p:cNvSpPr/>
          <p:nvPr userDrawn="1"/>
        </p:nvSpPr>
        <p:spPr>
          <a:xfrm>
            <a:off x="8604448" y="6525344"/>
            <a:ext cx="288032" cy="216024"/>
          </a:xfrm>
          <a:prstGeom prst="rect">
            <a:avLst/>
          </a:prstGeom>
        </p:spPr>
        <p:txBody>
          <a:bodyPr vert="horz" lIns="0" tIns="0" rIns="0" bIns="0" rtlCol="0" anchor="ctr"/>
          <a:lstStyle/>
          <a:p>
            <a:pPr lvl="0" algn="r"/>
            <a:fld id="{6ED65CF5-D76E-45E1-818D-9A8AC32524F3}" type="slidenum">
              <a:rPr lang="en-ZA" sz="1050" b="0" smtClean="0">
                <a:solidFill>
                  <a:schemeClr val="tx2">
                    <a:lumMod val="40000"/>
                    <a:lumOff val="60000"/>
                  </a:schemeClr>
                </a:solidFill>
              </a:rPr>
              <a:pPr lvl="0" algn="r"/>
              <a:t>‹#›</a:t>
            </a:fld>
            <a:endParaRPr lang="en-ZA" sz="1050" b="0" dirty="0">
              <a:solidFill>
                <a:schemeClr val="tx2">
                  <a:lumMod val="40000"/>
                  <a:lumOff val="60000"/>
                </a:schemeClr>
              </a:solidFill>
            </a:endParaRPr>
          </a:p>
        </p:txBody>
      </p:sp>
      <p:sp>
        <p:nvSpPr>
          <p:cNvPr id="10" name="Rectangle 9">
            <a:extLst>
              <a:ext uri="{FF2B5EF4-FFF2-40B4-BE49-F238E27FC236}">
                <a16:creationId xmlns:a16="http://schemas.microsoft.com/office/drawing/2014/main" id="{0C691437-832B-C4A8-5F23-C1B9D9D39A6A}"/>
              </a:ext>
            </a:extLst>
          </p:cNvPr>
          <p:cNvSpPr/>
          <p:nvPr userDrawn="1"/>
        </p:nvSpPr>
        <p:spPr>
          <a:xfrm>
            <a:off x="251520" y="6525344"/>
            <a:ext cx="2880618" cy="2160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lnSpc>
                <a:spcPct val="100000"/>
              </a:lnSpc>
              <a:spcBef>
                <a:spcPts val="100"/>
              </a:spcBef>
              <a:spcAft>
                <a:spcPts val="100"/>
              </a:spcAft>
            </a:pPr>
            <a:r>
              <a:rPr lang="en-ZA" sz="1050" b="0" baseline="0" dirty="0">
                <a:solidFill>
                  <a:schemeClr val="bg1"/>
                </a:solidFill>
              </a:rPr>
              <a:t>Results for the year ended 31 March 2022</a:t>
            </a:r>
            <a:endParaRPr lang="en-ZA" sz="1050" b="0" dirty="0">
              <a:solidFill>
                <a:schemeClr val="bg1"/>
              </a:solidFill>
            </a:endParaRPr>
          </a:p>
        </p:txBody>
      </p:sp>
    </p:spTree>
    <p:extLst>
      <p:ext uri="{BB962C8B-B14F-4D97-AF65-F5344CB8AC3E}">
        <p14:creationId xmlns:p14="http://schemas.microsoft.com/office/powerpoint/2010/main" val="37188490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Section Header 05">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FAAB0F1-65FF-6F2F-1D9B-A49CC2C12C4C}"/>
              </a:ext>
            </a:extLst>
          </p:cNvPr>
          <p:cNvPicPr>
            <a:picLocks noChangeAspect="1"/>
          </p:cNvPicPr>
          <p:nvPr userDrawn="1"/>
        </p:nvPicPr>
        <p:blipFill rotWithShape="1">
          <a:blip r:embed="rId2"/>
          <a:srcRect t="5683" b="13889"/>
          <a:stretch/>
        </p:blipFill>
        <p:spPr>
          <a:xfrm>
            <a:off x="0" y="2420888"/>
            <a:ext cx="9144000" cy="4437112"/>
          </a:xfrm>
          <a:prstGeom prst="rect">
            <a:avLst/>
          </a:prstGeom>
        </p:spPr>
      </p:pic>
      <p:sp>
        <p:nvSpPr>
          <p:cNvPr id="12" name="Rectangle 11">
            <a:extLst>
              <a:ext uri="{FF2B5EF4-FFF2-40B4-BE49-F238E27FC236}">
                <a16:creationId xmlns:a16="http://schemas.microsoft.com/office/drawing/2014/main" id="{91747743-5B4F-5FCC-94F5-3EAFA6C54E3F}"/>
              </a:ext>
            </a:extLst>
          </p:cNvPr>
          <p:cNvSpPr/>
          <p:nvPr userDrawn="1"/>
        </p:nvSpPr>
        <p:spPr>
          <a:xfrm>
            <a:off x="0" y="0"/>
            <a:ext cx="9144000" cy="2780928"/>
          </a:xfrm>
          <a:prstGeom prst="rect">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 name="Title 1"/>
          <p:cNvSpPr>
            <a:spLocks noGrp="1"/>
          </p:cNvSpPr>
          <p:nvPr>
            <p:ph type="title" hasCustomPrompt="1"/>
          </p:nvPr>
        </p:nvSpPr>
        <p:spPr>
          <a:xfrm>
            <a:off x="623887" y="701029"/>
            <a:ext cx="2117307" cy="1567506"/>
          </a:xfrm>
        </p:spPr>
        <p:txBody>
          <a:bodyPr lIns="0" tIns="0" rIns="0" bIns="0" anchor="ctr" anchorCtr="0">
            <a:noAutofit/>
          </a:bodyPr>
          <a:lstStyle>
            <a:lvl1pPr marL="0" algn="l" defTabSz="433334" rtl="0" eaLnBrk="1" latinLnBrk="0" hangingPunct="1">
              <a:defRPr lang="en-US" sz="14217" b="1" kern="1200" dirty="0">
                <a:ln>
                  <a:solidFill>
                    <a:schemeClr val="bg1"/>
                  </a:solidFill>
                </a:ln>
                <a:noFill/>
                <a:latin typeface="Arial" panose="020B0604020202020204" pitchFamily="34" charset="0"/>
                <a:ea typeface="+mn-ea"/>
                <a:cs typeface="Arial" panose="020B0604020202020204" pitchFamily="34" charset="0"/>
              </a:defRPr>
            </a:lvl1pPr>
          </a:lstStyle>
          <a:p>
            <a:r>
              <a:rPr lang="en-GB" dirty="0"/>
              <a:t>05</a:t>
            </a:r>
            <a:endParaRPr lang="en-US" dirty="0"/>
          </a:p>
        </p:txBody>
      </p:sp>
      <p:sp>
        <p:nvSpPr>
          <p:cNvPr id="3" name="Text Placeholder 2"/>
          <p:cNvSpPr>
            <a:spLocks noGrp="1"/>
          </p:cNvSpPr>
          <p:nvPr>
            <p:ph type="body" idx="1" hasCustomPrompt="1"/>
          </p:nvPr>
        </p:nvSpPr>
        <p:spPr>
          <a:xfrm>
            <a:off x="2741195" y="873884"/>
            <a:ext cx="6205690" cy="590999"/>
          </a:xfrm>
        </p:spPr>
        <p:txBody>
          <a:bodyPr>
            <a:normAutofit/>
          </a:bodyPr>
          <a:lstStyle>
            <a:lvl1pPr marL="0" indent="0">
              <a:buNone/>
              <a:defRPr sz="2654">
                <a:solidFill>
                  <a:schemeClr val="bg1"/>
                </a:solidFill>
              </a:defRPr>
            </a:lvl1pPr>
            <a:lvl2pPr marL="420811" indent="0">
              <a:buNone/>
              <a:defRPr sz="1841">
                <a:solidFill>
                  <a:schemeClr val="tx1">
                    <a:tint val="75000"/>
                  </a:schemeClr>
                </a:solidFill>
              </a:defRPr>
            </a:lvl2pPr>
            <a:lvl3pPr marL="841622" indent="0">
              <a:buNone/>
              <a:defRPr sz="1657">
                <a:solidFill>
                  <a:schemeClr val="tx1">
                    <a:tint val="75000"/>
                  </a:schemeClr>
                </a:solidFill>
              </a:defRPr>
            </a:lvl3pPr>
            <a:lvl4pPr marL="1262433" indent="0">
              <a:buNone/>
              <a:defRPr sz="1473">
                <a:solidFill>
                  <a:schemeClr val="tx1">
                    <a:tint val="75000"/>
                  </a:schemeClr>
                </a:solidFill>
              </a:defRPr>
            </a:lvl4pPr>
            <a:lvl5pPr marL="1683244" indent="0">
              <a:buNone/>
              <a:defRPr sz="1473">
                <a:solidFill>
                  <a:schemeClr val="tx1">
                    <a:tint val="75000"/>
                  </a:schemeClr>
                </a:solidFill>
              </a:defRPr>
            </a:lvl5pPr>
            <a:lvl6pPr marL="2104054" indent="0">
              <a:buNone/>
              <a:defRPr sz="1473">
                <a:solidFill>
                  <a:schemeClr val="tx1">
                    <a:tint val="75000"/>
                  </a:schemeClr>
                </a:solidFill>
              </a:defRPr>
            </a:lvl6pPr>
            <a:lvl7pPr marL="2524865" indent="0">
              <a:buNone/>
              <a:defRPr sz="1473">
                <a:solidFill>
                  <a:schemeClr val="tx1">
                    <a:tint val="75000"/>
                  </a:schemeClr>
                </a:solidFill>
              </a:defRPr>
            </a:lvl7pPr>
            <a:lvl8pPr marL="2945675" indent="0">
              <a:buNone/>
              <a:defRPr sz="1473">
                <a:solidFill>
                  <a:schemeClr val="tx1">
                    <a:tint val="75000"/>
                  </a:schemeClr>
                </a:solidFill>
              </a:defRPr>
            </a:lvl8pPr>
            <a:lvl9pPr marL="3366486" indent="0">
              <a:buNone/>
              <a:defRPr sz="1473">
                <a:solidFill>
                  <a:schemeClr val="tx1">
                    <a:tint val="75000"/>
                  </a:schemeClr>
                </a:solidFill>
              </a:defRPr>
            </a:lvl9pPr>
          </a:lstStyle>
          <a:p>
            <a:pPr lvl="0"/>
            <a:r>
              <a:rPr lang="en-GB" dirty="0"/>
              <a:t>CLICK TO EDIT MASTER TEXT STYLES</a:t>
            </a:r>
          </a:p>
        </p:txBody>
      </p:sp>
      <p:sp>
        <p:nvSpPr>
          <p:cNvPr id="5" name="Footer Placeholder 4"/>
          <p:cNvSpPr>
            <a:spLocks noGrp="1"/>
          </p:cNvSpPr>
          <p:nvPr>
            <p:ph type="ftr" sz="quarter" idx="11"/>
          </p:nvPr>
        </p:nvSpPr>
        <p:spPr>
          <a:xfrm>
            <a:off x="2741194" y="1700808"/>
            <a:ext cx="5486401" cy="365125"/>
          </a:xfrm>
          <a:prstGeom prst="rect">
            <a:avLst/>
          </a:prstGeom>
        </p:spPr>
        <p:txBody>
          <a:bodyPr/>
          <a:lstStyle>
            <a:lvl1pPr>
              <a:defRPr sz="1327" b="1">
                <a:solidFill>
                  <a:schemeClr val="bg1"/>
                </a:solidFill>
                <a:latin typeface="Arial" panose="020B0604020202020204" pitchFamily="34" charset="0"/>
                <a:cs typeface="Arial" panose="020B0604020202020204" pitchFamily="34" charset="0"/>
              </a:defRPr>
            </a:lvl1pPr>
          </a:lstStyle>
          <a:p>
            <a:r>
              <a:rPr lang="en-ZA" dirty="0"/>
              <a:t>Name of Presenter</a:t>
            </a:r>
          </a:p>
        </p:txBody>
      </p:sp>
      <p:grpSp>
        <p:nvGrpSpPr>
          <p:cNvPr id="23" name="Group 22">
            <a:extLst>
              <a:ext uri="{FF2B5EF4-FFF2-40B4-BE49-F238E27FC236}">
                <a16:creationId xmlns:a16="http://schemas.microsoft.com/office/drawing/2014/main" id="{38204628-4EDA-79BF-7915-502FC0ECB2A1}"/>
              </a:ext>
            </a:extLst>
          </p:cNvPr>
          <p:cNvGrpSpPr/>
          <p:nvPr userDrawn="1"/>
        </p:nvGrpSpPr>
        <p:grpSpPr>
          <a:xfrm>
            <a:off x="0" y="2739428"/>
            <a:ext cx="9144000" cy="80649"/>
            <a:chOff x="0" y="2739428"/>
            <a:chExt cx="9144000" cy="80649"/>
          </a:xfrm>
          <a:solidFill>
            <a:schemeClr val="accent3"/>
          </a:solidFill>
        </p:grpSpPr>
        <p:cxnSp>
          <p:nvCxnSpPr>
            <p:cNvPr id="14" name="Straight Connector 13">
              <a:extLst>
                <a:ext uri="{FF2B5EF4-FFF2-40B4-BE49-F238E27FC236}">
                  <a16:creationId xmlns:a16="http://schemas.microsoft.com/office/drawing/2014/main" id="{2C8452A9-0765-D636-767D-25F7277D25B0}"/>
                </a:ext>
              </a:extLst>
            </p:cNvPr>
            <p:cNvCxnSpPr/>
            <p:nvPr userDrawn="1"/>
          </p:nvCxnSpPr>
          <p:spPr>
            <a:xfrm>
              <a:off x="0" y="2780928"/>
              <a:ext cx="9144000"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CD2D81A-93EE-C069-A447-69B280754629}"/>
                </a:ext>
              </a:extLst>
            </p:cNvPr>
            <p:cNvSpPr>
              <a:spLocks noChangeAspect="1"/>
            </p:cNvSpPr>
            <p:nvPr userDrawn="1"/>
          </p:nvSpPr>
          <p:spPr>
            <a:xfrm>
              <a:off x="323528"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1" name="Oval 20">
              <a:extLst>
                <a:ext uri="{FF2B5EF4-FFF2-40B4-BE49-F238E27FC236}">
                  <a16:creationId xmlns:a16="http://schemas.microsoft.com/office/drawing/2014/main" id="{17991F45-9D40-3FE3-95B1-E7FA15FBA461}"/>
                </a:ext>
              </a:extLst>
            </p:cNvPr>
            <p:cNvSpPr>
              <a:spLocks noChangeAspect="1"/>
            </p:cNvSpPr>
            <p:nvPr userDrawn="1"/>
          </p:nvSpPr>
          <p:spPr>
            <a:xfrm>
              <a:off x="6003519"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2" name="Oval 21">
              <a:extLst>
                <a:ext uri="{FF2B5EF4-FFF2-40B4-BE49-F238E27FC236}">
                  <a16:creationId xmlns:a16="http://schemas.microsoft.com/office/drawing/2014/main" id="{CA3D92DA-FC2F-A748-6245-1FD30C50A3A7}"/>
                </a:ext>
              </a:extLst>
            </p:cNvPr>
            <p:cNvSpPr>
              <a:spLocks noChangeAspect="1"/>
            </p:cNvSpPr>
            <p:nvPr userDrawn="1"/>
          </p:nvSpPr>
          <p:spPr>
            <a:xfrm>
              <a:off x="8172400"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grpSp>
      <p:sp>
        <p:nvSpPr>
          <p:cNvPr id="6" name="Rectangle 5">
            <a:extLst>
              <a:ext uri="{FF2B5EF4-FFF2-40B4-BE49-F238E27FC236}">
                <a16:creationId xmlns:a16="http://schemas.microsoft.com/office/drawing/2014/main" id="{9B337B89-9387-084A-FE5A-A3B9860B7840}"/>
              </a:ext>
            </a:extLst>
          </p:cNvPr>
          <p:cNvSpPr/>
          <p:nvPr userDrawn="1"/>
        </p:nvSpPr>
        <p:spPr>
          <a:xfrm>
            <a:off x="8604448" y="6525344"/>
            <a:ext cx="288032" cy="216024"/>
          </a:xfrm>
          <a:prstGeom prst="rect">
            <a:avLst/>
          </a:prstGeom>
        </p:spPr>
        <p:txBody>
          <a:bodyPr vert="horz" lIns="0" tIns="0" rIns="0" bIns="0" rtlCol="0" anchor="ctr"/>
          <a:lstStyle/>
          <a:p>
            <a:pPr lvl="0" algn="r"/>
            <a:fld id="{6ED65CF5-D76E-45E1-818D-9A8AC32524F3}" type="slidenum">
              <a:rPr lang="en-ZA" sz="1050" b="0" smtClean="0">
                <a:solidFill>
                  <a:schemeClr val="tx2">
                    <a:lumMod val="40000"/>
                    <a:lumOff val="60000"/>
                  </a:schemeClr>
                </a:solidFill>
              </a:rPr>
              <a:pPr lvl="0" algn="r"/>
              <a:t>‹#›</a:t>
            </a:fld>
            <a:endParaRPr lang="en-ZA" sz="1050" b="0" dirty="0">
              <a:solidFill>
                <a:schemeClr val="tx2">
                  <a:lumMod val="40000"/>
                  <a:lumOff val="60000"/>
                </a:schemeClr>
              </a:solidFill>
            </a:endParaRPr>
          </a:p>
        </p:txBody>
      </p:sp>
      <p:sp>
        <p:nvSpPr>
          <p:cNvPr id="11" name="Rectangle 10">
            <a:extLst>
              <a:ext uri="{FF2B5EF4-FFF2-40B4-BE49-F238E27FC236}">
                <a16:creationId xmlns:a16="http://schemas.microsoft.com/office/drawing/2014/main" id="{0DDF73C8-D4B2-FBFC-43CB-053FE0E45B0C}"/>
              </a:ext>
            </a:extLst>
          </p:cNvPr>
          <p:cNvSpPr/>
          <p:nvPr userDrawn="1"/>
        </p:nvSpPr>
        <p:spPr>
          <a:xfrm>
            <a:off x="251520" y="6525344"/>
            <a:ext cx="2880618" cy="2160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lnSpc>
                <a:spcPct val="100000"/>
              </a:lnSpc>
              <a:spcBef>
                <a:spcPts val="100"/>
              </a:spcBef>
              <a:spcAft>
                <a:spcPts val="100"/>
              </a:spcAft>
            </a:pPr>
            <a:r>
              <a:rPr lang="en-ZA" sz="1050" b="0" baseline="0" dirty="0">
                <a:solidFill>
                  <a:schemeClr val="tx2"/>
                </a:solidFill>
              </a:rPr>
              <a:t>Results for the year ended 31 March 2022</a:t>
            </a:r>
            <a:endParaRPr lang="en-ZA" sz="1050" b="0" dirty="0">
              <a:solidFill>
                <a:schemeClr val="tx2"/>
              </a:solidFill>
            </a:endParaRPr>
          </a:p>
        </p:txBody>
      </p:sp>
    </p:spTree>
    <p:extLst>
      <p:ext uri="{BB962C8B-B14F-4D97-AF65-F5344CB8AC3E}">
        <p14:creationId xmlns:p14="http://schemas.microsoft.com/office/powerpoint/2010/main" val="35632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73" name="Picture 72"/>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96158" y="-178485"/>
            <a:ext cx="9692694" cy="7207885"/>
          </a:xfrm>
          <a:prstGeom prst="rect">
            <a:avLst/>
          </a:prstGeom>
        </p:spPr>
      </p:pic>
      <p:sp>
        <p:nvSpPr>
          <p:cNvPr id="29" name="Rectangle 28"/>
          <p:cNvSpPr/>
          <p:nvPr userDrawn="1"/>
        </p:nvSpPr>
        <p:spPr>
          <a:xfrm>
            <a:off x="-78191" y="3654335"/>
            <a:ext cx="9228374" cy="3212976"/>
          </a:xfrm>
          <a:prstGeom prst="rect">
            <a:avLst/>
          </a:prstGeom>
          <a:gradFill>
            <a:gsLst>
              <a:gs pos="0">
                <a:schemeClr val="tx1">
                  <a:alpha val="0"/>
                </a:schemeClr>
              </a:gs>
              <a:gs pos="100000">
                <a:schemeClr val="tx1">
                  <a:alpha val="69000"/>
                </a:scheme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nvGrpSpPr>
          <p:cNvPr id="48" name="Group 47">
            <a:extLst>
              <a:ext uri="{FF2B5EF4-FFF2-40B4-BE49-F238E27FC236}">
                <a16:creationId xmlns:a16="http://schemas.microsoft.com/office/drawing/2014/main" id="{78292830-B94A-9541-81B2-C37153AB829D}"/>
              </a:ext>
            </a:extLst>
          </p:cNvPr>
          <p:cNvGrpSpPr/>
          <p:nvPr userDrawn="1"/>
        </p:nvGrpSpPr>
        <p:grpSpPr>
          <a:xfrm>
            <a:off x="1514762" y="6606663"/>
            <a:ext cx="7307843" cy="223847"/>
            <a:chOff x="1514762" y="6237312"/>
            <a:chExt cx="7307843" cy="583887"/>
          </a:xfrm>
        </p:grpSpPr>
        <p:sp>
          <p:nvSpPr>
            <p:cNvPr id="50" name="Rectangle 49">
              <a:hlinkClick r:id="" action="ppaction://noaction"/>
              <a:extLst>
                <a:ext uri="{FF2B5EF4-FFF2-40B4-BE49-F238E27FC236}">
                  <a16:creationId xmlns:a16="http://schemas.microsoft.com/office/drawing/2014/main" id="{6BE71E00-09BC-B14D-AAB9-EBD2CE1FAEF7}"/>
                </a:ext>
              </a:extLst>
            </p:cNvPr>
            <p:cNvSpPr/>
            <p:nvPr userDrawn="1"/>
          </p:nvSpPr>
          <p:spPr>
            <a:xfrm>
              <a:off x="1514762"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1" name="Rectangle 50">
              <a:hlinkClick r:id="" action="ppaction://noaction"/>
              <a:extLst>
                <a:ext uri="{FF2B5EF4-FFF2-40B4-BE49-F238E27FC236}">
                  <a16:creationId xmlns:a16="http://schemas.microsoft.com/office/drawing/2014/main" id="{F6E0C9E7-0F6D-3F4D-97FA-314D156680F1}"/>
                </a:ext>
              </a:extLst>
            </p:cNvPr>
            <p:cNvSpPr/>
            <p:nvPr userDrawn="1"/>
          </p:nvSpPr>
          <p:spPr>
            <a:xfrm>
              <a:off x="2747249"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2" name="Rectangle 51">
              <a:hlinkClick r:id="" action="ppaction://noaction"/>
              <a:extLst>
                <a:ext uri="{FF2B5EF4-FFF2-40B4-BE49-F238E27FC236}">
                  <a16:creationId xmlns:a16="http://schemas.microsoft.com/office/drawing/2014/main" id="{66138929-639D-BF41-A1D0-13BBBB7FDABB}"/>
                </a:ext>
              </a:extLst>
            </p:cNvPr>
            <p:cNvSpPr/>
            <p:nvPr userDrawn="1"/>
          </p:nvSpPr>
          <p:spPr>
            <a:xfrm>
              <a:off x="3979736"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3" name="Rectangle 52">
              <a:hlinkClick r:id="" action="ppaction://noaction"/>
              <a:extLst>
                <a:ext uri="{FF2B5EF4-FFF2-40B4-BE49-F238E27FC236}">
                  <a16:creationId xmlns:a16="http://schemas.microsoft.com/office/drawing/2014/main" id="{B1501CBD-A709-4546-B437-68311B2410A8}"/>
                </a:ext>
              </a:extLst>
            </p:cNvPr>
            <p:cNvSpPr/>
            <p:nvPr userDrawn="1"/>
          </p:nvSpPr>
          <p:spPr>
            <a:xfrm>
              <a:off x="5212223"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4" name="Rectangle 53">
              <a:hlinkClick r:id="" action="ppaction://noaction"/>
              <a:extLst>
                <a:ext uri="{FF2B5EF4-FFF2-40B4-BE49-F238E27FC236}">
                  <a16:creationId xmlns:a16="http://schemas.microsoft.com/office/drawing/2014/main" id="{18D46CDA-4060-034A-96D0-BC505D418410}"/>
                </a:ext>
              </a:extLst>
            </p:cNvPr>
            <p:cNvSpPr/>
            <p:nvPr userDrawn="1"/>
          </p:nvSpPr>
          <p:spPr>
            <a:xfrm>
              <a:off x="6444708"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5" name="Rectangle 54">
              <a:hlinkClick r:id="" action="ppaction://noaction"/>
              <a:extLst>
                <a:ext uri="{FF2B5EF4-FFF2-40B4-BE49-F238E27FC236}">
                  <a16:creationId xmlns:a16="http://schemas.microsoft.com/office/drawing/2014/main" id="{205CE45C-E905-724E-A2BA-F697E8062730}"/>
                </a:ext>
              </a:extLst>
            </p:cNvPr>
            <p:cNvSpPr/>
            <p:nvPr userDrawn="1"/>
          </p:nvSpPr>
          <p:spPr>
            <a:xfrm>
              <a:off x="7668344"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49" name="Rectangle 48">
            <a:extLst>
              <a:ext uri="{FF2B5EF4-FFF2-40B4-BE49-F238E27FC236}">
                <a16:creationId xmlns:a16="http://schemas.microsoft.com/office/drawing/2014/main" id="{8AB28520-4428-F245-9E02-6B098F6B8B9E}"/>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69" name="Line 8">
            <a:extLst>
              <a:ext uri="{FF2B5EF4-FFF2-40B4-BE49-F238E27FC236}">
                <a16:creationId xmlns:a16="http://schemas.microsoft.com/office/drawing/2014/main" id="{CBE76A43-5AC2-B74A-A878-197CC5482A10}"/>
              </a:ext>
            </a:extLst>
          </p:cNvPr>
          <p:cNvSpPr>
            <a:spLocks noChangeShapeType="1"/>
          </p:cNvSpPr>
          <p:nvPr userDrawn="1"/>
        </p:nvSpPr>
        <p:spPr bwMode="auto">
          <a:xfrm flipH="1">
            <a:off x="644146" y="6656429"/>
            <a:ext cx="432048" cy="0"/>
          </a:xfrm>
          <a:prstGeom prst="line">
            <a:avLst/>
          </a:prstGeom>
          <a:noFill/>
          <a:ln w="34925"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16" name="Rectangle 15">
            <a:extLst>
              <a:ext uri="{FF2B5EF4-FFF2-40B4-BE49-F238E27FC236}">
                <a16:creationId xmlns:a16="http://schemas.microsoft.com/office/drawing/2014/main" id="{4DD5F1AC-AA91-9849-A218-9D8A8903243F}"/>
              </a:ext>
            </a:extLst>
          </p:cNvPr>
          <p:cNvSpPr/>
          <p:nvPr userDrawn="1"/>
        </p:nvSpPr>
        <p:spPr>
          <a:xfrm flipH="1">
            <a:off x="440716" y="3078839"/>
            <a:ext cx="6021664" cy="1008100"/>
          </a:xfrm>
          <a:prstGeom prst="rect">
            <a:avLst/>
          </a:prstGeom>
          <a:gradFill>
            <a:gsLst>
              <a:gs pos="1000">
                <a:schemeClr val="accent1">
                  <a:alpha val="0"/>
                  <a:lumMod val="96000"/>
                </a:schemeClr>
              </a:gs>
              <a:gs pos="50000">
                <a:srgbClr val="00697E">
                  <a:alpha val="84000"/>
                </a:srgbClr>
              </a:gs>
              <a:gs pos="99000">
                <a:srgbClr val="00697E">
                  <a:alpha val="90000"/>
                </a:srgbClr>
              </a:gs>
            </a:gsLst>
            <a:lin ang="9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schemeClr val="lt1"/>
              </a:solidFill>
            </a:endParaRPr>
          </a:p>
        </p:txBody>
      </p:sp>
      <p:sp>
        <p:nvSpPr>
          <p:cNvPr id="17" name="Text Placeholder 9">
            <a:extLst>
              <a:ext uri="{FF2B5EF4-FFF2-40B4-BE49-F238E27FC236}">
                <a16:creationId xmlns:a16="http://schemas.microsoft.com/office/drawing/2014/main" id="{E92256B5-EEEF-3748-8CBA-C3F3FB93CB28}"/>
              </a:ext>
            </a:extLst>
          </p:cNvPr>
          <p:cNvSpPr>
            <a:spLocks noGrp="1"/>
          </p:cNvSpPr>
          <p:nvPr>
            <p:ph type="body" sz="quarter" idx="13" hasCustomPrompt="1"/>
          </p:nvPr>
        </p:nvSpPr>
        <p:spPr>
          <a:xfrm>
            <a:off x="644146" y="3398223"/>
            <a:ext cx="4087410" cy="369332"/>
          </a:xfrm>
        </p:spPr>
        <p:txBody>
          <a:bodyPr wrap="square">
            <a:spAutoFit/>
          </a:bodyPr>
          <a:lstStyle>
            <a:lvl1pPr algn="l">
              <a:lnSpc>
                <a:spcPct val="100000"/>
              </a:lnSpc>
              <a:spcBef>
                <a:spcPts val="0"/>
              </a:spcBef>
              <a:spcAft>
                <a:spcPts val="0"/>
              </a:spcAft>
              <a:defRPr sz="2400" b="1" i="0" cap="none">
                <a:solidFill>
                  <a:schemeClr val="bg1">
                    <a:lumMod val="95000"/>
                  </a:schemeClr>
                </a:solidFill>
                <a:latin typeface="Arial" panose="020B0604020202020204" pitchFamily="34" charset="0"/>
                <a:cs typeface="Arial" panose="020B0604020202020204" pitchFamily="34" charset="0"/>
              </a:defRPr>
            </a:lvl1pPr>
          </a:lstStyle>
          <a:p>
            <a:pPr lvl="0"/>
            <a:r>
              <a:rPr lang="en-US" dirty="0"/>
              <a:t>SECTIONAL TITLE ONE</a:t>
            </a:r>
          </a:p>
        </p:txBody>
      </p:sp>
      <p:sp>
        <p:nvSpPr>
          <p:cNvPr id="2" name="Slide Number Placeholder 1"/>
          <p:cNvSpPr>
            <a:spLocks noGrp="1"/>
          </p:cNvSpPr>
          <p:nvPr>
            <p:ph type="sldNum" sz="quarter" idx="14"/>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18297213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Section Header 06">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43D1356-087B-3E18-74B4-444D94232A7D}"/>
              </a:ext>
            </a:extLst>
          </p:cNvPr>
          <p:cNvPicPr>
            <a:picLocks noChangeAspect="1"/>
          </p:cNvPicPr>
          <p:nvPr userDrawn="1"/>
        </p:nvPicPr>
        <p:blipFill rotWithShape="1">
          <a:blip r:embed="rId2"/>
          <a:srcRect t="478" b="23702"/>
          <a:stretch/>
        </p:blipFill>
        <p:spPr>
          <a:xfrm>
            <a:off x="0" y="2420888"/>
            <a:ext cx="9144000" cy="4437112"/>
          </a:xfrm>
          <a:prstGeom prst="rect">
            <a:avLst/>
          </a:prstGeom>
        </p:spPr>
      </p:pic>
      <p:sp>
        <p:nvSpPr>
          <p:cNvPr id="12" name="Rectangle 11">
            <a:extLst>
              <a:ext uri="{FF2B5EF4-FFF2-40B4-BE49-F238E27FC236}">
                <a16:creationId xmlns:a16="http://schemas.microsoft.com/office/drawing/2014/main" id="{91747743-5B4F-5FCC-94F5-3EAFA6C54E3F}"/>
              </a:ext>
            </a:extLst>
          </p:cNvPr>
          <p:cNvSpPr/>
          <p:nvPr userDrawn="1"/>
        </p:nvSpPr>
        <p:spPr>
          <a:xfrm>
            <a:off x="0" y="0"/>
            <a:ext cx="9144000" cy="2780928"/>
          </a:xfrm>
          <a:prstGeom prst="rect">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 name="Title 1"/>
          <p:cNvSpPr>
            <a:spLocks noGrp="1"/>
          </p:cNvSpPr>
          <p:nvPr>
            <p:ph type="title" hasCustomPrompt="1"/>
          </p:nvPr>
        </p:nvSpPr>
        <p:spPr>
          <a:xfrm>
            <a:off x="623887" y="701029"/>
            <a:ext cx="2117307" cy="1567506"/>
          </a:xfrm>
        </p:spPr>
        <p:txBody>
          <a:bodyPr lIns="0" tIns="0" rIns="0" bIns="0" anchor="ctr" anchorCtr="0">
            <a:noAutofit/>
          </a:bodyPr>
          <a:lstStyle>
            <a:lvl1pPr marL="0" algn="l" defTabSz="433334" rtl="0" eaLnBrk="1" latinLnBrk="0" hangingPunct="1">
              <a:defRPr lang="en-US" sz="14217" b="1" kern="1200" dirty="0">
                <a:ln>
                  <a:solidFill>
                    <a:schemeClr val="bg1"/>
                  </a:solidFill>
                </a:ln>
                <a:noFill/>
                <a:latin typeface="Arial" panose="020B0604020202020204" pitchFamily="34" charset="0"/>
                <a:ea typeface="+mn-ea"/>
                <a:cs typeface="Arial" panose="020B0604020202020204" pitchFamily="34" charset="0"/>
              </a:defRPr>
            </a:lvl1pPr>
          </a:lstStyle>
          <a:p>
            <a:r>
              <a:rPr lang="en-GB" dirty="0"/>
              <a:t>06</a:t>
            </a:r>
            <a:endParaRPr lang="en-US" dirty="0"/>
          </a:p>
        </p:txBody>
      </p:sp>
      <p:sp>
        <p:nvSpPr>
          <p:cNvPr id="3" name="Text Placeholder 2"/>
          <p:cNvSpPr>
            <a:spLocks noGrp="1"/>
          </p:cNvSpPr>
          <p:nvPr>
            <p:ph type="body" idx="1" hasCustomPrompt="1"/>
          </p:nvPr>
        </p:nvSpPr>
        <p:spPr>
          <a:xfrm>
            <a:off x="2741195" y="873884"/>
            <a:ext cx="6205690" cy="590999"/>
          </a:xfrm>
        </p:spPr>
        <p:txBody>
          <a:bodyPr>
            <a:normAutofit/>
          </a:bodyPr>
          <a:lstStyle>
            <a:lvl1pPr marL="0" indent="0">
              <a:buNone/>
              <a:defRPr sz="2654">
                <a:solidFill>
                  <a:schemeClr val="bg1"/>
                </a:solidFill>
              </a:defRPr>
            </a:lvl1pPr>
            <a:lvl2pPr marL="420811" indent="0">
              <a:buNone/>
              <a:defRPr sz="1841">
                <a:solidFill>
                  <a:schemeClr val="tx1">
                    <a:tint val="75000"/>
                  </a:schemeClr>
                </a:solidFill>
              </a:defRPr>
            </a:lvl2pPr>
            <a:lvl3pPr marL="841622" indent="0">
              <a:buNone/>
              <a:defRPr sz="1657">
                <a:solidFill>
                  <a:schemeClr val="tx1">
                    <a:tint val="75000"/>
                  </a:schemeClr>
                </a:solidFill>
              </a:defRPr>
            </a:lvl3pPr>
            <a:lvl4pPr marL="1262433" indent="0">
              <a:buNone/>
              <a:defRPr sz="1473">
                <a:solidFill>
                  <a:schemeClr val="tx1">
                    <a:tint val="75000"/>
                  </a:schemeClr>
                </a:solidFill>
              </a:defRPr>
            </a:lvl4pPr>
            <a:lvl5pPr marL="1683244" indent="0">
              <a:buNone/>
              <a:defRPr sz="1473">
                <a:solidFill>
                  <a:schemeClr val="tx1">
                    <a:tint val="75000"/>
                  </a:schemeClr>
                </a:solidFill>
              </a:defRPr>
            </a:lvl5pPr>
            <a:lvl6pPr marL="2104054" indent="0">
              <a:buNone/>
              <a:defRPr sz="1473">
                <a:solidFill>
                  <a:schemeClr val="tx1">
                    <a:tint val="75000"/>
                  </a:schemeClr>
                </a:solidFill>
              </a:defRPr>
            </a:lvl6pPr>
            <a:lvl7pPr marL="2524865" indent="0">
              <a:buNone/>
              <a:defRPr sz="1473">
                <a:solidFill>
                  <a:schemeClr val="tx1">
                    <a:tint val="75000"/>
                  </a:schemeClr>
                </a:solidFill>
              </a:defRPr>
            </a:lvl7pPr>
            <a:lvl8pPr marL="2945675" indent="0">
              <a:buNone/>
              <a:defRPr sz="1473">
                <a:solidFill>
                  <a:schemeClr val="tx1">
                    <a:tint val="75000"/>
                  </a:schemeClr>
                </a:solidFill>
              </a:defRPr>
            </a:lvl8pPr>
            <a:lvl9pPr marL="3366486" indent="0">
              <a:buNone/>
              <a:defRPr sz="1473">
                <a:solidFill>
                  <a:schemeClr val="tx1">
                    <a:tint val="75000"/>
                  </a:schemeClr>
                </a:solidFill>
              </a:defRPr>
            </a:lvl9pPr>
          </a:lstStyle>
          <a:p>
            <a:pPr lvl="0"/>
            <a:r>
              <a:rPr lang="en-GB" dirty="0"/>
              <a:t>CLICK TO EDIT MASTER TEXT STYLES</a:t>
            </a:r>
          </a:p>
        </p:txBody>
      </p:sp>
      <p:sp>
        <p:nvSpPr>
          <p:cNvPr id="5" name="Footer Placeholder 4"/>
          <p:cNvSpPr>
            <a:spLocks noGrp="1"/>
          </p:cNvSpPr>
          <p:nvPr>
            <p:ph type="ftr" sz="quarter" idx="11"/>
          </p:nvPr>
        </p:nvSpPr>
        <p:spPr>
          <a:xfrm>
            <a:off x="2741194" y="1700808"/>
            <a:ext cx="5486401" cy="365125"/>
          </a:xfrm>
          <a:prstGeom prst="rect">
            <a:avLst/>
          </a:prstGeom>
        </p:spPr>
        <p:txBody>
          <a:bodyPr/>
          <a:lstStyle>
            <a:lvl1pPr>
              <a:defRPr sz="1327" b="1">
                <a:solidFill>
                  <a:schemeClr val="bg1"/>
                </a:solidFill>
                <a:latin typeface="Arial" panose="020B0604020202020204" pitchFamily="34" charset="0"/>
                <a:cs typeface="Arial" panose="020B0604020202020204" pitchFamily="34" charset="0"/>
              </a:defRPr>
            </a:lvl1pPr>
          </a:lstStyle>
          <a:p>
            <a:r>
              <a:rPr lang="en-ZA" dirty="0"/>
              <a:t>Name of Presenter</a:t>
            </a:r>
          </a:p>
        </p:txBody>
      </p:sp>
      <p:grpSp>
        <p:nvGrpSpPr>
          <p:cNvPr id="23" name="Group 22">
            <a:extLst>
              <a:ext uri="{FF2B5EF4-FFF2-40B4-BE49-F238E27FC236}">
                <a16:creationId xmlns:a16="http://schemas.microsoft.com/office/drawing/2014/main" id="{38204628-4EDA-79BF-7915-502FC0ECB2A1}"/>
              </a:ext>
            </a:extLst>
          </p:cNvPr>
          <p:cNvGrpSpPr/>
          <p:nvPr userDrawn="1"/>
        </p:nvGrpSpPr>
        <p:grpSpPr>
          <a:xfrm>
            <a:off x="0" y="2739428"/>
            <a:ext cx="9144000" cy="80649"/>
            <a:chOff x="0" y="2739428"/>
            <a:chExt cx="9144000" cy="80649"/>
          </a:xfrm>
          <a:solidFill>
            <a:schemeClr val="accent3"/>
          </a:solidFill>
        </p:grpSpPr>
        <p:cxnSp>
          <p:nvCxnSpPr>
            <p:cNvPr id="14" name="Straight Connector 13">
              <a:extLst>
                <a:ext uri="{FF2B5EF4-FFF2-40B4-BE49-F238E27FC236}">
                  <a16:creationId xmlns:a16="http://schemas.microsoft.com/office/drawing/2014/main" id="{2C8452A9-0765-D636-767D-25F7277D25B0}"/>
                </a:ext>
              </a:extLst>
            </p:cNvPr>
            <p:cNvCxnSpPr/>
            <p:nvPr userDrawn="1"/>
          </p:nvCxnSpPr>
          <p:spPr>
            <a:xfrm>
              <a:off x="0" y="2780928"/>
              <a:ext cx="9144000"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CD2D81A-93EE-C069-A447-69B280754629}"/>
                </a:ext>
              </a:extLst>
            </p:cNvPr>
            <p:cNvSpPr>
              <a:spLocks noChangeAspect="1"/>
            </p:cNvSpPr>
            <p:nvPr userDrawn="1"/>
          </p:nvSpPr>
          <p:spPr>
            <a:xfrm>
              <a:off x="1611031"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1" name="Oval 20">
              <a:extLst>
                <a:ext uri="{FF2B5EF4-FFF2-40B4-BE49-F238E27FC236}">
                  <a16:creationId xmlns:a16="http://schemas.microsoft.com/office/drawing/2014/main" id="{17991F45-9D40-3FE3-95B1-E7FA15FBA461}"/>
                </a:ext>
              </a:extLst>
            </p:cNvPr>
            <p:cNvSpPr>
              <a:spLocks noChangeAspect="1"/>
            </p:cNvSpPr>
            <p:nvPr userDrawn="1"/>
          </p:nvSpPr>
          <p:spPr>
            <a:xfrm>
              <a:off x="7083639"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2" name="Oval 21">
              <a:extLst>
                <a:ext uri="{FF2B5EF4-FFF2-40B4-BE49-F238E27FC236}">
                  <a16:creationId xmlns:a16="http://schemas.microsoft.com/office/drawing/2014/main" id="{CA3D92DA-FC2F-A748-6245-1FD30C50A3A7}"/>
                </a:ext>
              </a:extLst>
            </p:cNvPr>
            <p:cNvSpPr>
              <a:spLocks noChangeAspect="1"/>
            </p:cNvSpPr>
            <p:nvPr userDrawn="1"/>
          </p:nvSpPr>
          <p:spPr>
            <a:xfrm>
              <a:off x="8811831"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grpSp>
      <p:sp>
        <p:nvSpPr>
          <p:cNvPr id="6" name="Rectangle 5">
            <a:extLst>
              <a:ext uri="{FF2B5EF4-FFF2-40B4-BE49-F238E27FC236}">
                <a16:creationId xmlns:a16="http://schemas.microsoft.com/office/drawing/2014/main" id="{347AA2B9-9374-806E-0099-BA5FE8935457}"/>
              </a:ext>
            </a:extLst>
          </p:cNvPr>
          <p:cNvSpPr/>
          <p:nvPr userDrawn="1"/>
        </p:nvSpPr>
        <p:spPr>
          <a:xfrm>
            <a:off x="8604448" y="6525344"/>
            <a:ext cx="288032" cy="216024"/>
          </a:xfrm>
          <a:prstGeom prst="rect">
            <a:avLst/>
          </a:prstGeom>
        </p:spPr>
        <p:txBody>
          <a:bodyPr vert="horz" lIns="0" tIns="0" rIns="0" bIns="0" rtlCol="0" anchor="ctr"/>
          <a:lstStyle/>
          <a:p>
            <a:pPr lvl="0" algn="r"/>
            <a:fld id="{6ED65CF5-D76E-45E1-818D-9A8AC32524F3}" type="slidenum">
              <a:rPr lang="en-ZA" sz="1050" b="0" smtClean="0">
                <a:solidFill>
                  <a:schemeClr val="tx2">
                    <a:lumMod val="40000"/>
                    <a:lumOff val="60000"/>
                  </a:schemeClr>
                </a:solidFill>
              </a:rPr>
              <a:pPr lvl="0" algn="r"/>
              <a:t>‹#›</a:t>
            </a:fld>
            <a:endParaRPr lang="en-ZA" sz="1050" b="0" dirty="0">
              <a:solidFill>
                <a:schemeClr val="tx2">
                  <a:lumMod val="40000"/>
                  <a:lumOff val="60000"/>
                </a:schemeClr>
              </a:solidFill>
            </a:endParaRPr>
          </a:p>
        </p:txBody>
      </p:sp>
      <p:sp>
        <p:nvSpPr>
          <p:cNvPr id="8" name="Rectangle 7">
            <a:extLst>
              <a:ext uri="{FF2B5EF4-FFF2-40B4-BE49-F238E27FC236}">
                <a16:creationId xmlns:a16="http://schemas.microsoft.com/office/drawing/2014/main" id="{7EBFB28A-E91E-80C1-B283-BC6304DFFFC5}"/>
              </a:ext>
            </a:extLst>
          </p:cNvPr>
          <p:cNvSpPr/>
          <p:nvPr userDrawn="1"/>
        </p:nvSpPr>
        <p:spPr>
          <a:xfrm>
            <a:off x="251520" y="6525344"/>
            <a:ext cx="2880618" cy="2160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lnSpc>
                <a:spcPct val="100000"/>
              </a:lnSpc>
              <a:spcBef>
                <a:spcPts val="100"/>
              </a:spcBef>
              <a:spcAft>
                <a:spcPts val="100"/>
              </a:spcAft>
            </a:pPr>
            <a:r>
              <a:rPr lang="en-ZA" sz="1050" b="0" baseline="0" dirty="0">
                <a:solidFill>
                  <a:schemeClr val="tx2">
                    <a:lumMod val="40000"/>
                    <a:lumOff val="60000"/>
                  </a:schemeClr>
                </a:solidFill>
              </a:rPr>
              <a:t>Results for the year ended 31 March 2022</a:t>
            </a:r>
            <a:endParaRPr lang="en-ZA" sz="1050" b="0" dirty="0">
              <a:solidFill>
                <a:schemeClr val="tx2">
                  <a:lumMod val="40000"/>
                  <a:lumOff val="60000"/>
                </a:schemeClr>
              </a:solidFill>
            </a:endParaRPr>
          </a:p>
        </p:txBody>
      </p:sp>
    </p:spTree>
    <p:extLst>
      <p:ext uri="{BB962C8B-B14F-4D97-AF65-F5344CB8AC3E}">
        <p14:creationId xmlns:p14="http://schemas.microsoft.com/office/powerpoint/2010/main" val="30504774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Section Header 07">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0123CE7-5E26-9C65-3E02-D39C30B9ED4B}"/>
              </a:ext>
            </a:extLst>
          </p:cNvPr>
          <p:cNvPicPr>
            <a:picLocks noChangeAspect="1"/>
          </p:cNvPicPr>
          <p:nvPr userDrawn="1"/>
        </p:nvPicPr>
        <p:blipFill rotWithShape="1">
          <a:blip r:embed="rId2"/>
          <a:srcRect t="4920" b="2062"/>
          <a:stretch/>
        </p:blipFill>
        <p:spPr>
          <a:xfrm>
            <a:off x="0" y="2420888"/>
            <a:ext cx="9144000" cy="4437112"/>
          </a:xfrm>
          <a:prstGeom prst="rect">
            <a:avLst/>
          </a:prstGeom>
        </p:spPr>
      </p:pic>
      <p:sp>
        <p:nvSpPr>
          <p:cNvPr id="12" name="Rectangle 11">
            <a:extLst>
              <a:ext uri="{FF2B5EF4-FFF2-40B4-BE49-F238E27FC236}">
                <a16:creationId xmlns:a16="http://schemas.microsoft.com/office/drawing/2014/main" id="{91747743-5B4F-5FCC-94F5-3EAFA6C54E3F}"/>
              </a:ext>
            </a:extLst>
          </p:cNvPr>
          <p:cNvSpPr/>
          <p:nvPr userDrawn="1"/>
        </p:nvSpPr>
        <p:spPr>
          <a:xfrm>
            <a:off x="0" y="0"/>
            <a:ext cx="9144000" cy="2780928"/>
          </a:xfrm>
          <a:prstGeom prst="rect">
            <a:avLst/>
          </a:prstGeom>
          <a:solidFill>
            <a:schemeClr val="accent4">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 name="Title 1"/>
          <p:cNvSpPr>
            <a:spLocks noGrp="1"/>
          </p:cNvSpPr>
          <p:nvPr>
            <p:ph type="title" hasCustomPrompt="1"/>
          </p:nvPr>
        </p:nvSpPr>
        <p:spPr>
          <a:xfrm>
            <a:off x="623887" y="701029"/>
            <a:ext cx="2117307" cy="1567506"/>
          </a:xfrm>
        </p:spPr>
        <p:txBody>
          <a:bodyPr lIns="0" tIns="0" rIns="0" bIns="0" anchor="ctr" anchorCtr="0">
            <a:noAutofit/>
          </a:bodyPr>
          <a:lstStyle>
            <a:lvl1pPr marL="0" algn="l" defTabSz="433334" rtl="0" eaLnBrk="1" latinLnBrk="0" hangingPunct="1">
              <a:defRPr lang="en-US" sz="14217" b="1" kern="1200" dirty="0">
                <a:ln>
                  <a:solidFill>
                    <a:schemeClr val="bg1"/>
                  </a:solidFill>
                </a:ln>
                <a:noFill/>
                <a:latin typeface="Arial" panose="020B0604020202020204" pitchFamily="34" charset="0"/>
                <a:ea typeface="+mn-ea"/>
                <a:cs typeface="Arial" panose="020B0604020202020204" pitchFamily="34" charset="0"/>
              </a:defRPr>
            </a:lvl1pPr>
          </a:lstStyle>
          <a:p>
            <a:r>
              <a:rPr lang="en-GB" dirty="0"/>
              <a:t>07</a:t>
            </a:r>
            <a:endParaRPr lang="en-US" dirty="0"/>
          </a:p>
        </p:txBody>
      </p:sp>
      <p:sp>
        <p:nvSpPr>
          <p:cNvPr id="3" name="Text Placeholder 2"/>
          <p:cNvSpPr>
            <a:spLocks noGrp="1"/>
          </p:cNvSpPr>
          <p:nvPr>
            <p:ph type="body" idx="1" hasCustomPrompt="1"/>
          </p:nvPr>
        </p:nvSpPr>
        <p:spPr>
          <a:xfrm>
            <a:off x="2741195" y="873884"/>
            <a:ext cx="6205690" cy="590999"/>
          </a:xfrm>
        </p:spPr>
        <p:txBody>
          <a:bodyPr>
            <a:normAutofit/>
          </a:bodyPr>
          <a:lstStyle>
            <a:lvl1pPr marL="0" indent="0">
              <a:buNone/>
              <a:defRPr sz="2654">
                <a:solidFill>
                  <a:schemeClr val="bg1"/>
                </a:solidFill>
              </a:defRPr>
            </a:lvl1pPr>
            <a:lvl2pPr marL="420811" indent="0">
              <a:buNone/>
              <a:defRPr sz="1841">
                <a:solidFill>
                  <a:schemeClr val="tx1">
                    <a:tint val="75000"/>
                  </a:schemeClr>
                </a:solidFill>
              </a:defRPr>
            </a:lvl2pPr>
            <a:lvl3pPr marL="841622" indent="0">
              <a:buNone/>
              <a:defRPr sz="1657">
                <a:solidFill>
                  <a:schemeClr val="tx1">
                    <a:tint val="75000"/>
                  </a:schemeClr>
                </a:solidFill>
              </a:defRPr>
            </a:lvl3pPr>
            <a:lvl4pPr marL="1262433" indent="0">
              <a:buNone/>
              <a:defRPr sz="1473">
                <a:solidFill>
                  <a:schemeClr val="tx1">
                    <a:tint val="75000"/>
                  </a:schemeClr>
                </a:solidFill>
              </a:defRPr>
            </a:lvl4pPr>
            <a:lvl5pPr marL="1683244" indent="0">
              <a:buNone/>
              <a:defRPr sz="1473">
                <a:solidFill>
                  <a:schemeClr val="tx1">
                    <a:tint val="75000"/>
                  </a:schemeClr>
                </a:solidFill>
              </a:defRPr>
            </a:lvl5pPr>
            <a:lvl6pPr marL="2104054" indent="0">
              <a:buNone/>
              <a:defRPr sz="1473">
                <a:solidFill>
                  <a:schemeClr val="tx1">
                    <a:tint val="75000"/>
                  </a:schemeClr>
                </a:solidFill>
              </a:defRPr>
            </a:lvl6pPr>
            <a:lvl7pPr marL="2524865" indent="0">
              <a:buNone/>
              <a:defRPr sz="1473">
                <a:solidFill>
                  <a:schemeClr val="tx1">
                    <a:tint val="75000"/>
                  </a:schemeClr>
                </a:solidFill>
              </a:defRPr>
            </a:lvl7pPr>
            <a:lvl8pPr marL="2945675" indent="0">
              <a:buNone/>
              <a:defRPr sz="1473">
                <a:solidFill>
                  <a:schemeClr val="tx1">
                    <a:tint val="75000"/>
                  </a:schemeClr>
                </a:solidFill>
              </a:defRPr>
            </a:lvl8pPr>
            <a:lvl9pPr marL="3366486" indent="0">
              <a:buNone/>
              <a:defRPr sz="1473">
                <a:solidFill>
                  <a:schemeClr val="tx1">
                    <a:tint val="75000"/>
                  </a:schemeClr>
                </a:solidFill>
              </a:defRPr>
            </a:lvl9pPr>
          </a:lstStyle>
          <a:p>
            <a:pPr lvl="0"/>
            <a:r>
              <a:rPr lang="en-GB" dirty="0"/>
              <a:t>CLICK TO EDIT MASTER TEXT STYLES</a:t>
            </a:r>
          </a:p>
        </p:txBody>
      </p:sp>
      <p:sp>
        <p:nvSpPr>
          <p:cNvPr id="5" name="Footer Placeholder 4"/>
          <p:cNvSpPr>
            <a:spLocks noGrp="1"/>
          </p:cNvSpPr>
          <p:nvPr>
            <p:ph type="ftr" sz="quarter" idx="11"/>
          </p:nvPr>
        </p:nvSpPr>
        <p:spPr>
          <a:xfrm>
            <a:off x="2741194" y="1700808"/>
            <a:ext cx="5486401" cy="365125"/>
          </a:xfrm>
          <a:prstGeom prst="rect">
            <a:avLst/>
          </a:prstGeom>
        </p:spPr>
        <p:txBody>
          <a:bodyPr/>
          <a:lstStyle>
            <a:lvl1pPr>
              <a:defRPr sz="1327" b="1">
                <a:solidFill>
                  <a:schemeClr val="bg1"/>
                </a:solidFill>
                <a:latin typeface="Arial" panose="020B0604020202020204" pitchFamily="34" charset="0"/>
                <a:cs typeface="Arial" panose="020B0604020202020204" pitchFamily="34" charset="0"/>
              </a:defRPr>
            </a:lvl1pPr>
          </a:lstStyle>
          <a:p>
            <a:r>
              <a:rPr lang="en-ZA"/>
              <a:t>Name of Presenter</a:t>
            </a:r>
            <a:endParaRPr lang="en-ZA" dirty="0"/>
          </a:p>
        </p:txBody>
      </p:sp>
      <p:grpSp>
        <p:nvGrpSpPr>
          <p:cNvPr id="23" name="Group 22">
            <a:extLst>
              <a:ext uri="{FF2B5EF4-FFF2-40B4-BE49-F238E27FC236}">
                <a16:creationId xmlns:a16="http://schemas.microsoft.com/office/drawing/2014/main" id="{38204628-4EDA-79BF-7915-502FC0ECB2A1}"/>
              </a:ext>
            </a:extLst>
          </p:cNvPr>
          <p:cNvGrpSpPr/>
          <p:nvPr userDrawn="1"/>
        </p:nvGrpSpPr>
        <p:grpSpPr>
          <a:xfrm>
            <a:off x="0" y="2739428"/>
            <a:ext cx="9144000" cy="80649"/>
            <a:chOff x="0" y="2739428"/>
            <a:chExt cx="9144000" cy="80649"/>
          </a:xfrm>
          <a:solidFill>
            <a:schemeClr val="accent4"/>
          </a:solidFill>
        </p:grpSpPr>
        <p:cxnSp>
          <p:nvCxnSpPr>
            <p:cNvPr id="14" name="Straight Connector 13">
              <a:extLst>
                <a:ext uri="{FF2B5EF4-FFF2-40B4-BE49-F238E27FC236}">
                  <a16:creationId xmlns:a16="http://schemas.microsoft.com/office/drawing/2014/main" id="{2C8452A9-0765-D636-767D-25F7277D25B0}"/>
                </a:ext>
              </a:extLst>
            </p:cNvPr>
            <p:cNvCxnSpPr/>
            <p:nvPr userDrawn="1"/>
          </p:nvCxnSpPr>
          <p:spPr>
            <a:xfrm>
              <a:off x="0" y="2780928"/>
              <a:ext cx="9144000"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CD2D81A-93EE-C069-A447-69B280754629}"/>
                </a:ext>
              </a:extLst>
            </p:cNvPr>
            <p:cNvSpPr>
              <a:spLocks noChangeAspect="1"/>
            </p:cNvSpPr>
            <p:nvPr userDrawn="1"/>
          </p:nvSpPr>
          <p:spPr>
            <a:xfrm>
              <a:off x="2699792"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1" name="Oval 20">
              <a:extLst>
                <a:ext uri="{FF2B5EF4-FFF2-40B4-BE49-F238E27FC236}">
                  <a16:creationId xmlns:a16="http://schemas.microsoft.com/office/drawing/2014/main" id="{17991F45-9D40-3FE3-95B1-E7FA15FBA461}"/>
                </a:ext>
              </a:extLst>
            </p:cNvPr>
            <p:cNvSpPr>
              <a:spLocks noChangeAspect="1"/>
            </p:cNvSpPr>
            <p:nvPr userDrawn="1"/>
          </p:nvSpPr>
          <p:spPr>
            <a:xfrm>
              <a:off x="6867615"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2" name="Oval 21">
              <a:extLst>
                <a:ext uri="{FF2B5EF4-FFF2-40B4-BE49-F238E27FC236}">
                  <a16:creationId xmlns:a16="http://schemas.microsoft.com/office/drawing/2014/main" id="{CA3D92DA-FC2F-A748-6245-1FD30C50A3A7}"/>
                </a:ext>
              </a:extLst>
            </p:cNvPr>
            <p:cNvSpPr>
              <a:spLocks noChangeAspect="1"/>
            </p:cNvSpPr>
            <p:nvPr userDrawn="1"/>
          </p:nvSpPr>
          <p:spPr>
            <a:xfrm>
              <a:off x="7668344"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grpSp>
      <p:sp>
        <p:nvSpPr>
          <p:cNvPr id="6" name="Rectangle 5">
            <a:extLst>
              <a:ext uri="{FF2B5EF4-FFF2-40B4-BE49-F238E27FC236}">
                <a16:creationId xmlns:a16="http://schemas.microsoft.com/office/drawing/2014/main" id="{897D8506-08F4-EC26-9B98-C0E78B35FBAB}"/>
              </a:ext>
            </a:extLst>
          </p:cNvPr>
          <p:cNvSpPr/>
          <p:nvPr userDrawn="1"/>
        </p:nvSpPr>
        <p:spPr>
          <a:xfrm>
            <a:off x="8604448" y="6525344"/>
            <a:ext cx="288032" cy="216024"/>
          </a:xfrm>
          <a:prstGeom prst="rect">
            <a:avLst/>
          </a:prstGeom>
        </p:spPr>
        <p:txBody>
          <a:bodyPr vert="horz" lIns="0" tIns="0" rIns="0" bIns="0" rtlCol="0" anchor="ctr"/>
          <a:lstStyle/>
          <a:p>
            <a:pPr lvl="0" algn="r"/>
            <a:fld id="{6ED65CF5-D76E-45E1-818D-9A8AC32524F3}" type="slidenum">
              <a:rPr lang="en-ZA" sz="1050" b="0" smtClean="0">
                <a:solidFill>
                  <a:schemeClr val="tx2">
                    <a:lumMod val="40000"/>
                    <a:lumOff val="60000"/>
                  </a:schemeClr>
                </a:solidFill>
              </a:rPr>
              <a:pPr lvl="0" algn="r"/>
              <a:t>‹#›</a:t>
            </a:fld>
            <a:endParaRPr lang="en-ZA" sz="1050" b="0" dirty="0">
              <a:solidFill>
                <a:schemeClr val="tx2">
                  <a:lumMod val="40000"/>
                  <a:lumOff val="60000"/>
                </a:schemeClr>
              </a:solidFill>
            </a:endParaRPr>
          </a:p>
        </p:txBody>
      </p:sp>
      <p:sp>
        <p:nvSpPr>
          <p:cNvPr id="8" name="Rectangle 7">
            <a:extLst>
              <a:ext uri="{FF2B5EF4-FFF2-40B4-BE49-F238E27FC236}">
                <a16:creationId xmlns:a16="http://schemas.microsoft.com/office/drawing/2014/main" id="{3ED3A60C-FE5B-3C74-56F9-92C62821F5BE}"/>
              </a:ext>
            </a:extLst>
          </p:cNvPr>
          <p:cNvSpPr/>
          <p:nvPr userDrawn="1"/>
        </p:nvSpPr>
        <p:spPr>
          <a:xfrm>
            <a:off x="251520" y="6525344"/>
            <a:ext cx="2880618" cy="2160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lnSpc>
                <a:spcPct val="100000"/>
              </a:lnSpc>
              <a:spcBef>
                <a:spcPts val="100"/>
              </a:spcBef>
              <a:spcAft>
                <a:spcPts val="100"/>
              </a:spcAft>
            </a:pPr>
            <a:r>
              <a:rPr lang="en-ZA" sz="1050" b="0" baseline="0" dirty="0">
                <a:solidFill>
                  <a:schemeClr val="tx2">
                    <a:lumMod val="40000"/>
                    <a:lumOff val="60000"/>
                  </a:schemeClr>
                </a:solidFill>
              </a:rPr>
              <a:t>Results for the year ended 31 March 2022</a:t>
            </a:r>
            <a:endParaRPr lang="en-ZA" sz="1050" b="0" dirty="0">
              <a:solidFill>
                <a:schemeClr val="tx2">
                  <a:lumMod val="40000"/>
                  <a:lumOff val="60000"/>
                </a:schemeClr>
              </a:solidFill>
            </a:endParaRPr>
          </a:p>
        </p:txBody>
      </p:sp>
    </p:spTree>
    <p:extLst>
      <p:ext uri="{BB962C8B-B14F-4D97-AF65-F5344CB8AC3E}">
        <p14:creationId xmlns:p14="http://schemas.microsoft.com/office/powerpoint/2010/main" val="148500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pic>
        <p:nvPicPr>
          <p:cNvPr id="73" name="Picture 72"/>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8191" y="-38688"/>
            <a:ext cx="9286737" cy="6934340"/>
          </a:xfrm>
          <a:prstGeom prst="rect">
            <a:avLst/>
          </a:prstGeom>
        </p:spPr>
      </p:pic>
      <p:sp>
        <p:nvSpPr>
          <p:cNvPr id="29" name="Rectangle 28"/>
          <p:cNvSpPr/>
          <p:nvPr userDrawn="1"/>
        </p:nvSpPr>
        <p:spPr>
          <a:xfrm>
            <a:off x="-78191" y="3654335"/>
            <a:ext cx="9228374" cy="3212976"/>
          </a:xfrm>
          <a:prstGeom prst="rect">
            <a:avLst/>
          </a:prstGeom>
          <a:gradFill>
            <a:gsLst>
              <a:gs pos="0">
                <a:schemeClr val="tx1">
                  <a:alpha val="0"/>
                </a:schemeClr>
              </a:gs>
              <a:gs pos="100000">
                <a:schemeClr val="tx1">
                  <a:alpha val="69000"/>
                </a:scheme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nvGrpSpPr>
          <p:cNvPr id="48" name="Group 47">
            <a:extLst>
              <a:ext uri="{FF2B5EF4-FFF2-40B4-BE49-F238E27FC236}">
                <a16:creationId xmlns:a16="http://schemas.microsoft.com/office/drawing/2014/main" id="{78292830-B94A-9541-81B2-C37153AB829D}"/>
              </a:ext>
            </a:extLst>
          </p:cNvPr>
          <p:cNvGrpSpPr/>
          <p:nvPr userDrawn="1"/>
        </p:nvGrpSpPr>
        <p:grpSpPr>
          <a:xfrm>
            <a:off x="1514762" y="6606663"/>
            <a:ext cx="7307843" cy="223847"/>
            <a:chOff x="1514762" y="6237312"/>
            <a:chExt cx="7307843" cy="583887"/>
          </a:xfrm>
        </p:grpSpPr>
        <p:sp>
          <p:nvSpPr>
            <p:cNvPr id="50" name="Rectangle 49">
              <a:hlinkClick r:id="" action="ppaction://noaction"/>
              <a:extLst>
                <a:ext uri="{FF2B5EF4-FFF2-40B4-BE49-F238E27FC236}">
                  <a16:creationId xmlns:a16="http://schemas.microsoft.com/office/drawing/2014/main" id="{6BE71E00-09BC-B14D-AAB9-EBD2CE1FAEF7}"/>
                </a:ext>
              </a:extLst>
            </p:cNvPr>
            <p:cNvSpPr/>
            <p:nvPr userDrawn="1"/>
          </p:nvSpPr>
          <p:spPr>
            <a:xfrm>
              <a:off x="1514762"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1" name="Rectangle 50">
              <a:hlinkClick r:id="" action="ppaction://noaction"/>
              <a:extLst>
                <a:ext uri="{FF2B5EF4-FFF2-40B4-BE49-F238E27FC236}">
                  <a16:creationId xmlns:a16="http://schemas.microsoft.com/office/drawing/2014/main" id="{F6E0C9E7-0F6D-3F4D-97FA-314D156680F1}"/>
                </a:ext>
              </a:extLst>
            </p:cNvPr>
            <p:cNvSpPr/>
            <p:nvPr userDrawn="1"/>
          </p:nvSpPr>
          <p:spPr>
            <a:xfrm>
              <a:off x="2747249"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2" name="Rectangle 51">
              <a:hlinkClick r:id="" action="ppaction://noaction"/>
              <a:extLst>
                <a:ext uri="{FF2B5EF4-FFF2-40B4-BE49-F238E27FC236}">
                  <a16:creationId xmlns:a16="http://schemas.microsoft.com/office/drawing/2014/main" id="{66138929-639D-BF41-A1D0-13BBBB7FDABB}"/>
                </a:ext>
              </a:extLst>
            </p:cNvPr>
            <p:cNvSpPr/>
            <p:nvPr userDrawn="1"/>
          </p:nvSpPr>
          <p:spPr>
            <a:xfrm>
              <a:off x="3979736"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3" name="Rectangle 52">
              <a:hlinkClick r:id="" action="ppaction://noaction"/>
              <a:extLst>
                <a:ext uri="{FF2B5EF4-FFF2-40B4-BE49-F238E27FC236}">
                  <a16:creationId xmlns:a16="http://schemas.microsoft.com/office/drawing/2014/main" id="{B1501CBD-A709-4546-B437-68311B2410A8}"/>
                </a:ext>
              </a:extLst>
            </p:cNvPr>
            <p:cNvSpPr/>
            <p:nvPr userDrawn="1"/>
          </p:nvSpPr>
          <p:spPr>
            <a:xfrm>
              <a:off x="5212223"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4" name="Rectangle 53">
              <a:hlinkClick r:id="" action="ppaction://noaction"/>
              <a:extLst>
                <a:ext uri="{FF2B5EF4-FFF2-40B4-BE49-F238E27FC236}">
                  <a16:creationId xmlns:a16="http://schemas.microsoft.com/office/drawing/2014/main" id="{18D46CDA-4060-034A-96D0-BC505D418410}"/>
                </a:ext>
              </a:extLst>
            </p:cNvPr>
            <p:cNvSpPr/>
            <p:nvPr userDrawn="1"/>
          </p:nvSpPr>
          <p:spPr>
            <a:xfrm>
              <a:off x="6444708"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5" name="Rectangle 54">
              <a:hlinkClick r:id="" action="ppaction://noaction"/>
              <a:extLst>
                <a:ext uri="{FF2B5EF4-FFF2-40B4-BE49-F238E27FC236}">
                  <a16:creationId xmlns:a16="http://schemas.microsoft.com/office/drawing/2014/main" id="{205CE45C-E905-724E-A2BA-F697E8062730}"/>
                </a:ext>
              </a:extLst>
            </p:cNvPr>
            <p:cNvSpPr/>
            <p:nvPr userDrawn="1"/>
          </p:nvSpPr>
          <p:spPr>
            <a:xfrm>
              <a:off x="7668344"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49" name="Rectangle 48">
            <a:extLst>
              <a:ext uri="{FF2B5EF4-FFF2-40B4-BE49-F238E27FC236}">
                <a16:creationId xmlns:a16="http://schemas.microsoft.com/office/drawing/2014/main" id="{8AB28520-4428-F245-9E02-6B098F6B8B9E}"/>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69" name="Line 8">
            <a:extLst>
              <a:ext uri="{FF2B5EF4-FFF2-40B4-BE49-F238E27FC236}">
                <a16:creationId xmlns:a16="http://schemas.microsoft.com/office/drawing/2014/main" id="{CBE76A43-5AC2-B74A-A878-197CC5482A10}"/>
              </a:ext>
            </a:extLst>
          </p:cNvPr>
          <p:cNvSpPr>
            <a:spLocks noChangeShapeType="1"/>
          </p:cNvSpPr>
          <p:nvPr userDrawn="1"/>
        </p:nvSpPr>
        <p:spPr bwMode="auto">
          <a:xfrm flipH="1">
            <a:off x="644146" y="6656429"/>
            <a:ext cx="432048" cy="0"/>
          </a:xfrm>
          <a:prstGeom prst="line">
            <a:avLst/>
          </a:prstGeom>
          <a:noFill/>
          <a:ln w="34925"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16" name="Rectangle 15">
            <a:extLst>
              <a:ext uri="{FF2B5EF4-FFF2-40B4-BE49-F238E27FC236}">
                <a16:creationId xmlns:a16="http://schemas.microsoft.com/office/drawing/2014/main" id="{4DD5F1AC-AA91-9849-A218-9D8A8903243F}"/>
              </a:ext>
            </a:extLst>
          </p:cNvPr>
          <p:cNvSpPr/>
          <p:nvPr userDrawn="1"/>
        </p:nvSpPr>
        <p:spPr>
          <a:xfrm flipH="1">
            <a:off x="440716" y="3078839"/>
            <a:ext cx="6021664" cy="1008100"/>
          </a:xfrm>
          <a:prstGeom prst="rect">
            <a:avLst/>
          </a:prstGeom>
          <a:gradFill>
            <a:gsLst>
              <a:gs pos="1000">
                <a:schemeClr val="accent1">
                  <a:alpha val="0"/>
                  <a:lumMod val="96000"/>
                </a:schemeClr>
              </a:gs>
              <a:gs pos="50000">
                <a:srgbClr val="00697E">
                  <a:alpha val="84000"/>
                </a:srgbClr>
              </a:gs>
              <a:gs pos="99000">
                <a:srgbClr val="00697E">
                  <a:alpha val="90000"/>
                </a:srgbClr>
              </a:gs>
            </a:gsLst>
            <a:lin ang="9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schemeClr val="lt1"/>
              </a:solidFill>
            </a:endParaRPr>
          </a:p>
        </p:txBody>
      </p:sp>
      <p:sp>
        <p:nvSpPr>
          <p:cNvPr id="17" name="Text Placeholder 9">
            <a:extLst>
              <a:ext uri="{FF2B5EF4-FFF2-40B4-BE49-F238E27FC236}">
                <a16:creationId xmlns:a16="http://schemas.microsoft.com/office/drawing/2014/main" id="{E92256B5-EEEF-3748-8CBA-C3F3FB93CB28}"/>
              </a:ext>
            </a:extLst>
          </p:cNvPr>
          <p:cNvSpPr>
            <a:spLocks noGrp="1"/>
          </p:cNvSpPr>
          <p:nvPr>
            <p:ph type="body" sz="quarter" idx="13" hasCustomPrompt="1"/>
          </p:nvPr>
        </p:nvSpPr>
        <p:spPr>
          <a:xfrm>
            <a:off x="644146" y="3398223"/>
            <a:ext cx="4087410" cy="369332"/>
          </a:xfrm>
        </p:spPr>
        <p:txBody>
          <a:bodyPr wrap="square">
            <a:spAutoFit/>
          </a:bodyPr>
          <a:lstStyle>
            <a:lvl1pPr algn="l">
              <a:lnSpc>
                <a:spcPct val="100000"/>
              </a:lnSpc>
              <a:spcBef>
                <a:spcPts val="0"/>
              </a:spcBef>
              <a:spcAft>
                <a:spcPts val="0"/>
              </a:spcAft>
              <a:defRPr sz="2400" b="1" i="0" cap="none">
                <a:solidFill>
                  <a:schemeClr val="bg1">
                    <a:lumMod val="95000"/>
                  </a:schemeClr>
                </a:solidFill>
                <a:latin typeface="Arial" panose="020B0604020202020204" pitchFamily="34" charset="0"/>
                <a:cs typeface="Arial" panose="020B0604020202020204" pitchFamily="34" charset="0"/>
              </a:defRPr>
            </a:lvl1pPr>
          </a:lstStyle>
          <a:p>
            <a:pPr lvl="0"/>
            <a:r>
              <a:rPr lang="en-US" dirty="0"/>
              <a:t>SECTIONAL TITLE ONE</a:t>
            </a:r>
          </a:p>
        </p:txBody>
      </p:sp>
      <p:sp>
        <p:nvSpPr>
          <p:cNvPr id="2" name="Slide Number Placeholder 1"/>
          <p:cNvSpPr>
            <a:spLocks noGrp="1"/>
          </p:cNvSpPr>
          <p:nvPr>
            <p:ph type="sldNum" sz="quarter" idx="14"/>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5831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73" name="Picture 72"/>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8191" y="-30688"/>
            <a:ext cx="9275979" cy="6897999"/>
          </a:xfrm>
          <a:prstGeom prst="rect">
            <a:avLst/>
          </a:prstGeom>
        </p:spPr>
      </p:pic>
      <p:sp>
        <p:nvSpPr>
          <p:cNvPr id="29" name="Rectangle 28"/>
          <p:cNvSpPr/>
          <p:nvPr userDrawn="1"/>
        </p:nvSpPr>
        <p:spPr>
          <a:xfrm>
            <a:off x="-78191" y="3654335"/>
            <a:ext cx="9228374" cy="3212976"/>
          </a:xfrm>
          <a:prstGeom prst="rect">
            <a:avLst/>
          </a:prstGeom>
          <a:gradFill>
            <a:gsLst>
              <a:gs pos="0">
                <a:schemeClr val="tx1">
                  <a:alpha val="0"/>
                </a:schemeClr>
              </a:gs>
              <a:gs pos="100000">
                <a:schemeClr val="tx1">
                  <a:alpha val="69000"/>
                </a:scheme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nvGrpSpPr>
          <p:cNvPr id="48" name="Group 47">
            <a:extLst>
              <a:ext uri="{FF2B5EF4-FFF2-40B4-BE49-F238E27FC236}">
                <a16:creationId xmlns:a16="http://schemas.microsoft.com/office/drawing/2014/main" id="{78292830-B94A-9541-81B2-C37153AB829D}"/>
              </a:ext>
            </a:extLst>
          </p:cNvPr>
          <p:cNvGrpSpPr/>
          <p:nvPr userDrawn="1"/>
        </p:nvGrpSpPr>
        <p:grpSpPr>
          <a:xfrm>
            <a:off x="1514762" y="6606663"/>
            <a:ext cx="7307843" cy="223847"/>
            <a:chOff x="1514762" y="6237312"/>
            <a:chExt cx="7307843" cy="583887"/>
          </a:xfrm>
        </p:grpSpPr>
        <p:sp>
          <p:nvSpPr>
            <p:cNvPr id="50" name="Rectangle 49">
              <a:hlinkClick r:id="" action="ppaction://noaction"/>
              <a:extLst>
                <a:ext uri="{FF2B5EF4-FFF2-40B4-BE49-F238E27FC236}">
                  <a16:creationId xmlns:a16="http://schemas.microsoft.com/office/drawing/2014/main" id="{6BE71E00-09BC-B14D-AAB9-EBD2CE1FAEF7}"/>
                </a:ext>
              </a:extLst>
            </p:cNvPr>
            <p:cNvSpPr/>
            <p:nvPr userDrawn="1"/>
          </p:nvSpPr>
          <p:spPr>
            <a:xfrm>
              <a:off x="1514762"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1" name="Rectangle 50">
              <a:hlinkClick r:id="" action="ppaction://noaction"/>
              <a:extLst>
                <a:ext uri="{FF2B5EF4-FFF2-40B4-BE49-F238E27FC236}">
                  <a16:creationId xmlns:a16="http://schemas.microsoft.com/office/drawing/2014/main" id="{F6E0C9E7-0F6D-3F4D-97FA-314D156680F1}"/>
                </a:ext>
              </a:extLst>
            </p:cNvPr>
            <p:cNvSpPr/>
            <p:nvPr userDrawn="1"/>
          </p:nvSpPr>
          <p:spPr>
            <a:xfrm>
              <a:off x="2747249"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2" name="Rectangle 51">
              <a:hlinkClick r:id="" action="ppaction://noaction"/>
              <a:extLst>
                <a:ext uri="{FF2B5EF4-FFF2-40B4-BE49-F238E27FC236}">
                  <a16:creationId xmlns:a16="http://schemas.microsoft.com/office/drawing/2014/main" id="{66138929-639D-BF41-A1D0-13BBBB7FDABB}"/>
                </a:ext>
              </a:extLst>
            </p:cNvPr>
            <p:cNvSpPr/>
            <p:nvPr userDrawn="1"/>
          </p:nvSpPr>
          <p:spPr>
            <a:xfrm>
              <a:off x="3979736"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3" name="Rectangle 52">
              <a:hlinkClick r:id="" action="ppaction://noaction"/>
              <a:extLst>
                <a:ext uri="{FF2B5EF4-FFF2-40B4-BE49-F238E27FC236}">
                  <a16:creationId xmlns:a16="http://schemas.microsoft.com/office/drawing/2014/main" id="{B1501CBD-A709-4546-B437-68311B2410A8}"/>
                </a:ext>
              </a:extLst>
            </p:cNvPr>
            <p:cNvSpPr/>
            <p:nvPr userDrawn="1"/>
          </p:nvSpPr>
          <p:spPr>
            <a:xfrm>
              <a:off x="5212223"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4" name="Rectangle 53">
              <a:hlinkClick r:id="" action="ppaction://noaction"/>
              <a:extLst>
                <a:ext uri="{FF2B5EF4-FFF2-40B4-BE49-F238E27FC236}">
                  <a16:creationId xmlns:a16="http://schemas.microsoft.com/office/drawing/2014/main" id="{18D46CDA-4060-034A-96D0-BC505D418410}"/>
                </a:ext>
              </a:extLst>
            </p:cNvPr>
            <p:cNvSpPr/>
            <p:nvPr userDrawn="1"/>
          </p:nvSpPr>
          <p:spPr>
            <a:xfrm>
              <a:off x="6444708"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5" name="Rectangle 54">
              <a:hlinkClick r:id="" action="ppaction://noaction"/>
              <a:extLst>
                <a:ext uri="{FF2B5EF4-FFF2-40B4-BE49-F238E27FC236}">
                  <a16:creationId xmlns:a16="http://schemas.microsoft.com/office/drawing/2014/main" id="{205CE45C-E905-724E-A2BA-F697E8062730}"/>
                </a:ext>
              </a:extLst>
            </p:cNvPr>
            <p:cNvSpPr/>
            <p:nvPr userDrawn="1"/>
          </p:nvSpPr>
          <p:spPr>
            <a:xfrm>
              <a:off x="7668344"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49" name="Rectangle 48">
            <a:extLst>
              <a:ext uri="{FF2B5EF4-FFF2-40B4-BE49-F238E27FC236}">
                <a16:creationId xmlns:a16="http://schemas.microsoft.com/office/drawing/2014/main" id="{8AB28520-4428-F245-9E02-6B098F6B8B9E}"/>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69" name="Line 8">
            <a:extLst>
              <a:ext uri="{FF2B5EF4-FFF2-40B4-BE49-F238E27FC236}">
                <a16:creationId xmlns:a16="http://schemas.microsoft.com/office/drawing/2014/main" id="{CBE76A43-5AC2-B74A-A878-197CC5482A10}"/>
              </a:ext>
            </a:extLst>
          </p:cNvPr>
          <p:cNvSpPr>
            <a:spLocks noChangeShapeType="1"/>
          </p:cNvSpPr>
          <p:nvPr userDrawn="1"/>
        </p:nvSpPr>
        <p:spPr bwMode="auto">
          <a:xfrm flipH="1">
            <a:off x="644146" y="6656429"/>
            <a:ext cx="432048" cy="0"/>
          </a:xfrm>
          <a:prstGeom prst="line">
            <a:avLst/>
          </a:prstGeom>
          <a:noFill/>
          <a:ln w="34925"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16" name="Rectangle 15">
            <a:extLst>
              <a:ext uri="{FF2B5EF4-FFF2-40B4-BE49-F238E27FC236}">
                <a16:creationId xmlns:a16="http://schemas.microsoft.com/office/drawing/2014/main" id="{4DD5F1AC-AA91-9849-A218-9D8A8903243F}"/>
              </a:ext>
            </a:extLst>
          </p:cNvPr>
          <p:cNvSpPr/>
          <p:nvPr userDrawn="1"/>
        </p:nvSpPr>
        <p:spPr>
          <a:xfrm flipH="1">
            <a:off x="440716" y="3078839"/>
            <a:ext cx="6021664" cy="1008100"/>
          </a:xfrm>
          <a:prstGeom prst="rect">
            <a:avLst/>
          </a:prstGeom>
          <a:gradFill>
            <a:gsLst>
              <a:gs pos="1000">
                <a:schemeClr val="accent1">
                  <a:alpha val="0"/>
                  <a:lumMod val="96000"/>
                </a:schemeClr>
              </a:gs>
              <a:gs pos="50000">
                <a:srgbClr val="00697E">
                  <a:alpha val="84000"/>
                </a:srgbClr>
              </a:gs>
              <a:gs pos="99000">
                <a:srgbClr val="00697E">
                  <a:alpha val="90000"/>
                </a:srgbClr>
              </a:gs>
            </a:gsLst>
            <a:lin ang="9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schemeClr val="lt1"/>
              </a:solidFill>
            </a:endParaRPr>
          </a:p>
        </p:txBody>
      </p:sp>
      <p:sp>
        <p:nvSpPr>
          <p:cNvPr id="17" name="Text Placeholder 9">
            <a:extLst>
              <a:ext uri="{FF2B5EF4-FFF2-40B4-BE49-F238E27FC236}">
                <a16:creationId xmlns:a16="http://schemas.microsoft.com/office/drawing/2014/main" id="{E92256B5-EEEF-3748-8CBA-C3F3FB93CB28}"/>
              </a:ext>
            </a:extLst>
          </p:cNvPr>
          <p:cNvSpPr>
            <a:spLocks noGrp="1"/>
          </p:cNvSpPr>
          <p:nvPr>
            <p:ph type="body" sz="quarter" idx="13" hasCustomPrompt="1"/>
          </p:nvPr>
        </p:nvSpPr>
        <p:spPr>
          <a:xfrm>
            <a:off x="644146" y="3398223"/>
            <a:ext cx="4087410" cy="369332"/>
          </a:xfrm>
        </p:spPr>
        <p:txBody>
          <a:bodyPr wrap="square">
            <a:spAutoFit/>
          </a:bodyPr>
          <a:lstStyle>
            <a:lvl1pPr algn="l">
              <a:lnSpc>
                <a:spcPct val="100000"/>
              </a:lnSpc>
              <a:spcBef>
                <a:spcPts val="0"/>
              </a:spcBef>
              <a:spcAft>
                <a:spcPts val="0"/>
              </a:spcAft>
              <a:defRPr sz="2400" b="1" i="0" cap="none">
                <a:solidFill>
                  <a:schemeClr val="bg1">
                    <a:lumMod val="95000"/>
                  </a:schemeClr>
                </a:solidFill>
                <a:latin typeface="Arial" panose="020B0604020202020204" pitchFamily="34" charset="0"/>
                <a:cs typeface="Arial" panose="020B0604020202020204" pitchFamily="34" charset="0"/>
              </a:defRPr>
            </a:lvl1pPr>
          </a:lstStyle>
          <a:p>
            <a:pPr lvl="0"/>
            <a:r>
              <a:rPr lang="en-US" dirty="0"/>
              <a:t>SECTIONAL TITLE ONE</a:t>
            </a:r>
          </a:p>
        </p:txBody>
      </p:sp>
      <p:sp>
        <p:nvSpPr>
          <p:cNvPr id="2" name="Slide Number Placeholder 1"/>
          <p:cNvSpPr>
            <a:spLocks noGrp="1"/>
          </p:cNvSpPr>
          <p:nvPr>
            <p:ph type="sldNum" sz="quarter" idx="14"/>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1432922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73" name="Picture 72"/>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8191" y="-38688"/>
            <a:ext cx="9286737" cy="6905999"/>
          </a:xfrm>
          <a:prstGeom prst="rect">
            <a:avLst/>
          </a:prstGeom>
        </p:spPr>
      </p:pic>
      <p:sp>
        <p:nvSpPr>
          <p:cNvPr id="29" name="Rectangle 28"/>
          <p:cNvSpPr/>
          <p:nvPr userDrawn="1"/>
        </p:nvSpPr>
        <p:spPr>
          <a:xfrm>
            <a:off x="-78191" y="3654335"/>
            <a:ext cx="9228374" cy="3212976"/>
          </a:xfrm>
          <a:prstGeom prst="rect">
            <a:avLst/>
          </a:prstGeom>
          <a:gradFill>
            <a:gsLst>
              <a:gs pos="0">
                <a:schemeClr val="tx1">
                  <a:alpha val="0"/>
                </a:schemeClr>
              </a:gs>
              <a:gs pos="100000">
                <a:schemeClr val="tx1">
                  <a:alpha val="69000"/>
                </a:scheme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nvGrpSpPr>
          <p:cNvPr id="48" name="Group 47">
            <a:extLst>
              <a:ext uri="{FF2B5EF4-FFF2-40B4-BE49-F238E27FC236}">
                <a16:creationId xmlns:a16="http://schemas.microsoft.com/office/drawing/2014/main" id="{78292830-B94A-9541-81B2-C37153AB829D}"/>
              </a:ext>
            </a:extLst>
          </p:cNvPr>
          <p:cNvGrpSpPr/>
          <p:nvPr userDrawn="1"/>
        </p:nvGrpSpPr>
        <p:grpSpPr>
          <a:xfrm>
            <a:off x="1514762" y="6606663"/>
            <a:ext cx="7307843" cy="223847"/>
            <a:chOff x="1514762" y="6237312"/>
            <a:chExt cx="7307843" cy="583887"/>
          </a:xfrm>
        </p:grpSpPr>
        <p:sp>
          <p:nvSpPr>
            <p:cNvPr id="50" name="Rectangle 49">
              <a:hlinkClick r:id="" action="ppaction://noaction"/>
              <a:extLst>
                <a:ext uri="{FF2B5EF4-FFF2-40B4-BE49-F238E27FC236}">
                  <a16:creationId xmlns:a16="http://schemas.microsoft.com/office/drawing/2014/main" id="{6BE71E00-09BC-B14D-AAB9-EBD2CE1FAEF7}"/>
                </a:ext>
              </a:extLst>
            </p:cNvPr>
            <p:cNvSpPr/>
            <p:nvPr userDrawn="1"/>
          </p:nvSpPr>
          <p:spPr>
            <a:xfrm>
              <a:off x="1514762"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1" name="Rectangle 50">
              <a:hlinkClick r:id="" action="ppaction://noaction"/>
              <a:extLst>
                <a:ext uri="{FF2B5EF4-FFF2-40B4-BE49-F238E27FC236}">
                  <a16:creationId xmlns:a16="http://schemas.microsoft.com/office/drawing/2014/main" id="{F6E0C9E7-0F6D-3F4D-97FA-314D156680F1}"/>
                </a:ext>
              </a:extLst>
            </p:cNvPr>
            <p:cNvSpPr/>
            <p:nvPr userDrawn="1"/>
          </p:nvSpPr>
          <p:spPr>
            <a:xfrm>
              <a:off x="2747249"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2" name="Rectangle 51">
              <a:hlinkClick r:id="" action="ppaction://noaction"/>
              <a:extLst>
                <a:ext uri="{FF2B5EF4-FFF2-40B4-BE49-F238E27FC236}">
                  <a16:creationId xmlns:a16="http://schemas.microsoft.com/office/drawing/2014/main" id="{66138929-639D-BF41-A1D0-13BBBB7FDABB}"/>
                </a:ext>
              </a:extLst>
            </p:cNvPr>
            <p:cNvSpPr/>
            <p:nvPr userDrawn="1"/>
          </p:nvSpPr>
          <p:spPr>
            <a:xfrm>
              <a:off x="3979736"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3" name="Rectangle 52">
              <a:hlinkClick r:id="" action="ppaction://noaction"/>
              <a:extLst>
                <a:ext uri="{FF2B5EF4-FFF2-40B4-BE49-F238E27FC236}">
                  <a16:creationId xmlns:a16="http://schemas.microsoft.com/office/drawing/2014/main" id="{B1501CBD-A709-4546-B437-68311B2410A8}"/>
                </a:ext>
              </a:extLst>
            </p:cNvPr>
            <p:cNvSpPr/>
            <p:nvPr userDrawn="1"/>
          </p:nvSpPr>
          <p:spPr>
            <a:xfrm>
              <a:off x="5212223"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4" name="Rectangle 53">
              <a:hlinkClick r:id="" action="ppaction://noaction"/>
              <a:extLst>
                <a:ext uri="{FF2B5EF4-FFF2-40B4-BE49-F238E27FC236}">
                  <a16:creationId xmlns:a16="http://schemas.microsoft.com/office/drawing/2014/main" id="{18D46CDA-4060-034A-96D0-BC505D418410}"/>
                </a:ext>
              </a:extLst>
            </p:cNvPr>
            <p:cNvSpPr/>
            <p:nvPr userDrawn="1"/>
          </p:nvSpPr>
          <p:spPr>
            <a:xfrm>
              <a:off x="6444708"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55" name="Rectangle 54">
              <a:hlinkClick r:id="" action="ppaction://noaction"/>
              <a:extLst>
                <a:ext uri="{FF2B5EF4-FFF2-40B4-BE49-F238E27FC236}">
                  <a16:creationId xmlns:a16="http://schemas.microsoft.com/office/drawing/2014/main" id="{205CE45C-E905-724E-A2BA-F697E8062730}"/>
                </a:ext>
              </a:extLst>
            </p:cNvPr>
            <p:cNvSpPr/>
            <p:nvPr userDrawn="1"/>
          </p:nvSpPr>
          <p:spPr>
            <a:xfrm>
              <a:off x="7668344" y="6237312"/>
              <a:ext cx="1154261" cy="583887"/>
            </a:xfrm>
            <a:prstGeom prst="rect">
              <a:avLst/>
            </a:prstGeom>
            <a:gradFill flip="none" rotWithShape="1">
              <a:gsLst>
                <a:gs pos="0">
                  <a:schemeClr val="accent1">
                    <a:lumMod val="67000"/>
                  </a:schemeClr>
                </a:gs>
                <a:gs pos="59000">
                  <a:schemeClr val="accent1">
                    <a:lumMod val="97000"/>
                    <a:lumOff val="3000"/>
                  </a:schemeClr>
                </a:gs>
                <a:gs pos="100000">
                  <a:schemeClr val="accent1">
                    <a:lumMod val="60000"/>
                    <a:lumOff val="40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grpSp>
      <p:sp>
        <p:nvSpPr>
          <p:cNvPr id="49" name="Rectangle 48">
            <a:extLst>
              <a:ext uri="{FF2B5EF4-FFF2-40B4-BE49-F238E27FC236}">
                <a16:creationId xmlns:a16="http://schemas.microsoft.com/office/drawing/2014/main" id="{8AB28520-4428-F245-9E02-6B098F6B8B9E}"/>
              </a:ext>
            </a:extLst>
          </p:cNvPr>
          <p:cNvSpPr/>
          <p:nvPr userDrawn="1"/>
        </p:nvSpPr>
        <p:spPr>
          <a:xfrm>
            <a:off x="-78191" y="6772954"/>
            <a:ext cx="9222191" cy="94357"/>
          </a:xfrm>
          <a:prstGeom prst="rect">
            <a:avLst/>
          </a:prstGeom>
          <a:solidFill>
            <a:srgbClr val="F582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prstClr val="white"/>
              </a:solidFill>
            </a:endParaRPr>
          </a:p>
        </p:txBody>
      </p:sp>
      <p:sp>
        <p:nvSpPr>
          <p:cNvPr id="69" name="Line 8">
            <a:extLst>
              <a:ext uri="{FF2B5EF4-FFF2-40B4-BE49-F238E27FC236}">
                <a16:creationId xmlns:a16="http://schemas.microsoft.com/office/drawing/2014/main" id="{CBE76A43-5AC2-B74A-A878-197CC5482A10}"/>
              </a:ext>
            </a:extLst>
          </p:cNvPr>
          <p:cNvSpPr>
            <a:spLocks noChangeShapeType="1"/>
          </p:cNvSpPr>
          <p:nvPr userDrawn="1"/>
        </p:nvSpPr>
        <p:spPr bwMode="auto">
          <a:xfrm flipH="1">
            <a:off x="644146" y="6656429"/>
            <a:ext cx="432048" cy="0"/>
          </a:xfrm>
          <a:prstGeom prst="line">
            <a:avLst/>
          </a:prstGeom>
          <a:noFill/>
          <a:ln w="34925" cap="flat">
            <a:solidFill>
              <a:srgbClr val="D9D9D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rgbClr val="231F20"/>
              </a:solidFill>
            </a:endParaRPr>
          </a:p>
        </p:txBody>
      </p:sp>
      <p:sp>
        <p:nvSpPr>
          <p:cNvPr id="16" name="Rectangle 15">
            <a:extLst>
              <a:ext uri="{FF2B5EF4-FFF2-40B4-BE49-F238E27FC236}">
                <a16:creationId xmlns:a16="http://schemas.microsoft.com/office/drawing/2014/main" id="{4DD5F1AC-AA91-9849-A218-9D8A8903243F}"/>
              </a:ext>
            </a:extLst>
          </p:cNvPr>
          <p:cNvSpPr/>
          <p:nvPr userDrawn="1"/>
        </p:nvSpPr>
        <p:spPr>
          <a:xfrm flipH="1">
            <a:off x="440716" y="3078839"/>
            <a:ext cx="6021664" cy="1008100"/>
          </a:xfrm>
          <a:prstGeom prst="rect">
            <a:avLst/>
          </a:prstGeom>
          <a:gradFill>
            <a:gsLst>
              <a:gs pos="1000">
                <a:schemeClr val="accent1">
                  <a:alpha val="0"/>
                  <a:lumMod val="96000"/>
                </a:schemeClr>
              </a:gs>
              <a:gs pos="50000">
                <a:srgbClr val="00697E">
                  <a:alpha val="84000"/>
                </a:srgbClr>
              </a:gs>
              <a:gs pos="99000">
                <a:srgbClr val="00697E">
                  <a:alpha val="90000"/>
                </a:srgbClr>
              </a:gs>
            </a:gsLst>
            <a:lin ang="9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dirty="0">
              <a:solidFill>
                <a:schemeClr val="lt1"/>
              </a:solidFill>
            </a:endParaRPr>
          </a:p>
        </p:txBody>
      </p:sp>
      <p:sp>
        <p:nvSpPr>
          <p:cNvPr id="17" name="Text Placeholder 9">
            <a:extLst>
              <a:ext uri="{FF2B5EF4-FFF2-40B4-BE49-F238E27FC236}">
                <a16:creationId xmlns:a16="http://schemas.microsoft.com/office/drawing/2014/main" id="{E92256B5-EEEF-3748-8CBA-C3F3FB93CB28}"/>
              </a:ext>
            </a:extLst>
          </p:cNvPr>
          <p:cNvSpPr>
            <a:spLocks noGrp="1"/>
          </p:cNvSpPr>
          <p:nvPr>
            <p:ph type="body" sz="quarter" idx="13" hasCustomPrompt="1"/>
          </p:nvPr>
        </p:nvSpPr>
        <p:spPr>
          <a:xfrm>
            <a:off x="644146" y="3398223"/>
            <a:ext cx="4087410" cy="369332"/>
          </a:xfrm>
        </p:spPr>
        <p:txBody>
          <a:bodyPr wrap="square">
            <a:spAutoFit/>
          </a:bodyPr>
          <a:lstStyle>
            <a:lvl1pPr algn="l">
              <a:lnSpc>
                <a:spcPct val="100000"/>
              </a:lnSpc>
              <a:spcBef>
                <a:spcPts val="0"/>
              </a:spcBef>
              <a:spcAft>
                <a:spcPts val="0"/>
              </a:spcAft>
              <a:defRPr sz="2400" b="1" i="0" cap="none">
                <a:solidFill>
                  <a:schemeClr val="bg1">
                    <a:lumMod val="95000"/>
                  </a:schemeClr>
                </a:solidFill>
                <a:latin typeface="Arial" panose="020B0604020202020204" pitchFamily="34" charset="0"/>
                <a:cs typeface="Arial" panose="020B0604020202020204" pitchFamily="34" charset="0"/>
              </a:defRPr>
            </a:lvl1pPr>
          </a:lstStyle>
          <a:p>
            <a:pPr lvl="0"/>
            <a:r>
              <a:rPr lang="en-US" dirty="0"/>
              <a:t>SECTIONAL TITLE ONE</a:t>
            </a:r>
          </a:p>
        </p:txBody>
      </p:sp>
      <p:sp>
        <p:nvSpPr>
          <p:cNvPr id="2" name="Slide Number Placeholder 1"/>
          <p:cNvSpPr>
            <a:spLocks noGrp="1"/>
          </p:cNvSpPr>
          <p:nvPr>
            <p:ph type="sldNum" sz="quarter" idx="14"/>
          </p:nvPr>
        </p:nvSpPr>
        <p:spPr/>
        <p:txBody>
          <a:bodyPr/>
          <a:lstStyle/>
          <a:p>
            <a:fld id="{26064075-3AAB-4C73-8B14-15F5C27661CD}" type="slidenum">
              <a:rPr lang="en-US" smtClean="0"/>
              <a:pPr/>
              <a:t>‹#›</a:t>
            </a:fld>
            <a:endParaRPr lang="en-US" dirty="0"/>
          </a:p>
        </p:txBody>
      </p:sp>
    </p:spTree>
    <p:extLst>
      <p:ext uri="{BB962C8B-B14F-4D97-AF65-F5344CB8AC3E}">
        <p14:creationId xmlns:p14="http://schemas.microsoft.com/office/powerpoint/2010/main" val="230237954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0826" y="1556940"/>
            <a:ext cx="8642349" cy="518442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 name="Slide Number Placeholder 1"/>
          <p:cNvSpPr>
            <a:spLocks noGrp="1"/>
          </p:cNvSpPr>
          <p:nvPr>
            <p:ph type="sldNum" sz="quarter" idx="4"/>
          </p:nvPr>
        </p:nvSpPr>
        <p:spPr>
          <a:xfrm>
            <a:off x="8761060" y="6542180"/>
            <a:ext cx="352579" cy="288330"/>
          </a:xfrm>
          <a:prstGeom prst="rect">
            <a:avLst/>
          </a:prstGeom>
        </p:spPr>
        <p:txBody>
          <a:bodyPr vert="horz" lIns="0" tIns="45720" rIns="0" bIns="45720" rtlCol="0" anchor="ctr"/>
          <a:lstStyle>
            <a:lvl1pPr algn="r">
              <a:defRPr sz="1050" b="1">
                <a:solidFill>
                  <a:srgbClr val="0286A5"/>
                </a:solidFill>
                <a:latin typeface="Arial" panose="020B0604020202020204" pitchFamily="34" charset="0"/>
                <a:cs typeface="Arial" panose="020B0604020202020204" pitchFamily="34" charset="0"/>
              </a:defRPr>
            </a:lvl1pPr>
          </a:lstStyle>
          <a:p>
            <a:fld id="{26064075-3AAB-4C73-8B14-15F5C27661CD}" type="slidenum">
              <a:rPr lang="en-US" smtClean="0"/>
              <a:pPr/>
              <a:t>‹#›</a:t>
            </a:fld>
            <a:endParaRPr lang="en-US" dirty="0"/>
          </a:p>
        </p:txBody>
      </p:sp>
      <p:sp>
        <p:nvSpPr>
          <p:cNvPr id="4" name="MSIPCMContentMarking" descr="{&quot;HashCode&quot;:-639906138,&quot;Placement&quot;:&quot;Footer&quot;,&quot;Top&quot;:519.343,&quot;Left&quot;:648.568237,&quot;SlideWidth&quot;:720,&quot;SlideHeight&quot;:540}">
            <a:extLst>
              <a:ext uri="{FF2B5EF4-FFF2-40B4-BE49-F238E27FC236}">
                <a16:creationId xmlns:a16="http://schemas.microsoft.com/office/drawing/2014/main" id="{D0970912-A1EF-4F27-ACD8-9B57AFF0A078}"/>
              </a:ext>
            </a:extLst>
          </p:cNvPr>
          <p:cNvSpPr txBox="1"/>
          <p:nvPr userDrawn="1"/>
        </p:nvSpPr>
        <p:spPr>
          <a:xfrm>
            <a:off x="8236817" y="6595656"/>
            <a:ext cx="907183" cy="262344"/>
          </a:xfrm>
          <a:prstGeom prst="rect">
            <a:avLst/>
          </a:prstGeom>
          <a:noFill/>
        </p:spPr>
        <p:txBody>
          <a:bodyPr vert="horz" wrap="square" lIns="0" tIns="0" rIns="0" bIns="0" rtlCol="0" anchor="ctr" anchorCtr="1">
            <a:spAutoFit/>
          </a:bodyPr>
          <a:lstStyle/>
          <a:p>
            <a:pPr algn="r">
              <a:spcBef>
                <a:spcPts val="0"/>
              </a:spcBef>
              <a:spcAft>
                <a:spcPts val="0"/>
              </a:spcAft>
            </a:pPr>
            <a:r>
              <a:rPr lang="en-ZA" sz="1000">
                <a:solidFill>
                  <a:srgbClr val="000000"/>
                </a:solidFill>
                <a:latin typeface="Calibri" panose="020F0502020204030204" pitchFamily="34" charset="0"/>
              </a:rPr>
              <a:t>Confidential</a:t>
            </a:r>
          </a:p>
        </p:txBody>
      </p:sp>
      <p:sp>
        <p:nvSpPr>
          <p:cNvPr id="5" name="MSIPCMContentMarking" descr="{&quot;HashCode&quot;:-662623850,&quot;Placement&quot;:&quot;Header&quot;,&quot;Top&quot;:0.0,&quot;Left&quot;:324.2841,&quot;SlideWidth&quot;:720,&quot;SlideHeight&quot;:540}">
            <a:extLst>
              <a:ext uri="{FF2B5EF4-FFF2-40B4-BE49-F238E27FC236}">
                <a16:creationId xmlns:a16="http://schemas.microsoft.com/office/drawing/2014/main" id="{65787C00-6CF8-4610-A124-5827CC1F875B}"/>
              </a:ext>
            </a:extLst>
          </p:cNvPr>
          <p:cNvSpPr txBox="1"/>
          <p:nvPr userDrawn="1"/>
        </p:nvSpPr>
        <p:spPr>
          <a:xfrm>
            <a:off x="4118408" y="0"/>
            <a:ext cx="907183" cy="262344"/>
          </a:xfrm>
          <a:prstGeom prst="rect">
            <a:avLst/>
          </a:prstGeom>
          <a:noFill/>
        </p:spPr>
        <p:txBody>
          <a:bodyPr vert="horz" wrap="square" lIns="0" tIns="0" rIns="0" bIns="0" rtlCol="0" anchor="ctr" anchorCtr="1">
            <a:spAutoFit/>
          </a:bodyPr>
          <a:lstStyle/>
          <a:p>
            <a:pPr algn="ctr">
              <a:spcBef>
                <a:spcPts val="0"/>
              </a:spcBef>
              <a:spcAft>
                <a:spcPts val="0"/>
              </a:spcAft>
            </a:pPr>
            <a:r>
              <a:rPr lang="en-ZA" sz="1000">
                <a:solidFill>
                  <a:srgbClr val="000000"/>
                </a:solidFill>
                <a:latin typeface="Calibri" panose="020F0502020204030204" pitchFamily="34" charset="0"/>
              </a:rPr>
              <a:t>Confidential</a:t>
            </a:r>
          </a:p>
        </p:txBody>
      </p:sp>
    </p:spTree>
    <p:extLst>
      <p:ext uri="{BB962C8B-B14F-4D97-AF65-F5344CB8AC3E}">
        <p14:creationId xmlns:p14="http://schemas.microsoft.com/office/powerpoint/2010/main" val="332924136"/>
      </p:ext>
    </p:extLst>
  </p:cSld>
  <p:clrMap bg1="lt1" tx1="dk1" bg2="lt2" tx2="dk2" accent1="accent1" accent2="accent2" accent3="accent3" accent4="accent4" accent5="accent5" accent6="accent6" hlink="hlink" folHlink="folHlink"/>
  <p:sldLayoutIdLst>
    <p:sldLayoutId id="2147483733" r:id="rId1"/>
    <p:sldLayoutId id="2147483794" r:id="rId2"/>
    <p:sldLayoutId id="2147483710" r:id="rId3"/>
    <p:sldLayoutId id="2147483795" r:id="rId4"/>
    <p:sldLayoutId id="2147483796" r:id="rId5"/>
    <p:sldLayoutId id="2147483797" r:id="rId6"/>
    <p:sldLayoutId id="2147483803" r:id="rId7"/>
    <p:sldLayoutId id="2147483798" r:id="rId8"/>
    <p:sldLayoutId id="2147483799" r:id="rId9"/>
    <p:sldLayoutId id="2147483800" r:id="rId10"/>
    <p:sldLayoutId id="2147483801" r:id="rId11"/>
    <p:sldLayoutId id="2147483802" r:id="rId12"/>
    <p:sldLayoutId id="2147483747" r:id="rId13"/>
    <p:sldLayoutId id="2147483769" r:id="rId14"/>
    <p:sldLayoutId id="2147483770" r:id="rId15"/>
    <p:sldLayoutId id="2147483771" r:id="rId16"/>
    <p:sldLayoutId id="2147483772" r:id="rId17"/>
    <p:sldLayoutId id="2147483714" r:id="rId18"/>
    <p:sldLayoutId id="2147483746" r:id="rId19"/>
    <p:sldLayoutId id="2147483773" r:id="rId20"/>
    <p:sldLayoutId id="2147483774" r:id="rId21"/>
    <p:sldLayoutId id="2147483776" r:id="rId22"/>
    <p:sldLayoutId id="2147483775" r:id="rId23"/>
    <p:sldLayoutId id="2147483719" r:id="rId24"/>
    <p:sldLayoutId id="2147483741" r:id="rId25"/>
    <p:sldLayoutId id="2147483777" r:id="rId26"/>
    <p:sldLayoutId id="2147483778" r:id="rId27"/>
    <p:sldLayoutId id="2147483779" r:id="rId28"/>
    <p:sldLayoutId id="2147483780" r:id="rId29"/>
    <p:sldLayoutId id="2147483720" r:id="rId30"/>
    <p:sldLayoutId id="2147483742" r:id="rId31"/>
    <p:sldLayoutId id="2147483781" r:id="rId32"/>
    <p:sldLayoutId id="2147483782" r:id="rId33"/>
    <p:sldLayoutId id="2147483783" r:id="rId34"/>
    <p:sldLayoutId id="2147483784" r:id="rId35"/>
    <p:sldLayoutId id="2147483724" r:id="rId36"/>
    <p:sldLayoutId id="2147483743" r:id="rId37"/>
    <p:sldLayoutId id="2147483785" r:id="rId38"/>
    <p:sldLayoutId id="2147483786" r:id="rId39"/>
    <p:sldLayoutId id="2147483787" r:id="rId40"/>
    <p:sldLayoutId id="2147483788" r:id="rId41"/>
    <p:sldLayoutId id="2147483739" r:id="rId42"/>
    <p:sldLayoutId id="2147483744" r:id="rId43"/>
    <p:sldLayoutId id="2147483789" r:id="rId44"/>
    <p:sldLayoutId id="2147483790" r:id="rId45"/>
    <p:sldLayoutId id="2147483791" r:id="rId46"/>
    <p:sldLayoutId id="2147483792" r:id="rId47"/>
    <p:sldLayoutId id="2147483728" r:id="rId48"/>
    <p:sldLayoutId id="2147483745" r:id="rId49"/>
    <p:sldLayoutId id="2147483692" r:id="rId50"/>
    <p:sldLayoutId id="2147483748" r:id="rId51"/>
    <p:sldLayoutId id="2147483804" r:id="rId52"/>
    <p:sldLayoutId id="2147483805" r:id="rId53"/>
    <p:sldLayoutId id="2147483806" r:id="rId54"/>
    <p:sldLayoutId id="2147483807" r:id="rId55"/>
    <p:sldLayoutId id="2147483808" r:id="rId56"/>
    <p:sldLayoutId id="2147483809" r:id="rId57"/>
    <p:sldLayoutId id="2147483810" r:id="rId58"/>
    <p:sldLayoutId id="2147483811" r:id="rId59"/>
    <p:sldLayoutId id="2147483812" r:id="rId60"/>
    <p:sldLayoutId id="2147483813" r:id="rId61"/>
  </p:sldLayoutIdLst>
  <p:hf hdr="0" ftr="0" dt="0"/>
  <p:txStyles>
    <p:titleStyle>
      <a:lvl1pPr algn="l" defTabSz="914400" rtl="0" eaLnBrk="1" latinLnBrk="0" hangingPunct="1">
        <a:spcBef>
          <a:spcPct val="0"/>
        </a:spcBef>
        <a:buNone/>
        <a:defRPr sz="2800" b="1" kern="1200" cap="all" spc="0" baseline="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1200"/>
        </a:spcBef>
        <a:spcAft>
          <a:spcPts val="400"/>
        </a:spcAft>
        <a:buFont typeface="Arial" pitchFamily="34" charset="0"/>
        <a:buNone/>
        <a:defRPr sz="1800" b="1" kern="1200" cap="all" baseline="0">
          <a:solidFill>
            <a:schemeClr val="accent2"/>
          </a:solidFill>
          <a:latin typeface="Arial" panose="020B0604020202020204" pitchFamily="34" charset="0"/>
          <a:ea typeface="+mn-ea"/>
          <a:cs typeface="Arial" panose="020B0604020202020204" pitchFamily="34" charset="0"/>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623888" indent="-188913" algn="l" defTabSz="914400" rtl="0" eaLnBrk="1" latinLnBrk="0" hangingPunct="1">
        <a:lnSpc>
          <a:spcPct val="110000"/>
        </a:lnSpc>
        <a:spcBef>
          <a:spcPts val="100"/>
        </a:spcBef>
        <a:spcAft>
          <a:spcPts val="200"/>
        </a:spcAft>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618">
          <p15:clr>
            <a:srgbClr val="F26B43"/>
          </p15:clr>
        </p15:guide>
        <p15:guide id="3" pos="158">
          <p15:clr>
            <a:srgbClr val="F26B43"/>
          </p15:clr>
        </p15:guide>
        <p15:guide id="4" pos="5602">
          <p15:clr>
            <a:srgbClr val="F26B43"/>
          </p15:clr>
        </p15:guide>
        <p15:guide id="5" orient="horz" pos="895" userDrawn="1">
          <p15:clr>
            <a:srgbClr val="F26B43"/>
          </p15:clr>
        </p15:guide>
        <p15:guide id="6" orient="horz" pos="164">
          <p15:clr>
            <a:srgbClr val="F26B43"/>
          </p15:clr>
        </p15:guide>
        <p15:guide id="7" orient="horz" pos="4065">
          <p15:clr>
            <a:srgbClr val="F26B43"/>
          </p15:clr>
        </p15:guide>
        <p15:guide id="8" orient="horz" pos="2387">
          <p15:clr>
            <a:srgbClr val="F26B43"/>
          </p15:clr>
        </p15:guide>
        <p15:guide id="9" pos="3787">
          <p15:clr>
            <a:srgbClr val="F26B43"/>
          </p15:clr>
        </p15:guide>
        <p15:guide id="10" pos="1973">
          <p15:clr>
            <a:srgbClr val="F26B43"/>
          </p15:clr>
        </p15:guide>
        <p15:guide id="11" orient="horz" pos="4020">
          <p15:clr>
            <a:srgbClr val="F26B43"/>
          </p15:clr>
        </p15:guide>
        <p15:guide id="12" orient="horz" pos="3475">
          <p15:clr>
            <a:srgbClr val="F26B43"/>
          </p15:clr>
        </p15:guide>
        <p15:guide id="13" orient="horz" pos="21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5.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0.jpeg"/><Relationship Id="rId7" Type="http://schemas.openxmlformats.org/officeDocument/2006/relationships/image" Target="../media/image33.emf"/><Relationship Id="rId2" Type="http://schemas.openxmlformats.org/officeDocument/2006/relationships/notesSlide" Target="../notesSlides/notesSlide1.xml"/><Relationship Id="rId1" Type="http://schemas.openxmlformats.org/officeDocument/2006/relationships/slideLayout" Target="../slideLayouts/slideLayout53.xml"/><Relationship Id="rId6" Type="http://schemas.openxmlformats.org/officeDocument/2006/relationships/image" Target="../media/image28.jpeg"/><Relationship Id="rId5" Type="http://schemas.openxmlformats.org/officeDocument/2006/relationships/image" Target="../media/image26.jpeg"/><Relationship Id="rId4" Type="http://schemas.openxmlformats.org/officeDocument/2006/relationships/image" Target="../media/image32.jpeg"/></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emf"/><Relationship Id="rId2" Type="http://schemas.openxmlformats.org/officeDocument/2006/relationships/image" Target="../media/image46.png"/><Relationship Id="rId1" Type="http://schemas.openxmlformats.org/officeDocument/2006/relationships/slideLayout" Target="../slideLayouts/slideLayout5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55.xm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3.xml"/><Relationship Id="rId5" Type="http://schemas.openxmlformats.org/officeDocument/2006/relationships/chart" Target="../charts/chart20.xml"/><Relationship Id="rId4" Type="http://schemas.openxmlformats.org/officeDocument/2006/relationships/chart" Target="../charts/chart19.xml"/></Relationships>
</file>

<file path=ppt/slides/_rels/slide3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5.png"/><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13D919A-E85B-A9B9-7C8B-F079D276BBF5}"/>
              </a:ext>
            </a:extLst>
          </p:cNvPr>
          <p:cNvSpPr>
            <a:spLocks noGrp="1"/>
          </p:cNvSpPr>
          <p:nvPr>
            <p:ph type="ctrTitle"/>
          </p:nvPr>
        </p:nvSpPr>
        <p:spPr>
          <a:xfrm>
            <a:off x="1331640" y="2564904"/>
            <a:ext cx="6481415" cy="1295797"/>
          </a:xfrm>
        </p:spPr>
        <p:txBody>
          <a:bodyPr/>
          <a:lstStyle/>
          <a:p>
            <a:r>
              <a:rPr lang="en-ZA" sz="2000" dirty="0"/>
              <a:t>ACSA ANNUAL FINANCIAL RESULTS</a:t>
            </a:r>
            <a:br>
              <a:rPr lang="en-ZA" sz="2800" dirty="0"/>
            </a:br>
            <a:r>
              <a:rPr lang="en-ZA" sz="2000" dirty="0"/>
              <a:t>FOR THE YEAR ENDED 31 MARCH 2022</a:t>
            </a:r>
          </a:p>
        </p:txBody>
      </p:sp>
      <p:sp>
        <p:nvSpPr>
          <p:cNvPr id="9" name="Subtitle 8">
            <a:extLst>
              <a:ext uri="{FF2B5EF4-FFF2-40B4-BE49-F238E27FC236}">
                <a16:creationId xmlns:a16="http://schemas.microsoft.com/office/drawing/2014/main" id="{049DA5A4-8592-0DDD-D5FC-D1DEEB09C559}"/>
              </a:ext>
            </a:extLst>
          </p:cNvPr>
          <p:cNvSpPr>
            <a:spLocks noGrp="1"/>
          </p:cNvSpPr>
          <p:nvPr>
            <p:ph type="subTitle" idx="1"/>
          </p:nvPr>
        </p:nvSpPr>
        <p:spPr>
          <a:xfrm>
            <a:off x="1331292" y="4004717"/>
            <a:ext cx="6481415" cy="288379"/>
          </a:xfrm>
        </p:spPr>
        <p:txBody>
          <a:bodyPr/>
          <a:lstStyle/>
          <a:p>
            <a:r>
              <a:rPr lang="en-ZA" dirty="0"/>
              <a:t>FY 2021/2022</a:t>
            </a:r>
          </a:p>
        </p:txBody>
      </p:sp>
    </p:spTree>
    <p:extLst>
      <p:ext uri="{BB962C8B-B14F-4D97-AF65-F5344CB8AC3E}">
        <p14:creationId xmlns:p14="http://schemas.microsoft.com/office/powerpoint/2010/main" val="86991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BE3A2-0206-F7A1-D65A-A530C27141E6}"/>
              </a:ext>
            </a:extLst>
          </p:cNvPr>
          <p:cNvSpPr>
            <a:spLocks noGrp="1"/>
          </p:cNvSpPr>
          <p:nvPr>
            <p:ph type="title"/>
          </p:nvPr>
        </p:nvSpPr>
        <p:spPr/>
        <p:txBody>
          <a:bodyPr/>
          <a:lstStyle/>
          <a:p>
            <a:br>
              <a:rPr lang="en-ZA" dirty="0"/>
            </a:br>
            <a:r>
              <a:rPr lang="en-ZA" dirty="0"/>
              <a:t>Easing of travel restrictions</a:t>
            </a:r>
          </a:p>
        </p:txBody>
      </p:sp>
      <p:sp>
        <p:nvSpPr>
          <p:cNvPr id="3" name="Content Placeholder 2">
            <a:extLst>
              <a:ext uri="{FF2B5EF4-FFF2-40B4-BE49-F238E27FC236}">
                <a16:creationId xmlns:a16="http://schemas.microsoft.com/office/drawing/2014/main" id="{9F96AAA3-2C9E-9542-2EC0-EF0435D015A3}"/>
              </a:ext>
            </a:extLst>
          </p:cNvPr>
          <p:cNvSpPr>
            <a:spLocks noGrp="1"/>
          </p:cNvSpPr>
          <p:nvPr>
            <p:ph idx="1"/>
          </p:nvPr>
        </p:nvSpPr>
        <p:spPr>
          <a:xfrm>
            <a:off x="250825" y="1196974"/>
            <a:ext cx="8642349" cy="4967759"/>
          </a:xfrm>
        </p:spPr>
        <p:txBody>
          <a:bodyPr/>
          <a:lstStyle/>
          <a:p>
            <a:r>
              <a:rPr lang="en-ZA" dirty="0"/>
              <a:t>Border restrictions remained one of the leading challenges for international travel in FY2021/22 </a:t>
            </a:r>
          </a:p>
          <a:p>
            <a:endParaRPr lang="en-ZA" dirty="0"/>
          </a:p>
        </p:txBody>
      </p:sp>
      <p:pic>
        <p:nvPicPr>
          <p:cNvPr id="5" name="Picture Placeholder 9">
            <a:extLst>
              <a:ext uri="{FF2B5EF4-FFF2-40B4-BE49-F238E27FC236}">
                <a16:creationId xmlns:a16="http://schemas.microsoft.com/office/drawing/2014/main" id="{91F09FDC-9302-D70A-4AA8-5D0B83EAB7DB}"/>
              </a:ext>
            </a:extLst>
          </p:cNvPr>
          <p:cNvPicPr>
            <a:picLocks noChangeAspect="1"/>
          </p:cNvPicPr>
          <p:nvPr/>
        </p:nvPicPr>
        <p:blipFill>
          <a:blip r:embed="rId2"/>
          <a:stretch>
            <a:fillRect/>
          </a:stretch>
        </p:blipFill>
        <p:spPr>
          <a:xfrm>
            <a:off x="250825" y="1484784"/>
            <a:ext cx="4783543" cy="3024188"/>
          </a:xfrm>
          <a:prstGeom prst="rect">
            <a:avLst/>
          </a:prstGeom>
        </p:spPr>
      </p:pic>
      <p:sp>
        <p:nvSpPr>
          <p:cNvPr id="22" name="Rectangle 21">
            <a:extLst>
              <a:ext uri="{FF2B5EF4-FFF2-40B4-BE49-F238E27FC236}">
                <a16:creationId xmlns:a16="http://schemas.microsoft.com/office/drawing/2014/main" id="{025C7049-02CD-C85E-0DB6-5D76ABCBC45E}"/>
              </a:ext>
            </a:extLst>
          </p:cNvPr>
          <p:cNvSpPr/>
          <p:nvPr/>
        </p:nvSpPr>
        <p:spPr>
          <a:xfrm>
            <a:off x="250825" y="4754751"/>
            <a:ext cx="8649066" cy="1698438"/>
          </a:xfrm>
          <a:prstGeom prst="rect">
            <a:avLst/>
          </a:prstGeom>
          <a:solidFill>
            <a:srgbClr val="EBEFF3"/>
          </a:solidFill>
        </p:spPr>
        <p:txBody>
          <a:bodyPr vert="horz" lIns="72000" tIns="72000" rIns="144000" bIns="72000" rtlCol="0">
            <a:noAutofit/>
          </a:bodyPr>
          <a:lstStyle/>
          <a:p>
            <a:pPr marL="268288" lvl="1" indent="-166688">
              <a:lnSpc>
                <a:spcPct val="110000"/>
              </a:lnSpc>
              <a:spcBef>
                <a:spcPts val="200"/>
              </a:spcBef>
              <a:spcAft>
                <a:spcPts val="200"/>
              </a:spcAft>
              <a:buClr>
                <a:schemeClr val="accent1"/>
              </a:buClr>
              <a:buFont typeface="Arial" pitchFamily="34" charset="0"/>
              <a:buChar char="•"/>
            </a:pPr>
            <a:r>
              <a:rPr lang="en-US" sz="1400" dirty="0">
                <a:solidFill>
                  <a:schemeClr val="tx2">
                    <a:lumMod val="50000"/>
                  </a:schemeClr>
                </a:solidFill>
              </a:rPr>
              <a:t>Many countries have re-opened their borders for international travel and have moved from “closed”</a:t>
            </a:r>
            <a:br>
              <a:rPr lang="en-US" sz="1400" dirty="0">
                <a:solidFill>
                  <a:schemeClr val="tx2">
                    <a:lumMod val="50000"/>
                  </a:schemeClr>
                </a:solidFill>
              </a:rPr>
            </a:br>
            <a:r>
              <a:rPr lang="en-US" sz="1400" dirty="0">
                <a:solidFill>
                  <a:schemeClr val="tx2">
                    <a:lumMod val="50000"/>
                  </a:schemeClr>
                </a:solidFill>
              </a:rPr>
              <a:t>to international travel to “open with restrictions” under pre-travel requirements for testing and vaccination</a:t>
            </a:r>
          </a:p>
          <a:p>
            <a:pPr marL="268288" lvl="1" indent="-166688">
              <a:lnSpc>
                <a:spcPct val="110000"/>
              </a:lnSpc>
              <a:spcBef>
                <a:spcPts val="200"/>
              </a:spcBef>
              <a:spcAft>
                <a:spcPts val="200"/>
              </a:spcAft>
              <a:buClr>
                <a:schemeClr val="accent1"/>
              </a:buClr>
              <a:buFont typeface="Arial" pitchFamily="34" charset="0"/>
              <a:buChar char="•"/>
            </a:pPr>
            <a:r>
              <a:rPr lang="en-US" sz="1400" dirty="0">
                <a:solidFill>
                  <a:schemeClr val="tx2">
                    <a:lumMod val="50000"/>
                  </a:schemeClr>
                </a:solidFill>
              </a:rPr>
              <a:t>Asia-Pacific region however remains closed to international travel</a:t>
            </a:r>
          </a:p>
          <a:p>
            <a:pPr marL="268288" lvl="1" indent="-166688">
              <a:lnSpc>
                <a:spcPct val="110000"/>
              </a:lnSpc>
              <a:spcBef>
                <a:spcPts val="200"/>
              </a:spcBef>
              <a:spcAft>
                <a:spcPts val="200"/>
              </a:spcAft>
              <a:buClr>
                <a:schemeClr val="accent1"/>
              </a:buClr>
              <a:buFont typeface="Arial" pitchFamily="34" charset="0"/>
              <a:buChar char="•"/>
            </a:pPr>
            <a:r>
              <a:rPr lang="en-US" sz="1400" dirty="0">
                <a:solidFill>
                  <a:schemeClr val="tx2">
                    <a:lumMod val="50000"/>
                  </a:schemeClr>
                </a:solidFill>
              </a:rPr>
              <a:t>Markets like China, Japan, which make up a significant share of global traffic under “normal’ circumstances, remain restrictive – this is due to (1) the geo-political tensions (Russia/Ukraine conflict) and (2), the ongoing spread of the Covid-19 virus in Asia</a:t>
            </a:r>
          </a:p>
        </p:txBody>
      </p:sp>
      <p:sp>
        <p:nvSpPr>
          <p:cNvPr id="23" name="Footer Placeholder 22">
            <a:extLst>
              <a:ext uri="{FF2B5EF4-FFF2-40B4-BE49-F238E27FC236}">
                <a16:creationId xmlns:a16="http://schemas.microsoft.com/office/drawing/2014/main" id="{5ACBCEFE-DE51-C11F-35E7-064A0B18C136}"/>
              </a:ext>
            </a:extLst>
          </p:cNvPr>
          <p:cNvSpPr>
            <a:spLocks noGrp="1"/>
          </p:cNvSpPr>
          <p:nvPr>
            <p:ph type="ftr" sz="quarter" idx="11"/>
          </p:nvPr>
        </p:nvSpPr>
        <p:spPr>
          <a:xfrm>
            <a:off x="250825" y="4437112"/>
            <a:ext cx="4321175" cy="287610"/>
          </a:xfrm>
        </p:spPr>
        <p:txBody>
          <a:bodyPr/>
          <a:lstStyle/>
          <a:p>
            <a:r>
              <a:rPr lang="en-ZA" dirty="0"/>
              <a:t>Source: KAYAK, March 2022</a:t>
            </a:r>
          </a:p>
        </p:txBody>
      </p:sp>
      <p:sp>
        <p:nvSpPr>
          <p:cNvPr id="24" name="Rectangle 23">
            <a:extLst>
              <a:ext uri="{FF2B5EF4-FFF2-40B4-BE49-F238E27FC236}">
                <a16:creationId xmlns:a16="http://schemas.microsoft.com/office/drawing/2014/main" id="{291D4ACD-A424-3E11-8F52-5F65635F339F}"/>
              </a:ext>
            </a:extLst>
          </p:cNvPr>
          <p:cNvSpPr/>
          <p:nvPr/>
        </p:nvSpPr>
        <p:spPr>
          <a:xfrm>
            <a:off x="5292080" y="1556767"/>
            <a:ext cx="216024" cy="216024"/>
          </a:xfrm>
          <a:prstGeom prst="rect">
            <a:avLst/>
          </a:prstGeom>
          <a:solidFill>
            <a:srgbClr val="2EB87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0" tIns="0" rIns="0" bIns="0" numCol="1" spcCol="0" rtlCol="0" fromWordArt="0" anchor="ctr" anchorCtr="0" forceAA="0" compatLnSpc="1">
            <a:prstTxWarp prst="textNoShape">
              <a:avLst/>
            </a:prstTxWarp>
            <a:noAutofit/>
          </a:bodyPr>
          <a:lstStyle/>
          <a:p>
            <a:pPr>
              <a:lnSpc>
                <a:spcPct val="110000"/>
              </a:lnSpc>
              <a:spcBef>
                <a:spcPts val="100"/>
              </a:spcBef>
              <a:spcAft>
                <a:spcPts val="100"/>
              </a:spcAft>
            </a:pPr>
            <a:r>
              <a:rPr lang="en-US" sz="1100" b="1" dirty="0">
                <a:solidFill>
                  <a:schemeClr val="tx1"/>
                </a:solidFill>
              </a:rPr>
              <a:t>OPEN</a:t>
            </a:r>
            <a:endParaRPr lang="en-ZA" sz="1100" b="1" dirty="0">
              <a:solidFill>
                <a:schemeClr val="tx1"/>
              </a:solidFill>
            </a:endParaRPr>
          </a:p>
        </p:txBody>
      </p:sp>
      <p:sp>
        <p:nvSpPr>
          <p:cNvPr id="25" name="Rectangle 24">
            <a:extLst>
              <a:ext uri="{FF2B5EF4-FFF2-40B4-BE49-F238E27FC236}">
                <a16:creationId xmlns:a16="http://schemas.microsoft.com/office/drawing/2014/main" id="{9E979661-769C-BD8D-8FFF-71B0E65C864B}"/>
              </a:ext>
            </a:extLst>
          </p:cNvPr>
          <p:cNvSpPr/>
          <p:nvPr/>
        </p:nvSpPr>
        <p:spPr>
          <a:xfrm>
            <a:off x="5292080" y="1844849"/>
            <a:ext cx="3744416" cy="2383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200" dirty="0">
                <a:solidFill>
                  <a:schemeClr val="tx1"/>
                </a:solidFill>
              </a:rPr>
              <a:t>Open for travel. Covid-19 testing / quarantine not required</a:t>
            </a:r>
          </a:p>
        </p:txBody>
      </p:sp>
      <p:sp>
        <p:nvSpPr>
          <p:cNvPr id="26" name="Rectangle 25">
            <a:extLst>
              <a:ext uri="{FF2B5EF4-FFF2-40B4-BE49-F238E27FC236}">
                <a16:creationId xmlns:a16="http://schemas.microsoft.com/office/drawing/2014/main" id="{98D5A9C5-A91A-5FDA-7148-E29F903EC94D}"/>
              </a:ext>
            </a:extLst>
          </p:cNvPr>
          <p:cNvSpPr/>
          <p:nvPr/>
        </p:nvSpPr>
        <p:spPr>
          <a:xfrm>
            <a:off x="7885114" y="1556767"/>
            <a:ext cx="1008062" cy="21604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lnSpc>
                <a:spcPct val="110000"/>
              </a:lnSpc>
              <a:spcBef>
                <a:spcPts val="100"/>
              </a:spcBef>
              <a:spcAft>
                <a:spcPts val="100"/>
              </a:spcAft>
            </a:pPr>
            <a:r>
              <a:rPr lang="en-US" sz="1050" b="1" dirty="0">
                <a:solidFill>
                  <a:schemeClr val="tx1"/>
                </a:solidFill>
              </a:rPr>
              <a:t>151 </a:t>
            </a:r>
            <a:r>
              <a:rPr lang="en-US" sz="1050" dirty="0">
                <a:solidFill>
                  <a:schemeClr val="tx1"/>
                </a:solidFill>
              </a:rPr>
              <a:t>countries</a:t>
            </a:r>
          </a:p>
        </p:txBody>
      </p:sp>
      <p:sp>
        <p:nvSpPr>
          <p:cNvPr id="30" name="Rectangle 29">
            <a:extLst>
              <a:ext uri="{FF2B5EF4-FFF2-40B4-BE49-F238E27FC236}">
                <a16:creationId xmlns:a16="http://schemas.microsoft.com/office/drawing/2014/main" id="{AD786F76-0048-5765-54A2-299AB117A6C2}"/>
              </a:ext>
            </a:extLst>
          </p:cNvPr>
          <p:cNvSpPr/>
          <p:nvPr/>
        </p:nvSpPr>
        <p:spPr>
          <a:xfrm>
            <a:off x="5292080" y="2276872"/>
            <a:ext cx="216024" cy="216024"/>
          </a:xfrm>
          <a:prstGeom prst="rect">
            <a:avLst/>
          </a:prstGeom>
          <a:solidFill>
            <a:srgbClr val="89E8B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0" tIns="0" rIns="0" bIns="0" numCol="1" spcCol="0" rtlCol="0" fromWordArt="0" anchor="ctr" anchorCtr="0" forceAA="0" compatLnSpc="1">
            <a:prstTxWarp prst="textNoShape">
              <a:avLst/>
            </a:prstTxWarp>
            <a:noAutofit/>
          </a:bodyPr>
          <a:lstStyle/>
          <a:p>
            <a:pPr>
              <a:lnSpc>
                <a:spcPct val="110000"/>
              </a:lnSpc>
              <a:spcBef>
                <a:spcPts val="100"/>
              </a:spcBef>
              <a:spcAft>
                <a:spcPts val="100"/>
              </a:spcAft>
            </a:pPr>
            <a:r>
              <a:rPr lang="en-US" sz="1100" b="1" dirty="0">
                <a:solidFill>
                  <a:schemeClr val="tx1"/>
                </a:solidFill>
              </a:rPr>
              <a:t>TEST &amp; TRAVEL</a:t>
            </a:r>
            <a:endParaRPr lang="en-ZA" sz="1100" b="1" dirty="0">
              <a:solidFill>
                <a:schemeClr val="tx1"/>
              </a:solidFill>
            </a:endParaRPr>
          </a:p>
        </p:txBody>
      </p:sp>
      <p:sp>
        <p:nvSpPr>
          <p:cNvPr id="31" name="Rectangle 30">
            <a:extLst>
              <a:ext uri="{FF2B5EF4-FFF2-40B4-BE49-F238E27FC236}">
                <a16:creationId xmlns:a16="http://schemas.microsoft.com/office/drawing/2014/main" id="{C7351E69-86D9-947E-57F5-775BDC140B08}"/>
              </a:ext>
            </a:extLst>
          </p:cNvPr>
          <p:cNvSpPr/>
          <p:nvPr/>
        </p:nvSpPr>
        <p:spPr>
          <a:xfrm>
            <a:off x="5292080" y="2636937"/>
            <a:ext cx="3601095" cy="2880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200" dirty="0">
                <a:solidFill>
                  <a:schemeClr val="tx1"/>
                </a:solidFill>
              </a:rPr>
              <a:t>Open for travel with required Covid-19 testing</a:t>
            </a:r>
          </a:p>
        </p:txBody>
      </p:sp>
      <p:sp>
        <p:nvSpPr>
          <p:cNvPr id="32" name="Rectangle 31">
            <a:extLst>
              <a:ext uri="{FF2B5EF4-FFF2-40B4-BE49-F238E27FC236}">
                <a16:creationId xmlns:a16="http://schemas.microsoft.com/office/drawing/2014/main" id="{ABE8ADC0-CDB6-D45C-79B1-7BA4D69909FD}"/>
              </a:ext>
            </a:extLst>
          </p:cNvPr>
          <p:cNvSpPr/>
          <p:nvPr/>
        </p:nvSpPr>
        <p:spPr>
          <a:xfrm>
            <a:off x="7885114" y="2276872"/>
            <a:ext cx="1008062" cy="21604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lnSpc>
                <a:spcPct val="110000"/>
              </a:lnSpc>
              <a:spcBef>
                <a:spcPts val="100"/>
              </a:spcBef>
              <a:spcAft>
                <a:spcPts val="100"/>
              </a:spcAft>
            </a:pPr>
            <a:r>
              <a:rPr lang="en-US" sz="1050" b="1" dirty="0">
                <a:solidFill>
                  <a:schemeClr val="tx1"/>
                </a:solidFill>
              </a:rPr>
              <a:t>41 </a:t>
            </a:r>
            <a:r>
              <a:rPr lang="en-US" sz="1050" dirty="0">
                <a:solidFill>
                  <a:schemeClr val="tx1"/>
                </a:solidFill>
              </a:rPr>
              <a:t>countries</a:t>
            </a:r>
          </a:p>
        </p:txBody>
      </p:sp>
      <p:sp>
        <p:nvSpPr>
          <p:cNvPr id="33" name="Rectangle 32">
            <a:extLst>
              <a:ext uri="{FF2B5EF4-FFF2-40B4-BE49-F238E27FC236}">
                <a16:creationId xmlns:a16="http://schemas.microsoft.com/office/drawing/2014/main" id="{0B32D5B0-0FB7-3239-7025-0ED4C04FD1D5}"/>
              </a:ext>
            </a:extLst>
          </p:cNvPr>
          <p:cNvSpPr/>
          <p:nvPr/>
        </p:nvSpPr>
        <p:spPr>
          <a:xfrm>
            <a:off x="5292080" y="2996952"/>
            <a:ext cx="216024" cy="216024"/>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0" tIns="0" rIns="0" bIns="0" numCol="1" spcCol="0" rtlCol="0" fromWordArt="0" anchor="ctr" anchorCtr="0" forceAA="0" compatLnSpc="1">
            <a:prstTxWarp prst="textNoShape">
              <a:avLst/>
            </a:prstTxWarp>
            <a:noAutofit/>
          </a:bodyPr>
          <a:lstStyle/>
          <a:p>
            <a:pPr>
              <a:lnSpc>
                <a:spcPct val="110000"/>
              </a:lnSpc>
              <a:spcBef>
                <a:spcPts val="100"/>
              </a:spcBef>
              <a:spcAft>
                <a:spcPts val="100"/>
              </a:spcAft>
            </a:pPr>
            <a:r>
              <a:rPr lang="en-US" sz="1100" b="1" dirty="0">
                <a:solidFill>
                  <a:schemeClr val="tx1"/>
                </a:solidFill>
              </a:rPr>
              <a:t>TEST &amp; QUARANTINE</a:t>
            </a:r>
            <a:endParaRPr lang="en-ZA" sz="1100" b="1" dirty="0">
              <a:solidFill>
                <a:schemeClr val="tx1"/>
              </a:solidFill>
            </a:endParaRPr>
          </a:p>
        </p:txBody>
      </p:sp>
      <p:sp>
        <p:nvSpPr>
          <p:cNvPr id="34" name="Rectangle 33">
            <a:extLst>
              <a:ext uri="{FF2B5EF4-FFF2-40B4-BE49-F238E27FC236}">
                <a16:creationId xmlns:a16="http://schemas.microsoft.com/office/drawing/2014/main" id="{4F906AD0-E018-AA94-70CF-7E8E29FF4645}"/>
              </a:ext>
            </a:extLst>
          </p:cNvPr>
          <p:cNvSpPr/>
          <p:nvPr/>
        </p:nvSpPr>
        <p:spPr>
          <a:xfrm>
            <a:off x="5292080" y="3284984"/>
            <a:ext cx="3601095" cy="2880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200" dirty="0">
                <a:solidFill>
                  <a:schemeClr val="tx1"/>
                </a:solidFill>
              </a:rPr>
              <a:t>Open for travel with required Covid-19 testing and quarantine upon arrival</a:t>
            </a:r>
          </a:p>
        </p:txBody>
      </p:sp>
      <p:sp>
        <p:nvSpPr>
          <p:cNvPr id="35" name="Rectangle 34">
            <a:extLst>
              <a:ext uri="{FF2B5EF4-FFF2-40B4-BE49-F238E27FC236}">
                <a16:creationId xmlns:a16="http://schemas.microsoft.com/office/drawing/2014/main" id="{960028C1-4918-63F6-DD9F-6AD61E98ED92}"/>
              </a:ext>
            </a:extLst>
          </p:cNvPr>
          <p:cNvSpPr/>
          <p:nvPr/>
        </p:nvSpPr>
        <p:spPr>
          <a:xfrm>
            <a:off x="7885114" y="2996952"/>
            <a:ext cx="1008062" cy="21604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lnSpc>
                <a:spcPct val="110000"/>
              </a:lnSpc>
              <a:spcBef>
                <a:spcPts val="100"/>
              </a:spcBef>
              <a:spcAft>
                <a:spcPts val="100"/>
              </a:spcAft>
            </a:pPr>
            <a:r>
              <a:rPr lang="en-US" sz="1050" b="1" dirty="0">
                <a:solidFill>
                  <a:schemeClr val="tx1"/>
                </a:solidFill>
              </a:rPr>
              <a:t>5 </a:t>
            </a:r>
            <a:r>
              <a:rPr lang="en-US" sz="1050" dirty="0">
                <a:solidFill>
                  <a:schemeClr val="tx1"/>
                </a:solidFill>
              </a:rPr>
              <a:t>countries</a:t>
            </a:r>
          </a:p>
        </p:txBody>
      </p:sp>
      <p:sp>
        <p:nvSpPr>
          <p:cNvPr id="36" name="Rectangle 35">
            <a:extLst>
              <a:ext uri="{FF2B5EF4-FFF2-40B4-BE49-F238E27FC236}">
                <a16:creationId xmlns:a16="http://schemas.microsoft.com/office/drawing/2014/main" id="{BE88E7BA-854B-A9A0-4D96-B772AB18DEED}"/>
              </a:ext>
            </a:extLst>
          </p:cNvPr>
          <p:cNvSpPr/>
          <p:nvPr/>
        </p:nvSpPr>
        <p:spPr>
          <a:xfrm>
            <a:off x="5292080" y="3827140"/>
            <a:ext cx="216024" cy="216024"/>
          </a:xfrm>
          <a:prstGeom prst="rect">
            <a:avLst/>
          </a:prstGeom>
          <a:solidFill>
            <a:srgbClr val="FC838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0" tIns="0" rIns="0" bIns="0" numCol="1" spcCol="0" rtlCol="0" fromWordArt="0" anchor="ctr" anchorCtr="0" forceAA="0" compatLnSpc="1">
            <a:prstTxWarp prst="textNoShape">
              <a:avLst/>
            </a:prstTxWarp>
            <a:noAutofit/>
          </a:bodyPr>
          <a:lstStyle/>
          <a:p>
            <a:pPr>
              <a:lnSpc>
                <a:spcPct val="110000"/>
              </a:lnSpc>
              <a:spcBef>
                <a:spcPts val="100"/>
              </a:spcBef>
              <a:spcAft>
                <a:spcPts val="100"/>
              </a:spcAft>
            </a:pPr>
            <a:r>
              <a:rPr lang="en-US" sz="1100" b="1" dirty="0">
                <a:solidFill>
                  <a:schemeClr val="tx1"/>
                </a:solidFill>
              </a:rPr>
              <a:t>CLOSED</a:t>
            </a:r>
            <a:endParaRPr lang="en-ZA" sz="1100" b="1" dirty="0">
              <a:solidFill>
                <a:schemeClr val="tx1"/>
              </a:solidFill>
            </a:endParaRPr>
          </a:p>
        </p:txBody>
      </p:sp>
      <p:sp>
        <p:nvSpPr>
          <p:cNvPr id="37" name="Rectangle 36">
            <a:extLst>
              <a:ext uri="{FF2B5EF4-FFF2-40B4-BE49-F238E27FC236}">
                <a16:creationId xmlns:a16="http://schemas.microsoft.com/office/drawing/2014/main" id="{999FF75B-2BFB-179C-B0DA-FA24665399B9}"/>
              </a:ext>
            </a:extLst>
          </p:cNvPr>
          <p:cNvSpPr/>
          <p:nvPr/>
        </p:nvSpPr>
        <p:spPr>
          <a:xfrm>
            <a:off x="5292080" y="4098255"/>
            <a:ext cx="3601095" cy="2880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200" dirty="0">
                <a:solidFill>
                  <a:schemeClr val="tx1"/>
                </a:solidFill>
              </a:rPr>
              <a:t>Only returning citizens or people in special circumstances may enter</a:t>
            </a:r>
          </a:p>
        </p:txBody>
      </p:sp>
      <p:sp>
        <p:nvSpPr>
          <p:cNvPr id="38" name="Rectangle 37">
            <a:extLst>
              <a:ext uri="{FF2B5EF4-FFF2-40B4-BE49-F238E27FC236}">
                <a16:creationId xmlns:a16="http://schemas.microsoft.com/office/drawing/2014/main" id="{EA16FBF8-B088-837C-C108-79E7D4E71E91}"/>
              </a:ext>
            </a:extLst>
          </p:cNvPr>
          <p:cNvSpPr/>
          <p:nvPr/>
        </p:nvSpPr>
        <p:spPr>
          <a:xfrm>
            <a:off x="7885114" y="3827140"/>
            <a:ext cx="1008062" cy="21604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lnSpc>
                <a:spcPct val="110000"/>
              </a:lnSpc>
              <a:spcBef>
                <a:spcPts val="100"/>
              </a:spcBef>
              <a:spcAft>
                <a:spcPts val="100"/>
              </a:spcAft>
            </a:pPr>
            <a:r>
              <a:rPr lang="en-US" sz="1050" b="1" dirty="0">
                <a:solidFill>
                  <a:schemeClr val="tx1"/>
                </a:solidFill>
              </a:rPr>
              <a:t>30 </a:t>
            </a:r>
            <a:r>
              <a:rPr lang="en-US" sz="1050" dirty="0">
                <a:solidFill>
                  <a:schemeClr val="tx1"/>
                </a:solidFill>
              </a:rPr>
              <a:t>countries</a:t>
            </a:r>
          </a:p>
        </p:txBody>
      </p:sp>
      <p:grpSp>
        <p:nvGrpSpPr>
          <p:cNvPr id="45" name="Group 44">
            <a:extLst>
              <a:ext uri="{FF2B5EF4-FFF2-40B4-BE49-F238E27FC236}">
                <a16:creationId xmlns:a16="http://schemas.microsoft.com/office/drawing/2014/main" id="{E96CED6B-93E9-D9D1-BB53-24A2594BD647}"/>
              </a:ext>
            </a:extLst>
          </p:cNvPr>
          <p:cNvGrpSpPr/>
          <p:nvPr/>
        </p:nvGrpSpPr>
        <p:grpSpPr>
          <a:xfrm>
            <a:off x="5292080" y="2087790"/>
            <a:ext cx="3601095" cy="80649"/>
            <a:chOff x="5292080" y="2132856"/>
            <a:chExt cx="3601095" cy="80649"/>
          </a:xfrm>
        </p:grpSpPr>
        <p:cxnSp>
          <p:nvCxnSpPr>
            <p:cNvPr id="40" name="Straight Connector 39">
              <a:extLst>
                <a:ext uri="{FF2B5EF4-FFF2-40B4-BE49-F238E27FC236}">
                  <a16:creationId xmlns:a16="http://schemas.microsoft.com/office/drawing/2014/main" id="{A45BCF28-FB49-9C37-FE7E-13128D7E6B9E}"/>
                </a:ext>
              </a:extLst>
            </p:cNvPr>
            <p:cNvCxnSpPr>
              <a:cxnSpLocks/>
            </p:cNvCxnSpPr>
            <p:nvPr userDrawn="1"/>
          </p:nvCxnSpPr>
          <p:spPr>
            <a:xfrm>
              <a:off x="5292080" y="2174356"/>
              <a:ext cx="3601095" cy="0"/>
            </a:xfrm>
            <a:prstGeom prst="line">
              <a:avLst/>
            </a:prstGeom>
            <a:solidFill>
              <a:schemeClr val="bg1"/>
            </a:solidFill>
            <a:ln w="12700">
              <a:solidFill>
                <a:srgbClr val="2EB874"/>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A0BF47AF-BBD5-B339-8439-7F181AB04BDC}"/>
                </a:ext>
              </a:extLst>
            </p:cNvPr>
            <p:cNvSpPr>
              <a:spLocks noChangeAspect="1"/>
            </p:cNvSpPr>
            <p:nvPr userDrawn="1"/>
          </p:nvSpPr>
          <p:spPr>
            <a:xfrm>
              <a:off x="5988376" y="2132856"/>
              <a:ext cx="80649" cy="80649"/>
            </a:xfrm>
            <a:prstGeom prst="ellipse">
              <a:avLst/>
            </a:prstGeom>
            <a:solidFill>
              <a:schemeClr val="bg1"/>
            </a:solidFill>
            <a:ln w="12700">
              <a:solidFill>
                <a:srgbClr val="2EB87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42" name="Oval 41">
              <a:extLst>
                <a:ext uri="{FF2B5EF4-FFF2-40B4-BE49-F238E27FC236}">
                  <a16:creationId xmlns:a16="http://schemas.microsoft.com/office/drawing/2014/main" id="{1B3940B4-18E5-44B3-9D01-4867AB93E1CF}"/>
                </a:ext>
              </a:extLst>
            </p:cNvPr>
            <p:cNvSpPr>
              <a:spLocks noChangeAspect="1"/>
            </p:cNvSpPr>
            <p:nvPr userDrawn="1"/>
          </p:nvSpPr>
          <p:spPr>
            <a:xfrm>
              <a:off x="7092280" y="2132856"/>
              <a:ext cx="80649" cy="80649"/>
            </a:xfrm>
            <a:prstGeom prst="ellipse">
              <a:avLst/>
            </a:prstGeom>
            <a:solidFill>
              <a:schemeClr val="bg1"/>
            </a:solidFill>
            <a:ln w="12700">
              <a:solidFill>
                <a:srgbClr val="2EB87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grpSp>
      <p:grpSp>
        <p:nvGrpSpPr>
          <p:cNvPr id="46" name="Group 45">
            <a:extLst>
              <a:ext uri="{FF2B5EF4-FFF2-40B4-BE49-F238E27FC236}">
                <a16:creationId xmlns:a16="http://schemas.microsoft.com/office/drawing/2014/main" id="{D4C582F6-6BE7-D4BD-53D4-B48884D786FD}"/>
              </a:ext>
            </a:extLst>
          </p:cNvPr>
          <p:cNvGrpSpPr/>
          <p:nvPr/>
        </p:nvGrpSpPr>
        <p:grpSpPr>
          <a:xfrm>
            <a:off x="5292080" y="2884979"/>
            <a:ext cx="3601095" cy="80649"/>
            <a:chOff x="5292080" y="2132856"/>
            <a:chExt cx="3601095" cy="80649"/>
          </a:xfrm>
        </p:grpSpPr>
        <p:cxnSp>
          <p:nvCxnSpPr>
            <p:cNvPr id="47" name="Straight Connector 46">
              <a:extLst>
                <a:ext uri="{FF2B5EF4-FFF2-40B4-BE49-F238E27FC236}">
                  <a16:creationId xmlns:a16="http://schemas.microsoft.com/office/drawing/2014/main" id="{56218820-3E1D-46BB-32E4-C681F96A2699}"/>
                </a:ext>
              </a:extLst>
            </p:cNvPr>
            <p:cNvCxnSpPr>
              <a:cxnSpLocks/>
            </p:cNvCxnSpPr>
            <p:nvPr userDrawn="1"/>
          </p:nvCxnSpPr>
          <p:spPr>
            <a:xfrm>
              <a:off x="5292080" y="2174356"/>
              <a:ext cx="3601095" cy="0"/>
            </a:xfrm>
            <a:prstGeom prst="line">
              <a:avLst/>
            </a:prstGeom>
            <a:solidFill>
              <a:schemeClr val="bg1"/>
            </a:solidFill>
            <a:ln w="12700">
              <a:solidFill>
                <a:srgbClr val="89E8B6"/>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0326113E-B0EE-DB10-34DA-0B6B5F89A20E}"/>
                </a:ext>
              </a:extLst>
            </p:cNvPr>
            <p:cNvSpPr>
              <a:spLocks noChangeAspect="1"/>
            </p:cNvSpPr>
            <p:nvPr userDrawn="1"/>
          </p:nvSpPr>
          <p:spPr>
            <a:xfrm>
              <a:off x="5652120" y="2132856"/>
              <a:ext cx="80649" cy="80649"/>
            </a:xfrm>
            <a:prstGeom prst="ellipse">
              <a:avLst/>
            </a:prstGeom>
            <a:solidFill>
              <a:schemeClr val="bg1"/>
            </a:solidFill>
            <a:ln w="12700">
              <a:solidFill>
                <a:srgbClr val="89E8B6"/>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49" name="Oval 48">
              <a:extLst>
                <a:ext uri="{FF2B5EF4-FFF2-40B4-BE49-F238E27FC236}">
                  <a16:creationId xmlns:a16="http://schemas.microsoft.com/office/drawing/2014/main" id="{78236E33-7677-B3A1-4A42-A155586BD27A}"/>
                </a:ext>
              </a:extLst>
            </p:cNvPr>
            <p:cNvSpPr>
              <a:spLocks noChangeAspect="1"/>
            </p:cNvSpPr>
            <p:nvPr userDrawn="1"/>
          </p:nvSpPr>
          <p:spPr>
            <a:xfrm>
              <a:off x="8667815" y="2132856"/>
              <a:ext cx="80649" cy="80649"/>
            </a:xfrm>
            <a:prstGeom prst="ellipse">
              <a:avLst/>
            </a:prstGeom>
            <a:solidFill>
              <a:schemeClr val="bg1"/>
            </a:solidFill>
            <a:ln w="12700">
              <a:solidFill>
                <a:srgbClr val="89E8B6"/>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grpSp>
      <p:grpSp>
        <p:nvGrpSpPr>
          <p:cNvPr id="50" name="Group 49">
            <a:extLst>
              <a:ext uri="{FF2B5EF4-FFF2-40B4-BE49-F238E27FC236}">
                <a16:creationId xmlns:a16="http://schemas.microsoft.com/office/drawing/2014/main" id="{47351323-C155-3F7E-EE32-94B381CBFC96}"/>
              </a:ext>
            </a:extLst>
          </p:cNvPr>
          <p:cNvGrpSpPr/>
          <p:nvPr/>
        </p:nvGrpSpPr>
        <p:grpSpPr>
          <a:xfrm>
            <a:off x="5292080" y="3672585"/>
            <a:ext cx="3601095" cy="80649"/>
            <a:chOff x="5292080" y="2132856"/>
            <a:chExt cx="3601095" cy="80649"/>
          </a:xfrm>
        </p:grpSpPr>
        <p:cxnSp>
          <p:nvCxnSpPr>
            <p:cNvPr id="51" name="Straight Connector 50">
              <a:extLst>
                <a:ext uri="{FF2B5EF4-FFF2-40B4-BE49-F238E27FC236}">
                  <a16:creationId xmlns:a16="http://schemas.microsoft.com/office/drawing/2014/main" id="{DFE75B6A-3611-DA11-9794-F7238AC69B42}"/>
                </a:ext>
              </a:extLst>
            </p:cNvPr>
            <p:cNvCxnSpPr>
              <a:cxnSpLocks/>
            </p:cNvCxnSpPr>
            <p:nvPr userDrawn="1"/>
          </p:nvCxnSpPr>
          <p:spPr>
            <a:xfrm>
              <a:off x="5292080" y="2174356"/>
              <a:ext cx="3601095" cy="0"/>
            </a:xfrm>
            <a:prstGeom prst="line">
              <a:avLst/>
            </a:prstGeom>
            <a:solidFill>
              <a:schemeClr val="bg1"/>
            </a:solidFill>
            <a:ln w="12700">
              <a:solidFill>
                <a:srgbClr val="D8E1E8"/>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5FBE66A6-B52A-ECC7-55F3-8463CEA3551C}"/>
                </a:ext>
              </a:extLst>
            </p:cNvPr>
            <p:cNvSpPr>
              <a:spLocks noChangeAspect="1"/>
            </p:cNvSpPr>
            <p:nvPr userDrawn="1"/>
          </p:nvSpPr>
          <p:spPr>
            <a:xfrm>
              <a:off x="6723599" y="2132856"/>
              <a:ext cx="80649" cy="80649"/>
            </a:xfrm>
            <a:prstGeom prst="ellipse">
              <a:avLst/>
            </a:prstGeom>
            <a:solidFill>
              <a:schemeClr val="bg1"/>
            </a:solidFill>
            <a:ln w="12700">
              <a:solidFill>
                <a:srgbClr val="D8E1E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53" name="Oval 52">
              <a:extLst>
                <a:ext uri="{FF2B5EF4-FFF2-40B4-BE49-F238E27FC236}">
                  <a16:creationId xmlns:a16="http://schemas.microsoft.com/office/drawing/2014/main" id="{563FBA51-ABB5-61B7-68B2-7E80E0D25023}"/>
                </a:ext>
              </a:extLst>
            </p:cNvPr>
            <p:cNvSpPr>
              <a:spLocks noChangeAspect="1"/>
            </p:cNvSpPr>
            <p:nvPr userDrawn="1"/>
          </p:nvSpPr>
          <p:spPr>
            <a:xfrm>
              <a:off x="7596336" y="2132856"/>
              <a:ext cx="80649" cy="80649"/>
            </a:xfrm>
            <a:prstGeom prst="ellipse">
              <a:avLst/>
            </a:prstGeom>
            <a:solidFill>
              <a:schemeClr val="bg1"/>
            </a:solidFill>
            <a:ln w="12700">
              <a:solidFill>
                <a:srgbClr val="D8E1E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grpSp>
      <p:grpSp>
        <p:nvGrpSpPr>
          <p:cNvPr id="54" name="Group 53">
            <a:extLst>
              <a:ext uri="{FF2B5EF4-FFF2-40B4-BE49-F238E27FC236}">
                <a16:creationId xmlns:a16="http://schemas.microsoft.com/office/drawing/2014/main" id="{E18F5492-BCA7-A786-DC43-43228CB6BA89}"/>
              </a:ext>
            </a:extLst>
          </p:cNvPr>
          <p:cNvGrpSpPr/>
          <p:nvPr/>
        </p:nvGrpSpPr>
        <p:grpSpPr>
          <a:xfrm>
            <a:off x="5292080" y="4463085"/>
            <a:ext cx="3601095" cy="80649"/>
            <a:chOff x="5292080" y="2132856"/>
            <a:chExt cx="3601095" cy="80649"/>
          </a:xfrm>
        </p:grpSpPr>
        <p:cxnSp>
          <p:nvCxnSpPr>
            <p:cNvPr id="55" name="Straight Connector 54">
              <a:extLst>
                <a:ext uri="{FF2B5EF4-FFF2-40B4-BE49-F238E27FC236}">
                  <a16:creationId xmlns:a16="http://schemas.microsoft.com/office/drawing/2014/main" id="{6C68B2D8-8625-9EC1-81DF-B4593BA19143}"/>
                </a:ext>
              </a:extLst>
            </p:cNvPr>
            <p:cNvCxnSpPr>
              <a:cxnSpLocks/>
            </p:cNvCxnSpPr>
            <p:nvPr userDrawn="1"/>
          </p:nvCxnSpPr>
          <p:spPr>
            <a:xfrm>
              <a:off x="5292080" y="2174356"/>
              <a:ext cx="3601095" cy="0"/>
            </a:xfrm>
            <a:prstGeom prst="line">
              <a:avLst/>
            </a:prstGeom>
            <a:solidFill>
              <a:schemeClr val="bg1"/>
            </a:solidFill>
            <a:ln w="12700">
              <a:solidFill>
                <a:srgbClr val="FC8389"/>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2FEC5316-CDE7-DA68-AED1-CB72C046E883}"/>
                </a:ext>
              </a:extLst>
            </p:cNvPr>
            <p:cNvSpPr>
              <a:spLocks noChangeAspect="1"/>
            </p:cNvSpPr>
            <p:nvPr userDrawn="1"/>
          </p:nvSpPr>
          <p:spPr>
            <a:xfrm>
              <a:off x="6435567" y="2132856"/>
              <a:ext cx="80649" cy="80649"/>
            </a:xfrm>
            <a:prstGeom prst="ellipse">
              <a:avLst/>
            </a:prstGeom>
            <a:solidFill>
              <a:schemeClr val="bg1"/>
            </a:solidFill>
            <a:ln w="12700">
              <a:solidFill>
                <a:srgbClr val="FC8389"/>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57" name="Oval 56">
              <a:extLst>
                <a:ext uri="{FF2B5EF4-FFF2-40B4-BE49-F238E27FC236}">
                  <a16:creationId xmlns:a16="http://schemas.microsoft.com/office/drawing/2014/main" id="{94D163F2-C73B-0978-726C-53AB078D5C74}"/>
                </a:ext>
              </a:extLst>
            </p:cNvPr>
            <p:cNvSpPr>
              <a:spLocks noChangeAspect="1"/>
            </p:cNvSpPr>
            <p:nvPr userDrawn="1"/>
          </p:nvSpPr>
          <p:spPr>
            <a:xfrm>
              <a:off x="8595807" y="2132856"/>
              <a:ext cx="80649" cy="80649"/>
            </a:xfrm>
            <a:prstGeom prst="ellipse">
              <a:avLst/>
            </a:prstGeom>
            <a:solidFill>
              <a:schemeClr val="bg1"/>
            </a:solidFill>
            <a:ln w="12700">
              <a:solidFill>
                <a:srgbClr val="FC8389"/>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grpSp>
    </p:spTree>
    <p:extLst>
      <p:ext uri="{BB962C8B-B14F-4D97-AF65-F5344CB8AC3E}">
        <p14:creationId xmlns:p14="http://schemas.microsoft.com/office/powerpoint/2010/main" val="2849282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5981-F37E-D5AD-A312-AD81D4D745EB}"/>
              </a:ext>
            </a:extLst>
          </p:cNvPr>
          <p:cNvSpPr>
            <a:spLocks noGrp="1"/>
          </p:cNvSpPr>
          <p:nvPr>
            <p:ph type="title"/>
          </p:nvPr>
        </p:nvSpPr>
        <p:spPr/>
        <p:txBody>
          <a:bodyPr/>
          <a:lstStyle/>
          <a:p>
            <a:br>
              <a:rPr lang="en-ZA" dirty="0"/>
            </a:br>
            <a:r>
              <a:rPr lang="en-ZA" dirty="0"/>
              <a:t>importance of cargo to sustainability</a:t>
            </a:r>
          </a:p>
        </p:txBody>
      </p:sp>
      <p:pic>
        <p:nvPicPr>
          <p:cNvPr id="5" name="Picture 4">
            <a:extLst>
              <a:ext uri="{FF2B5EF4-FFF2-40B4-BE49-F238E27FC236}">
                <a16:creationId xmlns:a16="http://schemas.microsoft.com/office/drawing/2014/main" id="{35915CDA-963C-340C-2DDC-CB939F45DB67}"/>
              </a:ext>
            </a:extLst>
          </p:cNvPr>
          <p:cNvPicPr>
            <a:picLocks noChangeAspect="1"/>
          </p:cNvPicPr>
          <p:nvPr/>
        </p:nvPicPr>
        <p:blipFill>
          <a:blip r:embed="rId2"/>
          <a:stretch>
            <a:fillRect/>
          </a:stretch>
        </p:blipFill>
        <p:spPr>
          <a:xfrm>
            <a:off x="395536" y="3501205"/>
            <a:ext cx="3980684" cy="2663950"/>
          </a:xfrm>
          <a:prstGeom prst="rect">
            <a:avLst/>
          </a:prstGeom>
          <a:ln>
            <a:solidFill>
              <a:schemeClr val="tx1"/>
            </a:solidFill>
          </a:ln>
        </p:spPr>
      </p:pic>
      <p:sp>
        <p:nvSpPr>
          <p:cNvPr id="6" name="Content Placeholder 2">
            <a:extLst>
              <a:ext uri="{FF2B5EF4-FFF2-40B4-BE49-F238E27FC236}">
                <a16:creationId xmlns:a16="http://schemas.microsoft.com/office/drawing/2014/main" id="{866D91F1-3C12-320A-53A7-3759E7BCFD2E}"/>
              </a:ext>
            </a:extLst>
          </p:cNvPr>
          <p:cNvSpPr>
            <a:spLocks noGrp="1"/>
          </p:cNvSpPr>
          <p:nvPr>
            <p:ph idx="1"/>
          </p:nvPr>
        </p:nvSpPr>
        <p:spPr>
          <a:xfrm>
            <a:off x="250825" y="1196974"/>
            <a:ext cx="8785671" cy="4968181"/>
          </a:xfrm>
        </p:spPr>
        <p:txBody>
          <a:bodyPr/>
          <a:lstStyle/>
          <a:p>
            <a:r>
              <a:rPr lang="en-ZA" dirty="0"/>
              <a:t>The Covid-19 pandemic has highlighted the importance of Cargo to the aviation industry</a:t>
            </a:r>
          </a:p>
          <a:p>
            <a:pPr lvl="1"/>
            <a:r>
              <a:rPr lang="en-ZA" dirty="0">
                <a:solidFill>
                  <a:schemeClr val="tx2">
                    <a:lumMod val="50000"/>
                  </a:schemeClr>
                </a:solidFill>
              </a:rPr>
              <a:t>Historically, cargo was evenly divided between aircraft belly and dedicated freighters. Post Covid-19, a higher percentage of cargo is transported via dedicated freighters.</a:t>
            </a:r>
          </a:p>
          <a:p>
            <a:pPr lvl="1"/>
            <a:r>
              <a:rPr lang="en-ZA" dirty="0">
                <a:solidFill>
                  <a:schemeClr val="tx2">
                    <a:lumMod val="50000"/>
                  </a:schemeClr>
                </a:solidFill>
              </a:rPr>
              <a:t>Airline revenue mix has also been affected – airlines generate higher revenues from cargo than pre-2019</a:t>
            </a:r>
          </a:p>
          <a:p>
            <a:pPr lvl="1"/>
            <a:endParaRPr lang="en-ZA" dirty="0">
              <a:solidFill>
                <a:schemeClr val="tx2">
                  <a:lumMod val="50000"/>
                </a:schemeClr>
              </a:solidFill>
            </a:endParaRPr>
          </a:p>
        </p:txBody>
      </p:sp>
      <p:sp>
        <p:nvSpPr>
          <p:cNvPr id="7" name="TextBox 6">
            <a:extLst>
              <a:ext uri="{FF2B5EF4-FFF2-40B4-BE49-F238E27FC236}">
                <a16:creationId xmlns:a16="http://schemas.microsoft.com/office/drawing/2014/main" id="{7E2F604F-5AB8-F598-D242-A952D864CF90}"/>
              </a:ext>
            </a:extLst>
          </p:cNvPr>
          <p:cNvSpPr txBox="1"/>
          <p:nvPr/>
        </p:nvSpPr>
        <p:spPr>
          <a:xfrm>
            <a:off x="283296" y="6268282"/>
            <a:ext cx="8593394" cy="246221"/>
          </a:xfrm>
          <a:prstGeom prst="rect">
            <a:avLst/>
          </a:prstGeom>
          <a:noFill/>
        </p:spPr>
        <p:txBody>
          <a:bodyPr wrap="square">
            <a:spAutoFit/>
          </a:bodyPr>
          <a:lstStyle/>
          <a:p>
            <a:pPr algn="l"/>
            <a:r>
              <a:rPr lang="en-ZA" sz="1000" i="1" u="none" strike="noStrike" baseline="0" dirty="0">
                <a:latin typeface="+mj-lt"/>
              </a:rPr>
              <a:t>Source: IATA Economics, </a:t>
            </a:r>
            <a:r>
              <a:rPr lang="en-US" sz="1000" i="1" u="none" strike="noStrike" baseline="0" dirty="0">
                <a:latin typeface="+mj-lt"/>
              </a:rPr>
              <a:t>Global Outlook for Air Transport </a:t>
            </a:r>
            <a:r>
              <a:rPr lang="en-ZA" sz="1000" i="1" u="none" strike="noStrike" baseline="0" dirty="0">
                <a:latin typeface="+mj-lt"/>
              </a:rPr>
              <a:t>Times of Turbulence &amp; IATA Monthly statistics</a:t>
            </a:r>
            <a:endParaRPr lang="en-ZA" sz="1000" i="1" dirty="0">
              <a:latin typeface="+mj-lt"/>
            </a:endParaRPr>
          </a:p>
        </p:txBody>
      </p:sp>
      <p:pic>
        <p:nvPicPr>
          <p:cNvPr id="8" name="Picture 7">
            <a:extLst>
              <a:ext uri="{FF2B5EF4-FFF2-40B4-BE49-F238E27FC236}">
                <a16:creationId xmlns:a16="http://schemas.microsoft.com/office/drawing/2014/main" id="{087A4003-A804-DA27-6EE3-A42F0BF3DAC1}"/>
              </a:ext>
            </a:extLst>
          </p:cNvPr>
          <p:cNvPicPr>
            <a:picLocks noChangeAspect="1"/>
          </p:cNvPicPr>
          <p:nvPr/>
        </p:nvPicPr>
        <p:blipFill>
          <a:blip r:embed="rId3"/>
          <a:stretch>
            <a:fillRect/>
          </a:stretch>
        </p:blipFill>
        <p:spPr>
          <a:xfrm>
            <a:off x="4510114" y="3486543"/>
            <a:ext cx="4392488" cy="2730176"/>
          </a:xfrm>
          <a:prstGeom prst="rect">
            <a:avLst/>
          </a:prstGeom>
        </p:spPr>
      </p:pic>
      <p:sp>
        <p:nvSpPr>
          <p:cNvPr id="9" name="Rectangle 8">
            <a:extLst>
              <a:ext uri="{FF2B5EF4-FFF2-40B4-BE49-F238E27FC236}">
                <a16:creationId xmlns:a16="http://schemas.microsoft.com/office/drawing/2014/main" id="{C1893036-530F-BB08-E1A9-F4646E40C59A}"/>
              </a:ext>
            </a:extLst>
          </p:cNvPr>
          <p:cNvSpPr/>
          <p:nvPr/>
        </p:nvSpPr>
        <p:spPr>
          <a:xfrm>
            <a:off x="395536" y="3213496"/>
            <a:ext cx="3889128" cy="287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ZA" sz="1100" dirty="0">
                <a:solidFill>
                  <a:schemeClr val="tx1"/>
                </a:solidFill>
              </a:rPr>
              <a:t>Percentage Source of Airline Revenue</a:t>
            </a:r>
          </a:p>
        </p:txBody>
      </p:sp>
      <p:sp>
        <p:nvSpPr>
          <p:cNvPr id="10" name="Rectangle 9">
            <a:extLst>
              <a:ext uri="{FF2B5EF4-FFF2-40B4-BE49-F238E27FC236}">
                <a16:creationId xmlns:a16="http://schemas.microsoft.com/office/drawing/2014/main" id="{C2609778-40C3-47D7-62A7-0429A1E2897D}"/>
              </a:ext>
            </a:extLst>
          </p:cNvPr>
          <p:cNvSpPr/>
          <p:nvPr/>
        </p:nvSpPr>
        <p:spPr>
          <a:xfrm>
            <a:off x="4513314" y="3198834"/>
            <a:ext cx="3889128" cy="287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ZA" sz="1100" dirty="0">
                <a:solidFill>
                  <a:schemeClr val="tx1"/>
                </a:solidFill>
              </a:rPr>
              <a:t>Carriage of International Air Cargo (million CTK)</a:t>
            </a:r>
          </a:p>
        </p:txBody>
      </p:sp>
    </p:spTree>
    <p:extLst>
      <p:ext uri="{BB962C8B-B14F-4D97-AF65-F5344CB8AC3E}">
        <p14:creationId xmlns:p14="http://schemas.microsoft.com/office/powerpoint/2010/main" val="1820634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488535-49D8-3E01-1261-F6D702E271D2}"/>
              </a:ext>
            </a:extLst>
          </p:cNvPr>
          <p:cNvSpPr>
            <a:spLocks noGrp="1"/>
          </p:cNvSpPr>
          <p:nvPr>
            <p:ph type="title"/>
          </p:nvPr>
        </p:nvSpPr>
        <p:spPr/>
        <p:txBody>
          <a:bodyPr/>
          <a:lstStyle/>
          <a:p>
            <a:r>
              <a:rPr lang="en-US" dirty="0"/>
              <a:t>04</a:t>
            </a:r>
          </a:p>
        </p:txBody>
      </p:sp>
      <p:sp>
        <p:nvSpPr>
          <p:cNvPr id="10" name="Text Placeholder 9">
            <a:extLst>
              <a:ext uri="{FF2B5EF4-FFF2-40B4-BE49-F238E27FC236}">
                <a16:creationId xmlns:a16="http://schemas.microsoft.com/office/drawing/2014/main" id="{1DA960D4-6649-9FE4-A3FF-3917F9A58A3C}"/>
              </a:ext>
            </a:extLst>
          </p:cNvPr>
          <p:cNvSpPr>
            <a:spLocks noGrp="1"/>
          </p:cNvSpPr>
          <p:nvPr>
            <p:ph type="body" idx="1"/>
          </p:nvPr>
        </p:nvSpPr>
        <p:spPr/>
        <p:txBody>
          <a:bodyPr/>
          <a:lstStyle/>
          <a:p>
            <a:r>
              <a:rPr lang="en-US" dirty="0"/>
              <a:t>RECOVER &amp; SUSTAIN STRATEGY</a:t>
            </a:r>
          </a:p>
        </p:txBody>
      </p:sp>
    </p:spTree>
    <p:extLst>
      <p:ext uri="{BB962C8B-B14F-4D97-AF65-F5344CB8AC3E}">
        <p14:creationId xmlns:p14="http://schemas.microsoft.com/office/powerpoint/2010/main" val="717147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2BB4-38D1-A6CC-5415-07899F1D4639}"/>
              </a:ext>
            </a:extLst>
          </p:cNvPr>
          <p:cNvSpPr>
            <a:spLocks noGrp="1"/>
          </p:cNvSpPr>
          <p:nvPr>
            <p:ph type="title"/>
          </p:nvPr>
        </p:nvSpPr>
        <p:spPr/>
        <p:txBody>
          <a:bodyPr/>
          <a:lstStyle/>
          <a:p>
            <a:br>
              <a:rPr lang="en-ZA" dirty="0"/>
            </a:br>
            <a:r>
              <a:rPr lang="en-ZA" dirty="0"/>
              <a:t>RECOVER AND SUSTAIN STRATEGY</a:t>
            </a:r>
          </a:p>
        </p:txBody>
      </p:sp>
      <p:grpSp>
        <p:nvGrpSpPr>
          <p:cNvPr id="3" name="Group 2">
            <a:extLst>
              <a:ext uri="{FF2B5EF4-FFF2-40B4-BE49-F238E27FC236}">
                <a16:creationId xmlns:a16="http://schemas.microsoft.com/office/drawing/2014/main" id="{3BE649BE-324F-CA8F-AE25-0430010DA136}"/>
              </a:ext>
            </a:extLst>
          </p:cNvPr>
          <p:cNvGrpSpPr/>
          <p:nvPr/>
        </p:nvGrpSpPr>
        <p:grpSpPr>
          <a:xfrm>
            <a:off x="0" y="1043843"/>
            <a:ext cx="9144000" cy="5827312"/>
            <a:chOff x="0" y="256249"/>
            <a:chExt cx="12192000" cy="7018236"/>
          </a:xfrm>
        </p:grpSpPr>
        <p:sp>
          <p:nvSpPr>
            <p:cNvPr id="4" name="Rectangle 3">
              <a:extLst>
                <a:ext uri="{FF2B5EF4-FFF2-40B4-BE49-F238E27FC236}">
                  <a16:creationId xmlns:a16="http://schemas.microsoft.com/office/drawing/2014/main" id="{6B980B30-A7B6-D629-D45E-634CAF0E0D24}"/>
                </a:ext>
              </a:extLst>
            </p:cNvPr>
            <p:cNvSpPr/>
            <p:nvPr/>
          </p:nvSpPr>
          <p:spPr>
            <a:xfrm>
              <a:off x="0" y="644577"/>
              <a:ext cx="12192000" cy="62134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5"/>
                </a:spcBef>
                <a:spcAft>
                  <a:spcPts val="75"/>
                </a:spcAft>
              </a:pPr>
              <a:endParaRPr lang="en-ZA" sz="1050"/>
            </a:p>
          </p:txBody>
        </p:sp>
        <p:sp>
          <p:nvSpPr>
            <p:cNvPr id="5" name="Rectangle 4">
              <a:extLst>
                <a:ext uri="{FF2B5EF4-FFF2-40B4-BE49-F238E27FC236}">
                  <a16:creationId xmlns:a16="http://schemas.microsoft.com/office/drawing/2014/main" id="{2C280182-144D-9391-1385-B0BDC070006A}"/>
                </a:ext>
              </a:extLst>
            </p:cNvPr>
            <p:cNvSpPr/>
            <p:nvPr/>
          </p:nvSpPr>
          <p:spPr>
            <a:xfrm>
              <a:off x="238940" y="256249"/>
              <a:ext cx="11722149" cy="602484"/>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100" dirty="0">
                  <a:latin typeface="+mj-lt"/>
                  <a:cs typeface="Arial" panose="020B0604020202020204" pitchFamily="34" charset="0"/>
                </a:rPr>
                <a:t>Our strategy will be implemented over </a:t>
              </a:r>
              <a:r>
                <a:rPr lang="en-GB" sz="1100" b="1" dirty="0">
                  <a:latin typeface="+mj-lt"/>
                  <a:cs typeface="Arial" panose="020B0604020202020204" pitchFamily="34" charset="0"/>
                </a:rPr>
                <a:t>three timeframes, now – 2025, 2026 – 2030 and beyond 2030</a:t>
              </a:r>
              <a:r>
                <a:rPr lang="en-GB" sz="1100" dirty="0">
                  <a:latin typeface="+mj-lt"/>
                  <a:cs typeface="Arial" panose="020B0604020202020204" pitchFamily="34" charset="0"/>
                </a:rPr>
                <a:t> and is centred around three business pillars, </a:t>
              </a:r>
            </a:p>
            <a:p>
              <a:pPr algn="ctr"/>
              <a:r>
                <a:rPr lang="en-GB" sz="1100" b="1" dirty="0">
                  <a:latin typeface="+mj-lt"/>
                  <a:cs typeface="Arial" panose="020B0604020202020204" pitchFamily="34" charset="0"/>
                </a:rPr>
                <a:t>run airports, develop airports and grow footprint</a:t>
              </a:r>
              <a:r>
                <a:rPr lang="en-GB" sz="1100" dirty="0">
                  <a:latin typeface="+mj-lt"/>
                  <a:cs typeface="Arial" panose="020B0604020202020204" pitchFamily="34" charset="0"/>
                </a:rPr>
                <a:t> and to create value over the short-, medium- and long- term and is outlined as follows:</a:t>
              </a:r>
              <a:endParaRPr lang="en-ZA" sz="1100" dirty="0">
                <a:latin typeface="+mj-lt"/>
                <a:cs typeface="Arial" panose="020B0604020202020204" pitchFamily="34" charset="0"/>
              </a:endParaRPr>
            </a:p>
          </p:txBody>
        </p:sp>
        <p:grpSp>
          <p:nvGrpSpPr>
            <p:cNvPr id="6" name="Group 5">
              <a:extLst>
                <a:ext uri="{FF2B5EF4-FFF2-40B4-BE49-F238E27FC236}">
                  <a16:creationId xmlns:a16="http://schemas.microsoft.com/office/drawing/2014/main" id="{F4D868C3-DE17-1F50-D19F-353431FE7CF9}"/>
                </a:ext>
              </a:extLst>
            </p:cNvPr>
            <p:cNvGrpSpPr/>
            <p:nvPr/>
          </p:nvGrpSpPr>
          <p:grpSpPr>
            <a:xfrm>
              <a:off x="193733" y="935064"/>
              <a:ext cx="11804303" cy="6339421"/>
              <a:chOff x="193733" y="935064"/>
              <a:chExt cx="11804303" cy="6339421"/>
            </a:xfrm>
          </p:grpSpPr>
          <p:grpSp>
            <p:nvGrpSpPr>
              <p:cNvPr id="7" name="Group 6">
                <a:extLst>
                  <a:ext uri="{FF2B5EF4-FFF2-40B4-BE49-F238E27FC236}">
                    <a16:creationId xmlns:a16="http://schemas.microsoft.com/office/drawing/2014/main" id="{0A17AC20-63E5-4DFA-0F5A-F4C46CEDF285}"/>
                  </a:ext>
                </a:extLst>
              </p:cNvPr>
              <p:cNvGrpSpPr/>
              <p:nvPr/>
            </p:nvGrpSpPr>
            <p:grpSpPr>
              <a:xfrm>
                <a:off x="193733" y="935064"/>
                <a:ext cx="11804303" cy="6339421"/>
                <a:chOff x="175260" y="1119784"/>
                <a:chExt cx="11804303" cy="6339421"/>
              </a:xfrm>
            </p:grpSpPr>
            <p:sp>
              <p:nvSpPr>
                <p:cNvPr id="10" name="Rectangle: Rounded Corners 13">
                  <a:extLst>
                    <a:ext uri="{FF2B5EF4-FFF2-40B4-BE49-F238E27FC236}">
                      <a16:creationId xmlns:a16="http://schemas.microsoft.com/office/drawing/2014/main" id="{C7E34A26-C11F-7275-ABBB-0DA85004F29C}"/>
                    </a:ext>
                  </a:extLst>
                </p:cNvPr>
                <p:cNvSpPr/>
                <p:nvPr/>
              </p:nvSpPr>
              <p:spPr>
                <a:xfrm>
                  <a:off x="232797" y="1119784"/>
                  <a:ext cx="4286249" cy="153146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en-ZA" sz="1100" b="1" dirty="0">
                      <a:solidFill>
                        <a:schemeClr val="bg1"/>
                      </a:solidFill>
                    </a:rPr>
                    <a:t>TIMEFRAME #1 - NOW – 2025</a:t>
                  </a:r>
                </a:p>
                <a:p>
                  <a:pPr lvl="0" algn="ctr"/>
                  <a:endParaRPr lang="en-ZA" sz="1100" b="1" dirty="0">
                    <a:solidFill>
                      <a:schemeClr val="bg1"/>
                    </a:solidFill>
                  </a:endParaRPr>
                </a:p>
                <a:p>
                  <a:pPr marL="171450" lvl="0" indent="-171450">
                    <a:buFont typeface="Arial" panose="020B0604020202020204" pitchFamily="34" charset="0"/>
                    <a:buChar char="•"/>
                  </a:pPr>
                  <a:r>
                    <a:rPr lang="en-ZA" sz="1100" dirty="0">
                      <a:solidFill>
                        <a:schemeClr val="bg1"/>
                      </a:solidFill>
                    </a:rPr>
                    <a:t>Extend and defend core businesses</a:t>
                  </a:r>
                </a:p>
                <a:p>
                  <a:pPr marL="171450" indent="-171450">
                    <a:buFont typeface="Arial" panose="020B0604020202020204" pitchFamily="34" charset="0"/>
                    <a:buChar char="•"/>
                  </a:pPr>
                  <a:r>
                    <a:rPr lang="en-ZA" sz="1100" dirty="0">
                      <a:cs typeface="Arial"/>
                    </a:rPr>
                    <a:t>Explore emerging businesses that could transform the company</a:t>
                  </a:r>
                </a:p>
                <a:p>
                  <a:pPr marL="171450" indent="-171450">
                    <a:buFont typeface="Arial" panose="020B0604020202020204" pitchFamily="34" charset="0"/>
                    <a:buChar char="•"/>
                  </a:pPr>
                  <a:r>
                    <a:rPr lang="en-ZA" sz="1100" dirty="0">
                      <a:solidFill>
                        <a:schemeClr val="bg1"/>
                      </a:solidFill>
                    </a:rPr>
                    <a:t>Minimal Capex  (Replace and Refurbish)</a:t>
                  </a:r>
                </a:p>
                <a:p>
                  <a:pPr marL="171450" indent="-171450">
                    <a:buFont typeface="Arial" panose="020B0604020202020204" pitchFamily="34" charset="0"/>
                    <a:buChar char="•"/>
                  </a:pPr>
                  <a:endParaRPr lang="en-ZA" sz="1100" dirty="0">
                    <a:solidFill>
                      <a:schemeClr val="bg1"/>
                    </a:solidFill>
                  </a:endParaRPr>
                </a:p>
              </p:txBody>
            </p:sp>
            <p:sp>
              <p:nvSpPr>
                <p:cNvPr id="11" name="Rectangle: Rounded Corners 14">
                  <a:extLst>
                    <a:ext uri="{FF2B5EF4-FFF2-40B4-BE49-F238E27FC236}">
                      <a16:creationId xmlns:a16="http://schemas.microsoft.com/office/drawing/2014/main" id="{F8C084F0-1636-9EEE-054D-AACA8CFD0822}"/>
                    </a:ext>
                  </a:extLst>
                </p:cNvPr>
                <p:cNvSpPr/>
                <p:nvPr/>
              </p:nvSpPr>
              <p:spPr>
                <a:xfrm>
                  <a:off x="4648043" y="1119784"/>
                  <a:ext cx="3996689" cy="153146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lgn="ctr"/>
                  <a:r>
                    <a:rPr lang="en-ZA" sz="1100" b="1" dirty="0">
                      <a:solidFill>
                        <a:schemeClr val="bg1"/>
                      </a:solidFill>
                    </a:rPr>
                    <a:t>TIMEFRAME #2 - 2026 – 2030</a:t>
                  </a:r>
                </a:p>
                <a:p>
                  <a:pPr lvl="0" algn="ctr"/>
                  <a:endParaRPr lang="en-ZA" sz="1100" b="1" dirty="0">
                    <a:solidFill>
                      <a:schemeClr val="bg1"/>
                    </a:solidFill>
                  </a:endParaRPr>
                </a:p>
                <a:p>
                  <a:pPr marL="171450" lvl="0" indent="-171450">
                    <a:buFont typeface="Arial" panose="020B0604020202020204" pitchFamily="34" charset="0"/>
                    <a:buChar char="•"/>
                  </a:pPr>
                  <a:r>
                    <a:rPr lang="en-ZA" sz="1100" dirty="0">
                      <a:solidFill>
                        <a:schemeClr val="bg1"/>
                      </a:solidFill>
                    </a:rPr>
                    <a:t>Build emerging businesses, to drive revenue growth and contribute to economic growth, to ensure company’s longer-term future</a:t>
                  </a:r>
                </a:p>
                <a:p>
                  <a:pPr marL="171450" lvl="0" indent="-171450">
                    <a:buFont typeface="Arial" panose="020B0604020202020204" pitchFamily="34" charset="0"/>
                    <a:buChar char="•"/>
                  </a:pPr>
                  <a:r>
                    <a:rPr lang="en-ZA" sz="1100" dirty="0">
                      <a:solidFill>
                        <a:schemeClr val="bg1"/>
                      </a:solidFill>
                    </a:rPr>
                    <a:t>More Investment Partnerships  (Capacity Focus)</a:t>
                  </a:r>
                </a:p>
              </p:txBody>
            </p:sp>
            <p:sp>
              <p:nvSpPr>
                <p:cNvPr id="12" name="Rectangle: Rounded Corners 15">
                  <a:extLst>
                    <a:ext uri="{FF2B5EF4-FFF2-40B4-BE49-F238E27FC236}">
                      <a16:creationId xmlns:a16="http://schemas.microsoft.com/office/drawing/2014/main" id="{09168FCC-AE98-5999-8AB1-DC781846AD29}"/>
                    </a:ext>
                  </a:extLst>
                </p:cNvPr>
                <p:cNvSpPr/>
                <p:nvPr/>
              </p:nvSpPr>
              <p:spPr>
                <a:xfrm>
                  <a:off x="8793322" y="1147912"/>
                  <a:ext cx="3158531" cy="14860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lgn="ctr"/>
                  <a:r>
                    <a:rPr lang="en-ZA" sz="1100" b="1" dirty="0">
                      <a:solidFill>
                        <a:schemeClr val="bg1"/>
                      </a:solidFill>
                    </a:rPr>
                    <a:t>TIMEFRAME #3 - Beyond 2030</a:t>
                  </a:r>
                </a:p>
                <a:p>
                  <a:pPr marL="171450" lvl="0" indent="-171450">
                    <a:buFont typeface="Arial" panose="020B0604020202020204" pitchFamily="34" charset="0"/>
                    <a:buChar char="•"/>
                  </a:pPr>
                  <a:endParaRPr lang="en-ZA" sz="1100" dirty="0">
                    <a:solidFill>
                      <a:schemeClr val="bg1"/>
                    </a:solidFill>
                  </a:endParaRPr>
                </a:p>
                <a:p>
                  <a:pPr marL="171450" lvl="0" indent="-171450">
                    <a:buFont typeface="Arial" panose="020B0604020202020204" pitchFamily="34" charset="0"/>
                    <a:buChar char="•"/>
                  </a:pPr>
                  <a:r>
                    <a:rPr lang="en-ZA" sz="1100" dirty="0">
                      <a:solidFill>
                        <a:schemeClr val="bg1"/>
                      </a:solidFill>
                    </a:rPr>
                    <a:t>Operate the new ACSA with a redirected focus and growth trajectory</a:t>
                  </a:r>
                </a:p>
                <a:p>
                  <a:pPr marL="171450" lvl="0" indent="-171450">
                    <a:buFont typeface="Arial" panose="020B0604020202020204" pitchFamily="34" charset="0"/>
                    <a:buChar char="•"/>
                  </a:pPr>
                  <a:r>
                    <a:rPr lang="en-ZA" sz="1100" dirty="0">
                      <a:solidFill>
                        <a:schemeClr val="bg1"/>
                      </a:solidFill>
                    </a:rPr>
                    <a:t>Pronounced Growth</a:t>
                  </a:r>
                </a:p>
              </p:txBody>
            </p:sp>
            <p:grpSp>
              <p:nvGrpSpPr>
                <p:cNvPr id="13" name="Group 12">
                  <a:extLst>
                    <a:ext uri="{FF2B5EF4-FFF2-40B4-BE49-F238E27FC236}">
                      <a16:creationId xmlns:a16="http://schemas.microsoft.com/office/drawing/2014/main" id="{4094EBAC-DC71-D676-789E-0A247C6B28E9}"/>
                    </a:ext>
                  </a:extLst>
                </p:cNvPr>
                <p:cNvGrpSpPr/>
                <p:nvPr/>
              </p:nvGrpSpPr>
              <p:grpSpPr>
                <a:xfrm>
                  <a:off x="175260" y="2722807"/>
                  <a:ext cx="11804303" cy="4736398"/>
                  <a:chOff x="175260" y="2205355"/>
                  <a:chExt cx="11804303" cy="5328328"/>
                </a:xfrm>
              </p:grpSpPr>
              <p:sp>
                <p:nvSpPr>
                  <p:cNvPr id="14" name="Flowchart: Document 18">
                    <a:extLst>
                      <a:ext uri="{FF2B5EF4-FFF2-40B4-BE49-F238E27FC236}">
                        <a16:creationId xmlns:a16="http://schemas.microsoft.com/office/drawing/2014/main" id="{1F33B063-4E25-2DBC-1205-3CD3F4CC905B}"/>
                      </a:ext>
                    </a:extLst>
                  </p:cNvPr>
                  <p:cNvSpPr/>
                  <p:nvPr/>
                </p:nvSpPr>
                <p:spPr>
                  <a:xfrm>
                    <a:off x="197963" y="2205355"/>
                    <a:ext cx="4290909" cy="2030477"/>
                  </a:xfrm>
                  <a:prstGeom prst="flowChartDocumen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5"/>
                      </a:spcBef>
                      <a:spcAft>
                        <a:spcPts val="75"/>
                      </a:spcAft>
                    </a:pPr>
                    <a:r>
                      <a:rPr lang="en-ZA" sz="1100" b="1" dirty="0">
                        <a:latin typeface="+mj-lt"/>
                      </a:rPr>
                      <a:t>RUN AIRPORTS</a:t>
                    </a:r>
                  </a:p>
                  <a:p>
                    <a:pPr algn="ctr">
                      <a:lnSpc>
                        <a:spcPct val="110000"/>
                      </a:lnSpc>
                      <a:spcBef>
                        <a:spcPts val="75"/>
                      </a:spcBef>
                      <a:spcAft>
                        <a:spcPts val="75"/>
                      </a:spcAft>
                    </a:pPr>
                    <a:r>
                      <a:rPr lang="en-ZA" sz="1100" u="sng" dirty="0">
                        <a:solidFill>
                          <a:schemeClr val="bg1"/>
                        </a:solidFill>
                        <a:latin typeface="+mj-lt"/>
                      </a:rPr>
                      <a:t>Run our airports efficiently, optimally and innovatively</a:t>
                    </a:r>
                  </a:p>
                  <a:p>
                    <a:pPr marL="69056" lvl="1">
                      <a:spcBef>
                        <a:spcPts val="450"/>
                      </a:spcBef>
                      <a:buSzPct val="65000"/>
                    </a:pPr>
                    <a:r>
                      <a:rPr lang="en-ZA" altLang="en-US" sz="1100" dirty="0">
                        <a:latin typeface="+mj-lt"/>
                        <a:cs typeface="Arial" panose="020B0604020202020204" pitchFamily="34" charset="0"/>
                      </a:rPr>
                      <a:t>Restructuring, productivity enhancement and cost reduction initiatives will help maintain healthy performance</a:t>
                    </a:r>
                  </a:p>
                  <a:p>
                    <a:pPr marL="69056" lvl="1">
                      <a:spcBef>
                        <a:spcPts val="450"/>
                      </a:spcBef>
                      <a:buSzPct val="65000"/>
                    </a:pPr>
                    <a:endParaRPr lang="en-ZA" altLang="en-US" sz="1100" dirty="0">
                      <a:latin typeface="+mj-lt"/>
                      <a:cs typeface="Arial" panose="020B0604020202020204" pitchFamily="34" charset="0"/>
                    </a:endParaRPr>
                  </a:p>
                </p:txBody>
              </p:sp>
              <p:sp>
                <p:nvSpPr>
                  <p:cNvPr id="15" name="Flowchart: Document 19">
                    <a:extLst>
                      <a:ext uri="{FF2B5EF4-FFF2-40B4-BE49-F238E27FC236}">
                        <a16:creationId xmlns:a16="http://schemas.microsoft.com/office/drawing/2014/main" id="{B98F92AB-1B4B-078C-091B-865B8312A2E0}"/>
                      </a:ext>
                    </a:extLst>
                  </p:cNvPr>
                  <p:cNvSpPr/>
                  <p:nvPr/>
                </p:nvSpPr>
                <p:spPr>
                  <a:xfrm>
                    <a:off x="4645412" y="3515465"/>
                    <a:ext cx="4009061" cy="2281371"/>
                  </a:xfrm>
                  <a:prstGeom prst="flowChartDocument">
                    <a:avLst/>
                  </a:prstGeom>
                  <a:solidFill>
                    <a:srgbClr val="86848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450"/>
                      </a:spcBef>
                    </a:pPr>
                    <a:r>
                      <a:rPr lang="en-ZA" sz="1100" b="1" dirty="0">
                        <a:latin typeface="+mj-lt"/>
                        <a:cs typeface="Arial" panose="020B0604020202020204" pitchFamily="34" charset="0"/>
                      </a:rPr>
                      <a:t>DEVELOP AIRPORTS</a:t>
                    </a:r>
                  </a:p>
                  <a:p>
                    <a:pPr algn="ctr">
                      <a:lnSpc>
                        <a:spcPct val="110000"/>
                      </a:lnSpc>
                      <a:spcBef>
                        <a:spcPts val="75"/>
                      </a:spcBef>
                      <a:spcAft>
                        <a:spcPts val="75"/>
                      </a:spcAft>
                    </a:pPr>
                    <a:r>
                      <a:rPr lang="en-ZA" sz="1100" b="1" u="sng" dirty="0">
                        <a:solidFill>
                          <a:schemeClr val="bg1"/>
                        </a:solidFill>
                        <a:latin typeface="+mj-lt"/>
                        <a:cs typeface="Arial" panose="020B0604020202020204" pitchFamily="34" charset="0"/>
                      </a:rPr>
                      <a:t>Optimise assets and plan for </a:t>
                    </a:r>
                  </a:p>
                  <a:p>
                    <a:pPr algn="ctr">
                      <a:lnSpc>
                        <a:spcPct val="110000"/>
                      </a:lnSpc>
                      <a:spcBef>
                        <a:spcPts val="75"/>
                      </a:spcBef>
                      <a:spcAft>
                        <a:spcPts val="75"/>
                      </a:spcAft>
                    </a:pPr>
                    <a:r>
                      <a:rPr lang="en-ZA" sz="1100" b="1" u="sng" dirty="0">
                        <a:solidFill>
                          <a:schemeClr val="bg1"/>
                        </a:solidFill>
                        <a:latin typeface="+mj-lt"/>
                        <a:cs typeface="Arial" panose="020B0604020202020204" pitchFamily="34" charset="0"/>
                      </a:rPr>
                      <a:t>new capacity and growth opportunities</a:t>
                    </a:r>
                  </a:p>
                  <a:p>
                    <a:pPr marL="303610" lvl="1" indent="-171450">
                      <a:spcBef>
                        <a:spcPts val="450"/>
                      </a:spcBef>
                      <a:buSzPct val="65000"/>
                      <a:buFont typeface="Arial" panose="020B0604020202020204" pitchFamily="34" charset="0"/>
                      <a:buChar char="•"/>
                    </a:pPr>
                    <a:r>
                      <a:rPr lang="en-ZA" altLang="en-US" sz="1100" dirty="0">
                        <a:latin typeface="+mj-lt"/>
                        <a:cs typeface="Arial" panose="020B0604020202020204" pitchFamily="34" charset="0"/>
                      </a:rPr>
                      <a:t>Implement growth initiatives to build new revenue streams </a:t>
                    </a:r>
                  </a:p>
                  <a:p>
                    <a:pPr marL="303610" lvl="1" indent="-171450">
                      <a:spcBef>
                        <a:spcPts val="450"/>
                      </a:spcBef>
                      <a:buSzPct val="65000"/>
                      <a:buFont typeface="Arial" panose="020B0604020202020204" pitchFamily="34" charset="0"/>
                      <a:buChar char="•"/>
                    </a:pPr>
                    <a:r>
                      <a:rPr lang="en-ZA" altLang="en-US" sz="1100" dirty="0">
                        <a:latin typeface="+mj-lt"/>
                        <a:cs typeface="Arial" panose="020B0604020202020204" pitchFamily="34" charset="0"/>
                      </a:rPr>
                      <a:t>Add additional capacity to support growth initiatives and/or traffic growth</a:t>
                    </a:r>
                  </a:p>
                </p:txBody>
              </p:sp>
              <p:sp>
                <p:nvSpPr>
                  <p:cNvPr id="16" name="Flowchart: Document 20">
                    <a:extLst>
                      <a:ext uri="{FF2B5EF4-FFF2-40B4-BE49-F238E27FC236}">
                        <a16:creationId xmlns:a16="http://schemas.microsoft.com/office/drawing/2014/main" id="{339B01E6-C216-74F0-6471-A0931461C66F}"/>
                      </a:ext>
                    </a:extLst>
                  </p:cNvPr>
                  <p:cNvSpPr/>
                  <p:nvPr/>
                </p:nvSpPr>
                <p:spPr>
                  <a:xfrm>
                    <a:off x="6751314" y="5699989"/>
                    <a:ext cx="3278909" cy="1833694"/>
                  </a:xfrm>
                  <a:prstGeom prst="flowChartDocumen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5"/>
                      </a:spcBef>
                      <a:spcAft>
                        <a:spcPts val="75"/>
                      </a:spcAft>
                    </a:pPr>
                    <a:r>
                      <a:rPr lang="en-ZA" sz="1100" b="1" dirty="0">
                        <a:latin typeface="+mj-lt"/>
                        <a:cs typeface="Arial" panose="020B0604020202020204" pitchFamily="34" charset="0"/>
                      </a:rPr>
                      <a:t>GROW FOOTPRINT</a:t>
                    </a:r>
                  </a:p>
                  <a:p>
                    <a:pPr algn="ctr">
                      <a:lnSpc>
                        <a:spcPct val="110000"/>
                      </a:lnSpc>
                      <a:spcBef>
                        <a:spcPts val="75"/>
                      </a:spcBef>
                      <a:spcAft>
                        <a:spcPts val="75"/>
                      </a:spcAft>
                    </a:pPr>
                    <a:r>
                      <a:rPr lang="en-ZA" sz="1100" b="1" u="sng" dirty="0">
                        <a:solidFill>
                          <a:schemeClr val="bg1"/>
                        </a:solidFill>
                        <a:latin typeface="+mj-lt"/>
                        <a:cs typeface="Arial" panose="020B0604020202020204" pitchFamily="34" charset="0"/>
                      </a:rPr>
                      <a:t>Seek growth opportunities in the continent and world</a:t>
                    </a:r>
                  </a:p>
                  <a:p>
                    <a:pPr marL="132160">
                      <a:lnSpc>
                        <a:spcPct val="110000"/>
                      </a:lnSpc>
                      <a:spcBef>
                        <a:spcPts val="75"/>
                      </a:spcBef>
                      <a:spcAft>
                        <a:spcPts val="75"/>
                      </a:spcAft>
                    </a:pPr>
                    <a:r>
                      <a:rPr lang="en-ZA" sz="1100" dirty="0">
                        <a:solidFill>
                          <a:schemeClr val="bg1"/>
                        </a:solidFill>
                        <a:latin typeface="+mj-lt"/>
                        <a:cs typeface="Arial" panose="020B0604020202020204" pitchFamily="34" charset="0"/>
                      </a:rPr>
                      <a:t>Implement growth opportunities to ensure the company’s long-term growth </a:t>
                    </a:r>
                  </a:p>
                </p:txBody>
              </p:sp>
              <p:sp>
                <p:nvSpPr>
                  <p:cNvPr id="17" name="Rectangle: Rounded Corners 21">
                    <a:extLst>
                      <a:ext uri="{FF2B5EF4-FFF2-40B4-BE49-F238E27FC236}">
                        <a16:creationId xmlns:a16="http://schemas.microsoft.com/office/drawing/2014/main" id="{C14373AA-EB8C-72A3-5F6E-E8A9286A6F64}"/>
                      </a:ext>
                    </a:extLst>
                  </p:cNvPr>
                  <p:cNvSpPr/>
                  <p:nvPr/>
                </p:nvSpPr>
                <p:spPr>
                  <a:xfrm>
                    <a:off x="4629149" y="2205355"/>
                    <a:ext cx="7350414" cy="1192515"/>
                  </a:xfrm>
                  <a:prstGeom prst="roundRect">
                    <a:avLst>
                      <a:gd name="adj" fmla="val 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5"/>
                      </a:spcBef>
                      <a:spcAft>
                        <a:spcPts val="75"/>
                      </a:spcAft>
                    </a:pPr>
                    <a:endParaRPr lang="en-ZA" sz="900" b="1" dirty="0"/>
                  </a:p>
                </p:txBody>
              </p:sp>
              <p:sp>
                <p:nvSpPr>
                  <p:cNvPr id="18" name="Rectangle: Rounded Corners 22">
                    <a:extLst>
                      <a:ext uri="{FF2B5EF4-FFF2-40B4-BE49-F238E27FC236}">
                        <a16:creationId xmlns:a16="http://schemas.microsoft.com/office/drawing/2014/main" id="{E1386366-0C61-24DB-789A-FCB3F1605E87}"/>
                      </a:ext>
                    </a:extLst>
                  </p:cNvPr>
                  <p:cNvSpPr/>
                  <p:nvPr/>
                </p:nvSpPr>
                <p:spPr>
                  <a:xfrm>
                    <a:off x="8783783" y="3650459"/>
                    <a:ext cx="3186544" cy="1562102"/>
                  </a:xfrm>
                  <a:prstGeom prst="roundRect">
                    <a:avLst>
                      <a:gd name="adj" fmla="val 0"/>
                    </a:avLst>
                  </a:prstGeom>
                  <a:solidFill>
                    <a:srgbClr val="86848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ZA" sz="1100" b="1" dirty="0">
                        <a:latin typeface="+mj-lt"/>
                        <a:cs typeface="Arial" panose="020B0604020202020204" pitchFamily="34" charset="0"/>
                      </a:rPr>
                      <a:t>DEVELOP AIRPORTS</a:t>
                    </a:r>
                  </a:p>
                  <a:p>
                    <a:pPr algn="ctr">
                      <a:lnSpc>
                        <a:spcPct val="110000"/>
                      </a:lnSpc>
                      <a:spcBef>
                        <a:spcPts val="75"/>
                      </a:spcBef>
                      <a:spcAft>
                        <a:spcPts val="75"/>
                      </a:spcAft>
                    </a:pPr>
                    <a:r>
                      <a:rPr lang="en-ZA" sz="1100" b="1" u="sng" dirty="0">
                        <a:solidFill>
                          <a:schemeClr val="bg1"/>
                        </a:solidFill>
                        <a:latin typeface="+mj-lt"/>
                        <a:cs typeface="Arial" panose="020B0604020202020204" pitchFamily="34" charset="0"/>
                      </a:rPr>
                      <a:t>Optimise assets and plan for </a:t>
                    </a:r>
                  </a:p>
                  <a:p>
                    <a:pPr algn="ctr">
                      <a:lnSpc>
                        <a:spcPct val="110000"/>
                      </a:lnSpc>
                      <a:spcBef>
                        <a:spcPts val="75"/>
                      </a:spcBef>
                      <a:spcAft>
                        <a:spcPts val="75"/>
                      </a:spcAft>
                    </a:pPr>
                    <a:r>
                      <a:rPr lang="en-ZA" sz="1100" b="1" u="sng" dirty="0">
                        <a:solidFill>
                          <a:schemeClr val="bg1"/>
                        </a:solidFill>
                        <a:latin typeface="+mj-lt"/>
                        <a:cs typeface="Arial" panose="020B0604020202020204" pitchFamily="34" charset="0"/>
                      </a:rPr>
                      <a:t>new capacity and growth opportunities</a:t>
                    </a:r>
                  </a:p>
                  <a:p>
                    <a:pPr algn="ctr">
                      <a:lnSpc>
                        <a:spcPct val="110000"/>
                      </a:lnSpc>
                      <a:spcBef>
                        <a:spcPts val="75"/>
                      </a:spcBef>
                      <a:spcAft>
                        <a:spcPts val="75"/>
                      </a:spcAft>
                    </a:pPr>
                    <a:endParaRPr lang="en-ZA" sz="1100" b="1" dirty="0">
                      <a:latin typeface="+mj-lt"/>
                      <a:cs typeface="Arial" panose="020B0604020202020204" pitchFamily="34" charset="0"/>
                    </a:endParaRPr>
                  </a:p>
                </p:txBody>
              </p:sp>
              <p:sp>
                <p:nvSpPr>
                  <p:cNvPr id="19" name="Rectangle: Rounded Corners 23">
                    <a:extLst>
                      <a:ext uri="{FF2B5EF4-FFF2-40B4-BE49-F238E27FC236}">
                        <a16:creationId xmlns:a16="http://schemas.microsoft.com/office/drawing/2014/main" id="{32DCDBC8-6484-B96A-59A7-9687E56EE0A8}"/>
                      </a:ext>
                    </a:extLst>
                  </p:cNvPr>
                  <p:cNvSpPr/>
                  <p:nvPr/>
                </p:nvSpPr>
                <p:spPr>
                  <a:xfrm>
                    <a:off x="10205986" y="5699274"/>
                    <a:ext cx="1736633" cy="1231289"/>
                  </a:xfrm>
                  <a:prstGeom prst="roundRect">
                    <a:avLst>
                      <a:gd name="adj" fmla="val 0"/>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a:lnSpc>
                        <a:spcPct val="110000"/>
                      </a:lnSpc>
                      <a:spcBef>
                        <a:spcPts val="75"/>
                      </a:spcBef>
                      <a:spcAft>
                        <a:spcPts val="75"/>
                      </a:spcAft>
                      <a:defRPr/>
                    </a:pPr>
                    <a:r>
                      <a:rPr lang="en-ZA" sz="1100" b="1" dirty="0">
                        <a:solidFill>
                          <a:prstClr val="white"/>
                        </a:solidFill>
                        <a:latin typeface="+mj-lt"/>
                        <a:cs typeface="Arial" panose="020B0604020202020204" pitchFamily="34" charset="0"/>
                      </a:rPr>
                      <a:t>GROW FOOTPRINT</a:t>
                    </a:r>
                  </a:p>
                  <a:p>
                    <a:pPr algn="ctr" defTabSz="685800">
                      <a:lnSpc>
                        <a:spcPct val="110000"/>
                      </a:lnSpc>
                      <a:spcBef>
                        <a:spcPts val="75"/>
                      </a:spcBef>
                      <a:spcAft>
                        <a:spcPts val="75"/>
                      </a:spcAft>
                      <a:defRPr/>
                    </a:pPr>
                    <a:r>
                      <a:rPr lang="en-ZA" sz="1100" b="1" u="sng" dirty="0">
                        <a:solidFill>
                          <a:prstClr val="white"/>
                        </a:solidFill>
                        <a:latin typeface="+mj-lt"/>
                        <a:cs typeface="Arial" panose="020B0604020202020204" pitchFamily="34" charset="0"/>
                      </a:rPr>
                      <a:t>Seek growth opportunities in the continent and world</a:t>
                    </a:r>
                  </a:p>
                </p:txBody>
              </p:sp>
              <p:sp>
                <p:nvSpPr>
                  <p:cNvPr id="20" name="Rectangle: Rounded Corners 24">
                    <a:extLst>
                      <a:ext uri="{FF2B5EF4-FFF2-40B4-BE49-F238E27FC236}">
                        <a16:creationId xmlns:a16="http://schemas.microsoft.com/office/drawing/2014/main" id="{99615325-D708-E115-62C5-63859CCA6A76}"/>
                      </a:ext>
                    </a:extLst>
                  </p:cNvPr>
                  <p:cNvSpPr/>
                  <p:nvPr/>
                </p:nvSpPr>
                <p:spPr>
                  <a:xfrm>
                    <a:off x="186689" y="4333398"/>
                    <a:ext cx="4293869" cy="785339"/>
                  </a:xfrm>
                  <a:prstGeom prst="roundRect">
                    <a:avLst>
                      <a:gd name="adj" fmla="val 0"/>
                    </a:avLst>
                  </a:prstGeom>
                  <a:solidFill>
                    <a:srgbClr val="86848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5"/>
                      </a:spcBef>
                      <a:spcAft>
                        <a:spcPts val="75"/>
                      </a:spcAft>
                    </a:pPr>
                    <a:r>
                      <a:rPr lang="en-ZA" sz="1100" b="1" dirty="0">
                        <a:latin typeface="+mj-lt"/>
                        <a:cs typeface="Arial" panose="020B0604020202020204" pitchFamily="34" charset="0"/>
                      </a:rPr>
                      <a:t>DEVELOP AIRPORTS</a:t>
                    </a:r>
                  </a:p>
                  <a:p>
                    <a:pPr algn="ctr">
                      <a:lnSpc>
                        <a:spcPct val="110000"/>
                      </a:lnSpc>
                      <a:spcBef>
                        <a:spcPts val="75"/>
                      </a:spcBef>
                      <a:spcAft>
                        <a:spcPts val="75"/>
                      </a:spcAft>
                    </a:pPr>
                    <a:r>
                      <a:rPr lang="en-ZA" sz="1100" b="1" dirty="0">
                        <a:latin typeface="+mj-lt"/>
                        <a:cs typeface="Arial" panose="020B0604020202020204" pitchFamily="34" charset="0"/>
                      </a:rPr>
                      <a:t>Planning  and building partnerships</a:t>
                    </a:r>
                  </a:p>
                </p:txBody>
              </p:sp>
              <p:sp>
                <p:nvSpPr>
                  <p:cNvPr id="21" name="Rectangle: Rounded Corners 25">
                    <a:extLst>
                      <a:ext uri="{FF2B5EF4-FFF2-40B4-BE49-F238E27FC236}">
                        <a16:creationId xmlns:a16="http://schemas.microsoft.com/office/drawing/2014/main" id="{865C5D19-A112-D748-9A3B-5DCBE769BE4C}"/>
                      </a:ext>
                    </a:extLst>
                  </p:cNvPr>
                  <p:cNvSpPr/>
                  <p:nvPr/>
                </p:nvSpPr>
                <p:spPr>
                  <a:xfrm>
                    <a:off x="175260" y="5968850"/>
                    <a:ext cx="6382320" cy="783187"/>
                  </a:xfrm>
                  <a:prstGeom prst="roundRect">
                    <a:avLst>
                      <a:gd name="adj" fmla="val 0"/>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5"/>
                      </a:spcBef>
                      <a:spcAft>
                        <a:spcPts val="75"/>
                      </a:spcAft>
                    </a:pPr>
                    <a:r>
                      <a:rPr lang="en-ZA" sz="1100" b="1" dirty="0">
                        <a:latin typeface="+mj-lt"/>
                        <a:cs typeface="Arial" panose="020B0604020202020204" pitchFamily="34" charset="0"/>
                      </a:rPr>
                      <a:t>GROW FOOTPRINT</a:t>
                    </a:r>
                  </a:p>
                  <a:p>
                    <a:pPr algn="ctr">
                      <a:lnSpc>
                        <a:spcPct val="110000"/>
                      </a:lnSpc>
                      <a:spcBef>
                        <a:spcPts val="75"/>
                      </a:spcBef>
                      <a:spcAft>
                        <a:spcPts val="75"/>
                      </a:spcAft>
                    </a:pPr>
                    <a:r>
                      <a:rPr lang="en-ZA" sz="1100" b="1" dirty="0">
                        <a:latin typeface="+mj-lt"/>
                        <a:cs typeface="Arial" panose="020B0604020202020204" pitchFamily="34" charset="0"/>
                      </a:rPr>
                      <a:t>Groundwork, research and planning</a:t>
                    </a:r>
                  </a:p>
                </p:txBody>
              </p:sp>
            </p:grpSp>
          </p:grpSp>
          <p:sp>
            <p:nvSpPr>
              <p:cNvPr id="8" name="TextBox 7">
                <a:extLst>
                  <a:ext uri="{FF2B5EF4-FFF2-40B4-BE49-F238E27FC236}">
                    <a16:creationId xmlns:a16="http://schemas.microsoft.com/office/drawing/2014/main" id="{557C03DC-29E8-DD68-EEB0-01C29C075CD4}"/>
                  </a:ext>
                </a:extLst>
              </p:cNvPr>
              <p:cNvSpPr txBox="1"/>
              <p:nvPr/>
            </p:nvSpPr>
            <p:spPr>
              <a:xfrm>
                <a:off x="5139414" y="2642547"/>
                <a:ext cx="6160956" cy="579415"/>
              </a:xfrm>
              <a:prstGeom prst="rect">
                <a:avLst/>
              </a:prstGeom>
              <a:noFill/>
            </p:spPr>
            <p:txBody>
              <a:bodyPr wrap="square">
                <a:spAutoFit/>
              </a:bodyPr>
              <a:lstStyle/>
              <a:p>
                <a:pPr algn="ctr" defTabSz="685800">
                  <a:lnSpc>
                    <a:spcPct val="110000"/>
                  </a:lnSpc>
                  <a:spcBef>
                    <a:spcPts val="75"/>
                  </a:spcBef>
                  <a:spcAft>
                    <a:spcPts val="75"/>
                  </a:spcAft>
                  <a:defRPr/>
                </a:pPr>
                <a:r>
                  <a:rPr lang="en-ZA" sz="1100" b="1" dirty="0">
                    <a:solidFill>
                      <a:prstClr val="white"/>
                    </a:solidFill>
                    <a:latin typeface="+mj-lt"/>
                    <a:cs typeface="Arial" panose="020B0604020202020204" pitchFamily="34" charset="0"/>
                  </a:rPr>
                  <a:t>RUN AIRPORTS</a:t>
                </a:r>
              </a:p>
              <a:p>
                <a:pPr algn="ctr" defTabSz="685800">
                  <a:lnSpc>
                    <a:spcPct val="110000"/>
                  </a:lnSpc>
                  <a:spcBef>
                    <a:spcPts val="75"/>
                  </a:spcBef>
                  <a:spcAft>
                    <a:spcPts val="75"/>
                  </a:spcAft>
                  <a:defRPr/>
                </a:pPr>
                <a:r>
                  <a:rPr lang="en-ZA" sz="1100" u="sng" dirty="0">
                    <a:solidFill>
                      <a:prstClr val="white"/>
                    </a:solidFill>
                    <a:latin typeface="+mj-lt"/>
                    <a:cs typeface="Arial" panose="020B0604020202020204" pitchFamily="34" charset="0"/>
                  </a:rPr>
                  <a:t>Run our airports efficiently, optimally and innovatively</a:t>
                </a:r>
              </a:p>
            </p:txBody>
          </p:sp>
        </p:grpSp>
      </p:grpSp>
    </p:spTree>
    <p:extLst>
      <p:ext uri="{BB962C8B-B14F-4D97-AF65-F5344CB8AC3E}">
        <p14:creationId xmlns:p14="http://schemas.microsoft.com/office/powerpoint/2010/main" val="64049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E5FD93-73F3-E178-87F8-8F6329911F55}"/>
              </a:ext>
            </a:extLst>
          </p:cNvPr>
          <p:cNvSpPr>
            <a:spLocks noGrp="1"/>
          </p:cNvSpPr>
          <p:nvPr>
            <p:ph type="title"/>
          </p:nvPr>
        </p:nvSpPr>
        <p:spPr/>
        <p:txBody>
          <a:bodyPr/>
          <a:lstStyle/>
          <a:p>
            <a:r>
              <a:rPr lang="en-US" dirty="0"/>
              <a:t>AIRPORT OPERATING MODEL</a:t>
            </a:r>
          </a:p>
        </p:txBody>
      </p:sp>
      <p:sp>
        <p:nvSpPr>
          <p:cNvPr id="1035" name="TextBox 1034">
            <a:extLst>
              <a:ext uri="{FF2B5EF4-FFF2-40B4-BE49-F238E27FC236}">
                <a16:creationId xmlns:a16="http://schemas.microsoft.com/office/drawing/2014/main" id="{C8F75599-D791-9BB3-7EE0-F609E62BD1D2}"/>
              </a:ext>
            </a:extLst>
          </p:cNvPr>
          <p:cNvSpPr txBox="1"/>
          <p:nvPr/>
        </p:nvSpPr>
        <p:spPr>
          <a:xfrm>
            <a:off x="6444088" y="3391252"/>
            <a:ext cx="2592408" cy="1261884"/>
          </a:xfrm>
          <a:prstGeom prst="rect">
            <a:avLst/>
          </a:prstGeom>
          <a:noFill/>
        </p:spPr>
        <p:txBody>
          <a:bodyPr wrap="square" rtlCol="0">
            <a:spAutoFit/>
          </a:bodyPr>
          <a:lstStyle/>
          <a:p>
            <a:pPr algn="ctr"/>
            <a:r>
              <a:rPr lang="en-US" sz="2000" b="1" spc="20" dirty="0">
                <a:solidFill>
                  <a:srgbClr val="EF8123"/>
                </a:solidFill>
                <a:latin typeface="+mj-lt"/>
                <a:ea typeface="Bliss 2 Bold"/>
                <a:cs typeface="Bliss 2 Bold"/>
              </a:rPr>
              <a:t>CLUSTER</a:t>
            </a:r>
            <a:r>
              <a:rPr lang="en-US" sz="2000" b="1" spc="20" dirty="0">
                <a:solidFill>
                  <a:srgbClr val="EF8123"/>
                </a:solidFill>
                <a:effectLst/>
                <a:latin typeface="+mj-lt"/>
                <a:ea typeface="Bliss 2 Bold"/>
                <a:cs typeface="Bliss 2 Bold"/>
              </a:rPr>
              <a:t> </a:t>
            </a:r>
            <a:r>
              <a:rPr lang="en-US" sz="2000" b="1" spc="-50" dirty="0">
                <a:solidFill>
                  <a:srgbClr val="EF8123"/>
                </a:solidFill>
                <a:effectLst/>
                <a:latin typeface="+mj-lt"/>
                <a:ea typeface="Bliss 2 Bold"/>
                <a:cs typeface="Bliss 2 Bold"/>
              </a:rPr>
              <a:t>3</a:t>
            </a:r>
            <a:endParaRPr lang="en-ZA" sz="2000" b="1" dirty="0">
              <a:effectLst/>
              <a:latin typeface="+mj-lt"/>
              <a:ea typeface="Bliss 2 Bold"/>
              <a:cs typeface="Bliss 2 Bold"/>
            </a:endParaRPr>
          </a:p>
          <a:p>
            <a:pPr algn="ctr"/>
            <a:r>
              <a:rPr lang="en-US" sz="1400" b="1" dirty="0">
                <a:solidFill>
                  <a:srgbClr val="6D6E71"/>
                </a:solidFill>
                <a:effectLst/>
                <a:latin typeface="+mj-lt"/>
                <a:ea typeface="Bliss 2 Bold"/>
                <a:cs typeface="Bliss 2 Bold"/>
              </a:rPr>
              <a:t>King</a:t>
            </a:r>
            <a:r>
              <a:rPr lang="en-US" sz="1400" b="1" spc="-5" dirty="0">
                <a:solidFill>
                  <a:srgbClr val="6D6E71"/>
                </a:solidFill>
                <a:effectLst/>
                <a:latin typeface="+mj-lt"/>
                <a:ea typeface="Bliss 2 Bold"/>
                <a:cs typeface="Bliss 2 Bold"/>
              </a:rPr>
              <a:t> </a:t>
            </a:r>
            <a:r>
              <a:rPr lang="en-US" sz="1400" b="1" dirty="0">
                <a:solidFill>
                  <a:srgbClr val="6D6E71"/>
                </a:solidFill>
                <a:effectLst/>
                <a:latin typeface="+mj-lt"/>
                <a:ea typeface="Bliss 2 Bold"/>
                <a:cs typeface="Bliss 2 Bold"/>
              </a:rPr>
              <a:t>Shaka</a:t>
            </a:r>
            <a:r>
              <a:rPr lang="en-US" sz="1400" b="1" spc="20" dirty="0">
                <a:solidFill>
                  <a:srgbClr val="6D6E71"/>
                </a:solidFill>
                <a:effectLst/>
                <a:latin typeface="+mj-lt"/>
                <a:ea typeface="Bliss 2 Bold"/>
                <a:cs typeface="Bliss 2 Bold"/>
              </a:rPr>
              <a:t> </a:t>
            </a:r>
            <a:r>
              <a:rPr lang="en-US" sz="1400" b="1" dirty="0">
                <a:solidFill>
                  <a:srgbClr val="6D6E71"/>
                </a:solidFill>
                <a:effectLst/>
                <a:latin typeface="+mj-lt"/>
                <a:ea typeface="Bliss 2 Bold"/>
                <a:cs typeface="Bliss 2 Bold"/>
              </a:rPr>
              <a:t>International</a:t>
            </a:r>
            <a:r>
              <a:rPr lang="en-US" sz="1400" b="1" spc="-15" dirty="0">
                <a:solidFill>
                  <a:srgbClr val="6D6E71"/>
                </a:solidFill>
                <a:effectLst/>
                <a:latin typeface="+mj-lt"/>
                <a:ea typeface="Bliss 2 Bold"/>
                <a:cs typeface="Bliss 2 Bold"/>
              </a:rPr>
              <a:t> </a:t>
            </a:r>
            <a:r>
              <a:rPr lang="en-US" sz="1400" b="1" spc="-10" dirty="0">
                <a:solidFill>
                  <a:srgbClr val="6D6E71"/>
                </a:solidFill>
                <a:effectLst/>
                <a:latin typeface="+mj-lt"/>
                <a:ea typeface="Bliss 2 Bold"/>
                <a:cs typeface="Bliss 2 Bold"/>
              </a:rPr>
              <a:t>Airport</a:t>
            </a:r>
          </a:p>
          <a:p>
            <a:pPr algn="ctr"/>
            <a:r>
              <a:rPr lang="en-ZA" sz="1400" b="1" dirty="0">
                <a:solidFill>
                  <a:srgbClr val="6D6E71"/>
                </a:solidFill>
                <a:latin typeface="+mj-lt"/>
              </a:rPr>
              <a:t>Chief </a:t>
            </a:r>
            <a:r>
              <a:rPr lang="en-ZA" sz="1400" b="1" dirty="0" err="1">
                <a:solidFill>
                  <a:srgbClr val="6D6E71"/>
                </a:solidFill>
                <a:latin typeface="+mj-lt"/>
              </a:rPr>
              <a:t>Dawid</a:t>
            </a:r>
            <a:r>
              <a:rPr lang="en-ZA" sz="1400" b="1" dirty="0">
                <a:solidFill>
                  <a:srgbClr val="6D6E71"/>
                </a:solidFill>
                <a:latin typeface="+mj-lt"/>
              </a:rPr>
              <a:t> Stuurman (Port Elizabeth) Airport </a:t>
            </a:r>
          </a:p>
          <a:p>
            <a:pPr algn="ctr"/>
            <a:r>
              <a:rPr lang="en-US" sz="1400" b="1" dirty="0">
                <a:solidFill>
                  <a:srgbClr val="6D6E71"/>
                </a:solidFill>
                <a:latin typeface="+mj-lt"/>
              </a:rPr>
              <a:t>King </a:t>
            </a:r>
            <a:r>
              <a:rPr lang="en-US" sz="1400" b="1" dirty="0" err="1">
                <a:solidFill>
                  <a:srgbClr val="6D6E71"/>
                </a:solidFill>
                <a:latin typeface="+mj-lt"/>
              </a:rPr>
              <a:t>Phalo</a:t>
            </a:r>
            <a:r>
              <a:rPr lang="en-US" sz="1400" b="1" dirty="0">
                <a:solidFill>
                  <a:srgbClr val="6D6E71"/>
                </a:solidFill>
                <a:latin typeface="+mj-lt"/>
              </a:rPr>
              <a:t> (East London) Airport</a:t>
            </a:r>
            <a:endParaRPr lang="en-ZA" sz="1400" b="1" dirty="0">
              <a:solidFill>
                <a:srgbClr val="6D6E71"/>
              </a:solidFill>
              <a:latin typeface="+mj-lt"/>
            </a:endParaRPr>
          </a:p>
        </p:txBody>
      </p:sp>
      <p:sp>
        <p:nvSpPr>
          <p:cNvPr id="85" name="TextBox 84">
            <a:extLst>
              <a:ext uri="{FF2B5EF4-FFF2-40B4-BE49-F238E27FC236}">
                <a16:creationId xmlns:a16="http://schemas.microsoft.com/office/drawing/2014/main" id="{B66063B2-1468-3748-FFCA-B2587F1AFD48}"/>
              </a:ext>
            </a:extLst>
          </p:cNvPr>
          <p:cNvSpPr txBox="1"/>
          <p:nvPr/>
        </p:nvSpPr>
        <p:spPr>
          <a:xfrm>
            <a:off x="3149860" y="836712"/>
            <a:ext cx="2718284" cy="830997"/>
          </a:xfrm>
          <a:prstGeom prst="rect">
            <a:avLst/>
          </a:prstGeom>
          <a:noFill/>
        </p:spPr>
        <p:txBody>
          <a:bodyPr wrap="square" rtlCol="0">
            <a:spAutoFit/>
          </a:bodyPr>
          <a:lstStyle/>
          <a:p>
            <a:pPr algn="ctr"/>
            <a:r>
              <a:rPr lang="en-US" sz="2000" b="1" spc="20" dirty="0">
                <a:solidFill>
                  <a:srgbClr val="EF8123"/>
                </a:solidFill>
                <a:latin typeface="+mj-lt"/>
                <a:ea typeface="Bliss 2 Bold"/>
                <a:cs typeface="Bliss 2 Bold"/>
              </a:rPr>
              <a:t>CLUSTER</a:t>
            </a:r>
            <a:r>
              <a:rPr lang="en-US" sz="2000" b="1" spc="20" dirty="0">
                <a:solidFill>
                  <a:srgbClr val="EF8123"/>
                </a:solidFill>
                <a:effectLst/>
                <a:latin typeface="+mj-lt"/>
                <a:ea typeface="Bliss 2 Bold"/>
                <a:cs typeface="Bliss 2 Bold"/>
              </a:rPr>
              <a:t> </a:t>
            </a:r>
            <a:r>
              <a:rPr lang="en-US" sz="2000" b="1" spc="-50" dirty="0">
                <a:solidFill>
                  <a:srgbClr val="EF8123"/>
                </a:solidFill>
                <a:latin typeface="+mj-lt"/>
                <a:ea typeface="Bliss 2 Bold"/>
                <a:cs typeface="Bliss 2 Bold"/>
              </a:rPr>
              <a:t>1</a:t>
            </a:r>
            <a:endParaRPr lang="en-ZA" sz="2000" b="1" dirty="0">
              <a:effectLst/>
              <a:latin typeface="+mj-lt"/>
              <a:ea typeface="Bliss 2 Bold"/>
              <a:cs typeface="Bliss 2 Bold"/>
            </a:endParaRPr>
          </a:p>
          <a:p>
            <a:r>
              <a:rPr lang="en-US" sz="1400" b="1" dirty="0">
                <a:solidFill>
                  <a:srgbClr val="6D6E71"/>
                </a:solidFill>
                <a:effectLst/>
                <a:latin typeface="+mj-lt"/>
                <a:ea typeface="Bliss 2 Bold"/>
                <a:cs typeface="Bliss 2 Bold"/>
              </a:rPr>
              <a:t>O.R. Tambo International Airport Bram Fischer International Airport</a:t>
            </a:r>
            <a:endParaRPr lang="en-ZA" sz="1400" b="1" dirty="0">
              <a:solidFill>
                <a:srgbClr val="6D6E71"/>
              </a:solidFill>
              <a:latin typeface="+mj-lt"/>
            </a:endParaRPr>
          </a:p>
        </p:txBody>
      </p:sp>
      <p:sp>
        <p:nvSpPr>
          <p:cNvPr id="86" name="TextBox 85">
            <a:extLst>
              <a:ext uri="{FF2B5EF4-FFF2-40B4-BE49-F238E27FC236}">
                <a16:creationId xmlns:a16="http://schemas.microsoft.com/office/drawing/2014/main" id="{ACC3D901-17EF-6C9D-8BB1-505A8E33AD41}"/>
              </a:ext>
            </a:extLst>
          </p:cNvPr>
          <p:cNvSpPr txBox="1"/>
          <p:nvPr/>
        </p:nvSpPr>
        <p:spPr>
          <a:xfrm>
            <a:off x="107504" y="3429000"/>
            <a:ext cx="2592408" cy="1261884"/>
          </a:xfrm>
          <a:prstGeom prst="rect">
            <a:avLst/>
          </a:prstGeom>
          <a:noFill/>
        </p:spPr>
        <p:txBody>
          <a:bodyPr wrap="square" rtlCol="0">
            <a:spAutoFit/>
          </a:bodyPr>
          <a:lstStyle/>
          <a:p>
            <a:pPr algn="ctr"/>
            <a:r>
              <a:rPr lang="en-US" sz="2000" b="1" spc="20" dirty="0">
                <a:solidFill>
                  <a:srgbClr val="EF8123"/>
                </a:solidFill>
                <a:latin typeface="+mj-lt"/>
                <a:ea typeface="Bliss 2 Bold"/>
                <a:cs typeface="Bliss 2 Bold"/>
              </a:rPr>
              <a:t>CLUSTER</a:t>
            </a:r>
            <a:r>
              <a:rPr lang="en-US" sz="2000" b="1" spc="20" dirty="0">
                <a:solidFill>
                  <a:srgbClr val="EF8123"/>
                </a:solidFill>
                <a:effectLst/>
                <a:latin typeface="+mj-lt"/>
                <a:ea typeface="Bliss 2 Bold"/>
                <a:cs typeface="Bliss 2 Bold"/>
              </a:rPr>
              <a:t> 2</a:t>
            </a:r>
            <a:endParaRPr lang="en-ZA" sz="2000" b="1" dirty="0">
              <a:effectLst/>
              <a:latin typeface="+mj-lt"/>
              <a:ea typeface="Bliss 2 Bold"/>
              <a:cs typeface="Bliss 2 Bold"/>
            </a:endParaRPr>
          </a:p>
          <a:p>
            <a:pPr algn="ctr"/>
            <a:r>
              <a:rPr lang="en-US" sz="1400" b="1" dirty="0">
                <a:solidFill>
                  <a:srgbClr val="6D6E71"/>
                </a:solidFill>
                <a:effectLst/>
                <a:latin typeface="+mj-lt"/>
                <a:ea typeface="Bliss 2 Bold"/>
                <a:cs typeface="Bliss 2 Bold"/>
              </a:rPr>
              <a:t>Cape Town International Airport</a:t>
            </a:r>
          </a:p>
          <a:p>
            <a:pPr algn="ctr"/>
            <a:r>
              <a:rPr lang="en-ZA" sz="1400" b="1" dirty="0">
                <a:solidFill>
                  <a:srgbClr val="6D6E71"/>
                </a:solidFill>
                <a:latin typeface="+mj-lt"/>
              </a:rPr>
              <a:t>George Airport </a:t>
            </a:r>
          </a:p>
          <a:p>
            <a:pPr algn="ctr"/>
            <a:r>
              <a:rPr lang="en-ZA" sz="1400" b="1" dirty="0">
                <a:solidFill>
                  <a:srgbClr val="6D6E71"/>
                </a:solidFill>
                <a:latin typeface="+mj-lt"/>
              </a:rPr>
              <a:t>Kimberley Airport </a:t>
            </a:r>
          </a:p>
          <a:p>
            <a:pPr algn="ctr"/>
            <a:r>
              <a:rPr lang="en-ZA" sz="1400" b="1" dirty="0">
                <a:solidFill>
                  <a:srgbClr val="6D6E71"/>
                </a:solidFill>
                <a:latin typeface="+mj-lt"/>
              </a:rPr>
              <a:t>Upington Airport</a:t>
            </a:r>
          </a:p>
        </p:txBody>
      </p:sp>
      <p:grpSp>
        <p:nvGrpSpPr>
          <p:cNvPr id="1040" name="Group 1039">
            <a:extLst>
              <a:ext uri="{FF2B5EF4-FFF2-40B4-BE49-F238E27FC236}">
                <a16:creationId xmlns:a16="http://schemas.microsoft.com/office/drawing/2014/main" id="{8BD59DBF-374D-BE53-FA6F-AAA3FBF4241C}"/>
              </a:ext>
            </a:extLst>
          </p:cNvPr>
          <p:cNvGrpSpPr/>
          <p:nvPr/>
        </p:nvGrpSpPr>
        <p:grpSpPr>
          <a:xfrm>
            <a:off x="2635661" y="1558245"/>
            <a:ext cx="3888376" cy="2736304"/>
            <a:chOff x="2663816" y="1988840"/>
            <a:chExt cx="3888376" cy="2736304"/>
          </a:xfrm>
        </p:grpSpPr>
        <p:pic>
          <p:nvPicPr>
            <p:cNvPr id="1038" name="Picture 1037">
              <a:extLst>
                <a:ext uri="{FF2B5EF4-FFF2-40B4-BE49-F238E27FC236}">
                  <a16:creationId xmlns:a16="http://schemas.microsoft.com/office/drawing/2014/main" id="{BC702BD9-F92E-1AE6-4551-08A49EAE69D7}"/>
                </a:ext>
              </a:extLst>
            </p:cNvPr>
            <p:cNvPicPr>
              <a:picLocks noChangeAspect="1"/>
            </p:cNvPicPr>
            <p:nvPr/>
          </p:nvPicPr>
          <p:blipFill>
            <a:blip r:embed="rId2"/>
            <a:stretch>
              <a:fillRect/>
            </a:stretch>
          </p:blipFill>
          <p:spPr>
            <a:xfrm>
              <a:off x="3518597" y="2589548"/>
              <a:ext cx="2296169" cy="2030908"/>
            </a:xfrm>
            <a:prstGeom prst="rect">
              <a:avLst/>
            </a:prstGeom>
          </p:spPr>
        </p:pic>
        <p:sp>
          <p:nvSpPr>
            <p:cNvPr id="1033" name="Isosceles Triangle 1032">
              <a:extLst>
                <a:ext uri="{FF2B5EF4-FFF2-40B4-BE49-F238E27FC236}">
                  <a16:creationId xmlns:a16="http://schemas.microsoft.com/office/drawing/2014/main" id="{C5B91FBB-D2A1-078B-66C2-D7431E7D997C}"/>
                </a:ext>
              </a:extLst>
            </p:cNvPr>
            <p:cNvSpPr/>
            <p:nvPr/>
          </p:nvSpPr>
          <p:spPr>
            <a:xfrm>
              <a:off x="2750764" y="2114840"/>
              <a:ext cx="3696953" cy="2502321"/>
            </a:xfrm>
            <a:prstGeom prst="triangle">
              <a:avLst>
                <a:gd name="adj" fmla="val 46996"/>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pic>
          <p:nvPicPr>
            <p:cNvPr id="82" name="docshape30">
              <a:extLst>
                <a:ext uri="{FF2B5EF4-FFF2-40B4-BE49-F238E27FC236}">
                  <a16:creationId xmlns:a16="http://schemas.microsoft.com/office/drawing/2014/main" id="{A8FD2A8D-C078-A94E-D3EE-11E3FC309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472283"/>
              <a:ext cx="252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 name="docshape30">
              <a:extLst>
                <a:ext uri="{FF2B5EF4-FFF2-40B4-BE49-F238E27FC236}">
                  <a16:creationId xmlns:a16="http://schemas.microsoft.com/office/drawing/2014/main" id="{27F5EEE4-997B-DF1E-AF99-1D45D83A1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376" y="1988840"/>
              <a:ext cx="252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docshape30">
              <a:extLst>
                <a:ext uri="{FF2B5EF4-FFF2-40B4-BE49-F238E27FC236}">
                  <a16:creationId xmlns:a16="http://schemas.microsoft.com/office/drawing/2014/main" id="{52D76DD4-6C6E-CE2F-3B09-8E6AD70F9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816" y="4473144"/>
              <a:ext cx="252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42" name="Straight Connector 1041">
            <a:extLst>
              <a:ext uri="{FF2B5EF4-FFF2-40B4-BE49-F238E27FC236}">
                <a16:creationId xmlns:a16="http://schemas.microsoft.com/office/drawing/2014/main" id="{4FDD2B25-7D75-76E6-2CE4-028DF54C2599}"/>
              </a:ext>
            </a:extLst>
          </p:cNvPr>
          <p:cNvCxnSpPr>
            <a:cxnSpLocks/>
            <a:stCxn id="1038" idx="3"/>
          </p:cNvCxnSpPr>
          <p:nvPr/>
        </p:nvCxnSpPr>
        <p:spPr>
          <a:xfrm flipH="1" flipV="1">
            <a:off x="5026722" y="2220317"/>
            <a:ext cx="759889" cy="954090"/>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73BD6733-CB18-13AB-058E-C5EA67F9D662}"/>
              </a:ext>
            </a:extLst>
          </p:cNvPr>
          <p:cNvCxnSpPr>
            <a:cxnSpLocks/>
          </p:cNvCxnSpPr>
          <p:nvPr/>
        </p:nvCxnSpPr>
        <p:spPr>
          <a:xfrm flipV="1">
            <a:off x="3371234" y="2254225"/>
            <a:ext cx="552346" cy="720080"/>
          </a:xfrm>
          <a:prstGeom prst="line">
            <a:avLst/>
          </a:prstGeom>
          <a:ln w="1619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17">
            <a:extLst>
              <a:ext uri="{FF2B5EF4-FFF2-40B4-BE49-F238E27FC236}">
                <a16:creationId xmlns:a16="http://schemas.microsoft.com/office/drawing/2014/main" id="{D79D3AD4-F32E-65AC-FACD-8B3ACB84EFEB}"/>
              </a:ext>
            </a:extLst>
          </p:cNvPr>
          <p:cNvSpPr txBox="1">
            <a:spLocks/>
          </p:cNvSpPr>
          <p:nvPr/>
        </p:nvSpPr>
        <p:spPr>
          <a:xfrm>
            <a:off x="284046" y="4797761"/>
            <a:ext cx="8642350" cy="1655575"/>
          </a:xfrm>
          <a:prstGeom prst="rect">
            <a:avLst/>
          </a:prstGeom>
          <a:solidFill>
            <a:srgbClr val="EBEFF3"/>
          </a:solidFill>
        </p:spPr>
        <p:txBody>
          <a:bodyPr vert="horz" lIns="72000" tIns="72000" rIns="72000" bIns="72000" rtlCol="0">
            <a:noAutofit/>
          </a:bodyPr>
          <a:lstStyle>
            <a:lvl1pPr marL="0" indent="0" algn="l" defTabSz="914400" rtl="0" eaLnBrk="1" latinLnBrk="0" hangingPunct="1">
              <a:lnSpc>
                <a:spcPct val="110000"/>
              </a:lnSpc>
              <a:spcBef>
                <a:spcPts val="1200"/>
              </a:spcBef>
              <a:spcAft>
                <a:spcPts val="400"/>
              </a:spcAft>
              <a:buFont typeface="Arial" pitchFamily="34" charset="0"/>
              <a:buNone/>
              <a:defRPr sz="1600" b="0" kern="1200" cap="none" baseline="0">
                <a:solidFill>
                  <a:schemeClr val="accent1"/>
                </a:solidFill>
                <a:latin typeface="+mn-lt"/>
                <a:ea typeface="+mn-ea"/>
                <a:cs typeface="+mn-cs"/>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400" kern="1200">
                <a:solidFill>
                  <a:schemeClr val="tx2">
                    <a:lumMod val="75000"/>
                  </a:schemeClr>
                </a:solidFill>
                <a:latin typeface="+mn-lt"/>
                <a:ea typeface="+mn-ea"/>
                <a:cs typeface="+mn-cs"/>
              </a:defRPr>
            </a:lvl2pPr>
            <a:lvl3pPr marL="623888" indent="-188913" algn="l" defTabSz="914400" rtl="0" eaLnBrk="1" latinLnBrk="0" hangingPunct="1">
              <a:lnSpc>
                <a:spcPct val="110000"/>
              </a:lnSpc>
              <a:spcBef>
                <a:spcPts val="100"/>
              </a:spcBef>
              <a:spcAft>
                <a:spcPts val="200"/>
              </a:spcAft>
              <a:buFont typeface="Arial" pitchFamily="34" charset="0"/>
              <a:buChar char="›"/>
              <a:defRPr sz="1300" kern="1200">
                <a:solidFill>
                  <a:schemeClr val="tx2">
                    <a:lumMod val="75000"/>
                  </a:schemeClr>
                </a:solidFill>
                <a:latin typeface="+mn-lt"/>
                <a:ea typeface="+mn-ea"/>
                <a:cs typeface="+mn-cs"/>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lumMod val="75000"/>
                  </a:schemeClr>
                </a:solidFill>
                <a:latin typeface="+mn-lt"/>
                <a:ea typeface="+mn-ea"/>
                <a:cs typeface="+mn-cs"/>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ZA" sz="2000" b="1" spc="20" dirty="0">
                <a:solidFill>
                  <a:srgbClr val="EF8123"/>
                </a:solidFill>
                <a:latin typeface="+mj-lt"/>
              </a:rPr>
              <a:t>Cluster Outcomes:</a:t>
            </a:r>
          </a:p>
          <a:p>
            <a:pPr lvl="1"/>
            <a:r>
              <a:rPr lang="en-ZA" dirty="0">
                <a:solidFill>
                  <a:schemeClr val="tx1"/>
                </a:solidFill>
              </a:rPr>
              <a:t>Regional Economic Integration</a:t>
            </a:r>
          </a:p>
          <a:p>
            <a:pPr lvl="1"/>
            <a:r>
              <a:rPr lang="en-ZA" dirty="0">
                <a:solidFill>
                  <a:schemeClr val="tx1"/>
                </a:solidFill>
              </a:rPr>
              <a:t>Cross subsidization</a:t>
            </a:r>
          </a:p>
          <a:p>
            <a:pPr lvl="1"/>
            <a:r>
              <a:rPr lang="en-ZA" dirty="0">
                <a:solidFill>
                  <a:schemeClr val="tx1"/>
                </a:solidFill>
              </a:rPr>
              <a:t>Skills rationalisation</a:t>
            </a:r>
          </a:p>
          <a:p>
            <a:pPr lvl="1"/>
            <a:r>
              <a:rPr lang="en-ZA" dirty="0">
                <a:solidFill>
                  <a:schemeClr val="tx1"/>
                </a:solidFill>
              </a:rPr>
              <a:t>Feeder optimisation - Hub and spoke</a:t>
            </a:r>
          </a:p>
        </p:txBody>
      </p:sp>
    </p:spTree>
    <p:extLst>
      <p:ext uri="{BB962C8B-B14F-4D97-AF65-F5344CB8AC3E}">
        <p14:creationId xmlns:p14="http://schemas.microsoft.com/office/powerpoint/2010/main" val="4224856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488535-49D8-3E01-1261-F6D702E271D2}"/>
              </a:ext>
            </a:extLst>
          </p:cNvPr>
          <p:cNvSpPr>
            <a:spLocks noGrp="1"/>
          </p:cNvSpPr>
          <p:nvPr>
            <p:ph type="title"/>
          </p:nvPr>
        </p:nvSpPr>
        <p:spPr/>
        <p:txBody>
          <a:bodyPr/>
          <a:lstStyle/>
          <a:p>
            <a:r>
              <a:rPr lang="en-US" dirty="0"/>
              <a:t>05</a:t>
            </a:r>
          </a:p>
        </p:txBody>
      </p:sp>
      <p:sp>
        <p:nvSpPr>
          <p:cNvPr id="10" name="Text Placeholder 9">
            <a:extLst>
              <a:ext uri="{FF2B5EF4-FFF2-40B4-BE49-F238E27FC236}">
                <a16:creationId xmlns:a16="http://schemas.microsoft.com/office/drawing/2014/main" id="{1DA960D4-6649-9FE4-A3FF-3917F9A58A3C}"/>
              </a:ext>
            </a:extLst>
          </p:cNvPr>
          <p:cNvSpPr>
            <a:spLocks noGrp="1"/>
          </p:cNvSpPr>
          <p:nvPr>
            <p:ph type="body" idx="1"/>
          </p:nvPr>
        </p:nvSpPr>
        <p:spPr/>
        <p:txBody>
          <a:bodyPr/>
          <a:lstStyle/>
          <a:p>
            <a:r>
              <a:rPr lang="en-US" dirty="0"/>
              <a:t>OPERATING ENVIRONMENT</a:t>
            </a:r>
          </a:p>
        </p:txBody>
      </p:sp>
    </p:spTree>
    <p:extLst>
      <p:ext uri="{BB962C8B-B14F-4D97-AF65-F5344CB8AC3E}">
        <p14:creationId xmlns:p14="http://schemas.microsoft.com/office/powerpoint/2010/main" val="260628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1E82-A4EE-53AD-2F36-8B9EDAC4DE47}"/>
              </a:ext>
            </a:extLst>
          </p:cNvPr>
          <p:cNvSpPr>
            <a:spLocks noGrp="1"/>
          </p:cNvSpPr>
          <p:nvPr>
            <p:ph type="title"/>
          </p:nvPr>
        </p:nvSpPr>
        <p:spPr/>
        <p:txBody>
          <a:bodyPr/>
          <a:lstStyle/>
          <a:p>
            <a:br>
              <a:rPr lang="en-US" dirty="0"/>
            </a:br>
            <a:r>
              <a:rPr lang="en-US" dirty="0"/>
              <a:t>Traffic recovery</a:t>
            </a:r>
          </a:p>
        </p:txBody>
      </p:sp>
      <p:sp>
        <p:nvSpPr>
          <p:cNvPr id="13" name="Content Placeholder 12">
            <a:extLst>
              <a:ext uri="{FF2B5EF4-FFF2-40B4-BE49-F238E27FC236}">
                <a16:creationId xmlns:a16="http://schemas.microsoft.com/office/drawing/2014/main" id="{06C5C38C-22F4-D1A5-F53A-7932553B0DAA}"/>
              </a:ext>
            </a:extLst>
          </p:cNvPr>
          <p:cNvSpPr>
            <a:spLocks noGrp="1"/>
          </p:cNvSpPr>
          <p:nvPr>
            <p:ph idx="1"/>
          </p:nvPr>
        </p:nvSpPr>
        <p:spPr>
          <a:xfrm>
            <a:off x="250825" y="980728"/>
            <a:ext cx="4512829" cy="2735833"/>
          </a:xfrm>
          <a:solidFill>
            <a:srgbClr val="EBEFF3"/>
          </a:solidFill>
        </p:spPr>
        <p:txBody>
          <a:bodyPr lIns="72000" tIns="72000" rIns="72000" bIns="72000">
            <a:normAutofit fontScale="85000" lnSpcReduction="20000"/>
          </a:bodyPr>
          <a:lstStyle/>
          <a:p>
            <a:pPr lvl="1"/>
            <a:r>
              <a:rPr lang="en-ZA" dirty="0">
                <a:solidFill>
                  <a:schemeClr val="tx2">
                    <a:lumMod val="50000"/>
                  </a:schemeClr>
                </a:solidFill>
              </a:rPr>
              <a:t>ACSA network recovered to 49% of its pre-COVID passenger throughput by year-end</a:t>
            </a:r>
          </a:p>
          <a:p>
            <a:pPr lvl="1"/>
            <a:r>
              <a:rPr lang="en-ZA" dirty="0">
                <a:solidFill>
                  <a:schemeClr val="tx2">
                    <a:lumMod val="50000"/>
                  </a:schemeClr>
                </a:solidFill>
              </a:rPr>
              <a:t>Recovery in aircraft movements was 71%</a:t>
            </a:r>
          </a:p>
          <a:p>
            <a:pPr lvl="1"/>
            <a:r>
              <a:rPr lang="en-ZA" dirty="0">
                <a:solidFill>
                  <a:schemeClr val="tx2">
                    <a:lumMod val="50000"/>
                  </a:schemeClr>
                </a:solidFill>
              </a:rPr>
              <a:t>Domestic travel accounted for 81% of passenger traffic (70% pre-COVID)</a:t>
            </a:r>
          </a:p>
          <a:p>
            <a:pPr lvl="1"/>
            <a:r>
              <a:rPr lang="en-ZA" dirty="0">
                <a:solidFill>
                  <a:schemeClr val="tx2">
                    <a:lumMod val="50000"/>
                  </a:schemeClr>
                </a:solidFill>
              </a:rPr>
              <a:t>Recovery of international segment has been slower due to travel restrictions during the reporting period</a:t>
            </a:r>
          </a:p>
          <a:p>
            <a:pPr lvl="1"/>
            <a:r>
              <a:rPr lang="en-ZA" dirty="0">
                <a:solidFill>
                  <a:schemeClr val="tx2">
                    <a:lumMod val="50000"/>
                  </a:schemeClr>
                </a:solidFill>
              </a:rPr>
              <a:t>Recent liquidation of Comair will have negative impact on recovery</a:t>
            </a:r>
          </a:p>
          <a:p>
            <a:pPr lvl="1"/>
            <a:r>
              <a:rPr lang="en-ZA" dirty="0">
                <a:solidFill>
                  <a:schemeClr val="tx2">
                    <a:lumMod val="50000"/>
                  </a:schemeClr>
                </a:solidFill>
              </a:rPr>
              <a:t>Reduction in fleet capacity continues to be a challenge</a:t>
            </a:r>
          </a:p>
        </p:txBody>
      </p:sp>
      <p:graphicFrame>
        <p:nvGraphicFramePr>
          <p:cNvPr id="27" name="Chart 26">
            <a:extLst>
              <a:ext uri="{FF2B5EF4-FFF2-40B4-BE49-F238E27FC236}">
                <a16:creationId xmlns:a16="http://schemas.microsoft.com/office/drawing/2014/main" id="{44DCDBA1-393C-6961-5B4D-9E2F43F18C22}"/>
              </a:ext>
            </a:extLst>
          </p:cNvPr>
          <p:cNvGraphicFramePr/>
          <p:nvPr/>
        </p:nvGraphicFramePr>
        <p:xfrm>
          <a:off x="4635830" y="1052736"/>
          <a:ext cx="4537074" cy="2663825"/>
        </p:xfrm>
        <a:graphic>
          <a:graphicData uri="http://schemas.openxmlformats.org/drawingml/2006/chart">
            <c:chart xmlns:c="http://schemas.openxmlformats.org/drawingml/2006/chart" xmlns:r="http://schemas.openxmlformats.org/officeDocument/2006/relationships" r:id="rId2"/>
          </a:graphicData>
        </a:graphic>
      </p:graphicFrame>
      <p:sp>
        <p:nvSpPr>
          <p:cNvPr id="39" name="Rectangle 38">
            <a:extLst>
              <a:ext uri="{FF2B5EF4-FFF2-40B4-BE49-F238E27FC236}">
                <a16:creationId xmlns:a16="http://schemas.microsoft.com/office/drawing/2014/main" id="{82057DEC-A04C-2153-0D4B-17946E626587}"/>
              </a:ext>
            </a:extLst>
          </p:cNvPr>
          <p:cNvSpPr/>
          <p:nvPr/>
        </p:nvSpPr>
        <p:spPr>
          <a:xfrm>
            <a:off x="5067877" y="1052737"/>
            <a:ext cx="3889128" cy="287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100" b="1" dirty="0">
                <a:solidFill>
                  <a:schemeClr val="tx1"/>
                </a:solidFill>
              </a:rPr>
              <a:t>PASSENGER RECOVERY BY AIRPORT</a:t>
            </a:r>
            <a:endParaRPr lang="en-ZA" sz="1100" b="1" dirty="0">
              <a:solidFill>
                <a:schemeClr val="tx1"/>
              </a:solidFill>
            </a:endParaRPr>
          </a:p>
        </p:txBody>
      </p:sp>
      <p:graphicFrame>
        <p:nvGraphicFramePr>
          <p:cNvPr id="41" name="Chart 40">
            <a:extLst>
              <a:ext uri="{FF2B5EF4-FFF2-40B4-BE49-F238E27FC236}">
                <a16:creationId xmlns:a16="http://schemas.microsoft.com/office/drawing/2014/main" id="{FFCDF7CE-C69B-3B7D-C879-3DAD7E6C2DB9}"/>
              </a:ext>
            </a:extLst>
          </p:cNvPr>
          <p:cNvGraphicFramePr/>
          <p:nvPr/>
        </p:nvGraphicFramePr>
        <p:xfrm>
          <a:off x="4605536" y="3933068"/>
          <a:ext cx="4537074" cy="2663825"/>
        </p:xfrm>
        <a:graphic>
          <a:graphicData uri="http://schemas.openxmlformats.org/drawingml/2006/chart">
            <c:chart xmlns:c="http://schemas.openxmlformats.org/drawingml/2006/chart" xmlns:r="http://schemas.openxmlformats.org/officeDocument/2006/relationships" r:id="rId3"/>
          </a:graphicData>
        </a:graphic>
      </p:graphicFrame>
      <p:sp>
        <p:nvSpPr>
          <p:cNvPr id="42" name="Rectangle 41">
            <a:extLst>
              <a:ext uri="{FF2B5EF4-FFF2-40B4-BE49-F238E27FC236}">
                <a16:creationId xmlns:a16="http://schemas.microsoft.com/office/drawing/2014/main" id="{60C98580-B6FE-5FA3-6F42-A192B4AADBFF}"/>
              </a:ext>
            </a:extLst>
          </p:cNvPr>
          <p:cNvSpPr/>
          <p:nvPr/>
        </p:nvSpPr>
        <p:spPr>
          <a:xfrm>
            <a:off x="5037583" y="3933069"/>
            <a:ext cx="3889128" cy="287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100" b="1" dirty="0">
                <a:solidFill>
                  <a:schemeClr val="tx1"/>
                </a:solidFill>
              </a:rPr>
              <a:t>DEPARTING PASSENGERS (‘000)</a:t>
            </a:r>
            <a:endParaRPr lang="en-ZA" sz="1100" b="1" dirty="0">
              <a:solidFill>
                <a:schemeClr val="tx1"/>
              </a:solidFill>
            </a:endParaRPr>
          </a:p>
        </p:txBody>
      </p:sp>
      <p:graphicFrame>
        <p:nvGraphicFramePr>
          <p:cNvPr id="10" name="Chart 9">
            <a:extLst>
              <a:ext uri="{FF2B5EF4-FFF2-40B4-BE49-F238E27FC236}">
                <a16:creationId xmlns:a16="http://schemas.microsoft.com/office/drawing/2014/main" id="{211D9A12-5656-4D5D-A290-4C14ABE4BFC5}"/>
              </a:ext>
            </a:extLst>
          </p:cNvPr>
          <p:cNvGraphicFramePr>
            <a:graphicFrameLocks/>
          </p:cNvGraphicFramePr>
          <p:nvPr/>
        </p:nvGraphicFramePr>
        <p:xfrm>
          <a:off x="34926" y="3926555"/>
          <a:ext cx="4512829" cy="2663825"/>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744C334E-567C-69FF-0F6D-6DF863D6F17F}"/>
              </a:ext>
            </a:extLst>
          </p:cNvPr>
          <p:cNvSpPr/>
          <p:nvPr/>
        </p:nvSpPr>
        <p:spPr>
          <a:xfrm>
            <a:off x="466848" y="3940024"/>
            <a:ext cx="3889128" cy="287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100" b="1" dirty="0">
                <a:solidFill>
                  <a:schemeClr val="tx1"/>
                </a:solidFill>
              </a:rPr>
              <a:t>AIR TRAFFIC MOVEMENTS (‘000)</a:t>
            </a:r>
            <a:endParaRPr lang="en-ZA" sz="1100" b="1" dirty="0">
              <a:solidFill>
                <a:schemeClr val="tx1"/>
              </a:solidFill>
            </a:endParaRPr>
          </a:p>
        </p:txBody>
      </p:sp>
    </p:spTree>
    <p:extLst>
      <p:ext uri="{BB962C8B-B14F-4D97-AF65-F5344CB8AC3E}">
        <p14:creationId xmlns:p14="http://schemas.microsoft.com/office/powerpoint/2010/main" val="3894919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C65D4-4BC8-B074-F02C-839E71387363}"/>
              </a:ext>
            </a:extLst>
          </p:cNvPr>
          <p:cNvSpPr>
            <a:spLocks noGrp="1"/>
          </p:cNvSpPr>
          <p:nvPr>
            <p:ph type="title"/>
          </p:nvPr>
        </p:nvSpPr>
        <p:spPr/>
        <p:txBody>
          <a:bodyPr/>
          <a:lstStyle/>
          <a:p>
            <a:r>
              <a:rPr lang="en-ZA" dirty="0"/>
              <a:t>Business enablement</a:t>
            </a:r>
          </a:p>
        </p:txBody>
      </p:sp>
      <p:sp>
        <p:nvSpPr>
          <p:cNvPr id="3" name="Content Placeholder 2">
            <a:extLst>
              <a:ext uri="{FF2B5EF4-FFF2-40B4-BE49-F238E27FC236}">
                <a16:creationId xmlns:a16="http://schemas.microsoft.com/office/drawing/2014/main" id="{DD74CD4F-403B-6F02-69F1-D49E522B2866}"/>
              </a:ext>
            </a:extLst>
          </p:cNvPr>
          <p:cNvSpPr>
            <a:spLocks noGrp="1"/>
          </p:cNvSpPr>
          <p:nvPr>
            <p:ph idx="1"/>
          </p:nvPr>
        </p:nvSpPr>
        <p:spPr>
          <a:xfrm>
            <a:off x="250825" y="980728"/>
            <a:ext cx="5329287" cy="5184428"/>
          </a:xfrm>
        </p:spPr>
        <p:txBody>
          <a:bodyPr>
            <a:normAutofit fontScale="85000" lnSpcReduction="20000"/>
          </a:bodyPr>
          <a:lstStyle/>
          <a:p>
            <a:r>
              <a:rPr lang="en-ZA" dirty="0"/>
              <a:t>Information Technology</a:t>
            </a:r>
          </a:p>
          <a:p>
            <a:pPr lvl="1"/>
            <a:r>
              <a:rPr lang="en-ZA" dirty="0">
                <a:solidFill>
                  <a:schemeClr val="tx2">
                    <a:lumMod val="50000"/>
                  </a:schemeClr>
                </a:solidFill>
              </a:rPr>
              <a:t>Key objective of our IT strategy is to adopt and leverage appropriate technology to enhance the customer experience and operational efficiency while protecting our systems and information.</a:t>
            </a:r>
          </a:p>
          <a:p>
            <a:pPr lvl="1"/>
            <a:r>
              <a:rPr lang="en-ZA" dirty="0">
                <a:solidFill>
                  <a:schemeClr val="tx2">
                    <a:lumMod val="50000"/>
                  </a:schemeClr>
                </a:solidFill>
              </a:rPr>
              <a:t>Some of the projects introduced during the past two periods include:</a:t>
            </a:r>
          </a:p>
          <a:p>
            <a:pPr lvl="2"/>
            <a:r>
              <a:rPr lang="en-ZA" sz="1400" dirty="0">
                <a:solidFill>
                  <a:schemeClr val="tx2">
                    <a:lumMod val="50000"/>
                  </a:schemeClr>
                </a:solidFill>
              </a:rPr>
              <a:t>A </a:t>
            </a:r>
            <a:r>
              <a:rPr lang="en-ZA" sz="1400" b="1" dirty="0">
                <a:solidFill>
                  <a:schemeClr val="tx2">
                    <a:lumMod val="50000"/>
                  </a:schemeClr>
                </a:solidFill>
              </a:rPr>
              <a:t>biometrics-driven automated border control system </a:t>
            </a:r>
            <a:r>
              <a:rPr lang="en-ZA" sz="1400" dirty="0">
                <a:solidFill>
                  <a:schemeClr val="tx2">
                    <a:lumMod val="50000"/>
                  </a:schemeClr>
                </a:solidFill>
              </a:rPr>
              <a:t>at CTIA</a:t>
            </a:r>
          </a:p>
          <a:p>
            <a:pPr lvl="2"/>
            <a:r>
              <a:rPr lang="en-ZA" sz="1400" b="1" dirty="0">
                <a:solidFill>
                  <a:schemeClr val="tx2">
                    <a:lumMod val="50000"/>
                  </a:schemeClr>
                </a:solidFill>
              </a:rPr>
              <a:t>ACSA mobile application </a:t>
            </a:r>
          </a:p>
          <a:p>
            <a:pPr lvl="2"/>
            <a:r>
              <a:rPr lang="en-ZA" sz="1400" dirty="0">
                <a:solidFill>
                  <a:schemeClr val="tx2">
                    <a:lumMod val="50000"/>
                  </a:schemeClr>
                </a:solidFill>
              </a:rPr>
              <a:t>An </a:t>
            </a:r>
            <a:r>
              <a:rPr lang="en-ZA" sz="1400" b="1" dirty="0">
                <a:solidFill>
                  <a:schemeClr val="tx2">
                    <a:lumMod val="50000"/>
                  </a:schemeClr>
                </a:solidFill>
              </a:rPr>
              <a:t>upgraded Enterprise Resource Planning and Queue Management System</a:t>
            </a:r>
          </a:p>
          <a:p>
            <a:pPr marL="0" lvl="1" indent="0">
              <a:spcBef>
                <a:spcPts val="1200"/>
              </a:spcBef>
              <a:spcAft>
                <a:spcPts val="400"/>
              </a:spcAft>
              <a:buNone/>
            </a:pPr>
            <a:r>
              <a:rPr lang="en-ZA" sz="1600" dirty="0">
                <a:solidFill>
                  <a:schemeClr val="accent1"/>
                </a:solidFill>
              </a:rPr>
              <a:t>Training Academy</a:t>
            </a:r>
          </a:p>
          <a:p>
            <a:pPr lvl="1"/>
            <a:r>
              <a:rPr lang="en-ZA" dirty="0">
                <a:solidFill>
                  <a:schemeClr val="tx2">
                    <a:lumMod val="50000"/>
                  </a:schemeClr>
                </a:solidFill>
              </a:rPr>
              <a:t>ACSA Training Academy designated and </a:t>
            </a:r>
            <a:r>
              <a:rPr lang="en-ZA" b="1" dirty="0">
                <a:solidFill>
                  <a:schemeClr val="tx2">
                    <a:lumMod val="50000"/>
                  </a:schemeClr>
                </a:solidFill>
              </a:rPr>
              <a:t>accredited ACI and ICAO Academy </a:t>
            </a:r>
            <a:r>
              <a:rPr lang="en-ZA" dirty="0">
                <a:solidFill>
                  <a:schemeClr val="tx2">
                    <a:lumMod val="50000"/>
                  </a:schemeClr>
                </a:solidFill>
              </a:rPr>
              <a:t>for South of Equator Africa. Process of transforming academy into an industry-wide African Regional aviation training centre of excellence. </a:t>
            </a:r>
          </a:p>
          <a:p>
            <a:pPr lvl="1"/>
            <a:r>
              <a:rPr lang="en-ZA" dirty="0">
                <a:solidFill>
                  <a:schemeClr val="tx2">
                    <a:lumMod val="50000"/>
                  </a:schemeClr>
                </a:solidFill>
              </a:rPr>
              <a:t>Academy will be a </a:t>
            </a:r>
            <a:r>
              <a:rPr lang="en-ZA" b="1" dirty="0">
                <a:solidFill>
                  <a:schemeClr val="tx2">
                    <a:lumMod val="50000"/>
                  </a:schemeClr>
                </a:solidFill>
              </a:rPr>
              <a:t>stand-alone entity in the next year </a:t>
            </a:r>
            <a:r>
              <a:rPr lang="en-ZA" dirty="0">
                <a:solidFill>
                  <a:schemeClr val="tx2">
                    <a:lumMod val="50000"/>
                  </a:schemeClr>
                </a:solidFill>
              </a:rPr>
              <a:t>- leverage our human capital, institutional knowledge and experience to offer tailored programmes for both internal and external clients.</a:t>
            </a:r>
          </a:p>
          <a:p>
            <a:pPr lvl="1"/>
            <a:r>
              <a:rPr lang="en-ZA" b="1" dirty="0">
                <a:solidFill>
                  <a:schemeClr val="tx2">
                    <a:lumMod val="50000"/>
                  </a:schemeClr>
                </a:solidFill>
              </a:rPr>
              <a:t>Monetisation of ACSA strategies, programmes and operational systems</a:t>
            </a:r>
            <a:r>
              <a:rPr lang="en-ZA" dirty="0">
                <a:solidFill>
                  <a:schemeClr val="tx2">
                    <a:lumMod val="50000"/>
                  </a:schemeClr>
                </a:solidFill>
              </a:rPr>
              <a:t> through other Domestic and Continental Airports, ACI Africa and ACI World</a:t>
            </a:r>
          </a:p>
          <a:p>
            <a:endParaRPr lang="en-ZA" dirty="0"/>
          </a:p>
          <a:p>
            <a:endParaRPr lang="en-ZA" dirty="0"/>
          </a:p>
        </p:txBody>
      </p:sp>
      <p:pic>
        <p:nvPicPr>
          <p:cNvPr id="12" name="Picture 11" descr="Graphical user interface&#10;&#10;Description automatically generated">
            <a:extLst>
              <a:ext uri="{FF2B5EF4-FFF2-40B4-BE49-F238E27FC236}">
                <a16:creationId xmlns:a16="http://schemas.microsoft.com/office/drawing/2014/main" id="{EEC561FE-08EA-31B4-6428-BB843C7D6E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004583"/>
            <a:ext cx="3024336" cy="5376597"/>
          </a:xfrm>
          <a:prstGeom prst="rect">
            <a:avLst/>
          </a:prstGeom>
        </p:spPr>
      </p:pic>
    </p:spTree>
    <p:extLst>
      <p:ext uri="{BB962C8B-B14F-4D97-AF65-F5344CB8AC3E}">
        <p14:creationId xmlns:p14="http://schemas.microsoft.com/office/powerpoint/2010/main" val="1798857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1E82-A4EE-53AD-2F36-8B9EDAC4DE47}"/>
              </a:ext>
            </a:extLst>
          </p:cNvPr>
          <p:cNvSpPr>
            <a:spLocks noGrp="1"/>
          </p:cNvSpPr>
          <p:nvPr>
            <p:ph type="title"/>
          </p:nvPr>
        </p:nvSpPr>
        <p:spPr/>
        <p:txBody>
          <a:bodyPr/>
          <a:lstStyle/>
          <a:p>
            <a:br>
              <a:rPr lang="en-US" dirty="0"/>
            </a:br>
            <a:r>
              <a:rPr lang="en-US" dirty="0"/>
              <a:t>PERFORMANCE OVERVIEW</a:t>
            </a:r>
          </a:p>
        </p:txBody>
      </p:sp>
      <p:graphicFrame>
        <p:nvGraphicFramePr>
          <p:cNvPr id="13" name="Table 13">
            <a:extLst>
              <a:ext uri="{FF2B5EF4-FFF2-40B4-BE49-F238E27FC236}">
                <a16:creationId xmlns:a16="http://schemas.microsoft.com/office/drawing/2014/main" id="{1C95168F-029B-16FD-B6DF-A691F5DD4D1B}"/>
              </a:ext>
            </a:extLst>
          </p:cNvPr>
          <p:cNvGraphicFramePr>
            <a:graphicFrameLocks noGrp="1"/>
          </p:cNvGraphicFramePr>
          <p:nvPr/>
        </p:nvGraphicFramePr>
        <p:xfrm>
          <a:off x="251520" y="1196752"/>
          <a:ext cx="8641659" cy="5382736"/>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401275127"/>
                    </a:ext>
                  </a:extLst>
                </a:gridCol>
                <a:gridCol w="1800200">
                  <a:extLst>
                    <a:ext uri="{9D8B030D-6E8A-4147-A177-3AD203B41FA5}">
                      <a16:colId xmlns:a16="http://schemas.microsoft.com/office/drawing/2014/main" val="59157348"/>
                    </a:ext>
                  </a:extLst>
                </a:gridCol>
                <a:gridCol w="1440160">
                  <a:extLst>
                    <a:ext uri="{9D8B030D-6E8A-4147-A177-3AD203B41FA5}">
                      <a16:colId xmlns:a16="http://schemas.microsoft.com/office/drawing/2014/main" val="4137628222"/>
                    </a:ext>
                  </a:extLst>
                </a:gridCol>
                <a:gridCol w="1944216">
                  <a:extLst>
                    <a:ext uri="{9D8B030D-6E8A-4147-A177-3AD203B41FA5}">
                      <a16:colId xmlns:a16="http://schemas.microsoft.com/office/drawing/2014/main" val="2633004728"/>
                    </a:ext>
                  </a:extLst>
                </a:gridCol>
                <a:gridCol w="1728192">
                  <a:extLst>
                    <a:ext uri="{9D8B030D-6E8A-4147-A177-3AD203B41FA5}">
                      <a16:colId xmlns:a16="http://schemas.microsoft.com/office/drawing/2014/main" val="730504495"/>
                    </a:ext>
                  </a:extLst>
                </a:gridCol>
                <a:gridCol w="648771">
                  <a:extLst>
                    <a:ext uri="{9D8B030D-6E8A-4147-A177-3AD203B41FA5}">
                      <a16:colId xmlns:a16="http://schemas.microsoft.com/office/drawing/2014/main" val="3457646730"/>
                    </a:ext>
                  </a:extLst>
                </a:gridCol>
              </a:tblGrid>
              <a:tr h="432048">
                <a:tc gridSpan="2">
                  <a:txBody>
                    <a:bodyPr/>
                    <a:lstStyle/>
                    <a:p>
                      <a:pPr marL="358775" marR="0" lvl="0" indent="0" algn="l" defTabSz="914400" rtl="0" eaLnBrk="1" fontAlgn="auto" latinLnBrk="0" hangingPunct="1">
                        <a:lnSpc>
                          <a:spcPct val="110000"/>
                        </a:lnSpc>
                        <a:spcBef>
                          <a:spcPts val="100"/>
                        </a:spcBef>
                        <a:spcAft>
                          <a:spcPts val="10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n-lt"/>
                          <a:ea typeface="+mn-ea"/>
                          <a:cs typeface="+mn-cs"/>
                        </a:rPr>
                        <a:t>* OUR BUSINESS:</a:t>
                      </a:r>
                      <a:br>
                        <a:rPr kumimoji="0" lang="en-US" sz="1000" b="1" i="0" u="none" strike="noStrike" kern="1200" cap="none" spc="0" normalizeH="0" baseline="0" noProof="0" dirty="0">
                          <a:ln>
                            <a:noFill/>
                          </a:ln>
                          <a:solidFill>
                            <a:schemeClr val="bg1"/>
                          </a:solidFill>
                          <a:effectLst/>
                          <a:uLnTx/>
                          <a:uFillTx/>
                          <a:latin typeface="+mn-lt"/>
                          <a:ea typeface="+mn-ea"/>
                          <a:cs typeface="+mn-cs"/>
                        </a:rPr>
                      </a:br>
                      <a:r>
                        <a:rPr kumimoji="0" lang="en-US" sz="1000" b="1" i="0" u="none" strike="noStrike" kern="1200" cap="none" spc="0" normalizeH="0" baseline="0" noProof="0" dirty="0">
                          <a:ln>
                            <a:noFill/>
                          </a:ln>
                          <a:solidFill>
                            <a:schemeClr val="bg1"/>
                          </a:solidFill>
                          <a:effectLst/>
                          <a:uLnTx/>
                          <a:uFillTx/>
                          <a:latin typeface="+mn-lt"/>
                          <a:ea typeface="+mn-ea"/>
                          <a:cs typeface="+mn-cs"/>
                        </a:rPr>
                        <a:t>Strategic objectives and KPIs</a:t>
                      </a:r>
                    </a:p>
                  </a:txBody>
                  <a:tcPr marL="72000" marR="36000" marT="0" marB="36000" anchor="b">
                    <a:lnL w="12700" cmpd="sng">
                      <a:noFill/>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ZA"/>
                    </a:p>
                  </a:txBody>
                  <a:tcPr/>
                </a:tc>
                <a:tc>
                  <a:txBody>
                    <a:bodyPr/>
                    <a:lstStyle/>
                    <a:p>
                      <a:pPr algn="l"/>
                      <a:r>
                        <a:rPr lang="en-US" sz="1000" dirty="0">
                          <a:solidFill>
                            <a:schemeClr val="accent5"/>
                          </a:solidFill>
                        </a:rPr>
                        <a:t>Metric</a:t>
                      </a:r>
                      <a:endParaRPr lang="en-ZA" sz="1000" dirty="0">
                        <a:solidFill>
                          <a:schemeClr val="accent5"/>
                        </a:solidFill>
                      </a:endParaRPr>
                    </a:p>
                  </a:txBody>
                  <a:tcPr marL="72000" marR="36000" marT="0" marB="36000" anchor="b">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ZA" sz="1000" dirty="0">
                          <a:solidFill>
                            <a:schemeClr val="bg1"/>
                          </a:solidFill>
                        </a:rPr>
                        <a:t>FY2022 </a:t>
                      </a:r>
                      <a:br>
                        <a:rPr lang="en-ZA" sz="1000" dirty="0">
                          <a:solidFill>
                            <a:schemeClr val="bg1"/>
                          </a:solidFill>
                        </a:rPr>
                      </a:br>
                      <a:r>
                        <a:rPr lang="en-ZA" sz="1000" dirty="0">
                          <a:solidFill>
                            <a:schemeClr val="bg1"/>
                          </a:solidFill>
                        </a:rPr>
                        <a:t>Actual</a:t>
                      </a:r>
                    </a:p>
                  </a:txBody>
                  <a:tcPr marL="72000" marR="36000" marT="0" marB="36000" anchor="b">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r>
                        <a:rPr lang="en-ZA" sz="1000" dirty="0">
                          <a:solidFill>
                            <a:schemeClr val="accent5"/>
                          </a:solidFill>
                        </a:rPr>
                        <a:t>FY2022</a:t>
                      </a:r>
                      <a:br>
                        <a:rPr lang="en-ZA" sz="1000" dirty="0">
                          <a:solidFill>
                            <a:schemeClr val="accent5"/>
                          </a:solidFill>
                        </a:rPr>
                      </a:br>
                      <a:r>
                        <a:rPr lang="en-ZA" sz="1000" dirty="0">
                          <a:solidFill>
                            <a:schemeClr val="accent5"/>
                          </a:solidFill>
                        </a:rPr>
                        <a:t>Target</a:t>
                      </a:r>
                    </a:p>
                  </a:txBody>
                  <a:tcPr marL="72000" marR="36000" marT="0" marB="36000" anchor="b">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a:solidFill>
                            <a:schemeClr val="accent5"/>
                          </a:solidFill>
                        </a:rPr>
                        <a:t>Target achieved</a:t>
                      </a:r>
                      <a:endParaRPr lang="en-ZA" sz="1000" dirty="0">
                        <a:solidFill>
                          <a:schemeClr val="accent5"/>
                        </a:solidFill>
                      </a:endParaRPr>
                    </a:p>
                  </a:txBody>
                  <a:tcPr marL="72000" marR="36000" marT="0" marB="36000" anchor="b">
                    <a:lnL w="12700" cap="flat" cmpd="sng" algn="ctr">
                      <a:solidFill>
                        <a:schemeClr val="accent5"/>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2985920"/>
                  </a:ext>
                </a:extLst>
              </a:tr>
              <a:tr h="220216">
                <a:tc rowSpan="2">
                  <a:txBody>
                    <a:bodyPr/>
                    <a:lstStyle/>
                    <a:p>
                      <a:pPr algn="l"/>
                      <a:r>
                        <a:rPr lang="en-US" sz="1000" dirty="0">
                          <a:solidFill>
                            <a:schemeClr val="tx2">
                              <a:lumMod val="50000"/>
                            </a:schemeClr>
                          </a:solidFill>
                        </a:rPr>
                        <a:t>Financial sustainability</a:t>
                      </a:r>
                      <a:endParaRPr lang="en-ZA" sz="1000" dirty="0">
                        <a:solidFill>
                          <a:schemeClr val="tx2">
                            <a:lumMod val="50000"/>
                          </a:schemeClr>
                        </a:solidFill>
                      </a:endParaRPr>
                    </a:p>
                  </a:txBody>
                  <a:tcPr marL="72000" marR="36000" marT="0"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a:solidFill>
                            <a:schemeClr val="tx2">
                              <a:lumMod val="50000"/>
                            </a:schemeClr>
                          </a:solidFill>
                        </a:rPr>
                        <a:t>OPEX allocation</a:t>
                      </a:r>
                      <a:endParaRPr lang="en-ZA" sz="1000" dirty="0">
                        <a:solidFill>
                          <a:schemeClr val="tx2">
                            <a:lumMod val="50000"/>
                          </a:schemeClr>
                        </a:solidFill>
                      </a:endParaRP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a:solidFill>
                            <a:schemeClr val="tx2">
                              <a:lumMod val="50000"/>
                            </a:schemeClr>
                          </a:solidFill>
                        </a:rPr>
                        <a:t>R million</a:t>
                      </a:r>
                      <a:endParaRPr lang="en-ZA" sz="1000" dirty="0">
                        <a:solidFill>
                          <a:schemeClr val="tx2">
                            <a:lumMod val="50000"/>
                          </a:schemeClr>
                        </a:solidFill>
                      </a:endParaRP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ZA" sz="1000" b="1" dirty="0">
                          <a:solidFill>
                            <a:schemeClr val="tx2">
                              <a:lumMod val="50000"/>
                            </a:schemeClr>
                          </a:solidFill>
                        </a:rPr>
                        <a:t>R3 173 million</a:t>
                      </a: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ZA" sz="1000" dirty="0">
                          <a:solidFill>
                            <a:schemeClr val="tx2">
                              <a:lumMod val="50000"/>
                            </a:schemeClr>
                          </a:solidFill>
                        </a:rPr>
                        <a:t>R3 807 million</a:t>
                      </a: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600" dirty="0">
                          <a:solidFill>
                            <a:srgbClr val="4ABEA2"/>
                          </a:solidFill>
                        </a:rPr>
                        <a:t>●</a:t>
                      </a:r>
                    </a:p>
                  </a:txBody>
                  <a:tcPr marL="72000" marR="36000" marT="0"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192923668"/>
                  </a:ext>
                </a:extLst>
              </a:tr>
              <a:tr h="220216">
                <a:tc vMerge="1">
                  <a:txBody>
                    <a:bodyPr/>
                    <a:lstStyle/>
                    <a:p>
                      <a:pPr algn="l"/>
                      <a:endParaRPr lang="en-ZA" sz="1200" dirty="0">
                        <a:solidFill>
                          <a:schemeClr val="tx1"/>
                        </a:solidFill>
                      </a:endParaRPr>
                    </a:p>
                  </a:txBody>
                  <a:tcPr marL="108000" marR="0" marT="0"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a:solidFill>
                            <a:schemeClr val="tx2">
                              <a:lumMod val="50000"/>
                            </a:schemeClr>
                          </a:solidFill>
                        </a:rPr>
                        <a:t>CAPEX allocation</a:t>
                      </a:r>
                      <a:endParaRPr lang="en-ZA"/>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rPr>
                        <a:t>R million</a:t>
                      </a:r>
                      <a:endParaRPr kumimoji="0" lang="en-ZA" sz="1000" b="0"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endParaRP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rPr>
                        <a:t>R546 million</a:t>
                      </a: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rPr>
                        <a:t>R1 000 million</a:t>
                      </a: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ZA" sz="1600" b="0" i="0" u="none" strike="noStrike" kern="1200" cap="none" spc="0" normalizeH="0" baseline="0" noProof="0" dirty="0">
                          <a:ln>
                            <a:noFill/>
                          </a:ln>
                          <a:solidFill>
                            <a:srgbClr val="4ABEA2"/>
                          </a:solidFill>
                          <a:effectLst/>
                          <a:uLnTx/>
                          <a:uFillTx/>
                          <a:latin typeface="Calibri" panose="020F0502020204030204"/>
                          <a:ea typeface="+mn-ea"/>
                          <a:cs typeface="+mn-cs"/>
                        </a:rPr>
                        <a:t>●</a:t>
                      </a:r>
                      <a:endParaRPr lang="en-ZA" sz="1600" dirty="0">
                        <a:solidFill>
                          <a:schemeClr val="tx1"/>
                        </a:solidFill>
                      </a:endParaRPr>
                    </a:p>
                  </a:txBody>
                  <a:tcPr marL="72000" marR="36000" marT="0"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48387016"/>
                  </a:ext>
                </a:extLst>
              </a:tr>
              <a:tr h="423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2">
                              <a:lumMod val="50000"/>
                            </a:schemeClr>
                          </a:solidFill>
                        </a:rPr>
                        <a:t>Diversify the business portfolio</a:t>
                      </a:r>
                      <a:endParaRPr lang="en-ZA" sz="1000" dirty="0">
                        <a:solidFill>
                          <a:schemeClr val="tx2">
                            <a:lumMod val="50000"/>
                          </a:schemeClr>
                        </a:solidFill>
                      </a:endParaRPr>
                    </a:p>
                  </a:txBody>
                  <a:tcPr marL="72000" marR="36000" marT="0"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2">
                              <a:lumMod val="50000"/>
                            </a:schemeClr>
                          </a:solidFill>
                        </a:rPr>
                        <a:t>Non-aeronautical revenue</a:t>
                      </a:r>
                      <a:endParaRPr lang="en-ZA" sz="1000" dirty="0">
                        <a:solidFill>
                          <a:schemeClr val="tx2">
                            <a:lumMod val="50000"/>
                          </a:schemeClr>
                        </a:solidFill>
                      </a:endParaRP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rPr>
                        <a:t>R million</a:t>
                      </a:r>
                      <a:endParaRPr kumimoji="0" lang="en-ZA" sz="1000" b="0"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endParaRP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rPr>
                        <a:t>R2 180 million</a:t>
                      </a: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chemeClr val="tx2">
                              <a:lumMod val="50000"/>
                            </a:schemeClr>
                          </a:solidFill>
                          <a:effectLst/>
                          <a:uLnTx/>
                          <a:uFillTx/>
                          <a:latin typeface="Calibri" panose="020F0502020204030204"/>
                          <a:ea typeface="+mn-ea"/>
                          <a:cs typeface="+mn-cs"/>
                        </a:rPr>
                        <a:t>R1 987 million</a:t>
                      </a: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ZA" sz="1600" b="0" i="0" u="none" strike="noStrike" kern="1200" cap="none" spc="0" normalizeH="0" baseline="0" noProof="0" dirty="0">
                          <a:ln>
                            <a:noFill/>
                          </a:ln>
                          <a:solidFill>
                            <a:srgbClr val="4ABEA2"/>
                          </a:solidFill>
                          <a:effectLst/>
                          <a:uLnTx/>
                          <a:uFillTx/>
                          <a:latin typeface="Calibri" panose="020F0502020204030204"/>
                          <a:ea typeface="+mn-ea"/>
                          <a:cs typeface="+mn-cs"/>
                        </a:rPr>
                        <a:t>●</a:t>
                      </a:r>
                      <a:endParaRPr lang="en-ZA" sz="1600" dirty="0">
                        <a:solidFill>
                          <a:schemeClr val="tx1"/>
                        </a:solidFill>
                      </a:endParaRPr>
                    </a:p>
                  </a:txBody>
                  <a:tcPr marL="72000" marR="36000" marT="0"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939030989"/>
                  </a:ext>
                </a:extLst>
              </a:tr>
              <a:tr h="216024">
                <a:tc rowSpan="3">
                  <a:txBody>
                    <a:bodyPr/>
                    <a:lstStyle/>
                    <a:p>
                      <a:pPr algn="l"/>
                      <a:r>
                        <a:rPr lang="en-US" sz="1000" dirty="0">
                          <a:solidFill>
                            <a:schemeClr val="tx2">
                              <a:lumMod val="50000"/>
                            </a:schemeClr>
                          </a:solidFill>
                        </a:rPr>
                        <a:t>Increase reputation</a:t>
                      </a:r>
                      <a:endParaRPr lang="en-ZA" sz="1000" dirty="0">
                        <a:solidFill>
                          <a:schemeClr val="tx2">
                            <a:lumMod val="50000"/>
                          </a:schemeClr>
                        </a:solidFill>
                      </a:endParaRPr>
                    </a:p>
                  </a:txBody>
                  <a:tcPr marL="72000" marR="36000" marT="0"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a:solidFill>
                            <a:schemeClr val="tx2">
                              <a:lumMod val="50000"/>
                            </a:schemeClr>
                          </a:solidFill>
                        </a:rPr>
                        <a:t>Stakeholder Management Plan</a:t>
                      </a:r>
                      <a:endParaRPr lang="en-ZA" sz="1000" dirty="0">
                        <a:solidFill>
                          <a:schemeClr val="tx2">
                            <a:lumMod val="50000"/>
                          </a:schemeClr>
                        </a:solidFill>
                      </a:endParaRP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a:solidFill>
                            <a:schemeClr val="tx2">
                              <a:lumMod val="50000"/>
                            </a:schemeClr>
                          </a:solidFill>
                        </a:rPr>
                        <a:t>%</a:t>
                      </a:r>
                      <a:endParaRPr lang="en-ZA" sz="1000" dirty="0">
                        <a:solidFill>
                          <a:schemeClr val="tx2">
                            <a:lumMod val="50000"/>
                          </a:schemeClr>
                        </a:solidFill>
                      </a:endParaRP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ZA" sz="1000" b="1" dirty="0">
                          <a:solidFill>
                            <a:schemeClr val="tx2">
                              <a:lumMod val="50000"/>
                            </a:schemeClr>
                          </a:solidFill>
                        </a:rPr>
                        <a:t>93%</a:t>
                      </a: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ZA" sz="1000" dirty="0">
                          <a:solidFill>
                            <a:schemeClr val="tx2">
                              <a:lumMod val="50000"/>
                            </a:schemeClr>
                          </a:solidFill>
                        </a:rPr>
                        <a:t>80%</a:t>
                      </a: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ZA" sz="1600" b="0" i="0" u="none" strike="noStrike" kern="1200" cap="none" spc="0" normalizeH="0" baseline="0" noProof="0" dirty="0">
                          <a:ln>
                            <a:noFill/>
                          </a:ln>
                          <a:solidFill>
                            <a:srgbClr val="4ABEA2"/>
                          </a:solidFill>
                          <a:effectLst/>
                          <a:uLnTx/>
                          <a:uFillTx/>
                          <a:latin typeface="Calibri" panose="020F0502020204030204"/>
                          <a:ea typeface="+mn-ea"/>
                          <a:cs typeface="+mn-cs"/>
                        </a:rPr>
                        <a:t>●</a:t>
                      </a:r>
                      <a:endParaRPr lang="en-ZA" sz="1600" dirty="0">
                        <a:solidFill>
                          <a:schemeClr val="tx1"/>
                        </a:solidFill>
                      </a:endParaRPr>
                    </a:p>
                  </a:txBody>
                  <a:tcPr marL="72000" marR="36000" marT="0"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41855992"/>
                  </a:ext>
                </a:extLst>
              </a:tr>
              <a:tr h="432048">
                <a:tc vMerge="1">
                  <a:txBody>
                    <a:bodyPr/>
                    <a:lstStyle/>
                    <a:p>
                      <a:pPr algn="l"/>
                      <a:endParaRPr lang="en-ZA" sz="1200" dirty="0">
                        <a:solidFill>
                          <a:schemeClr val="tx1"/>
                        </a:solidFill>
                      </a:endParaRPr>
                    </a:p>
                  </a:txBody>
                  <a:tcPr marL="108000" marR="0" marT="0"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solidFill>
                            <a:schemeClr val="tx2">
                              <a:lumMod val="50000"/>
                            </a:schemeClr>
                          </a:solidFill>
                        </a:rPr>
                        <a:t>Passenger satisfaction</a:t>
                      </a:r>
                      <a:endParaRPr lang="en-ZA" dirty="0"/>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a:solidFill>
                            <a:schemeClr val="tx2">
                              <a:lumMod val="50000"/>
                            </a:schemeClr>
                          </a:solidFill>
                        </a:rPr>
                        <a:t>Rating from 1 (poor)</a:t>
                      </a:r>
                      <a:br>
                        <a:rPr lang="en-US" sz="1000" dirty="0">
                          <a:solidFill>
                            <a:schemeClr val="tx2">
                              <a:lumMod val="50000"/>
                            </a:schemeClr>
                          </a:solidFill>
                        </a:rPr>
                      </a:br>
                      <a:r>
                        <a:rPr lang="en-US" sz="1000" dirty="0">
                          <a:solidFill>
                            <a:schemeClr val="tx2">
                              <a:lumMod val="50000"/>
                            </a:schemeClr>
                          </a:solidFill>
                        </a:rPr>
                        <a:t>to 5 (excellent)</a:t>
                      </a:r>
                      <a:endParaRPr lang="en-ZA" sz="1000" dirty="0">
                        <a:solidFill>
                          <a:schemeClr val="tx2">
                            <a:lumMod val="50000"/>
                          </a:schemeClr>
                        </a:solidFill>
                      </a:endParaRP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ZA" sz="1000" b="1" dirty="0">
                          <a:solidFill>
                            <a:schemeClr val="tx2">
                              <a:lumMod val="50000"/>
                            </a:schemeClr>
                          </a:solidFill>
                        </a:rPr>
                        <a:t>3.94</a:t>
                      </a: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ZA" sz="1000" dirty="0">
                          <a:solidFill>
                            <a:schemeClr val="tx2">
                              <a:lumMod val="50000"/>
                            </a:schemeClr>
                          </a:solidFill>
                        </a:rPr>
                        <a:t>3.6</a:t>
                      </a: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ZA" sz="1600" b="0" i="0" u="none" strike="noStrike" kern="1200" cap="none" spc="0" normalizeH="0" baseline="0" noProof="0" dirty="0">
                          <a:ln>
                            <a:noFill/>
                          </a:ln>
                          <a:solidFill>
                            <a:srgbClr val="4ABEA2"/>
                          </a:solidFill>
                          <a:effectLst/>
                          <a:uLnTx/>
                          <a:uFillTx/>
                          <a:latin typeface="Calibri" panose="020F0502020204030204"/>
                          <a:ea typeface="+mn-ea"/>
                          <a:cs typeface="+mn-cs"/>
                        </a:rPr>
                        <a:t>●</a:t>
                      </a:r>
                      <a:endParaRPr lang="en-ZA" sz="1600" dirty="0">
                        <a:solidFill>
                          <a:schemeClr val="tx1"/>
                        </a:solidFill>
                      </a:endParaRPr>
                    </a:p>
                  </a:txBody>
                  <a:tcPr marL="72000" marR="36000" marT="0"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21358342"/>
                  </a:ext>
                </a:extLst>
              </a:tr>
              <a:tr h="432048">
                <a:tc vMerge="1">
                  <a:txBody>
                    <a:bodyPr/>
                    <a:lstStyle/>
                    <a:p>
                      <a:pPr algn="l"/>
                      <a:endParaRPr lang="en-ZA" sz="1200" dirty="0">
                        <a:solidFill>
                          <a:schemeClr val="tx1"/>
                        </a:solidFill>
                      </a:endParaRPr>
                    </a:p>
                  </a:txBody>
                  <a:tcPr marL="108000" marR="0" marT="0"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a:solidFill>
                            <a:schemeClr val="tx2">
                              <a:lumMod val="50000"/>
                            </a:schemeClr>
                          </a:solidFill>
                        </a:rPr>
                        <a:t>ACI Airport Health Accreditation</a:t>
                      </a:r>
                      <a:endParaRPr lang="en-ZA"/>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a:solidFill>
                            <a:schemeClr val="tx2">
                              <a:lumMod val="50000"/>
                            </a:schemeClr>
                          </a:solidFill>
                        </a:rPr>
                        <a:t>Accreditation</a:t>
                      </a:r>
                      <a:br>
                        <a:rPr lang="en-US" sz="1000" dirty="0">
                          <a:solidFill>
                            <a:schemeClr val="tx2">
                              <a:lumMod val="50000"/>
                            </a:schemeClr>
                          </a:solidFill>
                        </a:rPr>
                      </a:br>
                      <a:r>
                        <a:rPr lang="en-US" sz="1000" dirty="0">
                          <a:solidFill>
                            <a:schemeClr val="tx2">
                              <a:lumMod val="50000"/>
                            </a:schemeClr>
                          </a:solidFill>
                        </a:rPr>
                        <a:t>as per ACI criteria</a:t>
                      </a:r>
                      <a:endParaRPr lang="en-ZA" sz="1000" dirty="0">
                        <a:solidFill>
                          <a:schemeClr val="tx2">
                            <a:lumMod val="50000"/>
                          </a:schemeClr>
                        </a:solidFill>
                      </a:endParaRP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ZA" sz="1000" b="1" dirty="0">
                          <a:solidFill>
                            <a:schemeClr val="tx2">
                              <a:lumMod val="50000"/>
                            </a:schemeClr>
                          </a:solidFill>
                        </a:rPr>
                        <a:t>ACI Airport Health Accreditation obtained for all 9 airports</a:t>
                      </a: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ZA" sz="1000" dirty="0">
                          <a:solidFill>
                            <a:schemeClr val="tx2">
                              <a:lumMod val="50000"/>
                            </a:schemeClr>
                          </a:solidFill>
                        </a:rPr>
                        <a:t>Obtain ACI Airport Health Accreditation for all 9 airports</a:t>
                      </a: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ZA" sz="1600" b="0" i="0" u="none" strike="noStrike" kern="1200" cap="none" spc="0" normalizeH="0" baseline="0" noProof="0" dirty="0">
                          <a:ln>
                            <a:noFill/>
                          </a:ln>
                          <a:solidFill>
                            <a:srgbClr val="4ABEA2"/>
                          </a:solidFill>
                          <a:effectLst/>
                          <a:uLnTx/>
                          <a:uFillTx/>
                          <a:latin typeface="Calibri" panose="020F0502020204030204"/>
                          <a:ea typeface="+mn-ea"/>
                          <a:cs typeface="+mn-cs"/>
                        </a:rPr>
                        <a:t>●</a:t>
                      </a:r>
                      <a:endParaRPr lang="en-ZA" sz="1600" dirty="0">
                        <a:solidFill>
                          <a:schemeClr val="tx1"/>
                        </a:solidFill>
                      </a:endParaRPr>
                    </a:p>
                  </a:txBody>
                  <a:tcPr marL="72000" marR="36000" marT="0"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391457708"/>
                  </a:ext>
                </a:extLst>
              </a:tr>
              <a:tr h="72008">
                <a:tc>
                  <a:txBody>
                    <a:bodyPr/>
                    <a:lstStyle/>
                    <a:p>
                      <a:pPr algn="l"/>
                      <a:endParaRPr lang="en-ZA" sz="100" dirty="0">
                        <a:solidFill>
                          <a:schemeClr val="tx1"/>
                        </a:solidFill>
                      </a:endParaRPr>
                    </a:p>
                  </a:txBody>
                  <a:tcPr marL="72000" marR="36000" marT="0" marB="0" anchor="ctr">
                    <a:lnL w="12700" cmpd="sng">
                      <a:noFill/>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ZA" sz="100" dirty="0">
                        <a:solidFill>
                          <a:schemeClr val="tx1"/>
                        </a:solidFill>
                      </a:endParaRP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ZA" sz="100">
                        <a:solidFill>
                          <a:schemeClr val="tx1"/>
                        </a:solidFill>
                      </a:endParaRP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ZA" sz="100" dirty="0">
                        <a:solidFill>
                          <a:schemeClr val="tx1"/>
                        </a:solidFill>
                      </a:endParaRP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ZA" sz="100">
                        <a:solidFill>
                          <a:schemeClr val="tx1"/>
                        </a:solidFill>
                      </a:endParaRP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ZA" sz="100" dirty="0">
                        <a:solidFill>
                          <a:schemeClr val="tx1"/>
                        </a:solidFill>
                      </a:endParaRPr>
                    </a:p>
                  </a:txBody>
                  <a:tcPr marL="72000" marR="36000" marT="0" marB="0" anchor="ctr">
                    <a:lnL w="12700" cap="flat" cmpd="sng" algn="ctr">
                      <a:no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9859528"/>
                  </a:ext>
                </a:extLst>
              </a:tr>
              <a:tr h="432048">
                <a:tc gridSpan="2">
                  <a:txBody>
                    <a:bodyPr/>
                    <a:lstStyle/>
                    <a:p>
                      <a:pPr marL="358775" marR="0" lvl="0" indent="0" algn="l" defTabSz="914400" rtl="0" eaLnBrk="1" fontAlgn="auto" latinLnBrk="0" hangingPunct="1">
                        <a:lnSpc>
                          <a:spcPct val="110000"/>
                        </a:lnSpc>
                        <a:spcBef>
                          <a:spcPts val="100"/>
                        </a:spcBef>
                        <a:spcAft>
                          <a:spcPts val="10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n-lt"/>
                          <a:ea typeface="+mn-ea"/>
                          <a:cs typeface="+mn-cs"/>
                        </a:rPr>
                        <a:t>OUR PEOPLE AND SOCIETY:</a:t>
                      </a:r>
                      <a:br>
                        <a:rPr kumimoji="0" lang="en-US" sz="1000" b="1" i="0" u="none" strike="noStrike" kern="1200" cap="none" spc="0" normalizeH="0" baseline="0" noProof="0" dirty="0">
                          <a:ln>
                            <a:noFill/>
                          </a:ln>
                          <a:solidFill>
                            <a:schemeClr val="bg1"/>
                          </a:solidFill>
                          <a:effectLst/>
                          <a:uLnTx/>
                          <a:uFillTx/>
                          <a:latin typeface="+mn-lt"/>
                          <a:ea typeface="+mn-ea"/>
                          <a:cs typeface="+mn-cs"/>
                        </a:rPr>
                      </a:br>
                      <a:r>
                        <a:rPr kumimoji="0" lang="en-US" sz="1000" b="1" i="0" u="none" strike="noStrike" kern="1200" cap="none" spc="0" normalizeH="0" baseline="0" noProof="0" dirty="0">
                          <a:ln>
                            <a:noFill/>
                          </a:ln>
                          <a:solidFill>
                            <a:schemeClr val="bg1"/>
                          </a:solidFill>
                          <a:effectLst/>
                          <a:uLnTx/>
                          <a:uFillTx/>
                          <a:latin typeface="+mn-lt"/>
                          <a:ea typeface="+mn-ea"/>
                          <a:cs typeface="+mn-cs"/>
                        </a:rPr>
                        <a:t>Strategic objectives and KPIs</a:t>
                      </a:r>
                    </a:p>
                  </a:txBody>
                  <a:tcPr marL="72000" marR="36000" marT="0" marB="36000" anchor="b">
                    <a:lnL w="12700" cmpd="sng">
                      <a:noFill/>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ZA"/>
                    </a:p>
                  </a:txBody>
                  <a:tcPr/>
                </a:tc>
                <a:tc>
                  <a:txBody>
                    <a:bodyPr/>
                    <a:lstStyle/>
                    <a:p>
                      <a:pPr algn="l"/>
                      <a:r>
                        <a:rPr lang="en-US" sz="1000" b="1" dirty="0">
                          <a:solidFill>
                            <a:schemeClr val="accent5"/>
                          </a:solidFill>
                        </a:rPr>
                        <a:t>Metric</a:t>
                      </a:r>
                      <a:endParaRPr lang="en-ZA" sz="1000" b="1" dirty="0">
                        <a:solidFill>
                          <a:schemeClr val="accent5"/>
                        </a:solidFill>
                      </a:endParaRPr>
                    </a:p>
                  </a:txBody>
                  <a:tcPr marL="72000" marR="36000" marT="0" marB="36000" anchor="b">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ZA" sz="1000" b="1" dirty="0">
                          <a:solidFill>
                            <a:schemeClr val="bg1"/>
                          </a:solidFill>
                        </a:rPr>
                        <a:t>FY2022 </a:t>
                      </a:r>
                      <a:br>
                        <a:rPr lang="en-ZA" sz="1000" b="1" dirty="0">
                          <a:solidFill>
                            <a:schemeClr val="bg1"/>
                          </a:solidFill>
                        </a:rPr>
                      </a:br>
                      <a:r>
                        <a:rPr lang="en-ZA" sz="1000" b="1" dirty="0">
                          <a:solidFill>
                            <a:schemeClr val="bg1"/>
                          </a:solidFill>
                        </a:rPr>
                        <a:t>Actual</a:t>
                      </a:r>
                    </a:p>
                  </a:txBody>
                  <a:tcPr marL="72000" marR="36000" marT="0" marB="36000" anchor="b">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r>
                        <a:rPr lang="en-ZA" sz="1000" b="1" dirty="0">
                          <a:solidFill>
                            <a:schemeClr val="accent5"/>
                          </a:solidFill>
                        </a:rPr>
                        <a:t>FY2022</a:t>
                      </a:r>
                      <a:br>
                        <a:rPr lang="en-ZA" sz="1000" b="1" dirty="0">
                          <a:solidFill>
                            <a:schemeClr val="accent5"/>
                          </a:solidFill>
                        </a:rPr>
                      </a:br>
                      <a:r>
                        <a:rPr lang="en-ZA" sz="1000" b="1" dirty="0">
                          <a:solidFill>
                            <a:schemeClr val="accent5"/>
                          </a:solidFill>
                        </a:rPr>
                        <a:t>Target</a:t>
                      </a:r>
                    </a:p>
                  </a:txBody>
                  <a:tcPr marL="72000" marR="36000" marT="0" marB="36000" anchor="b">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1" dirty="0">
                          <a:solidFill>
                            <a:schemeClr val="accent5"/>
                          </a:solidFill>
                        </a:rPr>
                        <a:t>Target achieved</a:t>
                      </a:r>
                      <a:endParaRPr lang="en-ZA" sz="1000" b="1" dirty="0">
                        <a:solidFill>
                          <a:schemeClr val="accent5"/>
                        </a:solidFill>
                      </a:endParaRPr>
                    </a:p>
                  </a:txBody>
                  <a:tcPr marL="72000" marR="36000" marT="0" marB="36000" anchor="b">
                    <a:lnL w="12700" cap="flat" cmpd="sng" algn="ctr">
                      <a:solidFill>
                        <a:schemeClr val="accent5"/>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1632322"/>
                  </a:ext>
                </a:extLst>
              </a:tr>
              <a:tr h="288032">
                <a:tc rowSpan="3">
                  <a:txBody>
                    <a:bodyPr/>
                    <a:lstStyle/>
                    <a:p>
                      <a:pPr algn="l"/>
                      <a:r>
                        <a:rPr lang="en-US" sz="1000" dirty="0">
                          <a:solidFill>
                            <a:schemeClr val="tx2">
                              <a:lumMod val="50000"/>
                            </a:schemeClr>
                          </a:solidFill>
                        </a:rPr>
                        <a:t>Ensure successful transformation of ACSA operations</a:t>
                      </a:r>
                      <a:endParaRPr lang="en-ZA" sz="1000" dirty="0">
                        <a:solidFill>
                          <a:schemeClr val="tx2">
                            <a:lumMod val="50000"/>
                          </a:schemeClr>
                        </a:solidFill>
                      </a:endParaRPr>
                    </a:p>
                  </a:txBody>
                  <a:tcPr marL="72000" marR="36000" marT="0"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solidFill>
                            <a:schemeClr val="tx2">
                              <a:lumMod val="50000"/>
                            </a:schemeClr>
                          </a:solidFill>
                        </a:rPr>
                        <a:t>B-BBEE Level</a:t>
                      </a:r>
                      <a:endParaRPr lang="en-ZA" dirty="0"/>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a:solidFill>
                            <a:schemeClr val="tx2">
                              <a:lumMod val="50000"/>
                            </a:schemeClr>
                          </a:solidFill>
                        </a:rPr>
                        <a:t>B-BBEE as per the code</a:t>
                      </a:r>
                      <a:endParaRPr lang="en-ZA" sz="1000" dirty="0">
                        <a:solidFill>
                          <a:schemeClr val="tx2">
                            <a:lumMod val="50000"/>
                          </a:schemeClr>
                        </a:solidFill>
                      </a:endParaRP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ZA" sz="1000" b="1" dirty="0">
                          <a:solidFill>
                            <a:schemeClr val="tx2">
                              <a:lumMod val="50000"/>
                            </a:schemeClr>
                          </a:solidFill>
                        </a:rPr>
                        <a:t>Level 2</a:t>
                      </a: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ZA" sz="1000" dirty="0">
                          <a:solidFill>
                            <a:schemeClr val="tx2">
                              <a:lumMod val="50000"/>
                            </a:schemeClr>
                          </a:solidFill>
                        </a:rPr>
                        <a:t>Level 2</a:t>
                      </a: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ZA" sz="1600" b="0" i="0" u="none" strike="noStrike" kern="1200" cap="none" spc="0" normalizeH="0" baseline="0" noProof="0" dirty="0">
                          <a:ln>
                            <a:noFill/>
                          </a:ln>
                          <a:solidFill>
                            <a:srgbClr val="4ABEA2"/>
                          </a:solidFill>
                          <a:effectLst/>
                          <a:uLnTx/>
                          <a:uFillTx/>
                          <a:latin typeface="Calibri" panose="020F0502020204030204"/>
                          <a:ea typeface="+mn-ea"/>
                          <a:cs typeface="+mn-cs"/>
                        </a:rPr>
                        <a:t>●</a:t>
                      </a:r>
                      <a:endParaRPr lang="en-ZA" sz="1600" dirty="0">
                        <a:solidFill>
                          <a:schemeClr val="tx1"/>
                        </a:solidFill>
                      </a:endParaRPr>
                    </a:p>
                  </a:txBody>
                  <a:tcPr marL="72000" marR="36000" marT="0"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21865037"/>
                  </a:ext>
                </a:extLst>
              </a:tr>
              <a:tr h="432048">
                <a:tc vMerge="1">
                  <a:txBody>
                    <a:bodyPr/>
                    <a:lstStyle/>
                    <a:p>
                      <a:pPr algn="l"/>
                      <a:endParaRPr lang="en-ZA" sz="1200" dirty="0">
                        <a:solidFill>
                          <a:schemeClr val="tx1"/>
                        </a:solidFill>
                      </a:endParaRPr>
                    </a:p>
                  </a:txBody>
                  <a:tcPr marL="108000" marR="0" marT="0"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solidFill>
                            <a:schemeClr val="tx2">
                              <a:lumMod val="50000"/>
                            </a:schemeClr>
                          </a:solidFill>
                        </a:rPr>
                        <a:t>% Black business share of commercial revenue generated</a:t>
                      </a:r>
                      <a:endParaRPr lang="en-ZA" dirty="0"/>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a:solidFill>
                            <a:schemeClr val="tx2">
                              <a:lumMod val="50000"/>
                            </a:schemeClr>
                          </a:solidFill>
                        </a:rPr>
                        <a:t>%</a:t>
                      </a:r>
                      <a:endParaRPr lang="en-ZA" sz="1000" dirty="0">
                        <a:solidFill>
                          <a:schemeClr val="tx2">
                            <a:lumMod val="50000"/>
                          </a:schemeClr>
                        </a:solidFill>
                      </a:endParaRP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ZA" sz="1000" b="1" dirty="0">
                          <a:solidFill>
                            <a:schemeClr val="tx2">
                              <a:lumMod val="50000"/>
                            </a:schemeClr>
                          </a:solidFill>
                        </a:rPr>
                        <a:t>42%</a:t>
                      </a: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ZA" sz="1000" dirty="0">
                          <a:solidFill>
                            <a:schemeClr val="tx2">
                              <a:lumMod val="50000"/>
                            </a:schemeClr>
                          </a:solidFill>
                        </a:rPr>
                        <a:t>40%</a:t>
                      </a: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ZA" sz="1600" b="0" i="0" u="none" strike="noStrike" kern="1200" cap="none" spc="0" normalizeH="0" baseline="0" noProof="0" dirty="0">
                          <a:ln>
                            <a:noFill/>
                          </a:ln>
                          <a:solidFill>
                            <a:srgbClr val="4ABEA2"/>
                          </a:solidFill>
                          <a:effectLst/>
                          <a:uLnTx/>
                          <a:uFillTx/>
                          <a:latin typeface="Calibri" panose="020F0502020204030204"/>
                          <a:ea typeface="+mn-ea"/>
                          <a:cs typeface="+mn-cs"/>
                        </a:rPr>
                        <a:t>●</a:t>
                      </a:r>
                      <a:endParaRPr lang="en-ZA" sz="1600" dirty="0">
                        <a:solidFill>
                          <a:schemeClr val="tx1"/>
                        </a:solidFill>
                      </a:endParaRPr>
                    </a:p>
                  </a:txBody>
                  <a:tcPr marL="72000" marR="36000" marT="0"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02874910"/>
                  </a:ext>
                </a:extLst>
              </a:tr>
              <a:tr h="432048">
                <a:tc vMerge="1">
                  <a:txBody>
                    <a:bodyPr/>
                    <a:lstStyle/>
                    <a:p>
                      <a:pPr algn="l"/>
                      <a:endParaRPr lang="en-ZA" sz="1200" dirty="0">
                        <a:solidFill>
                          <a:schemeClr val="tx1"/>
                        </a:solidFill>
                      </a:endParaRPr>
                    </a:p>
                  </a:txBody>
                  <a:tcPr marL="108000" marR="0" marT="0"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a:solidFill>
                            <a:schemeClr val="tx2">
                              <a:lumMod val="50000"/>
                            </a:schemeClr>
                          </a:solidFill>
                        </a:rPr>
                        <a:t># of job opportunities created</a:t>
                      </a:r>
                      <a:endParaRPr lang="en-ZA"/>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a:solidFill>
                            <a:schemeClr val="tx2">
                              <a:lumMod val="50000"/>
                            </a:schemeClr>
                          </a:solidFill>
                        </a:rPr>
                        <a:t>Number of job opportunities</a:t>
                      </a:r>
                      <a:endParaRPr lang="en-ZA" sz="1000" dirty="0">
                        <a:solidFill>
                          <a:schemeClr val="tx2">
                            <a:lumMod val="50000"/>
                          </a:schemeClr>
                        </a:solidFill>
                      </a:endParaRP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ZA" sz="1000" b="1" dirty="0">
                          <a:solidFill>
                            <a:schemeClr val="tx2">
                              <a:lumMod val="50000"/>
                            </a:schemeClr>
                          </a:solidFill>
                        </a:rPr>
                        <a:t>17 130</a:t>
                      </a: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ZA" sz="1000" dirty="0">
                          <a:solidFill>
                            <a:schemeClr val="tx2">
                              <a:lumMod val="50000"/>
                            </a:schemeClr>
                          </a:solidFill>
                        </a:rPr>
                        <a:t>18 405</a:t>
                      </a: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ZA" sz="1600" b="0" i="0" u="none" strike="noStrike" kern="1200" cap="none" spc="0" normalizeH="0" baseline="0" noProof="0" dirty="0">
                          <a:ln>
                            <a:noFill/>
                          </a:ln>
                          <a:solidFill>
                            <a:srgbClr val="FF0000"/>
                          </a:solidFill>
                          <a:effectLst/>
                          <a:uLnTx/>
                          <a:uFillTx/>
                          <a:latin typeface="Calibri" panose="020F0502020204030204"/>
                          <a:ea typeface="+mn-ea"/>
                          <a:cs typeface="+mn-cs"/>
                        </a:rPr>
                        <a:t>●</a:t>
                      </a:r>
                      <a:endParaRPr lang="en-ZA" sz="1600" dirty="0">
                        <a:solidFill>
                          <a:srgbClr val="FF0000"/>
                        </a:solidFill>
                      </a:endParaRPr>
                    </a:p>
                  </a:txBody>
                  <a:tcPr marL="72000" marR="36000" marT="0"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21740739"/>
                  </a:ext>
                </a:extLst>
              </a:tr>
              <a:tr h="72008">
                <a:tc>
                  <a:txBody>
                    <a:bodyPr/>
                    <a:lstStyle/>
                    <a:p>
                      <a:pPr algn="l"/>
                      <a:endParaRPr lang="en-ZA" sz="100" dirty="0">
                        <a:solidFill>
                          <a:schemeClr val="tx1"/>
                        </a:solidFill>
                      </a:endParaRPr>
                    </a:p>
                  </a:txBody>
                  <a:tcPr marL="72000" marR="36000" marT="0" marB="0" anchor="ctr">
                    <a:lnL w="12700" cmpd="sng">
                      <a:noFill/>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00" dirty="0"/>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ZA" sz="100" dirty="0">
                        <a:solidFill>
                          <a:schemeClr val="tx1"/>
                        </a:solidFill>
                      </a:endParaRP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ZA" sz="100" dirty="0">
                        <a:solidFill>
                          <a:schemeClr val="tx1"/>
                        </a:solidFill>
                      </a:endParaRP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ZA" sz="100" dirty="0">
                        <a:solidFill>
                          <a:schemeClr val="tx1"/>
                        </a:solidFill>
                      </a:endParaRP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ZA" sz="100" dirty="0">
                        <a:solidFill>
                          <a:schemeClr val="tx1"/>
                        </a:solidFill>
                      </a:endParaRPr>
                    </a:p>
                  </a:txBody>
                  <a:tcPr marL="72000" marR="36000" marT="0" marB="0" anchor="ctr">
                    <a:lnL w="12700" cap="flat" cmpd="sng" algn="ctr">
                      <a:no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3450355"/>
                  </a:ext>
                </a:extLst>
              </a:tr>
              <a:tr h="432048">
                <a:tc gridSpan="2">
                  <a:txBody>
                    <a:bodyPr/>
                    <a:lstStyle/>
                    <a:p>
                      <a:pPr marL="358775" marR="0" lvl="0" indent="0" algn="l" defTabSz="914400" rtl="0" eaLnBrk="1" fontAlgn="auto" latinLnBrk="0" hangingPunct="1">
                        <a:lnSpc>
                          <a:spcPct val="110000"/>
                        </a:lnSpc>
                        <a:spcBef>
                          <a:spcPts val="100"/>
                        </a:spcBef>
                        <a:spcAft>
                          <a:spcPts val="10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n-lt"/>
                          <a:ea typeface="+mn-ea"/>
                          <a:cs typeface="+mn-cs"/>
                        </a:rPr>
                        <a:t>OUR ENVIRONMENTY:</a:t>
                      </a:r>
                      <a:br>
                        <a:rPr kumimoji="0" lang="en-US" sz="1000" b="1" i="0" u="none" strike="noStrike" kern="1200" cap="none" spc="0" normalizeH="0" baseline="0" noProof="0" dirty="0">
                          <a:ln>
                            <a:noFill/>
                          </a:ln>
                          <a:solidFill>
                            <a:schemeClr val="bg1"/>
                          </a:solidFill>
                          <a:effectLst/>
                          <a:uLnTx/>
                          <a:uFillTx/>
                          <a:latin typeface="+mn-lt"/>
                          <a:ea typeface="+mn-ea"/>
                          <a:cs typeface="+mn-cs"/>
                        </a:rPr>
                      </a:br>
                      <a:r>
                        <a:rPr kumimoji="0" lang="en-US" sz="1000" b="1" i="0" u="none" strike="noStrike" kern="1200" cap="none" spc="0" normalizeH="0" baseline="0" noProof="0" dirty="0">
                          <a:ln>
                            <a:noFill/>
                          </a:ln>
                          <a:solidFill>
                            <a:schemeClr val="bg1"/>
                          </a:solidFill>
                          <a:effectLst/>
                          <a:uLnTx/>
                          <a:uFillTx/>
                          <a:latin typeface="+mn-lt"/>
                          <a:ea typeface="+mn-ea"/>
                          <a:cs typeface="+mn-cs"/>
                        </a:rPr>
                        <a:t>Strategic objectives and KPIs</a:t>
                      </a:r>
                    </a:p>
                  </a:txBody>
                  <a:tcPr marL="72000" marR="36000" marT="0" marB="36000" anchor="b">
                    <a:lnL w="12700" cmpd="sng">
                      <a:noFill/>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ZA"/>
                    </a:p>
                  </a:txBody>
                  <a:tcPr/>
                </a:tc>
                <a:tc>
                  <a:txBody>
                    <a:bodyPr/>
                    <a:lstStyle/>
                    <a:p>
                      <a:pPr algn="l"/>
                      <a:r>
                        <a:rPr lang="en-US" sz="1000" b="1" dirty="0">
                          <a:solidFill>
                            <a:schemeClr val="accent5"/>
                          </a:solidFill>
                        </a:rPr>
                        <a:t>Metric</a:t>
                      </a:r>
                      <a:endParaRPr lang="en-ZA" sz="1000" b="1" dirty="0">
                        <a:solidFill>
                          <a:schemeClr val="accent5"/>
                        </a:solidFill>
                      </a:endParaRPr>
                    </a:p>
                  </a:txBody>
                  <a:tcPr marL="72000" marR="36000" marT="0" marB="36000" anchor="b">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ZA" sz="1000" b="1" dirty="0">
                          <a:solidFill>
                            <a:schemeClr val="bg1"/>
                          </a:solidFill>
                        </a:rPr>
                        <a:t>FY2022 </a:t>
                      </a:r>
                      <a:br>
                        <a:rPr lang="en-ZA" sz="1000" b="1" dirty="0">
                          <a:solidFill>
                            <a:schemeClr val="bg1"/>
                          </a:solidFill>
                        </a:rPr>
                      </a:br>
                      <a:r>
                        <a:rPr lang="en-ZA" sz="1000" b="1" dirty="0">
                          <a:solidFill>
                            <a:schemeClr val="bg1"/>
                          </a:solidFill>
                        </a:rPr>
                        <a:t>Actual</a:t>
                      </a:r>
                    </a:p>
                  </a:txBody>
                  <a:tcPr marL="72000" marR="36000" marT="0" marB="36000" anchor="b">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r>
                        <a:rPr lang="en-ZA" sz="1000" b="1" dirty="0">
                          <a:solidFill>
                            <a:schemeClr val="accent5"/>
                          </a:solidFill>
                        </a:rPr>
                        <a:t>FY2022</a:t>
                      </a:r>
                      <a:br>
                        <a:rPr lang="en-ZA" sz="1000" b="1" dirty="0">
                          <a:solidFill>
                            <a:schemeClr val="accent5"/>
                          </a:solidFill>
                        </a:rPr>
                      </a:br>
                      <a:r>
                        <a:rPr lang="en-ZA" sz="1000" b="1" dirty="0">
                          <a:solidFill>
                            <a:schemeClr val="accent5"/>
                          </a:solidFill>
                        </a:rPr>
                        <a:t>Target</a:t>
                      </a:r>
                    </a:p>
                  </a:txBody>
                  <a:tcPr marL="72000" marR="36000" marT="0" marB="36000" anchor="b">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1" dirty="0">
                          <a:solidFill>
                            <a:schemeClr val="accent5"/>
                          </a:solidFill>
                        </a:rPr>
                        <a:t>Target achieved</a:t>
                      </a:r>
                      <a:endParaRPr lang="en-ZA" sz="1000" b="1" dirty="0">
                        <a:solidFill>
                          <a:schemeClr val="accent5"/>
                        </a:solidFill>
                      </a:endParaRPr>
                    </a:p>
                  </a:txBody>
                  <a:tcPr marL="72000" marR="36000" marT="0" marB="36000" anchor="b">
                    <a:lnL w="12700" cap="flat" cmpd="sng" algn="ctr">
                      <a:solidFill>
                        <a:schemeClr val="accent5"/>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2462390"/>
                  </a:ext>
                </a:extLst>
              </a:tr>
              <a:tr h="573206">
                <a:tc>
                  <a:txBody>
                    <a:bodyPr/>
                    <a:lstStyle/>
                    <a:p>
                      <a:pPr algn="l"/>
                      <a:r>
                        <a:rPr lang="en-US" sz="1000" dirty="0">
                          <a:solidFill>
                            <a:schemeClr val="tx2">
                              <a:lumMod val="50000"/>
                            </a:schemeClr>
                          </a:solidFill>
                        </a:rPr>
                        <a:t>Reduce environment impact</a:t>
                      </a:r>
                      <a:endParaRPr lang="en-ZA" sz="1000" dirty="0">
                        <a:solidFill>
                          <a:schemeClr val="tx2">
                            <a:lumMod val="50000"/>
                          </a:schemeClr>
                        </a:solidFill>
                      </a:endParaRPr>
                    </a:p>
                  </a:txBody>
                  <a:tcPr marL="72000" marR="36000" marT="0" marB="0"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a:solidFill>
                            <a:schemeClr val="tx2">
                              <a:lumMod val="50000"/>
                            </a:schemeClr>
                          </a:solidFill>
                        </a:rPr>
                        <a:t>ACI Carbon Accreditation Level</a:t>
                      </a:r>
                      <a:endParaRPr lang="en-ZA" sz="1000" dirty="0">
                        <a:solidFill>
                          <a:schemeClr val="tx2">
                            <a:lumMod val="50000"/>
                          </a:schemeClr>
                        </a:solidFill>
                      </a:endParaRP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a:solidFill>
                            <a:schemeClr val="tx2">
                              <a:lumMod val="50000"/>
                            </a:schemeClr>
                          </a:solidFill>
                        </a:rPr>
                        <a:t>ACI level as per mapping certification criteria</a:t>
                      </a:r>
                      <a:endParaRPr lang="en-ZA" sz="1000" dirty="0">
                        <a:solidFill>
                          <a:schemeClr val="tx2">
                            <a:lumMod val="50000"/>
                          </a:schemeClr>
                        </a:solidFill>
                      </a:endParaRP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ZA" sz="1000" b="1" dirty="0">
                          <a:solidFill>
                            <a:schemeClr val="tx2">
                              <a:lumMod val="50000"/>
                            </a:schemeClr>
                          </a:solidFill>
                        </a:rPr>
                        <a:t>Attained AC I Level 2 Reduction Certification for four airports (ORTIA, CTIA, KSIA, PEIA)</a:t>
                      </a: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dirty="0">
                          <a:solidFill>
                            <a:schemeClr val="tx2">
                              <a:lumMod val="50000"/>
                            </a:schemeClr>
                          </a:solidFill>
                        </a:rPr>
                        <a:t>Maintain Level 2 Reduction Certification for at least three airports (ORTIA, CTIA, KSIA)</a:t>
                      </a:r>
                    </a:p>
                  </a:txBody>
                  <a:tcPr marL="72000" marR="3600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600" dirty="0">
                          <a:solidFill>
                            <a:srgbClr val="4ABEA2"/>
                          </a:solidFill>
                        </a:rPr>
                        <a:t>●</a:t>
                      </a:r>
                      <a:endParaRPr lang="en-ZA" sz="1600" dirty="0">
                        <a:solidFill>
                          <a:schemeClr val="tx1"/>
                        </a:solidFill>
                      </a:endParaRPr>
                    </a:p>
                  </a:txBody>
                  <a:tcPr marL="72000" marR="36000" marT="0" marB="0" anchor="ctr">
                    <a:lnL w="12700" cap="flat" cmpd="sng" algn="ctr">
                      <a:solidFill>
                        <a:schemeClr val="accent5"/>
                      </a:solid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39761615"/>
                  </a:ext>
                </a:extLst>
              </a:tr>
            </a:tbl>
          </a:graphicData>
        </a:graphic>
      </p:graphicFrame>
      <p:pic>
        <p:nvPicPr>
          <p:cNvPr id="19" name="object 5">
            <a:extLst>
              <a:ext uri="{FF2B5EF4-FFF2-40B4-BE49-F238E27FC236}">
                <a16:creationId xmlns:a16="http://schemas.microsoft.com/office/drawing/2014/main" id="{AD75EA48-BF3E-7BD7-475A-1EE5372BC2E6}"/>
              </a:ext>
            </a:extLst>
          </p:cNvPr>
          <p:cNvPicPr/>
          <p:nvPr/>
        </p:nvPicPr>
        <p:blipFill>
          <a:blip r:embed="rId2" cstate="print"/>
          <a:stretch>
            <a:fillRect/>
          </a:stretch>
        </p:blipFill>
        <p:spPr>
          <a:xfrm>
            <a:off x="328186" y="1273419"/>
            <a:ext cx="283373" cy="283373"/>
          </a:xfrm>
          <a:prstGeom prst="rect">
            <a:avLst/>
          </a:prstGeom>
        </p:spPr>
      </p:pic>
      <p:pic>
        <p:nvPicPr>
          <p:cNvPr id="20" name="object 9">
            <a:extLst>
              <a:ext uri="{FF2B5EF4-FFF2-40B4-BE49-F238E27FC236}">
                <a16:creationId xmlns:a16="http://schemas.microsoft.com/office/drawing/2014/main" id="{73EC2D4A-6404-0BAD-A8B0-FEB5B43AD3E0}"/>
              </a:ext>
            </a:extLst>
          </p:cNvPr>
          <p:cNvPicPr/>
          <p:nvPr/>
        </p:nvPicPr>
        <p:blipFill>
          <a:blip r:embed="rId3" cstate="print"/>
          <a:stretch>
            <a:fillRect/>
          </a:stretch>
        </p:blipFill>
        <p:spPr>
          <a:xfrm>
            <a:off x="326496" y="3711707"/>
            <a:ext cx="286808" cy="300477"/>
          </a:xfrm>
          <a:prstGeom prst="rect">
            <a:avLst/>
          </a:prstGeom>
        </p:spPr>
      </p:pic>
      <p:sp>
        <p:nvSpPr>
          <p:cNvPr id="21" name="object 13">
            <a:extLst>
              <a:ext uri="{FF2B5EF4-FFF2-40B4-BE49-F238E27FC236}">
                <a16:creationId xmlns:a16="http://schemas.microsoft.com/office/drawing/2014/main" id="{0910F960-FEDA-F0C8-E38E-EBEE3EF8ABA3}"/>
              </a:ext>
            </a:extLst>
          </p:cNvPr>
          <p:cNvSpPr/>
          <p:nvPr/>
        </p:nvSpPr>
        <p:spPr>
          <a:xfrm>
            <a:off x="323528" y="5360792"/>
            <a:ext cx="293992" cy="326832"/>
          </a:xfrm>
          <a:custGeom>
            <a:avLst/>
            <a:gdLst/>
            <a:ahLst/>
            <a:cxnLst/>
            <a:rect l="l" t="t" r="r" b="b"/>
            <a:pathLst>
              <a:path w="238759" h="265429">
                <a:moveTo>
                  <a:pt x="76390" y="181863"/>
                </a:moveTo>
                <a:lnTo>
                  <a:pt x="76390" y="185902"/>
                </a:lnTo>
                <a:lnTo>
                  <a:pt x="75057" y="185902"/>
                </a:lnTo>
                <a:lnTo>
                  <a:pt x="81146" y="196505"/>
                </a:lnTo>
                <a:lnTo>
                  <a:pt x="85605" y="207111"/>
                </a:lnTo>
                <a:lnTo>
                  <a:pt x="88810" y="216202"/>
                </a:lnTo>
                <a:lnTo>
                  <a:pt x="91135" y="222262"/>
                </a:lnTo>
                <a:lnTo>
                  <a:pt x="101866" y="265366"/>
                </a:lnTo>
                <a:lnTo>
                  <a:pt x="104533" y="255943"/>
                </a:lnTo>
                <a:lnTo>
                  <a:pt x="101815" y="242201"/>
                </a:lnTo>
                <a:lnTo>
                  <a:pt x="101860" y="217722"/>
                </a:lnTo>
                <a:lnTo>
                  <a:pt x="103198" y="211493"/>
                </a:lnTo>
                <a:lnTo>
                  <a:pt x="92468" y="211493"/>
                </a:lnTo>
                <a:lnTo>
                  <a:pt x="90713" y="205722"/>
                </a:lnTo>
                <a:lnTo>
                  <a:pt x="87449" y="198693"/>
                </a:lnTo>
                <a:lnTo>
                  <a:pt x="82674" y="190656"/>
                </a:lnTo>
                <a:lnTo>
                  <a:pt x="76390" y="181863"/>
                </a:lnTo>
                <a:close/>
              </a:path>
              <a:path w="238759" h="265429">
                <a:moveTo>
                  <a:pt x="116598" y="158953"/>
                </a:moveTo>
                <a:lnTo>
                  <a:pt x="106234" y="171707"/>
                </a:lnTo>
                <a:lnTo>
                  <a:pt x="99009" y="184208"/>
                </a:lnTo>
                <a:lnTo>
                  <a:pt x="94545" y="197216"/>
                </a:lnTo>
                <a:lnTo>
                  <a:pt x="92468" y="211493"/>
                </a:lnTo>
                <a:lnTo>
                  <a:pt x="103198" y="211493"/>
                </a:lnTo>
                <a:lnTo>
                  <a:pt x="107934" y="189452"/>
                </a:lnTo>
                <a:lnTo>
                  <a:pt x="123304" y="164337"/>
                </a:lnTo>
                <a:lnTo>
                  <a:pt x="116598" y="158953"/>
                </a:lnTo>
                <a:close/>
              </a:path>
              <a:path w="238759" h="265429">
                <a:moveTo>
                  <a:pt x="14407" y="127673"/>
                </a:moveTo>
                <a:lnTo>
                  <a:pt x="0" y="127965"/>
                </a:lnTo>
                <a:lnTo>
                  <a:pt x="7857" y="139990"/>
                </a:lnTo>
                <a:lnTo>
                  <a:pt x="12571" y="148350"/>
                </a:lnTo>
                <a:lnTo>
                  <a:pt x="16050" y="157038"/>
                </a:lnTo>
                <a:lnTo>
                  <a:pt x="20104" y="169735"/>
                </a:lnTo>
                <a:lnTo>
                  <a:pt x="30953" y="187413"/>
                </a:lnTo>
                <a:lnTo>
                  <a:pt x="46575" y="199031"/>
                </a:lnTo>
                <a:lnTo>
                  <a:pt x="62700" y="200042"/>
                </a:lnTo>
                <a:lnTo>
                  <a:pt x="75057" y="185902"/>
                </a:lnTo>
                <a:lnTo>
                  <a:pt x="68041" y="177400"/>
                </a:lnTo>
                <a:lnTo>
                  <a:pt x="59139" y="168389"/>
                </a:lnTo>
                <a:lnTo>
                  <a:pt x="48476" y="159377"/>
                </a:lnTo>
                <a:lnTo>
                  <a:pt x="36182" y="150875"/>
                </a:lnTo>
                <a:lnTo>
                  <a:pt x="72928" y="150875"/>
                </a:lnTo>
                <a:lnTo>
                  <a:pt x="72373" y="147301"/>
                </a:lnTo>
                <a:lnTo>
                  <a:pt x="44897" y="131678"/>
                </a:lnTo>
                <a:lnTo>
                  <a:pt x="14407" y="127673"/>
                </a:lnTo>
                <a:close/>
              </a:path>
              <a:path w="238759" h="265429">
                <a:moveTo>
                  <a:pt x="72928" y="150875"/>
                </a:moveTo>
                <a:lnTo>
                  <a:pt x="36182" y="150875"/>
                </a:lnTo>
                <a:lnTo>
                  <a:pt x="49253" y="157609"/>
                </a:lnTo>
                <a:lnTo>
                  <a:pt x="60310" y="165355"/>
                </a:lnTo>
                <a:lnTo>
                  <a:pt x="69356" y="173609"/>
                </a:lnTo>
                <a:lnTo>
                  <a:pt x="76390" y="181863"/>
                </a:lnTo>
                <a:lnTo>
                  <a:pt x="77736" y="181863"/>
                </a:lnTo>
                <a:lnTo>
                  <a:pt x="72928" y="150875"/>
                </a:lnTo>
                <a:close/>
              </a:path>
              <a:path w="238759" h="265429">
                <a:moveTo>
                  <a:pt x="154127" y="133362"/>
                </a:moveTo>
                <a:lnTo>
                  <a:pt x="143846" y="142940"/>
                </a:lnTo>
                <a:lnTo>
                  <a:pt x="136201" y="150369"/>
                </a:lnTo>
                <a:lnTo>
                  <a:pt x="129813" y="157038"/>
                </a:lnTo>
                <a:lnTo>
                  <a:pt x="123304" y="164337"/>
                </a:lnTo>
                <a:lnTo>
                  <a:pt x="137148" y="173859"/>
                </a:lnTo>
                <a:lnTo>
                  <a:pt x="158654" y="180847"/>
                </a:lnTo>
                <a:lnTo>
                  <a:pt x="184933" y="177225"/>
                </a:lnTo>
                <a:lnTo>
                  <a:pt x="213093" y="154914"/>
                </a:lnTo>
                <a:lnTo>
                  <a:pt x="223568" y="135926"/>
                </a:lnTo>
                <a:lnTo>
                  <a:pt x="169789" y="135926"/>
                </a:lnTo>
                <a:lnTo>
                  <a:pt x="154127" y="133362"/>
                </a:lnTo>
                <a:close/>
              </a:path>
              <a:path w="238759" h="265429">
                <a:moveTo>
                  <a:pt x="217119" y="0"/>
                </a:moveTo>
                <a:lnTo>
                  <a:pt x="197474" y="27834"/>
                </a:lnTo>
                <a:lnTo>
                  <a:pt x="180595" y="42779"/>
                </a:lnTo>
                <a:lnTo>
                  <a:pt x="163214" y="51152"/>
                </a:lnTo>
                <a:lnTo>
                  <a:pt x="142062" y="59270"/>
                </a:lnTo>
                <a:lnTo>
                  <a:pt x="119238" y="75605"/>
                </a:lnTo>
                <a:lnTo>
                  <a:pt x="102193" y="102039"/>
                </a:lnTo>
                <a:lnTo>
                  <a:pt x="98717" y="132010"/>
                </a:lnTo>
                <a:lnTo>
                  <a:pt x="116598" y="158953"/>
                </a:lnTo>
                <a:lnTo>
                  <a:pt x="128036" y="146156"/>
                </a:lnTo>
                <a:lnTo>
                  <a:pt x="135702" y="138410"/>
                </a:lnTo>
                <a:lnTo>
                  <a:pt x="141859" y="133189"/>
                </a:lnTo>
                <a:lnTo>
                  <a:pt x="148767" y="127965"/>
                </a:lnTo>
                <a:lnTo>
                  <a:pt x="144322" y="117321"/>
                </a:lnTo>
                <a:lnTo>
                  <a:pt x="143398" y="108442"/>
                </a:lnTo>
                <a:lnTo>
                  <a:pt x="146499" y="96529"/>
                </a:lnTo>
                <a:lnTo>
                  <a:pt x="154127" y="76784"/>
                </a:lnTo>
                <a:lnTo>
                  <a:pt x="182069" y="76784"/>
                </a:lnTo>
                <a:lnTo>
                  <a:pt x="182862" y="74486"/>
                </a:lnTo>
                <a:lnTo>
                  <a:pt x="188976" y="63309"/>
                </a:lnTo>
                <a:lnTo>
                  <a:pt x="206223" y="63309"/>
                </a:lnTo>
                <a:lnTo>
                  <a:pt x="207631" y="59965"/>
                </a:lnTo>
                <a:lnTo>
                  <a:pt x="211759" y="47155"/>
                </a:lnTo>
                <a:lnTo>
                  <a:pt x="235230" y="47155"/>
                </a:lnTo>
                <a:lnTo>
                  <a:pt x="234397" y="38984"/>
                </a:lnTo>
                <a:lnTo>
                  <a:pt x="217119" y="0"/>
                </a:lnTo>
                <a:close/>
              </a:path>
              <a:path w="238759" h="265429">
                <a:moveTo>
                  <a:pt x="227961" y="127965"/>
                </a:moveTo>
                <a:lnTo>
                  <a:pt x="203720" y="127965"/>
                </a:lnTo>
                <a:lnTo>
                  <a:pt x="198609" y="129944"/>
                </a:lnTo>
                <a:lnTo>
                  <a:pt x="185958" y="133692"/>
                </a:lnTo>
                <a:lnTo>
                  <a:pt x="169789" y="135926"/>
                </a:lnTo>
                <a:lnTo>
                  <a:pt x="223568" y="135926"/>
                </a:lnTo>
                <a:lnTo>
                  <a:pt x="227961" y="127965"/>
                </a:lnTo>
                <a:close/>
              </a:path>
              <a:path w="238759" h="265429">
                <a:moveTo>
                  <a:pt x="237364" y="88912"/>
                </a:moveTo>
                <a:lnTo>
                  <a:pt x="221145" y="88912"/>
                </a:lnTo>
                <a:lnTo>
                  <a:pt x="218568" y="91226"/>
                </a:lnTo>
                <a:lnTo>
                  <a:pt x="211594" y="96316"/>
                </a:lnTo>
                <a:lnTo>
                  <a:pt x="201353" y="101407"/>
                </a:lnTo>
                <a:lnTo>
                  <a:pt x="188976" y="103720"/>
                </a:lnTo>
                <a:lnTo>
                  <a:pt x="181937" y="110732"/>
                </a:lnTo>
                <a:lnTo>
                  <a:pt x="172538" y="118650"/>
                </a:lnTo>
                <a:lnTo>
                  <a:pt x="160832" y="127965"/>
                </a:lnTo>
                <a:lnTo>
                  <a:pt x="166778" y="129297"/>
                </a:lnTo>
                <a:lnTo>
                  <a:pt x="176242" y="130498"/>
                </a:lnTo>
                <a:lnTo>
                  <a:pt x="188723" y="130433"/>
                </a:lnTo>
                <a:lnTo>
                  <a:pt x="203720" y="127965"/>
                </a:lnTo>
                <a:lnTo>
                  <a:pt x="227961" y="127965"/>
                </a:lnTo>
                <a:lnTo>
                  <a:pt x="231254" y="121995"/>
                </a:lnTo>
                <a:lnTo>
                  <a:pt x="237364" y="88912"/>
                </a:lnTo>
                <a:close/>
              </a:path>
              <a:path w="238759" h="265429">
                <a:moveTo>
                  <a:pt x="182069" y="76784"/>
                </a:moveTo>
                <a:lnTo>
                  <a:pt x="154127" y="76784"/>
                </a:lnTo>
                <a:lnTo>
                  <a:pt x="151925" y="94802"/>
                </a:lnTo>
                <a:lnTo>
                  <a:pt x="151899" y="95538"/>
                </a:lnTo>
                <a:lnTo>
                  <a:pt x="152285" y="109283"/>
                </a:lnTo>
                <a:lnTo>
                  <a:pt x="153941" y="118650"/>
                </a:lnTo>
                <a:lnTo>
                  <a:pt x="155473" y="122580"/>
                </a:lnTo>
                <a:lnTo>
                  <a:pt x="160811" y="118627"/>
                </a:lnTo>
                <a:lnTo>
                  <a:pt x="168035" y="113160"/>
                </a:lnTo>
                <a:lnTo>
                  <a:pt x="176013" y="106678"/>
                </a:lnTo>
                <a:lnTo>
                  <a:pt x="183616" y="99682"/>
                </a:lnTo>
                <a:lnTo>
                  <a:pt x="180685" y="89262"/>
                </a:lnTo>
                <a:lnTo>
                  <a:pt x="180266" y="82000"/>
                </a:lnTo>
                <a:lnTo>
                  <a:pt x="182069" y="76784"/>
                </a:lnTo>
                <a:close/>
              </a:path>
              <a:path w="238759" h="265429">
                <a:moveTo>
                  <a:pt x="235230" y="47155"/>
                </a:moveTo>
                <a:lnTo>
                  <a:pt x="211759" y="47155"/>
                </a:lnTo>
                <a:lnTo>
                  <a:pt x="211505" y="51152"/>
                </a:lnTo>
                <a:lnTo>
                  <a:pt x="209750" y="61802"/>
                </a:lnTo>
                <a:lnTo>
                  <a:pt x="204976" y="77271"/>
                </a:lnTo>
                <a:lnTo>
                  <a:pt x="195681" y="95643"/>
                </a:lnTo>
                <a:lnTo>
                  <a:pt x="205123" y="95538"/>
                </a:lnTo>
                <a:lnTo>
                  <a:pt x="210923" y="94802"/>
                </a:lnTo>
                <a:lnTo>
                  <a:pt x="215468" y="92804"/>
                </a:lnTo>
                <a:lnTo>
                  <a:pt x="221145" y="88912"/>
                </a:lnTo>
                <a:lnTo>
                  <a:pt x="237364" y="88912"/>
                </a:lnTo>
                <a:lnTo>
                  <a:pt x="238640" y="82000"/>
                </a:lnTo>
                <a:lnTo>
                  <a:pt x="238617" y="80363"/>
                </a:lnTo>
                <a:lnTo>
                  <a:pt x="235230" y="47155"/>
                </a:lnTo>
                <a:close/>
              </a:path>
              <a:path w="238759" h="265429">
                <a:moveTo>
                  <a:pt x="206223" y="63309"/>
                </a:moveTo>
                <a:lnTo>
                  <a:pt x="188976" y="63309"/>
                </a:lnTo>
                <a:lnTo>
                  <a:pt x="188977" y="65457"/>
                </a:lnTo>
                <a:lnTo>
                  <a:pt x="187971" y="71394"/>
                </a:lnTo>
                <a:lnTo>
                  <a:pt x="187466" y="80363"/>
                </a:lnTo>
                <a:lnTo>
                  <a:pt x="188976" y="91605"/>
                </a:lnTo>
                <a:lnTo>
                  <a:pt x="198375" y="78023"/>
                </a:lnTo>
                <a:lnTo>
                  <a:pt x="203882" y="68865"/>
                </a:lnTo>
                <a:lnTo>
                  <a:pt x="206223" y="63309"/>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655958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488535-49D8-3E01-1261-F6D702E271D2}"/>
              </a:ext>
            </a:extLst>
          </p:cNvPr>
          <p:cNvSpPr>
            <a:spLocks noGrp="1"/>
          </p:cNvSpPr>
          <p:nvPr>
            <p:ph type="title"/>
          </p:nvPr>
        </p:nvSpPr>
        <p:spPr/>
        <p:txBody>
          <a:bodyPr/>
          <a:lstStyle/>
          <a:p>
            <a:r>
              <a:rPr lang="en-US" dirty="0"/>
              <a:t>06</a:t>
            </a:r>
          </a:p>
        </p:txBody>
      </p:sp>
      <p:sp>
        <p:nvSpPr>
          <p:cNvPr id="10" name="Text Placeholder 9">
            <a:extLst>
              <a:ext uri="{FF2B5EF4-FFF2-40B4-BE49-F238E27FC236}">
                <a16:creationId xmlns:a16="http://schemas.microsoft.com/office/drawing/2014/main" id="{1DA960D4-6649-9FE4-A3FF-3917F9A58A3C}"/>
              </a:ext>
            </a:extLst>
          </p:cNvPr>
          <p:cNvSpPr>
            <a:spLocks noGrp="1"/>
          </p:cNvSpPr>
          <p:nvPr>
            <p:ph type="body" idx="1"/>
          </p:nvPr>
        </p:nvSpPr>
        <p:spPr/>
        <p:txBody>
          <a:bodyPr/>
          <a:lstStyle/>
          <a:p>
            <a:r>
              <a:rPr lang="en-US" dirty="0"/>
              <a:t>FINANCIAL PERFORMANCE</a:t>
            </a:r>
          </a:p>
        </p:txBody>
      </p:sp>
    </p:spTree>
    <p:extLst>
      <p:ext uri="{BB962C8B-B14F-4D97-AF65-F5344CB8AC3E}">
        <p14:creationId xmlns:p14="http://schemas.microsoft.com/office/powerpoint/2010/main" val="27203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AA158DD9-3FB7-9A0F-942E-D1635D1F989B}"/>
              </a:ext>
            </a:extLst>
          </p:cNvPr>
          <p:cNvPicPr>
            <a:picLocks noChangeAspect="1"/>
          </p:cNvPicPr>
          <p:nvPr/>
        </p:nvPicPr>
        <p:blipFill rotWithShape="1">
          <a:blip r:embed="rId3"/>
          <a:srcRect l="4549" t="1568" r="38587" b="19273"/>
          <a:stretch/>
        </p:blipFill>
        <p:spPr>
          <a:xfrm>
            <a:off x="4716016" y="1196975"/>
            <a:ext cx="1800200" cy="1511944"/>
          </a:xfrm>
          <a:custGeom>
            <a:avLst/>
            <a:gdLst>
              <a:gd name="connsiteX0" fmla="*/ 0 w 1800200"/>
              <a:gd name="connsiteY0" fmla="*/ 0 h 1511944"/>
              <a:gd name="connsiteX1" fmla="*/ 1800200 w 1800200"/>
              <a:gd name="connsiteY1" fmla="*/ 0 h 1511944"/>
              <a:gd name="connsiteX2" fmla="*/ 1800200 w 1800200"/>
              <a:gd name="connsiteY2" fmla="*/ 1511944 h 1511944"/>
              <a:gd name="connsiteX3" fmla="*/ 0 w 1800200"/>
              <a:gd name="connsiteY3" fmla="*/ 1511944 h 1511944"/>
            </a:gdLst>
            <a:ahLst/>
            <a:cxnLst>
              <a:cxn ang="0">
                <a:pos x="connsiteX0" y="connsiteY0"/>
              </a:cxn>
              <a:cxn ang="0">
                <a:pos x="connsiteX1" y="connsiteY1"/>
              </a:cxn>
              <a:cxn ang="0">
                <a:pos x="connsiteX2" y="connsiteY2"/>
              </a:cxn>
              <a:cxn ang="0">
                <a:pos x="connsiteX3" y="connsiteY3"/>
              </a:cxn>
            </a:cxnLst>
            <a:rect l="l" t="t" r="r" b="b"/>
            <a:pathLst>
              <a:path w="1800200" h="1511944">
                <a:moveTo>
                  <a:pt x="0" y="0"/>
                </a:moveTo>
                <a:lnTo>
                  <a:pt x="1800200" y="0"/>
                </a:lnTo>
                <a:lnTo>
                  <a:pt x="1800200" y="1511944"/>
                </a:lnTo>
                <a:lnTo>
                  <a:pt x="0" y="1511944"/>
                </a:lnTo>
                <a:close/>
              </a:path>
            </a:pathLst>
          </a:custGeom>
        </p:spPr>
      </p:pic>
      <p:pic>
        <p:nvPicPr>
          <p:cNvPr id="47" name="Picture 46">
            <a:extLst>
              <a:ext uri="{FF2B5EF4-FFF2-40B4-BE49-F238E27FC236}">
                <a16:creationId xmlns:a16="http://schemas.microsoft.com/office/drawing/2014/main" id="{2C180000-BD06-C255-B5F8-FE48320897F2}"/>
              </a:ext>
            </a:extLst>
          </p:cNvPr>
          <p:cNvPicPr>
            <a:picLocks noChangeAspect="1"/>
          </p:cNvPicPr>
          <p:nvPr/>
        </p:nvPicPr>
        <p:blipFill rotWithShape="1">
          <a:blip r:embed="rId4"/>
          <a:srcRect l="19272" r="18616"/>
          <a:stretch/>
        </p:blipFill>
        <p:spPr>
          <a:xfrm>
            <a:off x="6804248" y="1196975"/>
            <a:ext cx="1800200" cy="1511944"/>
          </a:xfrm>
          <a:custGeom>
            <a:avLst/>
            <a:gdLst>
              <a:gd name="connsiteX0" fmla="*/ 0 w 1800200"/>
              <a:gd name="connsiteY0" fmla="*/ 0 h 1511944"/>
              <a:gd name="connsiteX1" fmla="*/ 1800200 w 1800200"/>
              <a:gd name="connsiteY1" fmla="*/ 0 h 1511944"/>
              <a:gd name="connsiteX2" fmla="*/ 1800200 w 1800200"/>
              <a:gd name="connsiteY2" fmla="*/ 1511944 h 1511944"/>
              <a:gd name="connsiteX3" fmla="*/ 0 w 1800200"/>
              <a:gd name="connsiteY3" fmla="*/ 1511944 h 1511944"/>
            </a:gdLst>
            <a:ahLst/>
            <a:cxnLst>
              <a:cxn ang="0">
                <a:pos x="connsiteX0" y="connsiteY0"/>
              </a:cxn>
              <a:cxn ang="0">
                <a:pos x="connsiteX1" y="connsiteY1"/>
              </a:cxn>
              <a:cxn ang="0">
                <a:pos x="connsiteX2" y="connsiteY2"/>
              </a:cxn>
              <a:cxn ang="0">
                <a:pos x="connsiteX3" y="connsiteY3"/>
              </a:cxn>
            </a:cxnLst>
            <a:rect l="l" t="t" r="r" b="b"/>
            <a:pathLst>
              <a:path w="1800200" h="1511944">
                <a:moveTo>
                  <a:pt x="0" y="0"/>
                </a:moveTo>
                <a:lnTo>
                  <a:pt x="1800200" y="0"/>
                </a:lnTo>
                <a:lnTo>
                  <a:pt x="1800200" y="1511944"/>
                </a:lnTo>
                <a:lnTo>
                  <a:pt x="0" y="1511944"/>
                </a:lnTo>
                <a:close/>
              </a:path>
            </a:pathLst>
          </a:custGeom>
        </p:spPr>
      </p:pic>
      <p:pic>
        <p:nvPicPr>
          <p:cNvPr id="36" name="Picture 35">
            <a:extLst>
              <a:ext uri="{FF2B5EF4-FFF2-40B4-BE49-F238E27FC236}">
                <a16:creationId xmlns:a16="http://schemas.microsoft.com/office/drawing/2014/main" id="{A6C74422-8ABC-FD90-FADA-CDFD59CC1F3E}"/>
              </a:ext>
            </a:extLst>
          </p:cNvPr>
          <p:cNvPicPr>
            <a:picLocks noChangeAspect="1"/>
          </p:cNvPicPr>
          <p:nvPr/>
        </p:nvPicPr>
        <p:blipFill rotWithShape="1">
          <a:blip r:embed="rId5"/>
          <a:srcRect l="14773" t="4741" r="16796" b="1"/>
          <a:stretch/>
        </p:blipFill>
        <p:spPr>
          <a:xfrm>
            <a:off x="539552" y="1196976"/>
            <a:ext cx="1800200" cy="1511945"/>
          </a:xfrm>
          <a:custGeom>
            <a:avLst/>
            <a:gdLst>
              <a:gd name="connsiteX0" fmla="*/ 0 w 1800200"/>
              <a:gd name="connsiteY0" fmla="*/ 0 h 1511945"/>
              <a:gd name="connsiteX1" fmla="*/ 1800200 w 1800200"/>
              <a:gd name="connsiteY1" fmla="*/ 0 h 1511945"/>
              <a:gd name="connsiteX2" fmla="*/ 1800200 w 1800200"/>
              <a:gd name="connsiteY2" fmla="*/ 1511945 h 1511945"/>
              <a:gd name="connsiteX3" fmla="*/ 0 w 1800200"/>
              <a:gd name="connsiteY3" fmla="*/ 1511945 h 1511945"/>
            </a:gdLst>
            <a:ahLst/>
            <a:cxnLst>
              <a:cxn ang="0">
                <a:pos x="connsiteX0" y="connsiteY0"/>
              </a:cxn>
              <a:cxn ang="0">
                <a:pos x="connsiteX1" y="connsiteY1"/>
              </a:cxn>
              <a:cxn ang="0">
                <a:pos x="connsiteX2" y="connsiteY2"/>
              </a:cxn>
              <a:cxn ang="0">
                <a:pos x="connsiteX3" y="connsiteY3"/>
              </a:cxn>
            </a:cxnLst>
            <a:rect l="l" t="t" r="r" b="b"/>
            <a:pathLst>
              <a:path w="1800200" h="1511945">
                <a:moveTo>
                  <a:pt x="0" y="0"/>
                </a:moveTo>
                <a:lnTo>
                  <a:pt x="1800200" y="0"/>
                </a:lnTo>
                <a:lnTo>
                  <a:pt x="1800200" y="1511945"/>
                </a:lnTo>
                <a:lnTo>
                  <a:pt x="0" y="1511945"/>
                </a:lnTo>
                <a:close/>
              </a:path>
            </a:pathLst>
          </a:custGeom>
        </p:spPr>
      </p:pic>
      <p:pic>
        <p:nvPicPr>
          <p:cNvPr id="9" name="Picture 8">
            <a:extLst>
              <a:ext uri="{FF2B5EF4-FFF2-40B4-BE49-F238E27FC236}">
                <a16:creationId xmlns:a16="http://schemas.microsoft.com/office/drawing/2014/main" id="{0B0369E3-3282-1EB9-7CE9-33125CB32A9E}"/>
              </a:ext>
            </a:extLst>
          </p:cNvPr>
          <p:cNvPicPr>
            <a:picLocks noChangeAspect="1"/>
          </p:cNvPicPr>
          <p:nvPr/>
        </p:nvPicPr>
        <p:blipFill rotWithShape="1">
          <a:blip r:embed="rId6"/>
          <a:srcRect l="20012" t="1036" r="9521" b="312"/>
          <a:stretch/>
        </p:blipFill>
        <p:spPr>
          <a:xfrm>
            <a:off x="2627785" y="1196752"/>
            <a:ext cx="1800200" cy="1512168"/>
          </a:xfrm>
          <a:custGeom>
            <a:avLst/>
            <a:gdLst>
              <a:gd name="connsiteX0" fmla="*/ 0 w 1800200"/>
              <a:gd name="connsiteY0" fmla="*/ 0 h 1512168"/>
              <a:gd name="connsiteX1" fmla="*/ 1800200 w 1800200"/>
              <a:gd name="connsiteY1" fmla="*/ 0 h 1512168"/>
              <a:gd name="connsiteX2" fmla="*/ 1800200 w 1800200"/>
              <a:gd name="connsiteY2" fmla="*/ 1512168 h 1512168"/>
              <a:gd name="connsiteX3" fmla="*/ 0 w 1800200"/>
              <a:gd name="connsiteY3" fmla="*/ 1512168 h 1512168"/>
            </a:gdLst>
            <a:ahLst/>
            <a:cxnLst>
              <a:cxn ang="0">
                <a:pos x="connsiteX0" y="connsiteY0"/>
              </a:cxn>
              <a:cxn ang="0">
                <a:pos x="connsiteX1" y="connsiteY1"/>
              </a:cxn>
              <a:cxn ang="0">
                <a:pos x="connsiteX2" y="connsiteY2"/>
              </a:cxn>
              <a:cxn ang="0">
                <a:pos x="connsiteX3" y="connsiteY3"/>
              </a:cxn>
            </a:cxnLst>
            <a:rect l="l" t="t" r="r" b="b"/>
            <a:pathLst>
              <a:path w="1800200" h="1512168">
                <a:moveTo>
                  <a:pt x="0" y="0"/>
                </a:moveTo>
                <a:lnTo>
                  <a:pt x="1800200" y="0"/>
                </a:lnTo>
                <a:lnTo>
                  <a:pt x="1800200" y="1512168"/>
                </a:lnTo>
                <a:lnTo>
                  <a:pt x="0" y="1512168"/>
                </a:lnTo>
                <a:close/>
              </a:path>
            </a:pathLst>
          </a:custGeom>
        </p:spPr>
      </p:pic>
      <p:pic>
        <p:nvPicPr>
          <p:cNvPr id="21" name="Picture 20">
            <a:extLst>
              <a:ext uri="{FF2B5EF4-FFF2-40B4-BE49-F238E27FC236}">
                <a16:creationId xmlns:a16="http://schemas.microsoft.com/office/drawing/2014/main" id="{58FEED5E-85D5-7701-677A-ABC1355613B5}"/>
              </a:ext>
            </a:extLst>
          </p:cNvPr>
          <p:cNvPicPr>
            <a:picLocks noChangeAspect="1"/>
          </p:cNvPicPr>
          <p:nvPr/>
        </p:nvPicPr>
        <p:blipFill rotWithShape="1">
          <a:blip r:embed="rId7"/>
          <a:srcRect l="38963" t="33404" r="9600" b="33666"/>
          <a:stretch/>
        </p:blipFill>
        <p:spPr>
          <a:xfrm>
            <a:off x="5683072" y="4710996"/>
            <a:ext cx="3511320" cy="1555812"/>
          </a:xfrm>
          <a:prstGeom prst="rect">
            <a:avLst/>
          </a:prstGeom>
        </p:spPr>
      </p:pic>
      <p:sp>
        <p:nvSpPr>
          <p:cNvPr id="6" name="Title 5">
            <a:extLst>
              <a:ext uri="{FF2B5EF4-FFF2-40B4-BE49-F238E27FC236}">
                <a16:creationId xmlns:a16="http://schemas.microsoft.com/office/drawing/2014/main" id="{A628572C-E92B-D4AD-932C-CFB0BF778C27}"/>
              </a:ext>
            </a:extLst>
          </p:cNvPr>
          <p:cNvSpPr>
            <a:spLocks noGrp="1"/>
          </p:cNvSpPr>
          <p:nvPr>
            <p:ph type="title"/>
          </p:nvPr>
        </p:nvSpPr>
        <p:spPr/>
        <p:txBody>
          <a:bodyPr/>
          <a:lstStyle/>
          <a:p>
            <a:br>
              <a:rPr lang="en-US" dirty="0"/>
            </a:br>
            <a:r>
              <a:rPr lang="en-US" dirty="0"/>
              <a:t>TABLE OF CONTENTS</a:t>
            </a:r>
          </a:p>
        </p:txBody>
      </p:sp>
      <p:pic>
        <p:nvPicPr>
          <p:cNvPr id="23" name="Picture 22">
            <a:extLst>
              <a:ext uri="{FF2B5EF4-FFF2-40B4-BE49-F238E27FC236}">
                <a16:creationId xmlns:a16="http://schemas.microsoft.com/office/drawing/2014/main" id="{E1B50F38-B9C9-ADE6-C854-C7A6233D3718}"/>
              </a:ext>
            </a:extLst>
          </p:cNvPr>
          <p:cNvPicPr>
            <a:picLocks noChangeAspect="1"/>
          </p:cNvPicPr>
          <p:nvPr/>
        </p:nvPicPr>
        <p:blipFill>
          <a:blip r:embed="rId8"/>
          <a:stretch>
            <a:fillRect/>
          </a:stretch>
        </p:blipFill>
        <p:spPr>
          <a:xfrm>
            <a:off x="0" y="4390927"/>
            <a:ext cx="9144000" cy="144569"/>
          </a:xfrm>
          <a:prstGeom prst="rect">
            <a:avLst/>
          </a:prstGeom>
        </p:spPr>
      </p:pic>
      <p:sp>
        <p:nvSpPr>
          <p:cNvPr id="11" name="Rectangle 10">
            <a:extLst>
              <a:ext uri="{FF2B5EF4-FFF2-40B4-BE49-F238E27FC236}">
                <a16:creationId xmlns:a16="http://schemas.microsoft.com/office/drawing/2014/main" id="{65C0678E-EDB6-B3B8-02B1-4C4F56A94683}"/>
              </a:ext>
            </a:extLst>
          </p:cNvPr>
          <p:cNvSpPr/>
          <p:nvPr/>
        </p:nvSpPr>
        <p:spPr>
          <a:xfrm>
            <a:off x="539552" y="2709143"/>
            <a:ext cx="1800200" cy="151194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36000" bIns="0" numCol="1" spcCol="0" rtlCol="0" fromWordArt="0" anchor="t" anchorCtr="0" forceAA="0" compatLnSpc="1">
            <a:prstTxWarp prst="textNoShape">
              <a:avLst/>
            </a:prstTxWarp>
            <a:noAutofit/>
          </a:bodyPr>
          <a:lstStyle/>
          <a:p>
            <a:pPr marL="273050" indent="-273050">
              <a:lnSpc>
                <a:spcPct val="110000"/>
              </a:lnSpc>
              <a:spcBef>
                <a:spcPts val="600"/>
              </a:spcBef>
              <a:spcAft>
                <a:spcPts val="600"/>
              </a:spcAft>
              <a:tabLst>
                <a:tab pos="273050" algn="l"/>
              </a:tabLst>
            </a:pPr>
            <a:r>
              <a:rPr lang="en-US" sz="1200" dirty="0"/>
              <a:t>01	INTRODUCTION</a:t>
            </a:r>
            <a:br>
              <a:rPr lang="en-US" sz="1200" dirty="0"/>
            </a:br>
            <a:endParaRPr lang="en-US" sz="1200" dirty="0"/>
          </a:p>
          <a:p>
            <a:pPr>
              <a:lnSpc>
                <a:spcPct val="110000"/>
              </a:lnSpc>
              <a:spcBef>
                <a:spcPts val="600"/>
              </a:spcBef>
              <a:spcAft>
                <a:spcPts val="600"/>
              </a:spcAft>
              <a:tabLst>
                <a:tab pos="273050" algn="l"/>
              </a:tabLst>
            </a:pPr>
            <a:r>
              <a:rPr lang="en-US" sz="1200" dirty="0"/>
              <a:t>02	KEY HIGHLIGHTS</a:t>
            </a:r>
            <a:endParaRPr lang="en-ZA" sz="1200" dirty="0"/>
          </a:p>
        </p:txBody>
      </p:sp>
      <p:sp>
        <p:nvSpPr>
          <p:cNvPr id="12" name="Rectangle 11">
            <a:extLst>
              <a:ext uri="{FF2B5EF4-FFF2-40B4-BE49-F238E27FC236}">
                <a16:creationId xmlns:a16="http://schemas.microsoft.com/office/drawing/2014/main" id="{364EFF5F-8045-2F5A-44F1-99C58F749EFD}"/>
              </a:ext>
            </a:extLst>
          </p:cNvPr>
          <p:cNvSpPr/>
          <p:nvPr/>
        </p:nvSpPr>
        <p:spPr>
          <a:xfrm>
            <a:off x="2627784" y="2709143"/>
            <a:ext cx="1800200" cy="1511945"/>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36000" bIns="0" numCol="1" spcCol="0" rtlCol="0" fromWordArt="0" anchor="t" anchorCtr="0" forceAA="0" compatLnSpc="1">
            <a:prstTxWarp prst="textNoShape">
              <a:avLst/>
            </a:prstTxWarp>
            <a:noAutofit/>
          </a:bodyPr>
          <a:lstStyle/>
          <a:p>
            <a:pPr marL="273050" indent="-273050">
              <a:lnSpc>
                <a:spcPct val="110000"/>
              </a:lnSpc>
              <a:spcBef>
                <a:spcPts val="600"/>
              </a:spcBef>
              <a:spcAft>
                <a:spcPts val="600"/>
              </a:spcAft>
              <a:tabLst>
                <a:tab pos="273050" algn="l"/>
              </a:tabLst>
            </a:pPr>
            <a:r>
              <a:rPr lang="en-US" sz="1200" dirty="0"/>
              <a:t>03	EXTERNAL ENVIRONMENT</a:t>
            </a:r>
          </a:p>
          <a:p>
            <a:pPr marL="273050" indent="-273050">
              <a:lnSpc>
                <a:spcPct val="110000"/>
              </a:lnSpc>
              <a:spcBef>
                <a:spcPts val="600"/>
              </a:spcBef>
              <a:spcAft>
                <a:spcPts val="600"/>
              </a:spcAft>
              <a:tabLst>
                <a:tab pos="273050" algn="l"/>
              </a:tabLst>
            </a:pPr>
            <a:r>
              <a:rPr lang="en-US" sz="1200" dirty="0"/>
              <a:t>04	RECOVER AND SUSTAIN STRATEGY</a:t>
            </a:r>
          </a:p>
        </p:txBody>
      </p:sp>
      <p:sp>
        <p:nvSpPr>
          <p:cNvPr id="18" name="Rectangle 17">
            <a:extLst>
              <a:ext uri="{FF2B5EF4-FFF2-40B4-BE49-F238E27FC236}">
                <a16:creationId xmlns:a16="http://schemas.microsoft.com/office/drawing/2014/main" id="{700F0221-20B1-4053-0414-12B48B5EB98A}"/>
              </a:ext>
            </a:extLst>
          </p:cNvPr>
          <p:cNvSpPr/>
          <p:nvPr/>
        </p:nvSpPr>
        <p:spPr>
          <a:xfrm>
            <a:off x="4716016" y="2709143"/>
            <a:ext cx="1800200" cy="1511945"/>
          </a:xfrm>
          <a:prstGeom prst="rect">
            <a:avLst/>
          </a:prstGeom>
          <a:solidFill>
            <a:schemeClr val="accent3">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36000" bIns="0" numCol="1" spcCol="0" rtlCol="0" fromWordArt="0" anchor="t" anchorCtr="0" forceAA="0" compatLnSpc="1">
            <a:prstTxWarp prst="textNoShape">
              <a:avLst/>
            </a:prstTxWarp>
            <a:noAutofit/>
          </a:bodyPr>
          <a:lstStyle/>
          <a:p>
            <a:pPr marL="273050" indent="-273050">
              <a:lnSpc>
                <a:spcPct val="110000"/>
              </a:lnSpc>
              <a:spcBef>
                <a:spcPts val="600"/>
              </a:spcBef>
              <a:spcAft>
                <a:spcPts val="600"/>
              </a:spcAft>
              <a:tabLst>
                <a:tab pos="273050" algn="l"/>
              </a:tabLst>
            </a:pPr>
            <a:r>
              <a:rPr lang="en-US" sz="1200" dirty="0"/>
              <a:t>05	OPERATING ENVIRONMENT</a:t>
            </a:r>
          </a:p>
          <a:p>
            <a:pPr marL="273050" indent="-273050">
              <a:lnSpc>
                <a:spcPct val="110000"/>
              </a:lnSpc>
              <a:spcBef>
                <a:spcPts val="600"/>
              </a:spcBef>
              <a:spcAft>
                <a:spcPts val="600"/>
              </a:spcAft>
              <a:tabLst>
                <a:tab pos="273050" algn="l"/>
              </a:tabLst>
            </a:pPr>
            <a:r>
              <a:rPr lang="en-US" sz="1200" dirty="0"/>
              <a:t>06	FINANCIAL PERFORMANCE</a:t>
            </a:r>
            <a:endParaRPr lang="en-ZA" sz="1200" dirty="0"/>
          </a:p>
        </p:txBody>
      </p:sp>
      <p:sp>
        <p:nvSpPr>
          <p:cNvPr id="19" name="Rectangle 18">
            <a:extLst>
              <a:ext uri="{FF2B5EF4-FFF2-40B4-BE49-F238E27FC236}">
                <a16:creationId xmlns:a16="http://schemas.microsoft.com/office/drawing/2014/main" id="{4949FCBB-0B85-E1F3-7D88-1F8DFE0B41D9}"/>
              </a:ext>
            </a:extLst>
          </p:cNvPr>
          <p:cNvSpPr/>
          <p:nvPr/>
        </p:nvSpPr>
        <p:spPr>
          <a:xfrm>
            <a:off x="6804248" y="2709143"/>
            <a:ext cx="1800200" cy="1511945"/>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36000" bIns="0" numCol="1" spcCol="0" rtlCol="0" fromWordArt="0" anchor="t" anchorCtr="0" forceAA="0" compatLnSpc="1">
            <a:prstTxWarp prst="textNoShape">
              <a:avLst/>
            </a:prstTxWarp>
            <a:noAutofit/>
          </a:bodyPr>
          <a:lstStyle/>
          <a:p>
            <a:pPr marL="273050" indent="-273050">
              <a:lnSpc>
                <a:spcPct val="110000"/>
              </a:lnSpc>
              <a:spcBef>
                <a:spcPts val="600"/>
              </a:spcBef>
              <a:spcAft>
                <a:spcPts val="600"/>
              </a:spcAft>
              <a:tabLst>
                <a:tab pos="273050" algn="l"/>
              </a:tabLst>
            </a:pPr>
            <a:r>
              <a:rPr lang="en-US" sz="1200" dirty="0">
                <a:solidFill>
                  <a:schemeClr val="tx2">
                    <a:lumMod val="50000"/>
                  </a:schemeClr>
                </a:solidFill>
              </a:rPr>
              <a:t>07	FORWARD</a:t>
            </a:r>
            <a:br>
              <a:rPr lang="en-US" sz="1200" dirty="0">
                <a:solidFill>
                  <a:schemeClr val="tx2">
                    <a:lumMod val="50000"/>
                  </a:schemeClr>
                </a:solidFill>
              </a:rPr>
            </a:br>
            <a:r>
              <a:rPr lang="en-US" sz="1200" dirty="0">
                <a:solidFill>
                  <a:schemeClr val="tx2">
                    <a:lumMod val="50000"/>
                  </a:schemeClr>
                </a:solidFill>
              </a:rPr>
              <a:t>LOOKING</a:t>
            </a:r>
          </a:p>
          <a:p>
            <a:pPr marL="273050" indent="-273050">
              <a:lnSpc>
                <a:spcPct val="110000"/>
              </a:lnSpc>
              <a:spcBef>
                <a:spcPts val="600"/>
              </a:spcBef>
              <a:spcAft>
                <a:spcPts val="600"/>
              </a:spcAft>
              <a:tabLst>
                <a:tab pos="273050" algn="l"/>
              </a:tabLst>
            </a:pPr>
            <a:r>
              <a:rPr lang="en-US" sz="1200" dirty="0">
                <a:solidFill>
                  <a:schemeClr val="tx2">
                    <a:lumMod val="50000"/>
                  </a:schemeClr>
                </a:solidFill>
              </a:rPr>
              <a:t>08	QUESTIONS</a:t>
            </a:r>
            <a:br>
              <a:rPr lang="en-US" sz="1200" dirty="0">
                <a:solidFill>
                  <a:schemeClr val="tx2">
                    <a:lumMod val="50000"/>
                  </a:schemeClr>
                </a:solidFill>
              </a:rPr>
            </a:br>
            <a:r>
              <a:rPr lang="en-US" sz="1200" dirty="0">
                <a:solidFill>
                  <a:schemeClr val="tx2">
                    <a:lumMod val="50000"/>
                  </a:schemeClr>
                </a:solidFill>
              </a:rPr>
              <a:t>&amp; ANSWERS</a:t>
            </a:r>
          </a:p>
        </p:txBody>
      </p:sp>
    </p:spTree>
    <p:extLst>
      <p:ext uri="{BB962C8B-B14F-4D97-AF65-F5344CB8AC3E}">
        <p14:creationId xmlns:p14="http://schemas.microsoft.com/office/powerpoint/2010/main" val="256383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91F7C7-DE48-0C30-2C10-8A5DE0AF2080}"/>
              </a:ext>
            </a:extLst>
          </p:cNvPr>
          <p:cNvPicPr>
            <a:picLocks noChangeAspect="1"/>
          </p:cNvPicPr>
          <p:nvPr/>
        </p:nvPicPr>
        <p:blipFill rotWithShape="1">
          <a:blip r:embed="rId2"/>
          <a:srcRect l="60" t="32286" r="709" b="31823"/>
          <a:stretch/>
        </p:blipFill>
        <p:spPr>
          <a:xfrm>
            <a:off x="0" y="6062957"/>
            <a:ext cx="9144000" cy="815454"/>
          </a:xfrm>
          <a:prstGeom prst="rect">
            <a:avLst/>
          </a:prstGeom>
        </p:spPr>
      </p:pic>
      <p:sp>
        <p:nvSpPr>
          <p:cNvPr id="6" name="Title 5">
            <a:extLst>
              <a:ext uri="{FF2B5EF4-FFF2-40B4-BE49-F238E27FC236}">
                <a16:creationId xmlns:a16="http://schemas.microsoft.com/office/drawing/2014/main" id="{51E5FD93-73F3-E178-87F8-8F6329911F55}"/>
              </a:ext>
            </a:extLst>
          </p:cNvPr>
          <p:cNvSpPr>
            <a:spLocks noGrp="1"/>
          </p:cNvSpPr>
          <p:nvPr>
            <p:ph type="title"/>
          </p:nvPr>
        </p:nvSpPr>
        <p:spPr/>
        <p:txBody>
          <a:bodyPr/>
          <a:lstStyle/>
          <a:p>
            <a:br>
              <a:rPr lang="en-US" dirty="0"/>
            </a:br>
            <a:r>
              <a:rPr lang="en-US" dirty="0"/>
              <a:t>Financial Performance Overview</a:t>
            </a:r>
          </a:p>
        </p:txBody>
      </p:sp>
      <p:sp>
        <p:nvSpPr>
          <p:cNvPr id="17" name="Rectangle 16">
            <a:extLst>
              <a:ext uri="{FF2B5EF4-FFF2-40B4-BE49-F238E27FC236}">
                <a16:creationId xmlns:a16="http://schemas.microsoft.com/office/drawing/2014/main" id="{807C6DAD-FA11-1B30-E784-4BFACF2D3C11}"/>
              </a:ext>
            </a:extLst>
          </p:cNvPr>
          <p:cNvSpPr/>
          <p:nvPr/>
        </p:nvSpPr>
        <p:spPr>
          <a:xfrm>
            <a:off x="0" y="4653136"/>
            <a:ext cx="9144000" cy="431800"/>
          </a:xfrm>
          <a:prstGeom prst="rect">
            <a:avLst/>
          </a:prstGeom>
          <a:solidFill>
            <a:schemeClr val="bg2">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grpSp>
        <p:nvGrpSpPr>
          <p:cNvPr id="18" name="Group 17">
            <a:extLst>
              <a:ext uri="{FF2B5EF4-FFF2-40B4-BE49-F238E27FC236}">
                <a16:creationId xmlns:a16="http://schemas.microsoft.com/office/drawing/2014/main" id="{8968A98B-6DF2-2D7F-5885-9EAFD62DEB91}"/>
              </a:ext>
            </a:extLst>
          </p:cNvPr>
          <p:cNvGrpSpPr/>
          <p:nvPr/>
        </p:nvGrpSpPr>
        <p:grpSpPr>
          <a:xfrm>
            <a:off x="0" y="5041140"/>
            <a:ext cx="9144000" cy="80649"/>
            <a:chOff x="0" y="2739428"/>
            <a:chExt cx="9144000" cy="80649"/>
          </a:xfrm>
          <a:solidFill>
            <a:schemeClr val="bg2"/>
          </a:solidFill>
        </p:grpSpPr>
        <p:cxnSp>
          <p:nvCxnSpPr>
            <p:cNvPr id="19" name="Straight Connector 18">
              <a:extLst>
                <a:ext uri="{FF2B5EF4-FFF2-40B4-BE49-F238E27FC236}">
                  <a16:creationId xmlns:a16="http://schemas.microsoft.com/office/drawing/2014/main" id="{A0313421-71A8-88F9-F23D-0955FA619408}"/>
                </a:ext>
              </a:extLst>
            </p:cNvPr>
            <p:cNvCxnSpPr/>
            <p:nvPr userDrawn="1"/>
          </p:nvCxnSpPr>
          <p:spPr>
            <a:xfrm>
              <a:off x="0" y="2780928"/>
              <a:ext cx="9144000"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4F5D8CE5-3AE0-A687-353E-FE867BD4BF2E}"/>
                </a:ext>
              </a:extLst>
            </p:cNvPr>
            <p:cNvSpPr>
              <a:spLocks noChangeAspect="1"/>
            </p:cNvSpPr>
            <p:nvPr userDrawn="1"/>
          </p:nvSpPr>
          <p:spPr>
            <a:xfrm>
              <a:off x="696296"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1" name="Oval 20">
              <a:extLst>
                <a:ext uri="{FF2B5EF4-FFF2-40B4-BE49-F238E27FC236}">
                  <a16:creationId xmlns:a16="http://schemas.microsoft.com/office/drawing/2014/main" id="{3F9E4571-6B6D-02FA-8846-6D7B683637F6}"/>
                </a:ext>
              </a:extLst>
            </p:cNvPr>
            <p:cNvSpPr>
              <a:spLocks noChangeAspect="1"/>
            </p:cNvSpPr>
            <p:nvPr userDrawn="1"/>
          </p:nvSpPr>
          <p:spPr>
            <a:xfrm>
              <a:off x="3091813"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2" name="Oval 21">
              <a:extLst>
                <a:ext uri="{FF2B5EF4-FFF2-40B4-BE49-F238E27FC236}">
                  <a16:creationId xmlns:a16="http://schemas.microsoft.com/office/drawing/2014/main" id="{583F7A57-BE67-1FA0-5566-DBAEF8E8DB74}"/>
                </a:ext>
              </a:extLst>
            </p:cNvPr>
            <p:cNvSpPr>
              <a:spLocks noChangeAspect="1"/>
            </p:cNvSpPr>
            <p:nvPr userDrawn="1"/>
          </p:nvSpPr>
          <p:spPr>
            <a:xfrm>
              <a:off x="6948264"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grpSp>
      <p:sp>
        <p:nvSpPr>
          <p:cNvPr id="7" name="Content Placeholder 6">
            <a:extLst>
              <a:ext uri="{FF2B5EF4-FFF2-40B4-BE49-F238E27FC236}">
                <a16:creationId xmlns:a16="http://schemas.microsoft.com/office/drawing/2014/main" id="{EF3794AE-9C52-30A5-58EF-411BB3F7A4DB}"/>
              </a:ext>
            </a:extLst>
          </p:cNvPr>
          <p:cNvSpPr>
            <a:spLocks noGrp="1"/>
          </p:cNvSpPr>
          <p:nvPr>
            <p:ph idx="1"/>
          </p:nvPr>
        </p:nvSpPr>
        <p:spPr>
          <a:xfrm>
            <a:off x="250826" y="1052736"/>
            <a:ext cx="8642349" cy="5010221"/>
          </a:xfrm>
        </p:spPr>
        <p:txBody>
          <a:bodyPr/>
          <a:lstStyle/>
          <a:p>
            <a:r>
              <a:rPr lang="en-ZA" cap="none" dirty="0"/>
              <a:t>The financial performance for the year reflects the impact of the COVID-19 pandemic, which severely curtailed both aeronautical and non-aeronautical revenues. </a:t>
            </a:r>
          </a:p>
          <a:p>
            <a:pPr lvl="1"/>
            <a:r>
              <a:rPr lang="en-ZA" dirty="0">
                <a:solidFill>
                  <a:schemeClr val="tx2">
                    <a:lumMod val="50000"/>
                  </a:schemeClr>
                </a:solidFill>
              </a:rPr>
              <a:t>There has been significant  improvement in  financial performance and the outlook. The performance was, however, affected by the two waves of Covid-19 and civil unrests in July 2021. </a:t>
            </a:r>
          </a:p>
          <a:p>
            <a:pPr lvl="1"/>
            <a:r>
              <a:rPr lang="en-ZA" dirty="0">
                <a:solidFill>
                  <a:schemeClr val="tx2">
                    <a:lumMod val="50000"/>
                  </a:schemeClr>
                </a:solidFill>
              </a:rPr>
              <a:t>The recovery was, however, uneven with domestic and regional traffic recovering to 58% and 36% of pre-pandemic levels respectively. In contrast, international traffic, hampered by the impact of travel restrictions and Omicron variant in the third quarter of the financial year, only recovered to 29% pre-pandemic levels. </a:t>
            </a:r>
          </a:p>
          <a:p>
            <a:pPr lvl="1"/>
            <a:r>
              <a:rPr lang="en-ZA" dirty="0">
                <a:solidFill>
                  <a:schemeClr val="tx2">
                    <a:lumMod val="50000"/>
                  </a:schemeClr>
                </a:solidFill>
              </a:rPr>
              <a:t>The financial position of the company remains solid with a strong asset base and low levels of debt.</a:t>
            </a:r>
          </a:p>
          <a:p>
            <a:pPr lvl="1"/>
            <a:r>
              <a:rPr lang="en-ZA" dirty="0">
                <a:solidFill>
                  <a:schemeClr val="tx2">
                    <a:lumMod val="50000"/>
                  </a:schemeClr>
                </a:solidFill>
              </a:rPr>
              <a:t>Capital expenditure program is limited to maintenance and refurbishment as part of the Recover and Sustain Strategy.</a:t>
            </a:r>
          </a:p>
          <a:p>
            <a:pPr lvl="1"/>
            <a:r>
              <a:rPr lang="en-ZA" dirty="0">
                <a:solidFill>
                  <a:schemeClr val="tx2">
                    <a:lumMod val="50000"/>
                  </a:schemeClr>
                </a:solidFill>
              </a:rPr>
              <a:t>The cost-reduction initiatives introduced in the previous financial year continued to minimise operating costs. These included headcount rationalisation through VSP and ER program.</a:t>
            </a:r>
          </a:p>
          <a:p>
            <a:pPr lvl="1"/>
            <a:r>
              <a:rPr lang="en-ZA" dirty="0">
                <a:solidFill>
                  <a:schemeClr val="tx2">
                    <a:lumMod val="50000"/>
                  </a:schemeClr>
                </a:solidFill>
              </a:rPr>
              <a:t>Rental reprieves for commercial partners who were also negatively affected by Covid-19.</a:t>
            </a:r>
          </a:p>
        </p:txBody>
      </p:sp>
      <p:sp>
        <p:nvSpPr>
          <p:cNvPr id="4" name="Rectangle 3">
            <a:extLst>
              <a:ext uri="{FF2B5EF4-FFF2-40B4-BE49-F238E27FC236}">
                <a16:creationId xmlns:a16="http://schemas.microsoft.com/office/drawing/2014/main" id="{60FF69F5-4800-FD9A-5A79-D3630D042639}"/>
              </a:ext>
            </a:extLst>
          </p:cNvPr>
          <p:cNvSpPr/>
          <p:nvPr/>
        </p:nvSpPr>
        <p:spPr>
          <a:xfrm>
            <a:off x="8604448" y="6525344"/>
            <a:ext cx="288032" cy="216024"/>
          </a:xfrm>
          <a:prstGeom prst="rect">
            <a:avLst/>
          </a:prstGeom>
        </p:spPr>
        <p:txBody>
          <a:bodyPr vert="horz" lIns="0" tIns="0" rIns="0" bIns="0" rtlCol="0" anchor="ctr"/>
          <a:lstStyle/>
          <a:p>
            <a:pPr lvl="0" algn="r"/>
            <a:fld id="{6ED65CF5-D76E-45E1-818D-9A8AC32524F3}" type="slidenum">
              <a:rPr lang="en-ZA" sz="1050" b="0" smtClean="0">
                <a:solidFill>
                  <a:schemeClr val="tx2">
                    <a:lumMod val="40000"/>
                    <a:lumOff val="60000"/>
                  </a:schemeClr>
                </a:solidFill>
              </a:rPr>
              <a:pPr lvl="0" algn="r"/>
              <a:t>20</a:t>
            </a:fld>
            <a:endParaRPr lang="en-ZA" sz="1050" b="0" dirty="0">
              <a:solidFill>
                <a:schemeClr val="tx2">
                  <a:lumMod val="40000"/>
                  <a:lumOff val="60000"/>
                </a:schemeClr>
              </a:solidFill>
            </a:endParaRPr>
          </a:p>
        </p:txBody>
      </p:sp>
      <p:sp>
        <p:nvSpPr>
          <p:cNvPr id="5" name="Rectangle 4">
            <a:extLst>
              <a:ext uri="{FF2B5EF4-FFF2-40B4-BE49-F238E27FC236}">
                <a16:creationId xmlns:a16="http://schemas.microsoft.com/office/drawing/2014/main" id="{42A2B096-6F9E-2261-89F7-75BA54528C45}"/>
              </a:ext>
            </a:extLst>
          </p:cNvPr>
          <p:cNvSpPr/>
          <p:nvPr/>
        </p:nvSpPr>
        <p:spPr>
          <a:xfrm>
            <a:off x="251520" y="6525344"/>
            <a:ext cx="2880618" cy="2160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lnSpc>
                <a:spcPct val="100000"/>
              </a:lnSpc>
              <a:spcBef>
                <a:spcPts val="100"/>
              </a:spcBef>
              <a:spcAft>
                <a:spcPts val="100"/>
              </a:spcAft>
            </a:pPr>
            <a:r>
              <a:rPr lang="en-ZA" sz="1050" b="0" baseline="0" dirty="0">
                <a:solidFill>
                  <a:schemeClr val="tx2">
                    <a:lumMod val="20000"/>
                    <a:lumOff val="80000"/>
                  </a:schemeClr>
                </a:solidFill>
              </a:rPr>
              <a:t>Results for the year ended 31 March 2022</a:t>
            </a:r>
            <a:endParaRPr lang="en-ZA" sz="1050" b="0" dirty="0">
              <a:solidFill>
                <a:schemeClr val="tx2">
                  <a:lumMod val="20000"/>
                  <a:lumOff val="80000"/>
                </a:schemeClr>
              </a:solidFill>
            </a:endParaRPr>
          </a:p>
        </p:txBody>
      </p:sp>
    </p:spTree>
    <p:extLst>
      <p:ext uri="{BB962C8B-B14F-4D97-AF65-F5344CB8AC3E}">
        <p14:creationId xmlns:p14="http://schemas.microsoft.com/office/powerpoint/2010/main" val="3395893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0815-BFC8-C9DF-DA41-8E1EC35624FD}"/>
              </a:ext>
            </a:extLst>
          </p:cNvPr>
          <p:cNvSpPr>
            <a:spLocks noGrp="1"/>
          </p:cNvSpPr>
          <p:nvPr>
            <p:ph type="title"/>
          </p:nvPr>
        </p:nvSpPr>
        <p:spPr/>
        <p:txBody>
          <a:bodyPr/>
          <a:lstStyle/>
          <a:p>
            <a:br>
              <a:rPr lang="en-ZA" sz="2800" b="1" dirty="0"/>
            </a:br>
            <a:r>
              <a:rPr lang="en-ZA" sz="2800" b="1" dirty="0"/>
              <a:t>OVERALL EXTERNAL AUDIT OUTCOME</a:t>
            </a:r>
            <a:br>
              <a:rPr lang="en-GB" sz="2800" b="1" dirty="0"/>
            </a:br>
            <a:endParaRPr lang="en-GB" dirty="0"/>
          </a:p>
        </p:txBody>
      </p:sp>
      <p:sp>
        <p:nvSpPr>
          <p:cNvPr id="3" name="Content Placeholder 2">
            <a:extLst>
              <a:ext uri="{FF2B5EF4-FFF2-40B4-BE49-F238E27FC236}">
                <a16:creationId xmlns:a16="http://schemas.microsoft.com/office/drawing/2014/main" id="{191B1461-6409-7165-3414-9C0898846ADC}"/>
              </a:ext>
            </a:extLst>
          </p:cNvPr>
          <p:cNvSpPr>
            <a:spLocks noGrp="1"/>
          </p:cNvSpPr>
          <p:nvPr>
            <p:ph idx="1"/>
          </p:nvPr>
        </p:nvSpPr>
        <p:spPr>
          <a:xfrm>
            <a:off x="250825" y="1052736"/>
            <a:ext cx="8642350" cy="5328097"/>
          </a:xfrm>
        </p:spPr>
        <p:txBody>
          <a:bodyPr>
            <a:normAutofit fontScale="92500" lnSpcReduction="20000"/>
          </a:bodyPr>
          <a:lstStyle/>
          <a:p>
            <a:pPr algn="just">
              <a:lnSpc>
                <a:spcPct val="160000"/>
              </a:lnSpc>
              <a:spcBef>
                <a:spcPts val="0"/>
              </a:spcBef>
              <a:spcAft>
                <a:spcPts val="0"/>
              </a:spcAft>
            </a:pPr>
            <a:r>
              <a:rPr lang="en-ZA" dirty="0"/>
              <a:t>Report on the audit of the consolidated and separate financial statements</a:t>
            </a:r>
          </a:p>
          <a:p>
            <a:pPr algn="just">
              <a:lnSpc>
                <a:spcPct val="160000"/>
              </a:lnSpc>
              <a:spcBef>
                <a:spcPts val="0"/>
              </a:spcBef>
              <a:spcAft>
                <a:spcPts val="0"/>
              </a:spcAft>
            </a:pPr>
            <a:r>
              <a:rPr lang="en-ZA" sz="1400" cap="none" dirty="0">
                <a:solidFill>
                  <a:schemeClr val="tx1"/>
                </a:solidFill>
              </a:rPr>
              <a:t>The consolidated and separate financial statements present fairly, in all material respects, the financial position of the group as at 31 march 2022, and its financial performance and cash flows for the year then ended in accordance with international financial reporting standards (IFRS) and the requirements of the Public Finance Management Act of South Africa Act 1 of 1999 (PFMA) and the Companies Act 71 of 2008.</a:t>
            </a:r>
          </a:p>
          <a:p>
            <a:pPr algn="just">
              <a:lnSpc>
                <a:spcPct val="160000"/>
              </a:lnSpc>
              <a:spcBef>
                <a:spcPts val="0"/>
              </a:spcBef>
              <a:spcAft>
                <a:spcPts val="0"/>
              </a:spcAft>
            </a:pPr>
            <a:endParaRPr lang="en-ZA" sz="1600" dirty="0">
              <a:solidFill>
                <a:schemeClr val="tx1"/>
              </a:solidFill>
            </a:endParaRPr>
          </a:p>
          <a:p>
            <a:pPr algn="just">
              <a:lnSpc>
                <a:spcPct val="160000"/>
              </a:lnSpc>
              <a:spcBef>
                <a:spcPts val="0"/>
              </a:spcBef>
              <a:spcAft>
                <a:spcPts val="0"/>
              </a:spcAft>
            </a:pPr>
            <a:r>
              <a:rPr lang="en-ZA" dirty="0"/>
              <a:t>Report on the audit of the annual performance report</a:t>
            </a:r>
            <a:endParaRPr lang="en-GB" dirty="0"/>
          </a:p>
          <a:p>
            <a:pPr algn="just">
              <a:lnSpc>
                <a:spcPct val="160000"/>
              </a:lnSpc>
              <a:spcBef>
                <a:spcPts val="0"/>
              </a:spcBef>
              <a:spcAft>
                <a:spcPts val="0"/>
              </a:spcAft>
            </a:pPr>
            <a:r>
              <a:rPr lang="en-ZA" sz="1400" cap="none" dirty="0">
                <a:solidFill>
                  <a:schemeClr val="tx1"/>
                </a:solidFill>
              </a:rPr>
              <a:t>The Auditor-General did not identify any material findings on the usefulness and reliability of the reported performance information for objective 1 – financial sustainability.</a:t>
            </a:r>
          </a:p>
          <a:p>
            <a:pPr algn="just">
              <a:lnSpc>
                <a:spcPct val="160000"/>
              </a:lnSpc>
              <a:spcBef>
                <a:spcPts val="0"/>
              </a:spcBef>
              <a:spcAft>
                <a:spcPts val="0"/>
              </a:spcAft>
            </a:pPr>
            <a:endParaRPr lang="en-GB" sz="1600" cap="none" dirty="0">
              <a:solidFill>
                <a:schemeClr val="tx1"/>
              </a:solidFill>
            </a:endParaRPr>
          </a:p>
          <a:p>
            <a:pPr algn="just">
              <a:lnSpc>
                <a:spcPct val="160000"/>
              </a:lnSpc>
              <a:spcBef>
                <a:spcPts val="0"/>
              </a:spcBef>
              <a:spcAft>
                <a:spcPts val="0"/>
              </a:spcAft>
            </a:pPr>
            <a:r>
              <a:rPr lang="en-ZA" dirty="0"/>
              <a:t>Report on the audit of compliance with legislation</a:t>
            </a:r>
            <a:endParaRPr lang="en-GB" dirty="0"/>
          </a:p>
          <a:p>
            <a:pPr algn="just">
              <a:lnSpc>
                <a:spcPct val="160000"/>
              </a:lnSpc>
              <a:spcBef>
                <a:spcPts val="600"/>
              </a:spcBef>
              <a:spcAft>
                <a:spcPts val="600"/>
              </a:spcAft>
            </a:pPr>
            <a:r>
              <a:rPr lang="en-ZA" sz="1400" cap="none" dirty="0">
                <a:solidFill>
                  <a:schemeClr val="tx1"/>
                </a:solidFill>
              </a:rPr>
              <a:t>Effective and appropriate steps were not taken to prevent irregular expenditure amounting to R44 million, as disclosed in note G.13 to the annual financial statements, as required by section 51(1)(b)(ii) of the PFMA. The majority of the irregular expenditure disclosed in the financial statements was caused by non-compliance with supply chain management prescripts or legislation that led to irregular expenditure.</a:t>
            </a:r>
            <a:endParaRPr lang="en-GB" sz="1400" cap="none" dirty="0">
              <a:solidFill>
                <a:schemeClr val="tx1"/>
              </a:solidFill>
            </a:endParaRPr>
          </a:p>
          <a:p>
            <a:endParaRPr lang="en-GB" sz="1600" dirty="0">
              <a:solidFill>
                <a:prstClr val="black">
                  <a:lumMod val="65000"/>
                  <a:lumOff val="35000"/>
                </a:prstClr>
              </a:solidFill>
            </a:endParaRPr>
          </a:p>
          <a:p>
            <a:endParaRPr lang="en-GB" dirty="0"/>
          </a:p>
        </p:txBody>
      </p:sp>
    </p:spTree>
    <p:extLst>
      <p:ext uri="{BB962C8B-B14F-4D97-AF65-F5344CB8AC3E}">
        <p14:creationId xmlns:p14="http://schemas.microsoft.com/office/powerpoint/2010/main" val="2829025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9118-6B85-29C9-F6E9-63443105E264}"/>
              </a:ext>
            </a:extLst>
          </p:cNvPr>
          <p:cNvSpPr>
            <a:spLocks noGrp="1"/>
          </p:cNvSpPr>
          <p:nvPr>
            <p:ph type="title"/>
          </p:nvPr>
        </p:nvSpPr>
        <p:spPr/>
        <p:txBody>
          <a:bodyPr/>
          <a:lstStyle/>
          <a:p>
            <a:br>
              <a:rPr lang="en-US" dirty="0"/>
            </a:br>
            <a:r>
              <a:rPr lang="en-US" dirty="0"/>
              <a:t>FINANCIAL PERFORMANCE</a:t>
            </a:r>
            <a:endParaRPr lang="en-GB" dirty="0"/>
          </a:p>
        </p:txBody>
      </p:sp>
      <p:sp>
        <p:nvSpPr>
          <p:cNvPr id="14" name="Rectangle 13">
            <a:extLst>
              <a:ext uri="{FF2B5EF4-FFF2-40B4-BE49-F238E27FC236}">
                <a16:creationId xmlns:a16="http://schemas.microsoft.com/office/drawing/2014/main" id="{53BA65D4-F2BC-B3F7-2331-44ABE0A7DCCF}"/>
              </a:ext>
            </a:extLst>
          </p:cNvPr>
          <p:cNvSpPr/>
          <p:nvPr/>
        </p:nvSpPr>
        <p:spPr>
          <a:xfrm>
            <a:off x="466849" y="1412776"/>
            <a:ext cx="2160935" cy="17287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US" sz="1400" dirty="0"/>
              <a:t>REVENUE</a:t>
            </a:r>
          </a:p>
          <a:p>
            <a:pPr algn="ctr">
              <a:lnSpc>
                <a:spcPct val="110000"/>
              </a:lnSpc>
              <a:spcBef>
                <a:spcPts val="100"/>
              </a:spcBef>
              <a:spcAft>
                <a:spcPts val="100"/>
              </a:spcAft>
            </a:pPr>
            <a:r>
              <a:rPr lang="en-ZA" sz="1600" dirty="0">
                <a:solidFill>
                  <a:schemeClr val="bg1"/>
                </a:solidFill>
                <a:sym typeface="Wingdings 3" panose="05040102010807070707" pitchFamily="18" charset="2"/>
              </a:rPr>
              <a:t></a:t>
            </a:r>
            <a:r>
              <a:rPr lang="en-ZA" sz="1600" dirty="0">
                <a:solidFill>
                  <a:schemeClr val="accent5"/>
                </a:solidFill>
                <a:sym typeface="Wingdings 3" panose="05040102010807070707" pitchFamily="18" charset="2"/>
              </a:rPr>
              <a:t> </a:t>
            </a:r>
            <a:r>
              <a:rPr lang="en-ZA" sz="2400" dirty="0">
                <a:sym typeface="Wingdings 3" panose="05040102010807070707" pitchFamily="18" charset="2"/>
              </a:rPr>
              <a:t>81%</a:t>
            </a:r>
          </a:p>
          <a:p>
            <a:pPr algn="ctr">
              <a:lnSpc>
                <a:spcPct val="110000"/>
              </a:lnSpc>
              <a:spcBef>
                <a:spcPts val="100"/>
              </a:spcBef>
              <a:spcAft>
                <a:spcPts val="100"/>
              </a:spcAft>
            </a:pPr>
            <a:r>
              <a:rPr lang="en-ZA" sz="2000" b="1" dirty="0">
                <a:sym typeface="Wingdings 3" panose="05040102010807070707" pitchFamily="18" charset="2"/>
              </a:rPr>
              <a:t>R3.9 billion</a:t>
            </a:r>
          </a:p>
          <a:p>
            <a:pPr algn="ctr">
              <a:lnSpc>
                <a:spcPct val="110000"/>
              </a:lnSpc>
              <a:spcBef>
                <a:spcPts val="100"/>
              </a:spcBef>
              <a:spcAft>
                <a:spcPts val="100"/>
              </a:spcAft>
            </a:pPr>
            <a:r>
              <a:rPr lang="en-ZA" sz="1200" dirty="0">
                <a:sym typeface="Wingdings 3" panose="05040102010807070707" pitchFamily="18" charset="2"/>
              </a:rPr>
              <a:t>(FY 2020/2021: R2.2 billion)</a:t>
            </a:r>
            <a:endParaRPr lang="en-ZA" sz="1200" dirty="0"/>
          </a:p>
        </p:txBody>
      </p:sp>
      <p:sp>
        <p:nvSpPr>
          <p:cNvPr id="16" name="Rectangle 15">
            <a:extLst>
              <a:ext uri="{FF2B5EF4-FFF2-40B4-BE49-F238E27FC236}">
                <a16:creationId xmlns:a16="http://schemas.microsoft.com/office/drawing/2014/main" id="{12F19D6B-E752-6AF8-5EC7-2E7415F77661}"/>
              </a:ext>
            </a:extLst>
          </p:cNvPr>
          <p:cNvSpPr/>
          <p:nvPr/>
        </p:nvSpPr>
        <p:spPr>
          <a:xfrm>
            <a:off x="3346474" y="1412801"/>
            <a:ext cx="2160935" cy="17287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US" sz="1400" dirty="0"/>
              <a:t>EBITDA</a:t>
            </a:r>
          </a:p>
          <a:p>
            <a:pPr algn="ctr">
              <a:lnSpc>
                <a:spcPct val="110000"/>
              </a:lnSpc>
              <a:spcBef>
                <a:spcPts val="100"/>
              </a:spcBef>
              <a:spcAft>
                <a:spcPts val="100"/>
              </a:spcAft>
            </a:pPr>
            <a:r>
              <a:rPr lang="en-ZA" sz="1600" dirty="0">
                <a:solidFill>
                  <a:schemeClr val="bg1"/>
                </a:solidFill>
                <a:sym typeface="Wingdings 3" panose="05040102010807070707" pitchFamily="18" charset="2"/>
              </a:rPr>
              <a:t></a:t>
            </a:r>
            <a:r>
              <a:rPr lang="en-ZA" sz="1600" dirty="0">
                <a:solidFill>
                  <a:schemeClr val="accent5"/>
                </a:solidFill>
                <a:sym typeface="Wingdings 3" panose="05040102010807070707" pitchFamily="18" charset="2"/>
              </a:rPr>
              <a:t> </a:t>
            </a:r>
            <a:r>
              <a:rPr lang="en-ZA" sz="2400" dirty="0">
                <a:sym typeface="Wingdings 3" panose="05040102010807070707" pitchFamily="18" charset="2"/>
              </a:rPr>
              <a:t>119%</a:t>
            </a:r>
          </a:p>
          <a:p>
            <a:pPr algn="ctr">
              <a:lnSpc>
                <a:spcPct val="110000"/>
              </a:lnSpc>
              <a:spcBef>
                <a:spcPts val="100"/>
              </a:spcBef>
              <a:spcAft>
                <a:spcPts val="100"/>
              </a:spcAft>
            </a:pPr>
            <a:r>
              <a:rPr lang="en-ZA" sz="2000" b="1" dirty="0">
                <a:sym typeface="Wingdings 3" panose="05040102010807070707" pitchFamily="18" charset="2"/>
              </a:rPr>
              <a:t>R342 million</a:t>
            </a:r>
          </a:p>
          <a:p>
            <a:pPr algn="ctr">
              <a:lnSpc>
                <a:spcPct val="110000"/>
              </a:lnSpc>
              <a:spcBef>
                <a:spcPts val="100"/>
              </a:spcBef>
              <a:spcAft>
                <a:spcPts val="100"/>
              </a:spcAft>
            </a:pPr>
            <a:r>
              <a:rPr lang="en-ZA" sz="1200" dirty="0">
                <a:sym typeface="Wingdings 3" panose="05040102010807070707" pitchFamily="18" charset="2"/>
              </a:rPr>
              <a:t>(FY 2020/2021: -(R1.8 million))</a:t>
            </a:r>
            <a:endParaRPr lang="en-ZA" sz="1200" dirty="0"/>
          </a:p>
        </p:txBody>
      </p:sp>
      <p:sp>
        <p:nvSpPr>
          <p:cNvPr id="17" name="Rectangle 16">
            <a:extLst>
              <a:ext uri="{FF2B5EF4-FFF2-40B4-BE49-F238E27FC236}">
                <a16:creationId xmlns:a16="http://schemas.microsoft.com/office/drawing/2014/main" id="{3C33CC93-E6A6-BD24-37AA-3208938DC952}"/>
              </a:ext>
            </a:extLst>
          </p:cNvPr>
          <p:cNvSpPr/>
          <p:nvPr/>
        </p:nvSpPr>
        <p:spPr>
          <a:xfrm>
            <a:off x="6226794" y="1412826"/>
            <a:ext cx="2160935" cy="17287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US" sz="1400" dirty="0"/>
              <a:t>PROFIT / (LOSS) FOR PERIOD</a:t>
            </a:r>
          </a:p>
          <a:p>
            <a:pPr algn="ctr">
              <a:lnSpc>
                <a:spcPct val="110000"/>
              </a:lnSpc>
              <a:spcBef>
                <a:spcPts val="100"/>
              </a:spcBef>
              <a:spcAft>
                <a:spcPts val="100"/>
              </a:spcAft>
            </a:pPr>
            <a:r>
              <a:rPr lang="en-ZA" sz="1600" dirty="0">
                <a:solidFill>
                  <a:schemeClr val="bg1"/>
                </a:solidFill>
                <a:sym typeface="Wingdings 3" panose="05040102010807070707" pitchFamily="18" charset="2"/>
              </a:rPr>
              <a:t></a:t>
            </a:r>
            <a:r>
              <a:rPr lang="en-ZA" sz="1600" dirty="0">
                <a:solidFill>
                  <a:schemeClr val="accent5"/>
                </a:solidFill>
                <a:sym typeface="Wingdings 3" panose="05040102010807070707" pitchFamily="18" charset="2"/>
              </a:rPr>
              <a:t> </a:t>
            </a:r>
            <a:r>
              <a:rPr lang="en-ZA" sz="2400" dirty="0">
                <a:sym typeface="Wingdings 3" panose="05040102010807070707" pitchFamily="18" charset="2"/>
              </a:rPr>
              <a:t>61%</a:t>
            </a:r>
          </a:p>
          <a:p>
            <a:pPr algn="ctr">
              <a:lnSpc>
                <a:spcPct val="110000"/>
              </a:lnSpc>
              <a:spcBef>
                <a:spcPts val="100"/>
              </a:spcBef>
              <a:spcAft>
                <a:spcPts val="100"/>
              </a:spcAft>
            </a:pPr>
            <a:r>
              <a:rPr lang="en-ZA" sz="2000" b="1" dirty="0">
                <a:sym typeface="Wingdings 3" panose="05040102010807070707" pitchFamily="18" charset="2"/>
              </a:rPr>
              <a:t>(R1.0 billion)</a:t>
            </a:r>
          </a:p>
          <a:p>
            <a:pPr algn="ctr">
              <a:lnSpc>
                <a:spcPct val="110000"/>
              </a:lnSpc>
              <a:spcBef>
                <a:spcPts val="100"/>
              </a:spcBef>
              <a:spcAft>
                <a:spcPts val="100"/>
              </a:spcAft>
            </a:pPr>
            <a:r>
              <a:rPr lang="en-ZA" sz="1200" dirty="0">
                <a:sym typeface="Wingdings 3" panose="05040102010807070707" pitchFamily="18" charset="2"/>
              </a:rPr>
              <a:t>(FY 2020/2021: (R2.6 billion loss))</a:t>
            </a:r>
            <a:endParaRPr lang="en-ZA" sz="1200" dirty="0"/>
          </a:p>
        </p:txBody>
      </p:sp>
      <p:sp>
        <p:nvSpPr>
          <p:cNvPr id="19" name="Rectangle 18">
            <a:extLst>
              <a:ext uri="{FF2B5EF4-FFF2-40B4-BE49-F238E27FC236}">
                <a16:creationId xmlns:a16="http://schemas.microsoft.com/office/drawing/2014/main" id="{6908E5D7-84FA-6922-9F80-4D4DB04D14B6}"/>
              </a:ext>
            </a:extLst>
          </p:cNvPr>
          <p:cNvSpPr/>
          <p:nvPr/>
        </p:nvSpPr>
        <p:spPr>
          <a:xfrm>
            <a:off x="251520" y="3788369"/>
            <a:ext cx="2160935" cy="17287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US" sz="1400" dirty="0"/>
              <a:t>OPERATIONAL EXPENDITURE</a:t>
            </a:r>
          </a:p>
          <a:p>
            <a:pPr algn="ctr">
              <a:lnSpc>
                <a:spcPct val="110000"/>
              </a:lnSpc>
              <a:spcBef>
                <a:spcPts val="100"/>
              </a:spcBef>
              <a:spcAft>
                <a:spcPts val="100"/>
              </a:spcAft>
            </a:pPr>
            <a:r>
              <a:rPr lang="en-ZA" sz="1600" dirty="0">
                <a:solidFill>
                  <a:schemeClr val="bg1"/>
                </a:solidFill>
                <a:sym typeface="Wingdings 3" panose="05040102010807070707" pitchFamily="18" charset="2"/>
              </a:rPr>
              <a:t></a:t>
            </a:r>
            <a:r>
              <a:rPr lang="en-ZA" sz="1600" dirty="0">
                <a:solidFill>
                  <a:schemeClr val="accent6"/>
                </a:solidFill>
                <a:sym typeface="Wingdings 3" panose="05040102010807070707" pitchFamily="18" charset="2"/>
              </a:rPr>
              <a:t> </a:t>
            </a:r>
            <a:r>
              <a:rPr lang="en-ZA" sz="2400" dirty="0">
                <a:sym typeface="Wingdings 3" panose="05040102010807070707" pitchFamily="18" charset="2"/>
              </a:rPr>
              <a:t>13%</a:t>
            </a:r>
          </a:p>
          <a:p>
            <a:pPr algn="ctr">
              <a:lnSpc>
                <a:spcPct val="110000"/>
              </a:lnSpc>
              <a:spcBef>
                <a:spcPts val="100"/>
              </a:spcBef>
              <a:spcAft>
                <a:spcPts val="100"/>
              </a:spcAft>
            </a:pPr>
            <a:r>
              <a:rPr lang="en-ZA" sz="2000" b="1" dirty="0">
                <a:sym typeface="Wingdings 3" panose="05040102010807070707" pitchFamily="18" charset="2"/>
              </a:rPr>
              <a:t>R3.3 billion</a:t>
            </a:r>
          </a:p>
          <a:p>
            <a:pPr algn="ctr">
              <a:lnSpc>
                <a:spcPct val="110000"/>
              </a:lnSpc>
              <a:spcBef>
                <a:spcPts val="100"/>
              </a:spcBef>
              <a:spcAft>
                <a:spcPts val="100"/>
              </a:spcAft>
            </a:pPr>
            <a:r>
              <a:rPr lang="en-ZA" sz="1200" dirty="0">
                <a:sym typeface="Wingdings 3" panose="05040102010807070707" pitchFamily="18" charset="2"/>
              </a:rPr>
              <a:t>(FY 2020/2021: R3.8 billion)</a:t>
            </a:r>
            <a:endParaRPr lang="en-ZA" sz="1200" dirty="0"/>
          </a:p>
        </p:txBody>
      </p:sp>
      <p:sp>
        <p:nvSpPr>
          <p:cNvPr id="20" name="Rectangle 19">
            <a:extLst>
              <a:ext uri="{FF2B5EF4-FFF2-40B4-BE49-F238E27FC236}">
                <a16:creationId xmlns:a16="http://schemas.microsoft.com/office/drawing/2014/main" id="{2456B8F0-8598-2FA8-0D3D-639BB9684949}"/>
              </a:ext>
            </a:extLst>
          </p:cNvPr>
          <p:cNvSpPr/>
          <p:nvPr/>
        </p:nvSpPr>
        <p:spPr>
          <a:xfrm>
            <a:off x="2267049" y="3572395"/>
            <a:ext cx="2160935" cy="17287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US" sz="1400" dirty="0"/>
              <a:t>CAPITAL EXPENDITURE</a:t>
            </a:r>
          </a:p>
          <a:p>
            <a:pPr algn="ctr">
              <a:lnSpc>
                <a:spcPct val="110000"/>
              </a:lnSpc>
              <a:spcBef>
                <a:spcPts val="100"/>
              </a:spcBef>
              <a:spcAft>
                <a:spcPts val="100"/>
              </a:spcAft>
            </a:pPr>
            <a:r>
              <a:rPr lang="en-ZA" sz="1600" dirty="0">
                <a:solidFill>
                  <a:schemeClr val="bg1"/>
                </a:solidFill>
                <a:sym typeface="Wingdings 3" panose="05040102010807070707" pitchFamily="18" charset="2"/>
              </a:rPr>
              <a:t></a:t>
            </a:r>
            <a:r>
              <a:rPr lang="en-ZA" sz="1600" dirty="0">
                <a:solidFill>
                  <a:schemeClr val="accent5"/>
                </a:solidFill>
                <a:sym typeface="Wingdings 3" panose="05040102010807070707" pitchFamily="18" charset="2"/>
              </a:rPr>
              <a:t> </a:t>
            </a:r>
            <a:r>
              <a:rPr lang="en-ZA" sz="2400" dirty="0">
                <a:sym typeface="Wingdings 3" panose="05040102010807070707" pitchFamily="18" charset="2"/>
              </a:rPr>
              <a:t>44%</a:t>
            </a:r>
          </a:p>
          <a:p>
            <a:pPr algn="ctr">
              <a:lnSpc>
                <a:spcPct val="110000"/>
              </a:lnSpc>
              <a:spcBef>
                <a:spcPts val="100"/>
              </a:spcBef>
              <a:spcAft>
                <a:spcPts val="100"/>
              </a:spcAft>
            </a:pPr>
            <a:r>
              <a:rPr lang="en-ZA" sz="2000" b="1" dirty="0">
                <a:sym typeface="Wingdings 3" panose="05040102010807070707" pitchFamily="18" charset="2"/>
              </a:rPr>
              <a:t>R546 million</a:t>
            </a:r>
          </a:p>
          <a:p>
            <a:pPr algn="ctr">
              <a:lnSpc>
                <a:spcPct val="110000"/>
              </a:lnSpc>
              <a:spcBef>
                <a:spcPts val="100"/>
              </a:spcBef>
              <a:spcAft>
                <a:spcPts val="100"/>
              </a:spcAft>
            </a:pPr>
            <a:r>
              <a:rPr lang="en-ZA" sz="1200" dirty="0">
                <a:sym typeface="Wingdings 3" panose="05040102010807070707" pitchFamily="18" charset="2"/>
              </a:rPr>
              <a:t>(FY 2020/2021: R973 million)</a:t>
            </a:r>
            <a:endParaRPr lang="en-ZA" sz="1200" dirty="0"/>
          </a:p>
        </p:txBody>
      </p:sp>
      <p:sp>
        <p:nvSpPr>
          <p:cNvPr id="21" name="Rectangle 20">
            <a:extLst>
              <a:ext uri="{FF2B5EF4-FFF2-40B4-BE49-F238E27FC236}">
                <a16:creationId xmlns:a16="http://schemas.microsoft.com/office/drawing/2014/main" id="{E747076B-336F-5FBD-2A20-4E7819E1B107}"/>
              </a:ext>
            </a:extLst>
          </p:cNvPr>
          <p:cNvSpPr/>
          <p:nvPr/>
        </p:nvSpPr>
        <p:spPr>
          <a:xfrm>
            <a:off x="4427289" y="3572420"/>
            <a:ext cx="2160935" cy="17287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US" sz="1400" dirty="0"/>
              <a:t>TOTAL ASSETS</a:t>
            </a:r>
          </a:p>
          <a:p>
            <a:pPr algn="ctr">
              <a:lnSpc>
                <a:spcPct val="110000"/>
              </a:lnSpc>
              <a:spcBef>
                <a:spcPts val="100"/>
              </a:spcBef>
              <a:spcAft>
                <a:spcPts val="100"/>
              </a:spcAft>
            </a:pPr>
            <a:r>
              <a:rPr lang="en-ZA" sz="1600" dirty="0">
                <a:solidFill>
                  <a:schemeClr val="bg1"/>
                </a:solidFill>
                <a:sym typeface="Wingdings 3" panose="05040102010807070707" pitchFamily="18" charset="2"/>
              </a:rPr>
              <a:t></a:t>
            </a:r>
            <a:r>
              <a:rPr lang="en-ZA" sz="1600" dirty="0">
                <a:solidFill>
                  <a:schemeClr val="accent5"/>
                </a:solidFill>
                <a:sym typeface="Wingdings 3" panose="05040102010807070707" pitchFamily="18" charset="2"/>
              </a:rPr>
              <a:t> </a:t>
            </a:r>
            <a:r>
              <a:rPr lang="en-ZA" sz="2400" dirty="0">
                <a:sym typeface="Wingdings 3" panose="05040102010807070707" pitchFamily="18" charset="2"/>
              </a:rPr>
              <a:t>4%</a:t>
            </a:r>
          </a:p>
          <a:p>
            <a:pPr algn="ctr">
              <a:lnSpc>
                <a:spcPct val="110000"/>
              </a:lnSpc>
              <a:spcBef>
                <a:spcPts val="100"/>
              </a:spcBef>
              <a:spcAft>
                <a:spcPts val="100"/>
              </a:spcAft>
            </a:pPr>
            <a:r>
              <a:rPr lang="en-ZA" sz="2000" b="1" dirty="0">
                <a:sym typeface="Wingdings 3" panose="05040102010807070707" pitchFamily="18" charset="2"/>
              </a:rPr>
              <a:t>R30.4 billion</a:t>
            </a:r>
          </a:p>
          <a:p>
            <a:pPr algn="ctr">
              <a:lnSpc>
                <a:spcPct val="110000"/>
              </a:lnSpc>
              <a:spcBef>
                <a:spcPts val="100"/>
              </a:spcBef>
              <a:spcAft>
                <a:spcPts val="100"/>
              </a:spcAft>
            </a:pPr>
            <a:r>
              <a:rPr lang="en-ZA" sz="1200" dirty="0">
                <a:sym typeface="Wingdings 3" panose="05040102010807070707" pitchFamily="18" charset="2"/>
              </a:rPr>
              <a:t>(FY 2020/2021: R31.6 billion)</a:t>
            </a:r>
            <a:endParaRPr lang="en-ZA" sz="1200" dirty="0"/>
          </a:p>
        </p:txBody>
      </p:sp>
      <p:sp>
        <p:nvSpPr>
          <p:cNvPr id="22" name="Rectangle 21">
            <a:extLst>
              <a:ext uri="{FF2B5EF4-FFF2-40B4-BE49-F238E27FC236}">
                <a16:creationId xmlns:a16="http://schemas.microsoft.com/office/drawing/2014/main" id="{D90CFE1A-488F-E2E5-6D37-5677705C30AD}"/>
              </a:ext>
            </a:extLst>
          </p:cNvPr>
          <p:cNvSpPr/>
          <p:nvPr/>
        </p:nvSpPr>
        <p:spPr>
          <a:xfrm>
            <a:off x="6587529" y="3572445"/>
            <a:ext cx="2160935" cy="17287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US" sz="1400" dirty="0"/>
              <a:t>GEARING RATIO</a:t>
            </a:r>
          </a:p>
          <a:p>
            <a:pPr algn="ctr">
              <a:lnSpc>
                <a:spcPct val="110000"/>
              </a:lnSpc>
              <a:spcBef>
                <a:spcPts val="100"/>
              </a:spcBef>
              <a:spcAft>
                <a:spcPts val="100"/>
              </a:spcAft>
            </a:pPr>
            <a:endParaRPr lang="en-ZA" sz="2000" b="1" dirty="0">
              <a:sym typeface="Wingdings 3" panose="05040102010807070707" pitchFamily="18" charset="2"/>
            </a:endParaRPr>
          </a:p>
          <a:p>
            <a:pPr algn="ctr">
              <a:lnSpc>
                <a:spcPct val="110000"/>
              </a:lnSpc>
              <a:spcBef>
                <a:spcPts val="100"/>
              </a:spcBef>
              <a:spcAft>
                <a:spcPts val="100"/>
              </a:spcAft>
            </a:pPr>
            <a:r>
              <a:rPr lang="en-ZA" sz="2000" b="1" dirty="0">
                <a:sym typeface="Wingdings 3" panose="05040102010807070707" pitchFamily="18" charset="2"/>
              </a:rPr>
              <a:t>26%</a:t>
            </a:r>
          </a:p>
          <a:p>
            <a:pPr algn="ctr">
              <a:lnSpc>
                <a:spcPct val="110000"/>
              </a:lnSpc>
              <a:spcBef>
                <a:spcPts val="100"/>
              </a:spcBef>
              <a:spcAft>
                <a:spcPts val="100"/>
              </a:spcAft>
            </a:pPr>
            <a:r>
              <a:rPr lang="en-ZA" sz="1200" dirty="0">
                <a:sym typeface="Wingdings 3" panose="05040102010807070707" pitchFamily="18" charset="2"/>
              </a:rPr>
              <a:t>(FY 2020/2021: 23%)</a:t>
            </a:r>
            <a:endParaRPr lang="en-ZA" sz="1200" dirty="0"/>
          </a:p>
        </p:txBody>
      </p:sp>
      <p:cxnSp>
        <p:nvCxnSpPr>
          <p:cNvPr id="24" name="Straight Connector 23">
            <a:extLst>
              <a:ext uri="{FF2B5EF4-FFF2-40B4-BE49-F238E27FC236}">
                <a16:creationId xmlns:a16="http://schemas.microsoft.com/office/drawing/2014/main" id="{4D73EE4E-0857-A1A8-6B61-19D687D46DB4}"/>
              </a:ext>
            </a:extLst>
          </p:cNvPr>
          <p:cNvCxnSpPr/>
          <p:nvPr/>
        </p:nvCxnSpPr>
        <p:spPr>
          <a:xfrm>
            <a:off x="2987129" y="1412776"/>
            <a:ext cx="0" cy="17287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61AA072-D7CE-D967-CAAE-E5C9DBC573A2}"/>
              </a:ext>
            </a:extLst>
          </p:cNvPr>
          <p:cNvCxnSpPr/>
          <p:nvPr/>
        </p:nvCxnSpPr>
        <p:spPr>
          <a:xfrm>
            <a:off x="5867449" y="1412801"/>
            <a:ext cx="0" cy="17287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B1D2734-5EF7-591F-2893-57350963B425}"/>
              </a:ext>
            </a:extLst>
          </p:cNvPr>
          <p:cNvCxnSpPr/>
          <p:nvPr/>
        </p:nvCxnSpPr>
        <p:spPr>
          <a:xfrm>
            <a:off x="2267049" y="3573364"/>
            <a:ext cx="0" cy="17287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15D1DC-75BE-984D-5C7D-D01051B632EE}"/>
              </a:ext>
            </a:extLst>
          </p:cNvPr>
          <p:cNvCxnSpPr/>
          <p:nvPr/>
        </p:nvCxnSpPr>
        <p:spPr>
          <a:xfrm>
            <a:off x="4427289" y="3573389"/>
            <a:ext cx="0" cy="17287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558DFDB-FF10-5B80-F3C0-DDE9B10C2138}"/>
              </a:ext>
            </a:extLst>
          </p:cNvPr>
          <p:cNvCxnSpPr/>
          <p:nvPr/>
        </p:nvCxnSpPr>
        <p:spPr>
          <a:xfrm>
            <a:off x="6587529" y="3573414"/>
            <a:ext cx="0" cy="17287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4321335-B011-FBC4-2AA7-9C1073B3B7C8}"/>
              </a:ext>
            </a:extLst>
          </p:cNvPr>
          <p:cNvCxnSpPr>
            <a:cxnSpLocks/>
          </p:cNvCxnSpPr>
          <p:nvPr/>
        </p:nvCxnSpPr>
        <p:spPr>
          <a:xfrm>
            <a:off x="250825" y="3573016"/>
            <a:ext cx="86423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33135BA-BF01-8114-154A-77BB1FBB70D0}"/>
              </a:ext>
            </a:extLst>
          </p:cNvPr>
          <p:cNvGrpSpPr/>
          <p:nvPr/>
        </p:nvGrpSpPr>
        <p:grpSpPr>
          <a:xfrm>
            <a:off x="1326064" y="1526991"/>
            <a:ext cx="631409" cy="631409"/>
            <a:chOff x="179512" y="622959"/>
            <a:chExt cx="1005842" cy="1005842"/>
          </a:xfrm>
        </p:grpSpPr>
        <p:pic>
          <p:nvPicPr>
            <p:cNvPr id="26" name="Picture 25">
              <a:extLst>
                <a:ext uri="{FF2B5EF4-FFF2-40B4-BE49-F238E27FC236}">
                  <a16:creationId xmlns:a16="http://schemas.microsoft.com/office/drawing/2014/main" id="{657778C4-45BA-74D5-ADAF-24AD209A72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512" y="622959"/>
              <a:ext cx="1005842" cy="1005842"/>
            </a:xfrm>
            <a:prstGeom prst="rect">
              <a:avLst/>
            </a:prstGeom>
          </p:spPr>
        </p:pic>
        <p:pic>
          <p:nvPicPr>
            <p:cNvPr id="31" name="Picture 30">
              <a:extLst>
                <a:ext uri="{FF2B5EF4-FFF2-40B4-BE49-F238E27FC236}">
                  <a16:creationId xmlns:a16="http://schemas.microsoft.com/office/drawing/2014/main" id="{DF148DC0-24D4-6953-7B20-D207E6FF4F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5682"/>
            <a:stretch/>
          </p:blipFill>
          <p:spPr>
            <a:xfrm>
              <a:off x="179512" y="981863"/>
              <a:ext cx="1005842" cy="646937"/>
            </a:xfrm>
            <a:prstGeom prst="rect">
              <a:avLst/>
            </a:prstGeom>
          </p:spPr>
        </p:pic>
      </p:grpSp>
      <p:sp>
        <p:nvSpPr>
          <p:cNvPr id="32" name="Text Placeholder 8">
            <a:extLst>
              <a:ext uri="{FF2B5EF4-FFF2-40B4-BE49-F238E27FC236}">
                <a16:creationId xmlns:a16="http://schemas.microsoft.com/office/drawing/2014/main" id="{DF35359A-D9AE-DE04-A633-24F865D1242A}"/>
              </a:ext>
            </a:extLst>
          </p:cNvPr>
          <p:cNvSpPr txBox="1">
            <a:spLocks/>
          </p:cNvSpPr>
          <p:nvPr/>
        </p:nvSpPr>
        <p:spPr>
          <a:xfrm>
            <a:off x="1941546" y="1699931"/>
            <a:ext cx="868139" cy="178126"/>
          </a:xfrm>
          <a:prstGeom prst="rect">
            <a:avLst/>
          </a:prstGeom>
        </p:spPr>
        <p:txBody>
          <a:bodyPr vert="horz" wrap="square" lIns="0" tIns="0" rIns="0" bIns="0" rtlCol="0">
            <a:spAutoFit/>
          </a:bodyPr>
          <a:lstStyle>
            <a:lvl1pPr marL="0" indent="0" algn="ctr" defTabSz="914400" rtl="0" eaLnBrk="1" latinLnBrk="0" hangingPunct="1">
              <a:lnSpc>
                <a:spcPct val="110000"/>
              </a:lnSpc>
              <a:spcBef>
                <a:spcPts val="1200"/>
              </a:spcBef>
              <a:spcAft>
                <a:spcPts val="400"/>
              </a:spcAft>
              <a:buFont typeface="Arial" pitchFamily="34" charset="0"/>
              <a:buNone/>
              <a:defRPr sz="1800" b="1" kern="1200" cap="none" baseline="0">
                <a:solidFill>
                  <a:srgbClr val="4D4D4D"/>
                </a:solidFill>
                <a:latin typeface="Arial Black" panose="020B0A04020102020204" pitchFamily="34" charset="0"/>
                <a:ea typeface="+mn-ea"/>
                <a:cs typeface="Arial" panose="020B0604020202020204" pitchFamily="34" charset="0"/>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623888" indent="-188913" algn="l" defTabSz="914400" rtl="0" eaLnBrk="1" latinLnBrk="0" hangingPunct="1">
              <a:lnSpc>
                <a:spcPct val="110000"/>
              </a:lnSpc>
              <a:spcBef>
                <a:spcPts val="100"/>
              </a:spcBef>
              <a:spcAft>
                <a:spcPts val="200"/>
              </a:spcAft>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108" dirty="0">
                <a:solidFill>
                  <a:schemeClr val="bg1">
                    <a:lumMod val="50000"/>
                  </a:schemeClr>
                </a:solidFill>
                <a:latin typeface="+mn-lt"/>
              </a:rPr>
              <a:t>Revenue</a:t>
            </a:r>
          </a:p>
        </p:txBody>
      </p:sp>
      <p:sp>
        <p:nvSpPr>
          <p:cNvPr id="33" name="Text Placeholder 9">
            <a:extLst>
              <a:ext uri="{FF2B5EF4-FFF2-40B4-BE49-F238E27FC236}">
                <a16:creationId xmlns:a16="http://schemas.microsoft.com/office/drawing/2014/main" id="{26F9F2BB-CC32-B865-F330-8A1FFC0F4C00}"/>
              </a:ext>
            </a:extLst>
          </p:cNvPr>
          <p:cNvSpPr txBox="1">
            <a:spLocks/>
          </p:cNvSpPr>
          <p:nvPr/>
        </p:nvSpPr>
        <p:spPr>
          <a:xfrm>
            <a:off x="3172426" y="2046737"/>
            <a:ext cx="1286237" cy="243400"/>
          </a:xfrm>
          <a:prstGeom prst="rect">
            <a:avLst/>
          </a:prstGeom>
        </p:spPr>
        <p:txBody>
          <a:bodyPr vert="horz" wrap="square" lIns="0" tIns="0" rIns="0" bIns="0" rtlCol="0">
            <a:spAutoFit/>
          </a:bodyPr>
          <a:lstStyle>
            <a:lvl1pPr marL="0" indent="0" algn="ctr" defTabSz="914400" rtl="0" eaLnBrk="1" latinLnBrk="0" hangingPunct="1">
              <a:lnSpc>
                <a:spcPct val="100000"/>
              </a:lnSpc>
              <a:spcBef>
                <a:spcPts val="0"/>
              </a:spcBef>
              <a:spcAft>
                <a:spcPts val="400"/>
              </a:spcAft>
              <a:buFont typeface="Arial" pitchFamily="34" charset="0"/>
              <a:buNone/>
              <a:defRPr sz="1000" b="0" kern="1200" cap="none" baseline="0">
                <a:solidFill>
                  <a:srgbClr val="4D4D4D"/>
                </a:solidFill>
                <a:latin typeface="Arial" panose="020B0604020202020204" pitchFamily="34" charset="0"/>
                <a:ea typeface="+mn-ea"/>
                <a:cs typeface="Arial" panose="020B0604020202020204" pitchFamily="34" charset="0"/>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623888" indent="-188913" algn="l" defTabSz="914400" rtl="0" eaLnBrk="1" latinLnBrk="0" hangingPunct="1">
              <a:lnSpc>
                <a:spcPct val="110000"/>
              </a:lnSpc>
              <a:spcBef>
                <a:spcPts val="100"/>
              </a:spcBef>
              <a:spcAft>
                <a:spcPts val="200"/>
              </a:spcAft>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791" b="1" dirty="0">
                <a:solidFill>
                  <a:schemeClr val="bg1">
                    <a:lumMod val="50000"/>
                  </a:schemeClr>
                </a:solidFill>
              </a:rPr>
              <a:t>FY 2020/21: </a:t>
            </a:r>
            <a:br>
              <a:rPr lang="en-US" sz="791" b="1" dirty="0">
                <a:solidFill>
                  <a:schemeClr val="bg1">
                    <a:lumMod val="50000"/>
                  </a:schemeClr>
                </a:solidFill>
              </a:rPr>
            </a:br>
            <a:r>
              <a:rPr lang="en-US" sz="791" b="1" dirty="0">
                <a:solidFill>
                  <a:schemeClr val="bg1">
                    <a:lumMod val="50000"/>
                  </a:schemeClr>
                </a:solidFill>
              </a:rPr>
              <a:t>R2,2 billion</a:t>
            </a:r>
          </a:p>
        </p:txBody>
      </p:sp>
      <p:sp>
        <p:nvSpPr>
          <p:cNvPr id="34" name="Text Placeholder 62">
            <a:extLst>
              <a:ext uri="{FF2B5EF4-FFF2-40B4-BE49-F238E27FC236}">
                <a16:creationId xmlns:a16="http://schemas.microsoft.com/office/drawing/2014/main" id="{8715B546-7F84-EA2D-4A94-A840F6F6C860}"/>
              </a:ext>
            </a:extLst>
          </p:cNvPr>
          <p:cNvSpPr txBox="1">
            <a:spLocks/>
          </p:cNvSpPr>
          <p:nvPr/>
        </p:nvSpPr>
        <p:spPr>
          <a:xfrm>
            <a:off x="3116096" y="1637644"/>
            <a:ext cx="1292553" cy="273921"/>
          </a:xfrm>
          <a:prstGeom prst="rect">
            <a:avLst/>
          </a:prstGeom>
        </p:spPr>
        <p:txBody>
          <a:bodyPr vert="horz" wrap="square" lIns="0" tIns="0" rIns="0" bIns="0" rtlCol="0" anchor="ctr">
            <a:spAutoFit/>
          </a:bodyPr>
          <a:lstStyle>
            <a:lvl1pPr marL="0" indent="0" algn="ctr" defTabSz="914400" rtl="0" eaLnBrk="1" latinLnBrk="0" hangingPunct="1">
              <a:lnSpc>
                <a:spcPct val="110000"/>
              </a:lnSpc>
              <a:spcBef>
                <a:spcPts val="1200"/>
              </a:spcBef>
              <a:spcAft>
                <a:spcPts val="400"/>
              </a:spcAft>
              <a:buFont typeface="Arial" pitchFamily="34" charset="0"/>
              <a:buNone/>
              <a:defRPr sz="1800" b="1" kern="1200" cap="none" baseline="0">
                <a:solidFill>
                  <a:srgbClr val="4D4D4D"/>
                </a:solidFill>
                <a:latin typeface="Arial Black" panose="020B0A04020102020204" pitchFamily="34" charset="0"/>
                <a:ea typeface="+mn-ea"/>
                <a:cs typeface="Arial" panose="020B0604020202020204" pitchFamily="34" charset="0"/>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623888" indent="-188913" algn="l" defTabSz="914400" rtl="0" eaLnBrk="1" latinLnBrk="0" hangingPunct="1">
              <a:lnSpc>
                <a:spcPct val="110000"/>
              </a:lnSpc>
              <a:spcBef>
                <a:spcPts val="100"/>
              </a:spcBef>
              <a:spcAft>
                <a:spcPts val="200"/>
              </a:spcAft>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lnSpc>
                <a:spcPct val="90000"/>
              </a:lnSpc>
            </a:pPr>
            <a:r>
              <a:rPr lang="en-ZA" sz="1978" b="0" dirty="0">
                <a:solidFill>
                  <a:schemeClr val="accent1"/>
                </a:solidFill>
                <a:latin typeface="Arial" panose="020B0604020202020204" pitchFamily="34" charset="0"/>
              </a:rPr>
              <a:t>R3.9 billion</a:t>
            </a:r>
          </a:p>
        </p:txBody>
      </p:sp>
      <p:sp>
        <p:nvSpPr>
          <p:cNvPr id="35" name="Line 9">
            <a:extLst>
              <a:ext uri="{FF2B5EF4-FFF2-40B4-BE49-F238E27FC236}">
                <a16:creationId xmlns:a16="http://schemas.microsoft.com/office/drawing/2014/main" id="{C42E8DB2-DDE0-B16C-0F6A-2379BAEF07EC}"/>
              </a:ext>
            </a:extLst>
          </p:cNvPr>
          <p:cNvSpPr>
            <a:spLocks noChangeShapeType="1"/>
          </p:cNvSpPr>
          <p:nvPr/>
        </p:nvSpPr>
        <p:spPr bwMode="auto">
          <a:xfrm>
            <a:off x="4661626" y="1518392"/>
            <a:ext cx="0" cy="3640229"/>
          </a:xfrm>
          <a:prstGeom prst="line">
            <a:avLst/>
          </a:prstGeom>
          <a:noFill/>
          <a:ln w="7938" cap="flat">
            <a:solidFill>
              <a:srgbClr val="999999"/>
            </a:solidFill>
            <a:prstDash val="solid"/>
            <a:miter lim="800000"/>
            <a:headEnd/>
            <a:tailEnd/>
          </a:ln>
          <a:extLst>
            <a:ext uri="{909E8E84-426E-40DD-AFC4-6F175D3DCCD1}">
              <a14:hiddenFill xmlns:a14="http://schemas.microsoft.com/office/drawing/2010/main">
                <a:noFill/>
              </a14:hiddenFill>
            </a:ext>
          </a:extLst>
        </p:spPr>
        <p:txBody>
          <a:bodyPr vert="horz" wrap="square" lIns="72354" tIns="36177" rIns="72354" bIns="36177" numCol="1" anchor="t" anchorCtr="0" compatLnSpc="1">
            <a:prstTxWarp prst="textNoShape">
              <a:avLst/>
            </a:prstTxWarp>
          </a:bodyPr>
          <a:lstStyle/>
          <a:p>
            <a:endParaRPr lang="en-US" sz="1424" dirty="0"/>
          </a:p>
        </p:txBody>
      </p:sp>
      <p:sp>
        <p:nvSpPr>
          <p:cNvPr id="36" name="Line 9">
            <a:extLst>
              <a:ext uri="{FF2B5EF4-FFF2-40B4-BE49-F238E27FC236}">
                <a16:creationId xmlns:a16="http://schemas.microsoft.com/office/drawing/2014/main" id="{74CEE038-9CC5-48A8-8531-5EB6ADC9BB71}"/>
              </a:ext>
            </a:extLst>
          </p:cNvPr>
          <p:cNvSpPr>
            <a:spLocks noChangeShapeType="1"/>
          </p:cNvSpPr>
          <p:nvPr/>
        </p:nvSpPr>
        <p:spPr bwMode="auto">
          <a:xfrm rot="16200000">
            <a:off x="2861535" y="607376"/>
            <a:ext cx="0" cy="3505004"/>
          </a:xfrm>
          <a:prstGeom prst="line">
            <a:avLst/>
          </a:prstGeom>
          <a:noFill/>
          <a:ln w="7938" cap="flat">
            <a:solidFill>
              <a:srgbClr val="999999"/>
            </a:solidFill>
            <a:prstDash val="solid"/>
            <a:miter lim="800000"/>
            <a:headEnd/>
            <a:tailEnd/>
          </a:ln>
          <a:extLst>
            <a:ext uri="{909E8E84-426E-40DD-AFC4-6F175D3DCCD1}">
              <a14:hiddenFill xmlns:a14="http://schemas.microsoft.com/office/drawing/2010/main">
                <a:noFill/>
              </a14:hiddenFill>
            </a:ext>
          </a:extLst>
        </p:spPr>
        <p:txBody>
          <a:bodyPr vert="horz" wrap="square" lIns="72354" tIns="36177" rIns="72354" bIns="36177" numCol="1" anchor="t" anchorCtr="0" compatLnSpc="1">
            <a:prstTxWarp prst="textNoShape">
              <a:avLst/>
            </a:prstTxWarp>
          </a:bodyPr>
          <a:lstStyle/>
          <a:p>
            <a:endParaRPr lang="en-US" sz="1424" dirty="0"/>
          </a:p>
        </p:txBody>
      </p:sp>
      <p:sp>
        <p:nvSpPr>
          <p:cNvPr id="37" name="Line 9">
            <a:extLst>
              <a:ext uri="{FF2B5EF4-FFF2-40B4-BE49-F238E27FC236}">
                <a16:creationId xmlns:a16="http://schemas.microsoft.com/office/drawing/2014/main" id="{C7430ADE-8074-0CC4-EA08-3074D717430D}"/>
              </a:ext>
            </a:extLst>
          </p:cNvPr>
          <p:cNvSpPr>
            <a:spLocks noChangeShapeType="1"/>
          </p:cNvSpPr>
          <p:nvPr/>
        </p:nvSpPr>
        <p:spPr bwMode="auto">
          <a:xfrm rot="16200000">
            <a:off x="6472875" y="607376"/>
            <a:ext cx="0" cy="3505004"/>
          </a:xfrm>
          <a:prstGeom prst="line">
            <a:avLst/>
          </a:prstGeom>
          <a:noFill/>
          <a:ln w="7938" cap="flat">
            <a:solidFill>
              <a:srgbClr val="999999"/>
            </a:solidFill>
            <a:prstDash val="solid"/>
            <a:miter lim="800000"/>
            <a:headEnd/>
            <a:tailEnd/>
          </a:ln>
          <a:extLst>
            <a:ext uri="{909E8E84-426E-40DD-AFC4-6F175D3DCCD1}">
              <a14:hiddenFill xmlns:a14="http://schemas.microsoft.com/office/drawing/2010/main">
                <a:noFill/>
              </a14:hiddenFill>
            </a:ext>
          </a:extLst>
        </p:spPr>
        <p:txBody>
          <a:bodyPr vert="horz" wrap="square" lIns="72354" tIns="36177" rIns="72354" bIns="36177" numCol="1" anchor="t" anchorCtr="0" compatLnSpc="1">
            <a:prstTxWarp prst="textNoShape">
              <a:avLst/>
            </a:prstTxWarp>
          </a:bodyPr>
          <a:lstStyle/>
          <a:p>
            <a:endParaRPr lang="en-US" sz="1424" dirty="0"/>
          </a:p>
        </p:txBody>
      </p:sp>
      <p:sp>
        <p:nvSpPr>
          <p:cNvPr id="38" name="Line 9">
            <a:extLst>
              <a:ext uri="{FF2B5EF4-FFF2-40B4-BE49-F238E27FC236}">
                <a16:creationId xmlns:a16="http://schemas.microsoft.com/office/drawing/2014/main" id="{D8F287F8-D051-A0E4-2053-6EF9501E2EEA}"/>
              </a:ext>
            </a:extLst>
          </p:cNvPr>
          <p:cNvSpPr>
            <a:spLocks noChangeShapeType="1"/>
          </p:cNvSpPr>
          <p:nvPr/>
        </p:nvSpPr>
        <p:spPr bwMode="auto">
          <a:xfrm rot="16200000">
            <a:off x="2861536" y="1599253"/>
            <a:ext cx="0" cy="3505004"/>
          </a:xfrm>
          <a:prstGeom prst="line">
            <a:avLst/>
          </a:prstGeom>
          <a:noFill/>
          <a:ln w="7938" cap="flat">
            <a:solidFill>
              <a:srgbClr val="999999"/>
            </a:solidFill>
            <a:prstDash val="solid"/>
            <a:miter lim="800000"/>
            <a:headEnd/>
            <a:tailEnd/>
          </a:ln>
          <a:extLst>
            <a:ext uri="{909E8E84-426E-40DD-AFC4-6F175D3DCCD1}">
              <a14:hiddenFill xmlns:a14="http://schemas.microsoft.com/office/drawing/2010/main">
                <a:noFill/>
              </a14:hiddenFill>
            </a:ext>
          </a:extLst>
        </p:spPr>
        <p:txBody>
          <a:bodyPr vert="horz" wrap="square" lIns="72354" tIns="36177" rIns="72354" bIns="36177" numCol="1" anchor="t" anchorCtr="0" compatLnSpc="1">
            <a:prstTxWarp prst="textNoShape">
              <a:avLst/>
            </a:prstTxWarp>
          </a:bodyPr>
          <a:lstStyle/>
          <a:p>
            <a:endParaRPr lang="en-US" sz="1424" dirty="0"/>
          </a:p>
        </p:txBody>
      </p:sp>
      <p:sp>
        <p:nvSpPr>
          <p:cNvPr id="39" name="Line 9">
            <a:extLst>
              <a:ext uri="{FF2B5EF4-FFF2-40B4-BE49-F238E27FC236}">
                <a16:creationId xmlns:a16="http://schemas.microsoft.com/office/drawing/2014/main" id="{0A12CADD-34B8-FF3B-3E91-6A198D3CE339}"/>
              </a:ext>
            </a:extLst>
          </p:cNvPr>
          <p:cNvSpPr>
            <a:spLocks noChangeShapeType="1"/>
          </p:cNvSpPr>
          <p:nvPr/>
        </p:nvSpPr>
        <p:spPr bwMode="auto">
          <a:xfrm rot="16200000">
            <a:off x="6472875" y="1599253"/>
            <a:ext cx="0" cy="3505004"/>
          </a:xfrm>
          <a:prstGeom prst="line">
            <a:avLst/>
          </a:prstGeom>
          <a:noFill/>
          <a:ln w="7938" cap="flat">
            <a:solidFill>
              <a:srgbClr val="999999"/>
            </a:solidFill>
            <a:prstDash val="solid"/>
            <a:miter lim="800000"/>
            <a:headEnd/>
            <a:tailEnd/>
          </a:ln>
          <a:extLst>
            <a:ext uri="{909E8E84-426E-40DD-AFC4-6F175D3DCCD1}">
              <a14:hiddenFill xmlns:a14="http://schemas.microsoft.com/office/drawing/2010/main">
                <a:noFill/>
              </a14:hiddenFill>
            </a:ext>
          </a:extLst>
        </p:spPr>
        <p:txBody>
          <a:bodyPr vert="horz" wrap="square" lIns="72354" tIns="36177" rIns="72354" bIns="36177" numCol="1" anchor="t" anchorCtr="0" compatLnSpc="1">
            <a:prstTxWarp prst="textNoShape">
              <a:avLst/>
            </a:prstTxWarp>
          </a:bodyPr>
          <a:lstStyle/>
          <a:p>
            <a:endParaRPr lang="en-US" sz="1424" dirty="0"/>
          </a:p>
        </p:txBody>
      </p:sp>
      <p:sp>
        <p:nvSpPr>
          <p:cNvPr id="40" name="Line 9">
            <a:extLst>
              <a:ext uri="{FF2B5EF4-FFF2-40B4-BE49-F238E27FC236}">
                <a16:creationId xmlns:a16="http://schemas.microsoft.com/office/drawing/2014/main" id="{416595CA-2C5B-50BA-000C-E0B9AAB4930A}"/>
              </a:ext>
            </a:extLst>
          </p:cNvPr>
          <p:cNvSpPr>
            <a:spLocks noChangeShapeType="1"/>
          </p:cNvSpPr>
          <p:nvPr/>
        </p:nvSpPr>
        <p:spPr bwMode="auto">
          <a:xfrm rot="16200000">
            <a:off x="2861536" y="2580925"/>
            <a:ext cx="0" cy="3505004"/>
          </a:xfrm>
          <a:prstGeom prst="line">
            <a:avLst/>
          </a:prstGeom>
          <a:noFill/>
          <a:ln w="7938" cap="flat">
            <a:solidFill>
              <a:srgbClr val="999999"/>
            </a:solidFill>
            <a:prstDash val="solid"/>
            <a:miter lim="800000"/>
            <a:headEnd/>
            <a:tailEnd/>
          </a:ln>
          <a:extLst>
            <a:ext uri="{909E8E84-426E-40DD-AFC4-6F175D3DCCD1}">
              <a14:hiddenFill xmlns:a14="http://schemas.microsoft.com/office/drawing/2010/main">
                <a:noFill/>
              </a14:hiddenFill>
            </a:ext>
          </a:extLst>
        </p:spPr>
        <p:txBody>
          <a:bodyPr vert="horz" wrap="square" lIns="72354" tIns="36177" rIns="72354" bIns="36177" numCol="1" anchor="t" anchorCtr="0" compatLnSpc="1">
            <a:prstTxWarp prst="textNoShape">
              <a:avLst/>
            </a:prstTxWarp>
          </a:bodyPr>
          <a:lstStyle/>
          <a:p>
            <a:endParaRPr lang="en-US" sz="1424" dirty="0"/>
          </a:p>
        </p:txBody>
      </p:sp>
      <p:sp>
        <p:nvSpPr>
          <p:cNvPr id="41" name="Line 9">
            <a:extLst>
              <a:ext uri="{FF2B5EF4-FFF2-40B4-BE49-F238E27FC236}">
                <a16:creationId xmlns:a16="http://schemas.microsoft.com/office/drawing/2014/main" id="{40AF3CDF-C834-AD94-0E61-37EED28FA8DB}"/>
              </a:ext>
            </a:extLst>
          </p:cNvPr>
          <p:cNvSpPr>
            <a:spLocks noChangeShapeType="1"/>
          </p:cNvSpPr>
          <p:nvPr/>
        </p:nvSpPr>
        <p:spPr bwMode="auto">
          <a:xfrm rot="16200000">
            <a:off x="6472875" y="2580925"/>
            <a:ext cx="0" cy="3505004"/>
          </a:xfrm>
          <a:prstGeom prst="line">
            <a:avLst/>
          </a:prstGeom>
          <a:noFill/>
          <a:ln w="7938" cap="flat">
            <a:solidFill>
              <a:srgbClr val="999999"/>
            </a:solidFill>
            <a:prstDash val="solid"/>
            <a:miter lim="800000"/>
            <a:headEnd/>
            <a:tailEnd/>
          </a:ln>
          <a:extLst>
            <a:ext uri="{909E8E84-426E-40DD-AFC4-6F175D3DCCD1}">
              <a14:hiddenFill xmlns:a14="http://schemas.microsoft.com/office/drawing/2010/main">
                <a:noFill/>
              </a14:hiddenFill>
            </a:ext>
          </a:extLst>
        </p:spPr>
        <p:txBody>
          <a:bodyPr vert="horz" wrap="square" lIns="72354" tIns="36177" rIns="72354" bIns="36177" numCol="1" anchor="t" anchorCtr="0" compatLnSpc="1">
            <a:prstTxWarp prst="textNoShape">
              <a:avLst/>
            </a:prstTxWarp>
          </a:bodyPr>
          <a:lstStyle/>
          <a:p>
            <a:endParaRPr lang="en-US" sz="1424" dirty="0"/>
          </a:p>
        </p:txBody>
      </p:sp>
      <p:sp>
        <p:nvSpPr>
          <p:cNvPr id="42" name="Line 9">
            <a:extLst>
              <a:ext uri="{FF2B5EF4-FFF2-40B4-BE49-F238E27FC236}">
                <a16:creationId xmlns:a16="http://schemas.microsoft.com/office/drawing/2014/main" id="{E97F5FF5-84AB-5147-E276-7CB8571BE341}"/>
              </a:ext>
            </a:extLst>
          </p:cNvPr>
          <p:cNvSpPr>
            <a:spLocks noChangeShapeType="1"/>
          </p:cNvSpPr>
          <p:nvPr/>
        </p:nvSpPr>
        <p:spPr bwMode="auto">
          <a:xfrm rot="16200000">
            <a:off x="2861535" y="3408267"/>
            <a:ext cx="0" cy="3505004"/>
          </a:xfrm>
          <a:prstGeom prst="line">
            <a:avLst/>
          </a:prstGeom>
          <a:noFill/>
          <a:ln w="7938" cap="flat">
            <a:solidFill>
              <a:srgbClr val="999999"/>
            </a:solidFill>
            <a:prstDash val="solid"/>
            <a:miter lim="800000"/>
            <a:headEnd/>
            <a:tailEnd/>
          </a:ln>
          <a:extLst>
            <a:ext uri="{909E8E84-426E-40DD-AFC4-6F175D3DCCD1}">
              <a14:hiddenFill xmlns:a14="http://schemas.microsoft.com/office/drawing/2010/main">
                <a:noFill/>
              </a14:hiddenFill>
            </a:ext>
          </a:extLst>
        </p:spPr>
        <p:txBody>
          <a:bodyPr vert="horz" wrap="square" lIns="72354" tIns="36177" rIns="72354" bIns="36177" numCol="1" anchor="t" anchorCtr="0" compatLnSpc="1">
            <a:prstTxWarp prst="textNoShape">
              <a:avLst/>
            </a:prstTxWarp>
          </a:bodyPr>
          <a:lstStyle/>
          <a:p>
            <a:endParaRPr lang="en-US" sz="1424" dirty="0"/>
          </a:p>
        </p:txBody>
      </p:sp>
      <p:sp>
        <p:nvSpPr>
          <p:cNvPr id="43" name="Line 9">
            <a:extLst>
              <a:ext uri="{FF2B5EF4-FFF2-40B4-BE49-F238E27FC236}">
                <a16:creationId xmlns:a16="http://schemas.microsoft.com/office/drawing/2014/main" id="{4D4433F7-2897-3A75-3621-56983B172223}"/>
              </a:ext>
            </a:extLst>
          </p:cNvPr>
          <p:cNvSpPr>
            <a:spLocks noChangeShapeType="1"/>
          </p:cNvSpPr>
          <p:nvPr/>
        </p:nvSpPr>
        <p:spPr bwMode="auto">
          <a:xfrm>
            <a:off x="2969562" y="1518394"/>
            <a:ext cx="0" cy="736487"/>
          </a:xfrm>
          <a:prstGeom prst="line">
            <a:avLst/>
          </a:prstGeom>
          <a:noFill/>
          <a:ln w="7938" cap="flat">
            <a:solidFill>
              <a:srgbClr val="999999"/>
            </a:solidFill>
            <a:prstDash val="solid"/>
            <a:miter lim="800000"/>
            <a:headEnd/>
            <a:tailEnd/>
          </a:ln>
          <a:extLst>
            <a:ext uri="{909E8E84-426E-40DD-AFC4-6F175D3DCCD1}">
              <a14:hiddenFill xmlns:a14="http://schemas.microsoft.com/office/drawing/2010/main">
                <a:noFill/>
              </a14:hiddenFill>
            </a:ext>
          </a:extLst>
        </p:spPr>
        <p:txBody>
          <a:bodyPr vert="horz" wrap="square" lIns="72354" tIns="36177" rIns="72354" bIns="36177" numCol="1" anchor="t" anchorCtr="0" compatLnSpc="1">
            <a:prstTxWarp prst="textNoShape">
              <a:avLst/>
            </a:prstTxWarp>
          </a:bodyPr>
          <a:lstStyle/>
          <a:p>
            <a:r>
              <a:rPr lang="en-US" sz="1424" dirty="0"/>
              <a:t> </a:t>
            </a:r>
          </a:p>
        </p:txBody>
      </p:sp>
      <p:sp>
        <p:nvSpPr>
          <p:cNvPr id="44" name="Text Placeholder 8">
            <a:extLst>
              <a:ext uri="{FF2B5EF4-FFF2-40B4-BE49-F238E27FC236}">
                <a16:creationId xmlns:a16="http://schemas.microsoft.com/office/drawing/2014/main" id="{5B0EC3A6-95D7-7D75-FBE6-680142D21D73}"/>
              </a:ext>
            </a:extLst>
          </p:cNvPr>
          <p:cNvSpPr txBox="1">
            <a:spLocks/>
          </p:cNvSpPr>
          <p:nvPr/>
        </p:nvSpPr>
        <p:spPr>
          <a:xfrm>
            <a:off x="5534734" y="1699931"/>
            <a:ext cx="868139" cy="178126"/>
          </a:xfrm>
          <a:prstGeom prst="rect">
            <a:avLst/>
          </a:prstGeom>
        </p:spPr>
        <p:txBody>
          <a:bodyPr vert="horz" wrap="square" lIns="0" tIns="0" rIns="0" bIns="0" rtlCol="0">
            <a:spAutoFit/>
          </a:bodyPr>
          <a:lstStyle>
            <a:lvl1pPr marL="0" indent="0" algn="ctr" defTabSz="914400" rtl="0" eaLnBrk="1" latinLnBrk="0" hangingPunct="1">
              <a:lnSpc>
                <a:spcPct val="110000"/>
              </a:lnSpc>
              <a:spcBef>
                <a:spcPts val="1200"/>
              </a:spcBef>
              <a:spcAft>
                <a:spcPts val="400"/>
              </a:spcAft>
              <a:buFont typeface="Arial" pitchFamily="34" charset="0"/>
              <a:buNone/>
              <a:defRPr sz="1800" b="1" kern="1200" cap="none" baseline="0">
                <a:solidFill>
                  <a:srgbClr val="4D4D4D"/>
                </a:solidFill>
                <a:latin typeface="Arial Black" panose="020B0A04020102020204" pitchFamily="34" charset="0"/>
                <a:ea typeface="+mn-ea"/>
                <a:cs typeface="Arial" panose="020B0604020202020204" pitchFamily="34" charset="0"/>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623888" indent="-188913" algn="l" defTabSz="914400" rtl="0" eaLnBrk="1" latinLnBrk="0" hangingPunct="1">
              <a:lnSpc>
                <a:spcPct val="110000"/>
              </a:lnSpc>
              <a:spcBef>
                <a:spcPts val="100"/>
              </a:spcBef>
              <a:spcAft>
                <a:spcPts val="200"/>
              </a:spcAft>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108" dirty="0">
                <a:solidFill>
                  <a:schemeClr val="bg1">
                    <a:lumMod val="50000"/>
                  </a:schemeClr>
                </a:solidFill>
                <a:latin typeface="+mn-lt"/>
              </a:rPr>
              <a:t>EBITDA</a:t>
            </a:r>
          </a:p>
        </p:txBody>
      </p:sp>
      <p:sp>
        <p:nvSpPr>
          <p:cNvPr id="45" name="Text Placeholder 62">
            <a:extLst>
              <a:ext uri="{FF2B5EF4-FFF2-40B4-BE49-F238E27FC236}">
                <a16:creationId xmlns:a16="http://schemas.microsoft.com/office/drawing/2014/main" id="{195CDEC5-58C2-F69E-D25A-892C5BD7AFCA}"/>
              </a:ext>
            </a:extLst>
          </p:cNvPr>
          <p:cNvSpPr txBox="1">
            <a:spLocks/>
          </p:cNvSpPr>
          <p:nvPr/>
        </p:nvSpPr>
        <p:spPr>
          <a:xfrm>
            <a:off x="6765663" y="1637644"/>
            <a:ext cx="1420418" cy="273921"/>
          </a:xfrm>
          <a:prstGeom prst="rect">
            <a:avLst/>
          </a:prstGeom>
        </p:spPr>
        <p:txBody>
          <a:bodyPr vert="horz" wrap="square" lIns="0" tIns="0" rIns="0" bIns="0" rtlCol="0" anchor="ctr">
            <a:spAutoFit/>
          </a:bodyPr>
          <a:lstStyle>
            <a:lvl1pPr marL="0" indent="0" algn="ctr" defTabSz="914400" rtl="0" eaLnBrk="1" latinLnBrk="0" hangingPunct="1">
              <a:lnSpc>
                <a:spcPct val="110000"/>
              </a:lnSpc>
              <a:spcBef>
                <a:spcPts val="1200"/>
              </a:spcBef>
              <a:spcAft>
                <a:spcPts val="400"/>
              </a:spcAft>
              <a:buFont typeface="Arial" pitchFamily="34" charset="0"/>
              <a:buNone/>
              <a:defRPr sz="1800" b="1" kern="1200" cap="none" baseline="0">
                <a:solidFill>
                  <a:srgbClr val="4D4D4D"/>
                </a:solidFill>
                <a:latin typeface="Arial Black" panose="020B0A04020102020204" pitchFamily="34" charset="0"/>
                <a:ea typeface="+mn-ea"/>
                <a:cs typeface="Arial" panose="020B0604020202020204" pitchFamily="34" charset="0"/>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623888" indent="-188913" algn="l" defTabSz="914400" rtl="0" eaLnBrk="1" latinLnBrk="0" hangingPunct="1">
              <a:lnSpc>
                <a:spcPct val="110000"/>
              </a:lnSpc>
              <a:spcBef>
                <a:spcPts val="100"/>
              </a:spcBef>
              <a:spcAft>
                <a:spcPts val="200"/>
              </a:spcAft>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lnSpc>
                <a:spcPct val="90000"/>
              </a:lnSpc>
            </a:pPr>
            <a:r>
              <a:rPr lang="en-ZA" sz="1978" b="0" dirty="0">
                <a:solidFill>
                  <a:schemeClr val="accent1"/>
                </a:solidFill>
                <a:latin typeface="Arial" panose="020B0604020202020204" pitchFamily="34" charset="0"/>
              </a:rPr>
              <a:t>R342 million</a:t>
            </a:r>
          </a:p>
        </p:txBody>
      </p:sp>
      <p:sp>
        <p:nvSpPr>
          <p:cNvPr id="46" name="Line 9">
            <a:extLst>
              <a:ext uri="{FF2B5EF4-FFF2-40B4-BE49-F238E27FC236}">
                <a16:creationId xmlns:a16="http://schemas.microsoft.com/office/drawing/2014/main" id="{7A0F7E40-E41A-F577-709B-8260C6D7E855}"/>
              </a:ext>
            </a:extLst>
          </p:cNvPr>
          <p:cNvSpPr>
            <a:spLocks noChangeShapeType="1"/>
          </p:cNvSpPr>
          <p:nvPr/>
        </p:nvSpPr>
        <p:spPr bwMode="auto">
          <a:xfrm>
            <a:off x="6562749" y="1518394"/>
            <a:ext cx="0" cy="736487"/>
          </a:xfrm>
          <a:prstGeom prst="line">
            <a:avLst/>
          </a:prstGeom>
          <a:noFill/>
          <a:ln w="7938" cap="flat">
            <a:solidFill>
              <a:srgbClr val="999999"/>
            </a:solidFill>
            <a:prstDash val="solid"/>
            <a:miter lim="800000"/>
            <a:headEnd/>
            <a:tailEnd/>
          </a:ln>
          <a:extLst>
            <a:ext uri="{909E8E84-426E-40DD-AFC4-6F175D3DCCD1}">
              <a14:hiddenFill xmlns:a14="http://schemas.microsoft.com/office/drawing/2010/main">
                <a:noFill/>
              </a14:hiddenFill>
            </a:ext>
          </a:extLst>
        </p:spPr>
        <p:txBody>
          <a:bodyPr vert="horz" wrap="square" lIns="72354" tIns="36177" rIns="72354" bIns="36177" numCol="1" anchor="t" anchorCtr="0" compatLnSpc="1">
            <a:prstTxWarp prst="textNoShape">
              <a:avLst/>
            </a:prstTxWarp>
          </a:bodyPr>
          <a:lstStyle/>
          <a:p>
            <a:r>
              <a:rPr lang="en-US" sz="1424" dirty="0"/>
              <a:t> </a:t>
            </a:r>
          </a:p>
        </p:txBody>
      </p:sp>
      <p:sp>
        <p:nvSpPr>
          <p:cNvPr id="47" name="Down Arrow 29">
            <a:extLst>
              <a:ext uri="{FF2B5EF4-FFF2-40B4-BE49-F238E27FC236}">
                <a16:creationId xmlns:a16="http://schemas.microsoft.com/office/drawing/2014/main" id="{0B49C474-BD32-DB23-39AC-2AAA5D14F05B}"/>
              </a:ext>
            </a:extLst>
          </p:cNvPr>
          <p:cNvSpPr/>
          <p:nvPr/>
        </p:nvSpPr>
        <p:spPr>
          <a:xfrm rot="10800000">
            <a:off x="4787329" y="1875672"/>
            <a:ext cx="89371" cy="180429"/>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9"/>
              </a:spcBef>
              <a:spcAft>
                <a:spcPts val="79"/>
              </a:spcAft>
            </a:pPr>
            <a:endParaRPr lang="en-US" sz="1108" dirty="0"/>
          </a:p>
        </p:txBody>
      </p:sp>
      <p:sp>
        <p:nvSpPr>
          <p:cNvPr id="48" name="Text Placeholder 8">
            <a:extLst>
              <a:ext uri="{FF2B5EF4-FFF2-40B4-BE49-F238E27FC236}">
                <a16:creationId xmlns:a16="http://schemas.microsoft.com/office/drawing/2014/main" id="{ABC1C28F-C3CA-01F3-05BC-66AF6B6B69F9}"/>
              </a:ext>
            </a:extLst>
          </p:cNvPr>
          <p:cNvSpPr txBox="1">
            <a:spLocks/>
          </p:cNvSpPr>
          <p:nvPr/>
        </p:nvSpPr>
        <p:spPr>
          <a:xfrm>
            <a:off x="1941547" y="2671213"/>
            <a:ext cx="980422" cy="340991"/>
          </a:xfrm>
          <a:prstGeom prst="rect">
            <a:avLst/>
          </a:prstGeom>
        </p:spPr>
        <p:txBody>
          <a:bodyPr vert="horz" wrap="square" lIns="0" tIns="0" rIns="0" bIns="0" rtlCol="0">
            <a:spAutoFit/>
          </a:bodyPr>
          <a:lstStyle>
            <a:lvl1pPr marL="0" indent="0" algn="ctr" defTabSz="914400" rtl="0" eaLnBrk="1" latinLnBrk="0" hangingPunct="1">
              <a:lnSpc>
                <a:spcPct val="110000"/>
              </a:lnSpc>
              <a:spcBef>
                <a:spcPts val="1200"/>
              </a:spcBef>
              <a:spcAft>
                <a:spcPts val="400"/>
              </a:spcAft>
              <a:buFont typeface="Arial" pitchFamily="34" charset="0"/>
              <a:buNone/>
              <a:defRPr sz="1800" b="1" kern="1200" cap="none" baseline="0">
                <a:solidFill>
                  <a:srgbClr val="4D4D4D"/>
                </a:solidFill>
                <a:latin typeface="Arial Black" panose="020B0A04020102020204" pitchFamily="34" charset="0"/>
                <a:ea typeface="+mn-ea"/>
                <a:cs typeface="Arial" panose="020B0604020202020204" pitchFamily="34" charset="0"/>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623888" indent="-188913" algn="l" defTabSz="914400" rtl="0" eaLnBrk="1" latinLnBrk="0" hangingPunct="1">
              <a:lnSpc>
                <a:spcPct val="110000"/>
              </a:lnSpc>
              <a:spcBef>
                <a:spcPts val="100"/>
              </a:spcBef>
              <a:spcAft>
                <a:spcPts val="200"/>
              </a:spcAft>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lnSpc>
                <a:spcPct val="100000"/>
              </a:lnSpc>
            </a:pPr>
            <a:r>
              <a:rPr lang="en-US" sz="1108" dirty="0">
                <a:solidFill>
                  <a:schemeClr val="bg1">
                    <a:lumMod val="50000"/>
                  </a:schemeClr>
                </a:solidFill>
                <a:latin typeface="+mn-lt"/>
              </a:rPr>
              <a:t>Profit / (Loss) for period</a:t>
            </a:r>
          </a:p>
        </p:txBody>
      </p:sp>
      <p:sp>
        <p:nvSpPr>
          <p:cNvPr id="49" name="Text Placeholder 9">
            <a:extLst>
              <a:ext uri="{FF2B5EF4-FFF2-40B4-BE49-F238E27FC236}">
                <a16:creationId xmlns:a16="http://schemas.microsoft.com/office/drawing/2014/main" id="{AFAC8706-242C-943E-2645-65B1368EA7B9}"/>
              </a:ext>
            </a:extLst>
          </p:cNvPr>
          <p:cNvSpPr txBox="1">
            <a:spLocks/>
          </p:cNvSpPr>
          <p:nvPr/>
        </p:nvSpPr>
        <p:spPr>
          <a:xfrm>
            <a:off x="3116097" y="2974150"/>
            <a:ext cx="1478241" cy="243400"/>
          </a:xfrm>
          <a:prstGeom prst="rect">
            <a:avLst/>
          </a:prstGeom>
        </p:spPr>
        <p:txBody>
          <a:bodyPr vert="horz" wrap="square" lIns="0" tIns="0" rIns="0" bIns="0" rtlCol="0">
            <a:spAutoFit/>
          </a:bodyPr>
          <a:lstStyle>
            <a:lvl1pPr marL="0" indent="0" algn="ctr" defTabSz="914400" rtl="0" eaLnBrk="1" latinLnBrk="0" hangingPunct="1">
              <a:lnSpc>
                <a:spcPct val="100000"/>
              </a:lnSpc>
              <a:spcBef>
                <a:spcPts val="0"/>
              </a:spcBef>
              <a:spcAft>
                <a:spcPts val="400"/>
              </a:spcAft>
              <a:buFont typeface="Arial" pitchFamily="34" charset="0"/>
              <a:buNone/>
              <a:defRPr sz="1000" b="0" kern="1200" cap="none" baseline="0">
                <a:solidFill>
                  <a:srgbClr val="4D4D4D"/>
                </a:solidFill>
                <a:latin typeface="Arial" panose="020B0604020202020204" pitchFamily="34" charset="0"/>
                <a:ea typeface="+mn-ea"/>
                <a:cs typeface="Arial" panose="020B0604020202020204" pitchFamily="34" charset="0"/>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623888" indent="-188913" algn="l" defTabSz="914400" rtl="0" eaLnBrk="1" latinLnBrk="0" hangingPunct="1">
              <a:lnSpc>
                <a:spcPct val="110000"/>
              </a:lnSpc>
              <a:spcBef>
                <a:spcPts val="100"/>
              </a:spcBef>
              <a:spcAft>
                <a:spcPts val="200"/>
              </a:spcAft>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791" b="1" dirty="0">
                <a:solidFill>
                  <a:schemeClr val="bg1">
                    <a:lumMod val="50000"/>
                  </a:schemeClr>
                </a:solidFill>
              </a:rPr>
              <a:t>FY 2020/21: </a:t>
            </a:r>
            <a:br>
              <a:rPr lang="en-US" sz="791" b="1" dirty="0">
                <a:solidFill>
                  <a:schemeClr val="bg1">
                    <a:lumMod val="50000"/>
                  </a:schemeClr>
                </a:solidFill>
              </a:rPr>
            </a:br>
            <a:r>
              <a:rPr lang="en-US" sz="791" b="1" dirty="0">
                <a:solidFill>
                  <a:schemeClr val="bg1">
                    <a:lumMod val="50000"/>
                  </a:schemeClr>
                </a:solidFill>
              </a:rPr>
              <a:t>-R2,6 billion loss</a:t>
            </a:r>
          </a:p>
        </p:txBody>
      </p:sp>
      <p:sp>
        <p:nvSpPr>
          <p:cNvPr id="50" name="Text Placeholder 62">
            <a:extLst>
              <a:ext uri="{FF2B5EF4-FFF2-40B4-BE49-F238E27FC236}">
                <a16:creationId xmlns:a16="http://schemas.microsoft.com/office/drawing/2014/main" id="{CB7178EB-7D3B-CBCE-8202-C566E0350806}"/>
              </a:ext>
            </a:extLst>
          </p:cNvPr>
          <p:cNvSpPr txBox="1">
            <a:spLocks/>
          </p:cNvSpPr>
          <p:nvPr/>
        </p:nvSpPr>
        <p:spPr>
          <a:xfrm>
            <a:off x="3116096" y="2637114"/>
            <a:ext cx="1515256" cy="273921"/>
          </a:xfrm>
          <a:prstGeom prst="rect">
            <a:avLst/>
          </a:prstGeom>
        </p:spPr>
        <p:txBody>
          <a:bodyPr vert="horz" wrap="square" lIns="0" tIns="0" rIns="0" bIns="0" rtlCol="0" anchor="ctr">
            <a:spAutoFit/>
          </a:bodyPr>
          <a:lstStyle>
            <a:lvl1pPr marL="0" indent="0" algn="ctr" defTabSz="914400" rtl="0" eaLnBrk="1" latinLnBrk="0" hangingPunct="1">
              <a:lnSpc>
                <a:spcPct val="110000"/>
              </a:lnSpc>
              <a:spcBef>
                <a:spcPts val="1200"/>
              </a:spcBef>
              <a:spcAft>
                <a:spcPts val="400"/>
              </a:spcAft>
              <a:buFont typeface="Arial" pitchFamily="34" charset="0"/>
              <a:buNone/>
              <a:defRPr sz="1800" b="1" kern="1200" cap="none" baseline="0">
                <a:solidFill>
                  <a:srgbClr val="4D4D4D"/>
                </a:solidFill>
                <a:latin typeface="Arial Black" panose="020B0A04020102020204" pitchFamily="34" charset="0"/>
                <a:ea typeface="+mn-ea"/>
                <a:cs typeface="Arial" panose="020B0604020202020204" pitchFamily="34" charset="0"/>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623888" indent="-188913" algn="l" defTabSz="914400" rtl="0" eaLnBrk="1" latinLnBrk="0" hangingPunct="1">
              <a:lnSpc>
                <a:spcPct val="110000"/>
              </a:lnSpc>
              <a:spcBef>
                <a:spcPts val="100"/>
              </a:spcBef>
              <a:spcAft>
                <a:spcPts val="200"/>
              </a:spcAft>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lnSpc>
                <a:spcPct val="90000"/>
              </a:lnSpc>
            </a:pPr>
            <a:r>
              <a:rPr lang="en-ZA" sz="1978" b="0" dirty="0">
                <a:solidFill>
                  <a:schemeClr val="accent1"/>
                </a:solidFill>
                <a:latin typeface="Arial" panose="020B0604020202020204" pitchFamily="34" charset="0"/>
              </a:rPr>
              <a:t>-R1 billion</a:t>
            </a:r>
          </a:p>
        </p:txBody>
      </p:sp>
      <p:sp>
        <p:nvSpPr>
          <p:cNvPr id="51" name="Line 9">
            <a:extLst>
              <a:ext uri="{FF2B5EF4-FFF2-40B4-BE49-F238E27FC236}">
                <a16:creationId xmlns:a16="http://schemas.microsoft.com/office/drawing/2014/main" id="{1A2F1857-61FA-D95D-7B11-F0572C91AE3D}"/>
              </a:ext>
            </a:extLst>
          </p:cNvPr>
          <p:cNvSpPr>
            <a:spLocks noChangeShapeType="1"/>
          </p:cNvSpPr>
          <p:nvPr/>
        </p:nvSpPr>
        <p:spPr bwMode="auto">
          <a:xfrm>
            <a:off x="2969562" y="2517864"/>
            <a:ext cx="0" cy="736487"/>
          </a:xfrm>
          <a:prstGeom prst="line">
            <a:avLst/>
          </a:prstGeom>
          <a:noFill/>
          <a:ln w="7938" cap="flat">
            <a:solidFill>
              <a:srgbClr val="999999"/>
            </a:solidFill>
            <a:prstDash val="solid"/>
            <a:miter lim="800000"/>
            <a:headEnd/>
            <a:tailEnd/>
          </a:ln>
          <a:extLst>
            <a:ext uri="{909E8E84-426E-40DD-AFC4-6F175D3DCCD1}">
              <a14:hiddenFill xmlns:a14="http://schemas.microsoft.com/office/drawing/2010/main">
                <a:noFill/>
              </a14:hiddenFill>
            </a:ext>
          </a:extLst>
        </p:spPr>
        <p:txBody>
          <a:bodyPr vert="horz" wrap="square" lIns="72354" tIns="36177" rIns="72354" bIns="36177" numCol="1" anchor="t" anchorCtr="0" compatLnSpc="1">
            <a:prstTxWarp prst="textNoShape">
              <a:avLst/>
            </a:prstTxWarp>
          </a:bodyPr>
          <a:lstStyle/>
          <a:p>
            <a:r>
              <a:rPr lang="en-US" sz="1424" dirty="0"/>
              <a:t> </a:t>
            </a:r>
          </a:p>
        </p:txBody>
      </p:sp>
      <p:grpSp>
        <p:nvGrpSpPr>
          <p:cNvPr id="52" name="Group 51">
            <a:extLst>
              <a:ext uri="{FF2B5EF4-FFF2-40B4-BE49-F238E27FC236}">
                <a16:creationId xmlns:a16="http://schemas.microsoft.com/office/drawing/2014/main" id="{C61D13CF-C92D-58E4-2653-0CEE2421B6B3}"/>
              </a:ext>
            </a:extLst>
          </p:cNvPr>
          <p:cNvGrpSpPr/>
          <p:nvPr/>
        </p:nvGrpSpPr>
        <p:grpSpPr>
          <a:xfrm>
            <a:off x="4919251" y="2526462"/>
            <a:ext cx="631409" cy="631409"/>
            <a:chOff x="179512" y="622959"/>
            <a:chExt cx="1005842" cy="1005842"/>
          </a:xfrm>
        </p:grpSpPr>
        <p:pic>
          <p:nvPicPr>
            <p:cNvPr id="53" name="Picture 52">
              <a:extLst>
                <a:ext uri="{FF2B5EF4-FFF2-40B4-BE49-F238E27FC236}">
                  <a16:creationId xmlns:a16="http://schemas.microsoft.com/office/drawing/2014/main" id="{C239B5F9-60A8-5119-2D15-E5A78EC777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512" y="622959"/>
              <a:ext cx="1005842" cy="1005842"/>
            </a:xfrm>
            <a:prstGeom prst="rect">
              <a:avLst/>
            </a:prstGeom>
          </p:spPr>
        </p:pic>
        <p:pic>
          <p:nvPicPr>
            <p:cNvPr id="54" name="Picture 53">
              <a:extLst>
                <a:ext uri="{FF2B5EF4-FFF2-40B4-BE49-F238E27FC236}">
                  <a16:creationId xmlns:a16="http://schemas.microsoft.com/office/drawing/2014/main" id="{5FAEA9E3-D71B-EE2E-2645-389A82A283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5682"/>
            <a:stretch/>
          </p:blipFill>
          <p:spPr>
            <a:xfrm>
              <a:off x="179512" y="981863"/>
              <a:ext cx="1005842" cy="646937"/>
            </a:xfrm>
            <a:prstGeom prst="rect">
              <a:avLst/>
            </a:prstGeom>
          </p:spPr>
        </p:pic>
      </p:grpSp>
      <p:sp>
        <p:nvSpPr>
          <p:cNvPr id="55" name="Text Placeholder 8">
            <a:extLst>
              <a:ext uri="{FF2B5EF4-FFF2-40B4-BE49-F238E27FC236}">
                <a16:creationId xmlns:a16="http://schemas.microsoft.com/office/drawing/2014/main" id="{90D619E2-11E7-10FE-976F-BABDBA7B01E8}"/>
              </a:ext>
            </a:extLst>
          </p:cNvPr>
          <p:cNvSpPr txBox="1">
            <a:spLocks/>
          </p:cNvSpPr>
          <p:nvPr/>
        </p:nvSpPr>
        <p:spPr>
          <a:xfrm>
            <a:off x="5534734" y="2708798"/>
            <a:ext cx="1042300" cy="365678"/>
          </a:xfrm>
          <a:prstGeom prst="rect">
            <a:avLst/>
          </a:prstGeom>
        </p:spPr>
        <p:txBody>
          <a:bodyPr vert="horz" wrap="square" lIns="0" tIns="0" rIns="0" bIns="0" rtlCol="0">
            <a:spAutoFit/>
          </a:bodyPr>
          <a:lstStyle>
            <a:lvl1pPr marL="0" indent="0" algn="ctr" defTabSz="914400" rtl="0" eaLnBrk="1" latinLnBrk="0" hangingPunct="1">
              <a:lnSpc>
                <a:spcPct val="110000"/>
              </a:lnSpc>
              <a:spcBef>
                <a:spcPts val="1200"/>
              </a:spcBef>
              <a:spcAft>
                <a:spcPts val="400"/>
              </a:spcAft>
              <a:buFont typeface="Arial" pitchFamily="34" charset="0"/>
              <a:buNone/>
              <a:defRPr sz="1800" b="1" kern="1200" cap="none" baseline="0">
                <a:solidFill>
                  <a:srgbClr val="4D4D4D"/>
                </a:solidFill>
                <a:latin typeface="Arial Black" panose="020B0A04020102020204" pitchFamily="34" charset="0"/>
                <a:ea typeface="+mn-ea"/>
                <a:cs typeface="Arial" panose="020B0604020202020204" pitchFamily="34" charset="0"/>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623888" indent="-188913" algn="l" defTabSz="914400" rtl="0" eaLnBrk="1" latinLnBrk="0" hangingPunct="1">
              <a:lnSpc>
                <a:spcPct val="110000"/>
              </a:lnSpc>
              <a:spcBef>
                <a:spcPts val="100"/>
              </a:spcBef>
              <a:spcAft>
                <a:spcPts val="200"/>
              </a:spcAft>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108" dirty="0">
                <a:solidFill>
                  <a:schemeClr val="bg1">
                    <a:lumMod val="50000"/>
                  </a:schemeClr>
                </a:solidFill>
                <a:latin typeface="+mn-lt"/>
              </a:rPr>
              <a:t>Operational Expenditure</a:t>
            </a:r>
          </a:p>
        </p:txBody>
      </p:sp>
      <p:sp>
        <p:nvSpPr>
          <p:cNvPr id="56" name="Text Placeholder 62">
            <a:extLst>
              <a:ext uri="{FF2B5EF4-FFF2-40B4-BE49-F238E27FC236}">
                <a16:creationId xmlns:a16="http://schemas.microsoft.com/office/drawing/2014/main" id="{FEB53580-08B3-C607-537C-BABD1D9A1849}"/>
              </a:ext>
            </a:extLst>
          </p:cNvPr>
          <p:cNvSpPr txBox="1">
            <a:spLocks/>
          </p:cNvSpPr>
          <p:nvPr/>
        </p:nvSpPr>
        <p:spPr>
          <a:xfrm>
            <a:off x="6765663" y="2637114"/>
            <a:ext cx="1292553" cy="273921"/>
          </a:xfrm>
          <a:prstGeom prst="rect">
            <a:avLst/>
          </a:prstGeom>
        </p:spPr>
        <p:txBody>
          <a:bodyPr vert="horz" wrap="square" lIns="0" tIns="0" rIns="0" bIns="0" rtlCol="0" anchor="ctr">
            <a:spAutoFit/>
          </a:bodyPr>
          <a:lstStyle>
            <a:lvl1pPr marL="0" indent="0" algn="ctr" defTabSz="914400" rtl="0" eaLnBrk="1" latinLnBrk="0" hangingPunct="1">
              <a:lnSpc>
                <a:spcPct val="110000"/>
              </a:lnSpc>
              <a:spcBef>
                <a:spcPts val="1200"/>
              </a:spcBef>
              <a:spcAft>
                <a:spcPts val="400"/>
              </a:spcAft>
              <a:buFont typeface="Arial" pitchFamily="34" charset="0"/>
              <a:buNone/>
              <a:defRPr sz="1800" b="1" kern="1200" cap="none" baseline="0">
                <a:solidFill>
                  <a:srgbClr val="4D4D4D"/>
                </a:solidFill>
                <a:latin typeface="Arial Black" panose="020B0A04020102020204" pitchFamily="34" charset="0"/>
                <a:ea typeface="+mn-ea"/>
                <a:cs typeface="Arial" panose="020B0604020202020204" pitchFamily="34" charset="0"/>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623888" indent="-188913" algn="l" defTabSz="914400" rtl="0" eaLnBrk="1" latinLnBrk="0" hangingPunct="1">
              <a:lnSpc>
                <a:spcPct val="110000"/>
              </a:lnSpc>
              <a:spcBef>
                <a:spcPts val="100"/>
              </a:spcBef>
              <a:spcAft>
                <a:spcPts val="200"/>
              </a:spcAft>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lnSpc>
                <a:spcPct val="90000"/>
              </a:lnSpc>
            </a:pPr>
            <a:r>
              <a:rPr lang="en-ZA" sz="1978" b="0" dirty="0">
                <a:solidFill>
                  <a:schemeClr val="accent1"/>
                </a:solidFill>
                <a:latin typeface="Arial" panose="020B0604020202020204" pitchFamily="34" charset="0"/>
              </a:rPr>
              <a:t>R3.3 billion</a:t>
            </a:r>
          </a:p>
        </p:txBody>
      </p:sp>
      <p:sp>
        <p:nvSpPr>
          <p:cNvPr id="57" name="Line 9">
            <a:extLst>
              <a:ext uri="{FF2B5EF4-FFF2-40B4-BE49-F238E27FC236}">
                <a16:creationId xmlns:a16="http://schemas.microsoft.com/office/drawing/2014/main" id="{E93E006F-6039-6779-4448-5A43AB5850BD}"/>
              </a:ext>
            </a:extLst>
          </p:cNvPr>
          <p:cNvSpPr>
            <a:spLocks noChangeShapeType="1"/>
          </p:cNvSpPr>
          <p:nvPr/>
        </p:nvSpPr>
        <p:spPr bwMode="auto">
          <a:xfrm>
            <a:off x="6562749" y="2517864"/>
            <a:ext cx="0" cy="736487"/>
          </a:xfrm>
          <a:prstGeom prst="line">
            <a:avLst/>
          </a:prstGeom>
          <a:noFill/>
          <a:ln w="7938" cap="flat">
            <a:solidFill>
              <a:srgbClr val="999999"/>
            </a:solidFill>
            <a:prstDash val="solid"/>
            <a:miter lim="800000"/>
            <a:headEnd/>
            <a:tailEnd/>
          </a:ln>
          <a:extLst>
            <a:ext uri="{909E8E84-426E-40DD-AFC4-6F175D3DCCD1}">
              <a14:hiddenFill xmlns:a14="http://schemas.microsoft.com/office/drawing/2010/main">
                <a:noFill/>
              </a14:hiddenFill>
            </a:ext>
          </a:extLst>
        </p:spPr>
        <p:txBody>
          <a:bodyPr vert="horz" wrap="square" lIns="72354" tIns="36177" rIns="72354" bIns="36177" numCol="1" anchor="t" anchorCtr="0" compatLnSpc="1">
            <a:prstTxWarp prst="textNoShape">
              <a:avLst/>
            </a:prstTxWarp>
          </a:bodyPr>
          <a:lstStyle/>
          <a:p>
            <a:r>
              <a:rPr lang="en-US" sz="1424" dirty="0"/>
              <a:t> </a:t>
            </a:r>
          </a:p>
        </p:txBody>
      </p:sp>
      <p:sp>
        <p:nvSpPr>
          <p:cNvPr id="58" name="Down Arrow 44">
            <a:extLst>
              <a:ext uri="{FF2B5EF4-FFF2-40B4-BE49-F238E27FC236}">
                <a16:creationId xmlns:a16="http://schemas.microsoft.com/office/drawing/2014/main" id="{BB78E238-2C17-F82D-6C13-571787435005}"/>
              </a:ext>
            </a:extLst>
          </p:cNvPr>
          <p:cNvSpPr/>
          <p:nvPr/>
        </p:nvSpPr>
        <p:spPr>
          <a:xfrm>
            <a:off x="4787329" y="2875142"/>
            <a:ext cx="89371" cy="180429"/>
          </a:xfrm>
          <a:prstGeom prst="downArrow">
            <a:avLst/>
          </a:prstGeom>
          <a:solidFill>
            <a:srgbClr val="F4811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9"/>
              </a:spcBef>
              <a:spcAft>
                <a:spcPts val="79"/>
              </a:spcAft>
            </a:pPr>
            <a:endParaRPr lang="en-US" sz="1108" dirty="0"/>
          </a:p>
        </p:txBody>
      </p:sp>
      <p:sp>
        <p:nvSpPr>
          <p:cNvPr id="59" name="Text Placeholder 8">
            <a:extLst>
              <a:ext uri="{FF2B5EF4-FFF2-40B4-BE49-F238E27FC236}">
                <a16:creationId xmlns:a16="http://schemas.microsoft.com/office/drawing/2014/main" id="{E7BB467E-034D-1C51-C8D8-89AB239FC6BE}"/>
              </a:ext>
            </a:extLst>
          </p:cNvPr>
          <p:cNvSpPr txBox="1">
            <a:spLocks/>
          </p:cNvSpPr>
          <p:nvPr/>
        </p:nvSpPr>
        <p:spPr>
          <a:xfrm>
            <a:off x="1941547" y="3635259"/>
            <a:ext cx="980422" cy="365678"/>
          </a:xfrm>
          <a:prstGeom prst="rect">
            <a:avLst/>
          </a:prstGeom>
        </p:spPr>
        <p:txBody>
          <a:bodyPr vert="horz" wrap="square" lIns="0" tIns="0" rIns="0" bIns="0" rtlCol="0">
            <a:spAutoFit/>
          </a:bodyPr>
          <a:lstStyle>
            <a:lvl1pPr marL="0" indent="0" algn="ctr" defTabSz="914400" rtl="0" eaLnBrk="1" latinLnBrk="0" hangingPunct="1">
              <a:lnSpc>
                <a:spcPct val="110000"/>
              </a:lnSpc>
              <a:spcBef>
                <a:spcPts val="1200"/>
              </a:spcBef>
              <a:spcAft>
                <a:spcPts val="400"/>
              </a:spcAft>
              <a:buFont typeface="Arial" pitchFamily="34" charset="0"/>
              <a:buNone/>
              <a:defRPr sz="1800" b="1" kern="1200" cap="none" baseline="0">
                <a:solidFill>
                  <a:srgbClr val="4D4D4D"/>
                </a:solidFill>
                <a:latin typeface="Arial Black" panose="020B0A04020102020204" pitchFamily="34" charset="0"/>
                <a:ea typeface="+mn-ea"/>
                <a:cs typeface="Arial" panose="020B0604020202020204" pitchFamily="34" charset="0"/>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623888" indent="-188913" algn="l" defTabSz="914400" rtl="0" eaLnBrk="1" latinLnBrk="0" hangingPunct="1">
              <a:lnSpc>
                <a:spcPct val="110000"/>
              </a:lnSpc>
              <a:spcBef>
                <a:spcPts val="100"/>
              </a:spcBef>
              <a:spcAft>
                <a:spcPts val="200"/>
              </a:spcAft>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108" dirty="0">
                <a:solidFill>
                  <a:schemeClr val="bg1">
                    <a:lumMod val="50000"/>
                  </a:schemeClr>
                </a:solidFill>
                <a:latin typeface="+mn-lt"/>
              </a:rPr>
              <a:t>Capital</a:t>
            </a:r>
            <a:br>
              <a:rPr lang="en-US" sz="1108" dirty="0">
                <a:solidFill>
                  <a:schemeClr val="bg1">
                    <a:lumMod val="50000"/>
                  </a:schemeClr>
                </a:solidFill>
                <a:latin typeface="+mn-lt"/>
              </a:rPr>
            </a:br>
            <a:r>
              <a:rPr lang="en-US" sz="1108" dirty="0">
                <a:solidFill>
                  <a:schemeClr val="bg1">
                    <a:lumMod val="50000"/>
                  </a:schemeClr>
                </a:solidFill>
                <a:latin typeface="+mn-lt"/>
              </a:rPr>
              <a:t>Expenditure</a:t>
            </a:r>
          </a:p>
        </p:txBody>
      </p:sp>
      <p:sp>
        <p:nvSpPr>
          <p:cNvPr id="60" name="Text Placeholder 62">
            <a:extLst>
              <a:ext uri="{FF2B5EF4-FFF2-40B4-BE49-F238E27FC236}">
                <a16:creationId xmlns:a16="http://schemas.microsoft.com/office/drawing/2014/main" id="{741350DA-D1EB-CAA8-8F37-685998123C49}"/>
              </a:ext>
            </a:extLst>
          </p:cNvPr>
          <p:cNvSpPr txBox="1">
            <a:spLocks/>
          </p:cNvSpPr>
          <p:nvPr/>
        </p:nvSpPr>
        <p:spPr>
          <a:xfrm>
            <a:off x="3116097" y="3601161"/>
            <a:ext cx="1431258" cy="273921"/>
          </a:xfrm>
          <a:prstGeom prst="rect">
            <a:avLst/>
          </a:prstGeom>
        </p:spPr>
        <p:txBody>
          <a:bodyPr vert="horz" wrap="square" lIns="0" tIns="0" rIns="0" bIns="0" rtlCol="0" anchor="ctr">
            <a:spAutoFit/>
          </a:bodyPr>
          <a:lstStyle>
            <a:lvl1pPr marL="0" indent="0" algn="ctr" defTabSz="914400" rtl="0" eaLnBrk="1" latinLnBrk="0" hangingPunct="1">
              <a:lnSpc>
                <a:spcPct val="110000"/>
              </a:lnSpc>
              <a:spcBef>
                <a:spcPts val="1200"/>
              </a:spcBef>
              <a:spcAft>
                <a:spcPts val="400"/>
              </a:spcAft>
              <a:buFont typeface="Arial" pitchFamily="34" charset="0"/>
              <a:buNone/>
              <a:defRPr sz="1800" b="1" kern="1200" cap="none" baseline="0">
                <a:solidFill>
                  <a:srgbClr val="4D4D4D"/>
                </a:solidFill>
                <a:latin typeface="Arial Black" panose="020B0A04020102020204" pitchFamily="34" charset="0"/>
                <a:ea typeface="+mn-ea"/>
                <a:cs typeface="Arial" panose="020B0604020202020204" pitchFamily="34" charset="0"/>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623888" indent="-188913" algn="l" defTabSz="914400" rtl="0" eaLnBrk="1" latinLnBrk="0" hangingPunct="1">
              <a:lnSpc>
                <a:spcPct val="110000"/>
              </a:lnSpc>
              <a:spcBef>
                <a:spcPts val="100"/>
              </a:spcBef>
              <a:spcAft>
                <a:spcPts val="200"/>
              </a:spcAft>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lnSpc>
                <a:spcPct val="90000"/>
              </a:lnSpc>
            </a:pPr>
            <a:r>
              <a:rPr lang="en-ZA" sz="1978" b="0" dirty="0">
                <a:solidFill>
                  <a:schemeClr val="accent1"/>
                </a:solidFill>
                <a:latin typeface="Arial" panose="020B0604020202020204" pitchFamily="34" charset="0"/>
              </a:rPr>
              <a:t>R546 million</a:t>
            </a:r>
          </a:p>
        </p:txBody>
      </p:sp>
      <p:sp>
        <p:nvSpPr>
          <p:cNvPr id="61" name="Line 9">
            <a:extLst>
              <a:ext uri="{FF2B5EF4-FFF2-40B4-BE49-F238E27FC236}">
                <a16:creationId xmlns:a16="http://schemas.microsoft.com/office/drawing/2014/main" id="{C2B1FF62-222B-3E17-1031-75E99A47EC56}"/>
              </a:ext>
            </a:extLst>
          </p:cNvPr>
          <p:cNvSpPr>
            <a:spLocks noChangeShapeType="1"/>
          </p:cNvSpPr>
          <p:nvPr/>
        </p:nvSpPr>
        <p:spPr bwMode="auto">
          <a:xfrm>
            <a:off x="2969562" y="3481911"/>
            <a:ext cx="0" cy="736487"/>
          </a:xfrm>
          <a:prstGeom prst="line">
            <a:avLst/>
          </a:prstGeom>
          <a:noFill/>
          <a:ln w="7938" cap="flat">
            <a:solidFill>
              <a:srgbClr val="999999"/>
            </a:solidFill>
            <a:prstDash val="solid"/>
            <a:miter lim="800000"/>
            <a:headEnd/>
            <a:tailEnd/>
          </a:ln>
          <a:extLst>
            <a:ext uri="{909E8E84-426E-40DD-AFC4-6F175D3DCCD1}">
              <a14:hiddenFill xmlns:a14="http://schemas.microsoft.com/office/drawing/2010/main">
                <a:noFill/>
              </a14:hiddenFill>
            </a:ext>
          </a:extLst>
        </p:spPr>
        <p:txBody>
          <a:bodyPr vert="horz" wrap="square" lIns="72354" tIns="36177" rIns="72354" bIns="36177" numCol="1" anchor="t" anchorCtr="0" compatLnSpc="1">
            <a:prstTxWarp prst="textNoShape">
              <a:avLst/>
            </a:prstTxWarp>
          </a:bodyPr>
          <a:lstStyle/>
          <a:p>
            <a:r>
              <a:rPr lang="en-US" sz="1424" dirty="0"/>
              <a:t> </a:t>
            </a:r>
          </a:p>
        </p:txBody>
      </p:sp>
      <p:sp>
        <p:nvSpPr>
          <p:cNvPr id="62" name="Down Arrow 50">
            <a:extLst>
              <a:ext uri="{FF2B5EF4-FFF2-40B4-BE49-F238E27FC236}">
                <a16:creationId xmlns:a16="http://schemas.microsoft.com/office/drawing/2014/main" id="{8E51AAC6-BD44-FB60-2A7D-F7E283576857}"/>
              </a:ext>
            </a:extLst>
          </p:cNvPr>
          <p:cNvSpPr/>
          <p:nvPr/>
        </p:nvSpPr>
        <p:spPr>
          <a:xfrm>
            <a:off x="1169566" y="3717057"/>
            <a:ext cx="89371" cy="180429"/>
          </a:xfrm>
          <a:prstGeom prst="downArrow">
            <a:avLst/>
          </a:prstGeom>
          <a:solidFill>
            <a:srgbClr val="F4811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9"/>
              </a:spcBef>
              <a:spcAft>
                <a:spcPts val="79"/>
              </a:spcAft>
            </a:pPr>
            <a:endParaRPr lang="en-US" sz="1108" dirty="0"/>
          </a:p>
        </p:txBody>
      </p:sp>
      <p:sp>
        <p:nvSpPr>
          <p:cNvPr id="63" name="Text Placeholder 8">
            <a:extLst>
              <a:ext uri="{FF2B5EF4-FFF2-40B4-BE49-F238E27FC236}">
                <a16:creationId xmlns:a16="http://schemas.microsoft.com/office/drawing/2014/main" id="{509A9BCC-0F87-408D-3A20-2BE3D0B1B273}"/>
              </a:ext>
            </a:extLst>
          </p:cNvPr>
          <p:cNvSpPr txBox="1">
            <a:spLocks/>
          </p:cNvSpPr>
          <p:nvPr/>
        </p:nvSpPr>
        <p:spPr>
          <a:xfrm>
            <a:off x="5534734" y="3635259"/>
            <a:ext cx="967475" cy="365678"/>
          </a:xfrm>
          <a:prstGeom prst="rect">
            <a:avLst/>
          </a:prstGeom>
        </p:spPr>
        <p:txBody>
          <a:bodyPr vert="horz" wrap="square" lIns="0" tIns="0" rIns="0" bIns="0" rtlCol="0">
            <a:spAutoFit/>
          </a:bodyPr>
          <a:lstStyle>
            <a:lvl1pPr marL="0" indent="0" algn="ctr" defTabSz="914400" rtl="0" eaLnBrk="1" latinLnBrk="0" hangingPunct="1">
              <a:lnSpc>
                <a:spcPct val="110000"/>
              </a:lnSpc>
              <a:spcBef>
                <a:spcPts val="1200"/>
              </a:spcBef>
              <a:spcAft>
                <a:spcPts val="400"/>
              </a:spcAft>
              <a:buFont typeface="Arial" pitchFamily="34" charset="0"/>
              <a:buNone/>
              <a:defRPr sz="1800" b="1" kern="1200" cap="none" baseline="0">
                <a:solidFill>
                  <a:srgbClr val="4D4D4D"/>
                </a:solidFill>
                <a:latin typeface="Arial Black" panose="020B0A04020102020204" pitchFamily="34" charset="0"/>
                <a:ea typeface="+mn-ea"/>
                <a:cs typeface="Arial" panose="020B0604020202020204" pitchFamily="34" charset="0"/>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623888" indent="-188913" algn="l" defTabSz="914400" rtl="0" eaLnBrk="1" latinLnBrk="0" hangingPunct="1">
              <a:lnSpc>
                <a:spcPct val="110000"/>
              </a:lnSpc>
              <a:spcBef>
                <a:spcPts val="100"/>
              </a:spcBef>
              <a:spcAft>
                <a:spcPts val="200"/>
              </a:spcAft>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108" dirty="0">
                <a:solidFill>
                  <a:schemeClr val="bg1">
                    <a:lumMod val="50000"/>
                  </a:schemeClr>
                </a:solidFill>
                <a:latin typeface="+mn-lt"/>
              </a:rPr>
              <a:t>Total</a:t>
            </a:r>
            <a:br>
              <a:rPr lang="en-US" sz="1108" dirty="0">
                <a:solidFill>
                  <a:schemeClr val="bg1">
                    <a:lumMod val="50000"/>
                  </a:schemeClr>
                </a:solidFill>
                <a:latin typeface="+mn-lt"/>
              </a:rPr>
            </a:br>
            <a:r>
              <a:rPr lang="en-US" sz="1108" dirty="0">
                <a:solidFill>
                  <a:schemeClr val="bg1">
                    <a:lumMod val="50000"/>
                  </a:schemeClr>
                </a:solidFill>
                <a:latin typeface="+mn-lt"/>
              </a:rPr>
              <a:t>Assets</a:t>
            </a:r>
          </a:p>
        </p:txBody>
      </p:sp>
      <p:sp>
        <p:nvSpPr>
          <p:cNvPr id="64" name="Text Placeholder 62">
            <a:extLst>
              <a:ext uri="{FF2B5EF4-FFF2-40B4-BE49-F238E27FC236}">
                <a16:creationId xmlns:a16="http://schemas.microsoft.com/office/drawing/2014/main" id="{937961C3-5196-2657-4C60-D0F42FFA32B0}"/>
              </a:ext>
            </a:extLst>
          </p:cNvPr>
          <p:cNvSpPr txBox="1">
            <a:spLocks/>
          </p:cNvSpPr>
          <p:nvPr/>
        </p:nvSpPr>
        <p:spPr>
          <a:xfrm>
            <a:off x="6765663" y="3601161"/>
            <a:ext cx="1530959" cy="273921"/>
          </a:xfrm>
          <a:prstGeom prst="rect">
            <a:avLst/>
          </a:prstGeom>
        </p:spPr>
        <p:txBody>
          <a:bodyPr vert="horz" wrap="square" lIns="0" tIns="0" rIns="0" bIns="0" rtlCol="0" anchor="ctr">
            <a:spAutoFit/>
          </a:bodyPr>
          <a:lstStyle>
            <a:lvl1pPr marL="0" indent="0" algn="ctr" defTabSz="914400" rtl="0" eaLnBrk="1" latinLnBrk="0" hangingPunct="1">
              <a:lnSpc>
                <a:spcPct val="110000"/>
              </a:lnSpc>
              <a:spcBef>
                <a:spcPts val="1200"/>
              </a:spcBef>
              <a:spcAft>
                <a:spcPts val="400"/>
              </a:spcAft>
              <a:buFont typeface="Arial" pitchFamily="34" charset="0"/>
              <a:buNone/>
              <a:defRPr sz="1800" b="1" kern="1200" cap="none" baseline="0">
                <a:solidFill>
                  <a:srgbClr val="4D4D4D"/>
                </a:solidFill>
                <a:latin typeface="Arial Black" panose="020B0A04020102020204" pitchFamily="34" charset="0"/>
                <a:ea typeface="+mn-ea"/>
                <a:cs typeface="Arial" panose="020B0604020202020204" pitchFamily="34" charset="0"/>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623888" indent="-188913" algn="l" defTabSz="914400" rtl="0" eaLnBrk="1" latinLnBrk="0" hangingPunct="1">
              <a:lnSpc>
                <a:spcPct val="110000"/>
              </a:lnSpc>
              <a:spcBef>
                <a:spcPts val="100"/>
              </a:spcBef>
              <a:spcAft>
                <a:spcPts val="200"/>
              </a:spcAft>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lnSpc>
                <a:spcPct val="90000"/>
              </a:lnSpc>
            </a:pPr>
            <a:r>
              <a:rPr lang="en-ZA" sz="1978" b="0" dirty="0">
                <a:solidFill>
                  <a:schemeClr val="accent1"/>
                </a:solidFill>
                <a:latin typeface="Arial" panose="020B0604020202020204" pitchFamily="34" charset="0"/>
              </a:rPr>
              <a:t>R30.4 billion</a:t>
            </a:r>
          </a:p>
        </p:txBody>
      </p:sp>
      <p:sp>
        <p:nvSpPr>
          <p:cNvPr id="65" name="Line 9">
            <a:extLst>
              <a:ext uri="{FF2B5EF4-FFF2-40B4-BE49-F238E27FC236}">
                <a16:creationId xmlns:a16="http://schemas.microsoft.com/office/drawing/2014/main" id="{BDB1F01E-C821-C9F2-80ED-545727EB8D3E}"/>
              </a:ext>
            </a:extLst>
          </p:cNvPr>
          <p:cNvSpPr>
            <a:spLocks noChangeShapeType="1"/>
          </p:cNvSpPr>
          <p:nvPr/>
        </p:nvSpPr>
        <p:spPr bwMode="auto">
          <a:xfrm>
            <a:off x="6562749" y="3481911"/>
            <a:ext cx="0" cy="736487"/>
          </a:xfrm>
          <a:prstGeom prst="line">
            <a:avLst/>
          </a:prstGeom>
          <a:noFill/>
          <a:ln w="7938" cap="flat">
            <a:solidFill>
              <a:srgbClr val="999999"/>
            </a:solidFill>
            <a:prstDash val="solid"/>
            <a:miter lim="800000"/>
            <a:headEnd/>
            <a:tailEnd/>
          </a:ln>
          <a:extLst>
            <a:ext uri="{909E8E84-426E-40DD-AFC4-6F175D3DCCD1}">
              <a14:hiddenFill xmlns:a14="http://schemas.microsoft.com/office/drawing/2010/main">
                <a:noFill/>
              </a14:hiddenFill>
            </a:ext>
          </a:extLst>
        </p:spPr>
        <p:txBody>
          <a:bodyPr vert="horz" wrap="square" lIns="72354" tIns="36177" rIns="72354" bIns="36177" numCol="1" anchor="t" anchorCtr="0" compatLnSpc="1">
            <a:prstTxWarp prst="textNoShape">
              <a:avLst/>
            </a:prstTxWarp>
          </a:bodyPr>
          <a:lstStyle/>
          <a:p>
            <a:r>
              <a:rPr lang="en-US" sz="1424" dirty="0"/>
              <a:t> </a:t>
            </a:r>
          </a:p>
        </p:txBody>
      </p:sp>
      <p:sp>
        <p:nvSpPr>
          <p:cNvPr id="66" name="Down Arrow 54">
            <a:extLst>
              <a:ext uri="{FF2B5EF4-FFF2-40B4-BE49-F238E27FC236}">
                <a16:creationId xmlns:a16="http://schemas.microsoft.com/office/drawing/2014/main" id="{4A75A387-9840-CD32-8920-C037988D3E6E}"/>
              </a:ext>
            </a:extLst>
          </p:cNvPr>
          <p:cNvSpPr/>
          <p:nvPr/>
        </p:nvSpPr>
        <p:spPr>
          <a:xfrm>
            <a:off x="4789498" y="3752652"/>
            <a:ext cx="89371" cy="180429"/>
          </a:xfrm>
          <a:prstGeom prst="downArrow">
            <a:avLst/>
          </a:prstGeom>
          <a:solidFill>
            <a:srgbClr val="F4811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9"/>
              </a:spcBef>
              <a:spcAft>
                <a:spcPts val="79"/>
              </a:spcAft>
            </a:pPr>
            <a:endParaRPr lang="en-US" sz="1108" dirty="0"/>
          </a:p>
        </p:txBody>
      </p:sp>
      <p:sp>
        <p:nvSpPr>
          <p:cNvPr id="67" name="Text Placeholder 62">
            <a:extLst>
              <a:ext uri="{FF2B5EF4-FFF2-40B4-BE49-F238E27FC236}">
                <a16:creationId xmlns:a16="http://schemas.microsoft.com/office/drawing/2014/main" id="{2B255342-5A70-75DA-8982-7FC1FB3D4C2C}"/>
              </a:ext>
            </a:extLst>
          </p:cNvPr>
          <p:cNvSpPr txBox="1">
            <a:spLocks/>
          </p:cNvSpPr>
          <p:nvPr/>
        </p:nvSpPr>
        <p:spPr>
          <a:xfrm>
            <a:off x="3116096" y="4496393"/>
            <a:ext cx="1292553" cy="273921"/>
          </a:xfrm>
          <a:prstGeom prst="rect">
            <a:avLst/>
          </a:prstGeom>
        </p:spPr>
        <p:txBody>
          <a:bodyPr vert="horz" wrap="square" lIns="0" tIns="0" rIns="0" bIns="0" rtlCol="0" anchor="ctr">
            <a:spAutoFit/>
          </a:bodyPr>
          <a:lstStyle>
            <a:lvl1pPr marL="0" indent="0" algn="ctr" defTabSz="914400" rtl="0" eaLnBrk="1" latinLnBrk="0" hangingPunct="1">
              <a:lnSpc>
                <a:spcPct val="110000"/>
              </a:lnSpc>
              <a:spcBef>
                <a:spcPts val="1200"/>
              </a:spcBef>
              <a:spcAft>
                <a:spcPts val="400"/>
              </a:spcAft>
              <a:buFont typeface="Arial" pitchFamily="34" charset="0"/>
              <a:buNone/>
              <a:defRPr sz="1800" b="1" kern="1200" cap="none" baseline="0">
                <a:solidFill>
                  <a:srgbClr val="4D4D4D"/>
                </a:solidFill>
                <a:latin typeface="Arial Black" panose="020B0A04020102020204" pitchFamily="34" charset="0"/>
                <a:ea typeface="+mn-ea"/>
                <a:cs typeface="Arial" panose="020B0604020202020204" pitchFamily="34" charset="0"/>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623888" indent="-188913" algn="l" defTabSz="914400" rtl="0" eaLnBrk="1" latinLnBrk="0" hangingPunct="1">
              <a:lnSpc>
                <a:spcPct val="110000"/>
              </a:lnSpc>
              <a:spcBef>
                <a:spcPts val="100"/>
              </a:spcBef>
              <a:spcAft>
                <a:spcPts val="200"/>
              </a:spcAft>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lnSpc>
                <a:spcPct val="90000"/>
              </a:lnSpc>
            </a:pPr>
            <a:r>
              <a:rPr lang="en-ZA" sz="1978" b="0" dirty="0">
                <a:solidFill>
                  <a:schemeClr val="accent1"/>
                </a:solidFill>
                <a:latin typeface="Arial" panose="020B0604020202020204" pitchFamily="34" charset="0"/>
              </a:rPr>
              <a:t>26%</a:t>
            </a:r>
          </a:p>
        </p:txBody>
      </p:sp>
      <p:sp>
        <p:nvSpPr>
          <p:cNvPr id="68" name="Line 9">
            <a:extLst>
              <a:ext uri="{FF2B5EF4-FFF2-40B4-BE49-F238E27FC236}">
                <a16:creationId xmlns:a16="http://schemas.microsoft.com/office/drawing/2014/main" id="{20501936-8CCB-7487-3FF3-1C3CD125ABAC}"/>
              </a:ext>
            </a:extLst>
          </p:cNvPr>
          <p:cNvSpPr>
            <a:spLocks noChangeShapeType="1"/>
          </p:cNvSpPr>
          <p:nvPr/>
        </p:nvSpPr>
        <p:spPr bwMode="auto">
          <a:xfrm>
            <a:off x="2969562" y="4377143"/>
            <a:ext cx="0" cy="736487"/>
          </a:xfrm>
          <a:prstGeom prst="line">
            <a:avLst/>
          </a:prstGeom>
          <a:noFill/>
          <a:ln w="7938" cap="flat">
            <a:solidFill>
              <a:srgbClr val="999999"/>
            </a:solidFill>
            <a:prstDash val="solid"/>
            <a:miter lim="800000"/>
            <a:headEnd/>
            <a:tailEnd/>
          </a:ln>
          <a:extLst>
            <a:ext uri="{909E8E84-426E-40DD-AFC4-6F175D3DCCD1}">
              <a14:hiddenFill xmlns:a14="http://schemas.microsoft.com/office/drawing/2010/main">
                <a:noFill/>
              </a14:hiddenFill>
            </a:ext>
          </a:extLst>
        </p:spPr>
        <p:txBody>
          <a:bodyPr vert="horz" wrap="square" lIns="72354" tIns="36177" rIns="72354" bIns="36177" numCol="1" anchor="t" anchorCtr="0" compatLnSpc="1">
            <a:prstTxWarp prst="textNoShape">
              <a:avLst/>
            </a:prstTxWarp>
          </a:bodyPr>
          <a:lstStyle/>
          <a:p>
            <a:r>
              <a:rPr lang="en-US" sz="1424" dirty="0"/>
              <a:t> </a:t>
            </a:r>
          </a:p>
        </p:txBody>
      </p:sp>
      <p:sp>
        <p:nvSpPr>
          <p:cNvPr id="69" name="Down Arrow 66">
            <a:extLst>
              <a:ext uri="{FF2B5EF4-FFF2-40B4-BE49-F238E27FC236}">
                <a16:creationId xmlns:a16="http://schemas.microsoft.com/office/drawing/2014/main" id="{81B28B1C-3BFC-E80D-C659-C9F5A3B96B19}"/>
              </a:ext>
            </a:extLst>
          </p:cNvPr>
          <p:cNvSpPr/>
          <p:nvPr/>
        </p:nvSpPr>
        <p:spPr>
          <a:xfrm flipV="1">
            <a:off x="1169566" y="4725169"/>
            <a:ext cx="89371" cy="180429"/>
          </a:xfrm>
          <a:prstGeom prst="downArrow">
            <a:avLst/>
          </a:prstGeom>
          <a:solidFill>
            <a:srgbClr val="F4811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9"/>
              </a:spcBef>
              <a:spcAft>
                <a:spcPts val="79"/>
              </a:spcAft>
            </a:pPr>
            <a:endParaRPr lang="en-US" sz="1108" dirty="0"/>
          </a:p>
        </p:txBody>
      </p:sp>
      <p:sp>
        <p:nvSpPr>
          <p:cNvPr id="70" name="Text Placeholder 9">
            <a:extLst>
              <a:ext uri="{FF2B5EF4-FFF2-40B4-BE49-F238E27FC236}">
                <a16:creationId xmlns:a16="http://schemas.microsoft.com/office/drawing/2014/main" id="{E47E7FF1-40EE-F7EF-1C86-B4FD284A79D5}"/>
              </a:ext>
            </a:extLst>
          </p:cNvPr>
          <p:cNvSpPr txBox="1">
            <a:spLocks/>
          </p:cNvSpPr>
          <p:nvPr/>
        </p:nvSpPr>
        <p:spPr>
          <a:xfrm>
            <a:off x="6765663" y="1913461"/>
            <a:ext cx="1286237" cy="416396"/>
          </a:xfrm>
          <a:prstGeom prst="rect">
            <a:avLst/>
          </a:prstGeom>
        </p:spPr>
        <p:txBody>
          <a:bodyPr vert="horz" wrap="square" lIns="0" tIns="0" rIns="0" bIns="0" rtlCol="0">
            <a:spAutoFit/>
          </a:bodyPr>
          <a:lstStyle>
            <a:lvl1pPr marL="0" indent="0" algn="ctr" defTabSz="914400" rtl="0" eaLnBrk="1" latinLnBrk="0" hangingPunct="1">
              <a:lnSpc>
                <a:spcPct val="100000"/>
              </a:lnSpc>
              <a:spcBef>
                <a:spcPts val="0"/>
              </a:spcBef>
              <a:spcAft>
                <a:spcPts val="400"/>
              </a:spcAft>
              <a:buFont typeface="Arial" pitchFamily="34" charset="0"/>
              <a:buNone/>
              <a:defRPr sz="1000" b="0" kern="1200" cap="none" baseline="0">
                <a:solidFill>
                  <a:srgbClr val="4D4D4D"/>
                </a:solidFill>
                <a:latin typeface="Arial" panose="020B0604020202020204" pitchFamily="34" charset="0"/>
                <a:ea typeface="+mn-ea"/>
                <a:cs typeface="Arial" panose="020B0604020202020204" pitchFamily="34" charset="0"/>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623888" indent="-188913" algn="l" defTabSz="914400" rtl="0" eaLnBrk="1" latinLnBrk="0" hangingPunct="1">
              <a:lnSpc>
                <a:spcPct val="110000"/>
              </a:lnSpc>
              <a:spcBef>
                <a:spcPts val="100"/>
              </a:spcBef>
              <a:spcAft>
                <a:spcPts val="200"/>
              </a:spcAft>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en-US" sz="791" b="1" dirty="0">
              <a:solidFill>
                <a:schemeClr val="bg1">
                  <a:lumMod val="50000"/>
                </a:schemeClr>
              </a:solidFill>
            </a:endParaRPr>
          </a:p>
          <a:p>
            <a:pPr algn="l"/>
            <a:r>
              <a:rPr lang="en-US" sz="791" b="1" dirty="0">
                <a:solidFill>
                  <a:schemeClr val="bg1">
                    <a:lumMod val="50000"/>
                  </a:schemeClr>
                </a:solidFill>
              </a:rPr>
              <a:t>FY 2020/21: </a:t>
            </a:r>
            <a:br>
              <a:rPr lang="en-US" sz="791" b="1" dirty="0">
                <a:solidFill>
                  <a:schemeClr val="bg1">
                    <a:lumMod val="50000"/>
                  </a:schemeClr>
                </a:solidFill>
              </a:rPr>
            </a:br>
            <a:r>
              <a:rPr lang="en-US" sz="791" b="1" dirty="0">
                <a:solidFill>
                  <a:schemeClr val="bg1">
                    <a:lumMod val="50000"/>
                  </a:schemeClr>
                </a:solidFill>
              </a:rPr>
              <a:t>-R1,8 billion </a:t>
            </a:r>
          </a:p>
        </p:txBody>
      </p:sp>
      <p:pic>
        <p:nvPicPr>
          <p:cNvPr id="71" name="Picture 70">
            <a:extLst>
              <a:ext uri="{FF2B5EF4-FFF2-40B4-BE49-F238E27FC236}">
                <a16:creationId xmlns:a16="http://schemas.microsoft.com/office/drawing/2014/main" id="{A8D57319-1BE4-311E-FAC1-546AA87A2C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1370" y="1570511"/>
            <a:ext cx="419106" cy="534389"/>
          </a:xfrm>
          <a:prstGeom prst="rect">
            <a:avLst/>
          </a:prstGeom>
        </p:spPr>
      </p:pic>
      <p:sp>
        <p:nvSpPr>
          <p:cNvPr id="72" name="Down Arrow 29">
            <a:extLst>
              <a:ext uri="{FF2B5EF4-FFF2-40B4-BE49-F238E27FC236}">
                <a16:creationId xmlns:a16="http://schemas.microsoft.com/office/drawing/2014/main" id="{B4AC58E7-F9C8-BE8B-F661-6E05E5BDDE8A}"/>
              </a:ext>
            </a:extLst>
          </p:cNvPr>
          <p:cNvSpPr/>
          <p:nvPr/>
        </p:nvSpPr>
        <p:spPr>
          <a:xfrm rot="10800000">
            <a:off x="1186929" y="2874300"/>
            <a:ext cx="89371" cy="180429"/>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9"/>
              </a:spcBef>
              <a:spcAft>
                <a:spcPts val="79"/>
              </a:spcAft>
            </a:pPr>
            <a:endParaRPr lang="en-US" sz="1108" dirty="0"/>
          </a:p>
        </p:txBody>
      </p:sp>
      <p:pic>
        <p:nvPicPr>
          <p:cNvPr id="73" name="Picture 72">
            <a:extLst>
              <a:ext uri="{FF2B5EF4-FFF2-40B4-BE49-F238E27FC236}">
                <a16:creationId xmlns:a16="http://schemas.microsoft.com/office/drawing/2014/main" id="{76DC3C47-27C5-DEFC-210D-8A04022995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18115" y="2569139"/>
            <a:ext cx="419106" cy="534389"/>
          </a:xfrm>
          <a:prstGeom prst="rect">
            <a:avLst/>
          </a:prstGeom>
        </p:spPr>
      </p:pic>
      <p:sp>
        <p:nvSpPr>
          <p:cNvPr id="74" name="Text Placeholder 9">
            <a:extLst>
              <a:ext uri="{FF2B5EF4-FFF2-40B4-BE49-F238E27FC236}">
                <a16:creationId xmlns:a16="http://schemas.microsoft.com/office/drawing/2014/main" id="{8BC4F9E5-0FFE-2A5A-DBB4-4CE0C9928317}"/>
              </a:ext>
            </a:extLst>
          </p:cNvPr>
          <p:cNvSpPr txBox="1">
            <a:spLocks/>
          </p:cNvSpPr>
          <p:nvPr/>
        </p:nvSpPr>
        <p:spPr>
          <a:xfrm>
            <a:off x="6765663" y="2978062"/>
            <a:ext cx="1478241" cy="243400"/>
          </a:xfrm>
          <a:prstGeom prst="rect">
            <a:avLst/>
          </a:prstGeom>
        </p:spPr>
        <p:txBody>
          <a:bodyPr vert="horz" wrap="square" lIns="0" tIns="0" rIns="0" bIns="0" rtlCol="0">
            <a:spAutoFit/>
          </a:bodyPr>
          <a:lstStyle>
            <a:lvl1pPr marL="0" indent="0" algn="ctr" defTabSz="914400" rtl="0" eaLnBrk="1" latinLnBrk="0" hangingPunct="1">
              <a:lnSpc>
                <a:spcPct val="100000"/>
              </a:lnSpc>
              <a:spcBef>
                <a:spcPts val="0"/>
              </a:spcBef>
              <a:spcAft>
                <a:spcPts val="400"/>
              </a:spcAft>
              <a:buFont typeface="Arial" pitchFamily="34" charset="0"/>
              <a:buNone/>
              <a:defRPr sz="1000" b="0" kern="1200" cap="none" baseline="0">
                <a:solidFill>
                  <a:srgbClr val="4D4D4D"/>
                </a:solidFill>
                <a:latin typeface="Arial" panose="020B0604020202020204" pitchFamily="34" charset="0"/>
                <a:ea typeface="+mn-ea"/>
                <a:cs typeface="Arial" panose="020B0604020202020204" pitchFamily="34" charset="0"/>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623888" indent="-188913" algn="l" defTabSz="914400" rtl="0" eaLnBrk="1" latinLnBrk="0" hangingPunct="1">
              <a:lnSpc>
                <a:spcPct val="110000"/>
              </a:lnSpc>
              <a:spcBef>
                <a:spcPts val="100"/>
              </a:spcBef>
              <a:spcAft>
                <a:spcPts val="200"/>
              </a:spcAft>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791" b="1" dirty="0">
                <a:solidFill>
                  <a:schemeClr val="bg1">
                    <a:lumMod val="50000"/>
                  </a:schemeClr>
                </a:solidFill>
              </a:rPr>
              <a:t>FY2021/22 </a:t>
            </a:r>
            <a:br>
              <a:rPr lang="en-US" sz="791" b="1" dirty="0">
                <a:solidFill>
                  <a:schemeClr val="bg1">
                    <a:lumMod val="50000"/>
                  </a:schemeClr>
                </a:solidFill>
              </a:rPr>
            </a:br>
            <a:r>
              <a:rPr lang="en-US" sz="791" b="1" dirty="0">
                <a:solidFill>
                  <a:schemeClr val="bg1">
                    <a:lumMod val="50000"/>
                  </a:schemeClr>
                </a:solidFill>
              </a:rPr>
              <a:t>R3,8 billion</a:t>
            </a:r>
          </a:p>
        </p:txBody>
      </p:sp>
      <p:sp>
        <p:nvSpPr>
          <p:cNvPr id="75" name="Text Placeholder 9">
            <a:extLst>
              <a:ext uri="{FF2B5EF4-FFF2-40B4-BE49-F238E27FC236}">
                <a16:creationId xmlns:a16="http://schemas.microsoft.com/office/drawing/2014/main" id="{95FEBCB6-C1AB-0D49-09B9-E0C71D724C69}"/>
              </a:ext>
            </a:extLst>
          </p:cNvPr>
          <p:cNvSpPr txBox="1">
            <a:spLocks/>
          </p:cNvSpPr>
          <p:nvPr/>
        </p:nvSpPr>
        <p:spPr>
          <a:xfrm>
            <a:off x="3116097" y="3911477"/>
            <a:ext cx="1478241" cy="243400"/>
          </a:xfrm>
          <a:prstGeom prst="rect">
            <a:avLst/>
          </a:prstGeom>
        </p:spPr>
        <p:txBody>
          <a:bodyPr vert="horz" wrap="square" lIns="0" tIns="0" rIns="0" bIns="0" rtlCol="0">
            <a:spAutoFit/>
          </a:bodyPr>
          <a:lstStyle>
            <a:lvl1pPr marL="0" indent="0" algn="ctr" defTabSz="914400" rtl="0" eaLnBrk="1" latinLnBrk="0" hangingPunct="1">
              <a:lnSpc>
                <a:spcPct val="100000"/>
              </a:lnSpc>
              <a:spcBef>
                <a:spcPts val="0"/>
              </a:spcBef>
              <a:spcAft>
                <a:spcPts val="400"/>
              </a:spcAft>
              <a:buFont typeface="Arial" pitchFamily="34" charset="0"/>
              <a:buNone/>
              <a:defRPr sz="1000" b="0" kern="1200" cap="none" baseline="0">
                <a:solidFill>
                  <a:srgbClr val="4D4D4D"/>
                </a:solidFill>
                <a:latin typeface="Arial" panose="020B0604020202020204" pitchFamily="34" charset="0"/>
                <a:ea typeface="+mn-ea"/>
                <a:cs typeface="Arial" panose="020B0604020202020204" pitchFamily="34" charset="0"/>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623888" indent="-188913" algn="l" defTabSz="914400" rtl="0" eaLnBrk="1" latinLnBrk="0" hangingPunct="1">
              <a:lnSpc>
                <a:spcPct val="110000"/>
              </a:lnSpc>
              <a:spcBef>
                <a:spcPts val="100"/>
              </a:spcBef>
              <a:spcAft>
                <a:spcPts val="200"/>
              </a:spcAft>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791" b="1" dirty="0">
                <a:solidFill>
                  <a:schemeClr val="bg1">
                    <a:lumMod val="50000"/>
                  </a:schemeClr>
                </a:solidFill>
              </a:rPr>
              <a:t>FY2021/22 target: </a:t>
            </a:r>
            <a:br>
              <a:rPr lang="en-US" sz="791" b="1" dirty="0">
                <a:solidFill>
                  <a:schemeClr val="bg1">
                    <a:lumMod val="50000"/>
                  </a:schemeClr>
                </a:solidFill>
              </a:rPr>
            </a:br>
            <a:r>
              <a:rPr lang="en-US" sz="791" b="1" dirty="0">
                <a:solidFill>
                  <a:schemeClr val="bg1">
                    <a:lumMod val="50000"/>
                  </a:schemeClr>
                </a:solidFill>
              </a:rPr>
              <a:t>R973 million</a:t>
            </a:r>
          </a:p>
        </p:txBody>
      </p:sp>
      <p:grpSp>
        <p:nvGrpSpPr>
          <p:cNvPr id="76" name="Group 75">
            <a:extLst>
              <a:ext uri="{FF2B5EF4-FFF2-40B4-BE49-F238E27FC236}">
                <a16:creationId xmlns:a16="http://schemas.microsoft.com/office/drawing/2014/main" id="{8C0E218D-280B-4511-01EF-1C07A4B42359}"/>
              </a:ext>
            </a:extLst>
          </p:cNvPr>
          <p:cNvGrpSpPr/>
          <p:nvPr/>
        </p:nvGrpSpPr>
        <p:grpSpPr>
          <a:xfrm>
            <a:off x="1303114" y="3521533"/>
            <a:ext cx="654359" cy="654359"/>
            <a:chOff x="5978735" y="-1059345"/>
            <a:chExt cx="1005842" cy="1005842"/>
          </a:xfrm>
        </p:grpSpPr>
        <p:pic>
          <p:nvPicPr>
            <p:cNvPr id="77" name="Picture 76">
              <a:extLst>
                <a:ext uri="{FF2B5EF4-FFF2-40B4-BE49-F238E27FC236}">
                  <a16:creationId xmlns:a16="http://schemas.microsoft.com/office/drawing/2014/main" id="{BC1031E0-118F-E85E-62F4-16BDA4D061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78735" y="-1059345"/>
              <a:ext cx="1005842" cy="1005842"/>
            </a:xfrm>
            <a:prstGeom prst="rect">
              <a:avLst/>
            </a:prstGeom>
          </p:spPr>
        </p:pic>
        <p:pic>
          <p:nvPicPr>
            <p:cNvPr id="78" name="Picture 77">
              <a:extLst>
                <a:ext uri="{FF2B5EF4-FFF2-40B4-BE49-F238E27FC236}">
                  <a16:creationId xmlns:a16="http://schemas.microsoft.com/office/drawing/2014/main" id="{B8D11EBC-9A5A-BA62-119E-EC608AC5326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78735" y="-603449"/>
              <a:ext cx="1005842" cy="549945"/>
            </a:xfrm>
            <a:prstGeom prst="rect">
              <a:avLst/>
            </a:prstGeom>
          </p:spPr>
        </p:pic>
      </p:grpSp>
      <p:pic>
        <p:nvPicPr>
          <p:cNvPr id="79" name="Picture 78">
            <a:extLst>
              <a:ext uri="{FF2B5EF4-FFF2-40B4-BE49-F238E27FC236}">
                <a16:creationId xmlns:a16="http://schemas.microsoft.com/office/drawing/2014/main" id="{E5368622-7AF2-92CA-C8D2-E0B2085010B5}"/>
              </a:ext>
            </a:extLst>
          </p:cNvPr>
          <p:cNvPicPr>
            <a:picLocks noChangeAspect="1"/>
          </p:cNvPicPr>
          <p:nvPr/>
        </p:nvPicPr>
        <p:blipFill>
          <a:blip r:embed="rId7"/>
          <a:stretch>
            <a:fillRect/>
          </a:stretch>
        </p:blipFill>
        <p:spPr>
          <a:xfrm>
            <a:off x="4948796" y="3612380"/>
            <a:ext cx="498916" cy="472188"/>
          </a:xfrm>
          <a:prstGeom prst="rect">
            <a:avLst/>
          </a:prstGeom>
        </p:spPr>
      </p:pic>
      <p:sp>
        <p:nvSpPr>
          <p:cNvPr id="80" name="Text Placeholder 9">
            <a:extLst>
              <a:ext uri="{FF2B5EF4-FFF2-40B4-BE49-F238E27FC236}">
                <a16:creationId xmlns:a16="http://schemas.microsoft.com/office/drawing/2014/main" id="{D1E1E3BD-B8EF-333B-8451-4BBF82538A1E}"/>
              </a:ext>
            </a:extLst>
          </p:cNvPr>
          <p:cNvSpPr txBox="1">
            <a:spLocks/>
          </p:cNvSpPr>
          <p:nvPr/>
        </p:nvSpPr>
        <p:spPr>
          <a:xfrm>
            <a:off x="6844080" y="3911477"/>
            <a:ext cx="1478241" cy="243400"/>
          </a:xfrm>
          <a:prstGeom prst="rect">
            <a:avLst/>
          </a:prstGeom>
        </p:spPr>
        <p:txBody>
          <a:bodyPr vert="horz" wrap="square" lIns="0" tIns="0" rIns="0" bIns="0" rtlCol="0">
            <a:spAutoFit/>
          </a:bodyPr>
          <a:lstStyle>
            <a:lvl1pPr marL="0" indent="0" algn="ctr" defTabSz="914400" rtl="0" eaLnBrk="1" latinLnBrk="0" hangingPunct="1">
              <a:lnSpc>
                <a:spcPct val="100000"/>
              </a:lnSpc>
              <a:spcBef>
                <a:spcPts val="0"/>
              </a:spcBef>
              <a:spcAft>
                <a:spcPts val="400"/>
              </a:spcAft>
              <a:buFont typeface="Arial" pitchFamily="34" charset="0"/>
              <a:buNone/>
              <a:defRPr sz="1000" b="0" kern="1200" cap="none" baseline="0">
                <a:solidFill>
                  <a:srgbClr val="4D4D4D"/>
                </a:solidFill>
                <a:latin typeface="Arial" panose="020B0604020202020204" pitchFamily="34" charset="0"/>
                <a:ea typeface="+mn-ea"/>
                <a:cs typeface="Arial" panose="020B0604020202020204" pitchFamily="34" charset="0"/>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623888" indent="-188913" algn="l" defTabSz="914400" rtl="0" eaLnBrk="1" latinLnBrk="0" hangingPunct="1">
              <a:lnSpc>
                <a:spcPct val="110000"/>
              </a:lnSpc>
              <a:spcBef>
                <a:spcPts val="100"/>
              </a:spcBef>
              <a:spcAft>
                <a:spcPts val="200"/>
              </a:spcAft>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791" b="1" dirty="0">
                <a:solidFill>
                  <a:schemeClr val="bg1">
                    <a:lumMod val="50000"/>
                  </a:schemeClr>
                </a:solidFill>
              </a:rPr>
              <a:t>FY2020/21: </a:t>
            </a:r>
            <a:br>
              <a:rPr lang="en-US" sz="791" b="1" dirty="0">
                <a:solidFill>
                  <a:schemeClr val="bg1">
                    <a:lumMod val="50000"/>
                  </a:schemeClr>
                </a:solidFill>
              </a:rPr>
            </a:br>
            <a:r>
              <a:rPr lang="en-US" sz="791" b="1" dirty="0">
                <a:solidFill>
                  <a:schemeClr val="bg1">
                    <a:lumMod val="50000"/>
                  </a:schemeClr>
                </a:solidFill>
              </a:rPr>
              <a:t>R31,6 billion</a:t>
            </a:r>
          </a:p>
        </p:txBody>
      </p:sp>
      <p:sp>
        <p:nvSpPr>
          <p:cNvPr id="81" name="Text Placeholder 8">
            <a:extLst>
              <a:ext uri="{FF2B5EF4-FFF2-40B4-BE49-F238E27FC236}">
                <a16:creationId xmlns:a16="http://schemas.microsoft.com/office/drawing/2014/main" id="{A040168C-10C9-AB2B-5BBB-6DEB4D9C6ECF}"/>
              </a:ext>
            </a:extLst>
          </p:cNvPr>
          <p:cNvSpPr txBox="1">
            <a:spLocks/>
          </p:cNvSpPr>
          <p:nvPr/>
        </p:nvSpPr>
        <p:spPr>
          <a:xfrm>
            <a:off x="1941547" y="4530490"/>
            <a:ext cx="967475" cy="178190"/>
          </a:xfrm>
          <a:prstGeom prst="rect">
            <a:avLst/>
          </a:prstGeom>
        </p:spPr>
        <p:txBody>
          <a:bodyPr vert="horz" wrap="square" lIns="0" tIns="0" rIns="0" bIns="0" rtlCol="0">
            <a:spAutoFit/>
          </a:bodyPr>
          <a:lstStyle>
            <a:lvl1pPr marL="0" indent="0" algn="ctr" defTabSz="914400" rtl="0" eaLnBrk="1" latinLnBrk="0" hangingPunct="1">
              <a:lnSpc>
                <a:spcPct val="110000"/>
              </a:lnSpc>
              <a:spcBef>
                <a:spcPts val="1200"/>
              </a:spcBef>
              <a:spcAft>
                <a:spcPts val="400"/>
              </a:spcAft>
              <a:buFont typeface="Arial" pitchFamily="34" charset="0"/>
              <a:buNone/>
              <a:defRPr sz="1800" b="1" kern="1200" cap="none" baseline="0">
                <a:solidFill>
                  <a:srgbClr val="4D4D4D"/>
                </a:solidFill>
                <a:latin typeface="Arial Black" panose="020B0A04020102020204" pitchFamily="34" charset="0"/>
                <a:ea typeface="+mn-ea"/>
                <a:cs typeface="Arial" panose="020B0604020202020204" pitchFamily="34" charset="0"/>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623888" indent="-188913" algn="l" defTabSz="914400" rtl="0" eaLnBrk="1" latinLnBrk="0" hangingPunct="1">
              <a:lnSpc>
                <a:spcPct val="110000"/>
              </a:lnSpc>
              <a:spcBef>
                <a:spcPts val="100"/>
              </a:spcBef>
              <a:spcAft>
                <a:spcPts val="200"/>
              </a:spcAft>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108" dirty="0">
                <a:solidFill>
                  <a:schemeClr val="bg1">
                    <a:lumMod val="50000"/>
                  </a:schemeClr>
                </a:solidFill>
                <a:latin typeface="+mn-lt"/>
              </a:rPr>
              <a:t>Gearing Ratio</a:t>
            </a:r>
          </a:p>
        </p:txBody>
      </p:sp>
      <p:grpSp>
        <p:nvGrpSpPr>
          <p:cNvPr id="82" name="Group 81">
            <a:extLst>
              <a:ext uri="{FF2B5EF4-FFF2-40B4-BE49-F238E27FC236}">
                <a16:creationId xmlns:a16="http://schemas.microsoft.com/office/drawing/2014/main" id="{47465F2F-4684-BD2D-3538-5435CD92FBB1}"/>
              </a:ext>
            </a:extLst>
          </p:cNvPr>
          <p:cNvGrpSpPr/>
          <p:nvPr/>
        </p:nvGrpSpPr>
        <p:grpSpPr>
          <a:xfrm>
            <a:off x="1332781" y="4433909"/>
            <a:ext cx="610242" cy="610242"/>
            <a:chOff x="6721665" y="2606521"/>
            <a:chExt cx="1005842" cy="1005842"/>
          </a:xfrm>
        </p:grpSpPr>
        <p:pic>
          <p:nvPicPr>
            <p:cNvPr id="83" name="Picture 82">
              <a:extLst>
                <a:ext uri="{FF2B5EF4-FFF2-40B4-BE49-F238E27FC236}">
                  <a16:creationId xmlns:a16="http://schemas.microsoft.com/office/drawing/2014/main" id="{9BD032EF-0803-1971-DBDA-A1959E2A41A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21665" y="2606521"/>
              <a:ext cx="1005842" cy="1005842"/>
            </a:xfrm>
            <a:prstGeom prst="rect">
              <a:avLst/>
            </a:prstGeom>
          </p:spPr>
        </p:pic>
        <p:pic>
          <p:nvPicPr>
            <p:cNvPr id="84" name="Picture 83">
              <a:extLst>
                <a:ext uri="{FF2B5EF4-FFF2-40B4-BE49-F238E27FC236}">
                  <a16:creationId xmlns:a16="http://schemas.microsoft.com/office/drawing/2014/main" id="{1B58E42D-A2EA-4F67-9443-E88B6AB2C93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721665" y="3212975"/>
              <a:ext cx="1005842" cy="399387"/>
            </a:xfrm>
            <a:prstGeom prst="rect">
              <a:avLst/>
            </a:prstGeom>
          </p:spPr>
        </p:pic>
      </p:grpSp>
      <p:sp>
        <p:nvSpPr>
          <p:cNvPr id="85" name="Text Placeholder 9">
            <a:extLst>
              <a:ext uri="{FF2B5EF4-FFF2-40B4-BE49-F238E27FC236}">
                <a16:creationId xmlns:a16="http://schemas.microsoft.com/office/drawing/2014/main" id="{F9DF6913-0AC8-44F7-6138-EC7119B28112}"/>
              </a:ext>
            </a:extLst>
          </p:cNvPr>
          <p:cNvSpPr txBox="1">
            <a:spLocks/>
          </p:cNvSpPr>
          <p:nvPr/>
        </p:nvSpPr>
        <p:spPr>
          <a:xfrm>
            <a:off x="3116097" y="4823129"/>
            <a:ext cx="1478241" cy="243400"/>
          </a:xfrm>
          <a:prstGeom prst="rect">
            <a:avLst/>
          </a:prstGeom>
        </p:spPr>
        <p:txBody>
          <a:bodyPr vert="horz" wrap="square" lIns="0" tIns="0" rIns="0" bIns="0" rtlCol="0">
            <a:spAutoFit/>
          </a:bodyPr>
          <a:lstStyle>
            <a:lvl1pPr marL="0" indent="0" algn="ctr" defTabSz="914400" rtl="0" eaLnBrk="1" latinLnBrk="0" hangingPunct="1">
              <a:lnSpc>
                <a:spcPct val="100000"/>
              </a:lnSpc>
              <a:spcBef>
                <a:spcPts val="0"/>
              </a:spcBef>
              <a:spcAft>
                <a:spcPts val="400"/>
              </a:spcAft>
              <a:buFont typeface="Arial" pitchFamily="34" charset="0"/>
              <a:buNone/>
              <a:defRPr sz="1000" b="0" kern="1200" cap="none" baseline="0">
                <a:solidFill>
                  <a:srgbClr val="4D4D4D"/>
                </a:solidFill>
                <a:latin typeface="Arial" panose="020B0604020202020204" pitchFamily="34" charset="0"/>
                <a:ea typeface="+mn-ea"/>
                <a:cs typeface="Arial" panose="020B0604020202020204" pitchFamily="34" charset="0"/>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623888" indent="-188913" algn="l" defTabSz="914400" rtl="0" eaLnBrk="1" latinLnBrk="0" hangingPunct="1">
              <a:lnSpc>
                <a:spcPct val="110000"/>
              </a:lnSpc>
              <a:spcBef>
                <a:spcPts val="100"/>
              </a:spcBef>
              <a:spcAft>
                <a:spcPts val="200"/>
              </a:spcAft>
              <a:buFont typeface="Arial"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791" b="1" dirty="0">
                <a:solidFill>
                  <a:schemeClr val="bg1">
                    <a:lumMod val="50000"/>
                  </a:schemeClr>
                </a:solidFill>
              </a:rPr>
              <a:t>FY2020/21: </a:t>
            </a:r>
            <a:br>
              <a:rPr lang="en-US" sz="791" b="1" dirty="0">
                <a:solidFill>
                  <a:schemeClr val="bg1">
                    <a:lumMod val="50000"/>
                  </a:schemeClr>
                </a:solidFill>
              </a:rPr>
            </a:br>
            <a:r>
              <a:rPr lang="en-US" sz="791" b="1" dirty="0">
                <a:solidFill>
                  <a:schemeClr val="bg1">
                    <a:lumMod val="50000"/>
                  </a:schemeClr>
                </a:solidFill>
              </a:rPr>
              <a:t>23%</a:t>
            </a:r>
          </a:p>
        </p:txBody>
      </p:sp>
      <p:sp>
        <p:nvSpPr>
          <p:cNvPr id="86" name="Down Arrow 29">
            <a:extLst>
              <a:ext uri="{FF2B5EF4-FFF2-40B4-BE49-F238E27FC236}">
                <a16:creationId xmlns:a16="http://schemas.microsoft.com/office/drawing/2014/main" id="{85B985EF-38A7-6365-D1E5-FE09C77E8D43}"/>
              </a:ext>
            </a:extLst>
          </p:cNvPr>
          <p:cNvSpPr/>
          <p:nvPr/>
        </p:nvSpPr>
        <p:spPr>
          <a:xfrm rot="10800000">
            <a:off x="1181933" y="1882449"/>
            <a:ext cx="89371" cy="180429"/>
          </a:xfrm>
          <a:prstGeom prst="down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79"/>
              </a:spcBef>
              <a:spcAft>
                <a:spcPts val="79"/>
              </a:spcAft>
            </a:pPr>
            <a:endParaRPr lang="en-US" sz="1108" dirty="0"/>
          </a:p>
        </p:txBody>
      </p:sp>
    </p:spTree>
    <p:extLst>
      <p:ext uri="{BB962C8B-B14F-4D97-AF65-F5344CB8AC3E}">
        <p14:creationId xmlns:p14="http://schemas.microsoft.com/office/powerpoint/2010/main" val="3837556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1736-32BF-C6E7-149F-71840DE5B772}"/>
              </a:ext>
            </a:extLst>
          </p:cNvPr>
          <p:cNvSpPr>
            <a:spLocks noGrp="1"/>
          </p:cNvSpPr>
          <p:nvPr>
            <p:ph type="title"/>
          </p:nvPr>
        </p:nvSpPr>
        <p:spPr/>
        <p:txBody>
          <a:bodyPr>
            <a:normAutofit fontScale="90000"/>
          </a:bodyPr>
          <a:lstStyle/>
          <a:p>
            <a:br>
              <a:rPr lang="en-US" dirty="0"/>
            </a:br>
            <a:r>
              <a:rPr lang="en-US" dirty="0"/>
              <a:t>FINANCIAL PERFORMANCE – TRAFFIC VOLUMES</a:t>
            </a:r>
            <a:endParaRPr lang="en-GB" dirty="0"/>
          </a:p>
        </p:txBody>
      </p:sp>
      <p:sp>
        <p:nvSpPr>
          <p:cNvPr id="18" name="Content Placeholder 17">
            <a:extLst>
              <a:ext uri="{FF2B5EF4-FFF2-40B4-BE49-F238E27FC236}">
                <a16:creationId xmlns:a16="http://schemas.microsoft.com/office/drawing/2014/main" id="{141B87F6-E052-1328-55F7-42E122C7D99E}"/>
              </a:ext>
            </a:extLst>
          </p:cNvPr>
          <p:cNvSpPr>
            <a:spLocks noGrp="1"/>
          </p:cNvSpPr>
          <p:nvPr>
            <p:ph idx="1"/>
          </p:nvPr>
        </p:nvSpPr>
        <p:spPr>
          <a:xfrm>
            <a:off x="250825" y="4293096"/>
            <a:ext cx="8642350" cy="1080120"/>
          </a:xfrm>
          <a:solidFill>
            <a:srgbClr val="EBEFF3"/>
          </a:solidFill>
        </p:spPr>
        <p:txBody>
          <a:bodyPr vert="horz" lIns="72000" tIns="72000" rIns="72000" bIns="72000" rtlCol="0">
            <a:normAutofit/>
          </a:bodyPr>
          <a:lstStyle/>
          <a:p>
            <a:pPr lvl="1"/>
            <a:r>
              <a:rPr lang="en-ZA" dirty="0">
                <a:solidFill>
                  <a:schemeClr val="tx1"/>
                </a:solidFill>
              </a:rPr>
              <a:t>Traffic volumes more than doubled in comparison to 2020/21 but remained at about 50% of pre pandemic levels  of 2019. </a:t>
            </a:r>
          </a:p>
          <a:p>
            <a:pPr lvl="1"/>
            <a:r>
              <a:rPr lang="en-ZA" dirty="0">
                <a:solidFill>
                  <a:schemeClr val="tx1"/>
                </a:solidFill>
              </a:rPr>
              <a:t>Travel bans, national lockdown and civil unrests contributed to the slow recovery. </a:t>
            </a:r>
            <a:endParaRPr lang="en-US" dirty="0">
              <a:solidFill>
                <a:schemeClr val="tx1"/>
              </a:solidFill>
            </a:endParaRPr>
          </a:p>
        </p:txBody>
      </p:sp>
      <p:graphicFrame>
        <p:nvGraphicFramePr>
          <p:cNvPr id="14" name="Chart 13">
            <a:extLst>
              <a:ext uri="{FF2B5EF4-FFF2-40B4-BE49-F238E27FC236}">
                <a16:creationId xmlns:a16="http://schemas.microsoft.com/office/drawing/2014/main" id="{C0DBA2FE-C89D-856B-A145-1A62F122D090}"/>
              </a:ext>
            </a:extLst>
          </p:cNvPr>
          <p:cNvGraphicFramePr/>
          <p:nvPr/>
        </p:nvGraphicFramePr>
        <p:xfrm>
          <a:off x="4572000" y="1268760"/>
          <a:ext cx="4537074" cy="2663825"/>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DC332703-B2C7-0120-8775-CC50F5A70B4B}"/>
              </a:ext>
            </a:extLst>
          </p:cNvPr>
          <p:cNvSpPr/>
          <p:nvPr/>
        </p:nvSpPr>
        <p:spPr>
          <a:xfrm>
            <a:off x="5004047" y="1021206"/>
            <a:ext cx="3889128" cy="287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100" dirty="0">
                <a:solidFill>
                  <a:schemeClr val="tx1"/>
                </a:solidFill>
              </a:rPr>
              <a:t>AIRCRAFT MOVEMENT (Thousands)</a:t>
            </a:r>
            <a:endParaRPr lang="en-ZA" sz="1100" dirty="0">
              <a:solidFill>
                <a:schemeClr val="tx1"/>
              </a:solidFill>
            </a:endParaRPr>
          </a:p>
        </p:txBody>
      </p:sp>
      <p:graphicFrame>
        <p:nvGraphicFramePr>
          <p:cNvPr id="16" name="Chart 15">
            <a:extLst>
              <a:ext uri="{FF2B5EF4-FFF2-40B4-BE49-F238E27FC236}">
                <a16:creationId xmlns:a16="http://schemas.microsoft.com/office/drawing/2014/main" id="{A1D988E7-E1D8-D21B-3B50-454B025D9440}"/>
              </a:ext>
            </a:extLst>
          </p:cNvPr>
          <p:cNvGraphicFramePr/>
          <p:nvPr/>
        </p:nvGraphicFramePr>
        <p:xfrm>
          <a:off x="160196" y="1268760"/>
          <a:ext cx="4393058" cy="2663825"/>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a:extLst>
              <a:ext uri="{FF2B5EF4-FFF2-40B4-BE49-F238E27FC236}">
                <a16:creationId xmlns:a16="http://schemas.microsoft.com/office/drawing/2014/main" id="{AD92F552-9401-4BC3-618B-2AE49458CAAC}"/>
              </a:ext>
            </a:extLst>
          </p:cNvPr>
          <p:cNvSpPr/>
          <p:nvPr/>
        </p:nvSpPr>
        <p:spPr>
          <a:xfrm>
            <a:off x="467544" y="1021206"/>
            <a:ext cx="3889128" cy="287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100" dirty="0">
                <a:solidFill>
                  <a:schemeClr val="tx1"/>
                </a:solidFill>
              </a:rPr>
              <a:t>DEPARTING PASSENGERS (Thousands)</a:t>
            </a:r>
            <a:endParaRPr lang="en-ZA" sz="1100" dirty="0">
              <a:solidFill>
                <a:schemeClr val="tx1"/>
              </a:solidFill>
            </a:endParaRPr>
          </a:p>
        </p:txBody>
      </p:sp>
    </p:spTree>
    <p:extLst>
      <p:ext uri="{BB962C8B-B14F-4D97-AF65-F5344CB8AC3E}">
        <p14:creationId xmlns:p14="http://schemas.microsoft.com/office/powerpoint/2010/main" val="633294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496265-6C55-271B-B0FF-3EB60913D87B}"/>
              </a:ext>
            </a:extLst>
          </p:cNvPr>
          <p:cNvSpPr>
            <a:spLocks noGrp="1"/>
          </p:cNvSpPr>
          <p:nvPr>
            <p:ph type="title"/>
          </p:nvPr>
        </p:nvSpPr>
        <p:spPr/>
        <p:txBody>
          <a:bodyPr/>
          <a:lstStyle/>
          <a:p>
            <a:br>
              <a:rPr lang="en-US" sz="2400" dirty="0"/>
            </a:br>
            <a:r>
              <a:rPr lang="en-US" sz="2400" dirty="0"/>
              <a:t>FINANCIAL PERFORMANCE - PERIOD ENDED 31 MARCH 2022</a:t>
            </a:r>
            <a:endParaRPr lang="en-ZA" sz="2400" dirty="0"/>
          </a:p>
        </p:txBody>
      </p:sp>
      <p:graphicFrame>
        <p:nvGraphicFramePr>
          <p:cNvPr id="7" name="Chart 6">
            <a:extLst>
              <a:ext uri="{FF2B5EF4-FFF2-40B4-BE49-F238E27FC236}">
                <a16:creationId xmlns:a16="http://schemas.microsoft.com/office/drawing/2014/main" id="{448F29E9-99C1-3CCA-F79A-F2E396473114}"/>
              </a:ext>
            </a:extLst>
          </p:cNvPr>
          <p:cNvGraphicFramePr/>
          <p:nvPr/>
        </p:nvGraphicFramePr>
        <p:xfrm>
          <a:off x="0" y="3790157"/>
          <a:ext cx="6193258" cy="2663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4462D7CF-597F-E5FB-A911-337A25227E1D}"/>
              </a:ext>
            </a:extLst>
          </p:cNvPr>
          <p:cNvSpPr/>
          <p:nvPr/>
        </p:nvSpPr>
        <p:spPr>
          <a:xfrm>
            <a:off x="251519" y="3790157"/>
            <a:ext cx="5760344" cy="287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100" dirty="0">
                <a:solidFill>
                  <a:schemeClr val="tx1"/>
                </a:solidFill>
              </a:rPr>
              <a:t>PROFIT AND LOSS (Rmn)</a:t>
            </a:r>
            <a:endParaRPr lang="en-ZA" sz="1100" dirty="0">
              <a:solidFill>
                <a:schemeClr val="tx1"/>
              </a:solidFill>
            </a:endParaRPr>
          </a:p>
        </p:txBody>
      </p:sp>
      <p:graphicFrame>
        <p:nvGraphicFramePr>
          <p:cNvPr id="9" name="Chart 8">
            <a:extLst>
              <a:ext uri="{FF2B5EF4-FFF2-40B4-BE49-F238E27FC236}">
                <a16:creationId xmlns:a16="http://schemas.microsoft.com/office/drawing/2014/main" id="{5CEB6A89-27DD-1CB0-B3C6-38DDBD52DEBD}"/>
              </a:ext>
            </a:extLst>
          </p:cNvPr>
          <p:cNvGraphicFramePr/>
          <p:nvPr/>
        </p:nvGraphicFramePr>
        <p:xfrm>
          <a:off x="4927" y="980084"/>
          <a:ext cx="9001570" cy="266382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FB55BCB-C94A-895F-250D-48A482EAA733}"/>
              </a:ext>
            </a:extLst>
          </p:cNvPr>
          <p:cNvSpPr/>
          <p:nvPr/>
        </p:nvSpPr>
        <p:spPr>
          <a:xfrm>
            <a:off x="251519" y="1125067"/>
            <a:ext cx="5760344" cy="287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100" dirty="0">
                <a:solidFill>
                  <a:schemeClr val="tx1"/>
                </a:solidFill>
              </a:rPr>
              <a:t>FINANCIAL PERFORMANCE AND INCOME &amp; EXPENDITURE (Rmn)</a:t>
            </a:r>
            <a:endParaRPr lang="en-ZA" sz="1100" dirty="0">
              <a:solidFill>
                <a:schemeClr val="tx1"/>
              </a:solidFill>
            </a:endParaRPr>
          </a:p>
        </p:txBody>
      </p:sp>
      <p:sp>
        <p:nvSpPr>
          <p:cNvPr id="12" name="Rectangle 11">
            <a:extLst>
              <a:ext uri="{FF2B5EF4-FFF2-40B4-BE49-F238E27FC236}">
                <a16:creationId xmlns:a16="http://schemas.microsoft.com/office/drawing/2014/main" id="{151C780D-FFBD-C649-6A09-FDFC62A668A7}"/>
              </a:ext>
            </a:extLst>
          </p:cNvPr>
          <p:cNvSpPr/>
          <p:nvPr/>
        </p:nvSpPr>
        <p:spPr>
          <a:xfrm>
            <a:off x="6135990" y="4149080"/>
            <a:ext cx="2935406" cy="2304256"/>
          </a:xfrm>
          <a:prstGeom prst="rect">
            <a:avLst/>
          </a:prstGeom>
          <a:solidFill>
            <a:srgbClr val="EBEFF3"/>
          </a:solidFill>
        </p:spPr>
        <p:txBody>
          <a:bodyPr vert="horz" lIns="72000" tIns="72000" rIns="252000" bIns="72000" rtlCol="0">
            <a:noAutofit/>
          </a:bodyPr>
          <a:lstStyle/>
          <a:p>
            <a:pPr marL="0" lvl="1">
              <a:lnSpc>
                <a:spcPct val="130000"/>
              </a:lnSpc>
              <a:spcBef>
                <a:spcPts val="200"/>
              </a:spcBef>
              <a:spcAft>
                <a:spcPts val="200"/>
              </a:spcAft>
              <a:buClr>
                <a:schemeClr val="accent1"/>
              </a:buClr>
            </a:pPr>
            <a:r>
              <a:rPr lang="en-ZA" sz="1400" dirty="0"/>
              <a:t>The performance reflects the impact of Covid-19 on the aviation sector in the last two financial years and consequent travel restrictions which continued during the year under review and had the effect of curtailing both aeronautical and non-aeronautical revenues.</a:t>
            </a:r>
          </a:p>
        </p:txBody>
      </p:sp>
      <p:sp>
        <p:nvSpPr>
          <p:cNvPr id="19" name="Rectangle 18">
            <a:extLst>
              <a:ext uri="{FF2B5EF4-FFF2-40B4-BE49-F238E27FC236}">
                <a16:creationId xmlns:a16="http://schemas.microsoft.com/office/drawing/2014/main" id="{8EBC6B2F-DBF2-A493-A7BE-7F0FB6F0F4CC}"/>
              </a:ext>
            </a:extLst>
          </p:cNvPr>
          <p:cNvSpPr/>
          <p:nvPr/>
        </p:nvSpPr>
        <p:spPr>
          <a:xfrm>
            <a:off x="6011863" y="4500580"/>
            <a:ext cx="72305" cy="1213626"/>
          </a:xfrm>
          <a:prstGeom prst="rightBrac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Tree>
    <p:extLst>
      <p:ext uri="{BB962C8B-B14F-4D97-AF65-F5344CB8AC3E}">
        <p14:creationId xmlns:p14="http://schemas.microsoft.com/office/powerpoint/2010/main" val="1444902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DCCF849D-2730-4222-21AA-2B65D76EE5A9}"/>
              </a:ext>
            </a:extLst>
          </p:cNvPr>
          <p:cNvGraphicFramePr/>
          <p:nvPr>
            <p:extLst>
              <p:ext uri="{D42A27DB-BD31-4B8C-83A1-F6EECF244321}">
                <p14:modId xmlns:p14="http://schemas.microsoft.com/office/powerpoint/2010/main" val="2920131151"/>
              </p:ext>
            </p:extLst>
          </p:nvPr>
        </p:nvGraphicFramePr>
        <p:xfrm>
          <a:off x="35496" y="1052736"/>
          <a:ext cx="6193258" cy="266382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a:extLst>
              <a:ext uri="{FF2B5EF4-FFF2-40B4-BE49-F238E27FC236}">
                <a16:creationId xmlns:a16="http://schemas.microsoft.com/office/drawing/2014/main" id="{CED870EA-5C15-9012-E2A0-E17D4EA01CA4}"/>
              </a:ext>
            </a:extLst>
          </p:cNvPr>
          <p:cNvSpPr/>
          <p:nvPr/>
        </p:nvSpPr>
        <p:spPr>
          <a:xfrm>
            <a:off x="251519" y="1197075"/>
            <a:ext cx="5760344" cy="287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100" dirty="0">
                <a:solidFill>
                  <a:schemeClr val="tx1"/>
                </a:solidFill>
              </a:rPr>
              <a:t>AERONAUTICAL REVENUE (Rmn)</a:t>
            </a:r>
            <a:endParaRPr lang="en-ZA" sz="1100" dirty="0">
              <a:solidFill>
                <a:schemeClr val="tx1"/>
              </a:solidFill>
            </a:endParaRPr>
          </a:p>
        </p:txBody>
      </p:sp>
      <p:sp>
        <p:nvSpPr>
          <p:cNvPr id="15" name="Rectangle 14">
            <a:extLst>
              <a:ext uri="{FF2B5EF4-FFF2-40B4-BE49-F238E27FC236}">
                <a16:creationId xmlns:a16="http://schemas.microsoft.com/office/drawing/2014/main" id="{9D5834F5-E512-E8B0-E9D4-1A94A7C673AB}"/>
              </a:ext>
            </a:extLst>
          </p:cNvPr>
          <p:cNvSpPr/>
          <p:nvPr/>
        </p:nvSpPr>
        <p:spPr>
          <a:xfrm>
            <a:off x="6228184" y="1240582"/>
            <a:ext cx="2843212" cy="1755601"/>
          </a:xfrm>
          <a:prstGeom prst="rect">
            <a:avLst/>
          </a:prstGeom>
          <a:solidFill>
            <a:srgbClr val="EBEFF3"/>
          </a:solidFill>
        </p:spPr>
        <p:txBody>
          <a:bodyPr vert="horz" lIns="72000" tIns="72000" rIns="252000" bIns="72000" rtlCol="0">
            <a:noAutofit/>
          </a:bodyPr>
          <a:lstStyle/>
          <a:p>
            <a:pPr marL="0" lvl="1">
              <a:lnSpc>
                <a:spcPct val="130000"/>
              </a:lnSpc>
              <a:spcBef>
                <a:spcPts val="200"/>
              </a:spcBef>
              <a:spcAft>
                <a:spcPts val="200"/>
              </a:spcAft>
              <a:buClr>
                <a:schemeClr val="accent1"/>
              </a:buClr>
            </a:pPr>
            <a:r>
              <a:rPr lang="en-ZA" sz="1400" dirty="0"/>
              <a:t>Aeronautical revenue improved significantly by 121.7% to R1,8 billion (2021: R810 million). The improvement is due to increase in aircraft landings and departing passenger numbers. </a:t>
            </a:r>
          </a:p>
        </p:txBody>
      </p:sp>
      <p:sp>
        <p:nvSpPr>
          <p:cNvPr id="17" name="Rectangle 18">
            <a:extLst>
              <a:ext uri="{FF2B5EF4-FFF2-40B4-BE49-F238E27FC236}">
                <a16:creationId xmlns:a16="http://schemas.microsoft.com/office/drawing/2014/main" id="{C21CEAEB-3A97-513A-E7AF-B22A5249A509}"/>
              </a:ext>
            </a:extLst>
          </p:cNvPr>
          <p:cNvSpPr/>
          <p:nvPr/>
        </p:nvSpPr>
        <p:spPr>
          <a:xfrm>
            <a:off x="6012160" y="1267991"/>
            <a:ext cx="73794" cy="1728192"/>
          </a:xfrm>
          <a:prstGeom prst="rightBrac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5" name="Title 4">
            <a:extLst>
              <a:ext uri="{FF2B5EF4-FFF2-40B4-BE49-F238E27FC236}">
                <a16:creationId xmlns:a16="http://schemas.microsoft.com/office/drawing/2014/main" id="{65747415-3412-0C67-A5A3-FC05C4647640}"/>
              </a:ext>
            </a:extLst>
          </p:cNvPr>
          <p:cNvSpPr>
            <a:spLocks noGrp="1"/>
          </p:cNvSpPr>
          <p:nvPr>
            <p:ph type="title"/>
          </p:nvPr>
        </p:nvSpPr>
        <p:spPr>
          <a:xfrm>
            <a:off x="250825" y="260350"/>
            <a:ext cx="8642350" cy="792435"/>
          </a:xfrm>
        </p:spPr>
        <p:txBody>
          <a:bodyPr/>
          <a:lstStyle/>
          <a:p>
            <a:r>
              <a:rPr lang="en-US" sz="2400" dirty="0"/>
              <a:t>FINANCIAL PERFORMANCE - PERIOD ENDED 31 MARCH 2022</a:t>
            </a:r>
            <a:endParaRPr lang="en-ZA" sz="2400" dirty="0"/>
          </a:p>
        </p:txBody>
      </p:sp>
      <p:graphicFrame>
        <p:nvGraphicFramePr>
          <p:cNvPr id="7" name="Chart 6">
            <a:extLst>
              <a:ext uri="{FF2B5EF4-FFF2-40B4-BE49-F238E27FC236}">
                <a16:creationId xmlns:a16="http://schemas.microsoft.com/office/drawing/2014/main" id="{E0BDBD22-9A41-4BDE-5530-015DF53D4714}"/>
              </a:ext>
            </a:extLst>
          </p:cNvPr>
          <p:cNvGraphicFramePr/>
          <p:nvPr>
            <p:extLst>
              <p:ext uri="{D42A27DB-BD31-4B8C-83A1-F6EECF244321}">
                <p14:modId xmlns:p14="http://schemas.microsoft.com/office/powerpoint/2010/main" val="919064086"/>
              </p:ext>
            </p:extLst>
          </p:nvPr>
        </p:nvGraphicFramePr>
        <p:xfrm>
          <a:off x="35496" y="3790156"/>
          <a:ext cx="6192688" cy="280749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A57255B2-D173-0E2E-4A74-91AB1CB48456}"/>
              </a:ext>
            </a:extLst>
          </p:cNvPr>
          <p:cNvSpPr/>
          <p:nvPr/>
        </p:nvSpPr>
        <p:spPr>
          <a:xfrm>
            <a:off x="251519" y="3790157"/>
            <a:ext cx="5760344" cy="287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100" dirty="0">
                <a:solidFill>
                  <a:schemeClr val="tx1"/>
                </a:solidFill>
              </a:rPr>
              <a:t>NON-AERONAUTICAL REVENUE (Rmn)</a:t>
            </a:r>
            <a:endParaRPr lang="en-ZA" sz="1100" dirty="0">
              <a:solidFill>
                <a:schemeClr val="tx1"/>
              </a:solidFill>
            </a:endParaRPr>
          </a:p>
        </p:txBody>
      </p:sp>
      <p:sp>
        <p:nvSpPr>
          <p:cNvPr id="9" name="Rectangle 8">
            <a:extLst>
              <a:ext uri="{FF2B5EF4-FFF2-40B4-BE49-F238E27FC236}">
                <a16:creationId xmlns:a16="http://schemas.microsoft.com/office/drawing/2014/main" id="{129DF2E8-66DE-A032-3608-B6E9848E5734}"/>
              </a:ext>
            </a:extLst>
          </p:cNvPr>
          <p:cNvSpPr/>
          <p:nvPr/>
        </p:nvSpPr>
        <p:spPr>
          <a:xfrm>
            <a:off x="6192390" y="3645024"/>
            <a:ext cx="2879006" cy="2663825"/>
          </a:xfrm>
          <a:prstGeom prst="rect">
            <a:avLst/>
          </a:prstGeom>
          <a:solidFill>
            <a:srgbClr val="EBEFF3"/>
          </a:solidFill>
        </p:spPr>
        <p:txBody>
          <a:bodyPr vert="horz" lIns="72000" tIns="72000" rIns="252000" bIns="72000" rtlCol="0">
            <a:noAutofit/>
          </a:bodyPr>
          <a:lstStyle/>
          <a:p>
            <a:pPr marL="0" lvl="1">
              <a:lnSpc>
                <a:spcPct val="130000"/>
              </a:lnSpc>
              <a:spcBef>
                <a:spcPts val="200"/>
              </a:spcBef>
              <a:spcAft>
                <a:spcPts val="200"/>
              </a:spcAft>
              <a:buClr>
                <a:schemeClr val="accent1"/>
              </a:buClr>
            </a:pPr>
            <a:r>
              <a:rPr lang="en-ZA" sz="1400" dirty="0"/>
              <a:t>Non-aeronautical revenue performed better than last financial year by 57.1% to R2,1 billion (FY2020/21 R1,3 billion). The improvement takes into account rental revenue reprieves of R591 million (FY2020/21 R1.4 billion) granted to tenants to offset the negative impact of the COVID-19 pandemic. </a:t>
            </a:r>
          </a:p>
        </p:txBody>
      </p:sp>
      <p:sp>
        <p:nvSpPr>
          <p:cNvPr id="10" name="Rectangle 18">
            <a:extLst>
              <a:ext uri="{FF2B5EF4-FFF2-40B4-BE49-F238E27FC236}">
                <a16:creationId xmlns:a16="http://schemas.microsoft.com/office/drawing/2014/main" id="{B823DD5E-0D7B-D30F-5EC7-104DE59600EF}"/>
              </a:ext>
            </a:extLst>
          </p:cNvPr>
          <p:cNvSpPr/>
          <p:nvPr/>
        </p:nvSpPr>
        <p:spPr>
          <a:xfrm>
            <a:off x="6084168" y="3717032"/>
            <a:ext cx="73794" cy="1728192"/>
          </a:xfrm>
          <a:prstGeom prst="rightBrac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Tree>
    <p:extLst>
      <p:ext uri="{BB962C8B-B14F-4D97-AF65-F5344CB8AC3E}">
        <p14:creationId xmlns:p14="http://schemas.microsoft.com/office/powerpoint/2010/main" val="890052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520356-0F4A-80EC-CF5B-04F5C6415005}"/>
              </a:ext>
            </a:extLst>
          </p:cNvPr>
          <p:cNvSpPr>
            <a:spLocks noGrp="1"/>
          </p:cNvSpPr>
          <p:nvPr>
            <p:ph type="title"/>
          </p:nvPr>
        </p:nvSpPr>
        <p:spPr/>
        <p:txBody>
          <a:bodyPr/>
          <a:lstStyle/>
          <a:p>
            <a:br>
              <a:rPr lang="en-US" dirty="0"/>
            </a:br>
            <a:r>
              <a:rPr lang="en-US" sz="2400" dirty="0"/>
              <a:t>FINANCIAL PERFORMANCE - PERIOD ENDED 31 MARCH 2022</a:t>
            </a:r>
            <a:endParaRPr lang="en-ZA" dirty="0"/>
          </a:p>
        </p:txBody>
      </p:sp>
      <p:graphicFrame>
        <p:nvGraphicFramePr>
          <p:cNvPr id="6" name="Chart 5">
            <a:extLst>
              <a:ext uri="{FF2B5EF4-FFF2-40B4-BE49-F238E27FC236}">
                <a16:creationId xmlns:a16="http://schemas.microsoft.com/office/drawing/2014/main" id="{B8A59B5A-DD59-6312-E8A5-F25B1BDB3292}"/>
              </a:ext>
            </a:extLst>
          </p:cNvPr>
          <p:cNvGraphicFramePr/>
          <p:nvPr/>
        </p:nvGraphicFramePr>
        <p:xfrm>
          <a:off x="28608" y="1253038"/>
          <a:ext cx="9001570" cy="3240557"/>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D220FEBF-9A81-BAFB-6BD5-FDE718345FCC}"/>
              </a:ext>
            </a:extLst>
          </p:cNvPr>
          <p:cNvSpPr/>
          <p:nvPr/>
        </p:nvSpPr>
        <p:spPr>
          <a:xfrm>
            <a:off x="251519" y="1196752"/>
            <a:ext cx="5760344" cy="287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100" dirty="0">
                <a:solidFill>
                  <a:schemeClr val="tx1"/>
                </a:solidFill>
              </a:rPr>
              <a:t>TOP FIVE OPERATIONAL EXPENDITURE (Rmn)</a:t>
            </a:r>
            <a:endParaRPr lang="en-ZA" sz="1100" dirty="0">
              <a:solidFill>
                <a:schemeClr val="tx1"/>
              </a:solidFill>
            </a:endParaRPr>
          </a:p>
        </p:txBody>
      </p:sp>
      <p:sp>
        <p:nvSpPr>
          <p:cNvPr id="8" name="Rectangle 7">
            <a:extLst>
              <a:ext uri="{FF2B5EF4-FFF2-40B4-BE49-F238E27FC236}">
                <a16:creationId xmlns:a16="http://schemas.microsoft.com/office/drawing/2014/main" id="{00BA084A-CA1D-DC97-8BA9-F9DF98CCCBF9}"/>
              </a:ext>
            </a:extLst>
          </p:cNvPr>
          <p:cNvSpPr/>
          <p:nvPr/>
        </p:nvSpPr>
        <p:spPr>
          <a:xfrm>
            <a:off x="250826" y="4653805"/>
            <a:ext cx="8642350" cy="863427"/>
          </a:xfrm>
          <a:prstGeom prst="rect">
            <a:avLst/>
          </a:prstGeom>
          <a:solidFill>
            <a:srgbClr val="EBEFF3"/>
          </a:solidFill>
        </p:spPr>
        <p:txBody>
          <a:bodyPr vert="horz" lIns="72000" tIns="72000" rIns="252000" bIns="72000" rtlCol="0">
            <a:normAutofit fontScale="92500"/>
          </a:bodyPr>
          <a:lstStyle/>
          <a:p>
            <a:pPr marL="0" lvl="1">
              <a:lnSpc>
                <a:spcPct val="130000"/>
              </a:lnSpc>
              <a:spcBef>
                <a:spcPts val="200"/>
              </a:spcBef>
              <a:spcAft>
                <a:spcPts val="200"/>
              </a:spcAft>
              <a:buClr>
                <a:schemeClr val="accent1"/>
              </a:buClr>
            </a:pPr>
            <a:r>
              <a:rPr lang="en-ZA" sz="1400" dirty="0"/>
              <a:t>Operating costs increased by 3.9% to R2,02 billion (FY2020/21: R1,95 billion). The cost reduction initiatives introduced in the two previous financial  years have assisted to minimise operating cost for the group.</a:t>
            </a:r>
          </a:p>
        </p:txBody>
      </p:sp>
    </p:spTree>
    <p:extLst>
      <p:ext uri="{BB962C8B-B14F-4D97-AF65-F5344CB8AC3E}">
        <p14:creationId xmlns:p14="http://schemas.microsoft.com/office/powerpoint/2010/main" val="2005298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40A5C6-AD69-8438-663F-85DE3DBCC499}"/>
              </a:ext>
            </a:extLst>
          </p:cNvPr>
          <p:cNvSpPr>
            <a:spLocks noGrp="1"/>
          </p:cNvSpPr>
          <p:nvPr>
            <p:ph type="title"/>
          </p:nvPr>
        </p:nvSpPr>
        <p:spPr/>
        <p:txBody>
          <a:bodyPr/>
          <a:lstStyle/>
          <a:p>
            <a:br>
              <a:rPr lang="en-US" dirty="0"/>
            </a:br>
            <a:r>
              <a:rPr lang="en-US" sz="2400" dirty="0"/>
              <a:t>FINANCIAL POSITION - PERIOD ENDED 31 MARCH 2022</a:t>
            </a:r>
            <a:endParaRPr lang="en-ZA" dirty="0"/>
          </a:p>
        </p:txBody>
      </p:sp>
      <p:graphicFrame>
        <p:nvGraphicFramePr>
          <p:cNvPr id="6" name="Chart 5">
            <a:extLst>
              <a:ext uri="{FF2B5EF4-FFF2-40B4-BE49-F238E27FC236}">
                <a16:creationId xmlns:a16="http://schemas.microsoft.com/office/drawing/2014/main" id="{5D2793C4-DCA1-0295-3638-AEC7D61D8C00}"/>
              </a:ext>
            </a:extLst>
          </p:cNvPr>
          <p:cNvGraphicFramePr/>
          <p:nvPr>
            <p:extLst>
              <p:ext uri="{D42A27DB-BD31-4B8C-83A1-F6EECF244321}">
                <p14:modId xmlns:p14="http://schemas.microsoft.com/office/powerpoint/2010/main" val="1342931864"/>
              </p:ext>
            </p:extLst>
          </p:nvPr>
        </p:nvGraphicFramePr>
        <p:xfrm>
          <a:off x="34926" y="980728"/>
          <a:ext cx="9001570" cy="266382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34D9B628-B42A-A281-EF1C-68600AA5A801}"/>
              </a:ext>
            </a:extLst>
          </p:cNvPr>
          <p:cNvSpPr/>
          <p:nvPr/>
        </p:nvSpPr>
        <p:spPr>
          <a:xfrm>
            <a:off x="250825" y="1066431"/>
            <a:ext cx="5760344" cy="287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100" dirty="0">
                <a:solidFill>
                  <a:schemeClr val="tx1"/>
                </a:solidFill>
              </a:rPr>
              <a:t>ASSETS &amp; LIABILITIES (Rmn)</a:t>
            </a:r>
            <a:endParaRPr lang="en-ZA" sz="1100" dirty="0">
              <a:solidFill>
                <a:schemeClr val="tx1"/>
              </a:solidFill>
            </a:endParaRPr>
          </a:p>
        </p:txBody>
      </p:sp>
      <p:sp>
        <p:nvSpPr>
          <p:cNvPr id="8" name="Rectangle 7">
            <a:extLst>
              <a:ext uri="{FF2B5EF4-FFF2-40B4-BE49-F238E27FC236}">
                <a16:creationId xmlns:a16="http://schemas.microsoft.com/office/drawing/2014/main" id="{553A2142-1958-EE99-E231-9B96E11CE602}"/>
              </a:ext>
            </a:extLst>
          </p:cNvPr>
          <p:cNvSpPr/>
          <p:nvPr/>
        </p:nvSpPr>
        <p:spPr>
          <a:xfrm>
            <a:off x="250826" y="3789040"/>
            <a:ext cx="4321174" cy="2663825"/>
          </a:xfrm>
          <a:prstGeom prst="rect">
            <a:avLst/>
          </a:prstGeom>
          <a:solidFill>
            <a:srgbClr val="EBEFF3"/>
          </a:solidFill>
        </p:spPr>
        <p:txBody>
          <a:bodyPr vert="horz" wrap="square" lIns="72000" tIns="72000" rIns="72000" bIns="72000" rtlCol="0">
            <a:noAutofit/>
          </a:bodyPr>
          <a:lstStyle/>
          <a:p>
            <a:pPr marL="0" lvl="1">
              <a:lnSpc>
                <a:spcPct val="130000"/>
              </a:lnSpc>
              <a:spcBef>
                <a:spcPts val="200"/>
              </a:spcBef>
              <a:spcAft>
                <a:spcPts val="200"/>
              </a:spcAft>
              <a:buClr>
                <a:schemeClr val="accent1"/>
              </a:buClr>
            </a:pPr>
            <a:r>
              <a:rPr lang="en-US" sz="1300" b="1" dirty="0">
                <a:solidFill>
                  <a:schemeClr val="accent1"/>
                </a:solidFill>
              </a:rPr>
              <a:t>ASSETS</a:t>
            </a:r>
          </a:p>
          <a:p>
            <a:pPr marL="0" lvl="1">
              <a:lnSpc>
                <a:spcPct val="130000"/>
              </a:lnSpc>
              <a:spcBef>
                <a:spcPts val="200"/>
              </a:spcBef>
              <a:spcAft>
                <a:spcPts val="200"/>
              </a:spcAft>
              <a:buClr>
                <a:schemeClr val="accent1"/>
              </a:buClr>
            </a:pPr>
            <a:r>
              <a:rPr lang="en-ZA" sz="1300" dirty="0"/>
              <a:t>Total assets for the period ended 31 March 2022 decreased to R30.4 billion compared to the balance of R31,6 billion at the beginning of the year:</a:t>
            </a:r>
          </a:p>
          <a:p>
            <a:pPr marL="268288" lvl="1" indent="-166688">
              <a:lnSpc>
                <a:spcPct val="110000"/>
              </a:lnSpc>
              <a:spcBef>
                <a:spcPts val="200"/>
              </a:spcBef>
              <a:spcAft>
                <a:spcPts val="200"/>
              </a:spcAft>
              <a:buClr>
                <a:schemeClr val="accent1"/>
              </a:buClr>
              <a:buFont typeface="Arial" pitchFamily="34" charset="0"/>
              <a:buChar char="•"/>
            </a:pPr>
            <a:r>
              <a:rPr lang="en-ZA" sz="1300" dirty="0"/>
              <a:t>Capital Assets additions of R546 million offset by depreciation and amortisation charge of R1,2 billion</a:t>
            </a:r>
          </a:p>
          <a:p>
            <a:pPr marL="268288" lvl="1" indent="-166688">
              <a:lnSpc>
                <a:spcPct val="110000"/>
              </a:lnSpc>
              <a:spcBef>
                <a:spcPts val="200"/>
              </a:spcBef>
              <a:spcAft>
                <a:spcPts val="200"/>
              </a:spcAft>
              <a:buClr>
                <a:schemeClr val="accent1"/>
              </a:buClr>
              <a:buFont typeface="Arial" pitchFamily="34" charset="0"/>
              <a:buChar char="•"/>
            </a:pPr>
            <a:r>
              <a:rPr lang="en-ZA" sz="1300" dirty="0"/>
              <a:t>Investment Property Fair Value loss of R91 million</a:t>
            </a:r>
          </a:p>
          <a:p>
            <a:pPr marL="268288" lvl="1" indent="-166688">
              <a:lnSpc>
                <a:spcPct val="110000"/>
              </a:lnSpc>
              <a:spcBef>
                <a:spcPts val="200"/>
              </a:spcBef>
              <a:spcAft>
                <a:spcPts val="200"/>
              </a:spcAft>
              <a:buClr>
                <a:schemeClr val="accent1"/>
              </a:buClr>
              <a:buFont typeface="Arial" pitchFamily="34" charset="0"/>
              <a:buChar char="•"/>
            </a:pPr>
            <a:r>
              <a:rPr lang="en-ZA" sz="1300" dirty="0"/>
              <a:t>Cash and cash equivalents decreased by R1,3 billion, and </a:t>
            </a:r>
          </a:p>
          <a:p>
            <a:pPr marL="268288" lvl="1" indent="-166688">
              <a:lnSpc>
                <a:spcPct val="110000"/>
              </a:lnSpc>
              <a:spcBef>
                <a:spcPts val="200"/>
              </a:spcBef>
              <a:spcAft>
                <a:spcPts val="200"/>
              </a:spcAft>
              <a:buClr>
                <a:schemeClr val="accent1"/>
              </a:buClr>
              <a:buFont typeface="Arial" pitchFamily="34" charset="0"/>
              <a:buChar char="•"/>
            </a:pPr>
            <a:r>
              <a:rPr lang="en-ZA" sz="1300" dirty="0"/>
              <a:t>Offset by increase is trade and other receivables of R747 million</a:t>
            </a:r>
          </a:p>
        </p:txBody>
      </p:sp>
      <p:sp>
        <p:nvSpPr>
          <p:cNvPr id="9" name="Rectangle 8">
            <a:extLst>
              <a:ext uri="{FF2B5EF4-FFF2-40B4-BE49-F238E27FC236}">
                <a16:creationId xmlns:a16="http://schemas.microsoft.com/office/drawing/2014/main" id="{3E7F5CAC-3533-8724-C832-C5A2EBBC5F4B}"/>
              </a:ext>
            </a:extLst>
          </p:cNvPr>
          <p:cNvSpPr/>
          <p:nvPr/>
        </p:nvSpPr>
        <p:spPr>
          <a:xfrm>
            <a:off x="4716016" y="3789040"/>
            <a:ext cx="4320000" cy="2663825"/>
          </a:xfrm>
          <a:prstGeom prst="rect">
            <a:avLst/>
          </a:prstGeom>
          <a:solidFill>
            <a:srgbClr val="EBEFF3"/>
          </a:solidFill>
        </p:spPr>
        <p:txBody>
          <a:bodyPr vert="horz" wrap="square" lIns="72000" tIns="72000" rIns="72000" bIns="72000" rtlCol="0">
            <a:noAutofit/>
          </a:bodyPr>
          <a:lstStyle/>
          <a:p>
            <a:pPr marL="0" lvl="1">
              <a:lnSpc>
                <a:spcPct val="130000"/>
              </a:lnSpc>
              <a:spcBef>
                <a:spcPts val="200"/>
              </a:spcBef>
              <a:spcAft>
                <a:spcPts val="200"/>
              </a:spcAft>
              <a:buClr>
                <a:schemeClr val="accent1"/>
              </a:buClr>
            </a:pPr>
            <a:r>
              <a:rPr lang="en-US" sz="1300" b="1" dirty="0">
                <a:solidFill>
                  <a:schemeClr val="accent1"/>
                </a:solidFill>
              </a:rPr>
              <a:t>LIABILITIES</a:t>
            </a:r>
          </a:p>
          <a:p>
            <a:pPr marL="0" lvl="1">
              <a:lnSpc>
                <a:spcPct val="130000"/>
              </a:lnSpc>
              <a:spcBef>
                <a:spcPts val="200"/>
              </a:spcBef>
              <a:spcAft>
                <a:spcPts val="200"/>
              </a:spcAft>
              <a:buClr>
                <a:schemeClr val="accent1"/>
              </a:buClr>
            </a:pPr>
            <a:r>
              <a:rPr lang="en-ZA" sz="1300" dirty="0"/>
              <a:t>Total liabilities decreased by R182 million to R10,7 billion compared to the balance of R10,8 billion at the beginning of the financial year: </a:t>
            </a:r>
          </a:p>
          <a:p>
            <a:pPr marL="268288" lvl="1" indent="-166688">
              <a:lnSpc>
                <a:spcPct val="110000"/>
              </a:lnSpc>
              <a:spcBef>
                <a:spcPts val="200"/>
              </a:spcBef>
              <a:spcAft>
                <a:spcPts val="200"/>
              </a:spcAft>
              <a:buClr>
                <a:schemeClr val="accent1"/>
              </a:buClr>
              <a:buFont typeface="Arial" pitchFamily="34" charset="0"/>
              <a:buChar char="•"/>
            </a:pPr>
            <a:r>
              <a:rPr lang="en-ZA" sz="1300" dirty="0"/>
              <a:t>Decrease in deferred tax liability of R302 million,</a:t>
            </a:r>
          </a:p>
          <a:p>
            <a:pPr marL="268288" lvl="1" indent="-166688">
              <a:lnSpc>
                <a:spcPct val="110000"/>
              </a:lnSpc>
              <a:spcBef>
                <a:spcPts val="200"/>
              </a:spcBef>
              <a:spcAft>
                <a:spcPts val="200"/>
              </a:spcAft>
              <a:buClr>
                <a:schemeClr val="accent1"/>
              </a:buClr>
              <a:buFont typeface="Arial" pitchFamily="34" charset="0"/>
              <a:buChar char="•"/>
            </a:pPr>
            <a:r>
              <a:rPr lang="en-ZA" sz="1300" dirty="0"/>
              <a:t>Decrease in interest bearing borrowing of R67 million</a:t>
            </a:r>
          </a:p>
          <a:p>
            <a:pPr marL="268288" lvl="1" indent="-166688">
              <a:lnSpc>
                <a:spcPct val="110000"/>
              </a:lnSpc>
              <a:spcBef>
                <a:spcPts val="200"/>
              </a:spcBef>
              <a:spcAft>
                <a:spcPts val="200"/>
              </a:spcAft>
              <a:buClr>
                <a:schemeClr val="accent1"/>
              </a:buClr>
              <a:buFont typeface="Arial" pitchFamily="34" charset="0"/>
              <a:buChar char="•"/>
            </a:pPr>
            <a:r>
              <a:rPr lang="en-ZA" sz="1300" dirty="0"/>
              <a:t>Offset by increase in trade and other payables of R188 million, and</a:t>
            </a:r>
          </a:p>
          <a:p>
            <a:pPr marL="268288" lvl="1" indent="-166688">
              <a:lnSpc>
                <a:spcPct val="110000"/>
              </a:lnSpc>
              <a:spcBef>
                <a:spcPts val="200"/>
              </a:spcBef>
              <a:spcAft>
                <a:spcPts val="200"/>
              </a:spcAft>
              <a:buClr>
                <a:schemeClr val="accent1"/>
              </a:buClr>
              <a:buFont typeface="Arial" pitchFamily="34" charset="0"/>
              <a:buChar char="•"/>
            </a:pPr>
            <a:r>
              <a:rPr lang="en-ZA" sz="1300" dirty="0"/>
              <a:t>Increase in provisions of R15 million.</a:t>
            </a:r>
            <a:r>
              <a:rPr lang="en-ZA" sz="1300" dirty="0">
                <a:solidFill>
                  <a:schemeClr val="tx2">
                    <a:lumMod val="50000"/>
                  </a:schemeClr>
                </a:solidFill>
              </a:rPr>
              <a:t> </a:t>
            </a:r>
            <a:endParaRPr lang="en-US" sz="1300" dirty="0">
              <a:solidFill>
                <a:schemeClr val="tx2">
                  <a:lumMod val="50000"/>
                </a:schemeClr>
              </a:solidFill>
            </a:endParaRPr>
          </a:p>
        </p:txBody>
      </p:sp>
    </p:spTree>
    <p:extLst>
      <p:ext uri="{BB962C8B-B14F-4D97-AF65-F5344CB8AC3E}">
        <p14:creationId xmlns:p14="http://schemas.microsoft.com/office/powerpoint/2010/main" val="196583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064CD9-C0E2-A6CC-C2C4-FC0DD00CA0D7}"/>
              </a:ext>
            </a:extLst>
          </p:cNvPr>
          <p:cNvSpPr>
            <a:spLocks noGrp="1"/>
          </p:cNvSpPr>
          <p:nvPr>
            <p:ph type="title"/>
          </p:nvPr>
        </p:nvSpPr>
        <p:spPr/>
        <p:txBody>
          <a:bodyPr/>
          <a:lstStyle/>
          <a:p>
            <a:br>
              <a:rPr lang="en-US" dirty="0"/>
            </a:br>
            <a:r>
              <a:rPr lang="en-US" sz="2400" dirty="0"/>
              <a:t>CAPITAL EXPENDITURE - PERIOD ENDED 31 MARCH 2022</a:t>
            </a:r>
            <a:endParaRPr lang="en-ZA" sz="2700" dirty="0"/>
          </a:p>
        </p:txBody>
      </p:sp>
      <p:graphicFrame>
        <p:nvGraphicFramePr>
          <p:cNvPr id="6" name="Chart 5">
            <a:extLst>
              <a:ext uri="{FF2B5EF4-FFF2-40B4-BE49-F238E27FC236}">
                <a16:creationId xmlns:a16="http://schemas.microsoft.com/office/drawing/2014/main" id="{94AFCF35-5BEA-6820-4154-1AD553EAD8F0}"/>
              </a:ext>
            </a:extLst>
          </p:cNvPr>
          <p:cNvGraphicFramePr/>
          <p:nvPr/>
        </p:nvGraphicFramePr>
        <p:xfrm>
          <a:off x="34925" y="1175857"/>
          <a:ext cx="9001570" cy="3333263"/>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5F9E80F5-237A-859B-8BCE-D5896E495AE0}"/>
              </a:ext>
            </a:extLst>
          </p:cNvPr>
          <p:cNvSpPr/>
          <p:nvPr/>
        </p:nvSpPr>
        <p:spPr>
          <a:xfrm>
            <a:off x="126852" y="1269083"/>
            <a:ext cx="5760344" cy="287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100" dirty="0">
                <a:solidFill>
                  <a:schemeClr val="tx1"/>
                </a:solidFill>
              </a:rPr>
              <a:t>CAPITAL EXPENDITURE (Rmn)</a:t>
            </a:r>
            <a:endParaRPr lang="en-ZA" sz="1100" dirty="0">
              <a:solidFill>
                <a:schemeClr val="tx1"/>
              </a:solidFill>
            </a:endParaRPr>
          </a:p>
        </p:txBody>
      </p:sp>
      <p:sp>
        <p:nvSpPr>
          <p:cNvPr id="8" name="Rectangle 7">
            <a:extLst>
              <a:ext uri="{FF2B5EF4-FFF2-40B4-BE49-F238E27FC236}">
                <a16:creationId xmlns:a16="http://schemas.microsoft.com/office/drawing/2014/main" id="{2BD36DFB-9C96-EC34-C9F3-8C2106BC935A}"/>
              </a:ext>
            </a:extLst>
          </p:cNvPr>
          <p:cNvSpPr/>
          <p:nvPr/>
        </p:nvSpPr>
        <p:spPr>
          <a:xfrm>
            <a:off x="250824" y="4653806"/>
            <a:ext cx="8785671" cy="1172156"/>
          </a:xfrm>
          <a:prstGeom prst="rect">
            <a:avLst/>
          </a:prstGeom>
          <a:solidFill>
            <a:srgbClr val="EBEFF3"/>
          </a:solidFill>
        </p:spPr>
        <p:txBody>
          <a:bodyPr vert="horz" lIns="72000" tIns="72000" rIns="252000" bIns="72000" rtlCol="0">
            <a:noAutofit/>
          </a:bodyPr>
          <a:lstStyle/>
          <a:p>
            <a:pPr marL="285750" lvl="1" indent="-285750">
              <a:lnSpc>
                <a:spcPct val="130000"/>
              </a:lnSpc>
              <a:spcBef>
                <a:spcPts val="200"/>
              </a:spcBef>
              <a:spcAft>
                <a:spcPts val="200"/>
              </a:spcAft>
              <a:buClr>
                <a:schemeClr val="accent1"/>
              </a:buClr>
              <a:buFont typeface="Arial" panose="020B0604020202020204" pitchFamily="34" charset="0"/>
              <a:buChar char="•"/>
            </a:pPr>
            <a:r>
              <a:rPr lang="en-US" sz="1400" dirty="0"/>
              <a:t>The Group had a Capital Allocation Target (“CAT”) of R973 million and a funding limit of R1 billion.</a:t>
            </a:r>
          </a:p>
          <a:p>
            <a:pPr marL="285750" lvl="1" indent="-285750">
              <a:lnSpc>
                <a:spcPct val="130000"/>
              </a:lnSpc>
              <a:spcBef>
                <a:spcPts val="200"/>
              </a:spcBef>
              <a:spcAft>
                <a:spcPts val="200"/>
              </a:spcAft>
              <a:buClr>
                <a:schemeClr val="accent1"/>
              </a:buClr>
              <a:buFont typeface="Arial" panose="020B0604020202020204" pitchFamily="34" charset="0"/>
              <a:buChar char="•"/>
            </a:pPr>
            <a:r>
              <a:rPr lang="en-US" sz="1400" dirty="0"/>
              <a:t>The R546 million capital expenditure for the year is below the CAT by R427 million. </a:t>
            </a:r>
            <a:r>
              <a:rPr lang="en-ZA" sz="1400" dirty="0"/>
              <a:t>This was due to various internal challenges with the capital execution program which are currently being addressed. </a:t>
            </a:r>
            <a:endParaRPr lang="en-US" sz="1400" dirty="0"/>
          </a:p>
        </p:txBody>
      </p:sp>
    </p:spTree>
    <p:extLst>
      <p:ext uri="{BB962C8B-B14F-4D97-AF65-F5344CB8AC3E}">
        <p14:creationId xmlns:p14="http://schemas.microsoft.com/office/powerpoint/2010/main" val="2148273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432FA6-903D-AF19-2417-4A1F6D537725}"/>
              </a:ext>
            </a:extLst>
          </p:cNvPr>
          <p:cNvSpPr>
            <a:spLocks noGrp="1"/>
          </p:cNvSpPr>
          <p:nvPr>
            <p:ph type="title"/>
          </p:nvPr>
        </p:nvSpPr>
        <p:spPr/>
        <p:txBody>
          <a:bodyPr/>
          <a:lstStyle/>
          <a:p>
            <a:br>
              <a:rPr lang="en-ZA" dirty="0"/>
            </a:br>
            <a:r>
              <a:rPr lang="en-ZA" dirty="0"/>
              <a:t>CASHFLOW - PERIOD ENDED 31 MARCH 2022</a:t>
            </a:r>
          </a:p>
        </p:txBody>
      </p:sp>
      <p:graphicFrame>
        <p:nvGraphicFramePr>
          <p:cNvPr id="10" name="Chart 9">
            <a:extLst>
              <a:ext uri="{FF2B5EF4-FFF2-40B4-BE49-F238E27FC236}">
                <a16:creationId xmlns:a16="http://schemas.microsoft.com/office/drawing/2014/main" id="{7DE07B79-E9FD-04F1-263B-1A83E108FF6C}"/>
              </a:ext>
            </a:extLst>
          </p:cNvPr>
          <p:cNvGraphicFramePr/>
          <p:nvPr/>
        </p:nvGraphicFramePr>
        <p:xfrm>
          <a:off x="0" y="1053083"/>
          <a:ext cx="9001570" cy="3017316"/>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C37C1E9D-BF6B-DDC2-9144-61F65AF120B8}"/>
              </a:ext>
            </a:extLst>
          </p:cNvPr>
          <p:cNvSpPr/>
          <p:nvPr/>
        </p:nvSpPr>
        <p:spPr>
          <a:xfrm>
            <a:off x="251519" y="1014959"/>
            <a:ext cx="5760344" cy="287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100" dirty="0">
                <a:solidFill>
                  <a:schemeClr val="tx1"/>
                </a:solidFill>
              </a:rPr>
              <a:t>CASH AND CASH EQUIVALENTS (Rmn)</a:t>
            </a:r>
            <a:endParaRPr lang="en-ZA" sz="1100" dirty="0">
              <a:solidFill>
                <a:schemeClr val="tx1"/>
              </a:solidFill>
            </a:endParaRPr>
          </a:p>
        </p:txBody>
      </p:sp>
      <p:sp>
        <p:nvSpPr>
          <p:cNvPr id="13" name="Rectangle 12">
            <a:extLst>
              <a:ext uri="{FF2B5EF4-FFF2-40B4-BE49-F238E27FC236}">
                <a16:creationId xmlns:a16="http://schemas.microsoft.com/office/drawing/2014/main" id="{6320D4E3-E806-8E79-CA0D-65241B633028}"/>
              </a:ext>
            </a:extLst>
          </p:cNvPr>
          <p:cNvSpPr/>
          <p:nvPr/>
        </p:nvSpPr>
        <p:spPr>
          <a:xfrm>
            <a:off x="250826" y="4221088"/>
            <a:ext cx="8642350" cy="2160240"/>
          </a:xfrm>
          <a:prstGeom prst="rect">
            <a:avLst/>
          </a:prstGeom>
          <a:solidFill>
            <a:srgbClr val="EBEFF3"/>
          </a:solidFill>
        </p:spPr>
        <p:txBody>
          <a:bodyPr vert="horz" lIns="72000" tIns="72000" rIns="252000" bIns="72000" rtlCol="0">
            <a:noAutofit/>
          </a:bodyPr>
          <a:lstStyle/>
          <a:p>
            <a:pPr marL="101600" lvl="1">
              <a:lnSpc>
                <a:spcPct val="110000"/>
              </a:lnSpc>
              <a:spcBef>
                <a:spcPts val="200"/>
              </a:spcBef>
              <a:spcAft>
                <a:spcPts val="200"/>
              </a:spcAft>
              <a:buClr>
                <a:schemeClr val="accent1"/>
              </a:buClr>
            </a:pPr>
            <a:r>
              <a:rPr lang="en-ZA" sz="1400" dirty="0"/>
              <a:t>The cash and cash equivalents (excluding short-term investments) decreased by R1,3 billion for the period ended 31 March 2022. These include the following movements:</a:t>
            </a:r>
          </a:p>
          <a:p>
            <a:pPr marL="268288" lvl="1" indent="-166688">
              <a:lnSpc>
                <a:spcPct val="110000"/>
              </a:lnSpc>
              <a:spcBef>
                <a:spcPts val="200"/>
              </a:spcBef>
              <a:spcAft>
                <a:spcPts val="200"/>
              </a:spcAft>
              <a:buClr>
                <a:schemeClr val="accent1"/>
              </a:buClr>
              <a:buFont typeface="Arial" pitchFamily="34" charset="0"/>
              <a:buChar char="•"/>
            </a:pPr>
            <a:r>
              <a:rPr lang="en-ZA" sz="1400" dirty="0"/>
              <a:t>R47 million cash generated from operations. Total receipts for the year are R3,6 billion (R2,2 billion in FY 2021), compared to pre-COVID receipts of R7,5 billion in FY 2020.</a:t>
            </a:r>
          </a:p>
          <a:p>
            <a:pPr marL="268288" lvl="1" indent="-166688">
              <a:lnSpc>
                <a:spcPct val="110000"/>
              </a:lnSpc>
              <a:spcBef>
                <a:spcPts val="200"/>
              </a:spcBef>
              <a:spcAft>
                <a:spcPts val="200"/>
              </a:spcAft>
              <a:buClr>
                <a:schemeClr val="accent1"/>
              </a:buClr>
              <a:buFont typeface="Arial" pitchFamily="34" charset="0"/>
              <a:buChar char="•"/>
            </a:pPr>
            <a:r>
              <a:rPr lang="en-ZA" sz="1400" dirty="0"/>
              <a:t>Additions of R525 million to fixed assets,</a:t>
            </a:r>
          </a:p>
          <a:p>
            <a:pPr marL="268288" lvl="1" indent="-166688">
              <a:lnSpc>
                <a:spcPct val="110000"/>
              </a:lnSpc>
              <a:spcBef>
                <a:spcPts val="200"/>
              </a:spcBef>
              <a:spcAft>
                <a:spcPts val="200"/>
              </a:spcAft>
              <a:buClr>
                <a:schemeClr val="accent1"/>
              </a:buClr>
              <a:buFont typeface="Arial" pitchFamily="34" charset="0"/>
              <a:buChar char="•"/>
            </a:pPr>
            <a:r>
              <a:rPr lang="en-ZA" sz="1400" dirty="0"/>
              <a:t>Repayment of interest-bearing borrowings of R296 million, and</a:t>
            </a:r>
          </a:p>
          <a:p>
            <a:pPr marL="268288" lvl="1" indent="-166688">
              <a:lnSpc>
                <a:spcPct val="110000"/>
              </a:lnSpc>
              <a:spcBef>
                <a:spcPts val="200"/>
              </a:spcBef>
              <a:spcAft>
                <a:spcPts val="200"/>
              </a:spcAft>
              <a:buClr>
                <a:schemeClr val="accent1"/>
              </a:buClr>
              <a:buFont typeface="Arial" pitchFamily="34" charset="0"/>
              <a:buChar char="•"/>
            </a:pPr>
            <a:r>
              <a:rPr lang="en-ZA" sz="1400" dirty="0"/>
              <a:t>Interest of R548 million paid on interest bearing borrowings.</a:t>
            </a:r>
          </a:p>
        </p:txBody>
      </p:sp>
    </p:spTree>
    <p:extLst>
      <p:ext uri="{BB962C8B-B14F-4D97-AF65-F5344CB8AC3E}">
        <p14:creationId xmlns:p14="http://schemas.microsoft.com/office/powerpoint/2010/main" val="654888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36CFA4-283E-08DE-C494-E1FB4514A47E}"/>
              </a:ext>
            </a:extLst>
          </p:cNvPr>
          <p:cNvSpPr>
            <a:spLocks noGrp="1"/>
          </p:cNvSpPr>
          <p:nvPr>
            <p:ph type="title"/>
          </p:nvPr>
        </p:nvSpPr>
        <p:spPr/>
        <p:txBody>
          <a:bodyPr/>
          <a:lstStyle/>
          <a:p>
            <a:r>
              <a:rPr lang="en-ZA" dirty="0"/>
              <a:t>01</a:t>
            </a:r>
          </a:p>
        </p:txBody>
      </p:sp>
      <p:sp>
        <p:nvSpPr>
          <p:cNvPr id="5" name="Text Placeholder 4">
            <a:extLst>
              <a:ext uri="{FF2B5EF4-FFF2-40B4-BE49-F238E27FC236}">
                <a16:creationId xmlns:a16="http://schemas.microsoft.com/office/drawing/2014/main" id="{171151BF-DA0D-6987-F85E-C3E4EBDCB6FC}"/>
              </a:ext>
            </a:extLst>
          </p:cNvPr>
          <p:cNvSpPr>
            <a:spLocks noGrp="1"/>
          </p:cNvSpPr>
          <p:nvPr>
            <p:ph type="body" idx="1"/>
          </p:nvPr>
        </p:nvSpPr>
        <p:spPr/>
        <p:txBody>
          <a:bodyPr/>
          <a:lstStyle/>
          <a:p>
            <a:r>
              <a:rPr lang="en-ZA" dirty="0"/>
              <a:t>INTRODUCTION</a:t>
            </a:r>
          </a:p>
        </p:txBody>
      </p:sp>
    </p:spTree>
    <p:extLst>
      <p:ext uri="{BB962C8B-B14F-4D97-AF65-F5344CB8AC3E}">
        <p14:creationId xmlns:p14="http://schemas.microsoft.com/office/powerpoint/2010/main" val="3502878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E2010A-F78F-69CD-A3A4-EAB7C36955C7}"/>
              </a:ext>
            </a:extLst>
          </p:cNvPr>
          <p:cNvSpPr>
            <a:spLocks noGrp="1"/>
          </p:cNvSpPr>
          <p:nvPr>
            <p:ph type="title"/>
          </p:nvPr>
        </p:nvSpPr>
        <p:spPr/>
        <p:txBody>
          <a:bodyPr/>
          <a:lstStyle/>
          <a:p>
            <a:br>
              <a:rPr lang="en-ZA" dirty="0"/>
            </a:br>
            <a:r>
              <a:rPr lang="en-ZA" dirty="0"/>
              <a:t>GEARING RATIO</a:t>
            </a:r>
          </a:p>
        </p:txBody>
      </p:sp>
      <p:graphicFrame>
        <p:nvGraphicFramePr>
          <p:cNvPr id="7" name="Chart 6">
            <a:extLst>
              <a:ext uri="{FF2B5EF4-FFF2-40B4-BE49-F238E27FC236}">
                <a16:creationId xmlns:a16="http://schemas.microsoft.com/office/drawing/2014/main" id="{E06722C0-D2A8-976D-7B92-3BA5CA3E8F67}"/>
              </a:ext>
            </a:extLst>
          </p:cNvPr>
          <p:cNvGraphicFramePr/>
          <p:nvPr/>
        </p:nvGraphicFramePr>
        <p:xfrm>
          <a:off x="34926" y="1315368"/>
          <a:ext cx="9001570" cy="3049934"/>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B0DA021F-B967-3270-7C36-9CAB82456484}"/>
              </a:ext>
            </a:extLst>
          </p:cNvPr>
          <p:cNvSpPr/>
          <p:nvPr/>
        </p:nvSpPr>
        <p:spPr>
          <a:xfrm>
            <a:off x="251519" y="1027659"/>
            <a:ext cx="5760344" cy="287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100" dirty="0">
                <a:solidFill>
                  <a:schemeClr val="tx1"/>
                </a:solidFill>
              </a:rPr>
              <a:t>GEARING (%)</a:t>
            </a:r>
            <a:endParaRPr lang="en-ZA" sz="1100" dirty="0">
              <a:solidFill>
                <a:schemeClr val="tx1"/>
              </a:solidFill>
            </a:endParaRPr>
          </a:p>
        </p:txBody>
      </p:sp>
      <p:sp>
        <p:nvSpPr>
          <p:cNvPr id="11" name="Rectangle 10">
            <a:extLst>
              <a:ext uri="{FF2B5EF4-FFF2-40B4-BE49-F238E27FC236}">
                <a16:creationId xmlns:a16="http://schemas.microsoft.com/office/drawing/2014/main" id="{8E43B634-34FB-38B1-1A3D-9C265B327A2C}"/>
              </a:ext>
            </a:extLst>
          </p:cNvPr>
          <p:cNvSpPr/>
          <p:nvPr/>
        </p:nvSpPr>
        <p:spPr>
          <a:xfrm>
            <a:off x="250825" y="4149081"/>
            <a:ext cx="8642350" cy="2232670"/>
          </a:xfrm>
          <a:prstGeom prst="rect">
            <a:avLst/>
          </a:prstGeom>
          <a:solidFill>
            <a:srgbClr val="EBEFF3"/>
          </a:solidFill>
        </p:spPr>
        <p:txBody>
          <a:bodyPr vert="horz" lIns="72000" tIns="72000" rIns="72000" bIns="72000" rtlCol="0">
            <a:noAutofit/>
          </a:bodyPr>
          <a:lstStyle/>
          <a:p>
            <a:pPr marL="0" lvl="1">
              <a:lnSpc>
                <a:spcPct val="130000"/>
              </a:lnSpc>
              <a:spcBef>
                <a:spcPts val="200"/>
              </a:spcBef>
              <a:spcAft>
                <a:spcPts val="200"/>
              </a:spcAft>
              <a:buClr>
                <a:schemeClr val="accent1"/>
              </a:buClr>
            </a:pPr>
            <a:r>
              <a:rPr lang="en-US" sz="1400" b="1" dirty="0">
                <a:solidFill>
                  <a:schemeClr val="accent1"/>
                </a:solidFill>
              </a:rPr>
              <a:t>GEARING RATIO:</a:t>
            </a:r>
          </a:p>
          <a:p>
            <a:pPr marL="268288" lvl="1" indent="-166688">
              <a:lnSpc>
                <a:spcPct val="110000"/>
              </a:lnSpc>
              <a:spcBef>
                <a:spcPts val="200"/>
              </a:spcBef>
              <a:spcAft>
                <a:spcPts val="200"/>
              </a:spcAft>
              <a:buClr>
                <a:schemeClr val="accent1"/>
              </a:buClr>
              <a:buFont typeface="Arial" pitchFamily="34" charset="0"/>
              <a:buChar char="•"/>
            </a:pPr>
            <a:r>
              <a:rPr lang="en-ZA" sz="1400" dirty="0"/>
              <a:t>The gearing increase is driven by decrease of R1,3 billion in Total Assets to R30.3 billion (FY 20/21 R31,6 billion) whilst borrowings only decreased R67 million to R9,25 billion (FY 20/21 R9,32 billion)</a:t>
            </a:r>
          </a:p>
          <a:p>
            <a:pPr marL="268288" lvl="1" indent="-166688">
              <a:lnSpc>
                <a:spcPct val="110000"/>
              </a:lnSpc>
              <a:spcBef>
                <a:spcPts val="200"/>
              </a:spcBef>
              <a:spcAft>
                <a:spcPts val="200"/>
              </a:spcAft>
              <a:buClr>
                <a:schemeClr val="accent1"/>
              </a:buClr>
              <a:buFont typeface="Arial" pitchFamily="34" charset="0"/>
              <a:buChar char="•"/>
            </a:pPr>
            <a:r>
              <a:rPr lang="en-ZA" sz="1400" dirty="0"/>
              <a:t>Major debt redemptions to be noted are as follows:</a:t>
            </a:r>
          </a:p>
          <a:p>
            <a:pPr marL="725488" lvl="2" indent="-166688">
              <a:lnSpc>
                <a:spcPct val="110000"/>
              </a:lnSpc>
              <a:spcBef>
                <a:spcPts val="200"/>
              </a:spcBef>
              <a:spcAft>
                <a:spcPts val="200"/>
              </a:spcAft>
              <a:buClr>
                <a:schemeClr val="accent1"/>
              </a:buClr>
              <a:buFont typeface="Arial" pitchFamily="34" charset="0"/>
              <a:buChar char="•"/>
            </a:pPr>
            <a:r>
              <a:rPr lang="en-ZA" sz="1400" dirty="0"/>
              <a:t>R1,7 billion AIR02 fixed rate bond redeemable in April 2023;</a:t>
            </a:r>
          </a:p>
          <a:p>
            <a:pPr marL="725488" lvl="2" indent="-166688">
              <a:lnSpc>
                <a:spcPct val="110000"/>
              </a:lnSpc>
              <a:spcBef>
                <a:spcPts val="200"/>
              </a:spcBef>
              <a:spcAft>
                <a:spcPts val="200"/>
              </a:spcAft>
              <a:buClr>
                <a:schemeClr val="accent1"/>
              </a:buClr>
              <a:buFont typeface="Arial" pitchFamily="34" charset="0"/>
              <a:buChar char="•"/>
            </a:pPr>
            <a:r>
              <a:rPr lang="en-ZA" sz="1400" dirty="0"/>
              <a:t>R2,9 billion AIR01 inflation bond redeemable in the financial year ending March 2029; and</a:t>
            </a:r>
          </a:p>
          <a:p>
            <a:pPr marL="725488" lvl="2" indent="-166688">
              <a:lnSpc>
                <a:spcPct val="110000"/>
              </a:lnSpc>
              <a:spcBef>
                <a:spcPts val="200"/>
              </a:spcBef>
              <a:spcAft>
                <a:spcPts val="200"/>
              </a:spcAft>
              <a:buClr>
                <a:schemeClr val="accent1"/>
              </a:buClr>
              <a:buFont typeface="Arial" pitchFamily="34" charset="0"/>
              <a:buChar char="•"/>
            </a:pPr>
            <a:r>
              <a:rPr lang="en-ZA" sz="1400" dirty="0"/>
              <a:t>R2,5 billion consisting largely of preference shares redeemable in the financial year ending 31 March 2031.</a:t>
            </a:r>
          </a:p>
        </p:txBody>
      </p:sp>
    </p:spTree>
    <p:extLst>
      <p:ext uri="{BB962C8B-B14F-4D97-AF65-F5344CB8AC3E}">
        <p14:creationId xmlns:p14="http://schemas.microsoft.com/office/powerpoint/2010/main" val="651167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907B-79BE-E23A-C03C-2E36D86976C3}"/>
              </a:ext>
            </a:extLst>
          </p:cNvPr>
          <p:cNvSpPr>
            <a:spLocks noGrp="1"/>
          </p:cNvSpPr>
          <p:nvPr>
            <p:ph type="title"/>
          </p:nvPr>
        </p:nvSpPr>
        <p:spPr/>
        <p:txBody>
          <a:bodyPr/>
          <a:lstStyle/>
          <a:p>
            <a:br>
              <a:rPr lang="en-ZA" sz="2800" dirty="0"/>
            </a:br>
            <a:r>
              <a:rPr lang="en-ZA" sz="2800" dirty="0"/>
              <a:t>IRREGULAR EXPENDITURE</a:t>
            </a:r>
            <a:endParaRPr lang="en-GB" dirty="0"/>
          </a:p>
        </p:txBody>
      </p:sp>
      <p:graphicFrame>
        <p:nvGraphicFramePr>
          <p:cNvPr id="5" name="Table 4">
            <a:extLst>
              <a:ext uri="{FF2B5EF4-FFF2-40B4-BE49-F238E27FC236}">
                <a16:creationId xmlns:a16="http://schemas.microsoft.com/office/drawing/2014/main" id="{014B7423-C81F-ED9D-B77C-629300B51FC2}"/>
              </a:ext>
            </a:extLst>
          </p:cNvPr>
          <p:cNvGraphicFramePr>
            <a:graphicFrameLocks noGrp="1"/>
          </p:cNvGraphicFramePr>
          <p:nvPr/>
        </p:nvGraphicFramePr>
        <p:xfrm>
          <a:off x="224922" y="980728"/>
          <a:ext cx="8568952" cy="2880323"/>
        </p:xfrm>
        <a:graphic>
          <a:graphicData uri="http://schemas.openxmlformats.org/drawingml/2006/table">
            <a:tbl>
              <a:tblPr>
                <a:tableStyleId>{22838BEF-8BB2-4498-84A7-C5851F593DF1}</a:tableStyleId>
              </a:tblPr>
              <a:tblGrid>
                <a:gridCol w="5846386">
                  <a:extLst>
                    <a:ext uri="{9D8B030D-6E8A-4147-A177-3AD203B41FA5}">
                      <a16:colId xmlns:a16="http://schemas.microsoft.com/office/drawing/2014/main" val="4233666848"/>
                    </a:ext>
                  </a:extLst>
                </a:gridCol>
                <a:gridCol w="1219949">
                  <a:extLst>
                    <a:ext uri="{9D8B030D-6E8A-4147-A177-3AD203B41FA5}">
                      <a16:colId xmlns:a16="http://schemas.microsoft.com/office/drawing/2014/main" val="1802834978"/>
                    </a:ext>
                  </a:extLst>
                </a:gridCol>
                <a:gridCol w="1502617">
                  <a:extLst>
                    <a:ext uri="{9D8B030D-6E8A-4147-A177-3AD203B41FA5}">
                      <a16:colId xmlns:a16="http://schemas.microsoft.com/office/drawing/2014/main" val="3878418472"/>
                    </a:ext>
                  </a:extLst>
                </a:gridCol>
              </a:tblGrid>
              <a:tr h="357637">
                <a:tc>
                  <a:txBody>
                    <a:bodyPr/>
                    <a:lstStyle/>
                    <a:p>
                      <a:pPr algn="l" fontAlgn="b"/>
                      <a:r>
                        <a:rPr lang="en-ZA" sz="1050" b="0" i="0" u="none" strike="noStrike" dirty="0">
                          <a:effectLst/>
                          <a:latin typeface="Arial" panose="020B0604020202020204" pitchFamily="34" charset="0"/>
                          <a:cs typeface="Arial" panose="020B0604020202020204" pitchFamily="34" charset="0"/>
                        </a:rPr>
                        <a:t> </a:t>
                      </a:r>
                      <a:r>
                        <a:rPr lang="en-ZA" sz="1050" b="1" i="0" u="none" strike="noStrike" dirty="0">
                          <a:effectLst/>
                          <a:latin typeface="Arial" panose="020B0604020202020204" pitchFamily="34" charset="0"/>
                          <a:cs typeface="Arial" panose="020B0604020202020204" pitchFamily="34" charset="0"/>
                        </a:rPr>
                        <a:t>IRREGULAR EXPENDITURE</a:t>
                      </a:r>
                    </a:p>
                    <a:p>
                      <a:pPr algn="l" fontAlgn="b"/>
                      <a:endParaRPr lang="en-GB" sz="105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b="1" u="none" strike="noStrike" dirty="0">
                          <a:effectLst/>
                          <a:latin typeface="Arial" panose="020B0604020202020204" pitchFamily="34" charset="0"/>
                          <a:cs typeface="Arial" panose="020B0604020202020204" pitchFamily="34" charset="0"/>
                        </a:rPr>
                        <a:t>Mar-22</a:t>
                      </a:r>
                    </a:p>
                    <a:p>
                      <a:pPr algn="r" fontAlgn="b"/>
                      <a:endParaRPr lang="en-GB" sz="105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b="1" u="none" strike="noStrike" dirty="0">
                          <a:effectLst/>
                          <a:latin typeface="Arial" panose="020B0604020202020204" pitchFamily="34" charset="0"/>
                          <a:cs typeface="Arial" panose="020B0604020202020204" pitchFamily="34" charset="0"/>
                        </a:rPr>
                        <a:t>Mar-21</a:t>
                      </a:r>
                    </a:p>
                    <a:p>
                      <a:pPr algn="r" fontAlgn="b"/>
                      <a:endParaRPr lang="en-GB" sz="1050" b="1"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604260554"/>
                  </a:ext>
                </a:extLst>
              </a:tr>
              <a:tr h="311793">
                <a:tc>
                  <a:txBody>
                    <a:bodyPr/>
                    <a:lstStyle/>
                    <a:p>
                      <a:pPr algn="l" fontAlgn="b"/>
                      <a:r>
                        <a:rPr lang="en-GB" sz="1050" u="none" strike="noStrike" dirty="0">
                          <a:effectLst/>
                          <a:latin typeface="Arial" panose="020B0604020202020204" pitchFamily="34" charset="0"/>
                          <a:cs typeface="Arial" panose="020B0604020202020204" pitchFamily="34" charset="0"/>
                        </a:rPr>
                        <a:t>Opening Balance</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b="1" u="none" strike="noStrike" dirty="0">
                          <a:effectLst/>
                          <a:latin typeface="Arial" panose="020B0604020202020204" pitchFamily="34" charset="0"/>
                          <a:cs typeface="Arial" panose="020B0604020202020204" pitchFamily="34" charset="0"/>
                        </a:rPr>
                        <a:t>       392 492 </a:t>
                      </a:r>
                      <a:endParaRPr lang="en-GB" sz="105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b="1" u="none" strike="noStrike" dirty="0">
                          <a:effectLst/>
                          <a:latin typeface="Arial" panose="020B0604020202020204" pitchFamily="34" charset="0"/>
                          <a:cs typeface="Arial" panose="020B0604020202020204" pitchFamily="34" charset="0"/>
                        </a:rPr>
                        <a:t>      1 186 073 </a:t>
                      </a:r>
                      <a:endParaRPr lang="en-GB" sz="1050" b="1"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511864154"/>
                  </a:ext>
                </a:extLst>
              </a:tr>
              <a:tr h="311793">
                <a:tc>
                  <a:txBody>
                    <a:bodyPr/>
                    <a:lstStyle/>
                    <a:p>
                      <a:pPr algn="l" fontAlgn="b"/>
                      <a:r>
                        <a:rPr lang="en-ZA" sz="1050" u="none" strike="noStrike" dirty="0">
                          <a:effectLst/>
                          <a:latin typeface="Arial" panose="020B0604020202020204" pitchFamily="34" charset="0"/>
                          <a:cs typeface="Arial" panose="020B0604020202020204" pitchFamily="34" charset="0"/>
                        </a:rPr>
                        <a:t>Add: Irregular Expenditure - current year </a:t>
                      </a:r>
                      <a:endParaRPr lang="en-ZA"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u="none" strike="noStrike" dirty="0">
                          <a:effectLst/>
                          <a:latin typeface="Arial" panose="020B0604020202020204" pitchFamily="34" charset="0"/>
                          <a:cs typeface="Arial" panose="020B0604020202020204" pitchFamily="34" charset="0"/>
                        </a:rPr>
                        <a:t>         36 714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u="none" strike="noStrike" dirty="0">
                          <a:effectLst/>
                          <a:latin typeface="Arial" panose="020B0604020202020204" pitchFamily="34" charset="0"/>
                          <a:cs typeface="Arial" panose="020B0604020202020204" pitchFamily="34" charset="0"/>
                        </a:rPr>
                        <a:t>         274 120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811353508"/>
                  </a:ext>
                </a:extLst>
              </a:tr>
              <a:tr h="311793">
                <a:tc>
                  <a:txBody>
                    <a:bodyPr/>
                    <a:lstStyle/>
                    <a:p>
                      <a:pPr algn="l" fontAlgn="b"/>
                      <a:r>
                        <a:rPr lang="en-ZA" sz="1050" u="none" strike="noStrike" dirty="0">
                          <a:effectLst/>
                          <a:latin typeface="Arial" panose="020B0604020202020204" pitchFamily="34" charset="0"/>
                          <a:cs typeface="Arial" panose="020B0604020202020204" pitchFamily="34" charset="0"/>
                        </a:rPr>
                        <a:t>Less: Amount condoned in the current year</a:t>
                      </a:r>
                      <a:endParaRPr lang="en-ZA"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u="none" strike="noStrike" dirty="0">
                          <a:effectLst/>
                          <a:latin typeface="Arial" panose="020B0604020202020204" pitchFamily="34" charset="0"/>
                          <a:cs typeface="Arial" panose="020B0604020202020204" pitchFamily="34" charset="0"/>
                        </a:rPr>
                        <a:t>                 -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u="none" strike="noStrike" dirty="0">
                          <a:effectLst/>
                          <a:latin typeface="Arial" panose="020B0604020202020204" pitchFamily="34" charset="0"/>
                          <a:cs typeface="Arial" panose="020B0604020202020204" pitchFamily="34" charset="0"/>
                        </a:rPr>
                        <a:t>            -4 335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245148542"/>
                  </a:ext>
                </a:extLst>
              </a:tr>
              <a:tr h="311793">
                <a:tc>
                  <a:txBody>
                    <a:bodyPr/>
                    <a:lstStyle/>
                    <a:p>
                      <a:pPr algn="l" fontAlgn="b"/>
                      <a:r>
                        <a:rPr lang="en-ZA" sz="1050" u="none" strike="noStrike" dirty="0">
                          <a:effectLst/>
                          <a:latin typeface="Arial" panose="020B0604020202020204" pitchFamily="34" charset="0"/>
                          <a:cs typeface="Arial" panose="020B0604020202020204" pitchFamily="34" charset="0"/>
                        </a:rPr>
                        <a:t>Less/Add: Irregular expenditure adjustment </a:t>
                      </a:r>
                      <a:endParaRPr lang="en-ZA"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u="none" strike="noStrike" dirty="0">
                          <a:effectLst/>
                          <a:latin typeface="Arial" panose="020B0604020202020204" pitchFamily="34" charset="0"/>
                          <a:cs typeface="Arial" panose="020B0604020202020204" pitchFamily="34" charset="0"/>
                        </a:rPr>
                        <a:t>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u="none" strike="noStrike" dirty="0">
                          <a:effectLst/>
                          <a:latin typeface="Arial" panose="020B0604020202020204" pitchFamily="34" charset="0"/>
                          <a:cs typeface="Arial" panose="020B0604020202020204" pitchFamily="34" charset="0"/>
                        </a:rPr>
                        <a:t>-126 537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815071638"/>
                  </a:ext>
                </a:extLst>
              </a:tr>
              <a:tr h="311793">
                <a:tc>
                  <a:txBody>
                    <a:bodyPr/>
                    <a:lstStyle/>
                    <a:p>
                      <a:pPr algn="l" fontAlgn="b"/>
                      <a:r>
                        <a:rPr lang="en-ZA" sz="1050" u="none" strike="noStrike">
                          <a:effectLst/>
                          <a:latin typeface="Arial" panose="020B0604020202020204" pitchFamily="34" charset="0"/>
                          <a:cs typeface="Arial" panose="020B0604020202020204" pitchFamily="34" charset="0"/>
                        </a:rPr>
                        <a:t>Add: prior year irregular expenditure identified in the current year</a:t>
                      </a:r>
                      <a:endParaRPr lang="en-ZA" sz="105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u="none" strike="noStrike" dirty="0">
                          <a:effectLst/>
                          <a:latin typeface="Arial" panose="020B0604020202020204" pitchFamily="34" charset="0"/>
                          <a:cs typeface="Arial" panose="020B0604020202020204" pitchFamily="34" charset="0"/>
                        </a:rPr>
                        <a:t>        13 034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u="none" strike="noStrike" dirty="0">
                          <a:effectLst/>
                          <a:latin typeface="Arial" panose="020B0604020202020204" pitchFamily="34" charset="0"/>
                          <a:cs typeface="Arial" panose="020B0604020202020204" pitchFamily="34" charset="0"/>
                        </a:rPr>
                        <a:t>             6 075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933043307"/>
                  </a:ext>
                </a:extLst>
              </a:tr>
              <a:tr h="311793">
                <a:tc>
                  <a:txBody>
                    <a:bodyPr/>
                    <a:lstStyle/>
                    <a:p>
                      <a:pPr algn="l" fontAlgn="b"/>
                      <a:r>
                        <a:rPr lang="en-GB" sz="1050" u="none" strike="noStrike" dirty="0">
                          <a:effectLst/>
                          <a:latin typeface="Arial" panose="020B0604020202020204" pitchFamily="34" charset="0"/>
                          <a:cs typeface="Arial" panose="020B0604020202020204" pitchFamily="34" charset="0"/>
                        </a:rPr>
                        <a:t>Less: Irregular expenditure removed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u="none" strike="noStrike" dirty="0">
                          <a:effectLst/>
                          <a:latin typeface="Arial" panose="020B0604020202020204" pitchFamily="34" charset="0"/>
                          <a:cs typeface="Arial" panose="020B0604020202020204" pitchFamily="34" charset="0"/>
                        </a:rPr>
                        <a:t>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u="none" strike="noStrike" dirty="0">
                          <a:effectLst/>
                          <a:latin typeface="Arial" panose="020B0604020202020204" pitchFamily="34" charset="0"/>
                          <a:cs typeface="Arial" panose="020B0604020202020204" pitchFamily="34" charset="0"/>
                        </a:rPr>
                        <a:t>        -828 218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148925190"/>
                  </a:ext>
                </a:extLst>
              </a:tr>
              <a:tr h="325964">
                <a:tc>
                  <a:txBody>
                    <a:bodyPr/>
                    <a:lstStyle/>
                    <a:p>
                      <a:pPr algn="l" fontAlgn="b"/>
                      <a:r>
                        <a:rPr lang="en-ZA" sz="1050" b="0" i="0" u="none" strike="noStrike" dirty="0">
                          <a:effectLst/>
                          <a:latin typeface="Arial" panose="020B0604020202020204" pitchFamily="34" charset="0"/>
                          <a:cs typeface="Arial" panose="020B0604020202020204" pitchFamily="34" charset="0"/>
                        </a:rPr>
                        <a:t>Less: Prior year error</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u="none" strike="noStrike" dirty="0">
                          <a:effectLst/>
                          <a:latin typeface="Arial" panose="020B0604020202020204" pitchFamily="34" charset="0"/>
                          <a:cs typeface="Arial" panose="020B0604020202020204" pitchFamily="34" charset="0"/>
                        </a:rPr>
                        <a:t>                -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u="none" strike="noStrike" dirty="0">
                          <a:effectLst/>
                          <a:latin typeface="Arial" panose="020B0604020202020204" pitchFamily="34" charset="0"/>
                          <a:cs typeface="Arial" panose="020B0604020202020204" pitchFamily="34" charset="0"/>
                        </a:rPr>
                        <a:t>        -114 686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380399522"/>
                  </a:ext>
                </a:extLst>
              </a:tr>
              <a:tr h="325964">
                <a:tc>
                  <a:txBody>
                    <a:bodyPr/>
                    <a:lstStyle/>
                    <a:p>
                      <a:pPr algn="l" fontAlgn="b"/>
                      <a:r>
                        <a:rPr lang="en-GB" sz="1050" u="none" strike="noStrike" dirty="0">
                          <a:effectLst/>
                          <a:latin typeface="Arial" panose="020B0604020202020204" pitchFamily="34" charset="0"/>
                          <a:cs typeface="Arial" panose="020B0604020202020204" pitchFamily="34" charset="0"/>
                        </a:rPr>
                        <a:t>Closing Balance</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b="1" u="none" strike="noStrike" dirty="0">
                          <a:effectLst/>
                          <a:latin typeface="Arial" panose="020B0604020202020204" pitchFamily="34" charset="0"/>
                          <a:cs typeface="Arial" panose="020B0604020202020204" pitchFamily="34" charset="0"/>
                        </a:rPr>
                        <a:t>       442 240 </a:t>
                      </a:r>
                      <a:endParaRPr lang="en-GB" sz="105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b="1" u="none" strike="noStrike" dirty="0">
                          <a:effectLst/>
                          <a:latin typeface="Arial" panose="020B0604020202020204" pitchFamily="34" charset="0"/>
                          <a:cs typeface="Arial" panose="020B0604020202020204" pitchFamily="34" charset="0"/>
                        </a:rPr>
                        <a:t>         392 492 </a:t>
                      </a:r>
                      <a:endParaRPr lang="en-GB" sz="1050" b="1"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902098465"/>
                  </a:ext>
                </a:extLst>
              </a:tr>
            </a:tbl>
          </a:graphicData>
        </a:graphic>
      </p:graphicFrame>
      <p:sp>
        <p:nvSpPr>
          <p:cNvPr id="6" name="Text Placeholder 3">
            <a:extLst>
              <a:ext uri="{FF2B5EF4-FFF2-40B4-BE49-F238E27FC236}">
                <a16:creationId xmlns:a16="http://schemas.microsoft.com/office/drawing/2014/main" id="{ED9D6DD1-9BF9-DD47-88BF-6D5537373961}"/>
              </a:ext>
            </a:extLst>
          </p:cNvPr>
          <p:cNvSpPr txBox="1">
            <a:spLocks/>
          </p:cNvSpPr>
          <p:nvPr/>
        </p:nvSpPr>
        <p:spPr>
          <a:xfrm>
            <a:off x="224922" y="4149080"/>
            <a:ext cx="8568952" cy="2520280"/>
          </a:xfrm>
          <a:prstGeom prst="rect">
            <a:avLst/>
          </a:prstGeom>
          <a:solidFill>
            <a:srgbClr val="A5BFD4">
              <a:alpha val="36863"/>
            </a:srgbClr>
          </a:solidFill>
          <a:ln>
            <a:noFill/>
          </a:ln>
        </p:spPr>
        <p:txBody>
          <a:bodyPr/>
          <a:lstStyle>
            <a:lvl1pPr marL="0" indent="0" algn="l" defTabSz="914400" rtl="0" eaLnBrk="1" latinLnBrk="0" hangingPunct="1">
              <a:lnSpc>
                <a:spcPct val="110000"/>
              </a:lnSpc>
              <a:spcBef>
                <a:spcPts val="1200"/>
              </a:spcBef>
              <a:spcAft>
                <a:spcPts val="400"/>
              </a:spcAft>
              <a:buFont typeface="Arial" pitchFamily="34" charset="0"/>
              <a:buNone/>
              <a:defRPr sz="1600" b="0" kern="1200" cap="none" baseline="0">
                <a:solidFill>
                  <a:schemeClr val="accent1"/>
                </a:solidFill>
                <a:latin typeface="+mn-lt"/>
                <a:ea typeface="+mn-ea"/>
                <a:cs typeface="+mn-cs"/>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400" kern="1200">
                <a:solidFill>
                  <a:schemeClr val="tx2">
                    <a:lumMod val="75000"/>
                  </a:schemeClr>
                </a:solidFill>
                <a:latin typeface="+mn-lt"/>
                <a:ea typeface="+mn-ea"/>
                <a:cs typeface="+mn-cs"/>
              </a:defRPr>
            </a:lvl2pPr>
            <a:lvl3pPr marL="623888" indent="-188913" algn="l" defTabSz="914400" rtl="0" eaLnBrk="1" latinLnBrk="0" hangingPunct="1">
              <a:lnSpc>
                <a:spcPct val="110000"/>
              </a:lnSpc>
              <a:spcBef>
                <a:spcPts val="100"/>
              </a:spcBef>
              <a:spcAft>
                <a:spcPts val="200"/>
              </a:spcAft>
              <a:buFont typeface="Arial" pitchFamily="34" charset="0"/>
              <a:buChar char="›"/>
              <a:defRPr sz="1300" kern="1200">
                <a:solidFill>
                  <a:schemeClr val="tx2">
                    <a:lumMod val="75000"/>
                  </a:schemeClr>
                </a:solidFill>
                <a:latin typeface="+mn-lt"/>
                <a:ea typeface="+mn-ea"/>
                <a:cs typeface="+mn-cs"/>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lumMod val="75000"/>
                  </a:schemeClr>
                </a:solidFill>
                <a:latin typeface="+mn-lt"/>
                <a:ea typeface="+mn-ea"/>
                <a:cs typeface="+mn-cs"/>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just">
              <a:lnSpc>
                <a:spcPct val="100000"/>
              </a:lnSpc>
              <a:spcBef>
                <a:spcPts val="56"/>
              </a:spcBef>
              <a:spcAft>
                <a:spcPts val="56"/>
              </a:spcAft>
              <a:buClr>
                <a:schemeClr val="tx1"/>
              </a:buClr>
              <a:buFont typeface="Arial" pitchFamily="34" charset="0"/>
              <a:buNone/>
              <a:defRPr/>
            </a:pPr>
            <a:r>
              <a:rPr lang="en-GB" b="1" kern="0" spc="42" dirty="0">
                <a:solidFill>
                  <a:schemeClr val="tx1">
                    <a:lumMod val="95000"/>
                    <a:lumOff val="5000"/>
                  </a:schemeClr>
                </a:solidFill>
                <a:cs typeface="Arial" panose="020B0604020202020204" pitchFamily="34" charset="0"/>
              </a:rPr>
              <a:t>Opening balance Irregular Expenditure (“IE”)</a:t>
            </a:r>
          </a:p>
          <a:p>
            <a:pPr marL="0" lvl="2" indent="0" algn="just">
              <a:lnSpc>
                <a:spcPct val="100000"/>
              </a:lnSpc>
              <a:spcBef>
                <a:spcPts val="56"/>
              </a:spcBef>
              <a:spcAft>
                <a:spcPts val="56"/>
              </a:spcAft>
              <a:buClr>
                <a:schemeClr val="tx1"/>
              </a:buClr>
              <a:buFont typeface="Arial" pitchFamily="34" charset="0"/>
              <a:buNone/>
              <a:defRPr/>
            </a:pPr>
            <a:r>
              <a:rPr lang="en-ZA" kern="0" spc="42" dirty="0">
                <a:solidFill>
                  <a:schemeClr val="tx1">
                    <a:lumMod val="95000"/>
                    <a:lumOff val="5000"/>
                  </a:schemeClr>
                </a:solidFill>
                <a:cs typeface="Arial" panose="020B0604020202020204" pitchFamily="34" charset="0"/>
              </a:rPr>
              <a:t>The FY 2021 closing balance R634 million reported in the prior year AFS was adjusted to R393 million due to the following:</a:t>
            </a:r>
          </a:p>
          <a:p>
            <a:pPr lvl="1" algn="just">
              <a:defRPr/>
            </a:pPr>
            <a:r>
              <a:rPr lang="en-ZA" sz="1300" dirty="0">
                <a:solidFill>
                  <a:schemeClr val="tx1"/>
                </a:solidFill>
              </a:rPr>
              <a:t> R126 million of the opening balance adjustment pertains to two IE removals that were approved in FY 2019/20 .</a:t>
            </a:r>
          </a:p>
          <a:p>
            <a:pPr lvl="1" algn="just">
              <a:defRPr/>
            </a:pPr>
            <a:r>
              <a:rPr lang="en-ZA" sz="1300" dirty="0">
                <a:solidFill>
                  <a:schemeClr val="tx1"/>
                </a:solidFill>
              </a:rPr>
              <a:t>R114 million of previously reported IE was removed in the current financial year.</a:t>
            </a:r>
          </a:p>
          <a:p>
            <a:pPr marL="0" lvl="2" indent="0" algn="just">
              <a:lnSpc>
                <a:spcPct val="100000"/>
              </a:lnSpc>
              <a:spcBef>
                <a:spcPts val="0"/>
              </a:spcBef>
              <a:buClr>
                <a:schemeClr val="tx1"/>
              </a:buClr>
              <a:buFont typeface="Arial" pitchFamily="34" charset="0"/>
              <a:buNone/>
              <a:defRPr/>
            </a:pPr>
            <a:endParaRPr lang="en-ZA" kern="0" spc="42" dirty="0">
              <a:solidFill>
                <a:schemeClr val="tx1">
                  <a:lumMod val="95000"/>
                  <a:lumOff val="5000"/>
                </a:schemeClr>
              </a:solidFill>
              <a:cs typeface="Arial" panose="020B0604020202020204" pitchFamily="34" charset="0"/>
            </a:endParaRPr>
          </a:p>
          <a:p>
            <a:pPr marL="0" lvl="2" indent="0" algn="just">
              <a:lnSpc>
                <a:spcPct val="100000"/>
              </a:lnSpc>
              <a:spcBef>
                <a:spcPts val="56"/>
              </a:spcBef>
              <a:spcAft>
                <a:spcPts val="56"/>
              </a:spcAft>
              <a:buClr>
                <a:schemeClr val="tx1"/>
              </a:buClr>
              <a:buNone/>
              <a:defRPr/>
            </a:pPr>
            <a:r>
              <a:rPr lang="en-GB" b="1" kern="0" spc="42" dirty="0">
                <a:solidFill>
                  <a:schemeClr val="tx1">
                    <a:lumMod val="95000"/>
                    <a:lumOff val="5000"/>
                  </a:schemeClr>
                </a:solidFill>
                <a:cs typeface="Arial" panose="020B0604020202020204" pitchFamily="34" charset="0"/>
              </a:rPr>
              <a:t>Current Year Irregular Expenditure</a:t>
            </a:r>
          </a:p>
          <a:p>
            <a:pPr marL="0" lvl="2" indent="0" algn="just">
              <a:lnSpc>
                <a:spcPct val="100000"/>
              </a:lnSpc>
              <a:spcBef>
                <a:spcPts val="56"/>
              </a:spcBef>
              <a:spcAft>
                <a:spcPts val="56"/>
              </a:spcAft>
              <a:buClr>
                <a:schemeClr val="tx1"/>
              </a:buClr>
              <a:buNone/>
              <a:defRPr/>
            </a:pPr>
            <a:r>
              <a:rPr lang="en-ZA" kern="0" spc="42" dirty="0">
                <a:solidFill>
                  <a:schemeClr val="tx1">
                    <a:lumMod val="95000"/>
                    <a:lumOff val="5000"/>
                  </a:schemeClr>
                </a:solidFill>
                <a:cs typeface="Arial" panose="020B0604020202020204" pitchFamily="34" charset="0"/>
              </a:rPr>
              <a:t>IE incurred in the current year amounts to R37 million (2021: R 274 million) due to non-compliance with regulations that govern Supply Chain Management. An amount of R13 million of the previous year’s IE has been identified in the current year. </a:t>
            </a:r>
          </a:p>
          <a:p>
            <a:pPr marL="0" lvl="2" indent="0" algn="just">
              <a:lnSpc>
                <a:spcPct val="100000"/>
              </a:lnSpc>
              <a:spcBef>
                <a:spcPts val="56"/>
              </a:spcBef>
              <a:spcAft>
                <a:spcPts val="56"/>
              </a:spcAft>
              <a:buClr>
                <a:schemeClr val="tx1"/>
              </a:buClr>
              <a:buFont typeface="Arial" pitchFamily="34" charset="0"/>
              <a:buNone/>
              <a:defRPr/>
            </a:pPr>
            <a:endParaRPr lang="en-ZA" sz="1100" kern="0" spc="42" dirty="0">
              <a:solidFill>
                <a:schemeClr val="tx1">
                  <a:lumMod val="95000"/>
                  <a:lumOff val="5000"/>
                </a:schemeClr>
              </a:solidFill>
            </a:endParaRPr>
          </a:p>
        </p:txBody>
      </p:sp>
    </p:spTree>
    <p:extLst>
      <p:ext uri="{BB962C8B-B14F-4D97-AF65-F5344CB8AC3E}">
        <p14:creationId xmlns:p14="http://schemas.microsoft.com/office/powerpoint/2010/main" val="1912380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907B-79BE-E23A-C03C-2E36D86976C3}"/>
              </a:ext>
            </a:extLst>
          </p:cNvPr>
          <p:cNvSpPr>
            <a:spLocks noGrp="1"/>
          </p:cNvSpPr>
          <p:nvPr>
            <p:ph type="title"/>
          </p:nvPr>
        </p:nvSpPr>
        <p:spPr/>
        <p:txBody>
          <a:bodyPr/>
          <a:lstStyle/>
          <a:p>
            <a:br>
              <a:rPr lang="en-ZA" sz="2800" dirty="0"/>
            </a:br>
            <a:r>
              <a:rPr lang="en-ZA" sz="2800" dirty="0"/>
              <a:t>Fruitless and wasteful EXPENDITURE</a:t>
            </a:r>
            <a:endParaRPr lang="en-GB" dirty="0"/>
          </a:p>
        </p:txBody>
      </p:sp>
      <p:sp>
        <p:nvSpPr>
          <p:cNvPr id="6" name="Text Placeholder 3">
            <a:extLst>
              <a:ext uri="{FF2B5EF4-FFF2-40B4-BE49-F238E27FC236}">
                <a16:creationId xmlns:a16="http://schemas.microsoft.com/office/drawing/2014/main" id="{ED9D6DD1-9BF9-DD47-88BF-6D5537373961}"/>
              </a:ext>
            </a:extLst>
          </p:cNvPr>
          <p:cNvSpPr txBox="1">
            <a:spLocks/>
          </p:cNvSpPr>
          <p:nvPr/>
        </p:nvSpPr>
        <p:spPr>
          <a:xfrm>
            <a:off x="336827" y="4293443"/>
            <a:ext cx="8454106" cy="1440160"/>
          </a:xfrm>
          <a:prstGeom prst="rect">
            <a:avLst/>
          </a:prstGeom>
          <a:solidFill>
            <a:srgbClr val="A5BFD4">
              <a:alpha val="36863"/>
            </a:srgbClr>
          </a:solidFill>
          <a:ln>
            <a:noFill/>
          </a:ln>
        </p:spPr>
        <p:txBody>
          <a:bodyPr/>
          <a:lstStyle>
            <a:lvl1pPr marL="0" indent="0" algn="l" defTabSz="914400" rtl="0" eaLnBrk="1" latinLnBrk="0" hangingPunct="1">
              <a:lnSpc>
                <a:spcPct val="110000"/>
              </a:lnSpc>
              <a:spcBef>
                <a:spcPts val="1200"/>
              </a:spcBef>
              <a:spcAft>
                <a:spcPts val="400"/>
              </a:spcAft>
              <a:buFont typeface="Arial" pitchFamily="34" charset="0"/>
              <a:buNone/>
              <a:defRPr sz="1600" b="0" kern="1200" cap="none" baseline="0">
                <a:solidFill>
                  <a:schemeClr val="accent1"/>
                </a:solidFill>
                <a:latin typeface="+mn-lt"/>
                <a:ea typeface="+mn-ea"/>
                <a:cs typeface="+mn-cs"/>
              </a:defRPr>
            </a:lvl1pPr>
            <a:lvl2pPr marL="268288" indent="-166688" algn="l" defTabSz="914400" rtl="0" eaLnBrk="1" latinLnBrk="0" hangingPunct="1">
              <a:lnSpc>
                <a:spcPct val="110000"/>
              </a:lnSpc>
              <a:spcBef>
                <a:spcPts val="200"/>
              </a:spcBef>
              <a:spcAft>
                <a:spcPts val="200"/>
              </a:spcAft>
              <a:buClr>
                <a:schemeClr val="accent1"/>
              </a:buClr>
              <a:buFont typeface="Arial" pitchFamily="34" charset="0"/>
              <a:buChar char="•"/>
              <a:defRPr sz="1400" kern="1200">
                <a:solidFill>
                  <a:schemeClr val="tx2">
                    <a:lumMod val="75000"/>
                  </a:schemeClr>
                </a:solidFill>
                <a:latin typeface="+mn-lt"/>
                <a:ea typeface="+mn-ea"/>
                <a:cs typeface="+mn-cs"/>
              </a:defRPr>
            </a:lvl2pPr>
            <a:lvl3pPr marL="623888" indent="-188913" algn="l" defTabSz="914400" rtl="0" eaLnBrk="1" latinLnBrk="0" hangingPunct="1">
              <a:lnSpc>
                <a:spcPct val="110000"/>
              </a:lnSpc>
              <a:spcBef>
                <a:spcPts val="100"/>
              </a:spcBef>
              <a:spcAft>
                <a:spcPts val="200"/>
              </a:spcAft>
              <a:buFont typeface="Arial" pitchFamily="34" charset="0"/>
              <a:buChar char="›"/>
              <a:defRPr sz="1300" kern="1200">
                <a:solidFill>
                  <a:schemeClr val="tx2">
                    <a:lumMod val="75000"/>
                  </a:schemeClr>
                </a:solidFill>
                <a:latin typeface="+mn-lt"/>
                <a:ea typeface="+mn-ea"/>
                <a:cs typeface="+mn-cs"/>
              </a:defRPr>
            </a:lvl3pPr>
            <a:lvl4pPr marL="896938" indent="-182563" algn="l" defTabSz="914400" rtl="0" eaLnBrk="1" latinLnBrk="0" hangingPunct="1">
              <a:lnSpc>
                <a:spcPct val="110000"/>
              </a:lnSpc>
              <a:spcBef>
                <a:spcPts val="100"/>
              </a:spcBef>
              <a:spcAft>
                <a:spcPts val="200"/>
              </a:spcAft>
              <a:buFont typeface="Arial" pitchFamily="34" charset="0"/>
              <a:buChar char="–"/>
              <a:defRPr sz="1400" kern="1200">
                <a:solidFill>
                  <a:schemeClr val="tx2">
                    <a:lumMod val="75000"/>
                  </a:schemeClr>
                </a:solidFill>
                <a:latin typeface="+mn-lt"/>
                <a:ea typeface="+mn-ea"/>
                <a:cs typeface="+mn-cs"/>
              </a:defRPr>
            </a:lvl4pPr>
            <a:lvl5pPr marL="1265238" indent="-184150" algn="l" defTabSz="914400" rtl="0" eaLnBrk="1" latinLnBrk="0" hangingPunct="1">
              <a:lnSpc>
                <a:spcPct val="110000"/>
              </a:lnSpc>
              <a:spcBef>
                <a:spcPts val="100"/>
              </a:spcBef>
              <a:spcAft>
                <a:spcPts val="200"/>
              </a:spcAft>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lvl="1" indent="0">
              <a:buNone/>
              <a:defRPr/>
            </a:pPr>
            <a:r>
              <a:rPr lang="en-GB" b="1" dirty="0">
                <a:solidFill>
                  <a:schemeClr val="tx1"/>
                </a:solidFill>
              </a:rPr>
              <a:t>Current year Fruitless and Wasteful Expenditure</a:t>
            </a:r>
          </a:p>
          <a:p>
            <a:pPr marL="101600" lvl="1" indent="0">
              <a:buNone/>
              <a:defRPr/>
            </a:pPr>
            <a:r>
              <a:rPr lang="en-ZA" dirty="0">
                <a:solidFill>
                  <a:schemeClr val="tx1"/>
                </a:solidFill>
              </a:rPr>
              <a:t>The fruitless and wasteful expenditure identified in the year relates to the following reported incidents:</a:t>
            </a:r>
          </a:p>
          <a:p>
            <a:pPr lvl="1">
              <a:defRPr/>
            </a:pPr>
            <a:r>
              <a:rPr lang="en-ZA" dirty="0">
                <a:solidFill>
                  <a:schemeClr val="tx1"/>
                </a:solidFill>
              </a:rPr>
              <a:t>(a) Interest on SARS re-assessments (R53 thousand) and late VAT payment (R242 thousand).</a:t>
            </a:r>
          </a:p>
          <a:p>
            <a:pPr lvl="1">
              <a:defRPr/>
            </a:pPr>
            <a:r>
              <a:rPr lang="en-ZA" dirty="0">
                <a:solidFill>
                  <a:schemeClr val="tx1"/>
                </a:solidFill>
              </a:rPr>
              <a:t>(b) Interest and penalties on late payments to suppliers R2.6 million</a:t>
            </a:r>
          </a:p>
          <a:p>
            <a:pPr lvl="1">
              <a:defRPr/>
            </a:pPr>
            <a:r>
              <a:rPr lang="en-ZA" dirty="0">
                <a:solidFill>
                  <a:schemeClr val="tx1"/>
                </a:solidFill>
              </a:rPr>
              <a:t>(c) R989 thousand paid for goods not received.</a:t>
            </a:r>
          </a:p>
          <a:p>
            <a:pPr marL="0" lvl="2" indent="0" algn="just">
              <a:lnSpc>
                <a:spcPct val="100000"/>
              </a:lnSpc>
              <a:spcBef>
                <a:spcPts val="56"/>
              </a:spcBef>
              <a:spcAft>
                <a:spcPts val="56"/>
              </a:spcAft>
              <a:buClr>
                <a:schemeClr val="tx1"/>
              </a:buClr>
              <a:buFont typeface="Arial" pitchFamily="34" charset="0"/>
              <a:buNone/>
              <a:defRPr/>
            </a:pPr>
            <a:endParaRPr lang="en-ZA" sz="1100" kern="0" spc="42" dirty="0">
              <a:solidFill>
                <a:schemeClr val="tx1">
                  <a:lumMod val="95000"/>
                  <a:lumOff val="5000"/>
                </a:schemeClr>
              </a:solidFill>
            </a:endParaRPr>
          </a:p>
        </p:txBody>
      </p:sp>
      <p:graphicFrame>
        <p:nvGraphicFramePr>
          <p:cNvPr id="3" name="Table 2">
            <a:extLst>
              <a:ext uri="{FF2B5EF4-FFF2-40B4-BE49-F238E27FC236}">
                <a16:creationId xmlns:a16="http://schemas.microsoft.com/office/drawing/2014/main" id="{C1217E05-3EA4-86A8-6AF8-4C5CB93DFABD}"/>
              </a:ext>
            </a:extLst>
          </p:cNvPr>
          <p:cNvGraphicFramePr>
            <a:graphicFrameLocks noGrp="1"/>
          </p:cNvGraphicFramePr>
          <p:nvPr>
            <p:extLst>
              <p:ext uri="{D42A27DB-BD31-4B8C-83A1-F6EECF244321}">
                <p14:modId xmlns:p14="http://schemas.microsoft.com/office/powerpoint/2010/main" val="540605271"/>
              </p:ext>
            </p:extLst>
          </p:nvPr>
        </p:nvGraphicFramePr>
        <p:xfrm>
          <a:off x="336827" y="1124740"/>
          <a:ext cx="8470346" cy="3096348"/>
        </p:xfrm>
        <a:graphic>
          <a:graphicData uri="http://schemas.openxmlformats.org/drawingml/2006/table">
            <a:tbl>
              <a:tblPr>
                <a:tableStyleId>{22838BEF-8BB2-4498-84A7-C5851F593DF1}</a:tableStyleId>
              </a:tblPr>
              <a:tblGrid>
                <a:gridCol w="5778112">
                  <a:extLst>
                    <a:ext uri="{9D8B030D-6E8A-4147-A177-3AD203B41FA5}">
                      <a16:colId xmlns:a16="http://schemas.microsoft.com/office/drawing/2014/main" val="4233666848"/>
                    </a:ext>
                  </a:extLst>
                </a:gridCol>
                <a:gridCol w="1155101">
                  <a:extLst>
                    <a:ext uri="{9D8B030D-6E8A-4147-A177-3AD203B41FA5}">
                      <a16:colId xmlns:a16="http://schemas.microsoft.com/office/drawing/2014/main" val="1802834978"/>
                    </a:ext>
                  </a:extLst>
                </a:gridCol>
                <a:gridCol w="1537133">
                  <a:extLst>
                    <a:ext uri="{9D8B030D-6E8A-4147-A177-3AD203B41FA5}">
                      <a16:colId xmlns:a16="http://schemas.microsoft.com/office/drawing/2014/main" val="3878418472"/>
                    </a:ext>
                  </a:extLst>
                </a:gridCol>
              </a:tblGrid>
              <a:tr h="340598">
                <a:tc>
                  <a:txBody>
                    <a:bodyPr/>
                    <a:lstStyle/>
                    <a:p>
                      <a:pPr algn="l" fontAlgn="b"/>
                      <a:r>
                        <a:rPr lang="en-ZA" sz="1050" b="1" i="0" u="none" strike="noStrike" dirty="0">
                          <a:effectLst/>
                          <a:latin typeface="Arial" panose="020B0604020202020204" pitchFamily="34" charset="0"/>
                          <a:cs typeface="Arial" panose="020B0604020202020204" pitchFamily="34" charset="0"/>
                        </a:rPr>
                        <a:t>FRUITLESS AND WASTEFUL EXPENDITURE</a:t>
                      </a:r>
                    </a:p>
                    <a:p>
                      <a:pPr algn="l" fontAlgn="b"/>
                      <a:endParaRPr lang="en-GB" sz="105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b="1" u="none" strike="noStrike" dirty="0">
                          <a:effectLst/>
                          <a:latin typeface="Arial" panose="020B0604020202020204" pitchFamily="34" charset="0"/>
                          <a:cs typeface="Arial" panose="020B0604020202020204" pitchFamily="34" charset="0"/>
                        </a:rPr>
                        <a:t>Mar-22</a:t>
                      </a:r>
                    </a:p>
                    <a:p>
                      <a:pPr algn="r" fontAlgn="b"/>
                      <a:endParaRPr lang="en-GB" sz="105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b="1" u="none" strike="noStrike" dirty="0">
                          <a:effectLst/>
                          <a:latin typeface="Arial" panose="020B0604020202020204" pitchFamily="34" charset="0"/>
                          <a:cs typeface="Arial" panose="020B0604020202020204" pitchFamily="34" charset="0"/>
                        </a:rPr>
                        <a:t>Mar-21</a:t>
                      </a:r>
                    </a:p>
                    <a:p>
                      <a:pPr algn="r" fontAlgn="b"/>
                      <a:endParaRPr lang="en-GB" sz="1050" b="1"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604260554"/>
                  </a:ext>
                </a:extLst>
              </a:tr>
              <a:tr h="340598">
                <a:tc>
                  <a:txBody>
                    <a:bodyPr/>
                    <a:lstStyle/>
                    <a:p>
                      <a:pPr algn="l" fontAlgn="b"/>
                      <a:r>
                        <a:rPr lang="en-GB" sz="1050" u="none" strike="noStrike" dirty="0">
                          <a:effectLst/>
                          <a:latin typeface="Arial" panose="020B0604020202020204" pitchFamily="34" charset="0"/>
                          <a:cs typeface="Arial" panose="020B0604020202020204" pitchFamily="34" charset="0"/>
                        </a:rPr>
                        <a:t>Opening Balance</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b="1" u="none" strike="noStrike" dirty="0">
                          <a:effectLst/>
                          <a:latin typeface="Arial" panose="020B0604020202020204" pitchFamily="34" charset="0"/>
                          <a:cs typeface="Arial" panose="020B0604020202020204" pitchFamily="34" charset="0"/>
                        </a:rPr>
                        <a:t>         77 081 </a:t>
                      </a:r>
                      <a:endParaRPr lang="en-GB" sz="105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b="1" u="none" strike="noStrike" dirty="0">
                          <a:effectLst/>
                          <a:latin typeface="Arial" panose="020B0604020202020204" pitchFamily="34" charset="0"/>
                          <a:cs typeface="Arial" panose="020B0604020202020204" pitchFamily="34" charset="0"/>
                        </a:rPr>
                        <a:t>        113 129 </a:t>
                      </a:r>
                      <a:endParaRPr lang="en-GB" sz="1050" b="1"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511864154"/>
                  </a:ext>
                </a:extLst>
              </a:tr>
              <a:tr h="340598">
                <a:tc>
                  <a:txBody>
                    <a:bodyPr/>
                    <a:lstStyle/>
                    <a:p>
                      <a:pPr algn="l" fontAlgn="b"/>
                      <a:r>
                        <a:rPr lang="en-ZA" sz="1050" u="none" strike="noStrike" dirty="0">
                          <a:effectLst/>
                          <a:latin typeface="Arial" panose="020B0604020202020204" pitchFamily="34" charset="0"/>
                          <a:cs typeface="Arial" panose="020B0604020202020204" pitchFamily="34" charset="0"/>
                        </a:rPr>
                        <a:t>Add: Fruitless and wasteful Expenditure - current year </a:t>
                      </a:r>
                      <a:endParaRPr lang="en-ZA"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u="none" strike="noStrike" dirty="0">
                          <a:effectLst/>
                          <a:latin typeface="Arial" panose="020B0604020202020204" pitchFamily="34" charset="0"/>
                          <a:cs typeface="Arial" panose="020B0604020202020204" pitchFamily="34" charset="0"/>
                        </a:rPr>
                        <a:t>          3 797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marL="0" algn="r" defTabSz="914400" rtl="0" eaLnBrk="1" fontAlgn="b" latinLnBrk="0" hangingPunct="1"/>
                      <a:r>
                        <a:rPr lang="en-GB" sz="1050" u="none" strike="noStrike" kern="1200" dirty="0">
                          <a:solidFill>
                            <a:schemeClr val="dk1"/>
                          </a:solidFill>
                          <a:effectLst/>
                          <a:latin typeface="Arial" panose="020B0604020202020204" pitchFamily="34" charset="0"/>
                          <a:ea typeface="+mn-ea"/>
                          <a:cs typeface="Arial" panose="020B0604020202020204" pitchFamily="34" charset="0"/>
                        </a:rPr>
                        <a:t>          72 351 </a:t>
                      </a:r>
                    </a:p>
                  </a:txBody>
                  <a:tcPr marL="0" marR="0" marT="0" marB="0" anchor="b"/>
                </a:tc>
                <a:extLst>
                  <a:ext uri="{0D108BD9-81ED-4DB2-BD59-A6C34878D82A}">
                    <a16:rowId xmlns:a16="http://schemas.microsoft.com/office/drawing/2014/main" val="1811353508"/>
                  </a:ext>
                </a:extLst>
              </a:tr>
              <a:tr h="340598">
                <a:tc>
                  <a:txBody>
                    <a:bodyPr/>
                    <a:lstStyle/>
                    <a:p>
                      <a:pPr algn="l" fontAlgn="b"/>
                      <a:r>
                        <a:rPr lang="en-ZA" sz="1050" u="none" strike="noStrike" dirty="0">
                          <a:effectLst/>
                          <a:latin typeface="Arial" panose="020B0604020202020204" pitchFamily="34" charset="0"/>
                          <a:cs typeface="Arial" panose="020B0604020202020204" pitchFamily="34" charset="0"/>
                        </a:rPr>
                        <a:t>Less: Amount written-off in the current year</a:t>
                      </a:r>
                      <a:endParaRPr lang="en-ZA"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u="none" strike="noStrike" dirty="0">
                          <a:effectLst/>
                          <a:latin typeface="Arial" panose="020B0604020202020204" pitchFamily="34" charset="0"/>
                          <a:cs typeface="Arial" panose="020B0604020202020204" pitchFamily="34" charset="0"/>
                        </a:rPr>
                        <a:t>-71 823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marL="0" algn="r" defTabSz="914400" rtl="0" eaLnBrk="1" fontAlgn="b" latinLnBrk="0" hangingPunct="1"/>
                      <a:r>
                        <a:rPr lang="en-GB" sz="1050" u="none" strike="noStrike" kern="1200" dirty="0">
                          <a:solidFill>
                            <a:schemeClr val="dk1"/>
                          </a:solidFill>
                          <a:effectLst/>
                          <a:latin typeface="Arial" panose="020B0604020202020204" pitchFamily="34" charset="0"/>
                          <a:ea typeface="+mn-ea"/>
                          <a:cs typeface="Arial" panose="020B0604020202020204" pitchFamily="34" charset="0"/>
                        </a:rPr>
                        <a:t>          -108 400 </a:t>
                      </a:r>
                    </a:p>
                  </a:txBody>
                  <a:tcPr marL="0" marR="0" marT="0" marB="0" anchor="b"/>
                </a:tc>
                <a:extLst>
                  <a:ext uri="{0D108BD9-81ED-4DB2-BD59-A6C34878D82A}">
                    <a16:rowId xmlns:a16="http://schemas.microsoft.com/office/drawing/2014/main" val="1245148542"/>
                  </a:ext>
                </a:extLst>
              </a:tr>
              <a:tr h="340598">
                <a:tc>
                  <a:txBody>
                    <a:bodyPr/>
                    <a:lstStyle/>
                    <a:p>
                      <a:pPr algn="l" fontAlgn="b"/>
                      <a:r>
                        <a:rPr lang="en-ZA" sz="1050" u="none" strike="noStrike" dirty="0">
                          <a:effectLst/>
                          <a:latin typeface="Arial" panose="020B0604020202020204" pitchFamily="34" charset="0"/>
                          <a:cs typeface="Arial" panose="020B0604020202020204" pitchFamily="34" charset="0"/>
                        </a:rPr>
                        <a:t>Less/Add: Fruitless and wasteful expenditure adjustment </a:t>
                      </a:r>
                      <a:endParaRPr lang="en-ZA"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u="none" strike="noStrike" dirty="0">
                          <a:effectLst/>
                          <a:latin typeface="Arial" panose="020B0604020202020204" pitchFamily="34" charset="0"/>
                          <a:cs typeface="Arial" panose="020B0604020202020204" pitchFamily="34" charset="0"/>
                        </a:rPr>
                        <a:t>                 -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u="none" strike="noStrike" dirty="0">
                          <a:effectLst/>
                          <a:latin typeface="Arial" panose="020B0604020202020204" pitchFamily="34" charset="0"/>
                          <a:cs typeface="Arial" panose="020B0604020202020204" pitchFamily="34" charset="0"/>
                        </a:rPr>
                        <a:t>              -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815071638"/>
                  </a:ext>
                </a:extLst>
              </a:tr>
              <a:tr h="340598">
                <a:tc>
                  <a:txBody>
                    <a:bodyPr/>
                    <a:lstStyle/>
                    <a:p>
                      <a:pPr algn="l" fontAlgn="b"/>
                      <a:r>
                        <a:rPr lang="en-ZA" sz="1050" u="none" strike="noStrike" dirty="0">
                          <a:effectLst/>
                          <a:latin typeface="Arial" panose="020B0604020202020204" pitchFamily="34" charset="0"/>
                          <a:cs typeface="Arial" panose="020B0604020202020204" pitchFamily="34" charset="0"/>
                        </a:rPr>
                        <a:t>Add: prior year Fruitless and wasteful expenditure identified in the current year</a:t>
                      </a:r>
                      <a:endParaRPr lang="en-ZA"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u="none" strike="noStrike" dirty="0">
                          <a:effectLst/>
                          <a:latin typeface="Arial" panose="020B0604020202020204" pitchFamily="34" charset="0"/>
                          <a:cs typeface="Arial" panose="020B0604020202020204" pitchFamily="34" charset="0"/>
                        </a:rPr>
                        <a:t>                 -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u="none" strike="noStrike" dirty="0">
                          <a:effectLst/>
                          <a:latin typeface="Arial" panose="020B0604020202020204" pitchFamily="34" charset="0"/>
                          <a:cs typeface="Arial" panose="020B0604020202020204" pitchFamily="34" charset="0"/>
                        </a:rPr>
                        <a:t>               -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933043307"/>
                  </a:ext>
                </a:extLst>
              </a:tr>
              <a:tr h="340598">
                <a:tc>
                  <a:txBody>
                    <a:bodyPr/>
                    <a:lstStyle/>
                    <a:p>
                      <a:pPr algn="l" fontAlgn="b"/>
                      <a:r>
                        <a:rPr lang="en-GB" sz="1050" u="none" strike="noStrike" dirty="0">
                          <a:effectLst/>
                          <a:latin typeface="Arial" panose="020B0604020202020204" pitchFamily="34" charset="0"/>
                          <a:cs typeface="Arial" panose="020B0604020202020204" pitchFamily="34" charset="0"/>
                        </a:rPr>
                        <a:t>Less: Fruitless and wasteful expenditure removed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u="none" strike="noStrike" dirty="0">
                          <a:effectLst/>
                          <a:latin typeface="Arial" panose="020B0604020202020204" pitchFamily="34" charset="0"/>
                          <a:cs typeface="Arial" panose="020B0604020202020204" pitchFamily="34" charset="0"/>
                        </a:rPr>
                        <a:t>                -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u="none" strike="noStrike" dirty="0">
                          <a:effectLst/>
                          <a:latin typeface="Arial" panose="020B0604020202020204" pitchFamily="34" charset="0"/>
                          <a:cs typeface="Arial" panose="020B0604020202020204" pitchFamily="34" charset="0"/>
                        </a:rPr>
                        <a:t>               -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148925190"/>
                  </a:ext>
                </a:extLst>
              </a:tr>
              <a:tr h="356081">
                <a:tc>
                  <a:txBody>
                    <a:bodyPr/>
                    <a:lstStyle/>
                    <a:p>
                      <a:pPr algn="l" fontAlgn="b"/>
                      <a:r>
                        <a:rPr lang="en-ZA" sz="1050" b="0" i="0" u="none" strike="noStrike" dirty="0">
                          <a:effectLst/>
                          <a:latin typeface="Arial" panose="020B0604020202020204" pitchFamily="34" charset="0"/>
                          <a:cs typeface="Arial" panose="020B0604020202020204" pitchFamily="34" charset="0"/>
                        </a:rPr>
                        <a:t>Less: Prior Year error</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u="none" strike="noStrike" dirty="0">
                          <a:effectLst/>
                          <a:latin typeface="Arial" panose="020B0604020202020204" pitchFamily="34" charset="0"/>
                          <a:cs typeface="Arial" panose="020B0604020202020204" pitchFamily="34" charset="0"/>
                        </a:rPr>
                        <a:t>                -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u="none" strike="noStrike" dirty="0">
                          <a:effectLst/>
                          <a:latin typeface="Arial" panose="020B0604020202020204" pitchFamily="34" charset="0"/>
                          <a:cs typeface="Arial" panose="020B0604020202020204" pitchFamily="34" charset="0"/>
                        </a:rPr>
                        <a:t>               - </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370027784"/>
                  </a:ext>
                </a:extLst>
              </a:tr>
              <a:tr h="356081">
                <a:tc>
                  <a:txBody>
                    <a:bodyPr/>
                    <a:lstStyle/>
                    <a:p>
                      <a:pPr algn="l" fontAlgn="b"/>
                      <a:r>
                        <a:rPr lang="en-GB" sz="1050" u="none" strike="noStrike" dirty="0">
                          <a:effectLst/>
                          <a:latin typeface="Arial" panose="020B0604020202020204" pitchFamily="34" charset="0"/>
                          <a:cs typeface="Arial" panose="020B0604020202020204" pitchFamily="34" charset="0"/>
                        </a:rPr>
                        <a:t>Closing Balance</a:t>
                      </a:r>
                      <a:endParaRPr lang="en-GB" sz="105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b="1" u="none" strike="noStrike" dirty="0">
                          <a:effectLst/>
                          <a:latin typeface="Arial" panose="020B0604020202020204" pitchFamily="34" charset="0"/>
                          <a:cs typeface="Arial" panose="020B0604020202020204" pitchFamily="34" charset="0"/>
                        </a:rPr>
                        <a:t>         9 055 </a:t>
                      </a:r>
                      <a:endParaRPr lang="en-GB" sz="105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GB" sz="1050" b="1" u="none" strike="noStrike" dirty="0">
                          <a:effectLst/>
                          <a:latin typeface="Arial" panose="020B0604020202020204" pitchFamily="34" charset="0"/>
                          <a:cs typeface="Arial" panose="020B0604020202020204" pitchFamily="34" charset="0"/>
                        </a:rPr>
                        <a:t>          77 081 </a:t>
                      </a:r>
                      <a:endParaRPr lang="en-GB" sz="1050" b="1"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902098465"/>
                  </a:ext>
                </a:extLst>
              </a:tr>
            </a:tbl>
          </a:graphicData>
        </a:graphic>
      </p:graphicFrame>
    </p:spTree>
    <p:extLst>
      <p:ext uri="{BB962C8B-B14F-4D97-AF65-F5344CB8AC3E}">
        <p14:creationId xmlns:p14="http://schemas.microsoft.com/office/powerpoint/2010/main" val="419017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504B-382F-6F16-E3BA-681DCA6B136F}"/>
              </a:ext>
            </a:extLst>
          </p:cNvPr>
          <p:cNvSpPr>
            <a:spLocks noGrp="1"/>
          </p:cNvSpPr>
          <p:nvPr>
            <p:ph type="title"/>
          </p:nvPr>
        </p:nvSpPr>
        <p:spPr/>
        <p:txBody>
          <a:bodyPr/>
          <a:lstStyle/>
          <a:p>
            <a:br>
              <a:rPr lang="en-ZA" sz="2800" dirty="0"/>
            </a:br>
            <a:r>
              <a:rPr lang="en-ZA" sz="2800" dirty="0"/>
              <a:t>AUDIT FINDINGS: FINANCIAL CONTROL</a:t>
            </a:r>
            <a:br>
              <a:rPr lang="en-ZA" sz="2800" dirty="0"/>
            </a:br>
            <a:endParaRPr lang="en-GB" dirty="0"/>
          </a:p>
        </p:txBody>
      </p:sp>
      <p:graphicFrame>
        <p:nvGraphicFramePr>
          <p:cNvPr id="4" name="Table 7">
            <a:extLst>
              <a:ext uri="{FF2B5EF4-FFF2-40B4-BE49-F238E27FC236}">
                <a16:creationId xmlns:a16="http://schemas.microsoft.com/office/drawing/2014/main" id="{330D8FFA-4E59-A08D-7B93-9428C2D66348}"/>
              </a:ext>
            </a:extLst>
          </p:cNvPr>
          <p:cNvGraphicFramePr>
            <a:graphicFrameLocks noGrp="1"/>
          </p:cNvGraphicFramePr>
          <p:nvPr>
            <p:extLst>
              <p:ext uri="{D42A27DB-BD31-4B8C-83A1-F6EECF244321}">
                <p14:modId xmlns:p14="http://schemas.microsoft.com/office/powerpoint/2010/main" val="3091183933"/>
              </p:ext>
            </p:extLst>
          </p:nvPr>
        </p:nvGraphicFramePr>
        <p:xfrm>
          <a:off x="419199" y="905423"/>
          <a:ext cx="8041234" cy="5691929"/>
        </p:xfrm>
        <a:graphic>
          <a:graphicData uri="http://schemas.openxmlformats.org/drawingml/2006/table">
            <a:tbl>
              <a:tblPr firstRow="1" bandRow="1">
                <a:tableStyleId>{5C22544A-7EE6-4342-B048-85BDC9FD1C3A}</a:tableStyleId>
              </a:tblPr>
              <a:tblGrid>
                <a:gridCol w="2806846">
                  <a:extLst>
                    <a:ext uri="{9D8B030D-6E8A-4147-A177-3AD203B41FA5}">
                      <a16:colId xmlns:a16="http://schemas.microsoft.com/office/drawing/2014/main" val="217544883"/>
                    </a:ext>
                  </a:extLst>
                </a:gridCol>
                <a:gridCol w="2456123">
                  <a:extLst>
                    <a:ext uri="{9D8B030D-6E8A-4147-A177-3AD203B41FA5}">
                      <a16:colId xmlns:a16="http://schemas.microsoft.com/office/drawing/2014/main" val="3498414757"/>
                    </a:ext>
                  </a:extLst>
                </a:gridCol>
                <a:gridCol w="2778265">
                  <a:extLst>
                    <a:ext uri="{9D8B030D-6E8A-4147-A177-3AD203B41FA5}">
                      <a16:colId xmlns:a16="http://schemas.microsoft.com/office/drawing/2014/main" val="1599314440"/>
                    </a:ext>
                  </a:extLst>
                </a:gridCol>
              </a:tblGrid>
              <a:tr h="449369">
                <a:tc>
                  <a:txBody>
                    <a:bodyPr/>
                    <a:lstStyle/>
                    <a:p>
                      <a:r>
                        <a:rPr lang="en-ZA" sz="1400" dirty="0">
                          <a:latin typeface="+mn-lt"/>
                          <a:cs typeface="Arial" panose="020B0604020202020204" pitchFamily="34" charset="0"/>
                        </a:rPr>
                        <a:t>Findings</a:t>
                      </a:r>
                    </a:p>
                  </a:txBody>
                  <a:tcPr/>
                </a:tc>
                <a:tc>
                  <a:txBody>
                    <a:bodyPr/>
                    <a:lstStyle/>
                    <a:p>
                      <a:r>
                        <a:rPr lang="en-ZA" sz="1400" dirty="0">
                          <a:latin typeface="+mn-lt"/>
                          <a:cs typeface="Arial" panose="020B0604020202020204" pitchFamily="34" charset="0"/>
                        </a:rPr>
                        <a:t>Root cause</a:t>
                      </a:r>
                    </a:p>
                  </a:txBody>
                  <a:tcPr/>
                </a:tc>
                <a:tc>
                  <a:txBody>
                    <a:bodyPr/>
                    <a:lstStyle/>
                    <a:p>
                      <a:pPr algn="ctr"/>
                      <a:r>
                        <a:rPr lang="en-ZA" sz="1400" dirty="0">
                          <a:latin typeface="+mn-lt"/>
                          <a:cs typeface="Arial" panose="020B0604020202020204" pitchFamily="34" charset="0"/>
                        </a:rPr>
                        <a:t>Response</a:t>
                      </a:r>
                    </a:p>
                  </a:txBody>
                  <a:tcPr/>
                </a:tc>
                <a:extLst>
                  <a:ext uri="{0D108BD9-81ED-4DB2-BD59-A6C34878D82A}">
                    <a16:rowId xmlns:a16="http://schemas.microsoft.com/office/drawing/2014/main" val="1403113576"/>
                  </a:ext>
                </a:extLst>
              </a:tr>
              <a:tr h="4945509">
                <a:tc>
                  <a:txBody>
                    <a:bodyPr/>
                    <a:lstStyle/>
                    <a:p>
                      <a:pPr marL="285750" indent="-285750">
                        <a:spcBef>
                          <a:spcPts val="600"/>
                        </a:spcBef>
                        <a:spcAft>
                          <a:spcPts val="600"/>
                        </a:spcAft>
                        <a:buFont typeface="Arial" panose="020B0604020202020204" pitchFamily="34" charset="0"/>
                        <a:buChar char="•"/>
                      </a:pPr>
                      <a:r>
                        <a:rPr lang="en-ZA" sz="1400" dirty="0">
                          <a:latin typeface="+mn-lt"/>
                          <a:cs typeface="Arial" panose="020B0604020202020204" pitchFamily="34" charset="0"/>
                        </a:rPr>
                        <a:t>Financial reporting: various immaterial findings on accuracy and completeness of disclosure notes.</a:t>
                      </a:r>
                    </a:p>
                    <a:p>
                      <a:pPr marL="285750" indent="-285750">
                        <a:spcBef>
                          <a:spcPts val="600"/>
                        </a:spcBef>
                        <a:spcAft>
                          <a:spcPts val="600"/>
                        </a:spcAft>
                        <a:buFont typeface="Arial" panose="020B0604020202020204" pitchFamily="34" charset="0"/>
                        <a:buChar char="•"/>
                      </a:pPr>
                      <a:r>
                        <a:rPr lang="en-ZA" sz="1400" dirty="0">
                          <a:latin typeface="+mn-lt"/>
                          <a:cs typeface="Arial" panose="020B0604020202020204" pitchFamily="34" charset="0"/>
                        </a:rPr>
                        <a:t>Financial Accounting: Immaterial adjustments made to AFS after draft submission.</a:t>
                      </a:r>
                    </a:p>
                    <a:p>
                      <a:pPr marL="285750" indent="-285750">
                        <a:spcBef>
                          <a:spcPts val="600"/>
                        </a:spcBef>
                        <a:spcAft>
                          <a:spcPts val="600"/>
                        </a:spcAft>
                        <a:buFont typeface="Arial" panose="020B0604020202020204" pitchFamily="34" charset="0"/>
                        <a:buChar char="•"/>
                      </a:pPr>
                      <a:r>
                        <a:rPr lang="en-ZA" sz="1400" dirty="0">
                          <a:latin typeface="+mn-lt"/>
                          <a:cs typeface="Arial" panose="020B0604020202020204" pitchFamily="34" charset="0"/>
                        </a:rPr>
                        <a:t>Fixed Assets Accounting and Tax: findings on completeness and existence of assets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ZA" sz="1400" dirty="0">
                          <a:latin typeface="+mn-lt"/>
                          <a:cs typeface="Arial" panose="020B0604020202020204" pitchFamily="34" charset="0"/>
                        </a:rPr>
                        <a:t>Fixed Assets Accounting and Tax: Inaccurate allowance rates in Fixed Assets Tax Register</a:t>
                      </a:r>
                    </a:p>
                    <a:p>
                      <a:pPr marL="0" indent="0">
                        <a:spcBef>
                          <a:spcPts val="600"/>
                        </a:spcBef>
                        <a:spcAft>
                          <a:spcPts val="600"/>
                        </a:spcAft>
                        <a:buFont typeface="Arial" panose="020B0604020202020204" pitchFamily="34" charset="0"/>
                        <a:buNone/>
                      </a:pPr>
                      <a:endParaRPr lang="en-ZA" sz="1400" dirty="0">
                        <a:latin typeface="+mn-lt"/>
                        <a:cs typeface="Arial" panose="020B0604020202020204" pitchFamily="34" charset="0"/>
                      </a:endParaRPr>
                    </a:p>
                  </a:txBody>
                  <a:tcPr/>
                </a:tc>
                <a:tc>
                  <a:txBody>
                    <a:bodyPr/>
                    <a:lstStyle/>
                    <a:p>
                      <a:pPr marL="285750" indent="-285750">
                        <a:spcBef>
                          <a:spcPts val="600"/>
                        </a:spcBef>
                        <a:spcAft>
                          <a:spcPts val="600"/>
                        </a:spcAft>
                        <a:buFont typeface="Arial" panose="020B0604020202020204" pitchFamily="34" charset="0"/>
                        <a:buChar char="•"/>
                      </a:pPr>
                      <a:r>
                        <a:rPr lang="en-ZA" sz="1400" dirty="0">
                          <a:latin typeface="+mn-lt"/>
                          <a:cs typeface="Arial" panose="020B0604020202020204" pitchFamily="34" charset="0"/>
                        </a:rPr>
                        <a:t>Insufficient detail, omissions and misstatement in disclosure notes</a:t>
                      </a:r>
                    </a:p>
                    <a:p>
                      <a:pPr marL="285750" indent="-285750">
                        <a:spcBef>
                          <a:spcPts val="600"/>
                        </a:spcBef>
                        <a:spcAft>
                          <a:spcPts val="600"/>
                        </a:spcAft>
                        <a:buFont typeface="Arial" panose="020B0604020202020204" pitchFamily="34" charset="0"/>
                        <a:buChar char="•"/>
                      </a:pPr>
                      <a:r>
                        <a:rPr lang="en-ZA" sz="1400" dirty="0">
                          <a:latin typeface="+mn-lt"/>
                          <a:cs typeface="Arial" panose="020B0604020202020204" pitchFamily="34" charset="0"/>
                        </a:rPr>
                        <a:t>Inefficient technological and human capacity to automate certain reporting processes and improve AFS preparation and review efficiencies.</a:t>
                      </a:r>
                    </a:p>
                    <a:p>
                      <a:pPr marL="285750" indent="-285750" algn="l" defTabSz="914400" rtl="0" eaLnBrk="1" latinLnBrk="0" hangingPunct="1">
                        <a:spcBef>
                          <a:spcPts val="600"/>
                        </a:spcBef>
                        <a:spcAft>
                          <a:spcPts val="600"/>
                        </a:spcAft>
                        <a:buFont typeface="Arial" panose="020B0604020202020204" pitchFamily="34" charset="0"/>
                        <a:buChar char="•"/>
                      </a:pPr>
                      <a:r>
                        <a:rPr lang="en-GB" sz="1400" kern="1200" dirty="0">
                          <a:solidFill>
                            <a:schemeClr val="dk1"/>
                          </a:solidFill>
                          <a:latin typeface="+mn-lt"/>
                          <a:ea typeface="+mn-ea"/>
                          <a:cs typeface="Arial" panose="020B0604020202020204" pitchFamily="34" charset="0"/>
                        </a:rPr>
                        <a:t>Inaccurate Fixed Asset Registers, due to incomplete assets verification data.</a:t>
                      </a:r>
                      <a:endParaRPr lang="en-ZA" sz="1400" kern="1200" dirty="0">
                        <a:solidFill>
                          <a:schemeClr val="dk1"/>
                        </a:solidFill>
                        <a:latin typeface="+mn-lt"/>
                        <a:ea typeface="+mn-ea"/>
                        <a:cs typeface="Arial" panose="020B0604020202020204" pitchFamily="34" charset="0"/>
                      </a:endParaRPr>
                    </a:p>
                  </a:txBody>
                  <a:tcPr/>
                </a:tc>
                <a:tc>
                  <a:txBody>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ZA" sz="1400" dirty="0">
                          <a:latin typeface="+mn-lt"/>
                          <a:cs typeface="Arial" panose="020B0604020202020204" pitchFamily="34" charset="0"/>
                        </a:rPr>
                        <a:t>Initiative in progress: Re-build capacity (Reporting professionals and technology) and skills lost in the 2020, 2021 and 2022 financial years due to resignations and Covid-19  staff reduction initiative.</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kern="1200" dirty="0">
                          <a:solidFill>
                            <a:schemeClr val="dk1"/>
                          </a:solidFill>
                          <a:latin typeface="+mn-lt"/>
                          <a:ea typeface="+mn-ea"/>
                          <a:cs typeface="Arial" panose="020B0604020202020204" pitchFamily="34" charset="0"/>
                        </a:rPr>
                        <a:t>Complete fixed assets physical verification and reassessment of useful lives and residual values in line with expected use.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kern="1200" dirty="0">
                          <a:solidFill>
                            <a:schemeClr val="dk1"/>
                          </a:solidFill>
                          <a:latin typeface="+mn-lt"/>
                          <a:ea typeface="+mn-ea"/>
                          <a:cs typeface="Arial" panose="020B0604020202020204" pitchFamily="34" charset="0"/>
                        </a:rPr>
                        <a:t>Complete assessment of fixed assets useful lives and residual values.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400" kern="1200" dirty="0">
                          <a:solidFill>
                            <a:schemeClr val="dk1"/>
                          </a:solidFill>
                          <a:latin typeface="+mn-lt"/>
                          <a:ea typeface="+mn-ea"/>
                          <a:cs typeface="Arial" panose="020B0604020202020204" pitchFamily="34" charset="0"/>
                        </a:rPr>
                        <a:t>Update both the Accounting and Tax Fixed Assets Registers with accurate data regarding existence, useful lives and tax allowance rates.</a:t>
                      </a:r>
                      <a:endParaRPr lang="en-ZA" sz="1400" kern="1200" dirty="0">
                        <a:solidFill>
                          <a:schemeClr val="dk1"/>
                        </a:solidFill>
                        <a:latin typeface="+mn-lt"/>
                        <a:ea typeface="+mn-ea"/>
                        <a:cs typeface="Arial" panose="020B0604020202020204" pitchFamily="34" charset="0"/>
                      </a:endParaRPr>
                    </a:p>
                  </a:txBody>
                  <a:tcPr/>
                </a:tc>
                <a:extLst>
                  <a:ext uri="{0D108BD9-81ED-4DB2-BD59-A6C34878D82A}">
                    <a16:rowId xmlns:a16="http://schemas.microsoft.com/office/drawing/2014/main" val="2223378122"/>
                  </a:ext>
                </a:extLst>
              </a:tr>
            </a:tbl>
          </a:graphicData>
        </a:graphic>
      </p:graphicFrame>
    </p:spTree>
    <p:extLst>
      <p:ext uri="{BB962C8B-B14F-4D97-AF65-F5344CB8AC3E}">
        <p14:creationId xmlns:p14="http://schemas.microsoft.com/office/powerpoint/2010/main" val="2750197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177EB-E63B-CD03-FEE1-E87ED70C53AF}"/>
              </a:ext>
            </a:extLst>
          </p:cNvPr>
          <p:cNvSpPr>
            <a:spLocks noGrp="1"/>
          </p:cNvSpPr>
          <p:nvPr>
            <p:ph type="title"/>
          </p:nvPr>
        </p:nvSpPr>
        <p:spPr/>
        <p:txBody>
          <a:bodyPr/>
          <a:lstStyle/>
          <a:p>
            <a:br>
              <a:rPr lang="en-ZA" sz="2800" dirty="0"/>
            </a:br>
            <a:r>
              <a:rPr lang="en-ZA" sz="2800" dirty="0"/>
              <a:t>AUDIT FINDINGS: SUPPLY CHAIN MANAGEMENT</a:t>
            </a:r>
            <a:br>
              <a:rPr lang="en-ZA" sz="2800" dirty="0"/>
            </a:br>
            <a:endParaRPr lang="en-GB" dirty="0"/>
          </a:p>
        </p:txBody>
      </p:sp>
      <p:graphicFrame>
        <p:nvGraphicFramePr>
          <p:cNvPr id="4" name="Table 7">
            <a:extLst>
              <a:ext uri="{FF2B5EF4-FFF2-40B4-BE49-F238E27FC236}">
                <a16:creationId xmlns:a16="http://schemas.microsoft.com/office/drawing/2014/main" id="{C4B8F1C8-7EB5-CFEC-F904-7FEDC6E063DD}"/>
              </a:ext>
            </a:extLst>
          </p:cNvPr>
          <p:cNvGraphicFramePr>
            <a:graphicFrameLocks noGrp="1"/>
          </p:cNvGraphicFramePr>
          <p:nvPr>
            <p:extLst>
              <p:ext uri="{D42A27DB-BD31-4B8C-83A1-F6EECF244321}">
                <p14:modId xmlns:p14="http://schemas.microsoft.com/office/powerpoint/2010/main" val="2876361366"/>
              </p:ext>
            </p:extLst>
          </p:nvPr>
        </p:nvGraphicFramePr>
        <p:xfrm>
          <a:off x="535708" y="1053083"/>
          <a:ext cx="8357467" cy="4714055"/>
        </p:xfrm>
        <a:graphic>
          <a:graphicData uri="http://schemas.openxmlformats.org/drawingml/2006/table">
            <a:tbl>
              <a:tblPr firstRow="1" bandRow="1">
                <a:tableStyleId>{5C22544A-7EE6-4342-B048-85BDC9FD1C3A}</a:tableStyleId>
              </a:tblPr>
              <a:tblGrid>
                <a:gridCol w="2303460">
                  <a:extLst>
                    <a:ext uri="{9D8B030D-6E8A-4147-A177-3AD203B41FA5}">
                      <a16:colId xmlns:a16="http://schemas.microsoft.com/office/drawing/2014/main" val="217544883"/>
                    </a:ext>
                  </a:extLst>
                </a:gridCol>
                <a:gridCol w="2577464">
                  <a:extLst>
                    <a:ext uri="{9D8B030D-6E8A-4147-A177-3AD203B41FA5}">
                      <a16:colId xmlns:a16="http://schemas.microsoft.com/office/drawing/2014/main" val="3498414757"/>
                    </a:ext>
                  </a:extLst>
                </a:gridCol>
                <a:gridCol w="3476543">
                  <a:extLst>
                    <a:ext uri="{9D8B030D-6E8A-4147-A177-3AD203B41FA5}">
                      <a16:colId xmlns:a16="http://schemas.microsoft.com/office/drawing/2014/main" val="1599314440"/>
                    </a:ext>
                  </a:extLst>
                </a:gridCol>
              </a:tblGrid>
              <a:tr h="727445">
                <a:tc>
                  <a:txBody>
                    <a:bodyPr/>
                    <a:lstStyle/>
                    <a:p>
                      <a:r>
                        <a:rPr lang="en-ZA" sz="1400" dirty="0">
                          <a:latin typeface="+mn-lt"/>
                          <a:cs typeface="Arial" panose="020B0604020202020204" pitchFamily="34" charset="0"/>
                        </a:rPr>
                        <a:t>Findings</a:t>
                      </a:r>
                    </a:p>
                  </a:txBody>
                  <a:tcPr marL="68580" marR="68580" marT="34290" marB="34290"/>
                </a:tc>
                <a:tc>
                  <a:txBody>
                    <a:bodyPr/>
                    <a:lstStyle/>
                    <a:p>
                      <a:r>
                        <a:rPr lang="en-ZA" sz="1400" dirty="0">
                          <a:latin typeface="+mn-lt"/>
                          <a:cs typeface="Arial" panose="020B0604020202020204" pitchFamily="34" charset="0"/>
                        </a:rPr>
                        <a:t>Root cause</a:t>
                      </a:r>
                    </a:p>
                  </a:txBody>
                  <a:tcPr marL="68580" marR="68580" marT="34290" marB="34290"/>
                </a:tc>
                <a:tc>
                  <a:txBody>
                    <a:bodyPr/>
                    <a:lstStyle/>
                    <a:p>
                      <a:r>
                        <a:rPr lang="en-ZA" sz="1400" dirty="0">
                          <a:latin typeface="+mn-lt"/>
                          <a:cs typeface="Arial" panose="020B0604020202020204" pitchFamily="34" charset="0"/>
                        </a:rPr>
                        <a:t>Response</a:t>
                      </a:r>
                    </a:p>
                  </a:txBody>
                  <a:tcPr marL="68580" marR="68580" marT="34290" marB="34290"/>
                </a:tc>
                <a:extLst>
                  <a:ext uri="{0D108BD9-81ED-4DB2-BD59-A6C34878D82A}">
                    <a16:rowId xmlns:a16="http://schemas.microsoft.com/office/drawing/2014/main" val="1403113576"/>
                  </a:ext>
                </a:extLst>
              </a:tr>
              <a:tr h="3986610">
                <a:tc>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ZA" sz="1400" kern="1200" dirty="0">
                          <a:solidFill>
                            <a:schemeClr val="dk1"/>
                          </a:solidFill>
                          <a:latin typeface="+mn-lt"/>
                          <a:ea typeface="+mn-ea"/>
                          <a:cs typeface="Arial" panose="020B0604020202020204" pitchFamily="34" charset="0"/>
                        </a:rPr>
                        <a:t>Non-compliance with PPPFA</a:t>
                      </a:r>
                    </a:p>
                    <a:p>
                      <a:pPr marL="285750" indent="-285750" algn="l" defTabSz="914400" rtl="0" eaLnBrk="1" latinLnBrk="0" hangingPunct="1">
                        <a:spcBef>
                          <a:spcPts val="600"/>
                        </a:spcBef>
                        <a:buFont typeface="Arial" panose="020B0604020202020204" pitchFamily="34" charset="0"/>
                        <a:buChar char="•"/>
                      </a:pPr>
                      <a:r>
                        <a:rPr lang="en-ZA" sz="1400" kern="1200" dirty="0">
                          <a:solidFill>
                            <a:schemeClr val="dk1"/>
                          </a:solidFill>
                          <a:latin typeface="+mn-lt"/>
                          <a:ea typeface="+mn-ea"/>
                          <a:cs typeface="Arial" panose="020B0604020202020204" pitchFamily="34" charset="0"/>
                        </a:rPr>
                        <a:t>Non-compliance with NT Instructions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400" kern="1200" dirty="0">
                          <a:solidFill>
                            <a:schemeClr val="dk1"/>
                          </a:solidFill>
                          <a:latin typeface="+mn-lt"/>
                          <a:ea typeface="+mn-ea"/>
                          <a:cs typeface="Arial" panose="020B0604020202020204" pitchFamily="34" charset="0"/>
                        </a:rPr>
                        <a:t>Oracle payables business process control weaknesses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kern="1200" dirty="0">
                          <a:solidFill>
                            <a:schemeClr val="dk1"/>
                          </a:solidFill>
                          <a:latin typeface="+mn-lt"/>
                          <a:ea typeface="+mn-ea"/>
                          <a:cs typeface="Arial" panose="020B0604020202020204" pitchFamily="34" charset="0"/>
                        </a:rPr>
                        <a:t>Contract management – inadequate contract management and monitoring: </a:t>
                      </a:r>
                      <a:endParaRPr lang="en-ZA" sz="1400" kern="1200" dirty="0">
                        <a:solidFill>
                          <a:schemeClr val="dk1"/>
                        </a:solidFill>
                        <a:latin typeface="+mn-lt"/>
                        <a:ea typeface="+mn-ea"/>
                        <a:cs typeface="Arial" panose="020B0604020202020204" pitchFamily="34" charset="0"/>
                      </a:endParaRPr>
                    </a:p>
                  </a:txBody>
                  <a:tcPr marL="68580" marR="68580" marT="34290" marB="34290"/>
                </a:tc>
                <a:tc>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400" kern="1200" dirty="0">
                          <a:solidFill>
                            <a:schemeClr val="dk1"/>
                          </a:solidFill>
                          <a:latin typeface="+mn-lt"/>
                          <a:ea typeface="+mn-ea"/>
                          <a:cs typeface="Arial" panose="020B0604020202020204" pitchFamily="34" charset="0"/>
                        </a:rPr>
                        <a:t>Non-compliance with SCM legislations (PFMA, PPPFA &amp; PPR) - </a:t>
                      </a:r>
                      <a:r>
                        <a:rPr lang="en-ZA" sz="1400" kern="1200" dirty="0">
                          <a:solidFill>
                            <a:schemeClr val="dk1"/>
                          </a:solidFill>
                          <a:latin typeface="+mn-lt"/>
                          <a:ea typeface="+mn-ea"/>
                          <a:cs typeface="Arial" panose="020B0604020202020204" pitchFamily="34" charset="0"/>
                        </a:rPr>
                        <a:t>ineffective oversight and monitoring by management.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ZA" sz="1400" kern="1200" dirty="0">
                          <a:solidFill>
                            <a:schemeClr val="dk1"/>
                          </a:solidFill>
                          <a:latin typeface="+mn-lt"/>
                          <a:ea typeface="+mn-ea"/>
                          <a:cs typeface="Arial" panose="020B0604020202020204" pitchFamily="34" charset="0"/>
                        </a:rPr>
                        <a:t>Insufficient and ineffective ERP control environment.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kern="1200" dirty="0">
                          <a:solidFill>
                            <a:schemeClr val="dk1"/>
                          </a:solidFill>
                          <a:latin typeface="+mn-lt"/>
                          <a:ea typeface="+mn-ea"/>
                          <a:cs typeface="Arial" panose="020B0604020202020204" pitchFamily="34" charset="0"/>
                        </a:rPr>
                        <a:t>Poor contract management and unjustifiable deviation from competitive process. </a:t>
                      </a:r>
                      <a:endParaRPr lang="en-ZA" sz="1400" kern="1200" dirty="0">
                        <a:solidFill>
                          <a:schemeClr val="dk1"/>
                        </a:solidFill>
                        <a:latin typeface="+mn-lt"/>
                        <a:ea typeface="+mn-ea"/>
                        <a:cs typeface="Arial" panose="020B0604020202020204" pitchFamily="34" charset="0"/>
                      </a:endParaRPr>
                    </a:p>
                  </a:txBody>
                  <a:tcPr marL="68580" marR="68580" marT="34290" marB="34290"/>
                </a:tc>
                <a:tc>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400" kern="1200" dirty="0">
                          <a:solidFill>
                            <a:schemeClr val="dk1"/>
                          </a:solidFill>
                          <a:latin typeface="+mn-lt"/>
                          <a:ea typeface="+mn-ea"/>
                          <a:cs typeface="Arial" panose="020B0604020202020204" pitchFamily="34" charset="0"/>
                        </a:rPr>
                        <a:t>Refresher and continuous training on all legislative requirements to TPEC and Bid Adjudication Committee members.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400" kern="1200" dirty="0">
                          <a:solidFill>
                            <a:schemeClr val="dk1"/>
                          </a:solidFill>
                          <a:latin typeface="+mn-lt"/>
                          <a:ea typeface="+mn-ea"/>
                          <a:cs typeface="Arial" panose="020B0604020202020204" pitchFamily="34" charset="0"/>
                        </a:rPr>
                        <a:t>Investigate the reasons for this non-compliance as per irregular expenditure framework and implement corrective measures.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400" kern="1200" dirty="0">
                          <a:solidFill>
                            <a:schemeClr val="dk1"/>
                          </a:solidFill>
                          <a:latin typeface="+mn-lt"/>
                          <a:ea typeface="+mn-ea"/>
                          <a:cs typeface="Arial" panose="020B0604020202020204" pitchFamily="34" charset="0"/>
                        </a:rPr>
                        <a:t>Enhancements of Oracle ERP System configurations.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1400" kern="1200" dirty="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2053061323"/>
                  </a:ext>
                </a:extLst>
              </a:tr>
            </a:tbl>
          </a:graphicData>
        </a:graphic>
      </p:graphicFrame>
    </p:spTree>
    <p:extLst>
      <p:ext uri="{BB962C8B-B14F-4D97-AF65-F5344CB8AC3E}">
        <p14:creationId xmlns:p14="http://schemas.microsoft.com/office/powerpoint/2010/main" val="2817902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4D4F-A179-F346-7A87-406B8C12A95F}"/>
              </a:ext>
            </a:extLst>
          </p:cNvPr>
          <p:cNvSpPr>
            <a:spLocks noGrp="1"/>
          </p:cNvSpPr>
          <p:nvPr>
            <p:ph type="title"/>
          </p:nvPr>
        </p:nvSpPr>
        <p:spPr/>
        <p:txBody>
          <a:bodyPr/>
          <a:lstStyle/>
          <a:p>
            <a:br>
              <a:rPr lang="en-ZA" sz="2800" dirty="0"/>
            </a:br>
            <a:r>
              <a:rPr lang="en-ZA" sz="2800" dirty="0"/>
              <a:t>AUDIT FINDINGS: INFORMATION TECHNOLOGY</a:t>
            </a:r>
            <a:br>
              <a:rPr lang="en-ZA" sz="2800" dirty="0"/>
            </a:br>
            <a:br>
              <a:rPr lang="en-ZA" sz="2800" dirty="0"/>
            </a:br>
            <a:endParaRPr lang="en-GB" dirty="0"/>
          </a:p>
        </p:txBody>
      </p:sp>
      <p:graphicFrame>
        <p:nvGraphicFramePr>
          <p:cNvPr id="4" name="Table 7">
            <a:extLst>
              <a:ext uri="{FF2B5EF4-FFF2-40B4-BE49-F238E27FC236}">
                <a16:creationId xmlns:a16="http://schemas.microsoft.com/office/drawing/2014/main" id="{DE40CE4A-64AF-A1FF-90CB-C10AE90F46E9}"/>
              </a:ext>
            </a:extLst>
          </p:cNvPr>
          <p:cNvGraphicFramePr>
            <a:graphicFrameLocks noGrp="1"/>
          </p:cNvGraphicFramePr>
          <p:nvPr/>
        </p:nvGraphicFramePr>
        <p:xfrm>
          <a:off x="407366" y="1053083"/>
          <a:ext cx="8329268" cy="4248125"/>
        </p:xfrm>
        <a:graphic>
          <a:graphicData uri="http://schemas.openxmlformats.org/drawingml/2006/table">
            <a:tbl>
              <a:tblPr firstRow="1" bandRow="1">
                <a:tableStyleId>{5C22544A-7EE6-4342-B048-85BDC9FD1C3A}</a:tableStyleId>
              </a:tblPr>
              <a:tblGrid>
                <a:gridCol w="2907386">
                  <a:extLst>
                    <a:ext uri="{9D8B030D-6E8A-4147-A177-3AD203B41FA5}">
                      <a16:colId xmlns:a16="http://schemas.microsoft.com/office/drawing/2014/main" val="217544883"/>
                    </a:ext>
                  </a:extLst>
                </a:gridCol>
                <a:gridCol w="2207875">
                  <a:extLst>
                    <a:ext uri="{9D8B030D-6E8A-4147-A177-3AD203B41FA5}">
                      <a16:colId xmlns:a16="http://schemas.microsoft.com/office/drawing/2014/main" val="3498414757"/>
                    </a:ext>
                  </a:extLst>
                </a:gridCol>
                <a:gridCol w="3214007">
                  <a:extLst>
                    <a:ext uri="{9D8B030D-6E8A-4147-A177-3AD203B41FA5}">
                      <a16:colId xmlns:a16="http://schemas.microsoft.com/office/drawing/2014/main" val="1599314440"/>
                    </a:ext>
                  </a:extLst>
                </a:gridCol>
              </a:tblGrid>
              <a:tr h="399153">
                <a:tc>
                  <a:txBody>
                    <a:bodyPr/>
                    <a:lstStyle/>
                    <a:p>
                      <a:r>
                        <a:rPr lang="en-ZA" sz="1400" dirty="0">
                          <a:latin typeface="+mn-lt"/>
                          <a:cs typeface="Arial" panose="020B0604020202020204" pitchFamily="34" charset="0"/>
                        </a:rPr>
                        <a:t>Findings</a:t>
                      </a:r>
                    </a:p>
                  </a:txBody>
                  <a:tcPr/>
                </a:tc>
                <a:tc>
                  <a:txBody>
                    <a:bodyPr/>
                    <a:lstStyle/>
                    <a:p>
                      <a:r>
                        <a:rPr lang="en-ZA" sz="1400" dirty="0">
                          <a:latin typeface="+mn-lt"/>
                          <a:cs typeface="Arial" panose="020B0604020202020204" pitchFamily="34" charset="0"/>
                        </a:rPr>
                        <a:t>Root cause</a:t>
                      </a:r>
                    </a:p>
                  </a:txBody>
                  <a:tcPr/>
                </a:tc>
                <a:tc>
                  <a:txBody>
                    <a:bodyPr/>
                    <a:lstStyle/>
                    <a:p>
                      <a:pPr algn="ctr"/>
                      <a:r>
                        <a:rPr lang="en-ZA" sz="1400" dirty="0">
                          <a:latin typeface="+mn-lt"/>
                          <a:cs typeface="Arial" panose="020B0604020202020204" pitchFamily="34" charset="0"/>
                        </a:rPr>
                        <a:t>Management Action Plan</a:t>
                      </a:r>
                    </a:p>
                  </a:txBody>
                  <a:tcPr/>
                </a:tc>
                <a:extLst>
                  <a:ext uri="{0D108BD9-81ED-4DB2-BD59-A6C34878D82A}">
                    <a16:rowId xmlns:a16="http://schemas.microsoft.com/office/drawing/2014/main" val="1403113576"/>
                  </a:ext>
                </a:extLst>
              </a:tr>
              <a:tr h="3848972">
                <a:tc>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400" kern="1200" dirty="0">
                          <a:solidFill>
                            <a:schemeClr val="dk1"/>
                          </a:solidFill>
                          <a:latin typeface="+mn-lt"/>
                          <a:ea typeface="+mn-ea"/>
                          <a:cs typeface="Arial" panose="020B0604020202020204" pitchFamily="34" charset="0"/>
                        </a:rPr>
                        <a:t>Unresolved adequacy issues in legacy systems by upgrading to the latest versions to address inefficiencies. (ZEAG and AMS)</a:t>
                      </a:r>
                    </a:p>
                    <a:p>
                      <a:pPr marL="285750" indent="-285750" algn="just">
                        <a:buFont typeface="Arial" panose="020B0604020202020204" pitchFamily="34" charset="0"/>
                        <a:buChar char="•"/>
                      </a:pPr>
                      <a:endParaRPr lang="en-GB" sz="1400" i="1"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ZA" sz="1400" kern="1200" dirty="0">
                          <a:solidFill>
                            <a:schemeClr val="dk1"/>
                          </a:solidFill>
                          <a:latin typeface="+mn-lt"/>
                          <a:ea typeface="+mn-ea"/>
                          <a:cs typeface="Arial" panose="020B0604020202020204" pitchFamily="34" charset="0"/>
                        </a:rPr>
                        <a:t>Information Technology Security Management weaknesses</a:t>
                      </a:r>
                      <a:endParaRPr lang="en-GB" sz="1400" kern="1200" dirty="0">
                        <a:solidFill>
                          <a:schemeClr val="dk1"/>
                        </a:solidFill>
                        <a:latin typeface="+mn-lt"/>
                        <a:ea typeface="+mn-ea"/>
                        <a:cs typeface="Arial" panose="020B0604020202020204" pitchFamily="34" charset="0"/>
                      </a:endParaRPr>
                    </a:p>
                    <a:p>
                      <a:pPr marL="285750" indent="-285750" algn="just">
                        <a:buFont typeface="Arial" panose="020B0604020202020204" pitchFamily="34" charset="0"/>
                        <a:buChar char="•"/>
                      </a:pPr>
                      <a:endParaRPr lang="en-ZA" sz="1400" dirty="0">
                        <a:latin typeface="+mn-lt"/>
                        <a:cs typeface="Arial" panose="020B0604020202020204" pitchFamily="34" charset="0"/>
                      </a:endParaRPr>
                    </a:p>
                  </a:txBody>
                  <a:tcPr/>
                </a:tc>
                <a:tc>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400" kern="1200" dirty="0">
                          <a:solidFill>
                            <a:schemeClr val="dk1"/>
                          </a:solidFill>
                          <a:latin typeface="+mn-lt"/>
                          <a:ea typeface="+mn-ea"/>
                          <a:cs typeface="Arial" panose="020B0604020202020204" pitchFamily="34" charset="0"/>
                        </a:rPr>
                        <a:t>Outdated Technology</a:t>
                      </a:r>
                    </a:p>
                    <a:p>
                      <a:pPr marL="0" indent="0">
                        <a:buFont typeface="Arial" panose="020B0604020202020204" pitchFamily="34" charset="0"/>
                        <a:buNone/>
                      </a:pPr>
                      <a:endParaRPr lang="en-ZA" sz="1400" dirty="0">
                        <a:latin typeface="+mn-lt"/>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400" kern="1200" dirty="0">
                          <a:solidFill>
                            <a:schemeClr val="dk1"/>
                          </a:solidFill>
                          <a:latin typeface="+mn-lt"/>
                          <a:ea typeface="+mn-ea"/>
                          <a:cs typeface="Arial" panose="020B0604020202020204" pitchFamily="34" charset="0"/>
                        </a:rPr>
                        <a:t>Critical Vacancies / Inadequate Structure/ Resource constraints</a:t>
                      </a:r>
                    </a:p>
                  </a:txBody>
                  <a:tcPr/>
                </a:tc>
                <a:tc>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400" kern="1200" dirty="0">
                          <a:solidFill>
                            <a:schemeClr val="dk1"/>
                          </a:solidFill>
                          <a:latin typeface="+mn-lt"/>
                          <a:ea typeface="+mn-ea"/>
                          <a:cs typeface="Arial" panose="020B0604020202020204" pitchFamily="34" charset="0"/>
                        </a:rPr>
                        <a:t>Upgrade of revenue management systems (ZEAG and AMS)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400" kern="1200" dirty="0">
                        <a:solidFill>
                          <a:schemeClr val="dk1"/>
                        </a:solidFill>
                        <a:latin typeface="+mn-lt"/>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400" kern="1200" dirty="0">
                          <a:solidFill>
                            <a:schemeClr val="dk1"/>
                          </a:solidFill>
                          <a:latin typeface="+mn-lt"/>
                          <a:ea typeface="+mn-ea"/>
                          <a:cs typeface="Arial" panose="020B0604020202020204" pitchFamily="34" charset="0"/>
                        </a:rPr>
                        <a:t>Appoint cyber security expertise and resources to implement cyber security controls and enforce compliance to policy on oracle, firewalls, network and 249 hosts.</a:t>
                      </a:r>
                    </a:p>
                  </a:txBody>
                  <a:tcPr/>
                </a:tc>
                <a:extLst>
                  <a:ext uri="{0D108BD9-81ED-4DB2-BD59-A6C34878D82A}">
                    <a16:rowId xmlns:a16="http://schemas.microsoft.com/office/drawing/2014/main" val="2223378122"/>
                  </a:ext>
                </a:extLst>
              </a:tr>
            </a:tbl>
          </a:graphicData>
        </a:graphic>
      </p:graphicFrame>
    </p:spTree>
    <p:extLst>
      <p:ext uri="{BB962C8B-B14F-4D97-AF65-F5344CB8AC3E}">
        <p14:creationId xmlns:p14="http://schemas.microsoft.com/office/powerpoint/2010/main" val="260063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843F8D-A341-E071-D02E-15889D208086}"/>
              </a:ext>
            </a:extLst>
          </p:cNvPr>
          <p:cNvSpPr>
            <a:spLocks noGrp="1"/>
          </p:cNvSpPr>
          <p:nvPr>
            <p:ph type="title"/>
          </p:nvPr>
        </p:nvSpPr>
        <p:spPr/>
        <p:txBody>
          <a:bodyPr/>
          <a:lstStyle/>
          <a:p>
            <a:br>
              <a:rPr lang="en-ZA" dirty="0"/>
            </a:br>
            <a:r>
              <a:rPr lang="en-ZA" dirty="0"/>
              <a:t>KEY CREDIT METRICS</a:t>
            </a:r>
          </a:p>
        </p:txBody>
      </p:sp>
      <p:graphicFrame>
        <p:nvGraphicFramePr>
          <p:cNvPr id="10" name="Chart 9">
            <a:extLst>
              <a:ext uri="{FF2B5EF4-FFF2-40B4-BE49-F238E27FC236}">
                <a16:creationId xmlns:a16="http://schemas.microsoft.com/office/drawing/2014/main" id="{E534AAD2-93DE-B25D-7726-BABAF632CB9B}"/>
              </a:ext>
            </a:extLst>
          </p:cNvPr>
          <p:cNvGraphicFramePr/>
          <p:nvPr/>
        </p:nvGraphicFramePr>
        <p:xfrm>
          <a:off x="34926" y="3789362"/>
          <a:ext cx="4537074" cy="266382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ECD5AB26-375A-D8B0-2FA7-C81457D3385D}"/>
              </a:ext>
            </a:extLst>
          </p:cNvPr>
          <p:cNvSpPr/>
          <p:nvPr/>
        </p:nvSpPr>
        <p:spPr>
          <a:xfrm>
            <a:off x="251520" y="3789363"/>
            <a:ext cx="3889128" cy="287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100" dirty="0">
                <a:solidFill>
                  <a:schemeClr val="tx1"/>
                </a:solidFill>
              </a:rPr>
              <a:t>DSCR RATIO BY AVAILABLE CASH (above 1.5x)</a:t>
            </a:r>
          </a:p>
        </p:txBody>
      </p:sp>
      <p:graphicFrame>
        <p:nvGraphicFramePr>
          <p:cNvPr id="12" name="Chart 11">
            <a:extLst>
              <a:ext uri="{FF2B5EF4-FFF2-40B4-BE49-F238E27FC236}">
                <a16:creationId xmlns:a16="http://schemas.microsoft.com/office/drawing/2014/main" id="{CB6D956D-F6CC-2DEB-8813-869829DCC2F8}"/>
              </a:ext>
            </a:extLst>
          </p:cNvPr>
          <p:cNvGraphicFramePr/>
          <p:nvPr/>
        </p:nvGraphicFramePr>
        <p:xfrm>
          <a:off x="34926" y="980728"/>
          <a:ext cx="4537074" cy="2663825"/>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777B9E63-60D8-0ACE-4429-1F6175ADE1A5}"/>
              </a:ext>
            </a:extLst>
          </p:cNvPr>
          <p:cNvSpPr/>
          <p:nvPr/>
        </p:nvSpPr>
        <p:spPr>
          <a:xfrm>
            <a:off x="251520" y="980729"/>
            <a:ext cx="3889128" cy="287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100" dirty="0">
                <a:solidFill>
                  <a:schemeClr val="tx1"/>
                </a:solidFill>
              </a:rPr>
              <a:t>NET DEBT TO CAPITALISATION (below 65%)</a:t>
            </a:r>
          </a:p>
        </p:txBody>
      </p:sp>
      <p:graphicFrame>
        <p:nvGraphicFramePr>
          <p:cNvPr id="27" name="Chart 26">
            <a:extLst>
              <a:ext uri="{FF2B5EF4-FFF2-40B4-BE49-F238E27FC236}">
                <a16:creationId xmlns:a16="http://schemas.microsoft.com/office/drawing/2014/main" id="{F1E76A9A-AD80-46A4-2291-3255399C7411}"/>
              </a:ext>
            </a:extLst>
          </p:cNvPr>
          <p:cNvGraphicFramePr/>
          <p:nvPr/>
        </p:nvGraphicFramePr>
        <p:xfrm>
          <a:off x="4572000" y="3789362"/>
          <a:ext cx="4537074" cy="2663825"/>
        </p:xfrm>
        <a:graphic>
          <a:graphicData uri="http://schemas.openxmlformats.org/drawingml/2006/chart">
            <c:chart xmlns:c="http://schemas.openxmlformats.org/drawingml/2006/chart" xmlns:r="http://schemas.openxmlformats.org/officeDocument/2006/relationships" r:id="rId4"/>
          </a:graphicData>
        </a:graphic>
      </p:graphicFrame>
      <p:sp>
        <p:nvSpPr>
          <p:cNvPr id="28" name="Rectangle 27">
            <a:extLst>
              <a:ext uri="{FF2B5EF4-FFF2-40B4-BE49-F238E27FC236}">
                <a16:creationId xmlns:a16="http://schemas.microsoft.com/office/drawing/2014/main" id="{AA9C7088-E004-D6BD-F63B-E7C06EE14DA5}"/>
              </a:ext>
            </a:extLst>
          </p:cNvPr>
          <p:cNvSpPr/>
          <p:nvPr/>
        </p:nvSpPr>
        <p:spPr>
          <a:xfrm>
            <a:off x="5004047" y="3789363"/>
            <a:ext cx="3889128" cy="287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100" dirty="0">
                <a:solidFill>
                  <a:schemeClr val="tx1"/>
                </a:solidFill>
              </a:rPr>
              <a:t>EBITDA INTEREST COVER RATIO (above 3x)*</a:t>
            </a:r>
          </a:p>
        </p:txBody>
      </p:sp>
      <p:graphicFrame>
        <p:nvGraphicFramePr>
          <p:cNvPr id="29" name="Chart 28">
            <a:extLst>
              <a:ext uri="{FF2B5EF4-FFF2-40B4-BE49-F238E27FC236}">
                <a16:creationId xmlns:a16="http://schemas.microsoft.com/office/drawing/2014/main" id="{B100ABA6-9586-1C54-5B02-3A931B63752B}"/>
              </a:ext>
            </a:extLst>
          </p:cNvPr>
          <p:cNvGraphicFramePr/>
          <p:nvPr/>
        </p:nvGraphicFramePr>
        <p:xfrm>
          <a:off x="4572000" y="980728"/>
          <a:ext cx="4537074" cy="2663825"/>
        </p:xfrm>
        <a:graphic>
          <a:graphicData uri="http://schemas.openxmlformats.org/drawingml/2006/chart">
            <c:chart xmlns:c="http://schemas.openxmlformats.org/drawingml/2006/chart" xmlns:r="http://schemas.openxmlformats.org/officeDocument/2006/relationships" r:id="rId5"/>
          </a:graphicData>
        </a:graphic>
      </p:graphicFrame>
      <p:sp>
        <p:nvSpPr>
          <p:cNvPr id="30" name="Rectangle 29">
            <a:extLst>
              <a:ext uri="{FF2B5EF4-FFF2-40B4-BE49-F238E27FC236}">
                <a16:creationId xmlns:a16="http://schemas.microsoft.com/office/drawing/2014/main" id="{13F82CB3-6D08-177B-4E37-DB5648146B5D}"/>
              </a:ext>
            </a:extLst>
          </p:cNvPr>
          <p:cNvSpPr/>
          <p:nvPr/>
        </p:nvSpPr>
        <p:spPr>
          <a:xfrm>
            <a:off x="5004047" y="980729"/>
            <a:ext cx="3889128" cy="287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100" dirty="0">
                <a:solidFill>
                  <a:schemeClr val="tx1"/>
                </a:solidFill>
              </a:rPr>
              <a:t>NET DEBT TO EBITDA RATIO (below 4x)</a:t>
            </a:r>
          </a:p>
        </p:txBody>
      </p:sp>
    </p:spTree>
    <p:extLst>
      <p:ext uri="{BB962C8B-B14F-4D97-AF65-F5344CB8AC3E}">
        <p14:creationId xmlns:p14="http://schemas.microsoft.com/office/powerpoint/2010/main" val="3725148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06D63-C284-579A-DD81-DE2DC284C312}"/>
              </a:ext>
            </a:extLst>
          </p:cNvPr>
          <p:cNvSpPr>
            <a:spLocks noGrp="1"/>
          </p:cNvSpPr>
          <p:nvPr>
            <p:ph type="title"/>
          </p:nvPr>
        </p:nvSpPr>
        <p:spPr/>
        <p:txBody>
          <a:bodyPr/>
          <a:lstStyle/>
          <a:p>
            <a:br>
              <a:rPr lang="en-ZA" sz="2400" dirty="0"/>
            </a:br>
            <a:r>
              <a:rPr lang="en-ZA" sz="2400" dirty="0"/>
              <a:t>ROLLING 12 MONTHS CASH FORECAST – JUL 2022 </a:t>
            </a:r>
            <a:br>
              <a:rPr lang="en-ZA" sz="2400" dirty="0"/>
            </a:br>
            <a:r>
              <a:rPr lang="en-ZA" sz="2400" dirty="0"/>
              <a:t>TO JUN 2023 </a:t>
            </a:r>
          </a:p>
        </p:txBody>
      </p:sp>
      <p:graphicFrame>
        <p:nvGraphicFramePr>
          <p:cNvPr id="9" name="Chart 8">
            <a:extLst>
              <a:ext uri="{FF2B5EF4-FFF2-40B4-BE49-F238E27FC236}">
                <a16:creationId xmlns:a16="http://schemas.microsoft.com/office/drawing/2014/main" id="{D9AD92A9-830B-8BF8-F4FC-97D142F25576}"/>
              </a:ext>
            </a:extLst>
          </p:cNvPr>
          <p:cNvGraphicFramePr/>
          <p:nvPr/>
        </p:nvGraphicFramePr>
        <p:xfrm>
          <a:off x="34926" y="1196752"/>
          <a:ext cx="9001570"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a:extLst>
              <a:ext uri="{FF2B5EF4-FFF2-40B4-BE49-F238E27FC236}">
                <a16:creationId xmlns:a16="http://schemas.microsoft.com/office/drawing/2014/main" id="{D289B5ED-9965-48FC-9F3A-0F2AE677C7E8}"/>
              </a:ext>
            </a:extLst>
          </p:cNvPr>
          <p:cNvSpPr/>
          <p:nvPr/>
        </p:nvSpPr>
        <p:spPr>
          <a:xfrm>
            <a:off x="250825" y="4761298"/>
            <a:ext cx="8642350" cy="1656531"/>
          </a:xfrm>
          <a:prstGeom prst="rect">
            <a:avLst/>
          </a:prstGeom>
          <a:solidFill>
            <a:srgbClr val="EBEFF3"/>
          </a:solidFill>
        </p:spPr>
        <p:txBody>
          <a:bodyPr vert="horz" lIns="72000" tIns="72000" rIns="252000" bIns="72000" rtlCol="0">
            <a:noAutofit/>
          </a:bodyPr>
          <a:lstStyle/>
          <a:p>
            <a:pPr>
              <a:lnSpc>
                <a:spcPct val="110000"/>
              </a:lnSpc>
              <a:spcBef>
                <a:spcPts val="200"/>
              </a:spcBef>
              <a:spcAft>
                <a:spcPts val="200"/>
              </a:spcAft>
              <a:buClr>
                <a:schemeClr val="accent1"/>
              </a:buClr>
            </a:pPr>
            <a:r>
              <a:rPr lang="en-US" sz="1400" b="1" dirty="0">
                <a:solidFill>
                  <a:schemeClr val="accent1"/>
                </a:solidFill>
              </a:rPr>
              <a:t>KEY CONSIDERATIONS</a:t>
            </a:r>
          </a:p>
          <a:p>
            <a:pPr marL="268288" lvl="1" indent="-166688">
              <a:lnSpc>
                <a:spcPct val="110000"/>
              </a:lnSpc>
              <a:spcBef>
                <a:spcPts val="200"/>
              </a:spcBef>
              <a:spcAft>
                <a:spcPts val="200"/>
              </a:spcAft>
              <a:buClr>
                <a:schemeClr val="accent1"/>
              </a:buClr>
              <a:buFont typeface="Arial" pitchFamily="34" charset="0"/>
              <a:buChar char="•"/>
            </a:pPr>
            <a:r>
              <a:rPr lang="en-ZA" sz="1400" dirty="0"/>
              <a:t>CAPEX allocation limit of R1 billion maintained</a:t>
            </a:r>
          </a:p>
          <a:p>
            <a:pPr marL="268288" lvl="1" indent="-166688">
              <a:lnSpc>
                <a:spcPct val="110000"/>
              </a:lnSpc>
              <a:spcBef>
                <a:spcPts val="200"/>
              </a:spcBef>
              <a:spcAft>
                <a:spcPts val="200"/>
              </a:spcAft>
              <a:buClr>
                <a:schemeClr val="accent1"/>
              </a:buClr>
              <a:buFont typeface="Arial" pitchFamily="34" charset="0"/>
              <a:buChar char="•"/>
            </a:pPr>
            <a:r>
              <a:rPr lang="en-ZA" sz="1400" dirty="0"/>
              <a:t>OPEX allocation maintained</a:t>
            </a:r>
          </a:p>
          <a:p>
            <a:pPr marL="268288" lvl="1" indent="-166688">
              <a:lnSpc>
                <a:spcPct val="110000"/>
              </a:lnSpc>
              <a:spcBef>
                <a:spcPts val="200"/>
              </a:spcBef>
              <a:spcAft>
                <a:spcPts val="200"/>
              </a:spcAft>
              <a:buClr>
                <a:schemeClr val="accent1"/>
              </a:buClr>
              <a:buFont typeface="Arial" pitchFamily="34" charset="0"/>
              <a:buChar char="•"/>
            </a:pPr>
            <a:r>
              <a:rPr lang="en-ZA" sz="1400" dirty="0"/>
              <a:t>New debt borrowing of R1 billion</a:t>
            </a:r>
          </a:p>
          <a:p>
            <a:pPr marL="268288" lvl="1" indent="-166688">
              <a:lnSpc>
                <a:spcPct val="110000"/>
              </a:lnSpc>
              <a:spcBef>
                <a:spcPts val="200"/>
              </a:spcBef>
              <a:spcAft>
                <a:spcPts val="200"/>
              </a:spcAft>
              <a:buClr>
                <a:schemeClr val="accent1"/>
              </a:buClr>
              <a:buFont typeface="Arial" pitchFamily="34" charset="0"/>
              <a:buChar char="•"/>
            </a:pPr>
            <a:r>
              <a:rPr lang="en-ZA" sz="1400" dirty="0"/>
              <a:t>Redemption of AIR02 fixed rate bond (R1.7 billion)</a:t>
            </a:r>
            <a:endParaRPr lang="en-US" sz="1400" dirty="0"/>
          </a:p>
        </p:txBody>
      </p:sp>
      <p:sp>
        <p:nvSpPr>
          <p:cNvPr id="19" name="Rectangle 18">
            <a:extLst>
              <a:ext uri="{FF2B5EF4-FFF2-40B4-BE49-F238E27FC236}">
                <a16:creationId xmlns:a16="http://schemas.microsoft.com/office/drawing/2014/main" id="{CA23494A-548A-9590-76BE-936EDC65FA15}"/>
              </a:ext>
            </a:extLst>
          </p:cNvPr>
          <p:cNvSpPr/>
          <p:nvPr/>
        </p:nvSpPr>
        <p:spPr>
          <a:xfrm>
            <a:off x="6363235" y="2852936"/>
            <a:ext cx="720080" cy="792412"/>
          </a:xfrm>
          <a:prstGeom prst="rect">
            <a:avLst/>
          </a:prstGeom>
          <a:noFill/>
          <a:ln w="127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0" name="Rectangle 19">
            <a:extLst>
              <a:ext uri="{FF2B5EF4-FFF2-40B4-BE49-F238E27FC236}">
                <a16:creationId xmlns:a16="http://schemas.microsoft.com/office/drawing/2014/main" id="{1E7AD7D4-F6AB-19AE-5406-E8BF63AFB74D}"/>
              </a:ext>
            </a:extLst>
          </p:cNvPr>
          <p:cNvSpPr/>
          <p:nvPr/>
        </p:nvSpPr>
        <p:spPr>
          <a:xfrm>
            <a:off x="8082462" y="2852936"/>
            <a:ext cx="720080" cy="792412"/>
          </a:xfrm>
          <a:prstGeom prst="rect">
            <a:avLst/>
          </a:prstGeom>
          <a:noFill/>
          <a:ln w="127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12" name="Rectangle 11">
            <a:extLst>
              <a:ext uri="{FF2B5EF4-FFF2-40B4-BE49-F238E27FC236}">
                <a16:creationId xmlns:a16="http://schemas.microsoft.com/office/drawing/2014/main" id="{73A13510-88F2-A2A9-8B13-6734A4DACFB9}"/>
              </a:ext>
            </a:extLst>
          </p:cNvPr>
          <p:cNvSpPr/>
          <p:nvPr/>
        </p:nvSpPr>
        <p:spPr>
          <a:xfrm>
            <a:off x="251519" y="1269083"/>
            <a:ext cx="5760344" cy="287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100" dirty="0">
                <a:solidFill>
                  <a:schemeClr val="tx1"/>
                </a:solidFill>
              </a:rPr>
              <a:t>PROJECTED CASH FLOW (Rmn)</a:t>
            </a:r>
            <a:endParaRPr lang="en-ZA" sz="1100" dirty="0">
              <a:solidFill>
                <a:schemeClr val="tx1"/>
              </a:solidFill>
            </a:endParaRPr>
          </a:p>
        </p:txBody>
      </p:sp>
    </p:spTree>
    <p:extLst>
      <p:ext uri="{BB962C8B-B14F-4D97-AF65-F5344CB8AC3E}">
        <p14:creationId xmlns:p14="http://schemas.microsoft.com/office/powerpoint/2010/main" val="2749590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75EB037-38CE-BAB9-46BA-54DCE83B7CAB}"/>
              </a:ext>
            </a:extLst>
          </p:cNvPr>
          <p:cNvSpPr>
            <a:spLocks noGrp="1"/>
          </p:cNvSpPr>
          <p:nvPr>
            <p:ph idx="1"/>
          </p:nvPr>
        </p:nvSpPr>
        <p:spPr>
          <a:xfrm>
            <a:off x="250826" y="1052736"/>
            <a:ext cx="8642349" cy="5184428"/>
          </a:xfrm>
        </p:spPr>
        <p:txBody>
          <a:bodyPr/>
          <a:lstStyle/>
          <a:p>
            <a:r>
              <a:rPr lang="en-US" dirty="0"/>
              <a:t>The company will continue to maintain minimal operating ad capital expenditures to preserve capital</a:t>
            </a:r>
          </a:p>
        </p:txBody>
      </p:sp>
      <p:sp>
        <p:nvSpPr>
          <p:cNvPr id="3" name="Title 2">
            <a:extLst>
              <a:ext uri="{FF2B5EF4-FFF2-40B4-BE49-F238E27FC236}">
                <a16:creationId xmlns:a16="http://schemas.microsoft.com/office/drawing/2014/main" id="{A6611C2F-1E2D-E595-D1AA-1A5B21CE08A5}"/>
              </a:ext>
            </a:extLst>
          </p:cNvPr>
          <p:cNvSpPr>
            <a:spLocks noGrp="1"/>
          </p:cNvSpPr>
          <p:nvPr>
            <p:ph type="title"/>
          </p:nvPr>
        </p:nvSpPr>
        <p:spPr/>
        <p:txBody>
          <a:bodyPr/>
          <a:lstStyle/>
          <a:p>
            <a:r>
              <a:rPr lang="en-ZA" dirty="0"/>
              <a:t>FINANCIAL PERFORMANCE OUTLOOK</a:t>
            </a:r>
            <a:br>
              <a:rPr lang="en-ZA" dirty="0"/>
            </a:br>
            <a:r>
              <a:rPr lang="en-ZA" dirty="0"/>
              <a:t>- PERIOD ENDED 31 MARCH 2023</a:t>
            </a:r>
            <a:endParaRPr lang="en-ZA" dirty="0">
              <a:solidFill>
                <a:srgbClr val="FF0000"/>
              </a:solidFill>
            </a:endParaRPr>
          </a:p>
        </p:txBody>
      </p:sp>
      <p:sp>
        <p:nvSpPr>
          <p:cNvPr id="30" name="Rectangle 29">
            <a:extLst>
              <a:ext uri="{FF2B5EF4-FFF2-40B4-BE49-F238E27FC236}">
                <a16:creationId xmlns:a16="http://schemas.microsoft.com/office/drawing/2014/main" id="{BFF6290F-7B09-6C69-9824-1F0170F95119}"/>
              </a:ext>
            </a:extLst>
          </p:cNvPr>
          <p:cNvSpPr/>
          <p:nvPr/>
        </p:nvSpPr>
        <p:spPr>
          <a:xfrm>
            <a:off x="251521" y="2204864"/>
            <a:ext cx="1947688"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200" dirty="0">
                <a:solidFill>
                  <a:schemeClr val="tx1"/>
                </a:solidFill>
              </a:rPr>
              <a:t>Operating expense reduction</a:t>
            </a:r>
            <a:br>
              <a:rPr lang="en-US" sz="1200" dirty="0">
                <a:solidFill>
                  <a:schemeClr val="tx1"/>
                </a:solidFill>
              </a:rPr>
            </a:br>
            <a:r>
              <a:rPr lang="en-US" sz="1200" dirty="0">
                <a:solidFill>
                  <a:schemeClr val="tx1"/>
                </a:solidFill>
              </a:rPr>
              <a:t>of R1,8 billion by 2022/23</a:t>
            </a:r>
          </a:p>
          <a:p>
            <a:pPr marL="171450" lvl="1" indent="-136525">
              <a:lnSpc>
                <a:spcPct val="110000"/>
              </a:lnSpc>
              <a:spcBef>
                <a:spcPts val="100"/>
              </a:spcBef>
              <a:spcAft>
                <a:spcPts val="100"/>
              </a:spcAft>
              <a:buFont typeface="Arial" panose="020B0604020202020204" pitchFamily="34" charset="0"/>
              <a:buChar char="•"/>
            </a:pPr>
            <a:r>
              <a:rPr lang="en-US" sz="1200" dirty="0">
                <a:solidFill>
                  <a:schemeClr val="tx1"/>
                </a:solidFill>
              </a:rPr>
              <a:t>OPEX: R1,3 billion</a:t>
            </a:r>
          </a:p>
          <a:p>
            <a:pPr marL="171450" lvl="1" indent="-136525">
              <a:lnSpc>
                <a:spcPct val="110000"/>
              </a:lnSpc>
              <a:spcBef>
                <a:spcPts val="100"/>
              </a:spcBef>
              <a:spcAft>
                <a:spcPts val="100"/>
              </a:spcAft>
              <a:buFont typeface="Arial" panose="020B0604020202020204" pitchFamily="34" charset="0"/>
              <a:buChar char="•"/>
            </a:pPr>
            <a:r>
              <a:rPr lang="en-US" sz="1200" dirty="0">
                <a:solidFill>
                  <a:schemeClr val="tx1"/>
                </a:solidFill>
              </a:rPr>
              <a:t>Staff reduction: R500 million</a:t>
            </a:r>
          </a:p>
        </p:txBody>
      </p:sp>
      <p:sp>
        <p:nvSpPr>
          <p:cNvPr id="31" name="Rectangle 30">
            <a:extLst>
              <a:ext uri="{FF2B5EF4-FFF2-40B4-BE49-F238E27FC236}">
                <a16:creationId xmlns:a16="http://schemas.microsoft.com/office/drawing/2014/main" id="{01A5204F-1231-0B36-E8F7-4B75E52027B4}"/>
              </a:ext>
            </a:extLst>
          </p:cNvPr>
          <p:cNvSpPr/>
          <p:nvPr/>
        </p:nvSpPr>
        <p:spPr>
          <a:xfrm>
            <a:off x="2480994" y="2204864"/>
            <a:ext cx="1947688"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200" dirty="0">
                <a:solidFill>
                  <a:schemeClr val="tx1"/>
                </a:solidFill>
              </a:rPr>
              <a:t>Annual capital expenditure allocation limit of R1 billion</a:t>
            </a:r>
            <a:br>
              <a:rPr lang="en-US" sz="1200" dirty="0">
                <a:solidFill>
                  <a:schemeClr val="tx1"/>
                </a:solidFill>
              </a:rPr>
            </a:br>
            <a:r>
              <a:rPr lang="en-US" sz="1200" dirty="0">
                <a:solidFill>
                  <a:schemeClr val="tx1"/>
                </a:solidFill>
              </a:rPr>
              <a:t>for 5-6 years</a:t>
            </a:r>
          </a:p>
        </p:txBody>
      </p:sp>
      <p:sp>
        <p:nvSpPr>
          <p:cNvPr id="32" name="Rectangle 31">
            <a:extLst>
              <a:ext uri="{FF2B5EF4-FFF2-40B4-BE49-F238E27FC236}">
                <a16:creationId xmlns:a16="http://schemas.microsoft.com/office/drawing/2014/main" id="{71763406-3C0F-54C8-FE91-BA4FFD5E2E10}"/>
              </a:ext>
            </a:extLst>
          </p:cNvPr>
          <p:cNvSpPr/>
          <p:nvPr/>
        </p:nvSpPr>
        <p:spPr>
          <a:xfrm>
            <a:off x="4713241" y="2204864"/>
            <a:ext cx="1947688"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71450" lvl="1" indent="-136525">
              <a:lnSpc>
                <a:spcPct val="110000"/>
              </a:lnSpc>
              <a:spcBef>
                <a:spcPts val="100"/>
              </a:spcBef>
              <a:spcAft>
                <a:spcPts val="100"/>
              </a:spcAft>
              <a:buFont typeface="Arial" panose="020B0604020202020204" pitchFamily="34" charset="0"/>
              <a:buChar char="•"/>
            </a:pPr>
            <a:r>
              <a:rPr lang="en-US" sz="1200" dirty="0">
                <a:solidFill>
                  <a:schemeClr val="tx1"/>
                </a:solidFill>
              </a:rPr>
              <a:t>Investment property </a:t>
            </a:r>
            <a:r>
              <a:rPr lang="en-US" sz="1200" dirty="0" err="1">
                <a:solidFill>
                  <a:schemeClr val="tx1"/>
                </a:solidFill>
              </a:rPr>
              <a:t>monetisation</a:t>
            </a:r>
            <a:endParaRPr lang="en-US" sz="1200" dirty="0">
              <a:solidFill>
                <a:schemeClr val="tx1"/>
              </a:solidFill>
            </a:endParaRPr>
          </a:p>
          <a:p>
            <a:pPr marL="171450" lvl="1" indent="-136525">
              <a:lnSpc>
                <a:spcPct val="110000"/>
              </a:lnSpc>
              <a:spcBef>
                <a:spcPts val="100"/>
              </a:spcBef>
              <a:spcAft>
                <a:spcPts val="100"/>
              </a:spcAft>
              <a:buFont typeface="Arial" panose="020B0604020202020204" pitchFamily="34" charset="0"/>
              <a:buChar char="•"/>
            </a:pPr>
            <a:r>
              <a:rPr lang="en-US" sz="1200" dirty="0">
                <a:solidFill>
                  <a:schemeClr val="tx1"/>
                </a:solidFill>
              </a:rPr>
              <a:t>International concession </a:t>
            </a:r>
            <a:r>
              <a:rPr lang="en-US" sz="1200" dirty="0" err="1">
                <a:solidFill>
                  <a:schemeClr val="tx1"/>
                </a:solidFill>
              </a:rPr>
              <a:t>realisation</a:t>
            </a:r>
            <a:endParaRPr lang="en-US" sz="1200" dirty="0">
              <a:solidFill>
                <a:schemeClr val="tx1"/>
              </a:solidFill>
            </a:endParaRPr>
          </a:p>
        </p:txBody>
      </p:sp>
      <p:sp>
        <p:nvSpPr>
          <p:cNvPr id="33" name="Rectangle 32">
            <a:extLst>
              <a:ext uri="{FF2B5EF4-FFF2-40B4-BE49-F238E27FC236}">
                <a16:creationId xmlns:a16="http://schemas.microsoft.com/office/drawing/2014/main" id="{E9F55577-3A91-D211-230D-2275762354DE}"/>
              </a:ext>
            </a:extLst>
          </p:cNvPr>
          <p:cNvSpPr/>
          <p:nvPr/>
        </p:nvSpPr>
        <p:spPr>
          <a:xfrm>
            <a:off x="6945488" y="2204864"/>
            <a:ext cx="1947688"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200" dirty="0">
                <a:solidFill>
                  <a:schemeClr val="tx1"/>
                </a:solidFill>
              </a:rPr>
              <a:t>Limited tariff assistance given the decision to run the 2019 -2023 Permission to the end</a:t>
            </a:r>
          </a:p>
        </p:txBody>
      </p:sp>
      <p:grpSp>
        <p:nvGrpSpPr>
          <p:cNvPr id="36" name="Group 35">
            <a:extLst>
              <a:ext uri="{FF2B5EF4-FFF2-40B4-BE49-F238E27FC236}">
                <a16:creationId xmlns:a16="http://schemas.microsoft.com/office/drawing/2014/main" id="{FD23736B-AA5E-DC07-E7B8-E9B3C053C8BE}"/>
              </a:ext>
            </a:extLst>
          </p:cNvPr>
          <p:cNvGrpSpPr/>
          <p:nvPr/>
        </p:nvGrpSpPr>
        <p:grpSpPr>
          <a:xfrm>
            <a:off x="2483768" y="1772816"/>
            <a:ext cx="1958950" cy="360040"/>
            <a:chOff x="250825" y="1916832"/>
            <a:chExt cx="1958950" cy="360040"/>
          </a:xfrm>
        </p:grpSpPr>
        <p:sp>
          <p:nvSpPr>
            <p:cNvPr id="37" name="Rectangle 36">
              <a:extLst>
                <a:ext uri="{FF2B5EF4-FFF2-40B4-BE49-F238E27FC236}">
                  <a16:creationId xmlns:a16="http://schemas.microsoft.com/office/drawing/2014/main" id="{7D878512-6127-533D-C67B-B79D4C3E4DBF}"/>
                </a:ext>
              </a:extLst>
            </p:cNvPr>
            <p:cNvSpPr/>
            <p:nvPr/>
          </p:nvSpPr>
          <p:spPr>
            <a:xfrm>
              <a:off x="250825" y="1916832"/>
              <a:ext cx="1728888" cy="2880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b" anchorCtr="0" forceAA="0" compatLnSpc="1">
              <a:prstTxWarp prst="textNoShape">
                <a:avLst/>
              </a:prstTxWarp>
              <a:noAutofit/>
            </a:bodyPr>
            <a:lstStyle/>
            <a:p>
              <a:pPr>
                <a:lnSpc>
                  <a:spcPct val="110000"/>
                </a:lnSpc>
                <a:spcBef>
                  <a:spcPts val="100"/>
                </a:spcBef>
                <a:spcAft>
                  <a:spcPts val="100"/>
                </a:spcAft>
              </a:pPr>
              <a:r>
                <a:rPr lang="en-US" sz="1400" b="1" dirty="0">
                  <a:solidFill>
                    <a:schemeClr val="accent2"/>
                  </a:solidFill>
                </a:rPr>
                <a:t>Preserve capital</a:t>
              </a:r>
            </a:p>
          </p:txBody>
        </p:sp>
        <p:sp>
          <p:nvSpPr>
            <p:cNvPr id="42" name="Freeform: Shape 41">
              <a:extLst>
                <a:ext uri="{FF2B5EF4-FFF2-40B4-BE49-F238E27FC236}">
                  <a16:creationId xmlns:a16="http://schemas.microsoft.com/office/drawing/2014/main" id="{B0C364D9-40B6-E966-E058-FD01FF3EA677}"/>
                </a:ext>
              </a:extLst>
            </p:cNvPr>
            <p:cNvSpPr/>
            <p:nvPr/>
          </p:nvSpPr>
          <p:spPr>
            <a:xfrm>
              <a:off x="250825" y="1916981"/>
              <a:ext cx="1958950" cy="359891"/>
            </a:xfrm>
            <a:custGeom>
              <a:avLst/>
              <a:gdLst>
                <a:gd name="connsiteX0" fmla="*/ 1706952 w 1958950"/>
                <a:gd name="connsiteY0" fmla="*/ 0 h 359891"/>
                <a:gd name="connsiteX1" fmla="*/ 1958950 w 1958950"/>
                <a:gd name="connsiteY1" fmla="*/ 359890 h 359891"/>
                <a:gd name="connsiteX2" fmla="*/ 1871045 w 1958950"/>
                <a:gd name="connsiteY2" fmla="*/ 359891 h 359891"/>
                <a:gd name="connsiteX3" fmla="*/ 1871045 w 1958950"/>
                <a:gd name="connsiteY3" fmla="*/ 359890 h 359891"/>
                <a:gd name="connsiteX4" fmla="*/ 0 w 1958950"/>
                <a:gd name="connsiteY4" fmla="*/ 359890 h 359891"/>
                <a:gd name="connsiteX5" fmla="*/ 0 w 1958950"/>
                <a:gd name="connsiteY5" fmla="*/ 288030 h 359891"/>
                <a:gd name="connsiteX6" fmla="*/ 1820728 w 1958950"/>
                <a:gd name="connsiteY6" fmla="*/ 288030 h 359891"/>
                <a:gd name="connsiteX7" fmla="*/ 1647967 w 1958950"/>
                <a:gd name="connsiteY7" fmla="*/ 41302 h 35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8950" h="359891">
                  <a:moveTo>
                    <a:pt x="1706952" y="0"/>
                  </a:moveTo>
                  <a:lnTo>
                    <a:pt x="1958950" y="359890"/>
                  </a:lnTo>
                  <a:lnTo>
                    <a:pt x="1871045" y="359891"/>
                  </a:lnTo>
                  <a:lnTo>
                    <a:pt x="1871045" y="359890"/>
                  </a:lnTo>
                  <a:lnTo>
                    <a:pt x="0" y="359890"/>
                  </a:lnTo>
                  <a:lnTo>
                    <a:pt x="0" y="288030"/>
                  </a:lnTo>
                  <a:lnTo>
                    <a:pt x="1820728" y="288030"/>
                  </a:lnTo>
                  <a:lnTo>
                    <a:pt x="1647967" y="41302"/>
                  </a:ln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grpSp>
      <p:grpSp>
        <p:nvGrpSpPr>
          <p:cNvPr id="43" name="Group 42">
            <a:extLst>
              <a:ext uri="{FF2B5EF4-FFF2-40B4-BE49-F238E27FC236}">
                <a16:creationId xmlns:a16="http://schemas.microsoft.com/office/drawing/2014/main" id="{766F77F8-C702-D9AC-5221-A9D52C08C383}"/>
              </a:ext>
            </a:extLst>
          </p:cNvPr>
          <p:cNvGrpSpPr/>
          <p:nvPr/>
        </p:nvGrpSpPr>
        <p:grpSpPr>
          <a:xfrm>
            <a:off x="4716711" y="1772816"/>
            <a:ext cx="1958950" cy="360040"/>
            <a:chOff x="250825" y="1916832"/>
            <a:chExt cx="1958950" cy="360040"/>
          </a:xfrm>
        </p:grpSpPr>
        <p:sp>
          <p:nvSpPr>
            <p:cNvPr id="44" name="Rectangle 43">
              <a:extLst>
                <a:ext uri="{FF2B5EF4-FFF2-40B4-BE49-F238E27FC236}">
                  <a16:creationId xmlns:a16="http://schemas.microsoft.com/office/drawing/2014/main" id="{31B55B79-2C76-4BC1-EB70-02C719EB2316}"/>
                </a:ext>
              </a:extLst>
            </p:cNvPr>
            <p:cNvSpPr/>
            <p:nvPr/>
          </p:nvSpPr>
          <p:spPr>
            <a:xfrm>
              <a:off x="250825" y="1916832"/>
              <a:ext cx="1728888" cy="2880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b" anchorCtr="0" forceAA="0" compatLnSpc="1">
              <a:prstTxWarp prst="textNoShape">
                <a:avLst/>
              </a:prstTxWarp>
              <a:noAutofit/>
            </a:bodyPr>
            <a:lstStyle/>
            <a:p>
              <a:pPr>
                <a:lnSpc>
                  <a:spcPct val="110000"/>
                </a:lnSpc>
                <a:spcBef>
                  <a:spcPts val="100"/>
                </a:spcBef>
                <a:spcAft>
                  <a:spcPts val="100"/>
                </a:spcAft>
              </a:pPr>
              <a:r>
                <a:rPr lang="en-US" sz="1400" b="1" dirty="0">
                  <a:solidFill>
                    <a:schemeClr val="accent3"/>
                  </a:solidFill>
                </a:rPr>
                <a:t>Reallocate capital</a:t>
              </a:r>
            </a:p>
          </p:txBody>
        </p:sp>
        <p:sp>
          <p:nvSpPr>
            <p:cNvPr id="45" name="Freeform: Shape 44">
              <a:extLst>
                <a:ext uri="{FF2B5EF4-FFF2-40B4-BE49-F238E27FC236}">
                  <a16:creationId xmlns:a16="http://schemas.microsoft.com/office/drawing/2014/main" id="{AE184B7F-F120-9037-A211-FF06C8088491}"/>
                </a:ext>
              </a:extLst>
            </p:cNvPr>
            <p:cNvSpPr/>
            <p:nvPr/>
          </p:nvSpPr>
          <p:spPr>
            <a:xfrm>
              <a:off x="250825" y="1916981"/>
              <a:ext cx="1958950" cy="359891"/>
            </a:xfrm>
            <a:custGeom>
              <a:avLst/>
              <a:gdLst>
                <a:gd name="connsiteX0" fmla="*/ 1706952 w 1958950"/>
                <a:gd name="connsiteY0" fmla="*/ 0 h 359891"/>
                <a:gd name="connsiteX1" fmla="*/ 1958950 w 1958950"/>
                <a:gd name="connsiteY1" fmla="*/ 359890 h 359891"/>
                <a:gd name="connsiteX2" fmla="*/ 1871045 w 1958950"/>
                <a:gd name="connsiteY2" fmla="*/ 359891 h 359891"/>
                <a:gd name="connsiteX3" fmla="*/ 1871045 w 1958950"/>
                <a:gd name="connsiteY3" fmla="*/ 359890 h 359891"/>
                <a:gd name="connsiteX4" fmla="*/ 0 w 1958950"/>
                <a:gd name="connsiteY4" fmla="*/ 359890 h 359891"/>
                <a:gd name="connsiteX5" fmla="*/ 0 w 1958950"/>
                <a:gd name="connsiteY5" fmla="*/ 288030 h 359891"/>
                <a:gd name="connsiteX6" fmla="*/ 1820728 w 1958950"/>
                <a:gd name="connsiteY6" fmla="*/ 288030 h 359891"/>
                <a:gd name="connsiteX7" fmla="*/ 1647967 w 1958950"/>
                <a:gd name="connsiteY7" fmla="*/ 41302 h 35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8950" h="359891">
                  <a:moveTo>
                    <a:pt x="1706952" y="0"/>
                  </a:moveTo>
                  <a:lnTo>
                    <a:pt x="1958950" y="359890"/>
                  </a:lnTo>
                  <a:lnTo>
                    <a:pt x="1871045" y="359891"/>
                  </a:lnTo>
                  <a:lnTo>
                    <a:pt x="1871045" y="359890"/>
                  </a:lnTo>
                  <a:lnTo>
                    <a:pt x="0" y="359890"/>
                  </a:lnTo>
                  <a:lnTo>
                    <a:pt x="0" y="288030"/>
                  </a:lnTo>
                  <a:lnTo>
                    <a:pt x="1820728" y="288030"/>
                  </a:lnTo>
                  <a:lnTo>
                    <a:pt x="1647967" y="41302"/>
                  </a:ln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grpSp>
      <p:grpSp>
        <p:nvGrpSpPr>
          <p:cNvPr id="46" name="Group 45">
            <a:extLst>
              <a:ext uri="{FF2B5EF4-FFF2-40B4-BE49-F238E27FC236}">
                <a16:creationId xmlns:a16="http://schemas.microsoft.com/office/drawing/2014/main" id="{246231A9-6D19-3C26-000C-A095D9A54F76}"/>
              </a:ext>
            </a:extLst>
          </p:cNvPr>
          <p:cNvGrpSpPr/>
          <p:nvPr/>
        </p:nvGrpSpPr>
        <p:grpSpPr>
          <a:xfrm>
            <a:off x="6949654" y="1772816"/>
            <a:ext cx="1958950" cy="360040"/>
            <a:chOff x="250825" y="1916832"/>
            <a:chExt cx="1958950" cy="360040"/>
          </a:xfrm>
        </p:grpSpPr>
        <p:sp>
          <p:nvSpPr>
            <p:cNvPr id="47" name="Rectangle 46">
              <a:extLst>
                <a:ext uri="{FF2B5EF4-FFF2-40B4-BE49-F238E27FC236}">
                  <a16:creationId xmlns:a16="http://schemas.microsoft.com/office/drawing/2014/main" id="{2CA55512-3794-34CB-B618-E4FC3C05E99C}"/>
                </a:ext>
              </a:extLst>
            </p:cNvPr>
            <p:cNvSpPr/>
            <p:nvPr/>
          </p:nvSpPr>
          <p:spPr>
            <a:xfrm>
              <a:off x="250825" y="1916832"/>
              <a:ext cx="1728888" cy="2880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b" anchorCtr="0" forceAA="0" compatLnSpc="1">
              <a:prstTxWarp prst="textNoShape">
                <a:avLst/>
              </a:prstTxWarp>
              <a:noAutofit/>
            </a:bodyPr>
            <a:lstStyle/>
            <a:p>
              <a:pPr>
                <a:lnSpc>
                  <a:spcPct val="110000"/>
                </a:lnSpc>
                <a:spcBef>
                  <a:spcPts val="100"/>
                </a:spcBef>
                <a:spcAft>
                  <a:spcPts val="100"/>
                </a:spcAft>
              </a:pPr>
              <a:r>
                <a:rPr lang="en-US" sz="1400" b="1" dirty="0">
                  <a:solidFill>
                    <a:schemeClr val="accent4"/>
                  </a:solidFill>
                </a:rPr>
                <a:t>Tariff assistance</a:t>
              </a:r>
            </a:p>
          </p:txBody>
        </p:sp>
        <p:sp>
          <p:nvSpPr>
            <p:cNvPr id="48" name="Freeform: Shape 47">
              <a:extLst>
                <a:ext uri="{FF2B5EF4-FFF2-40B4-BE49-F238E27FC236}">
                  <a16:creationId xmlns:a16="http://schemas.microsoft.com/office/drawing/2014/main" id="{4BEADE74-1EC4-2500-6109-19FEE620CC5E}"/>
                </a:ext>
              </a:extLst>
            </p:cNvPr>
            <p:cNvSpPr/>
            <p:nvPr/>
          </p:nvSpPr>
          <p:spPr>
            <a:xfrm>
              <a:off x="250825" y="1916981"/>
              <a:ext cx="1958950" cy="359891"/>
            </a:xfrm>
            <a:custGeom>
              <a:avLst/>
              <a:gdLst>
                <a:gd name="connsiteX0" fmla="*/ 1706952 w 1958950"/>
                <a:gd name="connsiteY0" fmla="*/ 0 h 359891"/>
                <a:gd name="connsiteX1" fmla="*/ 1958950 w 1958950"/>
                <a:gd name="connsiteY1" fmla="*/ 359890 h 359891"/>
                <a:gd name="connsiteX2" fmla="*/ 1871045 w 1958950"/>
                <a:gd name="connsiteY2" fmla="*/ 359891 h 359891"/>
                <a:gd name="connsiteX3" fmla="*/ 1871045 w 1958950"/>
                <a:gd name="connsiteY3" fmla="*/ 359890 h 359891"/>
                <a:gd name="connsiteX4" fmla="*/ 0 w 1958950"/>
                <a:gd name="connsiteY4" fmla="*/ 359890 h 359891"/>
                <a:gd name="connsiteX5" fmla="*/ 0 w 1958950"/>
                <a:gd name="connsiteY5" fmla="*/ 288030 h 359891"/>
                <a:gd name="connsiteX6" fmla="*/ 1820728 w 1958950"/>
                <a:gd name="connsiteY6" fmla="*/ 288030 h 359891"/>
                <a:gd name="connsiteX7" fmla="*/ 1647967 w 1958950"/>
                <a:gd name="connsiteY7" fmla="*/ 41302 h 35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8950" h="359891">
                  <a:moveTo>
                    <a:pt x="1706952" y="0"/>
                  </a:moveTo>
                  <a:lnTo>
                    <a:pt x="1958950" y="359890"/>
                  </a:lnTo>
                  <a:lnTo>
                    <a:pt x="1871045" y="359891"/>
                  </a:lnTo>
                  <a:lnTo>
                    <a:pt x="1871045" y="359890"/>
                  </a:lnTo>
                  <a:lnTo>
                    <a:pt x="0" y="359890"/>
                  </a:lnTo>
                  <a:lnTo>
                    <a:pt x="0" y="288030"/>
                  </a:lnTo>
                  <a:lnTo>
                    <a:pt x="1820728" y="288030"/>
                  </a:lnTo>
                  <a:lnTo>
                    <a:pt x="1647967" y="41302"/>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grpSp>
      <p:pic>
        <p:nvPicPr>
          <p:cNvPr id="51" name="Picture 50">
            <a:extLst>
              <a:ext uri="{FF2B5EF4-FFF2-40B4-BE49-F238E27FC236}">
                <a16:creationId xmlns:a16="http://schemas.microsoft.com/office/drawing/2014/main" id="{C5B9499D-7B44-4481-22C3-9B1224C117BE}"/>
              </a:ext>
            </a:extLst>
          </p:cNvPr>
          <p:cNvPicPr>
            <a:picLocks noChangeAspect="1"/>
          </p:cNvPicPr>
          <p:nvPr/>
        </p:nvPicPr>
        <p:blipFill rotWithShape="1">
          <a:blip r:embed="rId2"/>
          <a:srcRect t="11345" b="21789"/>
          <a:stretch/>
        </p:blipFill>
        <p:spPr>
          <a:xfrm>
            <a:off x="0" y="3291867"/>
            <a:ext cx="9144000" cy="3500437"/>
          </a:xfrm>
          <a:prstGeom prst="rect">
            <a:avLst/>
          </a:prstGeom>
        </p:spPr>
      </p:pic>
      <p:sp>
        <p:nvSpPr>
          <p:cNvPr id="54" name="Rectangle 53">
            <a:extLst>
              <a:ext uri="{FF2B5EF4-FFF2-40B4-BE49-F238E27FC236}">
                <a16:creationId xmlns:a16="http://schemas.microsoft.com/office/drawing/2014/main" id="{15C6AF9A-764D-DE00-7EA3-A07FDDE9CA79}"/>
              </a:ext>
            </a:extLst>
          </p:cNvPr>
          <p:cNvSpPr/>
          <p:nvPr/>
        </p:nvSpPr>
        <p:spPr>
          <a:xfrm>
            <a:off x="0" y="3356992"/>
            <a:ext cx="9144000" cy="431800"/>
          </a:xfrm>
          <a:prstGeom prst="rect">
            <a:avLst/>
          </a:prstGeom>
          <a:solidFill>
            <a:schemeClr val="accent4">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grpSp>
        <p:nvGrpSpPr>
          <p:cNvPr id="55" name="Group 54">
            <a:extLst>
              <a:ext uri="{FF2B5EF4-FFF2-40B4-BE49-F238E27FC236}">
                <a16:creationId xmlns:a16="http://schemas.microsoft.com/office/drawing/2014/main" id="{18B47FA4-47DA-2A64-C4BD-09F0A324EBEA}"/>
              </a:ext>
            </a:extLst>
          </p:cNvPr>
          <p:cNvGrpSpPr/>
          <p:nvPr/>
        </p:nvGrpSpPr>
        <p:grpSpPr>
          <a:xfrm>
            <a:off x="0" y="3744996"/>
            <a:ext cx="9144000" cy="80649"/>
            <a:chOff x="0" y="2739428"/>
            <a:chExt cx="9144000" cy="80649"/>
          </a:xfrm>
          <a:solidFill>
            <a:schemeClr val="accent4"/>
          </a:solidFill>
        </p:grpSpPr>
        <p:cxnSp>
          <p:nvCxnSpPr>
            <p:cNvPr id="56" name="Straight Connector 55">
              <a:extLst>
                <a:ext uri="{FF2B5EF4-FFF2-40B4-BE49-F238E27FC236}">
                  <a16:creationId xmlns:a16="http://schemas.microsoft.com/office/drawing/2014/main" id="{35CF205C-91E6-42A2-D20B-11234E17AF62}"/>
                </a:ext>
              </a:extLst>
            </p:cNvPr>
            <p:cNvCxnSpPr/>
            <p:nvPr userDrawn="1"/>
          </p:nvCxnSpPr>
          <p:spPr>
            <a:xfrm>
              <a:off x="0" y="2780928"/>
              <a:ext cx="9144000"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0F7EE32D-D967-6AC8-79EB-686C744454B8}"/>
                </a:ext>
              </a:extLst>
            </p:cNvPr>
            <p:cNvSpPr>
              <a:spLocks noChangeAspect="1"/>
            </p:cNvSpPr>
            <p:nvPr userDrawn="1"/>
          </p:nvSpPr>
          <p:spPr>
            <a:xfrm>
              <a:off x="696296"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58" name="Oval 57">
              <a:extLst>
                <a:ext uri="{FF2B5EF4-FFF2-40B4-BE49-F238E27FC236}">
                  <a16:creationId xmlns:a16="http://schemas.microsoft.com/office/drawing/2014/main" id="{86E8A5D0-FB11-CD8D-BF42-F005DE3E7505}"/>
                </a:ext>
              </a:extLst>
            </p:cNvPr>
            <p:cNvSpPr>
              <a:spLocks noChangeAspect="1"/>
            </p:cNvSpPr>
            <p:nvPr userDrawn="1"/>
          </p:nvSpPr>
          <p:spPr>
            <a:xfrm>
              <a:off x="3091813"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59" name="Oval 58">
              <a:extLst>
                <a:ext uri="{FF2B5EF4-FFF2-40B4-BE49-F238E27FC236}">
                  <a16:creationId xmlns:a16="http://schemas.microsoft.com/office/drawing/2014/main" id="{7AA79BEF-5632-2EBE-EF35-E371D464CDA5}"/>
                </a:ext>
              </a:extLst>
            </p:cNvPr>
            <p:cNvSpPr>
              <a:spLocks noChangeAspect="1"/>
            </p:cNvSpPr>
            <p:nvPr userDrawn="1"/>
          </p:nvSpPr>
          <p:spPr>
            <a:xfrm>
              <a:off x="6948264"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grpSp>
      <p:grpSp>
        <p:nvGrpSpPr>
          <p:cNvPr id="62" name="Group 61">
            <a:extLst>
              <a:ext uri="{FF2B5EF4-FFF2-40B4-BE49-F238E27FC236}">
                <a16:creationId xmlns:a16="http://schemas.microsoft.com/office/drawing/2014/main" id="{AFA940F0-92AC-C6E4-5342-41DB1C8AF29D}"/>
              </a:ext>
            </a:extLst>
          </p:cNvPr>
          <p:cNvGrpSpPr/>
          <p:nvPr/>
        </p:nvGrpSpPr>
        <p:grpSpPr>
          <a:xfrm>
            <a:off x="251520" y="6525344"/>
            <a:ext cx="8640960" cy="216024"/>
            <a:chOff x="251520" y="6525344"/>
            <a:chExt cx="8640960" cy="216024"/>
          </a:xfrm>
        </p:grpSpPr>
        <p:sp>
          <p:nvSpPr>
            <p:cNvPr id="60" name="Rectangle 59">
              <a:extLst>
                <a:ext uri="{FF2B5EF4-FFF2-40B4-BE49-F238E27FC236}">
                  <a16:creationId xmlns:a16="http://schemas.microsoft.com/office/drawing/2014/main" id="{BAA91653-486E-576B-1481-F65D4D1B9A54}"/>
                </a:ext>
              </a:extLst>
            </p:cNvPr>
            <p:cNvSpPr/>
            <p:nvPr/>
          </p:nvSpPr>
          <p:spPr>
            <a:xfrm>
              <a:off x="251520" y="6525344"/>
              <a:ext cx="4608214" cy="2158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lnSpc>
                  <a:spcPct val="100000"/>
                </a:lnSpc>
                <a:spcBef>
                  <a:spcPts val="100"/>
                </a:spcBef>
                <a:spcAft>
                  <a:spcPts val="100"/>
                </a:spcAft>
              </a:pPr>
              <a:r>
                <a:rPr lang="en-ZA" sz="1050" b="0" baseline="0" dirty="0">
                  <a:solidFill>
                    <a:schemeClr val="tx2">
                      <a:lumMod val="40000"/>
                      <a:lumOff val="60000"/>
                    </a:schemeClr>
                  </a:solidFill>
                </a:rPr>
                <a:t>Results presentation for the year ended 31 march </a:t>
              </a:r>
              <a:r>
                <a:rPr lang="en-ZA" sz="1050" baseline="0" dirty="0">
                  <a:solidFill>
                    <a:schemeClr val="tx2">
                      <a:lumMod val="40000"/>
                      <a:lumOff val="60000"/>
                    </a:schemeClr>
                  </a:solidFill>
                </a:rPr>
                <a:t>2022</a:t>
              </a:r>
              <a:endParaRPr lang="en-ZA" sz="1050" dirty="0">
                <a:solidFill>
                  <a:schemeClr val="tx2">
                    <a:lumMod val="40000"/>
                    <a:lumOff val="60000"/>
                  </a:schemeClr>
                </a:solidFill>
              </a:endParaRPr>
            </a:p>
          </p:txBody>
        </p:sp>
        <p:sp>
          <p:nvSpPr>
            <p:cNvPr id="61" name="Rectangle 60">
              <a:extLst>
                <a:ext uri="{FF2B5EF4-FFF2-40B4-BE49-F238E27FC236}">
                  <a16:creationId xmlns:a16="http://schemas.microsoft.com/office/drawing/2014/main" id="{58A28B9B-16DF-EA88-D3A6-6E8F09AFE47E}"/>
                </a:ext>
              </a:extLst>
            </p:cNvPr>
            <p:cNvSpPr/>
            <p:nvPr/>
          </p:nvSpPr>
          <p:spPr>
            <a:xfrm>
              <a:off x="8604448" y="6525344"/>
              <a:ext cx="288032" cy="216024"/>
            </a:xfrm>
            <a:prstGeom prst="rect">
              <a:avLst/>
            </a:prstGeom>
          </p:spPr>
          <p:txBody>
            <a:bodyPr vert="horz" lIns="0" tIns="0" rIns="0" bIns="0" rtlCol="0" anchor="ctr"/>
            <a:lstStyle/>
            <a:p>
              <a:pPr lvl="0" algn="r"/>
              <a:fld id="{6ED65CF5-D76E-45E1-818D-9A8AC32524F3}" type="slidenum">
                <a:rPr lang="en-ZA" sz="1050" b="0" smtClean="0">
                  <a:solidFill>
                    <a:schemeClr val="tx2">
                      <a:lumMod val="40000"/>
                      <a:lumOff val="60000"/>
                    </a:schemeClr>
                  </a:solidFill>
                </a:rPr>
                <a:pPr lvl="0" algn="r"/>
                <a:t>38</a:t>
              </a:fld>
              <a:endParaRPr lang="en-ZA" sz="1050" b="0" dirty="0">
                <a:solidFill>
                  <a:schemeClr val="tx2">
                    <a:lumMod val="40000"/>
                    <a:lumOff val="60000"/>
                  </a:schemeClr>
                </a:solidFill>
              </a:endParaRPr>
            </a:p>
          </p:txBody>
        </p:sp>
      </p:grpSp>
    </p:spTree>
    <p:extLst>
      <p:ext uri="{BB962C8B-B14F-4D97-AF65-F5344CB8AC3E}">
        <p14:creationId xmlns:p14="http://schemas.microsoft.com/office/powerpoint/2010/main" val="51458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D636-A4DB-C96D-8CD6-3D87D2DAA1E5}"/>
              </a:ext>
            </a:extLst>
          </p:cNvPr>
          <p:cNvSpPr>
            <a:spLocks noGrp="1"/>
          </p:cNvSpPr>
          <p:nvPr>
            <p:ph type="title"/>
          </p:nvPr>
        </p:nvSpPr>
        <p:spPr/>
        <p:txBody>
          <a:bodyPr/>
          <a:lstStyle/>
          <a:p>
            <a:r>
              <a:rPr lang="en-ZA" dirty="0"/>
              <a:t>Financial summary</a:t>
            </a:r>
            <a:endParaRPr lang="en-GB" dirty="0"/>
          </a:p>
        </p:txBody>
      </p:sp>
      <p:sp>
        <p:nvSpPr>
          <p:cNvPr id="3" name="Content Placeholder 2">
            <a:extLst>
              <a:ext uri="{FF2B5EF4-FFF2-40B4-BE49-F238E27FC236}">
                <a16:creationId xmlns:a16="http://schemas.microsoft.com/office/drawing/2014/main" id="{253D8953-4601-332E-31D3-9B1982104311}"/>
              </a:ext>
            </a:extLst>
          </p:cNvPr>
          <p:cNvSpPr>
            <a:spLocks noGrp="1"/>
          </p:cNvSpPr>
          <p:nvPr>
            <p:ph idx="1"/>
          </p:nvPr>
        </p:nvSpPr>
        <p:spPr>
          <a:xfrm>
            <a:off x="250825" y="764704"/>
            <a:ext cx="8641655" cy="5760640"/>
          </a:xfrm>
        </p:spPr>
        <p:txBody>
          <a:bodyPr>
            <a:normAutofit fontScale="92500" lnSpcReduction="10000"/>
          </a:bodyPr>
          <a:lstStyle/>
          <a:p>
            <a:pPr lvl="1">
              <a:lnSpc>
                <a:spcPct val="170000"/>
              </a:lnSpc>
              <a:spcBef>
                <a:spcPts val="900"/>
              </a:spcBef>
            </a:pPr>
            <a:r>
              <a:rPr lang="en-ZA" sz="1400" dirty="0">
                <a:solidFill>
                  <a:schemeClr val="tx2">
                    <a:lumMod val="50000"/>
                  </a:schemeClr>
                </a:solidFill>
              </a:rPr>
              <a:t>The group improved performance as compared to prior year due to easing of travel restrictions. This is reflected by improvement in both aeronautical and non aeronautical revenues, positive EBITDA and significant  reduction in net loss i.e. R1 billion compared to R2,6 billion in prior year.</a:t>
            </a:r>
          </a:p>
          <a:p>
            <a:pPr lvl="1">
              <a:lnSpc>
                <a:spcPct val="170000"/>
              </a:lnSpc>
              <a:spcBef>
                <a:spcPts val="900"/>
              </a:spcBef>
            </a:pPr>
            <a:r>
              <a:rPr lang="en-ZA" sz="1400" dirty="0">
                <a:solidFill>
                  <a:schemeClr val="tx2">
                    <a:lumMod val="50000"/>
                  </a:schemeClr>
                </a:solidFill>
              </a:rPr>
              <a:t>The results demonstrate the group’s resilience in the face of unprecedented crisis precipitated by ongoing lockdowns, travel restrictions and the need to drastically scale back operations.  These results indicate that the business in now in the recovery phase.</a:t>
            </a:r>
          </a:p>
          <a:p>
            <a:pPr lvl="1">
              <a:lnSpc>
                <a:spcPct val="170000"/>
              </a:lnSpc>
              <a:spcBef>
                <a:spcPts val="900"/>
              </a:spcBef>
            </a:pPr>
            <a:r>
              <a:rPr lang="en-ZA" sz="1400" dirty="0">
                <a:solidFill>
                  <a:schemeClr val="tx2">
                    <a:lumMod val="50000"/>
                  </a:schemeClr>
                </a:solidFill>
              </a:rPr>
              <a:t>The group’s economic regulation strategy continues to be implemented with the intention to improve predictability, transparency  and balance the risk and reward in regulatory decisions. A permission application process is currently underway and the tariff decision will be implemented from the 2023/24 financial year.</a:t>
            </a:r>
            <a:endParaRPr lang="en-ZA" sz="1200" dirty="0">
              <a:solidFill>
                <a:schemeClr val="tx2">
                  <a:lumMod val="50000"/>
                </a:schemeClr>
              </a:solidFill>
            </a:endParaRPr>
          </a:p>
          <a:p>
            <a:pPr lvl="1">
              <a:lnSpc>
                <a:spcPct val="170000"/>
              </a:lnSpc>
              <a:spcBef>
                <a:spcPts val="900"/>
              </a:spcBef>
            </a:pPr>
            <a:r>
              <a:rPr lang="en-ZA" sz="1400" dirty="0">
                <a:solidFill>
                  <a:schemeClr val="tx2">
                    <a:lumMod val="50000"/>
                  </a:schemeClr>
                </a:solidFill>
              </a:rPr>
              <a:t>These matters relating to the funding of the group must be noted:</a:t>
            </a:r>
          </a:p>
          <a:p>
            <a:pPr lvl="2">
              <a:lnSpc>
                <a:spcPct val="170000"/>
              </a:lnSpc>
            </a:pPr>
            <a:r>
              <a:rPr lang="en-ZA" sz="1400" dirty="0">
                <a:solidFill>
                  <a:schemeClr val="tx2">
                    <a:lumMod val="50000"/>
                  </a:schemeClr>
                </a:solidFill>
              </a:rPr>
              <a:t>The company has maintained  short-term banking facilities amounting to R1,8 billion;</a:t>
            </a:r>
          </a:p>
          <a:p>
            <a:pPr lvl="2">
              <a:lnSpc>
                <a:spcPct val="170000"/>
              </a:lnSpc>
            </a:pPr>
            <a:r>
              <a:rPr lang="en-ZA" sz="1400" dirty="0">
                <a:solidFill>
                  <a:schemeClr val="tx2">
                    <a:lumMod val="50000"/>
                  </a:schemeClr>
                </a:solidFill>
              </a:rPr>
              <a:t>The company is planning to refinance R1,7 billion of AIR02 fixed rate bond maturing in April 2023; </a:t>
            </a:r>
          </a:p>
          <a:p>
            <a:pPr lvl="2">
              <a:lnSpc>
                <a:spcPct val="170000"/>
              </a:lnSpc>
            </a:pPr>
            <a:r>
              <a:rPr lang="en-ZA" sz="1400" dirty="0">
                <a:solidFill>
                  <a:schemeClr val="tx2">
                    <a:lumMod val="50000"/>
                  </a:schemeClr>
                </a:solidFill>
              </a:rPr>
              <a:t>AFD granted the waiver period relating on financial covenants until March 2024; and</a:t>
            </a:r>
          </a:p>
          <a:p>
            <a:pPr lvl="2">
              <a:lnSpc>
                <a:spcPct val="170000"/>
              </a:lnSpc>
            </a:pPr>
            <a:r>
              <a:rPr lang="en-ZA" sz="1400" dirty="0">
                <a:solidFill>
                  <a:schemeClr val="tx2">
                    <a:lumMod val="50000"/>
                  </a:schemeClr>
                </a:solidFill>
              </a:rPr>
              <a:t>The company is still engaging PIC on possible shareholder financial support.</a:t>
            </a:r>
          </a:p>
          <a:p>
            <a:pPr lvl="1">
              <a:lnSpc>
                <a:spcPct val="170000"/>
              </a:lnSpc>
              <a:spcBef>
                <a:spcPts val="900"/>
              </a:spcBef>
            </a:pPr>
            <a:r>
              <a:rPr lang="en-ZA" sz="1400" dirty="0">
                <a:solidFill>
                  <a:schemeClr val="tx2">
                    <a:lumMod val="50000"/>
                  </a:schemeClr>
                </a:solidFill>
              </a:rPr>
              <a:t>The group continues to  pursue further efficiencies throughout the business in order  to ensure long-term financial sustainability as well as sustainable capital expenditure limits and disciplined capital allocation. </a:t>
            </a:r>
          </a:p>
        </p:txBody>
      </p:sp>
    </p:spTree>
    <p:extLst>
      <p:ext uri="{BB962C8B-B14F-4D97-AF65-F5344CB8AC3E}">
        <p14:creationId xmlns:p14="http://schemas.microsoft.com/office/powerpoint/2010/main" val="2890402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E5FD93-73F3-E178-87F8-8F6329911F55}"/>
              </a:ext>
            </a:extLst>
          </p:cNvPr>
          <p:cNvSpPr>
            <a:spLocks noGrp="1"/>
          </p:cNvSpPr>
          <p:nvPr>
            <p:ph type="title"/>
          </p:nvPr>
        </p:nvSpPr>
        <p:spPr/>
        <p:txBody>
          <a:bodyPr/>
          <a:lstStyle/>
          <a:p>
            <a:br>
              <a:rPr lang="en-US" dirty="0"/>
            </a:br>
            <a:r>
              <a:rPr lang="en-US" dirty="0"/>
              <a:t>INTRODUCTION</a:t>
            </a:r>
          </a:p>
        </p:txBody>
      </p:sp>
      <p:sp>
        <p:nvSpPr>
          <p:cNvPr id="7" name="Content Placeholder 6">
            <a:extLst>
              <a:ext uri="{FF2B5EF4-FFF2-40B4-BE49-F238E27FC236}">
                <a16:creationId xmlns:a16="http://schemas.microsoft.com/office/drawing/2014/main" id="{EF3794AE-9C52-30A5-58EF-411BB3F7A4DB}"/>
              </a:ext>
            </a:extLst>
          </p:cNvPr>
          <p:cNvSpPr>
            <a:spLocks noGrp="1"/>
          </p:cNvSpPr>
          <p:nvPr>
            <p:ph idx="1"/>
          </p:nvPr>
        </p:nvSpPr>
        <p:spPr>
          <a:xfrm>
            <a:off x="250826" y="980876"/>
            <a:ext cx="8642349" cy="5184428"/>
          </a:xfrm>
        </p:spPr>
        <p:txBody>
          <a:bodyPr>
            <a:normAutofit/>
          </a:bodyPr>
          <a:lstStyle/>
          <a:p>
            <a:r>
              <a:rPr lang="en-ZA" cap="none" dirty="0"/>
              <a:t>ACSA has continued to demonstrate remarkable resilience and adaptability in the face of a slow recovery</a:t>
            </a:r>
          </a:p>
          <a:p>
            <a:pPr lvl="1"/>
            <a:r>
              <a:rPr lang="en-ZA" dirty="0">
                <a:solidFill>
                  <a:schemeClr val="tx2">
                    <a:lumMod val="50000"/>
                  </a:schemeClr>
                </a:solidFill>
              </a:rPr>
              <a:t>The Covid-19 pandemic continued to be the most significant challenge faced by ACSA</a:t>
            </a:r>
          </a:p>
          <a:p>
            <a:pPr lvl="1"/>
            <a:r>
              <a:rPr lang="en-ZA" dirty="0">
                <a:solidFill>
                  <a:schemeClr val="tx2">
                    <a:lumMod val="50000"/>
                  </a:schemeClr>
                </a:solidFill>
              </a:rPr>
              <a:t>Strategic, financial and operational responses that were put into place enabled us to sustain the business through this protracted period:</a:t>
            </a:r>
          </a:p>
          <a:p>
            <a:pPr lvl="1"/>
            <a:endParaRPr lang="en-ZA" dirty="0">
              <a:solidFill>
                <a:schemeClr val="tx2">
                  <a:lumMod val="50000"/>
                </a:schemeClr>
              </a:solidFill>
            </a:endParaRPr>
          </a:p>
          <a:p>
            <a:pPr lvl="1"/>
            <a:endParaRPr lang="en-ZA" dirty="0">
              <a:solidFill>
                <a:schemeClr val="tx2">
                  <a:lumMod val="50000"/>
                </a:schemeClr>
              </a:solidFill>
            </a:endParaRPr>
          </a:p>
          <a:p>
            <a:pPr lvl="1"/>
            <a:endParaRPr lang="en-ZA" dirty="0">
              <a:solidFill>
                <a:schemeClr val="tx2">
                  <a:lumMod val="50000"/>
                </a:schemeClr>
              </a:solidFill>
            </a:endParaRPr>
          </a:p>
          <a:p>
            <a:pPr lvl="1"/>
            <a:endParaRPr lang="en-ZA" dirty="0">
              <a:solidFill>
                <a:schemeClr val="tx2">
                  <a:lumMod val="50000"/>
                </a:schemeClr>
              </a:solidFill>
            </a:endParaRPr>
          </a:p>
          <a:p>
            <a:pPr lvl="1"/>
            <a:endParaRPr lang="en-ZA" dirty="0">
              <a:solidFill>
                <a:schemeClr val="tx2">
                  <a:lumMod val="50000"/>
                </a:schemeClr>
              </a:solidFill>
            </a:endParaRPr>
          </a:p>
          <a:p>
            <a:pPr lvl="1"/>
            <a:endParaRPr lang="en-ZA" dirty="0">
              <a:solidFill>
                <a:schemeClr val="tx2">
                  <a:lumMod val="50000"/>
                </a:schemeClr>
              </a:solidFill>
            </a:endParaRPr>
          </a:p>
          <a:p>
            <a:pPr lvl="1"/>
            <a:endParaRPr lang="en-ZA" dirty="0">
              <a:solidFill>
                <a:schemeClr val="tx2">
                  <a:lumMod val="50000"/>
                </a:schemeClr>
              </a:solidFill>
            </a:endParaRPr>
          </a:p>
          <a:p>
            <a:pPr lvl="1"/>
            <a:endParaRPr lang="en-ZA" dirty="0">
              <a:solidFill>
                <a:schemeClr val="tx2">
                  <a:lumMod val="50000"/>
                </a:schemeClr>
              </a:solidFill>
            </a:endParaRPr>
          </a:p>
          <a:p>
            <a:pPr lvl="1"/>
            <a:endParaRPr lang="en-ZA" dirty="0">
              <a:solidFill>
                <a:schemeClr val="tx2">
                  <a:lumMod val="50000"/>
                </a:schemeClr>
              </a:solidFill>
            </a:endParaRPr>
          </a:p>
          <a:p>
            <a:pPr lvl="1"/>
            <a:r>
              <a:rPr lang="en-ZA" dirty="0">
                <a:solidFill>
                  <a:schemeClr val="tx2">
                    <a:lumMod val="50000"/>
                  </a:schemeClr>
                </a:solidFill>
              </a:rPr>
              <a:t>The road to recovery will be long however global traffic trends are on upward trajectory and showing promising signs of recovery.</a:t>
            </a:r>
          </a:p>
          <a:p>
            <a:pPr marL="101600" lvl="1" indent="0">
              <a:buNone/>
            </a:pPr>
            <a:endParaRPr lang="en-ZA" dirty="0">
              <a:solidFill>
                <a:schemeClr val="tx2">
                  <a:lumMod val="50000"/>
                </a:schemeClr>
              </a:solidFill>
            </a:endParaRPr>
          </a:p>
        </p:txBody>
      </p:sp>
      <p:sp>
        <p:nvSpPr>
          <p:cNvPr id="4" name="Rectangle 3">
            <a:extLst>
              <a:ext uri="{FF2B5EF4-FFF2-40B4-BE49-F238E27FC236}">
                <a16:creationId xmlns:a16="http://schemas.microsoft.com/office/drawing/2014/main" id="{24EF2F25-FB6B-7553-5CAB-180B9E542BEF}"/>
              </a:ext>
            </a:extLst>
          </p:cNvPr>
          <p:cNvSpPr/>
          <p:nvPr/>
        </p:nvSpPr>
        <p:spPr>
          <a:xfrm>
            <a:off x="3134614" y="2852936"/>
            <a:ext cx="2807554" cy="28803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ZA" sz="1400" b="1" dirty="0"/>
              <a:t>FINANCIAL </a:t>
            </a:r>
          </a:p>
        </p:txBody>
      </p:sp>
      <p:sp>
        <p:nvSpPr>
          <p:cNvPr id="5" name="Rectangle 4">
            <a:extLst>
              <a:ext uri="{FF2B5EF4-FFF2-40B4-BE49-F238E27FC236}">
                <a16:creationId xmlns:a16="http://schemas.microsoft.com/office/drawing/2014/main" id="{3E548EEC-38E4-4F4D-3C5F-8911C105B81A}"/>
              </a:ext>
            </a:extLst>
          </p:cNvPr>
          <p:cNvSpPr/>
          <p:nvPr/>
        </p:nvSpPr>
        <p:spPr>
          <a:xfrm>
            <a:off x="3133850" y="3140620"/>
            <a:ext cx="2808230" cy="2016572"/>
          </a:xfrm>
          <a:prstGeom prst="rect">
            <a:avLst/>
          </a:prstGeom>
          <a:solidFill>
            <a:srgbClr val="ECF8F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0" numCol="1" spcCol="0" rtlCol="0" fromWordArt="0" anchor="t" anchorCtr="0" forceAA="0" compatLnSpc="1">
            <a:prstTxWarp prst="textNoShape">
              <a:avLst/>
            </a:prstTxWarp>
            <a:noAutofit/>
          </a:bodyPr>
          <a:lstStyle/>
          <a:p>
            <a:pPr marL="285750" indent="-285750">
              <a:lnSpc>
                <a:spcPct val="110000"/>
              </a:lnSpc>
              <a:spcBef>
                <a:spcPts val="100"/>
              </a:spcBef>
              <a:spcAft>
                <a:spcPts val="100"/>
              </a:spcAft>
              <a:buFont typeface="Arial" panose="020B0604020202020204" pitchFamily="34" charset="0"/>
              <a:buChar char="•"/>
            </a:pPr>
            <a:r>
              <a:rPr lang="en-US" sz="1400" dirty="0">
                <a:solidFill>
                  <a:schemeClr val="tx2">
                    <a:lumMod val="50000"/>
                  </a:schemeClr>
                </a:solidFill>
              </a:rPr>
              <a:t>Continued implementation of the revised financial plan</a:t>
            </a:r>
          </a:p>
          <a:p>
            <a:pPr marL="285750" indent="-285750">
              <a:lnSpc>
                <a:spcPct val="110000"/>
              </a:lnSpc>
              <a:spcBef>
                <a:spcPts val="100"/>
              </a:spcBef>
              <a:spcAft>
                <a:spcPts val="100"/>
              </a:spcAft>
              <a:buFont typeface="Arial" panose="020B0604020202020204" pitchFamily="34" charset="0"/>
              <a:buChar char="•"/>
            </a:pPr>
            <a:r>
              <a:rPr lang="en-US" sz="1400" dirty="0">
                <a:solidFill>
                  <a:schemeClr val="tx2">
                    <a:lumMod val="50000"/>
                  </a:schemeClr>
                </a:solidFill>
              </a:rPr>
              <a:t>Focused on our liquidity</a:t>
            </a:r>
          </a:p>
          <a:p>
            <a:pPr marL="285750" indent="-285750">
              <a:lnSpc>
                <a:spcPct val="110000"/>
              </a:lnSpc>
              <a:spcBef>
                <a:spcPts val="100"/>
              </a:spcBef>
              <a:spcAft>
                <a:spcPts val="100"/>
              </a:spcAft>
              <a:buFont typeface="Arial" panose="020B0604020202020204" pitchFamily="34" charset="0"/>
              <a:buChar char="•"/>
            </a:pPr>
            <a:r>
              <a:rPr lang="en-US" sz="1400" dirty="0">
                <a:solidFill>
                  <a:schemeClr val="tx2">
                    <a:lumMod val="50000"/>
                  </a:schemeClr>
                </a:solidFill>
              </a:rPr>
              <a:t>Offered rental reprieves and support to our commercial partners</a:t>
            </a:r>
          </a:p>
          <a:p>
            <a:pPr marL="285750" indent="-285750">
              <a:lnSpc>
                <a:spcPct val="110000"/>
              </a:lnSpc>
              <a:spcBef>
                <a:spcPts val="100"/>
              </a:spcBef>
              <a:spcAft>
                <a:spcPts val="100"/>
              </a:spcAft>
              <a:buFont typeface="Arial" panose="020B0604020202020204" pitchFamily="34" charset="0"/>
              <a:buChar char="•"/>
            </a:pPr>
            <a:endParaRPr lang="en-US" sz="1400" dirty="0">
              <a:solidFill>
                <a:schemeClr val="tx2">
                  <a:lumMod val="50000"/>
                </a:schemeClr>
              </a:solidFill>
            </a:endParaRPr>
          </a:p>
          <a:p>
            <a:pPr marL="285750" indent="-285750">
              <a:lnSpc>
                <a:spcPct val="110000"/>
              </a:lnSpc>
              <a:spcBef>
                <a:spcPts val="100"/>
              </a:spcBef>
              <a:spcAft>
                <a:spcPts val="100"/>
              </a:spcAft>
              <a:buFont typeface="Arial" panose="020B0604020202020204" pitchFamily="34" charset="0"/>
              <a:buChar char="•"/>
            </a:pPr>
            <a:endParaRPr lang="en-US" sz="1200" dirty="0">
              <a:solidFill>
                <a:schemeClr val="tx2">
                  <a:lumMod val="50000"/>
                </a:schemeClr>
              </a:solidFill>
            </a:endParaRPr>
          </a:p>
        </p:txBody>
      </p:sp>
      <p:sp>
        <p:nvSpPr>
          <p:cNvPr id="8" name="Rectangle 7">
            <a:extLst>
              <a:ext uri="{FF2B5EF4-FFF2-40B4-BE49-F238E27FC236}">
                <a16:creationId xmlns:a16="http://schemas.microsoft.com/office/drawing/2014/main" id="{D31F2E01-0941-25DB-AD67-647D3A8046E2}"/>
              </a:ext>
            </a:extLst>
          </p:cNvPr>
          <p:cNvSpPr/>
          <p:nvPr/>
        </p:nvSpPr>
        <p:spPr>
          <a:xfrm>
            <a:off x="250825" y="2852936"/>
            <a:ext cx="2808230" cy="288032"/>
          </a:xfrm>
          <a:prstGeom prst="rect">
            <a:avLst/>
          </a:prstGeom>
          <a:solidFill>
            <a:srgbClr val="4ABEA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US" sz="1400" b="1" dirty="0"/>
              <a:t>STRATEGY</a:t>
            </a:r>
          </a:p>
        </p:txBody>
      </p:sp>
      <p:sp>
        <p:nvSpPr>
          <p:cNvPr id="9" name="Rectangle 8">
            <a:extLst>
              <a:ext uri="{FF2B5EF4-FFF2-40B4-BE49-F238E27FC236}">
                <a16:creationId xmlns:a16="http://schemas.microsoft.com/office/drawing/2014/main" id="{96C740FD-DF77-C5A8-D77E-B4C163A6FE29}"/>
              </a:ext>
            </a:extLst>
          </p:cNvPr>
          <p:cNvSpPr/>
          <p:nvPr/>
        </p:nvSpPr>
        <p:spPr>
          <a:xfrm>
            <a:off x="250925" y="3140614"/>
            <a:ext cx="2808907" cy="2016578"/>
          </a:xfrm>
          <a:prstGeom prst="rect">
            <a:avLst/>
          </a:prstGeom>
          <a:solidFill>
            <a:srgbClr val="EBF6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0" numCol="1" spcCol="0" rtlCol="0" fromWordArt="0" anchor="t" anchorCtr="0" forceAA="0" compatLnSpc="1">
            <a:prstTxWarp prst="textNoShape">
              <a:avLst/>
            </a:prstTxWarp>
            <a:noAutofit/>
          </a:bodyPr>
          <a:lstStyle/>
          <a:p>
            <a:pPr marL="285750" indent="-285750">
              <a:lnSpc>
                <a:spcPct val="110000"/>
              </a:lnSpc>
              <a:spcBef>
                <a:spcPts val="100"/>
              </a:spcBef>
              <a:spcAft>
                <a:spcPts val="100"/>
              </a:spcAft>
              <a:buFont typeface="Arial" panose="020B0604020202020204" pitchFamily="34" charset="0"/>
              <a:buChar char="•"/>
            </a:pPr>
            <a:r>
              <a:rPr lang="en-US" sz="1400" dirty="0">
                <a:solidFill>
                  <a:schemeClr val="tx2">
                    <a:lumMod val="50000"/>
                  </a:schemeClr>
                </a:solidFill>
                <a:latin typeface="+mj-lt"/>
                <a:cs typeface="Arial" panose="020B0604020202020204" pitchFamily="34" charset="0"/>
              </a:rPr>
              <a:t>Continued to implement the Recover &amp; Sustain Strategy</a:t>
            </a:r>
          </a:p>
          <a:p>
            <a:pPr marL="285750" indent="-285750">
              <a:lnSpc>
                <a:spcPct val="110000"/>
              </a:lnSpc>
              <a:spcBef>
                <a:spcPts val="100"/>
              </a:spcBef>
              <a:spcAft>
                <a:spcPts val="100"/>
              </a:spcAft>
              <a:buFont typeface="Arial" panose="020B0604020202020204" pitchFamily="34" charset="0"/>
              <a:buChar char="•"/>
            </a:pPr>
            <a:r>
              <a:rPr lang="en-ZA" sz="1400" dirty="0">
                <a:solidFill>
                  <a:schemeClr val="tx2">
                    <a:lumMod val="50000"/>
                  </a:schemeClr>
                </a:solidFill>
                <a:latin typeface="+mj-lt"/>
                <a:cs typeface="Arial" panose="020B0604020202020204" pitchFamily="34" charset="0"/>
              </a:rPr>
              <a:t>Finalised the Growth Strategy with focus on Passenger Mobilisation, Aerotropolis Cargo, Global, Ground Handling</a:t>
            </a:r>
            <a:br>
              <a:rPr lang="en-ZA" sz="1400" dirty="0">
                <a:solidFill>
                  <a:schemeClr val="tx2">
                    <a:lumMod val="50000"/>
                  </a:schemeClr>
                </a:solidFill>
                <a:latin typeface="+mj-lt"/>
                <a:cs typeface="Arial" panose="020B0604020202020204" pitchFamily="34" charset="0"/>
              </a:rPr>
            </a:br>
            <a:r>
              <a:rPr lang="en-ZA" sz="1400" dirty="0">
                <a:solidFill>
                  <a:schemeClr val="tx2">
                    <a:lumMod val="50000"/>
                  </a:schemeClr>
                </a:solidFill>
                <a:latin typeface="+mj-lt"/>
                <a:cs typeface="Arial" panose="020B0604020202020204" pitchFamily="34" charset="0"/>
              </a:rPr>
              <a:t>and Fuel Strategies </a:t>
            </a:r>
            <a:endParaRPr lang="en-US" sz="1400" dirty="0">
              <a:solidFill>
                <a:schemeClr val="tx2">
                  <a:lumMod val="50000"/>
                </a:schemeClr>
              </a:solidFill>
              <a:latin typeface="+mj-lt"/>
              <a:cs typeface="Arial" panose="020B0604020202020204" pitchFamily="34" charset="0"/>
            </a:endParaRPr>
          </a:p>
        </p:txBody>
      </p:sp>
      <p:sp>
        <p:nvSpPr>
          <p:cNvPr id="12" name="Rectangle 11">
            <a:extLst>
              <a:ext uri="{FF2B5EF4-FFF2-40B4-BE49-F238E27FC236}">
                <a16:creationId xmlns:a16="http://schemas.microsoft.com/office/drawing/2014/main" id="{E39F747E-1386-B1A4-CAC8-4EF3BD2AAF59}"/>
              </a:ext>
            </a:extLst>
          </p:cNvPr>
          <p:cNvSpPr/>
          <p:nvPr/>
        </p:nvSpPr>
        <p:spPr>
          <a:xfrm>
            <a:off x="6059693" y="2852588"/>
            <a:ext cx="2807453" cy="288032"/>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US" sz="1400" b="1" dirty="0"/>
              <a:t>OPERATING MODEL</a:t>
            </a:r>
          </a:p>
        </p:txBody>
      </p:sp>
      <p:sp>
        <p:nvSpPr>
          <p:cNvPr id="13" name="Rectangle 12">
            <a:extLst>
              <a:ext uri="{FF2B5EF4-FFF2-40B4-BE49-F238E27FC236}">
                <a16:creationId xmlns:a16="http://schemas.microsoft.com/office/drawing/2014/main" id="{618C20DF-672F-9864-6F24-5DD3D6727497}"/>
              </a:ext>
            </a:extLst>
          </p:cNvPr>
          <p:cNvSpPr/>
          <p:nvPr/>
        </p:nvSpPr>
        <p:spPr>
          <a:xfrm>
            <a:off x="6059794" y="3140620"/>
            <a:ext cx="2808129" cy="2016572"/>
          </a:xfrm>
          <a:prstGeom prst="rect">
            <a:avLst/>
          </a:prstGeom>
          <a:solidFill>
            <a:srgbClr val="FEEE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0" numCol="1" spcCol="0" rtlCol="0" fromWordArt="0" anchor="t" anchorCtr="0" forceAA="0" compatLnSpc="1">
            <a:prstTxWarp prst="textNoShape">
              <a:avLst/>
            </a:prstTxWarp>
            <a:noAutofit/>
          </a:bodyPr>
          <a:lstStyle/>
          <a:p>
            <a:pPr marL="285750" indent="-285750">
              <a:lnSpc>
                <a:spcPct val="110000"/>
              </a:lnSpc>
              <a:spcBef>
                <a:spcPts val="100"/>
              </a:spcBef>
              <a:spcAft>
                <a:spcPts val="100"/>
              </a:spcAft>
              <a:buFont typeface="Arial" panose="020B0604020202020204" pitchFamily="34" charset="0"/>
              <a:buChar char="•"/>
            </a:pPr>
            <a:r>
              <a:rPr lang="en-US" sz="1400" dirty="0">
                <a:solidFill>
                  <a:schemeClr val="tx2">
                    <a:lumMod val="50000"/>
                  </a:schemeClr>
                </a:solidFill>
              </a:rPr>
              <a:t>Implemented the new Governance Framework and Operating Model (GFOM)</a:t>
            </a:r>
          </a:p>
          <a:p>
            <a:pPr marL="285750" indent="-285750">
              <a:lnSpc>
                <a:spcPct val="110000"/>
              </a:lnSpc>
              <a:spcBef>
                <a:spcPts val="100"/>
              </a:spcBef>
              <a:spcAft>
                <a:spcPts val="100"/>
              </a:spcAft>
              <a:buFont typeface="Arial" panose="020B0604020202020204" pitchFamily="34" charset="0"/>
              <a:buChar char="•"/>
            </a:pPr>
            <a:r>
              <a:rPr lang="en-US" sz="1400" dirty="0">
                <a:solidFill>
                  <a:schemeClr val="tx2">
                    <a:lumMod val="50000"/>
                  </a:schemeClr>
                </a:solidFill>
              </a:rPr>
              <a:t>Operational efficiency continues to be our primary focus </a:t>
            </a:r>
          </a:p>
        </p:txBody>
      </p:sp>
    </p:spTree>
    <p:extLst>
      <p:ext uri="{BB962C8B-B14F-4D97-AF65-F5344CB8AC3E}">
        <p14:creationId xmlns:p14="http://schemas.microsoft.com/office/powerpoint/2010/main" val="206193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488535-49D8-3E01-1261-F6D702E271D2}"/>
              </a:ext>
            </a:extLst>
          </p:cNvPr>
          <p:cNvSpPr>
            <a:spLocks noGrp="1"/>
          </p:cNvSpPr>
          <p:nvPr>
            <p:ph type="title"/>
          </p:nvPr>
        </p:nvSpPr>
        <p:spPr/>
        <p:txBody>
          <a:bodyPr/>
          <a:lstStyle/>
          <a:p>
            <a:r>
              <a:rPr lang="en-US" dirty="0"/>
              <a:t>07</a:t>
            </a:r>
          </a:p>
        </p:txBody>
      </p:sp>
      <p:sp>
        <p:nvSpPr>
          <p:cNvPr id="10" name="Text Placeholder 9">
            <a:extLst>
              <a:ext uri="{FF2B5EF4-FFF2-40B4-BE49-F238E27FC236}">
                <a16:creationId xmlns:a16="http://schemas.microsoft.com/office/drawing/2014/main" id="{1DA960D4-6649-9FE4-A3FF-3917F9A58A3C}"/>
              </a:ext>
            </a:extLst>
          </p:cNvPr>
          <p:cNvSpPr>
            <a:spLocks noGrp="1"/>
          </p:cNvSpPr>
          <p:nvPr>
            <p:ph type="body" idx="1"/>
          </p:nvPr>
        </p:nvSpPr>
        <p:spPr/>
        <p:txBody>
          <a:bodyPr/>
          <a:lstStyle/>
          <a:p>
            <a:r>
              <a:rPr lang="en-US" dirty="0"/>
              <a:t>FORWARD LOOKING</a:t>
            </a:r>
          </a:p>
        </p:txBody>
      </p:sp>
    </p:spTree>
    <p:extLst>
      <p:ext uri="{BB962C8B-B14F-4D97-AF65-F5344CB8AC3E}">
        <p14:creationId xmlns:p14="http://schemas.microsoft.com/office/powerpoint/2010/main" val="3887717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1A853E2-9BF8-ED65-94BF-53F193F247A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40182" t="1" r="26213" b="1"/>
          <a:stretch/>
        </p:blipFill>
        <p:spPr>
          <a:xfrm>
            <a:off x="0" y="1"/>
            <a:ext cx="3419872" cy="6857999"/>
          </a:xfrm>
          <a:custGeom>
            <a:avLst/>
            <a:gdLst>
              <a:gd name="connsiteX0" fmla="*/ 0 w 3419872"/>
              <a:gd name="connsiteY0" fmla="*/ 0 h 1844675"/>
              <a:gd name="connsiteX1" fmla="*/ 3419872 w 3419872"/>
              <a:gd name="connsiteY1" fmla="*/ 0 h 1844675"/>
              <a:gd name="connsiteX2" fmla="*/ 3419872 w 3419872"/>
              <a:gd name="connsiteY2" fmla="*/ 1844675 h 1844675"/>
              <a:gd name="connsiteX3" fmla="*/ 0 w 3419872"/>
              <a:gd name="connsiteY3" fmla="*/ 1844675 h 1844675"/>
            </a:gdLst>
            <a:ahLst/>
            <a:cxnLst>
              <a:cxn ang="0">
                <a:pos x="connsiteX0" y="connsiteY0"/>
              </a:cxn>
              <a:cxn ang="0">
                <a:pos x="connsiteX1" y="connsiteY1"/>
              </a:cxn>
              <a:cxn ang="0">
                <a:pos x="connsiteX2" y="connsiteY2"/>
              </a:cxn>
              <a:cxn ang="0">
                <a:pos x="connsiteX3" y="connsiteY3"/>
              </a:cxn>
            </a:cxnLst>
            <a:rect l="l" t="t" r="r" b="b"/>
            <a:pathLst>
              <a:path w="3419872" h="1844675">
                <a:moveTo>
                  <a:pt x="0" y="0"/>
                </a:moveTo>
                <a:lnTo>
                  <a:pt x="3419872" y="0"/>
                </a:lnTo>
                <a:lnTo>
                  <a:pt x="3419872" y="1844675"/>
                </a:lnTo>
                <a:lnTo>
                  <a:pt x="0" y="1844675"/>
                </a:lnTo>
                <a:close/>
              </a:path>
            </a:pathLst>
          </a:custGeom>
        </p:spPr>
      </p:pic>
      <p:sp>
        <p:nvSpPr>
          <p:cNvPr id="6" name="Title 5">
            <a:extLst>
              <a:ext uri="{FF2B5EF4-FFF2-40B4-BE49-F238E27FC236}">
                <a16:creationId xmlns:a16="http://schemas.microsoft.com/office/drawing/2014/main" id="{51E5FD93-73F3-E178-87F8-8F6329911F55}"/>
              </a:ext>
            </a:extLst>
          </p:cNvPr>
          <p:cNvSpPr>
            <a:spLocks noGrp="1"/>
          </p:cNvSpPr>
          <p:nvPr>
            <p:ph type="title"/>
          </p:nvPr>
        </p:nvSpPr>
        <p:spPr>
          <a:xfrm>
            <a:off x="3563888" y="260648"/>
            <a:ext cx="5329688" cy="792435"/>
          </a:xfrm>
        </p:spPr>
        <p:txBody>
          <a:bodyPr/>
          <a:lstStyle/>
          <a:p>
            <a:r>
              <a:rPr lang="en-US" dirty="0"/>
              <a:t>FUTURE OUTLOOK</a:t>
            </a:r>
          </a:p>
        </p:txBody>
      </p:sp>
      <p:sp>
        <p:nvSpPr>
          <p:cNvPr id="7" name="Content Placeholder 6">
            <a:extLst>
              <a:ext uri="{FF2B5EF4-FFF2-40B4-BE49-F238E27FC236}">
                <a16:creationId xmlns:a16="http://schemas.microsoft.com/office/drawing/2014/main" id="{EF3794AE-9C52-30A5-58EF-411BB3F7A4DB}"/>
              </a:ext>
            </a:extLst>
          </p:cNvPr>
          <p:cNvSpPr>
            <a:spLocks noGrp="1"/>
          </p:cNvSpPr>
          <p:nvPr>
            <p:ph idx="1"/>
          </p:nvPr>
        </p:nvSpPr>
        <p:spPr>
          <a:xfrm>
            <a:off x="3578277" y="1196752"/>
            <a:ext cx="5314898" cy="5256436"/>
          </a:xfrm>
        </p:spPr>
        <p:txBody>
          <a:bodyPr>
            <a:normAutofit fontScale="85000" lnSpcReduction="10000"/>
          </a:bodyPr>
          <a:lstStyle/>
          <a:p>
            <a:pPr lvl="1"/>
            <a:r>
              <a:rPr lang="en-ZA" dirty="0">
                <a:solidFill>
                  <a:schemeClr val="tx2">
                    <a:lumMod val="50000"/>
                  </a:schemeClr>
                </a:solidFill>
              </a:rPr>
              <a:t>Easing of global travel restrictions since late December 2021</a:t>
            </a:r>
            <a:br>
              <a:rPr lang="en-ZA" dirty="0">
                <a:solidFill>
                  <a:schemeClr val="tx2">
                    <a:lumMod val="50000"/>
                  </a:schemeClr>
                </a:solidFill>
              </a:rPr>
            </a:br>
            <a:r>
              <a:rPr lang="en-ZA" dirty="0">
                <a:solidFill>
                  <a:schemeClr val="tx2">
                    <a:lumMod val="50000"/>
                  </a:schemeClr>
                </a:solidFill>
              </a:rPr>
              <a:t>is supporting the recovery of the aviation sector.</a:t>
            </a:r>
          </a:p>
          <a:p>
            <a:pPr lvl="1"/>
            <a:r>
              <a:rPr lang="en-ZA" dirty="0">
                <a:solidFill>
                  <a:schemeClr val="tx2">
                    <a:lumMod val="50000"/>
                  </a:schemeClr>
                </a:solidFill>
              </a:rPr>
              <a:t>Foresee that both economic and COVID-related factors will continue to influence the recovery of passenger travel during the current period and beyond.</a:t>
            </a:r>
          </a:p>
          <a:p>
            <a:pPr lvl="1"/>
            <a:r>
              <a:rPr lang="en-ZA" dirty="0">
                <a:solidFill>
                  <a:schemeClr val="tx2">
                    <a:lumMod val="50000"/>
                  </a:schemeClr>
                </a:solidFill>
              </a:rPr>
              <a:t>Expect passenger traffic to continue to recover steadily throughout FY2023.</a:t>
            </a:r>
          </a:p>
          <a:p>
            <a:pPr lvl="1"/>
            <a:r>
              <a:rPr lang="en-ZA" dirty="0">
                <a:solidFill>
                  <a:schemeClr val="tx2">
                    <a:lumMod val="50000"/>
                  </a:schemeClr>
                </a:solidFill>
              </a:rPr>
              <a:t>Remain focused on our </a:t>
            </a:r>
            <a:r>
              <a:rPr lang="en-ZA" b="1" dirty="0">
                <a:solidFill>
                  <a:schemeClr val="tx2">
                    <a:lumMod val="50000"/>
                  </a:schemeClr>
                </a:solidFill>
              </a:rPr>
              <a:t>core business of running airports efficiently </a:t>
            </a:r>
            <a:r>
              <a:rPr lang="en-ZA" dirty="0">
                <a:solidFill>
                  <a:schemeClr val="tx2">
                    <a:lumMod val="50000"/>
                  </a:schemeClr>
                </a:solidFill>
              </a:rPr>
              <a:t>and strive to continuously improve the passenger experience.</a:t>
            </a:r>
          </a:p>
          <a:p>
            <a:pPr lvl="1"/>
            <a:r>
              <a:rPr lang="en-ZA" b="1" dirty="0">
                <a:solidFill>
                  <a:schemeClr val="tx2">
                    <a:lumMod val="50000"/>
                  </a:schemeClr>
                </a:solidFill>
              </a:rPr>
              <a:t>Growth Strategy Implementation</a:t>
            </a:r>
            <a:r>
              <a:rPr lang="en-ZA" dirty="0">
                <a:solidFill>
                  <a:schemeClr val="tx2">
                    <a:lumMod val="50000"/>
                  </a:schemeClr>
                </a:solidFill>
              </a:rPr>
              <a:t>, grow our footprint domestically and on the African Continent and diversification of Revenue Streams</a:t>
            </a:r>
          </a:p>
          <a:p>
            <a:pPr lvl="1"/>
            <a:r>
              <a:rPr lang="en-ZA" b="1" dirty="0">
                <a:solidFill>
                  <a:schemeClr val="tx2">
                    <a:lumMod val="50000"/>
                  </a:schemeClr>
                </a:solidFill>
              </a:rPr>
              <a:t>Execute innovative IT and digitisation </a:t>
            </a:r>
            <a:r>
              <a:rPr lang="en-ZA" dirty="0">
                <a:solidFill>
                  <a:schemeClr val="tx2">
                    <a:lumMod val="50000"/>
                  </a:schemeClr>
                </a:solidFill>
              </a:rPr>
              <a:t>initiatives through collaboration with our stakeholders.</a:t>
            </a:r>
          </a:p>
          <a:p>
            <a:pPr lvl="1"/>
            <a:r>
              <a:rPr lang="en-ZA" b="1" dirty="0">
                <a:solidFill>
                  <a:schemeClr val="tx2">
                    <a:lumMod val="50000"/>
                  </a:schemeClr>
                </a:solidFill>
              </a:rPr>
              <a:t>Redefine the airport’s space in city life and make airport hubs </a:t>
            </a:r>
            <a:r>
              <a:rPr lang="en-ZA" dirty="0">
                <a:solidFill>
                  <a:schemeClr val="tx2">
                    <a:lumMod val="50000"/>
                  </a:schemeClr>
                </a:solidFill>
              </a:rPr>
              <a:t>more attractive leisure destinations for both passengers and the public.</a:t>
            </a:r>
          </a:p>
          <a:p>
            <a:pPr lvl="1"/>
            <a:r>
              <a:rPr lang="en-ZA" dirty="0">
                <a:solidFill>
                  <a:schemeClr val="tx2">
                    <a:lumMod val="50000"/>
                  </a:schemeClr>
                </a:solidFill>
              </a:rPr>
              <a:t>Entrench the </a:t>
            </a:r>
            <a:r>
              <a:rPr lang="en-ZA" b="1" dirty="0">
                <a:solidFill>
                  <a:schemeClr val="tx2">
                    <a:lumMod val="50000"/>
                  </a:schemeClr>
                </a:solidFill>
              </a:rPr>
              <a:t>Revised Governance Framework and Operating Model</a:t>
            </a:r>
            <a:r>
              <a:rPr lang="en-ZA" dirty="0">
                <a:solidFill>
                  <a:schemeClr val="tx2">
                    <a:lumMod val="50000"/>
                  </a:schemeClr>
                </a:solidFill>
              </a:rPr>
              <a:t>, Capability Model and Organisational Structure to support sustained recovery and compliance.</a:t>
            </a:r>
          </a:p>
          <a:p>
            <a:pPr lvl="1"/>
            <a:r>
              <a:rPr lang="en-ZA" b="1" dirty="0">
                <a:solidFill>
                  <a:schemeClr val="tx2">
                    <a:lumMod val="50000"/>
                  </a:schemeClr>
                </a:solidFill>
              </a:rPr>
              <a:t>Permission application </a:t>
            </a:r>
            <a:r>
              <a:rPr lang="en-ZA" dirty="0">
                <a:solidFill>
                  <a:schemeClr val="tx2">
                    <a:lumMod val="50000"/>
                  </a:schemeClr>
                </a:solidFill>
              </a:rPr>
              <a:t>for FY2023/24 - FY2027/28 underway.</a:t>
            </a:r>
          </a:p>
        </p:txBody>
      </p:sp>
      <p:grpSp>
        <p:nvGrpSpPr>
          <p:cNvPr id="22" name="Group 21">
            <a:extLst>
              <a:ext uri="{FF2B5EF4-FFF2-40B4-BE49-F238E27FC236}">
                <a16:creationId xmlns:a16="http://schemas.microsoft.com/office/drawing/2014/main" id="{3F8CB691-9E7F-0CE9-7010-76C237F8D0D0}"/>
              </a:ext>
            </a:extLst>
          </p:cNvPr>
          <p:cNvGrpSpPr/>
          <p:nvPr/>
        </p:nvGrpSpPr>
        <p:grpSpPr>
          <a:xfrm rot="5400000">
            <a:off x="-17214" y="3383776"/>
            <a:ext cx="6867799" cy="80649"/>
            <a:chOff x="0" y="2739428"/>
            <a:chExt cx="6867799" cy="80649"/>
          </a:xfrm>
          <a:solidFill>
            <a:schemeClr val="accent4">
              <a:lumMod val="60000"/>
              <a:lumOff val="40000"/>
            </a:schemeClr>
          </a:solidFill>
        </p:grpSpPr>
        <p:cxnSp>
          <p:nvCxnSpPr>
            <p:cNvPr id="23" name="Straight Connector 22">
              <a:extLst>
                <a:ext uri="{FF2B5EF4-FFF2-40B4-BE49-F238E27FC236}">
                  <a16:creationId xmlns:a16="http://schemas.microsoft.com/office/drawing/2014/main" id="{64E7CB49-5A9F-DFF9-55B1-D9B55C123072}"/>
                </a:ext>
              </a:extLst>
            </p:cNvPr>
            <p:cNvCxnSpPr>
              <a:cxnSpLocks/>
            </p:cNvCxnSpPr>
            <p:nvPr userDrawn="1"/>
          </p:nvCxnSpPr>
          <p:spPr>
            <a:xfrm rot="16200000">
              <a:off x="3433900" y="-652972"/>
              <a:ext cx="0" cy="6867799"/>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F9E73338-0E6E-9500-218A-BF1F3F14B184}"/>
                </a:ext>
              </a:extLst>
            </p:cNvPr>
            <p:cNvSpPr>
              <a:spLocks noChangeAspect="1"/>
            </p:cNvSpPr>
            <p:nvPr userDrawn="1"/>
          </p:nvSpPr>
          <p:spPr>
            <a:xfrm rot="16200000">
              <a:off x="696296"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5" name="Oval 24">
              <a:extLst>
                <a:ext uri="{FF2B5EF4-FFF2-40B4-BE49-F238E27FC236}">
                  <a16:creationId xmlns:a16="http://schemas.microsoft.com/office/drawing/2014/main" id="{B80D2426-38B7-8689-6D67-23C4A550E671}"/>
                </a:ext>
              </a:extLst>
            </p:cNvPr>
            <p:cNvSpPr>
              <a:spLocks noChangeAspect="1"/>
            </p:cNvSpPr>
            <p:nvPr userDrawn="1"/>
          </p:nvSpPr>
          <p:spPr>
            <a:xfrm rot="16200000">
              <a:off x="3091814"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26" name="Oval 25">
              <a:extLst>
                <a:ext uri="{FF2B5EF4-FFF2-40B4-BE49-F238E27FC236}">
                  <a16:creationId xmlns:a16="http://schemas.microsoft.com/office/drawing/2014/main" id="{1C46D79F-61B7-FCD5-9CE4-5C2AB3E16EDC}"/>
                </a:ext>
              </a:extLst>
            </p:cNvPr>
            <p:cNvSpPr>
              <a:spLocks noChangeAspect="1"/>
            </p:cNvSpPr>
            <p:nvPr userDrawn="1"/>
          </p:nvSpPr>
          <p:spPr>
            <a:xfrm rot="16200000">
              <a:off x="5743055" y="2739428"/>
              <a:ext cx="80649" cy="80649"/>
            </a:xfrm>
            <a:prstGeom prst="ellips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grpSp>
      <p:sp>
        <p:nvSpPr>
          <p:cNvPr id="3" name="Rectangle 2">
            <a:extLst>
              <a:ext uri="{FF2B5EF4-FFF2-40B4-BE49-F238E27FC236}">
                <a16:creationId xmlns:a16="http://schemas.microsoft.com/office/drawing/2014/main" id="{EF32B0F4-D623-2250-0A4F-FFEA3877D05A}"/>
              </a:ext>
            </a:extLst>
          </p:cNvPr>
          <p:cNvSpPr/>
          <p:nvPr/>
        </p:nvSpPr>
        <p:spPr>
          <a:xfrm>
            <a:off x="251520" y="6525344"/>
            <a:ext cx="2880618" cy="2160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lnSpc>
                <a:spcPct val="100000"/>
              </a:lnSpc>
              <a:spcBef>
                <a:spcPts val="100"/>
              </a:spcBef>
              <a:spcAft>
                <a:spcPts val="100"/>
              </a:spcAft>
            </a:pPr>
            <a:r>
              <a:rPr lang="en-ZA" sz="1050" b="0" baseline="0" dirty="0">
                <a:solidFill>
                  <a:schemeClr val="tx2">
                    <a:lumMod val="20000"/>
                    <a:lumOff val="80000"/>
                  </a:schemeClr>
                </a:solidFill>
              </a:rPr>
              <a:t>Results for the year ended 31 March 2022</a:t>
            </a:r>
            <a:endParaRPr lang="en-ZA" sz="1050" b="0" dirty="0">
              <a:solidFill>
                <a:schemeClr val="tx2">
                  <a:lumMod val="20000"/>
                  <a:lumOff val="80000"/>
                </a:schemeClr>
              </a:solidFill>
            </a:endParaRPr>
          </a:p>
        </p:txBody>
      </p:sp>
    </p:spTree>
    <p:extLst>
      <p:ext uri="{BB962C8B-B14F-4D97-AF65-F5344CB8AC3E}">
        <p14:creationId xmlns:p14="http://schemas.microsoft.com/office/powerpoint/2010/main" val="2198060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51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494C-7F06-CC80-5B3C-1B063974FC9B}"/>
              </a:ext>
            </a:extLst>
          </p:cNvPr>
          <p:cNvSpPr>
            <a:spLocks noGrp="1"/>
          </p:cNvSpPr>
          <p:nvPr>
            <p:ph type="title"/>
          </p:nvPr>
        </p:nvSpPr>
        <p:spPr/>
        <p:txBody>
          <a:bodyPr/>
          <a:lstStyle/>
          <a:p>
            <a:r>
              <a:rPr lang="en-ZA" dirty="0"/>
              <a:t>02</a:t>
            </a:r>
          </a:p>
        </p:txBody>
      </p:sp>
      <p:sp>
        <p:nvSpPr>
          <p:cNvPr id="3" name="Text Placeholder 2">
            <a:extLst>
              <a:ext uri="{FF2B5EF4-FFF2-40B4-BE49-F238E27FC236}">
                <a16:creationId xmlns:a16="http://schemas.microsoft.com/office/drawing/2014/main" id="{B1C31018-E617-D90E-D9A6-0A742E8CED68}"/>
              </a:ext>
            </a:extLst>
          </p:cNvPr>
          <p:cNvSpPr>
            <a:spLocks noGrp="1"/>
          </p:cNvSpPr>
          <p:nvPr>
            <p:ph type="body" idx="1"/>
          </p:nvPr>
        </p:nvSpPr>
        <p:spPr/>
        <p:txBody>
          <a:bodyPr/>
          <a:lstStyle/>
          <a:p>
            <a:r>
              <a:rPr lang="en-ZA" dirty="0"/>
              <a:t>KEY HIGHLIGHTS</a:t>
            </a:r>
          </a:p>
        </p:txBody>
      </p:sp>
    </p:spTree>
    <p:extLst>
      <p:ext uri="{BB962C8B-B14F-4D97-AF65-F5344CB8AC3E}">
        <p14:creationId xmlns:p14="http://schemas.microsoft.com/office/powerpoint/2010/main" val="1385663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E5FD93-73F3-E178-87F8-8F6329911F55}"/>
              </a:ext>
            </a:extLst>
          </p:cNvPr>
          <p:cNvSpPr>
            <a:spLocks noGrp="1"/>
          </p:cNvSpPr>
          <p:nvPr>
            <p:ph type="title"/>
          </p:nvPr>
        </p:nvSpPr>
        <p:spPr/>
        <p:txBody>
          <a:bodyPr/>
          <a:lstStyle/>
          <a:p>
            <a:r>
              <a:rPr lang="en-US" dirty="0"/>
              <a:t>KEY HIGHLIGHTS </a:t>
            </a:r>
          </a:p>
        </p:txBody>
      </p:sp>
      <p:sp>
        <p:nvSpPr>
          <p:cNvPr id="13" name="Rectangle 12">
            <a:extLst>
              <a:ext uri="{FF2B5EF4-FFF2-40B4-BE49-F238E27FC236}">
                <a16:creationId xmlns:a16="http://schemas.microsoft.com/office/drawing/2014/main" id="{8C51A462-BB1C-1400-7524-D4DC5206A1EF}"/>
              </a:ext>
            </a:extLst>
          </p:cNvPr>
          <p:cNvSpPr/>
          <p:nvPr/>
        </p:nvSpPr>
        <p:spPr>
          <a:xfrm>
            <a:off x="3574240" y="980728"/>
            <a:ext cx="3320222" cy="28803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nSpc>
                <a:spcPct val="110000"/>
              </a:lnSpc>
              <a:spcBef>
                <a:spcPts val="100"/>
              </a:spcBef>
              <a:spcAft>
                <a:spcPts val="100"/>
              </a:spcAft>
            </a:pPr>
            <a:r>
              <a:rPr lang="en-US" sz="1150" b="1" dirty="0"/>
              <a:t>WORLD’S TOP 100 AIRPORTS</a:t>
            </a:r>
            <a:endParaRPr lang="en-ZA" sz="1150" b="1" dirty="0"/>
          </a:p>
        </p:txBody>
      </p:sp>
      <p:sp>
        <p:nvSpPr>
          <p:cNvPr id="14" name="Rectangle 13">
            <a:extLst>
              <a:ext uri="{FF2B5EF4-FFF2-40B4-BE49-F238E27FC236}">
                <a16:creationId xmlns:a16="http://schemas.microsoft.com/office/drawing/2014/main" id="{E6BB4975-8CBC-4564-5B44-B7876CA26C34}"/>
              </a:ext>
            </a:extLst>
          </p:cNvPr>
          <p:cNvSpPr/>
          <p:nvPr/>
        </p:nvSpPr>
        <p:spPr>
          <a:xfrm>
            <a:off x="3563888" y="1268760"/>
            <a:ext cx="3320222" cy="5256578"/>
          </a:xfrm>
          <a:prstGeom prst="rect">
            <a:avLst/>
          </a:prstGeom>
          <a:solidFill>
            <a:srgbClr val="ECF8F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ZA" sz="1400" dirty="0">
                <a:solidFill>
                  <a:schemeClr val="tx2">
                    <a:lumMod val="50000"/>
                  </a:schemeClr>
                </a:solidFill>
              </a:rPr>
              <a:t>Skytrax World Airports Awards  based on a customer satisfaction survey conducted in  global 500 airports </a:t>
            </a:r>
          </a:p>
          <a:p>
            <a:pPr marL="358775" lvl="1">
              <a:lnSpc>
                <a:spcPct val="110000"/>
              </a:lnSpc>
              <a:spcBef>
                <a:spcPts val="400"/>
              </a:spcBef>
              <a:spcAft>
                <a:spcPts val="100"/>
              </a:spcAft>
            </a:pPr>
            <a:r>
              <a:rPr lang="en-US" sz="1400" b="1" dirty="0">
                <a:solidFill>
                  <a:schemeClr val="accent1"/>
                </a:solidFill>
              </a:rPr>
              <a:t>ACHIEVEMENT</a:t>
            </a:r>
          </a:p>
          <a:p>
            <a:pPr marL="358775" lvl="2">
              <a:lnSpc>
                <a:spcPct val="110000"/>
              </a:lnSpc>
              <a:spcBef>
                <a:spcPts val="100"/>
              </a:spcBef>
              <a:spcAft>
                <a:spcPts val="100"/>
              </a:spcAft>
            </a:pPr>
            <a:r>
              <a:rPr lang="en-US" sz="1400" dirty="0">
                <a:solidFill>
                  <a:schemeClr val="tx2">
                    <a:lumMod val="50000"/>
                  </a:schemeClr>
                </a:solidFill>
              </a:rPr>
              <a:t>Four of our airports were placed first in their categories in 2021</a:t>
            </a:r>
          </a:p>
          <a:p>
            <a:pPr marL="538163" lvl="3" indent="-144463">
              <a:lnSpc>
                <a:spcPct val="110000"/>
              </a:lnSpc>
              <a:spcBef>
                <a:spcPts val="100"/>
              </a:spcBef>
              <a:spcAft>
                <a:spcPts val="100"/>
              </a:spcAft>
              <a:buFont typeface="Arial" panose="020B0604020202020204" pitchFamily="34" charset="0"/>
              <a:buChar char="•"/>
            </a:pPr>
            <a:r>
              <a:rPr lang="en-US" sz="1400" b="1" dirty="0">
                <a:solidFill>
                  <a:schemeClr val="accent1"/>
                </a:solidFill>
              </a:rPr>
              <a:t>Best Airport in Africa:</a:t>
            </a:r>
            <a:br>
              <a:rPr lang="en-US" sz="1400" dirty="0">
                <a:solidFill>
                  <a:schemeClr val="tx2">
                    <a:lumMod val="50000"/>
                  </a:schemeClr>
                </a:solidFill>
              </a:rPr>
            </a:br>
            <a:r>
              <a:rPr lang="fi-FI" sz="1400" b="1" dirty="0">
                <a:solidFill>
                  <a:schemeClr val="tx2">
                    <a:lumMod val="50000"/>
                  </a:schemeClr>
                </a:solidFill>
              </a:rPr>
              <a:t>CTIA (1) KSIA (2) ORTIA (3)</a:t>
            </a:r>
          </a:p>
          <a:p>
            <a:pPr marL="538163" lvl="3" indent="-144463">
              <a:lnSpc>
                <a:spcPct val="110000"/>
              </a:lnSpc>
              <a:spcBef>
                <a:spcPts val="100"/>
              </a:spcBef>
              <a:spcAft>
                <a:spcPts val="100"/>
              </a:spcAft>
              <a:buFont typeface="Arial" panose="020B0604020202020204" pitchFamily="34" charset="0"/>
              <a:buChar char="•"/>
            </a:pPr>
            <a:r>
              <a:rPr lang="en-US" sz="1400" b="1" dirty="0">
                <a:solidFill>
                  <a:schemeClr val="accent1"/>
                </a:solidFill>
              </a:rPr>
              <a:t>Best Regional Airport in Africa:</a:t>
            </a:r>
            <a:br>
              <a:rPr lang="en-US" sz="1400" b="1" dirty="0">
                <a:solidFill>
                  <a:schemeClr val="accent1"/>
                </a:solidFill>
              </a:rPr>
            </a:br>
            <a:r>
              <a:rPr lang="en-US" sz="1400" b="1" dirty="0">
                <a:solidFill>
                  <a:schemeClr val="tx2">
                    <a:lumMod val="50000"/>
                  </a:schemeClr>
                </a:solidFill>
              </a:rPr>
              <a:t>KSIA (1)</a:t>
            </a:r>
          </a:p>
          <a:p>
            <a:pPr marL="538163" lvl="3" indent="-144463">
              <a:lnSpc>
                <a:spcPct val="110000"/>
              </a:lnSpc>
              <a:spcBef>
                <a:spcPts val="100"/>
              </a:spcBef>
              <a:spcAft>
                <a:spcPts val="100"/>
              </a:spcAft>
              <a:buFont typeface="Arial" panose="020B0604020202020204" pitchFamily="34" charset="0"/>
              <a:buChar char="•"/>
            </a:pPr>
            <a:r>
              <a:rPr lang="en-US" sz="1400" b="1" dirty="0">
                <a:solidFill>
                  <a:schemeClr val="accent1"/>
                </a:solidFill>
              </a:rPr>
              <a:t>Best Airport Staff in Africa:</a:t>
            </a:r>
            <a:br>
              <a:rPr lang="en-US" sz="1400" b="1" dirty="0">
                <a:solidFill>
                  <a:schemeClr val="accent1"/>
                </a:solidFill>
              </a:rPr>
            </a:br>
            <a:r>
              <a:rPr lang="en-US" sz="1400" b="1" dirty="0">
                <a:solidFill>
                  <a:schemeClr val="tx2">
                    <a:lumMod val="50000"/>
                  </a:schemeClr>
                </a:solidFill>
              </a:rPr>
              <a:t>CTIA (1)</a:t>
            </a:r>
          </a:p>
          <a:p>
            <a:pPr marL="538163" lvl="3" indent="-144463">
              <a:lnSpc>
                <a:spcPct val="110000"/>
              </a:lnSpc>
              <a:spcBef>
                <a:spcPts val="100"/>
              </a:spcBef>
              <a:spcAft>
                <a:spcPts val="100"/>
              </a:spcAft>
              <a:buFont typeface="Arial" panose="020B0604020202020204" pitchFamily="34" charset="0"/>
              <a:buChar char="•"/>
            </a:pPr>
            <a:r>
              <a:rPr lang="en-US" sz="1400" b="1" dirty="0">
                <a:solidFill>
                  <a:schemeClr val="accent1"/>
                </a:solidFill>
              </a:rPr>
              <a:t>Cleanest Airport in Africa (New Category):	</a:t>
            </a:r>
          </a:p>
          <a:p>
            <a:pPr marL="393700" lvl="3">
              <a:lnSpc>
                <a:spcPct val="110000"/>
              </a:lnSpc>
              <a:spcBef>
                <a:spcPts val="100"/>
              </a:spcBef>
              <a:spcAft>
                <a:spcPts val="100"/>
              </a:spcAft>
            </a:pPr>
            <a:r>
              <a:rPr lang="en-US" sz="1400" b="1" dirty="0">
                <a:solidFill>
                  <a:schemeClr val="tx2">
                    <a:lumMod val="50000"/>
                  </a:schemeClr>
                </a:solidFill>
              </a:rPr>
              <a:t>    CTIA (1)</a:t>
            </a:r>
          </a:p>
          <a:p>
            <a:pPr marL="358775" lvl="1">
              <a:lnSpc>
                <a:spcPct val="110000"/>
              </a:lnSpc>
              <a:spcBef>
                <a:spcPts val="400"/>
              </a:spcBef>
              <a:spcAft>
                <a:spcPts val="100"/>
              </a:spcAft>
            </a:pPr>
            <a:r>
              <a:rPr lang="en-US" sz="1400" b="1" dirty="0">
                <a:solidFill>
                  <a:schemeClr val="accent1"/>
                </a:solidFill>
              </a:rPr>
              <a:t>ACHIEVEMENT</a:t>
            </a:r>
          </a:p>
          <a:p>
            <a:pPr marL="538163" lvl="3" indent="-144463">
              <a:lnSpc>
                <a:spcPct val="110000"/>
              </a:lnSpc>
              <a:spcBef>
                <a:spcPts val="100"/>
              </a:spcBef>
              <a:spcAft>
                <a:spcPts val="100"/>
              </a:spcAft>
              <a:buFont typeface="Arial" panose="020B0604020202020204" pitchFamily="34" charset="0"/>
              <a:buChar char="•"/>
            </a:pPr>
            <a:r>
              <a:rPr lang="en-ZA" sz="1400" b="1" dirty="0">
                <a:solidFill>
                  <a:schemeClr val="accent1"/>
                </a:solidFill>
              </a:rPr>
              <a:t>2 to 5 mil PAX a year Category</a:t>
            </a:r>
          </a:p>
          <a:p>
            <a:pPr marL="358775" lvl="2">
              <a:lnSpc>
                <a:spcPct val="110000"/>
              </a:lnSpc>
              <a:spcBef>
                <a:spcPts val="100"/>
              </a:spcBef>
              <a:spcAft>
                <a:spcPts val="100"/>
              </a:spcAft>
            </a:pPr>
            <a:r>
              <a:rPr lang="en-US" sz="1400" dirty="0">
                <a:solidFill>
                  <a:schemeClr val="tx2">
                    <a:lumMod val="50000"/>
                  </a:schemeClr>
                </a:solidFill>
              </a:rPr>
              <a:t>Two of our airports were placed in</a:t>
            </a:r>
            <a:br>
              <a:rPr lang="en-US" sz="1400" dirty="0">
                <a:solidFill>
                  <a:schemeClr val="tx2">
                    <a:lumMod val="50000"/>
                  </a:schemeClr>
                </a:solidFill>
              </a:rPr>
            </a:br>
            <a:r>
              <a:rPr lang="en-US" sz="1400" dirty="0">
                <a:solidFill>
                  <a:schemeClr val="tx2">
                    <a:lumMod val="50000"/>
                  </a:schemeClr>
                </a:solidFill>
              </a:rPr>
              <a:t>the Top 10 for this category</a:t>
            </a:r>
          </a:p>
          <a:p>
            <a:pPr marL="393700" lvl="3">
              <a:lnSpc>
                <a:spcPct val="110000"/>
              </a:lnSpc>
              <a:spcBef>
                <a:spcPts val="100"/>
              </a:spcBef>
              <a:spcAft>
                <a:spcPts val="100"/>
              </a:spcAft>
            </a:pPr>
            <a:r>
              <a:rPr lang="en-US" sz="1400" b="1" dirty="0">
                <a:solidFill>
                  <a:schemeClr val="tx2">
                    <a:lumMod val="50000"/>
                  </a:schemeClr>
                </a:solidFill>
              </a:rPr>
              <a:t>    CTIA (3), KSIA (6)</a:t>
            </a:r>
          </a:p>
        </p:txBody>
      </p:sp>
      <p:sp>
        <p:nvSpPr>
          <p:cNvPr id="36" name="Rectangle 35">
            <a:extLst>
              <a:ext uri="{FF2B5EF4-FFF2-40B4-BE49-F238E27FC236}">
                <a16:creationId xmlns:a16="http://schemas.microsoft.com/office/drawing/2014/main" id="{E5F26800-EA21-59CC-9D9F-56405A1DB7C3}"/>
              </a:ext>
            </a:extLst>
          </p:cNvPr>
          <p:cNvSpPr/>
          <p:nvPr/>
        </p:nvSpPr>
        <p:spPr>
          <a:xfrm>
            <a:off x="118494" y="3630592"/>
            <a:ext cx="3312364" cy="288032"/>
          </a:xfrm>
          <a:prstGeom prst="rect">
            <a:avLst/>
          </a:prstGeom>
          <a:solidFill>
            <a:srgbClr val="79A3B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nSpc>
                <a:spcPct val="110000"/>
              </a:lnSpc>
              <a:spcBef>
                <a:spcPts val="100"/>
              </a:spcBef>
              <a:spcAft>
                <a:spcPts val="100"/>
              </a:spcAft>
            </a:pPr>
            <a:r>
              <a:rPr lang="en-US" sz="1150" b="1" dirty="0"/>
              <a:t>EXCELLENCE IN HUMAN RESOURCES MANAGEMENT</a:t>
            </a:r>
          </a:p>
        </p:txBody>
      </p:sp>
      <p:sp>
        <p:nvSpPr>
          <p:cNvPr id="37" name="Rectangle 36">
            <a:extLst>
              <a:ext uri="{FF2B5EF4-FFF2-40B4-BE49-F238E27FC236}">
                <a16:creationId xmlns:a16="http://schemas.microsoft.com/office/drawing/2014/main" id="{F00EDE37-E4AA-FCF4-81F0-7801BD9A12C5}"/>
              </a:ext>
            </a:extLst>
          </p:cNvPr>
          <p:cNvSpPr/>
          <p:nvPr/>
        </p:nvSpPr>
        <p:spPr>
          <a:xfrm>
            <a:off x="117696" y="3918624"/>
            <a:ext cx="3310633" cy="2606714"/>
          </a:xfrm>
          <a:prstGeom prst="rect">
            <a:avLst/>
          </a:prstGeom>
          <a:solidFill>
            <a:srgbClr val="E3EEF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ZA" sz="1400" dirty="0">
                <a:solidFill>
                  <a:schemeClr val="tx2">
                    <a:lumMod val="50000"/>
                  </a:schemeClr>
                </a:solidFill>
              </a:rPr>
              <a:t>ACI Africa HR Excellence Awards recognize excellence in diversity, equality, competency building and sustainability in human resources management</a:t>
            </a:r>
          </a:p>
          <a:p>
            <a:pPr marL="358775" lvl="1">
              <a:lnSpc>
                <a:spcPct val="110000"/>
              </a:lnSpc>
              <a:spcBef>
                <a:spcPts val="400"/>
              </a:spcBef>
              <a:spcAft>
                <a:spcPts val="100"/>
              </a:spcAft>
            </a:pPr>
            <a:r>
              <a:rPr lang="en-US" sz="1300" b="1" dirty="0">
                <a:solidFill>
                  <a:srgbClr val="4D7F9D"/>
                </a:solidFill>
              </a:rPr>
              <a:t>ACHIEVEMENT</a:t>
            </a:r>
          </a:p>
          <a:p>
            <a:pPr marL="358775" lvl="2">
              <a:lnSpc>
                <a:spcPct val="110000"/>
              </a:lnSpc>
              <a:spcBef>
                <a:spcPts val="100"/>
              </a:spcBef>
              <a:spcAft>
                <a:spcPts val="100"/>
              </a:spcAft>
            </a:pPr>
            <a:r>
              <a:rPr lang="en-US" sz="1400" dirty="0">
                <a:solidFill>
                  <a:schemeClr val="tx2">
                    <a:lumMod val="50000"/>
                  </a:schemeClr>
                </a:solidFill>
              </a:rPr>
              <a:t>ACSA was placed first in the awards </a:t>
            </a:r>
            <a:r>
              <a:rPr lang="en-US" sz="1400" dirty="0" err="1">
                <a:solidFill>
                  <a:schemeClr val="tx2">
                    <a:lumMod val="50000"/>
                  </a:schemeClr>
                </a:solidFill>
              </a:rPr>
              <a:t>programme</a:t>
            </a:r>
            <a:r>
              <a:rPr lang="en-US" sz="1400" dirty="0">
                <a:solidFill>
                  <a:schemeClr val="tx2">
                    <a:lumMod val="50000"/>
                  </a:schemeClr>
                </a:solidFill>
              </a:rPr>
              <a:t> for 2021</a:t>
            </a:r>
          </a:p>
        </p:txBody>
      </p:sp>
      <p:sp>
        <p:nvSpPr>
          <p:cNvPr id="41" name="Rectangle 40">
            <a:extLst>
              <a:ext uri="{FF2B5EF4-FFF2-40B4-BE49-F238E27FC236}">
                <a16:creationId xmlns:a16="http://schemas.microsoft.com/office/drawing/2014/main" id="{882B67FA-6C17-0D00-6CF0-AAD913683D4C}"/>
              </a:ext>
            </a:extLst>
          </p:cNvPr>
          <p:cNvSpPr/>
          <p:nvPr/>
        </p:nvSpPr>
        <p:spPr>
          <a:xfrm>
            <a:off x="118494" y="980734"/>
            <a:ext cx="3312364" cy="288032"/>
          </a:xfrm>
          <a:prstGeom prst="rect">
            <a:avLst/>
          </a:prstGeom>
          <a:solidFill>
            <a:srgbClr val="4ABEA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nSpc>
                <a:spcPct val="110000"/>
              </a:lnSpc>
              <a:spcBef>
                <a:spcPts val="100"/>
              </a:spcBef>
              <a:spcAft>
                <a:spcPts val="100"/>
              </a:spcAft>
            </a:pPr>
            <a:r>
              <a:rPr lang="en-US" sz="1150" b="1" dirty="0"/>
              <a:t>AIRPORT HEALTH ACCREDITATION MANAGEMENT</a:t>
            </a:r>
          </a:p>
        </p:txBody>
      </p:sp>
      <p:sp>
        <p:nvSpPr>
          <p:cNvPr id="42" name="Rectangle 41">
            <a:extLst>
              <a:ext uri="{FF2B5EF4-FFF2-40B4-BE49-F238E27FC236}">
                <a16:creationId xmlns:a16="http://schemas.microsoft.com/office/drawing/2014/main" id="{1598E21F-01A2-35C6-0193-798CECF08314}"/>
              </a:ext>
            </a:extLst>
          </p:cNvPr>
          <p:cNvSpPr/>
          <p:nvPr/>
        </p:nvSpPr>
        <p:spPr>
          <a:xfrm>
            <a:off x="118594" y="1268760"/>
            <a:ext cx="3313162" cy="2232105"/>
          </a:xfrm>
          <a:prstGeom prst="rect">
            <a:avLst/>
          </a:prstGeom>
          <a:solidFill>
            <a:srgbClr val="EBF6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ZA" sz="1400" dirty="0">
                <a:solidFill>
                  <a:schemeClr val="tx2">
                    <a:lumMod val="50000"/>
                  </a:schemeClr>
                </a:solidFill>
                <a:latin typeface="+mj-lt"/>
                <a:cs typeface="Arial" panose="020B0604020202020204" pitchFamily="34" charset="0"/>
              </a:rPr>
              <a:t>ACI Airport Health Accreditation programme provides airports with an assessment of how aligned their health measures are with the stipulated ACI protocols</a:t>
            </a:r>
          </a:p>
          <a:p>
            <a:pPr marL="358775" lvl="1">
              <a:lnSpc>
                <a:spcPct val="110000"/>
              </a:lnSpc>
              <a:spcBef>
                <a:spcPts val="400"/>
              </a:spcBef>
              <a:spcAft>
                <a:spcPts val="100"/>
              </a:spcAft>
            </a:pPr>
            <a:r>
              <a:rPr lang="en-US" sz="1400" b="1" dirty="0">
                <a:solidFill>
                  <a:srgbClr val="4ABEA2"/>
                </a:solidFill>
                <a:latin typeface="+mj-lt"/>
                <a:cs typeface="Arial" panose="020B0604020202020204" pitchFamily="34" charset="0"/>
              </a:rPr>
              <a:t>ACHIEVEMENT</a:t>
            </a:r>
          </a:p>
          <a:p>
            <a:pPr marL="358775" lvl="2">
              <a:lnSpc>
                <a:spcPct val="110000"/>
              </a:lnSpc>
              <a:spcBef>
                <a:spcPts val="100"/>
              </a:spcBef>
              <a:spcAft>
                <a:spcPts val="100"/>
              </a:spcAft>
            </a:pPr>
            <a:r>
              <a:rPr lang="en-US" sz="1400" dirty="0">
                <a:solidFill>
                  <a:schemeClr val="tx2">
                    <a:lumMod val="50000"/>
                  </a:schemeClr>
                </a:solidFill>
                <a:latin typeface="+mj-lt"/>
                <a:cs typeface="Arial" panose="020B0604020202020204" pitchFamily="34" charset="0"/>
              </a:rPr>
              <a:t>All nine ACSA airports are ACI accredited</a:t>
            </a:r>
          </a:p>
        </p:txBody>
      </p:sp>
      <p:sp>
        <p:nvSpPr>
          <p:cNvPr id="45" name="Rectangle 44">
            <a:extLst>
              <a:ext uri="{FF2B5EF4-FFF2-40B4-BE49-F238E27FC236}">
                <a16:creationId xmlns:a16="http://schemas.microsoft.com/office/drawing/2014/main" id="{7F5F0EF1-478C-79C4-44A0-A24D6C8DAC2E}"/>
              </a:ext>
            </a:extLst>
          </p:cNvPr>
          <p:cNvSpPr/>
          <p:nvPr/>
        </p:nvSpPr>
        <p:spPr>
          <a:xfrm>
            <a:off x="7019576" y="980734"/>
            <a:ext cx="1873047" cy="288032"/>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nSpc>
                <a:spcPct val="110000"/>
              </a:lnSpc>
              <a:spcBef>
                <a:spcPts val="100"/>
              </a:spcBef>
              <a:spcAft>
                <a:spcPts val="100"/>
              </a:spcAft>
            </a:pPr>
            <a:r>
              <a:rPr lang="en-US" sz="1150" b="1" dirty="0"/>
              <a:t>PEOPLE’S FAVOURITE</a:t>
            </a:r>
          </a:p>
        </p:txBody>
      </p:sp>
      <p:sp>
        <p:nvSpPr>
          <p:cNvPr id="46" name="Rectangle 45">
            <a:extLst>
              <a:ext uri="{FF2B5EF4-FFF2-40B4-BE49-F238E27FC236}">
                <a16:creationId xmlns:a16="http://schemas.microsoft.com/office/drawing/2014/main" id="{9984F1F3-DFDD-A737-0EB6-E800D180B6E6}"/>
              </a:ext>
            </a:extLst>
          </p:cNvPr>
          <p:cNvSpPr/>
          <p:nvPr/>
        </p:nvSpPr>
        <p:spPr>
          <a:xfrm>
            <a:off x="7019678" y="1268766"/>
            <a:ext cx="1873498" cy="5256578"/>
          </a:xfrm>
          <a:prstGeom prst="rect">
            <a:avLst/>
          </a:prstGeom>
          <a:solidFill>
            <a:srgbClr val="FEEE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US" sz="1400" i="1" dirty="0">
                <a:solidFill>
                  <a:schemeClr val="tx2">
                    <a:lumMod val="50000"/>
                  </a:schemeClr>
                </a:solidFill>
              </a:rPr>
              <a:t>City Press </a:t>
            </a:r>
            <a:r>
              <a:rPr lang="en-US" sz="1400" dirty="0">
                <a:solidFill>
                  <a:schemeClr val="tx2">
                    <a:lumMod val="50000"/>
                  </a:schemeClr>
                </a:solidFill>
              </a:rPr>
              <a:t>Reader’s Choice Awards are made based on an online reader survey conducted by </a:t>
            </a:r>
            <a:r>
              <a:rPr lang="en-US" sz="1400" i="1" dirty="0">
                <a:solidFill>
                  <a:schemeClr val="tx2">
                    <a:lumMod val="50000"/>
                  </a:schemeClr>
                </a:solidFill>
              </a:rPr>
              <a:t>City Press</a:t>
            </a:r>
            <a:endParaRPr lang="en-US" sz="1400" dirty="0">
              <a:solidFill>
                <a:schemeClr val="tx2">
                  <a:lumMod val="50000"/>
                </a:schemeClr>
              </a:solidFill>
            </a:endParaRPr>
          </a:p>
          <a:p>
            <a:pPr marL="358775" lvl="1">
              <a:lnSpc>
                <a:spcPct val="110000"/>
              </a:lnSpc>
              <a:spcBef>
                <a:spcPts val="400"/>
              </a:spcBef>
              <a:spcAft>
                <a:spcPts val="100"/>
              </a:spcAft>
            </a:pPr>
            <a:r>
              <a:rPr lang="en-US" sz="1400" b="1" dirty="0">
                <a:solidFill>
                  <a:schemeClr val="accent6"/>
                </a:solidFill>
              </a:rPr>
              <a:t>ACHIEVEMENT</a:t>
            </a:r>
          </a:p>
          <a:p>
            <a:pPr marL="358775" lvl="2">
              <a:lnSpc>
                <a:spcPct val="110000"/>
              </a:lnSpc>
              <a:spcBef>
                <a:spcPts val="100"/>
              </a:spcBef>
              <a:spcAft>
                <a:spcPts val="100"/>
              </a:spcAft>
            </a:pPr>
            <a:r>
              <a:rPr lang="en-US" sz="1400" dirty="0">
                <a:solidFill>
                  <a:schemeClr val="tx2">
                    <a:lumMod val="50000"/>
                  </a:schemeClr>
                </a:solidFill>
              </a:rPr>
              <a:t>Three of our airports were selected as their </a:t>
            </a:r>
            <a:r>
              <a:rPr lang="en-US" sz="1400" dirty="0" err="1">
                <a:solidFill>
                  <a:schemeClr val="tx2">
                    <a:lumMod val="50000"/>
                  </a:schemeClr>
                </a:solidFill>
              </a:rPr>
              <a:t>favourite</a:t>
            </a:r>
            <a:r>
              <a:rPr lang="en-US" sz="1400" dirty="0">
                <a:solidFill>
                  <a:schemeClr val="tx2">
                    <a:lumMod val="50000"/>
                  </a:schemeClr>
                </a:solidFill>
              </a:rPr>
              <a:t> airports</a:t>
            </a:r>
            <a:br>
              <a:rPr lang="en-US" sz="1400" dirty="0">
                <a:solidFill>
                  <a:schemeClr val="tx2">
                    <a:lumMod val="50000"/>
                  </a:schemeClr>
                </a:solidFill>
              </a:rPr>
            </a:br>
            <a:r>
              <a:rPr lang="en-US" sz="1400" dirty="0">
                <a:solidFill>
                  <a:schemeClr val="tx2">
                    <a:lumMod val="50000"/>
                  </a:schemeClr>
                </a:solidFill>
              </a:rPr>
              <a:t>by </a:t>
            </a:r>
            <a:r>
              <a:rPr lang="en-US" sz="1400" i="1" dirty="0">
                <a:solidFill>
                  <a:schemeClr val="tx2">
                    <a:lumMod val="50000"/>
                  </a:schemeClr>
                </a:solidFill>
              </a:rPr>
              <a:t>City Press</a:t>
            </a:r>
            <a:r>
              <a:rPr lang="en-US" sz="1400" dirty="0">
                <a:solidFill>
                  <a:schemeClr val="tx2">
                    <a:lumMod val="50000"/>
                  </a:schemeClr>
                </a:solidFill>
              </a:rPr>
              <a:t> readers</a:t>
            </a:r>
          </a:p>
          <a:p>
            <a:pPr marL="538163" lvl="3" indent="-144463">
              <a:lnSpc>
                <a:spcPct val="110000"/>
              </a:lnSpc>
              <a:spcBef>
                <a:spcPts val="100"/>
              </a:spcBef>
              <a:spcAft>
                <a:spcPts val="100"/>
              </a:spcAft>
              <a:buClr>
                <a:schemeClr val="accent1"/>
              </a:buClr>
              <a:buFont typeface="Arial" panose="020B0604020202020204" pitchFamily="34" charset="0"/>
              <a:buChar char="•"/>
            </a:pPr>
            <a:r>
              <a:rPr lang="en-US" sz="1400" dirty="0">
                <a:solidFill>
                  <a:schemeClr val="tx2">
                    <a:lumMod val="50000"/>
                  </a:schemeClr>
                </a:solidFill>
              </a:rPr>
              <a:t>O.R. Tambo International (Johannesburg)</a:t>
            </a:r>
          </a:p>
          <a:p>
            <a:pPr marL="538163" lvl="3" indent="-144463">
              <a:lnSpc>
                <a:spcPct val="110000"/>
              </a:lnSpc>
              <a:spcBef>
                <a:spcPts val="100"/>
              </a:spcBef>
              <a:spcAft>
                <a:spcPts val="100"/>
              </a:spcAft>
              <a:buClr>
                <a:schemeClr val="accent1"/>
              </a:buClr>
              <a:buFont typeface="Arial" panose="020B0604020202020204" pitchFamily="34" charset="0"/>
              <a:buChar char="•"/>
            </a:pPr>
            <a:r>
              <a:rPr lang="en-US" sz="1400" dirty="0">
                <a:solidFill>
                  <a:schemeClr val="tx2">
                    <a:lumMod val="50000"/>
                  </a:schemeClr>
                </a:solidFill>
              </a:rPr>
              <a:t>King </a:t>
            </a:r>
            <a:r>
              <a:rPr lang="en-US" sz="1400" dirty="0" err="1">
                <a:solidFill>
                  <a:schemeClr val="tx2">
                    <a:lumMod val="50000"/>
                  </a:schemeClr>
                </a:solidFill>
              </a:rPr>
              <a:t>Shaka</a:t>
            </a:r>
            <a:r>
              <a:rPr lang="en-US" sz="1400" dirty="0">
                <a:solidFill>
                  <a:schemeClr val="tx2">
                    <a:lumMod val="50000"/>
                  </a:schemeClr>
                </a:solidFill>
              </a:rPr>
              <a:t> International (Durban)</a:t>
            </a:r>
          </a:p>
          <a:p>
            <a:pPr marL="538163" lvl="3" indent="-144463">
              <a:lnSpc>
                <a:spcPct val="110000"/>
              </a:lnSpc>
              <a:spcBef>
                <a:spcPts val="100"/>
              </a:spcBef>
              <a:spcAft>
                <a:spcPts val="100"/>
              </a:spcAft>
              <a:buClr>
                <a:schemeClr val="accent1"/>
              </a:buClr>
              <a:buFont typeface="Arial" panose="020B0604020202020204" pitchFamily="34" charset="0"/>
              <a:buChar char="•"/>
            </a:pPr>
            <a:r>
              <a:rPr lang="en-US" sz="1400" dirty="0">
                <a:solidFill>
                  <a:schemeClr val="tx2">
                    <a:lumMod val="50000"/>
                  </a:schemeClr>
                </a:solidFill>
              </a:rPr>
              <a:t>Cape Town International</a:t>
            </a:r>
          </a:p>
        </p:txBody>
      </p:sp>
      <p:pic>
        <p:nvPicPr>
          <p:cNvPr id="49" name="object 23">
            <a:extLst>
              <a:ext uri="{FF2B5EF4-FFF2-40B4-BE49-F238E27FC236}">
                <a16:creationId xmlns:a16="http://schemas.microsoft.com/office/drawing/2014/main" id="{E7122417-0453-7EE9-CBC5-4AA2F6C72AFF}"/>
              </a:ext>
            </a:extLst>
          </p:cNvPr>
          <p:cNvPicPr/>
          <p:nvPr/>
        </p:nvPicPr>
        <p:blipFill>
          <a:blip r:embed="rId2" cstate="print"/>
          <a:stretch>
            <a:fillRect/>
          </a:stretch>
        </p:blipFill>
        <p:spPr>
          <a:xfrm>
            <a:off x="3686435" y="2132856"/>
            <a:ext cx="205036" cy="216024"/>
          </a:xfrm>
          <a:prstGeom prst="rect">
            <a:avLst/>
          </a:prstGeom>
        </p:spPr>
      </p:pic>
      <p:pic>
        <p:nvPicPr>
          <p:cNvPr id="52" name="object 23">
            <a:extLst>
              <a:ext uri="{FF2B5EF4-FFF2-40B4-BE49-F238E27FC236}">
                <a16:creationId xmlns:a16="http://schemas.microsoft.com/office/drawing/2014/main" id="{565C192F-2A58-9E3D-A27A-871083D84CDA}"/>
              </a:ext>
            </a:extLst>
          </p:cNvPr>
          <p:cNvPicPr/>
          <p:nvPr/>
        </p:nvPicPr>
        <p:blipFill>
          <a:blip r:embed="rId2" cstate="print"/>
          <a:stretch>
            <a:fillRect/>
          </a:stretch>
        </p:blipFill>
        <p:spPr>
          <a:xfrm>
            <a:off x="3699135" y="5157192"/>
            <a:ext cx="205036" cy="216024"/>
          </a:xfrm>
          <a:prstGeom prst="rect">
            <a:avLst/>
          </a:prstGeom>
        </p:spPr>
      </p:pic>
      <p:pic>
        <p:nvPicPr>
          <p:cNvPr id="54" name="object 23">
            <a:extLst>
              <a:ext uri="{FF2B5EF4-FFF2-40B4-BE49-F238E27FC236}">
                <a16:creationId xmlns:a16="http://schemas.microsoft.com/office/drawing/2014/main" id="{9BB7B0C5-FED9-5DB3-EDF6-65CDB8889CB5}"/>
              </a:ext>
            </a:extLst>
          </p:cNvPr>
          <p:cNvPicPr/>
          <p:nvPr/>
        </p:nvPicPr>
        <p:blipFill>
          <a:blip r:embed="rId2" cstate="print">
            <a:duotone>
              <a:schemeClr val="accent1">
                <a:shade val="45000"/>
                <a:satMod val="135000"/>
              </a:schemeClr>
              <a:prstClr val="white"/>
            </a:duotone>
          </a:blip>
          <a:stretch>
            <a:fillRect/>
          </a:stretch>
        </p:blipFill>
        <p:spPr>
          <a:xfrm>
            <a:off x="243458" y="5013182"/>
            <a:ext cx="205036" cy="216024"/>
          </a:xfrm>
          <a:prstGeom prst="rect">
            <a:avLst/>
          </a:prstGeom>
        </p:spPr>
      </p:pic>
      <p:pic>
        <p:nvPicPr>
          <p:cNvPr id="56" name="object 23">
            <a:extLst>
              <a:ext uri="{FF2B5EF4-FFF2-40B4-BE49-F238E27FC236}">
                <a16:creationId xmlns:a16="http://schemas.microsoft.com/office/drawing/2014/main" id="{740FC4FC-BEA1-4DEB-8FB9-5E3A2406498B}"/>
              </a:ext>
            </a:extLst>
          </p:cNvPr>
          <p:cNvPicPr/>
          <p:nvPr/>
        </p:nvPicPr>
        <p:blipFill>
          <a:blip r:embed="rId2" cstate="print">
            <a:duotone>
              <a:prstClr val="black"/>
              <a:srgbClr val="4ABEA2">
                <a:tint val="45000"/>
                <a:satMod val="400000"/>
              </a:srgbClr>
            </a:duotone>
          </a:blip>
          <a:stretch>
            <a:fillRect/>
          </a:stretch>
        </p:blipFill>
        <p:spPr>
          <a:xfrm>
            <a:off x="244352" y="2595353"/>
            <a:ext cx="205036" cy="216024"/>
          </a:xfrm>
          <a:prstGeom prst="rect">
            <a:avLst/>
          </a:prstGeom>
        </p:spPr>
      </p:pic>
      <p:pic>
        <p:nvPicPr>
          <p:cNvPr id="58" name="object 23">
            <a:extLst>
              <a:ext uri="{FF2B5EF4-FFF2-40B4-BE49-F238E27FC236}">
                <a16:creationId xmlns:a16="http://schemas.microsoft.com/office/drawing/2014/main" id="{96E6A597-FEAB-8909-21DE-4DC9E549588C}"/>
              </a:ext>
            </a:extLst>
          </p:cNvPr>
          <p:cNvPicPr/>
          <p:nvPr/>
        </p:nvPicPr>
        <p:blipFill>
          <a:blip r:embed="rId2" cstate="print">
            <a:duotone>
              <a:schemeClr val="accent6">
                <a:shade val="45000"/>
                <a:satMod val="135000"/>
              </a:schemeClr>
              <a:prstClr val="white"/>
            </a:duotone>
          </a:blip>
          <a:stretch>
            <a:fillRect/>
          </a:stretch>
        </p:blipFill>
        <p:spPr>
          <a:xfrm>
            <a:off x="7072884" y="2577604"/>
            <a:ext cx="205036" cy="216024"/>
          </a:xfrm>
          <a:prstGeom prst="rect">
            <a:avLst/>
          </a:prstGeom>
        </p:spPr>
      </p:pic>
    </p:spTree>
    <p:extLst>
      <p:ext uri="{BB962C8B-B14F-4D97-AF65-F5344CB8AC3E}">
        <p14:creationId xmlns:p14="http://schemas.microsoft.com/office/powerpoint/2010/main" val="301424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288DDE-ECA2-5D6C-BF7E-EADBC7F71301}"/>
              </a:ext>
            </a:extLst>
          </p:cNvPr>
          <p:cNvSpPr>
            <a:spLocks noGrp="1"/>
          </p:cNvSpPr>
          <p:nvPr>
            <p:ph type="title"/>
          </p:nvPr>
        </p:nvSpPr>
        <p:spPr/>
        <p:txBody>
          <a:bodyPr/>
          <a:lstStyle/>
          <a:p>
            <a:r>
              <a:rPr lang="en-US" dirty="0"/>
              <a:t>03</a:t>
            </a:r>
          </a:p>
        </p:txBody>
      </p:sp>
      <p:sp>
        <p:nvSpPr>
          <p:cNvPr id="6" name="Text Placeholder 5">
            <a:extLst>
              <a:ext uri="{FF2B5EF4-FFF2-40B4-BE49-F238E27FC236}">
                <a16:creationId xmlns:a16="http://schemas.microsoft.com/office/drawing/2014/main" id="{A3586C67-BBD3-25E0-3F92-F7B63E3DBD54}"/>
              </a:ext>
            </a:extLst>
          </p:cNvPr>
          <p:cNvSpPr>
            <a:spLocks noGrp="1"/>
          </p:cNvSpPr>
          <p:nvPr>
            <p:ph type="body" idx="1"/>
          </p:nvPr>
        </p:nvSpPr>
        <p:spPr/>
        <p:txBody>
          <a:bodyPr/>
          <a:lstStyle/>
          <a:p>
            <a:r>
              <a:rPr lang="en-US" dirty="0"/>
              <a:t>EXTERNAL ENVIRONMENT</a:t>
            </a:r>
          </a:p>
        </p:txBody>
      </p:sp>
    </p:spTree>
    <p:extLst>
      <p:ext uri="{BB962C8B-B14F-4D97-AF65-F5344CB8AC3E}">
        <p14:creationId xmlns:p14="http://schemas.microsoft.com/office/powerpoint/2010/main" val="1814036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66F00-2936-2A2C-D12D-744CA52F1DFE}"/>
              </a:ext>
            </a:extLst>
          </p:cNvPr>
          <p:cNvSpPr>
            <a:spLocks noGrp="1"/>
          </p:cNvSpPr>
          <p:nvPr>
            <p:ph type="title"/>
          </p:nvPr>
        </p:nvSpPr>
        <p:spPr/>
        <p:txBody>
          <a:bodyPr/>
          <a:lstStyle/>
          <a:p>
            <a:br>
              <a:rPr lang="en-ZA" dirty="0"/>
            </a:br>
            <a:r>
              <a:rPr lang="en-ZA" dirty="0"/>
              <a:t>Macro-economic conditions </a:t>
            </a:r>
          </a:p>
        </p:txBody>
      </p:sp>
      <p:sp>
        <p:nvSpPr>
          <p:cNvPr id="15" name="Content Placeholder 14">
            <a:extLst>
              <a:ext uri="{FF2B5EF4-FFF2-40B4-BE49-F238E27FC236}">
                <a16:creationId xmlns:a16="http://schemas.microsoft.com/office/drawing/2014/main" id="{0FBFDE10-70DB-AC3E-E8AC-D425026BDAAC}"/>
              </a:ext>
            </a:extLst>
          </p:cNvPr>
          <p:cNvSpPr>
            <a:spLocks noGrp="1"/>
          </p:cNvSpPr>
          <p:nvPr>
            <p:ph idx="1"/>
          </p:nvPr>
        </p:nvSpPr>
        <p:spPr>
          <a:xfrm>
            <a:off x="250825" y="980728"/>
            <a:ext cx="8642349" cy="5184428"/>
          </a:xfrm>
        </p:spPr>
        <p:txBody>
          <a:bodyPr/>
          <a:lstStyle/>
          <a:p>
            <a:r>
              <a:rPr lang="en-ZA" dirty="0"/>
              <a:t>The industry is not immune to inflationary pressures</a:t>
            </a:r>
          </a:p>
        </p:txBody>
      </p:sp>
      <p:sp>
        <p:nvSpPr>
          <p:cNvPr id="18" name="Rectangle 17">
            <a:extLst>
              <a:ext uri="{FF2B5EF4-FFF2-40B4-BE49-F238E27FC236}">
                <a16:creationId xmlns:a16="http://schemas.microsoft.com/office/drawing/2014/main" id="{4F8C0E1C-FEE6-4B50-343C-1B7672A1593C}"/>
              </a:ext>
            </a:extLst>
          </p:cNvPr>
          <p:cNvSpPr/>
          <p:nvPr/>
        </p:nvSpPr>
        <p:spPr>
          <a:xfrm>
            <a:off x="250825" y="1340768"/>
            <a:ext cx="4105152" cy="2880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b" anchorCtr="0" forceAA="0" compatLnSpc="1">
            <a:prstTxWarp prst="textNoShape">
              <a:avLst/>
            </a:prstTxWarp>
            <a:noAutofit/>
          </a:bodyPr>
          <a:lstStyle/>
          <a:p>
            <a:pPr>
              <a:lnSpc>
                <a:spcPct val="110000"/>
              </a:lnSpc>
              <a:spcBef>
                <a:spcPts val="100"/>
              </a:spcBef>
              <a:spcAft>
                <a:spcPts val="100"/>
              </a:spcAft>
            </a:pPr>
            <a:r>
              <a:rPr lang="en-US" sz="1400" b="1" dirty="0">
                <a:solidFill>
                  <a:schemeClr val="accent1"/>
                </a:solidFill>
              </a:rPr>
              <a:t>Global economy</a:t>
            </a:r>
          </a:p>
        </p:txBody>
      </p:sp>
      <p:sp>
        <p:nvSpPr>
          <p:cNvPr id="19" name="Rectangle 18">
            <a:extLst>
              <a:ext uri="{FF2B5EF4-FFF2-40B4-BE49-F238E27FC236}">
                <a16:creationId xmlns:a16="http://schemas.microsoft.com/office/drawing/2014/main" id="{2D28CB42-45FA-570C-10CB-C2940BF4BD8F}"/>
              </a:ext>
            </a:extLst>
          </p:cNvPr>
          <p:cNvSpPr/>
          <p:nvPr/>
        </p:nvSpPr>
        <p:spPr>
          <a:xfrm>
            <a:off x="251520" y="1700808"/>
            <a:ext cx="4104456" cy="22322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t" anchorCtr="0" forceAA="0" compatLnSpc="1">
            <a:prstTxWarp prst="textNoShape">
              <a:avLst/>
            </a:prstTxWarp>
            <a:noAutofit/>
          </a:bodyPr>
          <a:lstStyle/>
          <a:p>
            <a:pPr marL="171450" indent="-127000">
              <a:lnSpc>
                <a:spcPct val="110000"/>
              </a:lnSpc>
              <a:spcBef>
                <a:spcPts val="100"/>
              </a:spcBef>
              <a:spcAft>
                <a:spcPts val="100"/>
              </a:spcAft>
              <a:buFont typeface="Arial" panose="020B0604020202020204" pitchFamily="34" charset="0"/>
              <a:buChar char="•"/>
            </a:pPr>
            <a:r>
              <a:rPr lang="en-US" sz="1200" dirty="0">
                <a:solidFill>
                  <a:schemeClr val="tx2">
                    <a:lumMod val="50000"/>
                  </a:schemeClr>
                </a:solidFill>
              </a:rPr>
              <a:t>Tensions between Russia and Ukraine continue to place pressure on markets as energy prices continue to soar, surpassing 2014 levels</a:t>
            </a:r>
          </a:p>
          <a:p>
            <a:pPr marL="171450" indent="-127000">
              <a:lnSpc>
                <a:spcPct val="110000"/>
              </a:lnSpc>
              <a:spcBef>
                <a:spcPts val="100"/>
              </a:spcBef>
              <a:spcAft>
                <a:spcPts val="100"/>
              </a:spcAft>
              <a:buFont typeface="Arial" panose="020B0604020202020204" pitchFamily="34" charset="0"/>
              <a:buChar char="•"/>
            </a:pPr>
            <a:r>
              <a:rPr lang="en-US" sz="1200" dirty="0">
                <a:solidFill>
                  <a:schemeClr val="tx2">
                    <a:lumMod val="50000"/>
                  </a:schemeClr>
                </a:solidFill>
              </a:rPr>
              <a:t>Jet fuel/oil is the largest cost item for airlines. Most airlines will be confronted by a cost blowout in the magnitude of 10% - 20%</a:t>
            </a:r>
          </a:p>
          <a:p>
            <a:pPr marL="171450" indent="-127000">
              <a:lnSpc>
                <a:spcPct val="110000"/>
              </a:lnSpc>
              <a:spcBef>
                <a:spcPts val="100"/>
              </a:spcBef>
              <a:spcAft>
                <a:spcPts val="100"/>
              </a:spcAft>
              <a:buFont typeface="Arial" panose="020B0604020202020204" pitchFamily="34" charset="0"/>
              <a:buChar char="•"/>
            </a:pPr>
            <a:r>
              <a:rPr lang="en-US" sz="1200" dirty="0">
                <a:solidFill>
                  <a:schemeClr val="tx2">
                    <a:lumMod val="50000"/>
                  </a:schemeClr>
                </a:solidFill>
              </a:rPr>
              <a:t>Impact could delay the rate at which airlines restore pre-Covid-19 capacity</a:t>
            </a:r>
          </a:p>
          <a:p>
            <a:pPr marL="171450" indent="-127000">
              <a:lnSpc>
                <a:spcPct val="110000"/>
              </a:lnSpc>
              <a:spcBef>
                <a:spcPts val="100"/>
              </a:spcBef>
              <a:spcAft>
                <a:spcPts val="100"/>
              </a:spcAft>
              <a:buFont typeface="Arial" panose="020B0604020202020204" pitchFamily="34" charset="0"/>
              <a:buChar char="•"/>
            </a:pPr>
            <a:r>
              <a:rPr lang="en-US" sz="1200" dirty="0">
                <a:solidFill>
                  <a:schemeClr val="tx2">
                    <a:lumMod val="50000"/>
                  </a:schemeClr>
                </a:solidFill>
              </a:rPr>
              <a:t>Increased cost of living could also undermine consumer demand for air travel</a:t>
            </a:r>
          </a:p>
        </p:txBody>
      </p:sp>
      <p:sp>
        <p:nvSpPr>
          <p:cNvPr id="21" name="Rectangle 20">
            <a:extLst>
              <a:ext uri="{FF2B5EF4-FFF2-40B4-BE49-F238E27FC236}">
                <a16:creationId xmlns:a16="http://schemas.microsoft.com/office/drawing/2014/main" id="{17C46803-7C4A-C5C1-56A6-B370AD1CB197}"/>
              </a:ext>
            </a:extLst>
          </p:cNvPr>
          <p:cNvSpPr/>
          <p:nvPr/>
        </p:nvSpPr>
        <p:spPr>
          <a:xfrm>
            <a:off x="4788024" y="1700808"/>
            <a:ext cx="4104456" cy="22322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0" numCol="1" spcCol="0" rtlCol="0" fromWordArt="0" anchor="t" anchorCtr="0" forceAA="0" compatLnSpc="1">
            <a:prstTxWarp prst="textNoShape">
              <a:avLst/>
            </a:prstTxWarp>
            <a:noAutofit/>
          </a:bodyPr>
          <a:lstStyle/>
          <a:p>
            <a:pPr marL="171450" indent="-127000">
              <a:lnSpc>
                <a:spcPct val="110000"/>
              </a:lnSpc>
              <a:spcBef>
                <a:spcPts val="100"/>
              </a:spcBef>
              <a:spcAft>
                <a:spcPts val="100"/>
              </a:spcAft>
              <a:buFont typeface="Arial" panose="020B0604020202020204" pitchFamily="34" charset="0"/>
              <a:buChar char="•"/>
            </a:pPr>
            <a:r>
              <a:rPr lang="en-US" sz="1200" dirty="0">
                <a:solidFill>
                  <a:schemeClr val="tx2">
                    <a:lumMod val="50000"/>
                  </a:schemeClr>
                </a:solidFill>
              </a:rPr>
              <a:t>Intensity and duration of the ongoing loadshedding are expected to slow down economic growth</a:t>
            </a:r>
          </a:p>
          <a:p>
            <a:pPr marL="171450" indent="-127000">
              <a:lnSpc>
                <a:spcPct val="110000"/>
              </a:lnSpc>
              <a:spcBef>
                <a:spcPts val="100"/>
              </a:spcBef>
              <a:spcAft>
                <a:spcPts val="100"/>
              </a:spcAft>
              <a:buFont typeface="Arial" panose="020B0604020202020204" pitchFamily="34" charset="0"/>
              <a:buChar char="•"/>
            </a:pPr>
            <a:r>
              <a:rPr lang="en-US" sz="1200" dirty="0">
                <a:solidFill>
                  <a:schemeClr val="tx2">
                    <a:lumMod val="50000"/>
                  </a:schemeClr>
                </a:solidFill>
              </a:rPr>
              <a:t>South African Reserve Bank (“SARB”) estimates South Africa’s GDP at 2.0% for 2022</a:t>
            </a:r>
          </a:p>
          <a:p>
            <a:pPr marL="171450" indent="-127000">
              <a:lnSpc>
                <a:spcPct val="110000"/>
              </a:lnSpc>
              <a:spcBef>
                <a:spcPts val="100"/>
              </a:spcBef>
              <a:spcAft>
                <a:spcPts val="100"/>
              </a:spcAft>
              <a:buFont typeface="Arial" panose="020B0604020202020204" pitchFamily="34" charset="0"/>
              <a:buChar char="•"/>
            </a:pPr>
            <a:r>
              <a:rPr lang="en-US" sz="1200" dirty="0">
                <a:solidFill>
                  <a:schemeClr val="tx2">
                    <a:lumMod val="50000"/>
                  </a:schemeClr>
                </a:solidFill>
              </a:rPr>
              <a:t>Worsening of domestic inflation is expected to slow South African households’ real disposable income</a:t>
            </a:r>
          </a:p>
          <a:p>
            <a:pPr marL="171450" indent="-127000">
              <a:lnSpc>
                <a:spcPct val="110000"/>
              </a:lnSpc>
              <a:spcBef>
                <a:spcPts val="100"/>
              </a:spcBef>
              <a:spcAft>
                <a:spcPts val="100"/>
              </a:spcAft>
              <a:buFont typeface="Arial" panose="020B0604020202020204" pitchFamily="34" charset="0"/>
              <a:buChar char="•"/>
            </a:pPr>
            <a:r>
              <a:rPr lang="en-US" sz="1200" dirty="0">
                <a:solidFill>
                  <a:schemeClr val="tx2">
                    <a:lumMod val="50000"/>
                  </a:schemeClr>
                </a:solidFill>
              </a:rPr>
              <a:t> All will have a negative impact on travelling and tourism expenditure</a:t>
            </a:r>
          </a:p>
        </p:txBody>
      </p:sp>
      <p:sp>
        <p:nvSpPr>
          <p:cNvPr id="35" name="Freeform: Shape 34">
            <a:extLst>
              <a:ext uri="{FF2B5EF4-FFF2-40B4-BE49-F238E27FC236}">
                <a16:creationId xmlns:a16="http://schemas.microsoft.com/office/drawing/2014/main" id="{805A9728-A6AC-6060-AB9F-546A2792B87E}"/>
              </a:ext>
            </a:extLst>
          </p:cNvPr>
          <p:cNvSpPr/>
          <p:nvPr/>
        </p:nvSpPr>
        <p:spPr>
          <a:xfrm>
            <a:off x="250826" y="1340917"/>
            <a:ext cx="4118495" cy="359891"/>
          </a:xfrm>
          <a:custGeom>
            <a:avLst/>
            <a:gdLst>
              <a:gd name="connsiteX0" fmla="*/ 3866497 w 4118495"/>
              <a:gd name="connsiteY0" fmla="*/ 0 h 359891"/>
              <a:gd name="connsiteX1" fmla="*/ 4118495 w 4118495"/>
              <a:gd name="connsiteY1" fmla="*/ 359890 h 359891"/>
              <a:gd name="connsiteX2" fmla="*/ 4030590 w 4118495"/>
              <a:gd name="connsiteY2" fmla="*/ 359891 h 359891"/>
              <a:gd name="connsiteX3" fmla="*/ 4030590 w 4118495"/>
              <a:gd name="connsiteY3" fmla="*/ 359890 h 359891"/>
              <a:gd name="connsiteX4" fmla="*/ 0 w 4118495"/>
              <a:gd name="connsiteY4" fmla="*/ 359890 h 359891"/>
              <a:gd name="connsiteX5" fmla="*/ 0 w 4118495"/>
              <a:gd name="connsiteY5" fmla="*/ 288030 h 359891"/>
              <a:gd name="connsiteX6" fmla="*/ 3980273 w 4118495"/>
              <a:gd name="connsiteY6" fmla="*/ 288030 h 359891"/>
              <a:gd name="connsiteX7" fmla="*/ 3807512 w 4118495"/>
              <a:gd name="connsiteY7" fmla="*/ 41302 h 35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8495" h="359891">
                <a:moveTo>
                  <a:pt x="3866497" y="0"/>
                </a:moveTo>
                <a:lnTo>
                  <a:pt x="4118495" y="359890"/>
                </a:lnTo>
                <a:lnTo>
                  <a:pt x="4030590" y="359891"/>
                </a:lnTo>
                <a:lnTo>
                  <a:pt x="4030590" y="359890"/>
                </a:lnTo>
                <a:lnTo>
                  <a:pt x="0" y="359890"/>
                </a:lnTo>
                <a:lnTo>
                  <a:pt x="0" y="288030"/>
                </a:lnTo>
                <a:lnTo>
                  <a:pt x="3980273" y="288030"/>
                </a:lnTo>
                <a:lnTo>
                  <a:pt x="3807512" y="41302"/>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36" name="Rectangle 35">
            <a:extLst>
              <a:ext uri="{FF2B5EF4-FFF2-40B4-BE49-F238E27FC236}">
                <a16:creationId xmlns:a16="http://schemas.microsoft.com/office/drawing/2014/main" id="{6B032C90-782A-3CF9-58AC-F010DF2A5E5A}"/>
              </a:ext>
            </a:extLst>
          </p:cNvPr>
          <p:cNvSpPr/>
          <p:nvPr/>
        </p:nvSpPr>
        <p:spPr>
          <a:xfrm>
            <a:off x="4787328" y="1340768"/>
            <a:ext cx="4105152" cy="2880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b" anchorCtr="0" forceAA="0" compatLnSpc="1">
            <a:prstTxWarp prst="textNoShape">
              <a:avLst/>
            </a:prstTxWarp>
            <a:noAutofit/>
          </a:bodyPr>
          <a:lstStyle/>
          <a:p>
            <a:pPr>
              <a:lnSpc>
                <a:spcPct val="110000"/>
              </a:lnSpc>
              <a:spcBef>
                <a:spcPts val="100"/>
              </a:spcBef>
              <a:spcAft>
                <a:spcPts val="100"/>
              </a:spcAft>
            </a:pPr>
            <a:r>
              <a:rPr lang="en-US" sz="1400" b="1" dirty="0">
                <a:solidFill>
                  <a:schemeClr val="accent1"/>
                </a:solidFill>
              </a:rPr>
              <a:t>Domestic economy</a:t>
            </a:r>
          </a:p>
        </p:txBody>
      </p:sp>
      <p:sp>
        <p:nvSpPr>
          <p:cNvPr id="37" name="Freeform: Shape 36">
            <a:extLst>
              <a:ext uri="{FF2B5EF4-FFF2-40B4-BE49-F238E27FC236}">
                <a16:creationId xmlns:a16="http://schemas.microsoft.com/office/drawing/2014/main" id="{1DDD7A6C-B48F-ED70-52AE-E81E0D4BAFE5}"/>
              </a:ext>
            </a:extLst>
          </p:cNvPr>
          <p:cNvSpPr/>
          <p:nvPr/>
        </p:nvSpPr>
        <p:spPr>
          <a:xfrm>
            <a:off x="4788024" y="1340917"/>
            <a:ext cx="4118495" cy="359891"/>
          </a:xfrm>
          <a:custGeom>
            <a:avLst/>
            <a:gdLst>
              <a:gd name="connsiteX0" fmla="*/ 3866497 w 4118495"/>
              <a:gd name="connsiteY0" fmla="*/ 0 h 359891"/>
              <a:gd name="connsiteX1" fmla="*/ 4118495 w 4118495"/>
              <a:gd name="connsiteY1" fmla="*/ 359890 h 359891"/>
              <a:gd name="connsiteX2" fmla="*/ 4030590 w 4118495"/>
              <a:gd name="connsiteY2" fmla="*/ 359891 h 359891"/>
              <a:gd name="connsiteX3" fmla="*/ 4030590 w 4118495"/>
              <a:gd name="connsiteY3" fmla="*/ 359890 h 359891"/>
              <a:gd name="connsiteX4" fmla="*/ 0 w 4118495"/>
              <a:gd name="connsiteY4" fmla="*/ 359890 h 359891"/>
              <a:gd name="connsiteX5" fmla="*/ 0 w 4118495"/>
              <a:gd name="connsiteY5" fmla="*/ 288030 h 359891"/>
              <a:gd name="connsiteX6" fmla="*/ 3980273 w 4118495"/>
              <a:gd name="connsiteY6" fmla="*/ 288030 h 359891"/>
              <a:gd name="connsiteX7" fmla="*/ 3807512 w 4118495"/>
              <a:gd name="connsiteY7" fmla="*/ 41302 h 35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8495" h="359891">
                <a:moveTo>
                  <a:pt x="3866497" y="0"/>
                </a:moveTo>
                <a:lnTo>
                  <a:pt x="4118495" y="359890"/>
                </a:lnTo>
                <a:lnTo>
                  <a:pt x="4030590" y="359891"/>
                </a:lnTo>
                <a:lnTo>
                  <a:pt x="4030590" y="359890"/>
                </a:lnTo>
                <a:lnTo>
                  <a:pt x="0" y="359890"/>
                </a:lnTo>
                <a:lnTo>
                  <a:pt x="0" y="288030"/>
                </a:lnTo>
                <a:lnTo>
                  <a:pt x="3980273" y="288030"/>
                </a:lnTo>
                <a:lnTo>
                  <a:pt x="3807512" y="4130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pic>
        <p:nvPicPr>
          <p:cNvPr id="41" name="Picture 40">
            <a:extLst>
              <a:ext uri="{FF2B5EF4-FFF2-40B4-BE49-F238E27FC236}">
                <a16:creationId xmlns:a16="http://schemas.microsoft.com/office/drawing/2014/main" id="{D7F7D09C-AE87-2578-F006-9F8DF939B9BD}"/>
              </a:ext>
            </a:extLst>
          </p:cNvPr>
          <p:cNvPicPr>
            <a:picLocks noChangeAspect="1"/>
          </p:cNvPicPr>
          <p:nvPr/>
        </p:nvPicPr>
        <p:blipFill rotWithShape="1">
          <a:blip r:embed="rId2"/>
          <a:srcRect t="10618" b="41320"/>
          <a:stretch/>
        </p:blipFill>
        <p:spPr>
          <a:xfrm>
            <a:off x="0" y="4221163"/>
            <a:ext cx="9144000" cy="2636837"/>
          </a:xfrm>
          <a:prstGeom prst="rect">
            <a:avLst/>
          </a:prstGeom>
        </p:spPr>
      </p:pic>
      <p:sp>
        <p:nvSpPr>
          <p:cNvPr id="42" name="Rectangle 41">
            <a:extLst>
              <a:ext uri="{FF2B5EF4-FFF2-40B4-BE49-F238E27FC236}">
                <a16:creationId xmlns:a16="http://schemas.microsoft.com/office/drawing/2014/main" id="{185F4A24-12C5-B0DB-07B2-CD294E1D9FD9}"/>
              </a:ext>
            </a:extLst>
          </p:cNvPr>
          <p:cNvSpPr/>
          <p:nvPr/>
        </p:nvSpPr>
        <p:spPr>
          <a:xfrm>
            <a:off x="0" y="4221088"/>
            <a:ext cx="9144000" cy="215949"/>
          </a:xfrm>
          <a:prstGeom prst="rect">
            <a:avLst/>
          </a:prstGeom>
          <a:solidFill>
            <a:schemeClr val="bg2">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grpSp>
        <p:nvGrpSpPr>
          <p:cNvPr id="43" name="Group 42">
            <a:extLst>
              <a:ext uri="{FF2B5EF4-FFF2-40B4-BE49-F238E27FC236}">
                <a16:creationId xmlns:a16="http://schemas.microsoft.com/office/drawing/2014/main" id="{B8637940-968E-C03B-728F-1FA6936A9DDD}"/>
              </a:ext>
            </a:extLst>
          </p:cNvPr>
          <p:cNvGrpSpPr/>
          <p:nvPr/>
        </p:nvGrpSpPr>
        <p:grpSpPr>
          <a:xfrm>
            <a:off x="0" y="4393242"/>
            <a:ext cx="9144000" cy="80649"/>
            <a:chOff x="0" y="2739428"/>
            <a:chExt cx="9144000" cy="80649"/>
          </a:xfrm>
        </p:grpSpPr>
        <p:cxnSp>
          <p:nvCxnSpPr>
            <p:cNvPr id="44" name="Straight Connector 43">
              <a:extLst>
                <a:ext uri="{FF2B5EF4-FFF2-40B4-BE49-F238E27FC236}">
                  <a16:creationId xmlns:a16="http://schemas.microsoft.com/office/drawing/2014/main" id="{D0787AD0-86FB-C533-0144-0C3B833A6E48}"/>
                </a:ext>
              </a:extLst>
            </p:cNvPr>
            <p:cNvCxnSpPr/>
            <p:nvPr userDrawn="1"/>
          </p:nvCxnSpPr>
          <p:spPr>
            <a:xfrm>
              <a:off x="0" y="2780928"/>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4DF0009-1DCE-048A-C032-4E4423D0AD1A}"/>
                </a:ext>
              </a:extLst>
            </p:cNvPr>
            <p:cNvSpPr>
              <a:spLocks noChangeAspect="1"/>
            </p:cNvSpPr>
            <p:nvPr userDrawn="1"/>
          </p:nvSpPr>
          <p:spPr>
            <a:xfrm>
              <a:off x="696296" y="2739428"/>
              <a:ext cx="80649" cy="80649"/>
            </a:xfrm>
            <a:prstGeom prst="ellipse">
              <a:avLst/>
            </a:prstGeom>
            <a:solidFill>
              <a:srgbClr val="0C7EA5"/>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46" name="Oval 45">
              <a:extLst>
                <a:ext uri="{FF2B5EF4-FFF2-40B4-BE49-F238E27FC236}">
                  <a16:creationId xmlns:a16="http://schemas.microsoft.com/office/drawing/2014/main" id="{4B7B8500-FF8B-B2C5-E9E3-23B9D76C4206}"/>
                </a:ext>
              </a:extLst>
            </p:cNvPr>
            <p:cNvSpPr>
              <a:spLocks noChangeAspect="1"/>
            </p:cNvSpPr>
            <p:nvPr userDrawn="1"/>
          </p:nvSpPr>
          <p:spPr>
            <a:xfrm>
              <a:off x="3091813" y="2739428"/>
              <a:ext cx="80649" cy="80649"/>
            </a:xfrm>
            <a:prstGeom prst="ellipse">
              <a:avLst/>
            </a:prstGeom>
            <a:solidFill>
              <a:srgbClr val="0C7EA5"/>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sp>
          <p:nvSpPr>
            <p:cNvPr id="47" name="Oval 46">
              <a:extLst>
                <a:ext uri="{FF2B5EF4-FFF2-40B4-BE49-F238E27FC236}">
                  <a16:creationId xmlns:a16="http://schemas.microsoft.com/office/drawing/2014/main" id="{9381E051-6FD4-F5F3-F537-965AEBB2D67B}"/>
                </a:ext>
              </a:extLst>
            </p:cNvPr>
            <p:cNvSpPr>
              <a:spLocks noChangeAspect="1"/>
            </p:cNvSpPr>
            <p:nvPr userDrawn="1"/>
          </p:nvSpPr>
          <p:spPr>
            <a:xfrm>
              <a:off x="6948264" y="2739428"/>
              <a:ext cx="80649" cy="80649"/>
            </a:xfrm>
            <a:prstGeom prst="ellipse">
              <a:avLst/>
            </a:prstGeom>
            <a:solidFill>
              <a:srgbClr val="0C7EA5"/>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grpSp>
      <p:grpSp>
        <p:nvGrpSpPr>
          <p:cNvPr id="3" name="Group 2">
            <a:extLst>
              <a:ext uri="{FF2B5EF4-FFF2-40B4-BE49-F238E27FC236}">
                <a16:creationId xmlns:a16="http://schemas.microsoft.com/office/drawing/2014/main" id="{E0C8F7E9-FBCC-B048-F687-0EE5CDD96BDC}"/>
              </a:ext>
            </a:extLst>
          </p:cNvPr>
          <p:cNvGrpSpPr/>
          <p:nvPr/>
        </p:nvGrpSpPr>
        <p:grpSpPr>
          <a:xfrm>
            <a:off x="251520" y="6525344"/>
            <a:ext cx="8640960" cy="216024"/>
            <a:chOff x="251520" y="6525344"/>
            <a:chExt cx="8640960" cy="216024"/>
          </a:xfrm>
        </p:grpSpPr>
        <p:sp>
          <p:nvSpPr>
            <p:cNvPr id="4" name="Rectangle 3">
              <a:extLst>
                <a:ext uri="{FF2B5EF4-FFF2-40B4-BE49-F238E27FC236}">
                  <a16:creationId xmlns:a16="http://schemas.microsoft.com/office/drawing/2014/main" id="{BF707B90-0809-D8D5-2935-084ADA0C1FB5}"/>
                </a:ext>
              </a:extLst>
            </p:cNvPr>
            <p:cNvSpPr/>
            <p:nvPr/>
          </p:nvSpPr>
          <p:spPr>
            <a:xfrm>
              <a:off x="251520" y="6525344"/>
              <a:ext cx="4608214" cy="2158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lnSpc>
                  <a:spcPct val="100000"/>
                </a:lnSpc>
                <a:spcBef>
                  <a:spcPts val="100"/>
                </a:spcBef>
                <a:spcAft>
                  <a:spcPts val="100"/>
                </a:spcAft>
              </a:pPr>
              <a:r>
                <a:rPr lang="en-ZA" sz="1050" b="0" baseline="0" dirty="0">
                  <a:solidFill>
                    <a:schemeClr val="tx2">
                      <a:lumMod val="20000"/>
                      <a:lumOff val="80000"/>
                    </a:schemeClr>
                  </a:solidFill>
                </a:rPr>
                <a:t>Results presentation for the year ended 31 march </a:t>
              </a:r>
              <a:r>
                <a:rPr lang="en-ZA" sz="1050" baseline="0" dirty="0">
                  <a:solidFill>
                    <a:schemeClr val="tx2">
                      <a:lumMod val="20000"/>
                      <a:lumOff val="80000"/>
                    </a:schemeClr>
                  </a:solidFill>
                </a:rPr>
                <a:t>2022</a:t>
              </a:r>
              <a:endParaRPr lang="en-ZA" sz="1050" dirty="0">
                <a:solidFill>
                  <a:schemeClr val="tx2">
                    <a:lumMod val="20000"/>
                    <a:lumOff val="80000"/>
                  </a:schemeClr>
                </a:solidFill>
              </a:endParaRPr>
            </a:p>
          </p:txBody>
        </p:sp>
        <p:sp>
          <p:nvSpPr>
            <p:cNvPr id="5" name="Rectangle 4">
              <a:extLst>
                <a:ext uri="{FF2B5EF4-FFF2-40B4-BE49-F238E27FC236}">
                  <a16:creationId xmlns:a16="http://schemas.microsoft.com/office/drawing/2014/main" id="{A2E33905-439F-D993-E85F-FC4E75B112CD}"/>
                </a:ext>
              </a:extLst>
            </p:cNvPr>
            <p:cNvSpPr/>
            <p:nvPr/>
          </p:nvSpPr>
          <p:spPr>
            <a:xfrm>
              <a:off x="8604448" y="6525344"/>
              <a:ext cx="288032" cy="216024"/>
            </a:xfrm>
            <a:prstGeom prst="rect">
              <a:avLst/>
            </a:prstGeom>
          </p:spPr>
          <p:txBody>
            <a:bodyPr vert="horz" lIns="0" tIns="0" rIns="0" bIns="0" rtlCol="0" anchor="ctr"/>
            <a:lstStyle/>
            <a:p>
              <a:pPr lvl="0" algn="r"/>
              <a:fld id="{6ED65CF5-D76E-45E1-818D-9A8AC32524F3}" type="slidenum">
                <a:rPr lang="en-ZA" sz="1050" b="0" smtClean="0">
                  <a:solidFill>
                    <a:schemeClr val="tx2">
                      <a:lumMod val="20000"/>
                      <a:lumOff val="80000"/>
                    </a:schemeClr>
                  </a:solidFill>
                </a:rPr>
                <a:pPr lvl="0" algn="r"/>
                <a:t>8</a:t>
              </a:fld>
              <a:endParaRPr lang="en-ZA" sz="1050" b="0" dirty="0">
                <a:solidFill>
                  <a:schemeClr val="tx2">
                    <a:lumMod val="20000"/>
                    <a:lumOff val="80000"/>
                  </a:schemeClr>
                </a:solidFill>
              </a:endParaRPr>
            </a:p>
          </p:txBody>
        </p:sp>
      </p:grpSp>
    </p:spTree>
    <p:extLst>
      <p:ext uri="{BB962C8B-B14F-4D97-AF65-F5344CB8AC3E}">
        <p14:creationId xmlns:p14="http://schemas.microsoft.com/office/powerpoint/2010/main" val="2604619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FF71-59CE-1B15-D421-18FF6FC39BBE}"/>
              </a:ext>
            </a:extLst>
          </p:cNvPr>
          <p:cNvSpPr>
            <a:spLocks noGrp="1"/>
          </p:cNvSpPr>
          <p:nvPr>
            <p:ph type="title"/>
          </p:nvPr>
        </p:nvSpPr>
        <p:spPr/>
        <p:txBody>
          <a:bodyPr/>
          <a:lstStyle/>
          <a:p>
            <a:br>
              <a:rPr lang="en-ZA" dirty="0"/>
            </a:br>
            <a:r>
              <a:rPr lang="en-ZA" dirty="0"/>
              <a:t>GLOBAL Aviation Industry Overview</a:t>
            </a:r>
          </a:p>
        </p:txBody>
      </p:sp>
      <p:sp>
        <p:nvSpPr>
          <p:cNvPr id="3" name="Content Placeholder 2">
            <a:extLst>
              <a:ext uri="{FF2B5EF4-FFF2-40B4-BE49-F238E27FC236}">
                <a16:creationId xmlns:a16="http://schemas.microsoft.com/office/drawing/2014/main" id="{4652609D-2A4C-834A-943C-5B7BA5B8E174}"/>
              </a:ext>
            </a:extLst>
          </p:cNvPr>
          <p:cNvSpPr>
            <a:spLocks noGrp="1"/>
          </p:cNvSpPr>
          <p:nvPr>
            <p:ph idx="1"/>
          </p:nvPr>
        </p:nvSpPr>
        <p:spPr>
          <a:xfrm>
            <a:off x="222597" y="967724"/>
            <a:ext cx="8921403" cy="3873937"/>
          </a:xfrm>
        </p:spPr>
        <p:txBody>
          <a:bodyPr/>
          <a:lstStyle/>
          <a:p>
            <a:r>
              <a:rPr lang="en-ZA" dirty="0"/>
              <a:t>Global air traffic recovery is still non-linear but showing positive trends with demand expected to continue into 2022</a:t>
            </a:r>
          </a:p>
          <a:p>
            <a:pPr lvl="1"/>
            <a:r>
              <a:rPr lang="en-ZA" dirty="0">
                <a:solidFill>
                  <a:schemeClr val="tx2">
                    <a:lumMod val="50000"/>
                  </a:schemeClr>
                </a:solidFill>
              </a:rPr>
              <a:t>Optimistic outlook for recovery with signs indicating that 2024/25 recovery to pre-pandemic levels is well underway </a:t>
            </a:r>
          </a:p>
          <a:p>
            <a:pPr lvl="1"/>
            <a:r>
              <a:rPr lang="en-ZA" dirty="0">
                <a:solidFill>
                  <a:schemeClr val="tx2">
                    <a:lumMod val="50000"/>
                  </a:schemeClr>
                </a:solidFill>
              </a:rPr>
              <a:t>Global uptake of Covid-19 vaccinations enhancing travel confidence </a:t>
            </a:r>
          </a:p>
          <a:p>
            <a:pPr lvl="1"/>
            <a:r>
              <a:rPr lang="en-ZA" dirty="0">
                <a:solidFill>
                  <a:schemeClr val="tx2">
                    <a:lumMod val="50000"/>
                  </a:schemeClr>
                </a:solidFill>
              </a:rPr>
              <a:t>Africa is anticipated to reach close to 72% of pre-pandemic passenger traffic levels by end of 2022</a:t>
            </a:r>
          </a:p>
          <a:p>
            <a:pPr lvl="1"/>
            <a:r>
              <a:rPr lang="en-ZA" dirty="0">
                <a:solidFill>
                  <a:schemeClr val="tx2">
                    <a:lumMod val="50000"/>
                  </a:schemeClr>
                </a:solidFill>
              </a:rPr>
              <a:t>Locally, recovery is expected to be led by domestic travel</a:t>
            </a:r>
          </a:p>
        </p:txBody>
      </p:sp>
      <p:sp>
        <p:nvSpPr>
          <p:cNvPr id="10" name="Footer Placeholder 7">
            <a:extLst>
              <a:ext uri="{FF2B5EF4-FFF2-40B4-BE49-F238E27FC236}">
                <a16:creationId xmlns:a16="http://schemas.microsoft.com/office/drawing/2014/main" id="{7556AFA6-FF42-9965-32A9-C1D8A6478BE9}"/>
              </a:ext>
            </a:extLst>
          </p:cNvPr>
          <p:cNvSpPr>
            <a:spLocks noGrp="1"/>
          </p:cNvSpPr>
          <p:nvPr>
            <p:ph type="ftr" sz="quarter" idx="11"/>
          </p:nvPr>
        </p:nvSpPr>
        <p:spPr>
          <a:xfrm>
            <a:off x="250825" y="6093718"/>
            <a:ext cx="4321175" cy="287610"/>
          </a:xfrm>
        </p:spPr>
        <p:txBody>
          <a:bodyPr/>
          <a:lstStyle/>
          <a:p>
            <a:endParaRPr lang="en-ZA" dirty="0"/>
          </a:p>
          <a:p>
            <a:r>
              <a:rPr lang="en-ZA" sz="1600" dirty="0"/>
              <a:t>Source: ACI World 2022</a:t>
            </a:r>
          </a:p>
        </p:txBody>
      </p:sp>
      <p:graphicFrame>
        <p:nvGraphicFramePr>
          <p:cNvPr id="18" name="Chart 17">
            <a:extLst>
              <a:ext uri="{FF2B5EF4-FFF2-40B4-BE49-F238E27FC236}">
                <a16:creationId xmlns:a16="http://schemas.microsoft.com/office/drawing/2014/main" id="{156A8925-2629-99FF-1A25-B9757BD81A76}"/>
              </a:ext>
            </a:extLst>
          </p:cNvPr>
          <p:cNvGraphicFramePr/>
          <p:nvPr>
            <p:extLst>
              <p:ext uri="{D42A27DB-BD31-4B8C-83A1-F6EECF244321}">
                <p14:modId xmlns:p14="http://schemas.microsoft.com/office/powerpoint/2010/main" val="4140681633"/>
              </p:ext>
            </p:extLst>
          </p:nvPr>
        </p:nvGraphicFramePr>
        <p:xfrm>
          <a:off x="4499422" y="3573164"/>
          <a:ext cx="4537074" cy="3096196"/>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a:extLst>
              <a:ext uri="{FF2B5EF4-FFF2-40B4-BE49-F238E27FC236}">
                <a16:creationId xmlns:a16="http://schemas.microsoft.com/office/drawing/2014/main" id="{9FDD5D5D-C7BB-4002-E1CB-B8E7C6F83B54}"/>
              </a:ext>
            </a:extLst>
          </p:cNvPr>
          <p:cNvSpPr/>
          <p:nvPr/>
        </p:nvSpPr>
        <p:spPr>
          <a:xfrm>
            <a:off x="5181964" y="3573339"/>
            <a:ext cx="3889128" cy="287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100"/>
              </a:spcBef>
              <a:spcAft>
                <a:spcPts val="100"/>
              </a:spcAft>
            </a:pPr>
            <a:r>
              <a:rPr lang="en-ZA" sz="1100" b="1" dirty="0">
                <a:solidFill>
                  <a:schemeClr val="tx1"/>
                </a:solidFill>
              </a:rPr>
              <a:t>Expected timing of full-year recovery to 2019 levels by region</a:t>
            </a:r>
          </a:p>
        </p:txBody>
      </p:sp>
      <p:grpSp>
        <p:nvGrpSpPr>
          <p:cNvPr id="36" name="Group 35">
            <a:extLst>
              <a:ext uri="{FF2B5EF4-FFF2-40B4-BE49-F238E27FC236}">
                <a16:creationId xmlns:a16="http://schemas.microsoft.com/office/drawing/2014/main" id="{6B777A1F-0C36-F936-468F-0C84248B5C9C}"/>
              </a:ext>
            </a:extLst>
          </p:cNvPr>
          <p:cNvGrpSpPr/>
          <p:nvPr/>
        </p:nvGrpSpPr>
        <p:grpSpPr>
          <a:xfrm>
            <a:off x="142875" y="3584237"/>
            <a:ext cx="4537074" cy="2448968"/>
            <a:chOff x="-36512" y="3141116"/>
            <a:chExt cx="4608512" cy="3240634"/>
          </a:xfrm>
        </p:grpSpPr>
        <p:sp>
          <p:nvSpPr>
            <p:cNvPr id="35" name="Freeform: Shape 34">
              <a:extLst>
                <a:ext uri="{FF2B5EF4-FFF2-40B4-BE49-F238E27FC236}">
                  <a16:creationId xmlns:a16="http://schemas.microsoft.com/office/drawing/2014/main" id="{083E9C4F-D8D5-12FF-0CD2-F79F646BE681}"/>
                </a:ext>
              </a:extLst>
            </p:cNvPr>
            <p:cNvSpPr/>
            <p:nvPr/>
          </p:nvSpPr>
          <p:spPr>
            <a:xfrm>
              <a:off x="2342322" y="3624470"/>
              <a:ext cx="1862831" cy="1394791"/>
            </a:xfrm>
            <a:custGeom>
              <a:avLst/>
              <a:gdLst>
                <a:gd name="connsiteX0" fmla="*/ 1858617 w 1862831"/>
                <a:gd name="connsiteY0" fmla="*/ 0 h 1394791"/>
                <a:gd name="connsiteX1" fmla="*/ 1388165 w 1862831"/>
                <a:gd name="connsiteY1" fmla="*/ 155713 h 1394791"/>
                <a:gd name="connsiteX2" fmla="*/ 927652 w 1862831"/>
                <a:gd name="connsiteY2" fmla="*/ 337930 h 1394791"/>
                <a:gd name="connsiteX3" fmla="*/ 457200 w 1862831"/>
                <a:gd name="connsiteY3" fmla="*/ 762000 h 1394791"/>
                <a:gd name="connsiteX4" fmla="*/ 0 w 1862831"/>
                <a:gd name="connsiteY4" fmla="*/ 1394791 h 1394791"/>
                <a:gd name="connsiteX5" fmla="*/ 457200 w 1862831"/>
                <a:gd name="connsiteY5" fmla="*/ 1017104 h 1394791"/>
                <a:gd name="connsiteX6" fmla="*/ 927652 w 1862831"/>
                <a:gd name="connsiteY6" fmla="*/ 778565 h 1394791"/>
                <a:gd name="connsiteX7" fmla="*/ 1388165 w 1862831"/>
                <a:gd name="connsiteY7" fmla="*/ 526773 h 1394791"/>
                <a:gd name="connsiteX8" fmla="*/ 1861930 w 1862831"/>
                <a:gd name="connsiteY8" fmla="*/ 321365 h 1394791"/>
                <a:gd name="connsiteX9" fmla="*/ 1858617 w 1862831"/>
                <a:gd name="connsiteY9" fmla="*/ 0 h 13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2831" h="1394791">
                  <a:moveTo>
                    <a:pt x="1858617" y="0"/>
                  </a:moveTo>
                  <a:lnTo>
                    <a:pt x="1388165" y="155713"/>
                  </a:lnTo>
                  <a:lnTo>
                    <a:pt x="927652" y="337930"/>
                  </a:lnTo>
                  <a:lnTo>
                    <a:pt x="457200" y="762000"/>
                  </a:lnTo>
                  <a:lnTo>
                    <a:pt x="0" y="1394791"/>
                  </a:lnTo>
                  <a:lnTo>
                    <a:pt x="457200" y="1017104"/>
                  </a:lnTo>
                  <a:lnTo>
                    <a:pt x="927652" y="778565"/>
                  </a:lnTo>
                  <a:lnTo>
                    <a:pt x="1388165" y="526773"/>
                  </a:lnTo>
                  <a:lnTo>
                    <a:pt x="1861930" y="321365"/>
                  </a:lnTo>
                  <a:cubicBezTo>
                    <a:pt x="1863034" y="219765"/>
                    <a:pt x="1864139" y="118165"/>
                    <a:pt x="1858617" y="0"/>
                  </a:cubicBezTo>
                  <a:close/>
                </a:path>
              </a:pathLst>
            </a:cu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ZA" sz="1400" dirty="0"/>
            </a:p>
          </p:txBody>
        </p:sp>
        <p:graphicFrame>
          <p:nvGraphicFramePr>
            <p:cNvPr id="28" name="Chart 27">
              <a:extLst>
                <a:ext uri="{FF2B5EF4-FFF2-40B4-BE49-F238E27FC236}">
                  <a16:creationId xmlns:a16="http://schemas.microsoft.com/office/drawing/2014/main" id="{35813FF2-4CA1-6437-199B-AD51CDD2061F}"/>
                </a:ext>
              </a:extLst>
            </p:cNvPr>
            <p:cNvGraphicFramePr/>
            <p:nvPr/>
          </p:nvGraphicFramePr>
          <p:xfrm>
            <a:off x="-36512" y="3141116"/>
            <a:ext cx="4608512" cy="3240634"/>
          </p:xfrm>
          <a:graphic>
            <a:graphicData uri="http://schemas.openxmlformats.org/drawingml/2006/chart">
              <c:chart xmlns:c="http://schemas.openxmlformats.org/drawingml/2006/chart" xmlns:r="http://schemas.openxmlformats.org/officeDocument/2006/relationships" r:id="rId3"/>
            </a:graphicData>
          </a:graphic>
        </p:graphicFrame>
      </p:grpSp>
      <p:sp>
        <p:nvSpPr>
          <p:cNvPr id="32" name="Rectangle 31">
            <a:extLst>
              <a:ext uri="{FF2B5EF4-FFF2-40B4-BE49-F238E27FC236}">
                <a16:creationId xmlns:a16="http://schemas.microsoft.com/office/drawing/2014/main" id="{C8682F89-6B14-6F5C-41A5-672FAD31DF4C}"/>
              </a:ext>
            </a:extLst>
          </p:cNvPr>
          <p:cNvSpPr/>
          <p:nvPr/>
        </p:nvSpPr>
        <p:spPr>
          <a:xfrm>
            <a:off x="3401811" y="4902174"/>
            <a:ext cx="720080" cy="1438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nSpc>
                <a:spcPct val="110000"/>
              </a:lnSpc>
              <a:spcBef>
                <a:spcPts val="100"/>
              </a:spcBef>
              <a:spcAft>
                <a:spcPts val="100"/>
              </a:spcAft>
            </a:pPr>
            <a:r>
              <a:rPr lang="en-US" sz="900" dirty="0">
                <a:solidFill>
                  <a:schemeClr val="accent4"/>
                </a:solidFill>
              </a:rPr>
              <a:t>uncertainty</a:t>
            </a:r>
            <a:endParaRPr lang="en-ZA" sz="900" dirty="0">
              <a:solidFill>
                <a:schemeClr val="accent4"/>
              </a:solidFill>
            </a:endParaRPr>
          </a:p>
        </p:txBody>
      </p:sp>
      <p:cxnSp>
        <p:nvCxnSpPr>
          <p:cNvPr id="34" name="Straight Arrow Connector 33">
            <a:extLst>
              <a:ext uri="{FF2B5EF4-FFF2-40B4-BE49-F238E27FC236}">
                <a16:creationId xmlns:a16="http://schemas.microsoft.com/office/drawing/2014/main" id="{6EF76291-6F42-02C9-28F4-7D9B4931C7D6}"/>
              </a:ext>
            </a:extLst>
          </p:cNvPr>
          <p:cNvCxnSpPr>
            <a:cxnSpLocks/>
          </p:cNvCxnSpPr>
          <p:nvPr/>
        </p:nvCxnSpPr>
        <p:spPr>
          <a:xfrm flipV="1">
            <a:off x="3635896" y="4329583"/>
            <a:ext cx="0" cy="575891"/>
          </a:xfrm>
          <a:prstGeom prst="straightConnector1">
            <a:avLst/>
          </a:prstGeom>
          <a:ln w="15875">
            <a:solidFill>
              <a:schemeClr val="accent4"/>
            </a:solidFill>
            <a:tailEnd type="arrow"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304518"/>
      </p:ext>
    </p:extLst>
  </p:cSld>
  <p:clrMapOvr>
    <a:masterClrMapping/>
  </p:clrMapOvr>
</p:sld>
</file>

<file path=ppt/theme/theme1.xml><?xml version="1.0" encoding="utf-8"?>
<a:theme xmlns:a="http://schemas.openxmlformats.org/drawingml/2006/main" name="1_ACSA">
  <a:themeElements>
    <a:clrScheme name="ACSA">
      <a:dk1>
        <a:srgbClr val="231F20"/>
      </a:dk1>
      <a:lt1>
        <a:sysClr val="window" lastClr="FFFFFF"/>
      </a:lt1>
      <a:dk2>
        <a:srgbClr val="818284"/>
      </a:dk2>
      <a:lt2>
        <a:srgbClr val="C2DCE3"/>
      </a:lt2>
      <a:accent1>
        <a:srgbClr val="006880"/>
      </a:accent1>
      <a:accent2>
        <a:srgbClr val="F58221"/>
      </a:accent2>
      <a:accent3>
        <a:srgbClr val="06AAD3"/>
      </a:accent3>
      <a:accent4>
        <a:srgbClr val="FDAF17"/>
      </a:accent4>
      <a:accent5>
        <a:srgbClr val="59B59E"/>
      </a:accent5>
      <a:accent6>
        <a:srgbClr val="EE2E24"/>
      </a:accent6>
      <a:hlink>
        <a:srgbClr val="00B0F0"/>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08408CFB453B46B074A7A9BAAD67E4" ma:contentTypeVersion="4" ma:contentTypeDescription="Create a new document." ma:contentTypeScope="" ma:versionID="e51a542a95f2a99c5e5593b4b1c7478f">
  <xsd:schema xmlns:xsd="http://www.w3.org/2001/XMLSchema" xmlns:xs="http://www.w3.org/2001/XMLSchema" xmlns:p="http://schemas.microsoft.com/office/2006/metadata/properties" xmlns:ns2="6a05432f-5503-4b15-ade4-ffd4e823cd63" targetNamespace="http://schemas.microsoft.com/office/2006/metadata/properties" ma:root="true" ma:fieldsID="3e1a9aff99482dbbf3c41dfb30b3b4ad" ns2:_="">
    <xsd:import namespace="6a05432f-5503-4b15-ade4-ffd4e823cd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5432f-5503-4b15-ade4-ffd4e823cd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A7825B-3348-4048-97FF-F53F2367B531}">
  <ds:schemaRefs>
    <ds:schemaRef ds:uri="http://schemas.microsoft.com/sharepoint/v3/contenttype/forms"/>
  </ds:schemaRefs>
</ds:datastoreItem>
</file>

<file path=customXml/itemProps2.xml><?xml version="1.0" encoding="utf-8"?>
<ds:datastoreItem xmlns:ds="http://schemas.openxmlformats.org/officeDocument/2006/customXml" ds:itemID="{AFED98B4-8EC8-4381-8B27-A537696968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05432f-5503-4b15-ade4-ffd4e823cd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03E335-F6BC-44E1-AAAC-0E0BB548371D}">
  <ds:schemaRefs>
    <ds:schemaRef ds:uri="http://purl.org/dc/elements/1.1/"/>
    <ds:schemaRef ds:uri="http://purl.org/dc/terms/"/>
    <ds:schemaRef ds:uri="http://www.w3.org/XML/1998/namespace"/>
    <ds:schemaRef ds:uri="6a05432f-5503-4b15-ade4-ffd4e823cd63"/>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{215F49CD-64F3-B94F-B6DE-14D1A20BFB88}tf16401378</Template>
  <TotalTime>24192</TotalTime>
  <Words>4440</Words>
  <Application>Microsoft Office PowerPoint</Application>
  <PresentationFormat>On-screen Show (4:3)</PresentationFormat>
  <Paragraphs>579</Paragraphs>
  <Slides>42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Arial Black</vt:lpstr>
      <vt:lpstr>Calibri</vt:lpstr>
      <vt:lpstr>1_ACSA</vt:lpstr>
      <vt:lpstr>ACSA ANNUAL FINANCIAL RESULTS FOR THE YEAR ENDED 31 MARCH 2022</vt:lpstr>
      <vt:lpstr> TABLE OF CONTENTS</vt:lpstr>
      <vt:lpstr>01</vt:lpstr>
      <vt:lpstr> INTRODUCTION</vt:lpstr>
      <vt:lpstr>02</vt:lpstr>
      <vt:lpstr>KEY HIGHLIGHTS </vt:lpstr>
      <vt:lpstr>03</vt:lpstr>
      <vt:lpstr> Macro-economic conditions </vt:lpstr>
      <vt:lpstr> GLOBAL Aviation Industry Overview</vt:lpstr>
      <vt:lpstr> Easing of travel restrictions</vt:lpstr>
      <vt:lpstr> importance of cargo to sustainability</vt:lpstr>
      <vt:lpstr>04</vt:lpstr>
      <vt:lpstr> RECOVER AND SUSTAIN STRATEGY</vt:lpstr>
      <vt:lpstr>AIRPORT OPERATING MODEL</vt:lpstr>
      <vt:lpstr>05</vt:lpstr>
      <vt:lpstr> Traffic recovery</vt:lpstr>
      <vt:lpstr>Business enablement</vt:lpstr>
      <vt:lpstr> PERFORMANCE OVERVIEW</vt:lpstr>
      <vt:lpstr>06</vt:lpstr>
      <vt:lpstr> Financial Performance Overview</vt:lpstr>
      <vt:lpstr> OVERALL EXTERNAL AUDIT OUTCOME </vt:lpstr>
      <vt:lpstr> FINANCIAL PERFORMANCE</vt:lpstr>
      <vt:lpstr> FINANCIAL PERFORMANCE – TRAFFIC VOLUMES</vt:lpstr>
      <vt:lpstr> FINANCIAL PERFORMANCE - PERIOD ENDED 31 MARCH 2022</vt:lpstr>
      <vt:lpstr>FINANCIAL PERFORMANCE - PERIOD ENDED 31 MARCH 2022</vt:lpstr>
      <vt:lpstr> FINANCIAL PERFORMANCE - PERIOD ENDED 31 MARCH 2022</vt:lpstr>
      <vt:lpstr> FINANCIAL POSITION - PERIOD ENDED 31 MARCH 2022</vt:lpstr>
      <vt:lpstr> CAPITAL EXPENDITURE - PERIOD ENDED 31 MARCH 2022</vt:lpstr>
      <vt:lpstr> CASHFLOW - PERIOD ENDED 31 MARCH 2022</vt:lpstr>
      <vt:lpstr> GEARING RATIO</vt:lpstr>
      <vt:lpstr> IRREGULAR EXPENDITURE</vt:lpstr>
      <vt:lpstr> Fruitless and wasteful EXPENDITURE</vt:lpstr>
      <vt:lpstr> AUDIT FINDINGS: FINANCIAL CONTROL </vt:lpstr>
      <vt:lpstr> AUDIT FINDINGS: SUPPLY CHAIN MANAGEMENT </vt:lpstr>
      <vt:lpstr> AUDIT FINDINGS: INFORMATION TECHNOLOGY  </vt:lpstr>
      <vt:lpstr> KEY CREDIT METRICS</vt:lpstr>
      <vt:lpstr> ROLLING 12 MONTHS CASH FORECAST – JUL 2022  TO JUN 2023 </vt:lpstr>
      <vt:lpstr>FINANCIAL PERFORMANCE OUTLOOK - PERIOD ENDED 31 MARCH 2023</vt:lpstr>
      <vt:lpstr>Financial summary</vt:lpstr>
      <vt:lpstr>07</vt:lpstr>
      <vt:lpstr>FUTURE OUTLOOK</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Zeenat Jaffer</dc:creator>
  <cp:lastModifiedBy>Fefekazi Sefara</cp:lastModifiedBy>
  <cp:revision>1446</cp:revision>
  <cp:lastPrinted>2016-09-22T08:48:17Z</cp:lastPrinted>
  <dcterms:created xsi:type="dcterms:W3CDTF">2011-01-12T12:11:52Z</dcterms:created>
  <dcterms:modified xsi:type="dcterms:W3CDTF">2022-10-11T13:42:29Z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4510263</vt:lpwstr>
  </property>
  <property fmtid="{D5CDD505-2E9C-101B-9397-08002B2CF9AE}" pid="3" name="NXPowerLiteSettings">
    <vt:lpwstr>C7000400038000</vt:lpwstr>
  </property>
  <property fmtid="{D5CDD505-2E9C-101B-9397-08002B2CF9AE}" pid="4" name="NXPowerLiteVersion">
    <vt:lpwstr>S9.0.1</vt:lpwstr>
  </property>
  <property fmtid="{D5CDD505-2E9C-101B-9397-08002B2CF9AE}" pid="5" name="ContentTypeId">
    <vt:lpwstr>0x0101008308408CFB453B46B074A7A9BAAD67E4</vt:lpwstr>
  </property>
  <property fmtid="{D5CDD505-2E9C-101B-9397-08002B2CF9AE}" pid="6" name="MSIP_Label_a11864d1-c16a-45ad-949f-bdea3b8c9e66_Enabled">
    <vt:lpwstr>true</vt:lpwstr>
  </property>
  <property fmtid="{D5CDD505-2E9C-101B-9397-08002B2CF9AE}" pid="7" name="MSIP_Label_a11864d1-c16a-45ad-949f-bdea3b8c9e66_SetDate">
    <vt:lpwstr>2022-10-11T13:42:28Z</vt:lpwstr>
  </property>
  <property fmtid="{D5CDD505-2E9C-101B-9397-08002B2CF9AE}" pid="8" name="MSIP_Label_a11864d1-c16a-45ad-949f-bdea3b8c9e66_Method">
    <vt:lpwstr>Standard</vt:lpwstr>
  </property>
  <property fmtid="{D5CDD505-2E9C-101B-9397-08002B2CF9AE}" pid="9" name="MSIP_Label_a11864d1-c16a-45ad-949f-bdea3b8c9e66_Name">
    <vt:lpwstr>Confidential</vt:lpwstr>
  </property>
  <property fmtid="{D5CDD505-2E9C-101B-9397-08002B2CF9AE}" pid="10" name="MSIP_Label_a11864d1-c16a-45ad-949f-bdea3b8c9e66_SiteId">
    <vt:lpwstr>fb62d46e-e86e-4673-ba82-b27b61d8202b</vt:lpwstr>
  </property>
  <property fmtid="{D5CDD505-2E9C-101B-9397-08002B2CF9AE}" pid="11" name="MSIP_Label_a11864d1-c16a-45ad-949f-bdea3b8c9e66_ActionId">
    <vt:lpwstr>8a7b8728-8488-4c57-afac-9891893ea128</vt:lpwstr>
  </property>
  <property fmtid="{D5CDD505-2E9C-101B-9397-08002B2CF9AE}" pid="12" name="MSIP_Label_a11864d1-c16a-45ad-949f-bdea3b8c9e66_ContentBits">
    <vt:lpwstr>3</vt:lpwstr>
  </property>
</Properties>
</file>