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7" r:id="rId2"/>
    <p:sldMasterId id="2147483706" r:id="rId3"/>
  </p:sldMasterIdLst>
  <p:notesMasterIdLst>
    <p:notesMasterId r:id="rId35"/>
  </p:notesMasterIdLst>
  <p:sldIdLst>
    <p:sldId id="256" r:id="rId4"/>
    <p:sldId id="257" r:id="rId5"/>
    <p:sldId id="258" r:id="rId6"/>
    <p:sldId id="263" r:id="rId7"/>
    <p:sldId id="299" r:id="rId8"/>
    <p:sldId id="266" r:id="rId9"/>
    <p:sldId id="268" r:id="rId10"/>
    <p:sldId id="267" r:id="rId11"/>
    <p:sldId id="259" r:id="rId12"/>
    <p:sldId id="260" r:id="rId13"/>
    <p:sldId id="270" r:id="rId14"/>
    <p:sldId id="271" r:id="rId15"/>
    <p:sldId id="273" r:id="rId16"/>
    <p:sldId id="274" r:id="rId17"/>
    <p:sldId id="275" r:id="rId18"/>
    <p:sldId id="276" r:id="rId19"/>
    <p:sldId id="277" r:id="rId20"/>
    <p:sldId id="279" r:id="rId21"/>
    <p:sldId id="283" r:id="rId22"/>
    <p:sldId id="286" r:id="rId23"/>
    <p:sldId id="288" r:id="rId24"/>
    <p:sldId id="294" r:id="rId25"/>
    <p:sldId id="293" r:id="rId26"/>
    <p:sldId id="296" r:id="rId27"/>
    <p:sldId id="297" r:id="rId28"/>
    <p:sldId id="289" r:id="rId29"/>
    <p:sldId id="298" r:id="rId30"/>
    <p:sldId id="292" r:id="rId31"/>
    <p:sldId id="285" r:id="rId32"/>
    <p:sldId id="290" r:id="rId33"/>
    <p:sldId id="28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584C1F-33EE-4E57-9ED5-8228F9EF2413}">
          <p14:sldIdLst>
            <p14:sldId id="256"/>
            <p14:sldId id="257"/>
            <p14:sldId id="258"/>
            <p14:sldId id="263"/>
            <p14:sldId id="299"/>
            <p14:sldId id="266"/>
            <p14:sldId id="268"/>
            <p14:sldId id="267"/>
            <p14:sldId id="259"/>
            <p14:sldId id="260"/>
            <p14:sldId id="270"/>
            <p14:sldId id="271"/>
            <p14:sldId id="273"/>
            <p14:sldId id="274"/>
            <p14:sldId id="275"/>
            <p14:sldId id="276"/>
            <p14:sldId id="277"/>
            <p14:sldId id="279"/>
            <p14:sldId id="283"/>
            <p14:sldId id="286"/>
            <p14:sldId id="288"/>
            <p14:sldId id="294"/>
            <p14:sldId id="293"/>
            <p14:sldId id="296"/>
            <p14:sldId id="297"/>
            <p14:sldId id="289"/>
            <p14:sldId id="298"/>
            <p14:sldId id="292"/>
            <p14:sldId id="285"/>
            <p14:sldId id="290"/>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lProcess2" loCatId="list" qsTypeId="urn:microsoft.com/office/officeart/2005/8/quickstyle/3d1" qsCatId="3D" csTypeId="urn:microsoft.com/office/officeart/2005/8/colors/colorful5" csCatId="colorful" phldr="1"/>
      <dgm:spPr/>
      <dgm:t>
        <a:bodyPr/>
        <a:lstStyle/>
        <a:p>
          <a:endParaRPr lang="en-US"/>
        </a:p>
      </dgm:t>
    </dgm:pt>
    <dgm:pt modelId="{42D71409-67F9-455C-8C6D-716D284AAA6B}">
      <dgm:prSet phldrT="[Text]"/>
      <dgm:spPr/>
      <dgm:t>
        <a:bodyPr/>
        <a:lstStyle/>
        <a:p>
          <a:r>
            <a:rPr lang="en-US" dirty="0" smtClean="0">
              <a:latin typeface="Arial" panose="020B0604020202020204" pitchFamily="34" charset="0"/>
              <a:cs typeface="Arial" panose="020B0604020202020204" pitchFamily="34" charset="0"/>
            </a:rPr>
            <a:t>Ballot paper deviation</a:t>
          </a:r>
        </a:p>
        <a:p>
          <a:r>
            <a:rPr lang="en-US" dirty="0" smtClean="0">
              <a:latin typeface="Arial" panose="020B0604020202020204" pitchFamily="34" charset="0"/>
              <a:cs typeface="Arial" panose="020B0604020202020204" pitchFamily="34" charset="0"/>
            </a:rPr>
            <a:t>R16 million </a:t>
          </a:r>
          <a:endParaRPr lang="en-US" dirty="0">
            <a:latin typeface="Arial" panose="020B0604020202020204" pitchFamily="34" charset="0"/>
            <a:cs typeface="Arial" panose="020B0604020202020204" pitchFamily="34" charset="0"/>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dgm:t>
        <a:bodyPr/>
        <a:lstStyle/>
        <a:p>
          <a:r>
            <a:rPr lang="en-US" dirty="0" smtClean="0">
              <a:latin typeface="Arial" panose="020B0604020202020204" pitchFamily="34" charset="0"/>
              <a:cs typeface="Arial" panose="020B0604020202020204" pitchFamily="34" charset="0"/>
            </a:rPr>
            <a:t>Leases with Municipalities</a:t>
          </a:r>
        </a:p>
        <a:p>
          <a:r>
            <a:rPr lang="en-US" dirty="0" smtClean="0">
              <a:latin typeface="Arial" panose="020B0604020202020204" pitchFamily="34" charset="0"/>
              <a:cs typeface="Arial" panose="020B0604020202020204" pitchFamily="34" charset="0"/>
            </a:rPr>
            <a:t>R5.2 million  </a:t>
          </a:r>
          <a:endParaRPr lang="en-US" dirty="0">
            <a:latin typeface="Arial" panose="020B0604020202020204" pitchFamily="34" charset="0"/>
            <a:cs typeface="Arial" panose="020B0604020202020204" pitchFamily="34" charset="0"/>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dgm:spPr/>
      <dgm:t>
        <a:bodyPr/>
        <a:lstStyle/>
        <a:p>
          <a:r>
            <a:rPr lang="en-US" dirty="0" smtClean="0">
              <a:latin typeface="Arial" panose="020B0604020202020204" pitchFamily="34" charset="0"/>
              <a:cs typeface="Arial" panose="020B0604020202020204" pitchFamily="34" charset="0"/>
            </a:rPr>
            <a:t>Internal</a:t>
          </a:r>
          <a:r>
            <a:rPr lang="en-US" baseline="0" dirty="0" smtClean="0">
              <a:latin typeface="Arial" panose="020B0604020202020204" pitchFamily="34" charset="0"/>
              <a:cs typeface="Arial" panose="020B0604020202020204" pitchFamily="34" charset="0"/>
            </a:rPr>
            <a:t> Audit Panel</a:t>
          </a:r>
        </a:p>
        <a:p>
          <a:r>
            <a:rPr lang="en-US" baseline="0" dirty="0" smtClean="0">
              <a:latin typeface="Arial" panose="020B0604020202020204" pitchFamily="34" charset="0"/>
              <a:cs typeface="Arial" panose="020B0604020202020204" pitchFamily="34" charset="0"/>
            </a:rPr>
            <a:t>R41 million </a:t>
          </a:r>
          <a:endParaRPr lang="en-US" dirty="0">
            <a:latin typeface="Arial" panose="020B0604020202020204" pitchFamily="34" charset="0"/>
            <a:cs typeface="Arial" panose="020B0604020202020204" pitchFamily="34" charset="0"/>
          </a:endParaRP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B6D9DE15-697B-42C2-B6A1-CE31260EED93}">
      <dgm:prSet phldrT="[Text]"/>
      <dgm:spPr/>
      <dgm:t>
        <a:bodyPr/>
        <a:lstStyle/>
        <a:p>
          <a:r>
            <a:rPr lang="en-US" dirty="0" smtClean="0">
              <a:latin typeface="Arial" panose="020B0604020202020204" pitchFamily="34" charset="0"/>
              <a:cs typeface="Arial" panose="020B0604020202020204" pitchFamily="34" charset="0"/>
            </a:rPr>
            <a:t>Other matters</a:t>
          </a:r>
        </a:p>
        <a:p>
          <a:r>
            <a:rPr lang="en-US" dirty="0" smtClean="0">
              <a:latin typeface="Arial" panose="020B0604020202020204" pitchFamily="34" charset="0"/>
              <a:cs typeface="Arial" panose="020B0604020202020204" pitchFamily="34" charset="0"/>
            </a:rPr>
            <a:t>R12 million  </a:t>
          </a:r>
          <a:endParaRPr lang="en-US" dirty="0">
            <a:latin typeface="Arial" panose="020B0604020202020204" pitchFamily="34" charset="0"/>
            <a:cs typeface="Arial" panose="020B0604020202020204" pitchFamily="34" charset="0"/>
          </a:endParaRPr>
        </a:p>
      </dgm:t>
    </dgm:pt>
    <dgm:pt modelId="{EAC9FC21-5112-4CCF-8070-06ED15ED24ED}" type="parTrans" cxnId="{40513FB0-F94C-499F-9A0B-9E0341D0A0C2}">
      <dgm:prSet/>
      <dgm:spPr/>
      <dgm:t>
        <a:bodyPr/>
        <a:lstStyle/>
        <a:p>
          <a:endParaRPr lang="en-US"/>
        </a:p>
      </dgm:t>
    </dgm:pt>
    <dgm:pt modelId="{B605B681-1ACB-4650-8600-F9223ABDDC16}" type="sibTrans" cxnId="{40513FB0-F94C-499F-9A0B-9E0341D0A0C2}">
      <dgm:prSet/>
      <dgm:spPr/>
      <dgm:t>
        <a:bodyPr/>
        <a:lstStyle/>
        <a:p>
          <a:endParaRPr lang="en-US"/>
        </a:p>
      </dgm:t>
    </dgm:pt>
    <dgm:pt modelId="{6CF284C3-4A70-4432-8F33-E75A802B3330}">
      <dgm:prSet/>
      <dgm:spPr/>
      <dgm:t>
        <a:bodyPr/>
        <a:lstStyle/>
        <a:p>
          <a:r>
            <a:rPr lang="en-US" dirty="0" smtClean="0">
              <a:latin typeface="Arial" panose="020B0604020202020204" pitchFamily="34" charset="0"/>
              <a:cs typeface="Arial" panose="020B0604020202020204" pitchFamily="34" charset="0"/>
            </a:rPr>
            <a:t>Condonment</a:t>
          </a:r>
          <a:r>
            <a:rPr lang="en-US" dirty="0" smtClean="0"/>
            <a:t> in </a:t>
          </a:r>
          <a:r>
            <a:rPr lang="en-US" dirty="0" smtClean="0">
              <a:latin typeface="Arial" panose="020B0604020202020204" pitchFamily="34" charset="0"/>
              <a:cs typeface="Arial" panose="020B0604020202020204" pitchFamily="34" charset="0"/>
            </a:rPr>
            <a:t>progress</a:t>
          </a:r>
          <a:r>
            <a:rPr lang="en-US" dirty="0" smtClean="0"/>
            <a:t>  .R2,2 million has been condoned </a:t>
          </a:r>
          <a:endParaRPr lang="en-US" dirty="0"/>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3AF880A5-0F00-4315-A5DF-1FE656798601}">
      <dgm:prSet phldrT="[Text]"/>
      <dgm:spPr/>
      <dgm:t>
        <a:bodyPr/>
        <a:lstStyle/>
        <a:p>
          <a:r>
            <a:rPr lang="en-US" dirty="0" smtClean="0">
              <a:latin typeface="Arial" panose="020B0604020202020204" pitchFamily="34" charset="0"/>
              <a:cs typeface="Arial" panose="020B0604020202020204" pitchFamily="34" charset="0"/>
            </a:rPr>
            <a:t>Identified by management </a:t>
          </a:r>
          <a:endParaRPr lang="en-US" dirty="0">
            <a:latin typeface="Arial" panose="020B0604020202020204" pitchFamily="34" charset="0"/>
            <a:cs typeface="Arial" panose="020B0604020202020204" pitchFamily="34" charset="0"/>
          </a:endParaRPr>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8EA7219F-BDB2-48EB-9EEB-3133522D132E}">
      <dgm:prSet phldrT="[Text]" custT="1"/>
      <dgm:spPr/>
      <dgm:t>
        <a:bodyPr/>
        <a:lstStyle/>
        <a:p>
          <a:r>
            <a:rPr lang="en-US" sz="1400" dirty="0" smtClean="0">
              <a:latin typeface="Arial" panose="020B0604020202020204" pitchFamily="34" charset="0"/>
              <a:cs typeface="Arial" panose="020B0604020202020204" pitchFamily="34" charset="0"/>
            </a:rPr>
            <a:t>R16 million condoned by National Treasury</a:t>
          </a:r>
        </a:p>
        <a:p>
          <a:r>
            <a:rPr lang="en-US" sz="1200" dirty="0" smtClean="0"/>
            <a:t> </a:t>
          </a:r>
          <a:endParaRPr lang="en-US" sz="1200" dirty="0"/>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BE788BF5-FE9F-4C7D-A1CD-9232D7860179}">
      <dgm:prSet phldrT="[Text]"/>
      <dgm:spPr/>
      <dgm:t>
        <a:bodyPr/>
        <a:lstStyle/>
        <a:p>
          <a:r>
            <a:rPr lang="en-US" dirty="0" smtClean="0"/>
            <a:t>Prior </a:t>
          </a:r>
          <a:r>
            <a:rPr lang="en-US" dirty="0" smtClean="0">
              <a:latin typeface="Arial" panose="020B0604020202020204" pitchFamily="34" charset="0"/>
              <a:cs typeface="Arial" panose="020B0604020202020204" pitchFamily="34" charset="0"/>
            </a:rPr>
            <a:t>years</a:t>
          </a:r>
          <a:r>
            <a:rPr lang="en-US" dirty="0" smtClean="0"/>
            <a:t> non-compliance</a:t>
          </a:r>
          <a:endParaRPr lang="en-US" dirty="0"/>
        </a:p>
      </dgm:t>
    </dgm:pt>
    <dgm:pt modelId="{963A52CB-C772-45F2-8A30-8ABA6B14D3CE}" type="parTrans" cxnId="{35013F34-57BC-4E3C-A003-07C0E49926DB}">
      <dgm:prSet/>
      <dgm:spPr/>
      <dgm:t>
        <a:bodyPr/>
        <a:lstStyle/>
        <a:p>
          <a:endParaRPr lang="en-US"/>
        </a:p>
      </dgm:t>
    </dgm:pt>
    <dgm:pt modelId="{88191C5E-55BA-42F2-B842-FC86CBBADC0F}" type="sibTrans" cxnId="{35013F34-57BC-4E3C-A003-07C0E49926DB}">
      <dgm:prSet/>
      <dgm:spPr/>
      <dgm:t>
        <a:bodyPr/>
        <a:lstStyle/>
        <a:p>
          <a:endParaRPr lang="en-US"/>
        </a:p>
      </dgm:t>
    </dgm:pt>
    <dgm:pt modelId="{DDCF078C-D429-4F3D-A86A-601C37333F0E}">
      <dgm:prSet phldrT="[Text]"/>
      <dgm:spPr/>
      <dgm:t>
        <a:bodyPr/>
        <a:lstStyle/>
        <a:p>
          <a:r>
            <a:rPr lang="en-US" dirty="0" smtClean="0"/>
            <a:t>Condoment process in progress </a:t>
          </a:r>
          <a:endParaRPr lang="en-US" dirty="0"/>
        </a:p>
      </dgm:t>
    </dgm:pt>
    <dgm:pt modelId="{1882E0FC-22B0-4EC0-AFEA-6913C3E42D04}" type="parTrans" cxnId="{8ED196F6-6553-443C-AAB2-40F72E795577}">
      <dgm:prSet/>
      <dgm:spPr/>
      <dgm:t>
        <a:bodyPr/>
        <a:lstStyle/>
        <a:p>
          <a:endParaRPr lang="en-US"/>
        </a:p>
      </dgm:t>
    </dgm:pt>
    <dgm:pt modelId="{E265BFA4-891C-408C-98FC-08B80CC170BD}" type="sibTrans" cxnId="{8ED196F6-6553-443C-AAB2-40F72E795577}">
      <dgm:prSet/>
      <dgm:spPr/>
      <dgm:t>
        <a:bodyPr/>
        <a:lstStyle/>
        <a:p>
          <a:endParaRPr lang="en-US"/>
        </a:p>
      </dgm:t>
    </dgm:pt>
    <dgm:pt modelId="{D416A02A-0A88-4E36-B734-A21335A8DD2D}">
      <dgm:prSet phldrT="[Text]"/>
      <dgm:spPr/>
      <dgm:t>
        <a:bodyPr/>
        <a:lstStyle/>
        <a:p>
          <a:r>
            <a:rPr lang="en-US" dirty="0" smtClean="0"/>
            <a:t>Secondary procument non-compliant  </a:t>
          </a:r>
          <a:endParaRPr lang="en-US" dirty="0"/>
        </a:p>
      </dgm:t>
    </dgm:pt>
    <dgm:pt modelId="{FC806BFF-490C-4885-AC46-7E363DD85082}" type="parTrans" cxnId="{F5E63DE7-E621-486A-821D-56723B2BF235}">
      <dgm:prSet/>
      <dgm:spPr/>
      <dgm:t>
        <a:bodyPr/>
        <a:lstStyle/>
        <a:p>
          <a:endParaRPr lang="en-US"/>
        </a:p>
      </dgm:t>
    </dgm:pt>
    <dgm:pt modelId="{D3B5DA4F-29AB-46CB-9796-98FE9606C128}" type="sibTrans" cxnId="{F5E63DE7-E621-486A-821D-56723B2BF235}">
      <dgm:prSet/>
      <dgm:spPr/>
      <dgm:t>
        <a:bodyPr/>
        <a:lstStyle/>
        <a:p>
          <a:endParaRPr lang="en-US"/>
        </a:p>
      </dgm:t>
    </dgm:pt>
    <dgm:pt modelId="{0175455E-C54B-45D4-9F64-0589EB6B3316}">
      <dgm:prSet phldrT="[Text]"/>
      <dgm:spPr/>
      <dgm:t>
        <a:bodyPr/>
        <a:lstStyle/>
        <a:p>
          <a:r>
            <a:rPr lang="en-US" dirty="0" smtClean="0"/>
            <a:t>Prior year non-compliance </a:t>
          </a:r>
          <a:endParaRPr lang="en-US" dirty="0"/>
        </a:p>
      </dgm:t>
    </dgm:pt>
    <dgm:pt modelId="{88BD4BDB-1D85-4113-AFEC-21431AF63D5F}" type="parTrans" cxnId="{C8B436FC-B783-46B4-A145-3B3B3DD3B3F9}">
      <dgm:prSet/>
      <dgm:spPr/>
      <dgm:t>
        <a:bodyPr/>
        <a:lstStyle/>
        <a:p>
          <a:endParaRPr lang="en-US"/>
        </a:p>
      </dgm:t>
    </dgm:pt>
    <dgm:pt modelId="{814ADA3B-AA89-4AB7-868E-C824585A3ABB}" type="sibTrans" cxnId="{C8B436FC-B783-46B4-A145-3B3B3DD3B3F9}">
      <dgm:prSet/>
      <dgm:spPr/>
      <dgm:t>
        <a:bodyPr/>
        <a:lstStyle/>
        <a:p>
          <a:endParaRPr lang="en-US"/>
        </a:p>
      </dgm:t>
    </dgm:pt>
    <dgm:pt modelId="{3551CAD4-3424-43CF-9459-6D2E19D66674}">
      <dgm:prSet phldrT="[Text]"/>
      <dgm:spPr/>
      <dgm:t>
        <a:bodyPr/>
        <a:lstStyle/>
        <a:p>
          <a:r>
            <a:rPr lang="en-US" dirty="0" smtClean="0"/>
            <a:t>Current year </a:t>
          </a:r>
          <a:r>
            <a:rPr lang="en-US" dirty="0" smtClean="0">
              <a:latin typeface="Arial" panose="020B0604020202020204" pitchFamily="34" charset="0"/>
              <a:cs typeface="Arial" panose="020B0604020202020204" pitchFamily="34" charset="0"/>
            </a:rPr>
            <a:t>non-compliance</a:t>
          </a:r>
          <a:r>
            <a:rPr lang="en-US" dirty="0" smtClean="0"/>
            <a:t> </a:t>
          </a:r>
          <a:endParaRPr lang="en-US" dirty="0"/>
        </a:p>
      </dgm:t>
    </dgm:pt>
    <dgm:pt modelId="{73751E78-C627-488D-BF9B-4C816E05B749}" type="parTrans" cxnId="{D192CE2B-5093-4604-B02E-4656A1CA8B30}">
      <dgm:prSet/>
      <dgm:spPr/>
      <dgm:t>
        <a:bodyPr/>
        <a:lstStyle/>
        <a:p>
          <a:endParaRPr lang="en-US"/>
        </a:p>
      </dgm:t>
    </dgm:pt>
    <dgm:pt modelId="{16C98800-915E-4AF6-9A91-547E82931735}" type="sibTrans" cxnId="{D192CE2B-5093-4604-B02E-4656A1CA8B30}">
      <dgm:prSet/>
      <dgm:spPr/>
      <dgm:t>
        <a:bodyPr/>
        <a:lstStyle/>
        <a:p>
          <a:endParaRPr lang="en-US"/>
        </a:p>
      </dgm:t>
    </dgm:pt>
    <dgm:pt modelId="{676F5458-5A50-49F9-AF77-6D2FFCFB8FE4}">
      <dgm:prSet phldrT="[Text]"/>
      <dgm:spPr/>
      <dgm:t>
        <a:bodyPr/>
        <a:lstStyle/>
        <a:p>
          <a:r>
            <a:rPr lang="en-US" dirty="0" smtClean="0">
              <a:latin typeface="Arial" panose="020B0604020202020204" pitchFamily="34" charset="0"/>
              <a:cs typeface="Arial" panose="020B0604020202020204" pitchFamily="34" charset="0"/>
            </a:rPr>
            <a:t>There was a shortage of ballot papers </a:t>
          </a:r>
          <a:endParaRPr lang="en-US" dirty="0">
            <a:latin typeface="Arial" panose="020B0604020202020204" pitchFamily="34" charset="0"/>
            <a:cs typeface="Arial" panose="020B0604020202020204" pitchFamily="34" charset="0"/>
          </a:endParaRPr>
        </a:p>
      </dgm:t>
    </dgm:pt>
    <dgm:pt modelId="{8EA28750-EDA6-454E-B164-5860EA9F900C}" type="parTrans" cxnId="{CE921208-E47D-4940-8097-64773CA6B2DD}">
      <dgm:prSet/>
      <dgm:spPr/>
      <dgm:t>
        <a:bodyPr/>
        <a:lstStyle/>
        <a:p>
          <a:endParaRPr lang="en-US"/>
        </a:p>
      </dgm:t>
    </dgm:pt>
    <dgm:pt modelId="{30BEF2A0-1EA6-4A7D-962E-807A748CE6B5}" type="sibTrans" cxnId="{CE921208-E47D-4940-8097-64773CA6B2DD}">
      <dgm:prSet/>
      <dgm:spPr/>
      <dgm:t>
        <a:bodyPr/>
        <a:lstStyle/>
        <a:p>
          <a:endParaRPr lang="en-US"/>
        </a:p>
      </dgm:t>
    </dgm:pt>
    <dgm:pt modelId="{4617270A-35F6-46C9-BB3E-E21781B79850}">
      <dgm:prSet phldrT="[Text]"/>
      <dgm:spPr/>
      <dgm:t>
        <a:bodyPr/>
        <a:lstStyle/>
        <a:p>
          <a:r>
            <a:rPr lang="en-US" dirty="0" smtClean="0"/>
            <a:t>Identified by management</a:t>
          </a:r>
          <a:endParaRPr lang="en-US" dirty="0"/>
        </a:p>
      </dgm:t>
    </dgm:pt>
    <dgm:pt modelId="{2F92BE5E-56A9-4159-B8F8-25C811F37D41}" type="parTrans" cxnId="{F3E28200-6FE9-4538-AB84-0F23FC76E5C2}">
      <dgm:prSet/>
      <dgm:spPr/>
      <dgm:t>
        <a:bodyPr/>
        <a:lstStyle/>
        <a:p>
          <a:endParaRPr lang="en-US"/>
        </a:p>
      </dgm:t>
    </dgm:pt>
    <dgm:pt modelId="{8CC2C3D4-F6A2-403F-A00A-992980F0BF35}" type="sibTrans" cxnId="{F3E28200-6FE9-4538-AB84-0F23FC76E5C2}">
      <dgm:prSet/>
      <dgm:spPr/>
      <dgm:t>
        <a:bodyPr/>
        <a:lstStyle/>
        <a:p>
          <a:endParaRPr lang="en-US"/>
        </a:p>
      </dgm:t>
    </dgm:pt>
    <dgm:pt modelId="{9F7ED2DB-84EF-4DEF-A4C4-3F6BEAB6106C}">
      <dgm:prSet phldrT="[Text]"/>
      <dgm:spPr/>
      <dgm:t>
        <a:bodyPr/>
        <a:lstStyle/>
        <a:p>
          <a:r>
            <a:rPr lang="en-US" dirty="0" smtClean="0"/>
            <a:t>Identified by </a:t>
          </a:r>
          <a:r>
            <a:rPr lang="en-US" dirty="0" smtClean="0">
              <a:latin typeface="Arial" panose="020B0604020202020204" pitchFamily="34" charset="0"/>
              <a:cs typeface="Arial" panose="020B0604020202020204" pitchFamily="34" charset="0"/>
            </a:rPr>
            <a:t>management</a:t>
          </a:r>
          <a:r>
            <a:rPr lang="en-US" dirty="0" smtClean="0"/>
            <a:t>  </a:t>
          </a:r>
          <a:endParaRPr lang="en-US" dirty="0"/>
        </a:p>
      </dgm:t>
    </dgm:pt>
    <dgm:pt modelId="{6EA54890-45B9-4832-B94D-FF241EC8269C}" type="parTrans" cxnId="{7646C355-8AFF-4673-B03D-4736BB06D50E}">
      <dgm:prSet/>
      <dgm:spPr/>
      <dgm:t>
        <a:bodyPr/>
        <a:lstStyle/>
        <a:p>
          <a:endParaRPr lang="en-US"/>
        </a:p>
      </dgm:t>
    </dgm:pt>
    <dgm:pt modelId="{A5FA8A60-E1EE-412D-A934-6187856560AE}" type="sibTrans" cxnId="{7646C355-8AFF-4673-B03D-4736BB06D50E}">
      <dgm:prSet/>
      <dgm:spPr/>
      <dgm:t>
        <a:bodyPr/>
        <a:lstStyle/>
        <a:p>
          <a:endParaRPr lang="en-US"/>
        </a:p>
      </dgm:t>
    </dgm:pt>
    <dgm:pt modelId="{E15FF855-A767-4B22-8E7D-A40C1ADA4A6B}">
      <dgm:prSet phldrT="[Text]"/>
      <dgm:spPr/>
      <dgm:t>
        <a:bodyPr/>
        <a:lstStyle/>
        <a:p>
          <a:r>
            <a:rPr lang="en-US" dirty="0" smtClean="0"/>
            <a:t> Prior year non-compliance   </a:t>
          </a:r>
          <a:endParaRPr lang="en-US" dirty="0"/>
        </a:p>
      </dgm:t>
    </dgm:pt>
    <dgm:pt modelId="{5C63655E-61CD-4AA0-9F06-8F6FEB4A5A04}" type="parTrans" cxnId="{4CEB8977-D74A-4881-AEF2-AB3301D869B1}">
      <dgm:prSet/>
      <dgm:spPr/>
      <dgm:t>
        <a:bodyPr/>
        <a:lstStyle/>
        <a:p>
          <a:endParaRPr lang="en-US"/>
        </a:p>
      </dgm:t>
    </dgm:pt>
    <dgm:pt modelId="{E2A56EFD-B1DA-4743-8A14-9456E083C12D}" type="sibTrans" cxnId="{4CEB8977-D74A-4881-AEF2-AB3301D869B1}">
      <dgm:prSet/>
      <dgm:spPr/>
      <dgm:t>
        <a:bodyPr/>
        <a:lstStyle/>
        <a:p>
          <a:endParaRPr lang="en-US"/>
        </a:p>
      </dgm:t>
    </dgm:pt>
    <dgm:pt modelId="{48D3CD5A-EEB9-408E-9DB4-66070AAB5672}">
      <dgm:prSet/>
      <dgm:spPr/>
      <dgm:t>
        <a:bodyPr/>
        <a:lstStyle/>
        <a:p>
          <a:r>
            <a:rPr lang="en-US" dirty="0" smtClean="0">
              <a:latin typeface="Arial" panose="020B0604020202020204" pitchFamily="34" charset="0"/>
              <a:cs typeface="Arial" panose="020B0604020202020204" pitchFamily="34" charset="0"/>
            </a:rPr>
            <a:t>Administrative</a:t>
          </a:r>
          <a:r>
            <a:rPr lang="en-US" dirty="0" smtClean="0"/>
            <a:t> and political challenges </a:t>
          </a:r>
          <a:endParaRPr lang="en-US" dirty="0"/>
        </a:p>
      </dgm:t>
    </dgm:pt>
    <dgm:pt modelId="{0F3E5F6C-3052-4AAE-B85C-981D9D8F3BEE}" type="parTrans" cxnId="{D1A9445A-41B9-49FF-8ED8-E556824AE67C}">
      <dgm:prSet/>
      <dgm:spPr/>
      <dgm:t>
        <a:bodyPr/>
        <a:lstStyle/>
        <a:p>
          <a:endParaRPr lang="en-US"/>
        </a:p>
      </dgm:t>
    </dgm:pt>
    <dgm:pt modelId="{D3D8DA6A-661F-4BC6-8D4E-AC55B17E4159}" type="sibTrans" cxnId="{D1A9445A-41B9-49FF-8ED8-E556824AE67C}">
      <dgm:prSet/>
      <dgm:spPr/>
      <dgm:t>
        <a:bodyPr/>
        <a:lstStyle/>
        <a:p>
          <a:endParaRPr lang="en-US"/>
        </a:p>
      </dgm:t>
    </dgm:pt>
    <dgm:pt modelId="{090E2B70-C1AC-4699-8B80-21F492B51B4D}">
      <dgm:prSet/>
      <dgm:spPr/>
      <dgm:t>
        <a:bodyPr/>
        <a:lstStyle/>
        <a:p>
          <a:r>
            <a:rPr lang="en-US" dirty="0" smtClean="0"/>
            <a:t>Identified by management </a:t>
          </a:r>
          <a:endParaRPr lang="en-US" dirty="0"/>
        </a:p>
      </dgm:t>
    </dgm:pt>
    <dgm:pt modelId="{E604356F-D001-4786-BF52-730E0E7D27BD}" type="parTrans" cxnId="{4F3BE7F8-E1C3-46BE-9800-3492A1740BBE}">
      <dgm:prSet/>
      <dgm:spPr/>
      <dgm:t>
        <a:bodyPr/>
        <a:lstStyle/>
        <a:p>
          <a:endParaRPr lang="en-US"/>
        </a:p>
      </dgm:t>
    </dgm:pt>
    <dgm:pt modelId="{1DF6DA38-B96E-43FD-8D8F-EFB20696CD43}" type="sibTrans" cxnId="{4F3BE7F8-E1C3-46BE-9800-3492A1740BBE}">
      <dgm:prSet/>
      <dgm:spPr/>
      <dgm:t>
        <a:bodyPr/>
        <a:lstStyle/>
        <a:p>
          <a:endParaRPr lang="en-US"/>
        </a:p>
      </dgm:t>
    </dgm:pt>
    <dgm:pt modelId="{8EBBEB95-0962-4075-BE36-945F08417BD2}">
      <dgm:prSet/>
      <dgm:spPr/>
      <dgm:t>
        <a:bodyPr/>
        <a:lstStyle/>
        <a:p>
          <a:r>
            <a:rPr lang="en-US" dirty="0" smtClean="0"/>
            <a:t>Non-compliance with National Treasury regulations </a:t>
          </a:r>
          <a:endParaRPr lang="en-US" dirty="0"/>
        </a:p>
      </dgm:t>
    </dgm:pt>
    <dgm:pt modelId="{7E43C2C7-2173-441F-9DCA-D5F72FBB2374}" type="parTrans" cxnId="{6785E339-7A05-40E8-BD43-EB09B5E43E6C}">
      <dgm:prSet/>
      <dgm:spPr/>
      <dgm:t>
        <a:bodyPr/>
        <a:lstStyle/>
        <a:p>
          <a:endParaRPr lang="en-US"/>
        </a:p>
      </dgm:t>
    </dgm:pt>
    <dgm:pt modelId="{142505CB-CB48-431A-A271-29C40F57FDEA}" type="sibTrans" cxnId="{6785E339-7A05-40E8-BD43-EB09B5E43E6C}">
      <dgm:prSet/>
      <dgm:spPr/>
      <dgm:t>
        <a:bodyPr/>
        <a:lstStyle/>
        <a:p>
          <a:endParaRPr lang="en-US"/>
        </a:p>
      </dgm:t>
    </dgm:pt>
    <dgm:pt modelId="{B71B53F7-998B-400D-9489-D75A1E2F7F76}">
      <dgm:prSet/>
      <dgm:spPr/>
      <dgm:t>
        <a:bodyPr/>
        <a:lstStyle/>
        <a:p>
          <a:r>
            <a:rPr lang="en-US" dirty="0" smtClean="0"/>
            <a:t>Condonment process in progress.R1,5 million has been condoned  </a:t>
          </a:r>
          <a:endParaRPr lang="en-US" dirty="0"/>
        </a:p>
      </dgm:t>
    </dgm:pt>
    <dgm:pt modelId="{6D3B651E-32DF-44A6-8763-6576CD7DB176}" type="parTrans" cxnId="{D98BFB40-C237-4C7D-AC28-DD88F02EA833}">
      <dgm:prSet/>
      <dgm:spPr/>
      <dgm:t>
        <a:bodyPr/>
        <a:lstStyle/>
        <a:p>
          <a:endParaRPr lang="en-US"/>
        </a:p>
      </dgm:t>
    </dgm:pt>
    <dgm:pt modelId="{2961839C-4EA7-40C2-B08A-CAA9750BB483}" type="sibTrans" cxnId="{D98BFB40-C237-4C7D-AC28-DD88F02EA833}">
      <dgm:prSet/>
      <dgm:spPr/>
      <dgm:t>
        <a:bodyPr/>
        <a:lstStyle/>
        <a:p>
          <a:endParaRPr lang="en-US"/>
        </a:p>
      </dgm:t>
    </dgm:pt>
    <dgm:pt modelId="{5380881D-8D03-49B3-BDAB-CFE779E3DE12}" type="pres">
      <dgm:prSet presAssocID="{B9C32B05-62EA-407A-B21C-2310C7945705}" presName="theList" presStyleCnt="0">
        <dgm:presLayoutVars>
          <dgm:dir/>
          <dgm:animLvl val="lvl"/>
          <dgm:resizeHandles val="exact"/>
        </dgm:presLayoutVars>
      </dgm:prSet>
      <dgm:spPr/>
      <dgm:t>
        <a:bodyPr/>
        <a:lstStyle/>
        <a:p>
          <a:endParaRPr lang="en-US"/>
        </a:p>
      </dgm:t>
    </dgm:pt>
    <dgm:pt modelId="{A0AA6A7B-E9B2-4DE0-B944-F91637DBFDE3}" type="pres">
      <dgm:prSet presAssocID="{42D71409-67F9-455C-8C6D-716D284AAA6B}" presName="compNode" presStyleCnt="0"/>
      <dgm:spPr/>
      <dgm:t>
        <a:bodyPr/>
        <a:lstStyle/>
        <a:p>
          <a:endParaRPr lang="en-US"/>
        </a:p>
      </dgm:t>
    </dgm:pt>
    <dgm:pt modelId="{56E92098-D0A7-4527-BD43-3C8AA126117A}" type="pres">
      <dgm:prSet presAssocID="{42D71409-67F9-455C-8C6D-716D284AAA6B}" presName="aNode" presStyleLbl="bgShp" presStyleIdx="0" presStyleCnt="4"/>
      <dgm:spPr/>
      <dgm:t>
        <a:bodyPr/>
        <a:lstStyle/>
        <a:p>
          <a:endParaRPr lang="en-US"/>
        </a:p>
      </dgm:t>
    </dgm:pt>
    <dgm:pt modelId="{E1BEDCB6-409B-4EF6-9097-0FFCBC996126}" type="pres">
      <dgm:prSet presAssocID="{42D71409-67F9-455C-8C6D-716D284AAA6B}" presName="textNode" presStyleLbl="bgShp" presStyleIdx="0" presStyleCnt="4"/>
      <dgm:spPr/>
      <dgm:t>
        <a:bodyPr/>
        <a:lstStyle/>
        <a:p>
          <a:endParaRPr lang="en-US"/>
        </a:p>
      </dgm:t>
    </dgm:pt>
    <dgm:pt modelId="{20D70784-7142-4877-B2D2-38C8209B84C8}" type="pres">
      <dgm:prSet presAssocID="{42D71409-67F9-455C-8C6D-716D284AAA6B}" presName="compChildNode" presStyleCnt="0"/>
      <dgm:spPr/>
      <dgm:t>
        <a:bodyPr/>
        <a:lstStyle/>
        <a:p>
          <a:endParaRPr lang="en-US"/>
        </a:p>
      </dgm:t>
    </dgm:pt>
    <dgm:pt modelId="{B0225E84-74BD-45F3-B866-07693B18ADEB}" type="pres">
      <dgm:prSet presAssocID="{42D71409-67F9-455C-8C6D-716D284AAA6B}" presName="theInnerList" presStyleCnt="0"/>
      <dgm:spPr/>
      <dgm:t>
        <a:bodyPr/>
        <a:lstStyle/>
        <a:p>
          <a:endParaRPr lang="en-US"/>
        </a:p>
      </dgm:t>
    </dgm:pt>
    <dgm:pt modelId="{20B7C13D-6FBA-4354-BB48-C02A85F54691}" type="pres">
      <dgm:prSet presAssocID="{8EA7219F-BDB2-48EB-9EEB-3133522D132E}" presName="childNode" presStyleLbl="node1" presStyleIdx="0" presStyleCnt="16">
        <dgm:presLayoutVars>
          <dgm:bulletEnabled val="1"/>
        </dgm:presLayoutVars>
      </dgm:prSet>
      <dgm:spPr/>
      <dgm:t>
        <a:bodyPr/>
        <a:lstStyle/>
        <a:p>
          <a:endParaRPr lang="en-US"/>
        </a:p>
      </dgm:t>
    </dgm:pt>
    <dgm:pt modelId="{C919620B-C2AE-44BF-8776-851B85ACDD60}" type="pres">
      <dgm:prSet presAssocID="{8EA7219F-BDB2-48EB-9EEB-3133522D132E}" presName="aSpace2" presStyleCnt="0"/>
      <dgm:spPr/>
      <dgm:t>
        <a:bodyPr/>
        <a:lstStyle/>
        <a:p>
          <a:endParaRPr lang="en-US"/>
        </a:p>
      </dgm:t>
    </dgm:pt>
    <dgm:pt modelId="{757E7F99-46BD-4A4C-9FDE-DAE83BBF0464}" type="pres">
      <dgm:prSet presAssocID="{676F5458-5A50-49F9-AF77-6D2FFCFB8FE4}" presName="childNode" presStyleLbl="node1" presStyleIdx="1" presStyleCnt="16">
        <dgm:presLayoutVars>
          <dgm:bulletEnabled val="1"/>
        </dgm:presLayoutVars>
      </dgm:prSet>
      <dgm:spPr/>
      <dgm:t>
        <a:bodyPr/>
        <a:lstStyle/>
        <a:p>
          <a:endParaRPr lang="en-US"/>
        </a:p>
      </dgm:t>
    </dgm:pt>
    <dgm:pt modelId="{E6E705EC-1577-4DF1-800F-1DD3572AA2BB}" type="pres">
      <dgm:prSet presAssocID="{676F5458-5A50-49F9-AF77-6D2FFCFB8FE4}" presName="aSpace2" presStyleCnt="0"/>
      <dgm:spPr/>
      <dgm:t>
        <a:bodyPr/>
        <a:lstStyle/>
        <a:p>
          <a:endParaRPr lang="en-US"/>
        </a:p>
      </dgm:t>
    </dgm:pt>
    <dgm:pt modelId="{F7893DE0-D110-4268-90E3-355831E683DB}" type="pres">
      <dgm:prSet presAssocID="{3551CAD4-3424-43CF-9459-6D2E19D66674}" presName="childNode" presStyleLbl="node1" presStyleIdx="2" presStyleCnt="16">
        <dgm:presLayoutVars>
          <dgm:bulletEnabled val="1"/>
        </dgm:presLayoutVars>
      </dgm:prSet>
      <dgm:spPr/>
      <dgm:t>
        <a:bodyPr/>
        <a:lstStyle/>
        <a:p>
          <a:endParaRPr lang="en-US"/>
        </a:p>
      </dgm:t>
    </dgm:pt>
    <dgm:pt modelId="{6B9F7574-A1FF-489B-817F-5D8E2936A77C}" type="pres">
      <dgm:prSet presAssocID="{3551CAD4-3424-43CF-9459-6D2E19D66674}" presName="aSpace2" presStyleCnt="0"/>
      <dgm:spPr/>
      <dgm:t>
        <a:bodyPr/>
        <a:lstStyle/>
        <a:p>
          <a:endParaRPr lang="en-US"/>
        </a:p>
      </dgm:t>
    </dgm:pt>
    <dgm:pt modelId="{228E7B5C-7E09-44B1-9C61-509C3B577F3A}" type="pres">
      <dgm:prSet presAssocID="{3AF880A5-0F00-4315-A5DF-1FE656798601}" presName="childNode" presStyleLbl="node1" presStyleIdx="3" presStyleCnt="16">
        <dgm:presLayoutVars>
          <dgm:bulletEnabled val="1"/>
        </dgm:presLayoutVars>
      </dgm:prSet>
      <dgm:spPr/>
      <dgm:t>
        <a:bodyPr/>
        <a:lstStyle/>
        <a:p>
          <a:endParaRPr lang="en-US"/>
        </a:p>
      </dgm:t>
    </dgm:pt>
    <dgm:pt modelId="{6214F7CD-BDF6-489E-BB15-717BBA92ADC2}" type="pres">
      <dgm:prSet presAssocID="{42D71409-67F9-455C-8C6D-716D284AAA6B}" presName="aSpace" presStyleCnt="0"/>
      <dgm:spPr/>
      <dgm:t>
        <a:bodyPr/>
        <a:lstStyle/>
        <a:p>
          <a:endParaRPr lang="en-US"/>
        </a:p>
      </dgm:t>
    </dgm:pt>
    <dgm:pt modelId="{85980396-B345-454C-B1F2-75A24F630E6D}" type="pres">
      <dgm:prSet presAssocID="{F66099B6-DBBD-4AB0-82D2-877B80F846F7}" presName="compNode" presStyleCnt="0"/>
      <dgm:spPr/>
      <dgm:t>
        <a:bodyPr/>
        <a:lstStyle/>
        <a:p>
          <a:endParaRPr lang="en-US"/>
        </a:p>
      </dgm:t>
    </dgm:pt>
    <dgm:pt modelId="{05D76B32-2A1E-4C04-BF81-A56C52E9BA2F}" type="pres">
      <dgm:prSet presAssocID="{F66099B6-DBBD-4AB0-82D2-877B80F846F7}" presName="aNode" presStyleLbl="bgShp" presStyleIdx="1" presStyleCnt="4"/>
      <dgm:spPr/>
      <dgm:t>
        <a:bodyPr/>
        <a:lstStyle/>
        <a:p>
          <a:endParaRPr lang="en-US"/>
        </a:p>
      </dgm:t>
    </dgm:pt>
    <dgm:pt modelId="{823F35CB-45C8-4258-AD5A-FA68BEF9B2CC}" type="pres">
      <dgm:prSet presAssocID="{F66099B6-DBBD-4AB0-82D2-877B80F846F7}" presName="textNode" presStyleLbl="bgShp" presStyleIdx="1" presStyleCnt="4"/>
      <dgm:spPr/>
      <dgm:t>
        <a:bodyPr/>
        <a:lstStyle/>
        <a:p>
          <a:endParaRPr lang="en-US"/>
        </a:p>
      </dgm:t>
    </dgm:pt>
    <dgm:pt modelId="{584639DE-3755-401C-982A-134DC65A2A8C}" type="pres">
      <dgm:prSet presAssocID="{F66099B6-DBBD-4AB0-82D2-877B80F846F7}" presName="compChildNode" presStyleCnt="0"/>
      <dgm:spPr/>
      <dgm:t>
        <a:bodyPr/>
        <a:lstStyle/>
        <a:p>
          <a:endParaRPr lang="en-US"/>
        </a:p>
      </dgm:t>
    </dgm:pt>
    <dgm:pt modelId="{C78A8CE3-D930-47BE-B43D-942704628DF1}" type="pres">
      <dgm:prSet presAssocID="{F66099B6-DBBD-4AB0-82D2-877B80F846F7}" presName="theInnerList" presStyleCnt="0"/>
      <dgm:spPr/>
      <dgm:t>
        <a:bodyPr/>
        <a:lstStyle/>
        <a:p>
          <a:endParaRPr lang="en-US"/>
        </a:p>
      </dgm:t>
    </dgm:pt>
    <dgm:pt modelId="{7D52138E-4513-40C6-949C-07357A292B76}" type="pres">
      <dgm:prSet presAssocID="{6CF284C3-4A70-4432-8F33-E75A802B3330}" presName="childNode" presStyleLbl="node1" presStyleIdx="4" presStyleCnt="16">
        <dgm:presLayoutVars>
          <dgm:bulletEnabled val="1"/>
        </dgm:presLayoutVars>
      </dgm:prSet>
      <dgm:spPr/>
      <dgm:t>
        <a:bodyPr/>
        <a:lstStyle/>
        <a:p>
          <a:endParaRPr lang="en-US"/>
        </a:p>
      </dgm:t>
    </dgm:pt>
    <dgm:pt modelId="{A850C901-106A-4C14-918F-601F4C0D1661}" type="pres">
      <dgm:prSet presAssocID="{6CF284C3-4A70-4432-8F33-E75A802B3330}" presName="aSpace2" presStyleCnt="0"/>
      <dgm:spPr/>
      <dgm:t>
        <a:bodyPr/>
        <a:lstStyle/>
        <a:p>
          <a:endParaRPr lang="en-US"/>
        </a:p>
      </dgm:t>
    </dgm:pt>
    <dgm:pt modelId="{B00AF6F9-970D-4141-850D-F262A4B05677}" type="pres">
      <dgm:prSet presAssocID="{48D3CD5A-EEB9-408E-9DB4-66070AAB5672}" presName="childNode" presStyleLbl="node1" presStyleIdx="5" presStyleCnt="16">
        <dgm:presLayoutVars>
          <dgm:bulletEnabled val="1"/>
        </dgm:presLayoutVars>
      </dgm:prSet>
      <dgm:spPr/>
      <dgm:t>
        <a:bodyPr/>
        <a:lstStyle/>
        <a:p>
          <a:endParaRPr lang="en-US"/>
        </a:p>
      </dgm:t>
    </dgm:pt>
    <dgm:pt modelId="{8E22D8D5-71B6-4171-B4D0-F1AA51442BAF}" type="pres">
      <dgm:prSet presAssocID="{48D3CD5A-EEB9-408E-9DB4-66070AAB5672}" presName="aSpace2" presStyleCnt="0"/>
      <dgm:spPr/>
      <dgm:t>
        <a:bodyPr/>
        <a:lstStyle/>
        <a:p>
          <a:endParaRPr lang="en-US"/>
        </a:p>
      </dgm:t>
    </dgm:pt>
    <dgm:pt modelId="{A6798792-F048-4253-989C-9585DCBEDF66}" type="pres">
      <dgm:prSet presAssocID="{BE788BF5-FE9F-4C7D-A1CD-9232D7860179}" presName="childNode" presStyleLbl="node1" presStyleIdx="6" presStyleCnt="16">
        <dgm:presLayoutVars>
          <dgm:bulletEnabled val="1"/>
        </dgm:presLayoutVars>
      </dgm:prSet>
      <dgm:spPr/>
      <dgm:t>
        <a:bodyPr/>
        <a:lstStyle/>
        <a:p>
          <a:endParaRPr lang="en-US"/>
        </a:p>
      </dgm:t>
    </dgm:pt>
    <dgm:pt modelId="{E713BDF0-5229-4BE2-B809-72526BF439A1}" type="pres">
      <dgm:prSet presAssocID="{BE788BF5-FE9F-4C7D-A1CD-9232D7860179}" presName="aSpace2" presStyleCnt="0"/>
      <dgm:spPr/>
      <dgm:t>
        <a:bodyPr/>
        <a:lstStyle/>
        <a:p>
          <a:endParaRPr lang="en-US"/>
        </a:p>
      </dgm:t>
    </dgm:pt>
    <dgm:pt modelId="{406BEA6C-5641-46EA-AD2F-4925BC5E9DD7}" type="pres">
      <dgm:prSet presAssocID="{9F7ED2DB-84EF-4DEF-A4C4-3F6BEAB6106C}" presName="childNode" presStyleLbl="node1" presStyleIdx="7" presStyleCnt="16">
        <dgm:presLayoutVars>
          <dgm:bulletEnabled val="1"/>
        </dgm:presLayoutVars>
      </dgm:prSet>
      <dgm:spPr/>
      <dgm:t>
        <a:bodyPr/>
        <a:lstStyle/>
        <a:p>
          <a:endParaRPr lang="en-US"/>
        </a:p>
      </dgm:t>
    </dgm:pt>
    <dgm:pt modelId="{FCEFF52F-0E95-4E74-B94E-F6A8A280E230}" type="pres">
      <dgm:prSet presAssocID="{F66099B6-DBBD-4AB0-82D2-877B80F846F7}" presName="aSpace" presStyleCnt="0"/>
      <dgm:spPr/>
      <dgm:t>
        <a:bodyPr/>
        <a:lstStyle/>
        <a:p>
          <a:endParaRPr lang="en-US"/>
        </a:p>
      </dgm:t>
    </dgm:pt>
    <dgm:pt modelId="{F67F1202-A007-4ED5-9146-74BA8B34DB2E}" type="pres">
      <dgm:prSet presAssocID="{EE62A4F6-4AC4-435B-990E-81A71CE8CAC7}" presName="compNode" presStyleCnt="0"/>
      <dgm:spPr/>
      <dgm:t>
        <a:bodyPr/>
        <a:lstStyle/>
        <a:p>
          <a:endParaRPr lang="en-US"/>
        </a:p>
      </dgm:t>
    </dgm:pt>
    <dgm:pt modelId="{3B5ED221-8B16-4233-9C2D-F4FDD0E92C76}" type="pres">
      <dgm:prSet presAssocID="{EE62A4F6-4AC4-435B-990E-81A71CE8CAC7}" presName="aNode" presStyleLbl="bgShp" presStyleIdx="2" presStyleCnt="4"/>
      <dgm:spPr/>
      <dgm:t>
        <a:bodyPr/>
        <a:lstStyle/>
        <a:p>
          <a:endParaRPr lang="en-US"/>
        </a:p>
      </dgm:t>
    </dgm:pt>
    <dgm:pt modelId="{C754940B-560F-4A43-9FD0-5FB7214D973F}" type="pres">
      <dgm:prSet presAssocID="{EE62A4F6-4AC4-435B-990E-81A71CE8CAC7}" presName="textNode" presStyleLbl="bgShp" presStyleIdx="2" presStyleCnt="4"/>
      <dgm:spPr/>
      <dgm:t>
        <a:bodyPr/>
        <a:lstStyle/>
        <a:p>
          <a:endParaRPr lang="en-US"/>
        </a:p>
      </dgm:t>
    </dgm:pt>
    <dgm:pt modelId="{565E530F-2BBE-460D-B3CB-D7DA4A5163D5}" type="pres">
      <dgm:prSet presAssocID="{EE62A4F6-4AC4-435B-990E-81A71CE8CAC7}" presName="compChildNode" presStyleCnt="0"/>
      <dgm:spPr/>
      <dgm:t>
        <a:bodyPr/>
        <a:lstStyle/>
        <a:p>
          <a:endParaRPr lang="en-US"/>
        </a:p>
      </dgm:t>
    </dgm:pt>
    <dgm:pt modelId="{B6F8F66C-CF0B-4AA6-AE80-E98C48CAB93E}" type="pres">
      <dgm:prSet presAssocID="{EE62A4F6-4AC4-435B-990E-81A71CE8CAC7}" presName="theInnerList" presStyleCnt="0"/>
      <dgm:spPr/>
      <dgm:t>
        <a:bodyPr/>
        <a:lstStyle/>
        <a:p>
          <a:endParaRPr lang="en-US"/>
        </a:p>
      </dgm:t>
    </dgm:pt>
    <dgm:pt modelId="{5528D2D5-AFDC-49F4-B66D-DDD7FF5FF8C3}" type="pres">
      <dgm:prSet presAssocID="{DDCF078C-D429-4F3D-A86A-601C37333F0E}" presName="childNode" presStyleLbl="node1" presStyleIdx="8" presStyleCnt="16">
        <dgm:presLayoutVars>
          <dgm:bulletEnabled val="1"/>
        </dgm:presLayoutVars>
      </dgm:prSet>
      <dgm:spPr/>
      <dgm:t>
        <a:bodyPr/>
        <a:lstStyle/>
        <a:p>
          <a:endParaRPr lang="en-US"/>
        </a:p>
      </dgm:t>
    </dgm:pt>
    <dgm:pt modelId="{831831ED-C760-4BBE-83A4-E5DBA8510036}" type="pres">
      <dgm:prSet presAssocID="{DDCF078C-D429-4F3D-A86A-601C37333F0E}" presName="aSpace2" presStyleCnt="0"/>
      <dgm:spPr/>
      <dgm:t>
        <a:bodyPr/>
        <a:lstStyle/>
        <a:p>
          <a:endParaRPr lang="en-US"/>
        </a:p>
      </dgm:t>
    </dgm:pt>
    <dgm:pt modelId="{2DB5582C-AA8F-4356-960B-062577EDE4BE}" type="pres">
      <dgm:prSet presAssocID="{D416A02A-0A88-4E36-B734-A21335A8DD2D}" presName="childNode" presStyleLbl="node1" presStyleIdx="9" presStyleCnt="16">
        <dgm:presLayoutVars>
          <dgm:bulletEnabled val="1"/>
        </dgm:presLayoutVars>
      </dgm:prSet>
      <dgm:spPr/>
      <dgm:t>
        <a:bodyPr/>
        <a:lstStyle/>
        <a:p>
          <a:endParaRPr lang="en-US"/>
        </a:p>
      </dgm:t>
    </dgm:pt>
    <dgm:pt modelId="{5A03B9D9-CB7D-43E9-A02D-3EBFA379940D}" type="pres">
      <dgm:prSet presAssocID="{D416A02A-0A88-4E36-B734-A21335A8DD2D}" presName="aSpace2" presStyleCnt="0"/>
      <dgm:spPr/>
      <dgm:t>
        <a:bodyPr/>
        <a:lstStyle/>
        <a:p>
          <a:endParaRPr lang="en-US"/>
        </a:p>
      </dgm:t>
    </dgm:pt>
    <dgm:pt modelId="{61AF6D54-6BB0-49CD-ACF4-E4D5FA9C038F}" type="pres">
      <dgm:prSet presAssocID="{E15FF855-A767-4B22-8E7D-A40C1ADA4A6B}" presName="childNode" presStyleLbl="node1" presStyleIdx="10" presStyleCnt="16">
        <dgm:presLayoutVars>
          <dgm:bulletEnabled val="1"/>
        </dgm:presLayoutVars>
      </dgm:prSet>
      <dgm:spPr/>
      <dgm:t>
        <a:bodyPr/>
        <a:lstStyle/>
        <a:p>
          <a:endParaRPr lang="en-US"/>
        </a:p>
      </dgm:t>
    </dgm:pt>
    <dgm:pt modelId="{A7FD5971-71C4-47E4-9FBB-36A176583C37}" type="pres">
      <dgm:prSet presAssocID="{E15FF855-A767-4B22-8E7D-A40C1ADA4A6B}" presName="aSpace2" presStyleCnt="0"/>
      <dgm:spPr/>
      <dgm:t>
        <a:bodyPr/>
        <a:lstStyle/>
        <a:p>
          <a:endParaRPr lang="en-US"/>
        </a:p>
      </dgm:t>
    </dgm:pt>
    <dgm:pt modelId="{CF71A910-D0D4-4A73-8376-CD46A7D54F70}" type="pres">
      <dgm:prSet presAssocID="{4617270A-35F6-46C9-BB3E-E21781B79850}" presName="childNode" presStyleLbl="node1" presStyleIdx="11" presStyleCnt="16">
        <dgm:presLayoutVars>
          <dgm:bulletEnabled val="1"/>
        </dgm:presLayoutVars>
      </dgm:prSet>
      <dgm:spPr/>
      <dgm:t>
        <a:bodyPr/>
        <a:lstStyle/>
        <a:p>
          <a:endParaRPr lang="en-US"/>
        </a:p>
      </dgm:t>
    </dgm:pt>
    <dgm:pt modelId="{3F349309-3CD9-458A-9684-617C6835A86F}" type="pres">
      <dgm:prSet presAssocID="{EE62A4F6-4AC4-435B-990E-81A71CE8CAC7}" presName="aSpace" presStyleCnt="0"/>
      <dgm:spPr/>
      <dgm:t>
        <a:bodyPr/>
        <a:lstStyle/>
        <a:p>
          <a:endParaRPr lang="en-US"/>
        </a:p>
      </dgm:t>
    </dgm:pt>
    <dgm:pt modelId="{EF809161-8769-449C-9179-957D645A0BF5}" type="pres">
      <dgm:prSet presAssocID="{B6D9DE15-697B-42C2-B6A1-CE31260EED93}" presName="compNode" presStyleCnt="0"/>
      <dgm:spPr/>
      <dgm:t>
        <a:bodyPr/>
        <a:lstStyle/>
        <a:p>
          <a:endParaRPr lang="en-US"/>
        </a:p>
      </dgm:t>
    </dgm:pt>
    <dgm:pt modelId="{729095ED-429F-4FA1-9380-D9792BAF7C7E}" type="pres">
      <dgm:prSet presAssocID="{B6D9DE15-697B-42C2-B6A1-CE31260EED93}" presName="aNode" presStyleLbl="bgShp" presStyleIdx="3" presStyleCnt="4"/>
      <dgm:spPr/>
      <dgm:t>
        <a:bodyPr/>
        <a:lstStyle/>
        <a:p>
          <a:endParaRPr lang="en-US"/>
        </a:p>
      </dgm:t>
    </dgm:pt>
    <dgm:pt modelId="{76FCD921-5B0D-44AA-B72E-3329800038A1}" type="pres">
      <dgm:prSet presAssocID="{B6D9DE15-697B-42C2-B6A1-CE31260EED93}" presName="textNode" presStyleLbl="bgShp" presStyleIdx="3" presStyleCnt="4"/>
      <dgm:spPr/>
      <dgm:t>
        <a:bodyPr/>
        <a:lstStyle/>
        <a:p>
          <a:endParaRPr lang="en-US"/>
        </a:p>
      </dgm:t>
    </dgm:pt>
    <dgm:pt modelId="{4719E09B-B59D-4731-91BF-C0C0EDE7283C}" type="pres">
      <dgm:prSet presAssocID="{B6D9DE15-697B-42C2-B6A1-CE31260EED93}" presName="compChildNode" presStyleCnt="0"/>
      <dgm:spPr/>
      <dgm:t>
        <a:bodyPr/>
        <a:lstStyle/>
        <a:p>
          <a:endParaRPr lang="en-US"/>
        </a:p>
      </dgm:t>
    </dgm:pt>
    <dgm:pt modelId="{30C1FEE6-5AFD-4988-9AE2-B836B4A496D8}" type="pres">
      <dgm:prSet presAssocID="{B6D9DE15-697B-42C2-B6A1-CE31260EED93}" presName="theInnerList" presStyleCnt="0"/>
      <dgm:spPr/>
      <dgm:t>
        <a:bodyPr/>
        <a:lstStyle/>
        <a:p>
          <a:endParaRPr lang="en-US"/>
        </a:p>
      </dgm:t>
    </dgm:pt>
    <dgm:pt modelId="{05A37ADB-2CE3-44C9-BAA5-5A76787E23AD}" type="pres">
      <dgm:prSet presAssocID="{B71B53F7-998B-400D-9489-D75A1E2F7F76}" presName="childNode" presStyleLbl="node1" presStyleIdx="12" presStyleCnt="16">
        <dgm:presLayoutVars>
          <dgm:bulletEnabled val="1"/>
        </dgm:presLayoutVars>
      </dgm:prSet>
      <dgm:spPr/>
      <dgm:t>
        <a:bodyPr/>
        <a:lstStyle/>
        <a:p>
          <a:endParaRPr lang="en-US"/>
        </a:p>
      </dgm:t>
    </dgm:pt>
    <dgm:pt modelId="{52E7A8C6-BA9B-4FA4-8117-939715669BDE}" type="pres">
      <dgm:prSet presAssocID="{B71B53F7-998B-400D-9489-D75A1E2F7F76}" presName="aSpace2" presStyleCnt="0"/>
      <dgm:spPr/>
      <dgm:t>
        <a:bodyPr/>
        <a:lstStyle/>
        <a:p>
          <a:endParaRPr lang="en-US"/>
        </a:p>
      </dgm:t>
    </dgm:pt>
    <dgm:pt modelId="{5F170623-BD9C-4801-8482-23BE70D6918B}" type="pres">
      <dgm:prSet presAssocID="{8EBBEB95-0962-4075-BE36-945F08417BD2}" presName="childNode" presStyleLbl="node1" presStyleIdx="13" presStyleCnt="16">
        <dgm:presLayoutVars>
          <dgm:bulletEnabled val="1"/>
        </dgm:presLayoutVars>
      </dgm:prSet>
      <dgm:spPr/>
      <dgm:t>
        <a:bodyPr/>
        <a:lstStyle/>
        <a:p>
          <a:endParaRPr lang="en-US"/>
        </a:p>
      </dgm:t>
    </dgm:pt>
    <dgm:pt modelId="{97D51A97-2E74-440A-8708-22FA751D47B8}" type="pres">
      <dgm:prSet presAssocID="{8EBBEB95-0962-4075-BE36-945F08417BD2}" presName="aSpace2" presStyleCnt="0"/>
      <dgm:spPr/>
      <dgm:t>
        <a:bodyPr/>
        <a:lstStyle/>
        <a:p>
          <a:endParaRPr lang="en-US"/>
        </a:p>
      </dgm:t>
    </dgm:pt>
    <dgm:pt modelId="{282AD6F7-9B64-48B8-99B9-53F3DAA964A8}" type="pres">
      <dgm:prSet presAssocID="{0175455E-C54B-45D4-9F64-0589EB6B3316}" presName="childNode" presStyleLbl="node1" presStyleIdx="14" presStyleCnt="16">
        <dgm:presLayoutVars>
          <dgm:bulletEnabled val="1"/>
        </dgm:presLayoutVars>
      </dgm:prSet>
      <dgm:spPr/>
      <dgm:t>
        <a:bodyPr/>
        <a:lstStyle/>
        <a:p>
          <a:endParaRPr lang="en-US"/>
        </a:p>
      </dgm:t>
    </dgm:pt>
    <dgm:pt modelId="{30AC4EED-45B4-4563-9634-80589C783A44}" type="pres">
      <dgm:prSet presAssocID="{0175455E-C54B-45D4-9F64-0589EB6B3316}" presName="aSpace2" presStyleCnt="0"/>
      <dgm:spPr/>
      <dgm:t>
        <a:bodyPr/>
        <a:lstStyle/>
        <a:p>
          <a:endParaRPr lang="en-US"/>
        </a:p>
      </dgm:t>
    </dgm:pt>
    <dgm:pt modelId="{C3FFCF3B-BDB2-41F0-BCA1-A02A62214C40}" type="pres">
      <dgm:prSet presAssocID="{090E2B70-C1AC-4699-8B80-21F492B51B4D}" presName="childNode" presStyleLbl="node1" presStyleIdx="15" presStyleCnt="16">
        <dgm:presLayoutVars>
          <dgm:bulletEnabled val="1"/>
        </dgm:presLayoutVars>
      </dgm:prSet>
      <dgm:spPr/>
      <dgm:t>
        <a:bodyPr/>
        <a:lstStyle/>
        <a:p>
          <a:endParaRPr lang="en-US"/>
        </a:p>
      </dgm:t>
    </dgm:pt>
  </dgm:ptLst>
  <dgm:cxnLst>
    <dgm:cxn modelId="{24F8CBE2-5003-4E69-A772-6B98F2B05181}" srcId="{42D71409-67F9-455C-8C6D-716D284AAA6B}" destId="{3AF880A5-0F00-4315-A5DF-1FE656798601}" srcOrd="3" destOrd="0" parTransId="{A13BB1F9-5857-4B43-8BF5-6589AA2CB759}" sibTransId="{C198C41D-2640-4669-83ED-E0CD35701C8E}"/>
    <dgm:cxn modelId="{40513FB0-F94C-499F-9A0B-9E0341D0A0C2}" srcId="{B9C32B05-62EA-407A-B21C-2310C7945705}" destId="{B6D9DE15-697B-42C2-B6A1-CE31260EED93}" srcOrd="3" destOrd="0" parTransId="{EAC9FC21-5112-4CCF-8070-06ED15ED24ED}" sibTransId="{B605B681-1ACB-4650-8600-F9223ABDDC16}"/>
    <dgm:cxn modelId="{2AA9C11F-1F1D-428E-801A-47EAA766C99D}" srcId="{B9C32B05-62EA-407A-B21C-2310C7945705}" destId="{42D71409-67F9-455C-8C6D-716D284AAA6B}" srcOrd="0" destOrd="0" parTransId="{51680ED1-AF6E-4B28-AE94-92B0EFB0DF7D}" sibTransId="{478B7D3C-9FB4-4BC6-90AC-49960560DECD}"/>
    <dgm:cxn modelId="{40166A0B-BE42-4365-BCA6-046ABBD060D1}" type="presOf" srcId="{3551CAD4-3424-43CF-9459-6D2E19D66674}" destId="{F7893DE0-D110-4268-90E3-355831E683DB}" srcOrd="0" destOrd="0" presId="urn:microsoft.com/office/officeart/2005/8/layout/lProcess2"/>
    <dgm:cxn modelId="{D0E3B7EB-9BE7-48AC-B900-0F0E1A5894E0}" type="presOf" srcId="{E15FF855-A767-4B22-8E7D-A40C1ADA4A6B}" destId="{61AF6D54-6BB0-49CD-ACF4-E4D5FA9C038F}" srcOrd="0" destOrd="0" presId="urn:microsoft.com/office/officeart/2005/8/layout/lProcess2"/>
    <dgm:cxn modelId="{91DBD2E7-7C7F-4EBD-A69A-4595857ED112}" type="presOf" srcId="{42D71409-67F9-455C-8C6D-716D284AAA6B}" destId="{56E92098-D0A7-4527-BD43-3C8AA126117A}" srcOrd="0" destOrd="0" presId="urn:microsoft.com/office/officeart/2005/8/layout/lProcess2"/>
    <dgm:cxn modelId="{D192CE2B-5093-4604-B02E-4656A1CA8B30}" srcId="{42D71409-67F9-455C-8C6D-716D284AAA6B}" destId="{3551CAD4-3424-43CF-9459-6D2E19D66674}" srcOrd="2" destOrd="0" parTransId="{73751E78-C627-488D-BF9B-4C816E05B749}" sibTransId="{16C98800-915E-4AF6-9A91-547E82931735}"/>
    <dgm:cxn modelId="{3980A66F-9049-4AD2-9A85-5E998A9B99F2}" type="presOf" srcId="{F66099B6-DBBD-4AB0-82D2-877B80F846F7}" destId="{823F35CB-45C8-4258-AD5A-FA68BEF9B2CC}" srcOrd="1" destOrd="0" presId="urn:microsoft.com/office/officeart/2005/8/layout/lProcess2"/>
    <dgm:cxn modelId="{8ED196F6-6553-443C-AAB2-40F72E795577}" srcId="{EE62A4F6-4AC4-435B-990E-81A71CE8CAC7}" destId="{DDCF078C-D429-4F3D-A86A-601C37333F0E}" srcOrd="0" destOrd="0" parTransId="{1882E0FC-22B0-4EC0-AFEA-6913C3E42D04}" sibTransId="{E265BFA4-891C-408C-98FC-08B80CC170BD}"/>
    <dgm:cxn modelId="{7646C355-8AFF-4673-B03D-4736BB06D50E}" srcId="{F66099B6-DBBD-4AB0-82D2-877B80F846F7}" destId="{9F7ED2DB-84EF-4DEF-A4C4-3F6BEAB6106C}" srcOrd="3" destOrd="0" parTransId="{6EA54890-45B9-4832-B94D-FF241EC8269C}" sibTransId="{A5FA8A60-E1EE-412D-A934-6187856560AE}"/>
    <dgm:cxn modelId="{6785E339-7A05-40E8-BD43-EB09B5E43E6C}" srcId="{B6D9DE15-697B-42C2-B6A1-CE31260EED93}" destId="{8EBBEB95-0962-4075-BE36-945F08417BD2}" srcOrd="1" destOrd="0" parTransId="{7E43C2C7-2173-441F-9DCA-D5F72FBB2374}" sibTransId="{142505CB-CB48-431A-A271-29C40F57FDEA}"/>
    <dgm:cxn modelId="{F3E28200-6FE9-4538-AB84-0F23FC76E5C2}" srcId="{EE62A4F6-4AC4-435B-990E-81A71CE8CAC7}" destId="{4617270A-35F6-46C9-BB3E-E21781B79850}" srcOrd="3" destOrd="0" parTransId="{2F92BE5E-56A9-4159-B8F8-25C811F37D41}" sibTransId="{8CC2C3D4-F6A2-403F-A00A-992980F0BF35}"/>
    <dgm:cxn modelId="{85F8EB71-93B5-4E76-8099-ED42417457FE}" type="presOf" srcId="{B6D9DE15-697B-42C2-B6A1-CE31260EED93}" destId="{76FCD921-5B0D-44AA-B72E-3329800038A1}" srcOrd="1" destOrd="0" presId="urn:microsoft.com/office/officeart/2005/8/layout/lProcess2"/>
    <dgm:cxn modelId="{E51A9467-A845-4037-97E2-E775AD35F231}" type="presOf" srcId="{676F5458-5A50-49F9-AF77-6D2FFCFB8FE4}" destId="{757E7F99-46BD-4A4C-9FDE-DAE83BBF0464}" srcOrd="0" destOrd="0" presId="urn:microsoft.com/office/officeart/2005/8/layout/lProcess2"/>
    <dgm:cxn modelId="{3A2CECA6-0C5B-46BB-B7C6-7D37E9D210BD}" srcId="{B9C32B05-62EA-407A-B21C-2310C7945705}" destId="{EE62A4F6-4AC4-435B-990E-81A71CE8CAC7}" srcOrd="2" destOrd="0" parTransId="{F287B947-7343-4FA2-B288-B23A59FFAE31}" sibTransId="{389F9A93-0231-4877-8C41-5D5B8DD7AAC0}"/>
    <dgm:cxn modelId="{9EEDB316-6842-4170-BB2D-AF7B1A1E3C9C}" type="presOf" srcId="{8EBBEB95-0962-4075-BE36-945F08417BD2}" destId="{5F170623-BD9C-4801-8482-23BE70D6918B}" srcOrd="0" destOrd="0" presId="urn:microsoft.com/office/officeart/2005/8/layout/lProcess2"/>
    <dgm:cxn modelId="{105CBCC4-B257-469C-B340-EE9E9F8C7C90}" type="presOf" srcId="{9F7ED2DB-84EF-4DEF-A4C4-3F6BEAB6106C}" destId="{406BEA6C-5641-46EA-AD2F-4925BC5E9DD7}" srcOrd="0" destOrd="0" presId="urn:microsoft.com/office/officeart/2005/8/layout/lProcess2"/>
    <dgm:cxn modelId="{F9ADDA33-2EE8-49D1-92B0-C4FC46F9FDFC}" type="presOf" srcId="{4617270A-35F6-46C9-BB3E-E21781B79850}" destId="{CF71A910-D0D4-4A73-8376-CD46A7D54F70}" srcOrd="0" destOrd="0" presId="urn:microsoft.com/office/officeart/2005/8/layout/lProcess2"/>
    <dgm:cxn modelId="{D64D280A-1622-4AFB-829B-09E757566197}" type="presOf" srcId="{F66099B6-DBBD-4AB0-82D2-877B80F846F7}" destId="{05D76B32-2A1E-4C04-BF81-A56C52E9BA2F}" srcOrd="0" destOrd="0" presId="urn:microsoft.com/office/officeart/2005/8/layout/lProcess2"/>
    <dgm:cxn modelId="{369223B2-3699-4A6E-BAAE-D861CD7FA586}" type="presOf" srcId="{DDCF078C-D429-4F3D-A86A-601C37333F0E}" destId="{5528D2D5-AFDC-49F4-B66D-DDD7FF5FF8C3}" srcOrd="0" destOrd="0" presId="urn:microsoft.com/office/officeart/2005/8/layout/lProcess2"/>
    <dgm:cxn modelId="{F557022C-33CF-47E7-8C25-7280E4CED2AF}" type="presOf" srcId="{EE62A4F6-4AC4-435B-990E-81A71CE8CAC7}" destId="{C754940B-560F-4A43-9FD0-5FB7214D973F}" srcOrd="1" destOrd="0" presId="urn:microsoft.com/office/officeart/2005/8/layout/lProcess2"/>
    <dgm:cxn modelId="{D98BFB40-C237-4C7D-AC28-DD88F02EA833}" srcId="{B6D9DE15-697B-42C2-B6A1-CE31260EED93}" destId="{B71B53F7-998B-400D-9489-D75A1E2F7F76}" srcOrd="0" destOrd="0" parTransId="{6D3B651E-32DF-44A6-8763-6576CD7DB176}" sibTransId="{2961839C-4EA7-40C2-B08A-CAA9750BB483}"/>
    <dgm:cxn modelId="{B4F3EA32-CE64-4A92-9BAE-BC57E5392B05}" srcId="{B9C32B05-62EA-407A-B21C-2310C7945705}" destId="{F66099B6-DBBD-4AB0-82D2-877B80F846F7}" srcOrd="1" destOrd="0" parTransId="{B09C8BFB-F41C-4AC4-AB94-F216E3081C2D}" sibTransId="{BC531B32-9B0E-482E-BF91-65C61F17168D}"/>
    <dgm:cxn modelId="{E031F50D-1CBF-45B3-8185-FB025D959B6E}" type="presOf" srcId="{BE788BF5-FE9F-4C7D-A1CD-9232D7860179}" destId="{A6798792-F048-4253-989C-9585DCBEDF66}" srcOrd="0" destOrd="0" presId="urn:microsoft.com/office/officeart/2005/8/layout/lProcess2"/>
    <dgm:cxn modelId="{2DC24386-BC50-4BAB-8571-16CB10C2603C}" srcId="{F66099B6-DBBD-4AB0-82D2-877B80F846F7}" destId="{6CF284C3-4A70-4432-8F33-E75A802B3330}" srcOrd="0" destOrd="0" parTransId="{044831E6-2FC9-4DDA-81FB-5FA418568D07}" sibTransId="{CD50B82D-84BB-4747-B282-ABB339EBA294}"/>
    <dgm:cxn modelId="{89629E8F-26A5-4521-B0F8-E0EE45E34383}" type="presOf" srcId="{EE62A4F6-4AC4-435B-990E-81A71CE8CAC7}" destId="{3B5ED221-8B16-4233-9C2D-F4FDD0E92C76}" srcOrd="0" destOrd="0" presId="urn:microsoft.com/office/officeart/2005/8/layout/lProcess2"/>
    <dgm:cxn modelId="{33731FF8-802E-4156-9A58-59C8796AC479}" type="presOf" srcId="{B6D9DE15-697B-42C2-B6A1-CE31260EED93}" destId="{729095ED-429F-4FA1-9380-D9792BAF7C7E}" srcOrd="0" destOrd="0" presId="urn:microsoft.com/office/officeart/2005/8/layout/lProcess2"/>
    <dgm:cxn modelId="{0E709C26-CD88-4428-8268-8CDEF7A7A98D}" type="presOf" srcId="{6CF284C3-4A70-4432-8F33-E75A802B3330}" destId="{7D52138E-4513-40C6-949C-07357A292B76}" srcOrd="0" destOrd="0" presId="urn:microsoft.com/office/officeart/2005/8/layout/lProcess2"/>
    <dgm:cxn modelId="{B12AAA73-DF65-4CDE-8DD9-6828F5344155}" type="presOf" srcId="{090E2B70-C1AC-4699-8B80-21F492B51B4D}" destId="{C3FFCF3B-BDB2-41F0-BCA1-A02A62214C40}" srcOrd="0" destOrd="0" presId="urn:microsoft.com/office/officeart/2005/8/layout/lProcess2"/>
    <dgm:cxn modelId="{DFC367CD-23EC-4BAE-8514-CD1C079500F3}" type="presOf" srcId="{D416A02A-0A88-4E36-B734-A21335A8DD2D}" destId="{2DB5582C-AA8F-4356-960B-062577EDE4BE}" srcOrd="0" destOrd="0" presId="urn:microsoft.com/office/officeart/2005/8/layout/lProcess2"/>
    <dgm:cxn modelId="{F5E63DE7-E621-486A-821D-56723B2BF235}" srcId="{EE62A4F6-4AC4-435B-990E-81A71CE8CAC7}" destId="{D416A02A-0A88-4E36-B734-A21335A8DD2D}" srcOrd="1" destOrd="0" parTransId="{FC806BFF-490C-4885-AC46-7E363DD85082}" sibTransId="{D3B5DA4F-29AB-46CB-9796-98FE9606C128}"/>
    <dgm:cxn modelId="{C8B436FC-B783-46B4-A145-3B3B3DD3B3F9}" srcId="{B6D9DE15-697B-42C2-B6A1-CE31260EED93}" destId="{0175455E-C54B-45D4-9F64-0589EB6B3316}" srcOrd="2" destOrd="0" parTransId="{88BD4BDB-1D85-4113-AFEC-21431AF63D5F}" sibTransId="{814ADA3B-AA89-4AB7-868E-C824585A3ABB}"/>
    <dgm:cxn modelId="{8E081B3A-3DB6-49CF-99CE-4E195A701D6D}" type="presOf" srcId="{0175455E-C54B-45D4-9F64-0589EB6B3316}" destId="{282AD6F7-9B64-48B8-99B9-53F3DAA964A8}" srcOrd="0" destOrd="0" presId="urn:microsoft.com/office/officeart/2005/8/layout/lProcess2"/>
    <dgm:cxn modelId="{D1A9445A-41B9-49FF-8ED8-E556824AE67C}" srcId="{F66099B6-DBBD-4AB0-82D2-877B80F846F7}" destId="{48D3CD5A-EEB9-408E-9DB4-66070AAB5672}" srcOrd="1" destOrd="0" parTransId="{0F3E5F6C-3052-4AAE-B85C-981D9D8F3BEE}" sibTransId="{D3D8DA6A-661F-4BC6-8D4E-AC55B17E4159}"/>
    <dgm:cxn modelId="{5196757A-E1DC-425E-8C1A-389CE553DF6F}" type="presOf" srcId="{B71B53F7-998B-400D-9489-D75A1E2F7F76}" destId="{05A37ADB-2CE3-44C9-BAA5-5A76787E23AD}" srcOrd="0" destOrd="0" presId="urn:microsoft.com/office/officeart/2005/8/layout/lProcess2"/>
    <dgm:cxn modelId="{03238EDA-8929-4681-9581-FD9C30F092CB}" type="presOf" srcId="{48D3CD5A-EEB9-408E-9DB4-66070AAB5672}" destId="{B00AF6F9-970D-4141-850D-F262A4B05677}" srcOrd="0" destOrd="0" presId="urn:microsoft.com/office/officeart/2005/8/layout/lProcess2"/>
    <dgm:cxn modelId="{4CEB8977-D74A-4881-AEF2-AB3301D869B1}" srcId="{EE62A4F6-4AC4-435B-990E-81A71CE8CAC7}" destId="{E15FF855-A767-4B22-8E7D-A40C1ADA4A6B}" srcOrd="2" destOrd="0" parTransId="{5C63655E-61CD-4AA0-9F06-8F6FEB4A5A04}" sibTransId="{E2A56EFD-B1DA-4743-8A14-9456E083C12D}"/>
    <dgm:cxn modelId="{380242A2-3041-4DDA-A54A-E04A2E526B8E}" type="presOf" srcId="{8EA7219F-BDB2-48EB-9EEB-3133522D132E}" destId="{20B7C13D-6FBA-4354-BB48-C02A85F54691}" srcOrd="0" destOrd="0" presId="urn:microsoft.com/office/officeart/2005/8/layout/lProcess2"/>
    <dgm:cxn modelId="{58AD7EEF-D408-406B-87EE-4691D4C30668}" srcId="{42D71409-67F9-455C-8C6D-716D284AAA6B}" destId="{8EA7219F-BDB2-48EB-9EEB-3133522D132E}" srcOrd="0" destOrd="0" parTransId="{3EE8403A-CB7C-4815-85BD-AEBCAEB71B37}" sibTransId="{C94B7947-85DC-4B21-BB99-DF8438356F98}"/>
    <dgm:cxn modelId="{35013F34-57BC-4E3C-A003-07C0E49926DB}" srcId="{F66099B6-DBBD-4AB0-82D2-877B80F846F7}" destId="{BE788BF5-FE9F-4C7D-A1CD-9232D7860179}" srcOrd="2" destOrd="0" parTransId="{963A52CB-C772-45F2-8A30-8ABA6B14D3CE}" sibTransId="{88191C5E-55BA-42F2-B842-FC86CBBADC0F}"/>
    <dgm:cxn modelId="{4F3BE7F8-E1C3-46BE-9800-3492A1740BBE}" srcId="{B6D9DE15-697B-42C2-B6A1-CE31260EED93}" destId="{090E2B70-C1AC-4699-8B80-21F492B51B4D}" srcOrd="3" destOrd="0" parTransId="{E604356F-D001-4786-BF52-730E0E7D27BD}" sibTransId="{1DF6DA38-B96E-43FD-8D8F-EFB20696CD43}"/>
    <dgm:cxn modelId="{A5862043-0C8C-427C-9C59-9772A28E3311}" type="presOf" srcId="{42D71409-67F9-455C-8C6D-716D284AAA6B}" destId="{E1BEDCB6-409B-4EF6-9097-0FFCBC996126}" srcOrd="1" destOrd="0" presId="urn:microsoft.com/office/officeart/2005/8/layout/lProcess2"/>
    <dgm:cxn modelId="{8B232708-AEF0-4A38-928E-4F7FF301C494}" type="presOf" srcId="{3AF880A5-0F00-4315-A5DF-1FE656798601}" destId="{228E7B5C-7E09-44B1-9C61-509C3B577F3A}" srcOrd="0" destOrd="0" presId="urn:microsoft.com/office/officeart/2005/8/layout/lProcess2"/>
    <dgm:cxn modelId="{F406CFF2-03FB-4566-A455-C7CD7D02D153}" type="presOf" srcId="{B9C32B05-62EA-407A-B21C-2310C7945705}" destId="{5380881D-8D03-49B3-BDAB-CFE779E3DE12}" srcOrd="0" destOrd="0" presId="urn:microsoft.com/office/officeart/2005/8/layout/lProcess2"/>
    <dgm:cxn modelId="{CE921208-E47D-4940-8097-64773CA6B2DD}" srcId="{42D71409-67F9-455C-8C6D-716D284AAA6B}" destId="{676F5458-5A50-49F9-AF77-6D2FFCFB8FE4}" srcOrd="1" destOrd="0" parTransId="{8EA28750-EDA6-454E-B164-5860EA9F900C}" sibTransId="{30BEF2A0-1EA6-4A7D-962E-807A748CE6B5}"/>
    <dgm:cxn modelId="{A348F014-3065-4121-BF93-9D3E977AD32D}" type="presParOf" srcId="{5380881D-8D03-49B3-BDAB-CFE779E3DE12}" destId="{A0AA6A7B-E9B2-4DE0-B944-F91637DBFDE3}" srcOrd="0" destOrd="0" presId="urn:microsoft.com/office/officeart/2005/8/layout/lProcess2"/>
    <dgm:cxn modelId="{0BF46FE5-048E-4342-AF5B-D827C615FD6F}" type="presParOf" srcId="{A0AA6A7B-E9B2-4DE0-B944-F91637DBFDE3}" destId="{56E92098-D0A7-4527-BD43-3C8AA126117A}" srcOrd="0" destOrd="0" presId="urn:microsoft.com/office/officeart/2005/8/layout/lProcess2"/>
    <dgm:cxn modelId="{3674BDF6-D7AD-404C-BD86-2D70BA595B44}" type="presParOf" srcId="{A0AA6A7B-E9B2-4DE0-B944-F91637DBFDE3}" destId="{E1BEDCB6-409B-4EF6-9097-0FFCBC996126}" srcOrd="1" destOrd="0" presId="urn:microsoft.com/office/officeart/2005/8/layout/lProcess2"/>
    <dgm:cxn modelId="{E2736F52-7AAD-4E0C-896A-72455BB78DFD}" type="presParOf" srcId="{A0AA6A7B-E9B2-4DE0-B944-F91637DBFDE3}" destId="{20D70784-7142-4877-B2D2-38C8209B84C8}" srcOrd="2" destOrd="0" presId="urn:microsoft.com/office/officeart/2005/8/layout/lProcess2"/>
    <dgm:cxn modelId="{0A8F71A0-CDC6-4E88-93F8-E672DFE025F5}" type="presParOf" srcId="{20D70784-7142-4877-B2D2-38C8209B84C8}" destId="{B0225E84-74BD-45F3-B866-07693B18ADEB}" srcOrd="0" destOrd="0" presId="urn:microsoft.com/office/officeart/2005/8/layout/lProcess2"/>
    <dgm:cxn modelId="{33A21DBF-7938-49AD-96B6-15E92F308DB2}" type="presParOf" srcId="{B0225E84-74BD-45F3-B866-07693B18ADEB}" destId="{20B7C13D-6FBA-4354-BB48-C02A85F54691}" srcOrd="0" destOrd="0" presId="urn:microsoft.com/office/officeart/2005/8/layout/lProcess2"/>
    <dgm:cxn modelId="{EE7199D3-4F9C-4E9D-B98B-B28BABBFD303}" type="presParOf" srcId="{B0225E84-74BD-45F3-B866-07693B18ADEB}" destId="{C919620B-C2AE-44BF-8776-851B85ACDD60}" srcOrd="1" destOrd="0" presId="urn:microsoft.com/office/officeart/2005/8/layout/lProcess2"/>
    <dgm:cxn modelId="{BE462DA3-A625-4E91-B7C2-0086CD152B12}" type="presParOf" srcId="{B0225E84-74BD-45F3-B866-07693B18ADEB}" destId="{757E7F99-46BD-4A4C-9FDE-DAE83BBF0464}" srcOrd="2" destOrd="0" presId="urn:microsoft.com/office/officeart/2005/8/layout/lProcess2"/>
    <dgm:cxn modelId="{16B94C15-5CF9-4E08-8AB1-C0E041A14387}" type="presParOf" srcId="{B0225E84-74BD-45F3-B866-07693B18ADEB}" destId="{E6E705EC-1577-4DF1-800F-1DD3572AA2BB}" srcOrd="3" destOrd="0" presId="urn:microsoft.com/office/officeart/2005/8/layout/lProcess2"/>
    <dgm:cxn modelId="{089E56FA-63CE-4796-B4E3-23357AA42897}" type="presParOf" srcId="{B0225E84-74BD-45F3-B866-07693B18ADEB}" destId="{F7893DE0-D110-4268-90E3-355831E683DB}" srcOrd="4" destOrd="0" presId="urn:microsoft.com/office/officeart/2005/8/layout/lProcess2"/>
    <dgm:cxn modelId="{507F3369-8EA6-4F95-A113-FAEA5EACD715}" type="presParOf" srcId="{B0225E84-74BD-45F3-B866-07693B18ADEB}" destId="{6B9F7574-A1FF-489B-817F-5D8E2936A77C}" srcOrd="5" destOrd="0" presId="urn:microsoft.com/office/officeart/2005/8/layout/lProcess2"/>
    <dgm:cxn modelId="{C922850F-FAC7-46C1-9F56-1DA85C1D724E}" type="presParOf" srcId="{B0225E84-74BD-45F3-B866-07693B18ADEB}" destId="{228E7B5C-7E09-44B1-9C61-509C3B577F3A}" srcOrd="6" destOrd="0" presId="urn:microsoft.com/office/officeart/2005/8/layout/lProcess2"/>
    <dgm:cxn modelId="{A98FA380-8244-4EBA-90C1-13EDCB52A6E1}" type="presParOf" srcId="{5380881D-8D03-49B3-BDAB-CFE779E3DE12}" destId="{6214F7CD-BDF6-489E-BB15-717BBA92ADC2}" srcOrd="1" destOrd="0" presId="urn:microsoft.com/office/officeart/2005/8/layout/lProcess2"/>
    <dgm:cxn modelId="{C8F8F266-DCAD-4B05-B280-88A213B953C3}" type="presParOf" srcId="{5380881D-8D03-49B3-BDAB-CFE779E3DE12}" destId="{85980396-B345-454C-B1F2-75A24F630E6D}" srcOrd="2" destOrd="0" presId="urn:microsoft.com/office/officeart/2005/8/layout/lProcess2"/>
    <dgm:cxn modelId="{02C1B5C5-EEFE-4B8B-85F7-9325CA68FE6C}" type="presParOf" srcId="{85980396-B345-454C-B1F2-75A24F630E6D}" destId="{05D76B32-2A1E-4C04-BF81-A56C52E9BA2F}" srcOrd="0" destOrd="0" presId="urn:microsoft.com/office/officeart/2005/8/layout/lProcess2"/>
    <dgm:cxn modelId="{8BBE9A30-6213-42B9-B6EB-ED2A28A85AF0}" type="presParOf" srcId="{85980396-B345-454C-B1F2-75A24F630E6D}" destId="{823F35CB-45C8-4258-AD5A-FA68BEF9B2CC}" srcOrd="1" destOrd="0" presId="urn:microsoft.com/office/officeart/2005/8/layout/lProcess2"/>
    <dgm:cxn modelId="{4534EEC4-84AF-4820-9229-D8CE42B40847}" type="presParOf" srcId="{85980396-B345-454C-B1F2-75A24F630E6D}" destId="{584639DE-3755-401C-982A-134DC65A2A8C}" srcOrd="2" destOrd="0" presId="urn:microsoft.com/office/officeart/2005/8/layout/lProcess2"/>
    <dgm:cxn modelId="{7FE4C762-721E-4AF6-B8E6-51BDBB157882}" type="presParOf" srcId="{584639DE-3755-401C-982A-134DC65A2A8C}" destId="{C78A8CE3-D930-47BE-B43D-942704628DF1}" srcOrd="0" destOrd="0" presId="urn:microsoft.com/office/officeart/2005/8/layout/lProcess2"/>
    <dgm:cxn modelId="{319D02B6-E04D-4B7B-B6F5-68E902699E8B}" type="presParOf" srcId="{C78A8CE3-D930-47BE-B43D-942704628DF1}" destId="{7D52138E-4513-40C6-949C-07357A292B76}" srcOrd="0" destOrd="0" presId="urn:microsoft.com/office/officeart/2005/8/layout/lProcess2"/>
    <dgm:cxn modelId="{492E00C4-6008-4C43-836E-2A367E0C9DCE}" type="presParOf" srcId="{C78A8CE3-D930-47BE-B43D-942704628DF1}" destId="{A850C901-106A-4C14-918F-601F4C0D1661}" srcOrd="1" destOrd="0" presId="urn:microsoft.com/office/officeart/2005/8/layout/lProcess2"/>
    <dgm:cxn modelId="{DD9BD1AD-FEEE-4B55-9B48-E38F0400FC2D}" type="presParOf" srcId="{C78A8CE3-D930-47BE-B43D-942704628DF1}" destId="{B00AF6F9-970D-4141-850D-F262A4B05677}" srcOrd="2" destOrd="0" presId="urn:microsoft.com/office/officeart/2005/8/layout/lProcess2"/>
    <dgm:cxn modelId="{65CDB896-FFC2-43C4-9D00-169F4157E81A}" type="presParOf" srcId="{C78A8CE3-D930-47BE-B43D-942704628DF1}" destId="{8E22D8D5-71B6-4171-B4D0-F1AA51442BAF}" srcOrd="3" destOrd="0" presId="urn:microsoft.com/office/officeart/2005/8/layout/lProcess2"/>
    <dgm:cxn modelId="{64253076-3894-4CD4-B62F-5CA58729E417}" type="presParOf" srcId="{C78A8CE3-D930-47BE-B43D-942704628DF1}" destId="{A6798792-F048-4253-989C-9585DCBEDF66}" srcOrd="4" destOrd="0" presId="urn:microsoft.com/office/officeart/2005/8/layout/lProcess2"/>
    <dgm:cxn modelId="{D3E0B590-A579-4C76-936B-52400BE3BBFA}" type="presParOf" srcId="{C78A8CE3-D930-47BE-B43D-942704628DF1}" destId="{E713BDF0-5229-4BE2-B809-72526BF439A1}" srcOrd="5" destOrd="0" presId="urn:microsoft.com/office/officeart/2005/8/layout/lProcess2"/>
    <dgm:cxn modelId="{33C3EDA2-7ECB-4BC5-A7C2-DF10E6786BB8}" type="presParOf" srcId="{C78A8CE3-D930-47BE-B43D-942704628DF1}" destId="{406BEA6C-5641-46EA-AD2F-4925BC5E9DD7}" srcOrd="6" destOrd="0" presId="urn:microsoft.com/office/officeart/2005/8/layout/lProcess2"/>
    <dgm:cxn modelId="{47AE7DD5-96D5-4FE2-8CC9-4DB13F8AB5B1}" type="presParOf" srcId="{5380881D-8D03-49B3-BDAB-CFE779E3DE12}" destId="{FCEFF52F-0E95-4E74-B94E-F6A8A280E230}" srcOrd="3" destOrd="0" presId="urn:microsoft.com/office/officeart/2005/8/layout/lProcess2"/>
    <dgm:cxn modelId="{A6ED74FE-60B8-4F1C-B12E-CE5D7CC3CBD1}" type="presParOf" srcId="{5380881D-8D03-49B3-BDAB-CFE779E3DE12}" destId="{F67F1202-A007-4ED5-9146-74BA8B34DB2E}" srcOrd="4" destOrd="0" presId="urn:microsoft.com/office/officeart/2005/8/layout/lProcess2"/>
    <dgm:cxn modelId="{B89238FD-06D8-4DE2-AB2F-B0AAA8B9638E}" type="presParOf" srcId="{F67F1202-A007-4ED5-9146-74BA8B34DB2E}" destId="{3B5ED221-8B16-4233-9C2D-F4FDD0E92C76}" srcOrd="0" destOrd="0" presId="urn:microsoft.com/office/officeart/2005/8/layout/lProcess2"/>
    <dgm:cxn modelId="{7D111986-575B-41B6-B472-F3C1A7B5FA3D}" type="presParOf" srcId="{F67F1202-A007-4ED5-9146-74BA8B34DB2E}" destId="{C754940B-560F-4A43-9FD0-5FB7214D973F}" srcOrd="1" destOrd="0" presId="urn:microsoft.com/office/officeart/2005/8/layout/lProcess2"/>
    <dgm:cxn modelId="{C7E69B31-FC5B-497D-A220-3E7D5791CED3}" type="presParOf" srcId="{F67F1202-A007-4ED5-9146-74BA8B34DB2E}" destId="{565E530F-2BBE-460D-B3CB-D7DA4A5163D5}" srcOrd="2" destOrd="0" presId="urn:microsoft.com/office/officeart/2005/8/layout/lProcess2"/>
    <dgm:cxn modelId="{C5159D0C-9733-4FCF-B1CA-AC43317FED58}" type="presParOf" srcId="{565E530F-2BBE-460D-B3CB-D7DA4A5163D5}" destId="{B6F8F66C-CF0B-4AA6-AE80-E98C48CAB93E}" srcOrd="0" destOrd="0" presId="urn:microsoft.com/office/officeart/2005/8/layout/lProcess2"/>
    <dgm:cxn modelId="{C9394324-9B9F-465F-BCB9-78C4C011BA4B}" type="presParOf" srcId="{B6F8F66C-CF0B-4AA6-AE80-E98C48CAB93E}" destId="{5528D2D5-AFDC-49F4-B66D-DDD7FF5FF8C3}" srcOrd="0" destOrd="0" presId="urn:microsoft.com/office/officeart/2005/8/layout/lProcess2"/>
    <dgm:cxn modelId="{76CF1CD7-C767-4484-9751-F29492599419}" type="presParOf" srcId="{B6F8F66C-CF0B-4AA6-AE80-E98C48CAB93E}" destId="{831831ED-C760-4BBE-83A4-E5DBA8510036}" srcOrd="1" destOrd="0" presId="urn:microsoft.com/office/officeart/2005/8/layout/lProcess2"/>
    <dgm:cxn modelId="{6C335E28-5C7B-4443-8B1C-307E8EBDF16D}" type="presParOf" srcId="{B6F8F66C-CF0B-4AA6-AE80-E98C48CAB93E}" destId="{2DB5582C-AA8F-4356-960B-062577EDE4BE}" srcOrd="2" destOrd="0" presId="urn:microsoft.com/office/officeart/2005/8/layout/lProcess2"/>
    <dgm:cxn modelId="{A56FDAF0-57B0-4480-8224-1A16CB36A702}" type="presParOf" srcId="{B6F8F66C-CF0B-4AA6-AE80-E98C48CAB93E}" destId="{5A03B9D9-CB7D-43E9-A02D-3EBFA379940D}" srcOrd="3" destOrd="0" presId="urn:microsoft.com/office/officeart/2005/8/layout/lProcess2"/>
    <dgm:cxn modelId="{905BE8FA-7651-4278-A513-2C93C467E2F9}" type="presParOf" srcId="{B6F8F66C-CF0B-4AA6-AE80-E98C48CAB93E}" destId="{61AF6D54-6BB0-49CD-ACF4-E4D5FA9C038F}" srcOrd="4" destOrd="0" presId="urn:microsoft.com/office/officeart/2005/8/layout/lProcess2"/>
    <dgm:cxn modelId="{67E78B67-65E3-430B-8A62-FFBCEF0E6B50}" type="presParOf" srcId="{B6F8F66C-CF0B-4AA6-AE80-E98C48CAB93E}" destId="{A7FD5971-71C4-47E4-9FBB-36A176583C37}" srcOrd="5" destOrd="0" presId="urn:microsoft.com/office/officeart/2005/8/layout/lProcess2"/>
    <dgm:cxn modelId="{CFB1CA1E-AF9A-4E6F-9FA3-106F4BE82C6F}" type="presParOf" srcId="{B6F8F66C-CF0B-4AA6-AE80-E98C48CAB93E}" destId="{CF71A910-D0D4-4A73-8376-CD46A7D54F70}" srcOrd="6" destOrd="0" presId="urn:microsoft.com/office/officeart/2005/8/layout/lProcess2"/>
    <dgm:cxn modelId="{7A710D99-1384-44CB-B6B3-572C87ABFEBD}" type="presParOf" srcId="{5380881D-8D03-49B3-BDAB-CFE779E3DE12}" destId="{3F349309-3CD9-458A-9684-617C6835A86F}" srcOrd="5" destOrd="0" presId="urn:microsoft.com/office/officeart/2005/8/layout/lProcess2"/>
    <dgm:cxn modelId="{CA09C575-02B1-4DE7-B9E6-8617535B148C}" type="presParOf" srcId="{5380881D-8D03-49B3-BDAB-CFE779E3DE12}" destId="{EF809161-8769-449C-9179-957D645A0BF5}" srcOrd="6" destOrd="0" presId="urn:microsoft.com/office/officeart/2005/8/layout/lProcess2"/>
    <dgm:cxn modelId="{3EFB2C16-35C6-4C40-A757-B9FDD45A5042}" type="presParOf" srcId="{EF809161-8769-449C-9179-957D645A0BF5}" destId="{729095ED-429F-4FA1-9380-D9792BAF7C7E}" srcOrd="0" destOrd="0" presId="urn:microsoft.com/office/officeart/2005/8/layout/lProcess2"/>
    <dgm:cxn modelId="{E91A4DDA-0E98-4D6C-AAAC-F2C1B93E873D}" type="presParOf" srcId="{EF809161-8769-449C-9179-957D645A0BF5}" destId="{76FCD921-5B0D-44AA-B72E-3329800038A1}" srcOrd="1" destOrd="0" presId="urn:microsoft.com/office/officeart/2005/8/layout/lProcess2"/>
    <dgm:cxn modelId="{CAA2FF77-C913-4020-9D78-38B521D58104}" type="presParOf" srcId="{EF809161-8769-449C-9179-957D645A0BF5}" destId="{4719E09B-B59D-4731-91BF-C0C0EDE7283C}" srcOrd="2" destOrd="0" presId="urn:microsoft.com/office/officeart/2005/8/layout/lProcess2"/>
    <dgm:cxn modelId="{B2F38898-DB58-4304-AFD7-374150279577}" type="presParOf" srcId="{4719E09B-B59D-4731-91BF-C0C0EDE7283C}" destId="{30C1FEE6-5AFD-4988-9AE2-B836B4A496D8}" srcOrd="0" destOrd="0" presId="urn:microsoft.com/office/officeart/2005/8/layout/lProcess2"/>
    <dgm:cxn modelId="{384B5177-D6CA-4A90-B9AA-06D3745017E1}" type="presParOf" srcId="{30C1FEE6-5AFD-4988-9AE2-B836B4A496D8}" destId="{05A37ADB-2CE3-44C9-BAA5-5A76787E23AD}" srcOrd="0" destOrd="0" presId="urn:microsoft.com/office/officeart/2005/8/layout/lProcess2"/>
    <dgm:cxn modelId="{37BB9648-671A-4E84-827E-CC8BD8D66CC5}" type="presParOf" srcId="{30C1FEE6-5AFD-4988-9AE2-B836B4A496D8}" destId="{52E7A8C6-BA9B-4FA4-8117-939715669BDE}" srcOrd="1" destOrd="0" presId="urn:microsoft.com/office/officeart/2005/8/layout/lProcess2"/>
    <dgm:cxn modelId="{2C9F0599-2CF9-4C3A-BACC-E70FC1BB3679}" type="presParOf" srcId="{30C1FEE6-5AFD-4988-9AE2-B836B4A496D8}" destId="{5F170623-BD9C-4801-8482-23BE70D6918B}" srcOrd="2" destOrd="0" presId="urn:microsoft.com/office/officeart/2005/8/layout/lProcess2"/>
    <dgm:cxn modelId="{A6115042-24A9-48F1-A551-1C075390104C}" type="presParOf" srcId="{30C1FEE6-5AFD-4988-9AE2-B836B4A496D8}" destId="{97D51A97-2E74-440A-8708-22FA751D47B8}" srcOrd="3" destOrd="0" presId="urn:microsoft.com/office/officeart/2005/8/layout/lProcess2"/>
    <dgm:cxn modelId="{8213F5E1-D5C9-4A70-AB82-4288FF473536}" type="presParOf" srcId="{30C1FEE6-5AFD-4988-9AE2-B836B4A496D8}" destId="{282AD6F7-9B64-48B8-99B9-53F3DAA964A8}" srcOrd="4" destOrd="0" presId="urn:microsoft.com/office/officeart/2005/8/layout/lProcess2"/>
    <dgm:cxn modelId="{71B603AA-E04A-4F01-BB86-D1DAC45A7F5F}" type="presParOf" srcId="{30C1FEE6-5AFD-4988-9AE2-B836B4A496D8}" destId="{30AC4EED-45B4-4563-9634-80589C783A44}" srcOrd="5" destOrd="0" presId="urn:microsoft.com/office/officeart/2005/8/layout/lProcess2"/>
    <dgm:cxn modelId="{954D4E30-2CBC-47B5-835D-07D53936F010}" type="presParOf" srcId="{30C1FEE6-5AFD-4988-9AE2-B836B4A496D8}" destId="{C3FFCF3B-BDB2-41F0-BCA1-A02A62214C40}" srcOrd="6"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2098-D0A7-4527-BD43-3C8AA126117A}">
      <dsp:nvSpPr>
        <dsp:cNvPr id="0" name=""/>
        <dsp:cNvSpPr/>
      </dsp:nvSpPr>
      <dsp:spPr>
        <a:xfrm>
          <a:off x="2526" y="0"/>
          <a:ext cx="2478996" cy="4834758"/>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Ballot paper deviation</a:t>
          </a:r>
        </a:p>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R16 million </a:t>
          </a:r>
          <a:endParaRPr lang="en-US" sz="2700" kern="1200" dirty="0">
            <a:latin typeface="Arial" panose="020B0604020202020204" pitchFamily="34" charset="0"/>
            <a:cs typeface="Arial" panose="020B0604020202020204" pitchFamily="34" charset="0"/>
          </a:endParaRPr>
        </a:p>
      </dsp:txBody>
      <dsp:txXfrm>
        <a:off x="2526" y="0"/>
        <a:ext cx="2478996" cy="1450427"/>
      </dsp:txXfrm>
    </dsp:sp>
    <dsp:sp modelId="{20B7C13D-6FBA-4354-BB48-C02A85F54691}">
      <dsp:nvSpPr>
        <dsp:cNvPr id="0" name=""/>
        <dsp:cNvSpPr/>
      </dsp:nvSpPr>
      <dsp:spPr>
        <a:xfrm>
          <a:off x="250426" y="1450545"/>
          <a:ext cx="1983197" cy="70432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R16 million condoned by National Treasury</a:t>
          </a:r>
        </a:p>
        <a:p>
          <a:pPr lvl="0" algn="ctr" defTabSz="622300">
            <a:lnSpc>
              <a:spcPct val="90000"/>
            </a:lnSpc>
            <a:spcBef>
              <a:spcPct val="0"/>
            </a:spcBef>
            <a:spcAft>
              <a:spcPct val="35000"/>
            </a:spcAft>
          </a:pPr>
          <a:r>
            <a:rPr lang="en-US" sz="1200" kern="1200" dirty="0" smtClean="0"/>
            <a:t> </a:t>
          </a:r>
          <a:endParaRPr lang="en-US" sz="1200" kern="1200" dirty="0"/>
        </a:p>
      </dsp:txBody>
      <dsp:txXfrm>
        <a:off x="271055" y="1471174"/>
        <a:ext cx="1941939" cy="663063"/>
      </dsp:txXfrm>
    </dsp:sp>
    <dsp:sp modelId="{757E7F99-46BD-4A4C-9FDE-DAE83BBF0464}">
      <dsp:nvSpPr>
        <dsp:cNvPr id="0" name=""/>
        <dsp:cNvSpPr/>
      </dsp:nvSpPr>
      <dsp:spPr>
        <a:xfrm>
          <a:off x="250426" y="2263223"/>
          <a:ext cx="1983197" cy="704321"/>
        </a:xfrm>
        <a:prstGeom prst="roundRect">
          <a:avLst>
            <a:gd name="adj" fmla="val 10000"/>
          </a:avLst>
        </a:prstGeom>
        <a:gradFill rotWithShape="0">
          <a:gsLst>
            <a:gs pos="0">
              <a:schemeClr val="accent5">
                <a:hueOff val="-490223"/>
                <a:satOff val="-682"/>
                <a:lumOff val="-261"/>
                <a:alphaOff val="0"/>
                <a:satMod val="103000"/>
                <a:lumMod val="102000"/>
                <a:tint val="94000"/>
              </a:schemeClr>
            </a:gs>
            <a:gs pos="50000">
              <a:schemeClr val="accent5">
                <a:hueOff val="-490223"/>
                <a:satOff val="-682"/>
                <a:lumOff val="-261"/>
                <a:alphaOff val="0"/>
                <a:satMod val="110000"/>
                <a:lumMod val="100000"/>
                <a:shade val="100000"/>
              </a:schemeClr>
            </a:gs>
            <a:gs pos="100000">
              <a:schemeClr val="accent5">
                <a:hueOff val="-490223"/>
                <a:satOff val="-682"/>
                <a:lumOff val="-2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There was a shortage of ballot papers </a:t>
          </a:r>
          <a:endParaRPr lang="en-US" sz="1400" kern="1200" dirty="0">
            <a:latin typeface="Arial" panose="020B0604020202020204" pitchFamily="34" charset="0"/>
            <a:cs typeface="Arial" panose="020B0604020202020204" pitchFamily="34" charset="0"/>
          </a:endParaRPr>
        </a:p>
      </dsp:txBody>
      <dsp:txXfrm>
        <a:off x="271055" y="2283852"/>
        <a:ext cx="1941939" cy="663063"/>
      </dsp:txXfrm>
    </dsp:sp>
    <dsp:sp modelId="{F7893DE0-D110-4268-90E3-355831E683DB}">
      <dsp:nvSpPr>
        <dsp:cNvPr id="0" name=""/>
        <dsp:cNvSpPr/>
      </dsp:nvSpPr>
      <dsp:spPr>
        <a:xfrm>
          <a:off x="250426" y="3075902"/>
          <a:ext cx="1983197" cy="704321"/>
        </a:xfrm>
        <a:prstGeom prst="roundRect">
          <a:avLst>
            <a:gd name="adj" fmla="val 10000"/>
          </a:avLst>
        </a:prstGeom>
        <a:gradFill rotWithShape="0">
          <a:gsLst>
            <a:gs pos="0">
              <a:schemeClr val="accent5">
                <a:hueOff val="-980446"/>
                <a:satOff val="-1364"/>
                <a:lumOff val="-523"/>
                <a:alphaOff val="0"/>
                <a:satMod val="103000"/>
                <a:lumMod val="102000"/>
                <a:tint val="94000"/>
              </a:schemeClr>
            </a:gs>
            <a:gs pos="50000">
              <a:schemeClr val="accent5">
                <a:hueOff val="-980446"/>
                <a:satOff val="-1364"/>
                <a:lumOff val="-523"/>
                <a:alphaOff val="0"/>
                <a:satMod val="110000"/>
                <a:lumMod val="100000"/>
                <a:shade val="100000"/>
              </a:schemeClr>
            </a:gs>
            <a:gs pos="100000">
              <a:schemeClr val="accent5">
                <a:hueOff val="-980446"/>
                <a:satOff val="-1364"/>
                <a:lumOff val="-5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Current year </a:t>
          </a:r>
          <a:r>
            <a:rPr lang="en-US" sz="1400" kern="1200" dirty="0" smtClean="0">
              <a:latin typeface="Arial" panose="020B0604020202020204" pitchFamily="34" charset="0"/>
              <a:cs typeface="Arial" panose="020B0604020202020204" pitchFamily="34" charset="0"/>
            </a:rPr>
            <a:t>non-compliance</a:t>
          </a:r>
          <a:r>
            <a:rPr lang="en-US" sz="1400" kern="1200" dirty="0" smtClean="0"/>
            <a:t> </a:t>
          </a:r>
          <a:endParaRPr lang="en-US" sz="1400" kern="1200" dirty="0"/>
        </a:p>
      </dsp:txBody>
      <dsp:txXfrm>
        <a:off x="271055" y="3096531"/>
        <a:ext cx="1941939" cy="663063"/>
      </dsp:txXfrm>
    </dsp:sp>
    <dsp:sp modelId="{228E7B5C-7E09-44B1-9C61-509C3B577F3A}">
      <dsp:nvSpPr>
        <dsp:cNvPr id="0" name=""/>
        <dsp:cNvSpPr/>
      </dsp:nvSpPr>
      <dsp:spPr>
        <a:xfrm>
          <a:off x="250426" y="3888580"/>
          <a:ext cx="1983197" cy="704321"/>
        </a:xfrm>
        <a:prstGeom prst="roundRect">
          <a:avLst>
            <a:gd name="adj" fmla="val 10000"/>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Identified by management </a:t>
          </a:r>
          <a:endParaRPr lang="en-US" sz="1400" kern="1200" dirty="0">
            <a:latin typeface="Arial" panose="020B0604020202020204" pitchFamily="34" charset="0"/>
            <a:cs typeface="Arial" panose="020B0604020202020204" pitchFamily="34" charset="0"/>
          </a:endParaRPr>
        </a:p>
      </dsp:txBody>
      <dsp:txXfrm>
        <a:off x="271055" y="3909209"/>
        <a:ext cx="1941939" cy="663063"/>
      </dsp:txXfrm>
    </dsp:sp>
    <dsp:sp modelId="{05D76B32-2A1E-4C04-BF81-A56C52E9BA2F}">
      <dsp:nvSpPr>
        <dsp:cNvPr id="0" name=""/>
        <dsp:cNvSpPr/>
      </dsp:nvSpPr>
      <dsp:spPr>
        <a:xfrm>
          <a:off x="2667447" y="0"/>
          <a:ext cx="2478996" cy="4834758"/>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Leases with Municipalities</a:t>
          </a:r>
        </a:p>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R5.2 million  </a:t>
          </a:r>
          <a:endParaRPr lang="en-US" sz="2700" kern="1200" dirty="0">
            <a:latin typeface="Arial" panose="020B0604020202020204" pitchFamily="34" charset="0"/>
            <a:cs typeface="Arial" panose="020B0604020202020204" pitchFamily="34" charset="0"/>
          </a:endParaRPr>
        </a:p>
      </dsp:txBody>
      <dsp:txXfrm>
        <a:off x="2667447" y="0"/>
        <a:ext cx="2478996" cy="1450427"/>
      </dsp:txXfrm>
    </dsp:sp>
    <dsp:sp modelId="{7D52138E-4513-40C6-949C-07357A292B76}">
      <dsp:nvSpPr>
        <dsp:cNvPr id="0" name=""/>
        <dsp:cNvSpPr/>
      </dsp:nvSpPr>
      <dsp:spPr>
        <a:xfrm>
          <a:off x="2915347" y="1450545"/>
          <a:ext cx="1983197" cy="704321"/>
        </a:xfrm>
        <a:prstGeom prst="roundRect">
          <a:avLst>
            <a:gd name="adj" fmla="val 10000"/>
          </a:avLst>
        </a:prstGeom>
        <a:gradFill rotWithShape="0">
          <a:gsLst>
            <a:gs pos="0">
              <a:schemeClr val="accent5">
                <a:hueOff val="-1960892"/>
                <a:satOff val="-2727"/>
                <a:lumOff val="-1046"/>
                <a:alphaOff val="0"/>
                <a:satMod val="103000"/>
                <a:lumMod val="102000"/>
                <a:tint val="94000"/>
              </a:schemeClr>
            </a:gs>
            <a:gs pos="50000">
              <a:schemeClr val="accent5">
                <a:hueOff val="-1960892"/>
                <a:satOff val="-2727"/>
                <a:lumOff val="-1046"/>
                <a:alphaOff val="0"/>
                <a:satMod val="110000"/>
                <a:lumMod val="100000"/>
                <a:shade val="100000"/>
              </a:schemeClr>
            </a:gs>
            <a:gs pos="100000">
              <a:schemeClr val="accent5">
                <a:hueOff val="-1960892"/>
                <a:satOff val="-2727"/>
                <a:lumOff val="-10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Condonment</a:t>
          </a:r>
          <a:r>
            <a:rPr lang="en-US" sz="1400" kern="1200" dirty="0" smtClean="0"/>
            <a:t> in </a:t>
          </a:r>
          <a:r>
            <a:rPr lang="en-US" sz="1400" kern="1200" dirty="0" smtClean="0">
              <a:latin typeface="Arial" panose="020B0604020202020204" pitchFamily="34" charset="0"/>
              <a:cs typeface="Arial" panose="020B0604020202020204" pitchFamily="34" charset="0"/>
            </a:rPr>
            <a:t>progress</a:t>
          </a:r>
          <a:r>
            <a:rPr lang="en-US" sz="1400" kern="1200" dirty="0" smtClean="0"/>
            <a:t>  .R2,2 million has been condoned </a:t>
          </a:r>
          <a:endParaRPr lang="en-US" sz="1400" kern="1200" dirty="0"/>
        </a:p>
      </dsp:txBody>
      <dsp:txXfrm>
        <a:off x="2935976" y="1471174"/>
        <a:ext cx="1941939" cy="663063"/>
      </dsp:txXfrm>
    </dsp:sp>
    <dsp:sp modelId="{B00AF6F9-970D-4141-850D-F262A4B05677}">
      <dsp:nvSpPr>
        <dsp:cNvPr id="0" name=""/>
        <dsp:cNvSpPr/>
      </dsp:nvSpPr>
      <dsp:spPr>
        <a:xfrm>
          <a:off x="2915347" y="2263223"/>
          <a:ext cx="1983197" cy="704321"/>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Administrative</a:t>
          </a:r>
          <a:r>
            <a:rPr lang="en-US" sz="1400" kern="1200" dirty="0" smtClean="0"/>
            <a:t> and political challenges </a:t>
          </a:r>
          <a:endParaRPr lang="en-US" sz="1400" kern="1200" dirty="0"/>
        </a:p>
      </dsp:txBody>
      <dsp:txXfrm>
        <a:off x="2935976" y="2283852"/>
        <a:ext cx="1941939" cy="663063"/>
      </dsp:txXfrm>
    </dsp:sp>
    <dsp:sp modelId="{A6798792-F048-4253-989C-9585DCBEDF66}">
      <dsp:nvSpPr>
        <dsp:cNvPr id="0" name=""/>
        <dsp:cNvSpPr/>
      </dsp:nvSpPr>
      <dsp:spPr>
        <a:xfrm>
          <a:off x="2915347" y="3075902"/>
          <a:ext cx="1983197" cy="704321"/>
        </a:xfrm>
        <a:prstGeom prst="roundRect">
          <a:avLst>
            <a:gd name="adj" fmla="val 10000"/>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Prior </a:t>
          </a:r>
          <a:r>
            <a:rPr lang="en-US" sz="1400" kern="1200" dirty="0" smtClean="0">
              <a:latin typeface="Arial" panose="020B0604020202020204" pitchFamily="34" charset="0"/>
              <a:cs typeface="Arial" panose="020B0604020202020204" pitchFamily="34" charset="0"/>
            </a:rPr>
            <a:t>years</a:t>
          </a:r>
          <a:r>
            <a:rPr lang="en-US" sz="1400" kern="1200" dirty="0" smtClean="0"/>
            <a:t> non-compliance</a:t>
          </a:r>
          <a:endParaRPr lang="en-US" sz="1400" kern="1200" dirty="0"/>
        </a:p>
      </dsp:txBody>
      <dsp:txXfrm>
        <a:off x="2935976" y="3096531"/>
        <a:ext cx="1941939" cy="663063"/>
      </dsp:txXfrm>
    </dsp:sp>
    <dsp:sp modelId="{406BEA6C-5641-46EA-AD2F-4925BC5E9DD7}">
      <dsp:nvSpPr>
        <dsp:cNvPr id="0" name=""/>
        <dsp:cNvSpPr/>
      </dsp:nvSpPr>
      <dsp:spPr>
        <a:xfrm>
          <a:off x="2915347" y="3888580"/>
          <a:ext cx="1983197" cy="704321"/>
        </a:xfrm>
        <a:prstGeom prst="roundRect">
          <a:avLst>
            <a:gd name="adj" fmla="val 10000"/>
          </a:avLst>
        </a:prstGeom>
        <a:gradFill rotWithShape="0">
          <a:gsLst>
            <a:gs pos="0">
              <a:schemeClr val="accent5">
                <a:hueOff val="-3431561"/>
                <a:satOff val="-4773"/>
                <a:lumOff val="-1830"/>
                <a:alphaOff val="0"/>
                <a:satMod val="103000"/>
                <a:lumMod val="102000"/>
                <a:tint val="94000"/>
              </a:schemeClr>
            </a:gs>
            <a:gs pos="50000">
              <a:schemeClr val="accent5">
                <a:hueOff val="-3431561"/>
                <a:satOff val="-4773"/>
                <a:lumOff val="-1830"/>
                <a:alphaOff val="0"/>
                <a:satMod val="110000"/>
                <a:lumMod val="100000"/>
                <a:shade val="100000"/>
              </a:schemeClr>
            </a:gs>
            <a:gs pos="100000">
              <a:schemeClr val="accent5">
                <a:hueOff val="-3431561"/>
                <a:satOff val="-4773"/>
                <a:lumOff val="-18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Identified by </a:t>
          </a:r>
          <a:r>
            <a:rPr lang="en-US" sz="1400" kern="1200" dirty="0" smtClean="0">
              <a:latin typeface="Arial" panose="020B0604020202020204" pitchFamily="34" charset="0"/>
              <a:cs typeface="Arial" panose="020B0604020202020204" pitchFamily="34" charset="0"/>
            </a:rPr>
            <a:t>management</a:t>
          </a:r>
          <a:r>
            <a:rPr lang="en-US" sz="1400" kern="1200" dirty="0" smtClean="0"/>
            <a:t>  </a:t>
          </a:r>
          <a:endParaRPr lang="en-US" sz="1400" kern="1200" dirty="0"/>
        </a:p>
      </dsp:txBody>
      <dsp:txXfrm>
        <a:off x="2935976" y="3909209"/>
        <a:ext cx="1941939" cy="663063"/>
      </dsp:txXfrm>
    </dsp:sp>
    <dsp:sp modelId="{3B5ED221-8B16-4233-9C2D-F4FDD0E92C76}">
      <dsp:nvSpPr>
        <dsp:cNvPr id="0" name=""/>
        <dsp:cNvSpPr/>
      </dsp:nvSpPr>
      <dsp:spPr>
        <a:xfrm>
          <a:off x="5332369" y="0"/>
          <a:ext cx="2478996" cy="4834758"/>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Internal</a:t>
          </a:r>
          <a:r>
            <a:rPr lang="en-US" sz="2700" kern="1200" baseline="0" dirty="0" smtClean="0">
              <a:latin typeface="Arial" panose="020B0604020202020204" pitchFamily="34" charset="0"/>
              <a:cs typeface="Arial" panose="020B0604020202020204" pitchFamily="34" charset="0"/>
            </a:rPr>
            <a:t> Audit Panel</a:t>
          </a:r>
        </a:p>
        <a:p>
          <a:pPr lvl="0" algn="ctr" defTabSz="1200150">
            <a:lnSpc>
              <a:spcPct val="90000"/>
            </a:lnSpc>
            <a:spcBef>
              <a:spcPct val="0"/>
            </a:spcBef>
            <a:spcAft>
              <a:spcPct val="35000"/>
            </a:spcAft>
          </a:pPr>
          <a:r>
            <a:rPr lang="en-US" sz="2700" kern="1200" baseline="0" dirty="0" smtClean="0">
              <a:latin typeface="Arial" panose="020B0604020202020204" pitchFamily="34" charset="0"/>
              <a:cs typeface="Arial" panose="020B0604020202020204" pitchFamily="34" charset="0"/>
            </a:rPr>
            <a:t>R41 million </a:t>
          </a:r>
          <a:endParaRPr lang="en-US" sz="2700" kern="1200" dirty="0">
            <a:latin typeface="Arial" panose="020B0604020202020204" pitchFamily="34" charset="0"/>
            <a:cs typeface="Arial" panose="020B0604020202020204" pitchFamily="34" charset="0"/>
          </a:endParaRPr>
        </a:p>
      </dsp:txBody>
      <dsp:txXfrm>
        <a:off x="5332369" y="0"/>
        <a:ext cx="2478996" cy="1450427"/>
      </dsp:txXfrm>
    </dsp:sp>
    <dsp:sp modelId="{5528D2D5-AFDC-49F4-B66D-DDD7FF5FF8C3}">
      <dsp:nvSpPr>
        <dsp:cNvPr id="0" name=""/>
        <dsp:cNvSpPr/>
      </dsp:nvSpPr>
      <dsp:spPr>
        <a:xfrm>
          <a:off x="5580269" y="1450545"/>
          <a:ext cx="1983197" cy="704321"/>
        </a:xfrm>
        <a:prstGeom prst="roundRect">
          <a:avLst>
            <a:gd name="adj" fmla="val 10000"/>
          </a:avLst>
        </a:prstGeom>
        <a:gradFill rotWithShape="0">
          <a:gsLst>
            <a:gs pos="0">
              <a:schemeClr val="accent5">
                <a:hueOff val="-3921784"/>
                <a:satOff val="-5455"/>
                <a:lumOff val="-2092"/>
                <a:alphaOff val="0"/>
                <a:satMod val="103000"/>
                <a:lumMod val="102000"/>
                <a:tint val="94000"/>
              </a:schemeClr>
            </a:gs>
            <a:gs pos="50000">
              <a:schemeClr val="accent5">
                <a:hueOff val="-3921784"/>
                <a:satOff val="-5455"/>
                <a:lumOff val="-2092"/>
                <a:alphaOff val="0"/>
                <a:satMod val="110000"/>
                <a:lumMod val="100000"/>
                <a:shade val="100000"/>
              </a:schemeClr>
            </a:gs>
            <a:gs pos="100000">
              <a:schemeClr val="accent5">
                <a:hueOff val="-3921784"/>
                <a:satOff val="-5455"/>
                <a:lumOff val="-20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Condoment process in progress </a:t>
          </a:r>
          <a:endParaRPr lang="en-US" sz="1400" kern="1200" dirty="0"/>
        </a:p>
      </dsp:txBody>
      <dsp:txXfrm>
        <a:off x="5600898" y="1471174"/>
        <a:ext cx="1941939" cy="663063"/>
      </dsp:txXfrm>
    </dsp:sp>
    <dsp:sp modelId="{2DB5582C-AA8F-4356-960B-062577EDE4BE}">
      <dsp:nvSpPr>
        <dsp:cNvPr id="0" name=""/>
        <dsp:cNvSpPr/>
      </dsp:nvSpPr>
      <dsp:spPr>
        <a:xfrm>
          <a:off x="5580269" y="2263223"/>
          <a:ext cx="1983197" cy="704321"/>
        </a:xfrm>
        <a:prstGeom prst="roundRect">
          <a:avLst>
            <a:gd name="adj" fmla="val 10000"/>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Secondary procument non-compliant  </a:t>
          </a:r>
          <a:endParaRPr lang="en-US" sz="1400" kern="1200" dirty="0"/>
        </a:p>
      </dsp:txBody>
      <dsp:txXfrm>
        <a:off x="5600898" y="2283852"/>
        <a:ext cx="1941939" cy="663063"/>
      </dsp:txXfrm>
    </dsp:sp>
    <dsp:sp modelId="{61AF6D54-6BB0-49CD-ACF4-E4D5FA9C038F}">
      <dsp:nvSpPr>
        <dsp:cNvPr id="0" name=""/>
        <dsp:cNvSpPr/>
      </dsp:nvSpPr>
      <dsp:spPr>
        <a:xfrm>
          <a:off x="5580269" y="3075902"/>
          <a:ext cx="1983197" cy="704321"/>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 Prior year non-compliance   </a:t>
          </a:r>
          <a:endParaRPr lang="en-US" sz="1400" kern="1200" dirty="0"/>
        </a:p>
      </dsp:txBody>
      <dsp:txXfrm>
        <a:off x="5600898" y="3096531"/>
        <a:ext cx="1941939" cy="663063"/>
      </dsp:txXfrm>
    </dsp:sp>
    <dsp:sp modelId="{CF71A910-D0D4-4A73-8376-CD46A7D54F70}">
      <dsp:nvSpPr>
        <dsp:cNvPr id="0" name=""/>
        <dsp:cNvSpPr/>
      </dsp:nvSpPr>
      <dsp:spPr>
        <a:xfrm>
          <a:off x="5580269" y="3888580"/>
          <a:ext cx="1983197" cy="704321"/>
        </a:xfrm>
        <a:prstGeom prst="roundRect">
          <a:avLst>
            <a:gd name="adj" fmla="val 10000"/>
          </a:avLst>
        </a:prstGeom>
        <a:gradFill rotWithShape="0">
          <a:gsLst>
            <a:gs pos="0">
              <a:schemeClr val="accent5">
                <a:hueOff val="-5392453"/>
                <a:satOff val="-7501"/>
                <a:lumOff val="-2876"/>
                <a:alphaOff val="0"/>
                <a:satMod val="103000"/>
                <a:lumMod val="102000"/>
                <a:tint val="94000"/>
              </a:schemeClr>
            </a:gs>
            <a:gs pos="50000">
              <a:schemeClr val="accent5">
                <a:hueOff val="-5392453"/>
                <a:satOff val="-7501"/>
                <a:lumOff val="-2876"/>
                <a:alphaOff val="0"/>
                <a:satMod val="110000"/>
                <a:lumMod val="100000"/>
                <a:shade val="100000"/>
              </a:schemeClr>
            </a:gs>
            <a:gs pos="100000">
              <a:schemeClr val="accent5">
                <a:hueOff val="-5392453"/>
                <a:satOff val="-7501"/>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Identified by management</a:t>
          </a:r>
          <a:endParaRPr lang="en-US" sz="1400" kern="1200" dirty="0"/>
        </a:p>
      </dsp:txBody>
      <dsp:txXfrm>
        <a:off x="5600898" y="3909209"/>
        <a:ext cx="1941939" cy="663063"/>
      </dsp:txXfrm>
    </dsp:sp>
    <dsp:sp modelId="{729095ED-429F-4FA1-9380-D9792BAF7C7E}">
      <dsp:nvSpPr>
        <dsp:cNvPr id="0" name=""/>
        <dsp:cNvSpPr/>
      </dsp:nvSpPr>
      <dsp:spPr>
        <a:xfrm>
          <a:off x="7997290" y="0"/>
          <a:ext cx="2478996" cy="4834758"/>
        </a:xfrm>
        <a:prstGeom prst="roundRect">
          <a:avLst>
            <a:gd name="adj" fmla="val 10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Other matters</a:t>
          </a:r>
        </a:p>
        <a:p>
          <a:pPr lvl="0" algn="ctr" defTabSz="1200150">
            <a:lnSpc>
              <a:spcPct val="90000"/>
            </a:lnSpc>
            <a:spcBef>
              <a:spcPct val="0"/>
            </a:spcBef>
            <a:spcAft>
              <a:spcPct val="35000"/>
            </a:spcAft>
          </a:pPr>
          <a:r>
            <a:rPr lang="en-US" sz="2700" kern="1200" dirty="0" smtClean="0">
              <a:latin typeface="Arial" panose="020B0604020202020204" pitchFamily="34" charset="0"/>
              <a:cs typeface="Arial" panose="020B0604020202020204" pitchFamily="34" charset="0"/>
            </a:rPr>
            <a:t>R12 million  </a:t>
          </a:r>
          <a:endParaRPr lang="en-US" sz="2700" kern="1200" dirty="0">
            <a:latin typeface="Arial" panose="020B0604020202020204" pitchFamily="34" charset="0"/>
            <a:cs typeface="Arial" panose="020B0604020202020204" pitchFamily="34" charset="0"/>
          </a:endParaRPr>
        </a:p>
      </dsp:txBody>
      <dsp:txXfrm>
        <a:off x="7997290" y="0"/>
        <a:ext cx="2478996" cy="1450427"/>
      </dsp:txXfrm>
    </dsp:sp>
    <dsp:sp modelId="{05A37ADB-2CE3-44C9-BAA5-5A76787E23AD}">
      <dsp:nvSpPr>
        <dsp:cNvPr id="0" name=""/>
        <dsp:cNvSpPr/>
      </dsp:nvSpPr>
      <dsp:spPr>
        <a:xfrm>
          <a:off x="8245190" y="1450545"/>
          <a:ext cx="1983197" cy="704321"/>
        </a:xfrm>
        <a:prstGeom prst="roundRect">
          <a:avLst>
            <a:gd name="adj" fmla="val 10000"/>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Condonment process in progress.R1,5 million has been condoned  </a:t>
          </a:r>
          <a:endParaRPr lang="en-US" sz="1400" kern="1200" dirty="0"/>
        </a:p>
      </dsp:txBody>
      <dsp:txXfrm>
        <a:off x="8265819" y="1471174"/>
        <a:ext cx="1941939" cy="663063"/>
      </dsp:txXfrm>
    </dsp:sp>
    <dsp:sp modelId="{5F170623-BD9C-4801-8482-23BE70D6918B}">
      <dsp:nvSpPr>
        <dsp:cNvPr id="0" name=""/>
        <dsp:cNvSpPr/>
      </dsp:nvSpPr>
      <dsp:spPr>
        <a:xfrm>
          <a:off x="8245190" y="2263223"/>
          <a:ext cx="1983197" cy="704321"/>
        </a:xfrm>
        <a:prstGeom prst="roundRect">
          <a:avLst>
            <a:gd name="adj" fmla="val 10000"/>
          </a:avLst>
        </a:prstGeom>
        <a:gradFill rotWithShape="0">
          <a:gsLst>
            <a:gs pos="0">
              <a:schemeClr val="accent5">
                <a:hueOff val="-6372898"/>
                <a:satOff val="-8864"/>
                <a:lumOff val="-3399"/>
                <a:alphaOff val="0"/>
                <a:satMod val="103000"/>
                <a:lumMod val="102000"/>
                <a:tint val="94000"/>
              </a:schemeClr>
            </a:gs>
            <a:gs pos="50000">
              <a:schemeClr val="accent5">
                <a:hueOff val="-6372898"/>
                <a:satOff val="-8864"/>
                <a:lumOff val="-3399"/>
                <a:alphaOff val="0"/>
                <a:satMod val="110000"/>
                <a:lumMod val="100000"/>
                <a:shade val="100000"/>
              </a:schemeClr>
            </a:gs>
            <a:gs pos="100000">
              <a:schemeClr val="accent5">
                <a:hueOff val="-6372898"/>
                <a:satOff val="-8864"/>
                <a:lumOff val="-33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Non-compliance with National Treasury regulations </a:t>
          </a:r>
          <a:endParaRPr lang="en-US" sz="1400" kern="1200" dirty="0"/>
        </a:p>
      </dsp:txBody>
      <dsp:txXfrm>
        <a:off x="8265819" y="2283852"/>
        <a:ext cx="1941939" cy="663063"/>
      </dsp:txXfrm>
    </dsp:sp>
    <dsp:sp modelId="{282AD6F7-9B64-48B8-99B9-53F3DAA964A8}">
      <dsp:nvSpPr>
        <dsp:cNvPr id="0" name=""/>
        <dsp:cNvSpPr/>
      </dsp:nvSpPr>
      <dsp:spPr>
        <a:xfrm>
          <a:off x="8245190" y="3075902"/>
          <a:ext cx="1983197" cy="704321"/>
        </a:xfrm>
        <a:prstGeom prst="roundRect">
          <a:avLst>
            <a:gd name="adj" fmla="val 10000"/>
          </a:avLst>
        </a:prstGeom>
        <a:gradFill rotWithShape="0">
          <a:gsLst>
            <a:gs pos="0">
              <a:schemeClr val="accent5">
                <a:hueOff val="-6863122"/>
                <a:satOff val="-9546"/>
                <a:lumOff val="-3661"/>
                <a:alphaOff val="0"/>
                <a:satMod val="103000"/>
                <a:lumMod val="102000"/>
                <a:tint val="94000"/>
              </a:schemeClr>
            </a:gs>
            <a:gs pos="50000">
              <a:schemeClr val="accent5">
                <a:hueOff val="-6863122"/>
                <a:satOff val="-9546"/>
                <a:lumOff val="-3661"/>
                <a:alphaOff val="0"/>
                <a:satMod val="110000"/>
                <a:lumMod val="100000"/>
                <a:shade val="100000"/>
              </a:schemeClr>
            </a:gs>
            <a:gs pos="100000">
              <a:schemeClr val="accent5">
                <a:hueOff val="-6863122"/>
                <a:satOff val="-9546"/>
                <a:lumOff val="-36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Prior year non-compliance </a:t>
          </a:r>
          <a:endParaRPr lang="en-US" sz="1400" kern="1200" dirty="0"/>
        </a:p>
      </dsp:txBody>
      <dsp:txXfrm>
        <a:off x="8265819" y="3096531"/>
        <a:ext cx="1941939" cy="663063"/>
      </dsp:txXfrm>
    </dsp:sp>
    <dsp:sp modelId="{C3FFCF3B-BDB2-41F0-BCA1-A02A62214C40}">
      <dsp:nvSpPr>
        <dsp:cNvPr id="0" name=""/>
        <dsp:cNvSpPr/>
      </dsp:nvSpPr>
      <dsp:spPr>
        <a:xfrm>
          <a:off x="8245190" y="3888580"/>
          <a:ext cx="1983197" cy="704321"/>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Identified by management </a:t>
          </a:r>
          <a:endParaRPr lang="en-US" sz="1400" kern="1200" dirty="0"/>
        </a:p>
      </dsp:txBody>
      <dsp:txXfrm>
        <a:off x="8265819" y="3909209"/>
        <a:ext cx="1941939" cy="6630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D4C426-A1F9-4EA2-97C5-A99EC64A0C6E}" type="datetimeFigureOut">
              <a:rPr lang="en-ZA" smtClean="0"/>
              <a:t>2022/10/10</a:t>
            </a:fld>
            <a:endParaRPr lang="en-Z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F9227D-DD63-44A4-8859-8FF594C9329A}" type="slidenum">
              <a:rPr lang="en-ZA" smtClean="0"/>
              <a:t>‹#›</a:t>
            </a:fld>
            <a:endParaRPr lang="en-ZA"/>
          </a:p>
        </p:txBody>
      </p:sp>
    </p:spTree>
    <p:extLst>
      <p:ext uri="{BB962C8B-B14F-4D97-AF65-F5344CB8AC3E}">
        <p14:creationId xmlns:p14="http://schemas.microsoft.com/office/powerpoint/2010/main" val="137984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13439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79344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26781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28508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7">
              <a:defRPr/>
            </a:pPr>
            <a:r>
              <a:rPr lang="en-US"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13980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85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282525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117829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12</a:t>
            </a:fld>
            <a:endParaRPr lang="en-US" dirty="0"/>
          </a:p>
        </p:txBody>
      </p:sp>
    </p:spTree>
    <p:extLst>
      <p:ext uri="{BB962C8B-B14F-4D97-AF65-F5344CB8AC3E}">
        <p14:creationId xmlns:p14="http://schemas.microsoft.com/office/powerpoint/2010/main" val="3337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65: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65: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a:p>
        </p:txBody>
      </p:sp>
    </p:spTree>
    <p:extLst>
      <p:ext uri="{BB962C8B-B14F-4D97-AF65-F5344CB8AC3E}">
        <p14:creationId xmlns:p14="http://schemas.microsoft.com/office/powerpoint/2010/main" val="59450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dirty="0"/>
          </a:p>
        </p:txBody>
      </p:sp>
    </p:spTree>
    <p:extLst>
      <p:ext uri="{BB962C8B-B14F-4D97-AF65-F5344CB8AC3E}">
        <p14:creationId xmlns:p14="http://schemas.microsoft.com/office/powerpoint/2010/main" val="421222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65: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65: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a:p>
        </p:txBody>
      </p:sp>
    </p:spTree>
    <p:extLst>
      <p:ext uri="{BB962C8B-B14F-4D97-AF65-F5344CB8AC3E}">
        <p14:creationId xmlns:p14="http://schemas.microsoft.com/office/powerpoint/2010/main" val="87381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dirty="0"/>
          </a:p>
        </p:txBody>
      </p:sp>
    </p:spTree>
    <p:extLst>
      <p:ext uri="{BB962C8B-B14F-4D97-AF65-F5344CB8AC3E}">
        <p14:creationId xmlns:p14="http://schemas.microsoft.com/office/powerpoint/2010/main" val="212640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65: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65: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dirty="0"/>
          </a:p>
        </p:txBody>
      </p:sp>
    </p:spTree>
    <p:extLst>
      <p:ext uri="{BB962C8B-B14F-4D97-AF65-F5344CB8AC3E}">
        <p14:creationId xmlns:p14="http://schemas.microsoft.com/office/powerpoint/2010/main" val="206314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dirty="0"/>
          </a:p>
        </p:txBody>
      </p:sp>
    </p:spTree>
    <p:extLst>
      <p:ext uri="{BB962C8B-B14F-4D97-AF65-F5344CB8AC3E}">
        <p14:creationId xmlns:p14="http://schemas.microsoft.com/office/powerpoint/2010/main" val="346241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defTabSz="931774">
              <a:defRPr/>
            </a:pPr>
            <a:fld id="{5B237A93-5FAE-4614-8759-D05AD78B1BBF}" type="slidenum">
              <a:rPr lang="en-US">
                <a:solidFill>
                  <a:prstClr val="black"/>
                </a:solidFill>
                <a:latin typeface="Calibri"/>
              </a:rPr>
              <a:pPr defTabSz="931774">
                <a:defRPr/>
              </a:pPr>
              <a:t>19</a:t>
            </a:fld>
            <a:endParaRPr lang="en-US">
              <a:solidFill>
                <a:prstClr val="black"/>
              </a:solidFill>
              <a:latin typeface="Calibri"/>
            </a:endParaRPr>
          </a:p>
        </p:txBody>
      </p:sp>
    </p:spTree>
    <p:extLst>
      <p:ext uri="{BB962C8B-B14F-4D97-AF65-F5344CB8AC3E}">
        <p14:creationId xmlns:p14="http://schemas.microsoft.com/office/powerpoint/2010/main" val="25620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74F6784-44EF-4E53-8618-CA3B0ECD3367}" type="datetime1">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49164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A768966-C7B7-496F-B2F5-1A5E920753D9}" type="datetime1">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196367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4B9204C-F275-4683-8190-9B0DEC9AEC1A}" type="datetime1">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396350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83"/>
        <p:cNvGrpSpPr/>
        <p:nvPr/>
      </p:nvGrpSpPr>
      <p:grpSpPr>
        <a:xfrm>
          <a:off x="0" y="0"/>
          <a:ext cx="0" cy="0"/>
          <a:chOff x="0" y="0"/>
          <a:chExt cx="0" cy="0"/>
        </a:xfrm>
      </p:grpSpPr>
      <p:sp>
        <p:nvSpPr>
          <p:cNvPr id="86" name="Google Shape;86;p13"/>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911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08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smtClean="0"/>
              <a:t>Click to edit Master title style</a:t>
            </a:r>
            <a:endParaRPr lang="en-US"/>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smtClean="0"/>
              <a:t>PowerPoint SmartArt Graphics - The complete ready-to-use collection</a:t>
            </a:r>
            <a:endParaRPr lang="en-US"/>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smtClean="0">
                <a:solidFill>
                  <a:schemeClr val="bg1">
                    <a:lumMod val="75000"/>
                  </a:schemeClr>
                </a:solidFill>
              </a:rPr>
              <a:t>List //</a:t>
            </a:r>
            <a:endParaRPr lang="en-US" b="1" dirty="0">
              <a:solidFill>
                <a:schemeClr val="bg1">
                  <a:lumMod val="75000"/>
                </a:schemeClr>
              </a:solidFill>
            </a:endParaRP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smtClean="0"/>
              <a:t>Click to edit Master text styles</a:t>
            </a:r>
            <a:endParaRPr lang="en-US" dirty="0"/>
          </a:p>
        </p:txBody>
      </p:sp>
    </p:spTree>
    <p:extLst>
      <p:ext uri="{BB962C8B-B14F-4D97-AF65-F5344CB8AC3E}">
        <p14:creationId xmlns:p14="http://schemas.microsoft.com/office/powerpoint/2010/main" val="12088116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711C-B582-4879-82EE-1DFF7DAC5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C649E-771B-4C21-BDA8-8F0C620C77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E0AC0-9094-4642-942E-60B62E1B88B5}"/>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CC19FA01-910B-40F6-8D85-E404222B490D}"/>
              </a:ext>
            </a:extLst>
          </p:cNvPr>
          <p:cNvSpPr>
            <a:spLocks noGrp="1"/>
          </p:cNvSpPr>
          <p:nvPr>
            <p:ph type="ftr" sz="quarter" idx="11"/>
          </p:nvPr>
        </p:nvSpPr>
        <p:spPr/>
        <p:txBody>
          <a:bodyPr/>
          <a:lstStyle/>
          <a:p>
            <a:r>
              <a:rPr lang="en-US"/>
              <a:t>Your Footer</a:t>
            </a:r>
          </a:p>
        </p:txBody>
      </p:sp>
      <p:sp>
        <p:nvSpPr>
          <p:cNvPr id="6" name="Slide Number Placeholder 5">
            <a:extLst>
              <a:ext uri="{FF2B5EF4-FFF2-40B4-BE49-F238E27FC236}">
                <a16:creationId xmlns:a16="http://schemas.microsoft.com/office/drawing/2014/main" id="{D4D0A4B5-AD4F-43E3-9763-653FBF6E992C}"/>
              </a:ext>
            </a:extLst>
          </p:cNvPr>
          <p:cNvSpPr>
            <a:spLocks noGrp="1"/>
          </p:cNvSpPr>
          <p:nvPr>
            <p:ph type="sldNum" sz="quarter" idx="12"/>
          </p:nvPr>
        </p:nvSpPr>
        <p:spPr/>
        <p:txBody>
          <a:bodyPr/>
          <a:lstStyle/>
          <a:p>
            <a:fld id="{12F3013D-C5C2-4F48-9014-639C499E34B7}" type="slidenum">
              <a:rPr lang="en-US" smtClean="0"/>
              <a:t>‹#›</a:t>
            </a:fld>
            <a:endParaRPr lang="en-US"/>
          </a:p>
        </p:txBody>
      </p:sp>
    </p:spTree>
    <p:extLst>
      <p:ext uri="{BB962C8B-B14F-4D97-AF65-F5344CB8AC3E}">
        <p14:creationId xmlns:p14="http://schemas.microsoft.com/office/powerpoint/2010/main" val="27311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 A">
    <p:bg>
      <p:bgPr>
        <a:solidFill>
          <a:schemeClr val="accent5"/>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72A0EB7-32D3-4D40-B820-CF4268606CE0}"/>
              </a:ext>
            </a:extLst>
          </p:cNvPr>
          <p:cNvSpPr>
            <a:spLocks noEditPoints="1"/>
          </p:cNvSpPr>
          <p:nvPr userDrawn="1"/>
        </p:nvSpPr>
        <p:spPr bwMode="auto">
          <a:xfrm flipH="1">
            <a:off x="0" y="0"/>
            <a:ext cx="12192000" cy="6858000"/>
          </a:xfrm>
          <a:custGeom>
            <a:avLst/>
            <a:gdLst>
              <a:gd name="T0" fmla="*/ 11371 w 39871"/>
              <a:gd name="T1" fmla="*/ 5623 h 21600"/>
              <a:gd name="T2" fmla="*/ 10573 w 39871"/>
              <a:gd name="T3" fmla="*/ 5853 h 21600"/>
              <a:gd name="T4" fmla="*/ 9939 w 39871"/>
              <a:gd name="T5" fmla="*/ 6226 h 21600"/>
              <a:gd name="T6" fmla="*/ 9477 w 39871"/>
              <a:gd name="T7" fmla="*/ 6712 h 21600"/>
              <a:gd name="T8" fmla="*/ 9195 w 39871"/>
              <a:gd name="T9" fmla="*/ 7285 h 21600"/>
              <a:gd name="T10" fmla="*/ 9099 w 39871"/>
              <a:gd name="T11" fmla="*/ 7914 h 21600"/>
              <a:gd name="T12" fmla="*/ 9175 w 39871"/>
              <a:gd name="T13" fmla="*/ 8448 h 21600"/>
              <a:gd name="T14" fmla="*/ 9420 w 39871"/>
              <a:gd name="T15" fmla="*/ 8952 h 21600"/>
              <a:gd name="T16" fmla="*/ 9821 w 39871"/>
              <a:gd name="T17" fmla="*/ 9382 h 21600"/>
              <a:gd name="T18" fmla="*/ 10362 w 39871"/>
              <a:gd name="T19" fmla="*/ 9748 h 21600"/>
              <a:gd name="T20" fmla="*/ 11025 w 39871"/>
              <a:gd name="T21" fmla="*/ 10059 h 21600"/>
              <a:gd name="T22" fmla="*/ 12497 w 39871"/>
              <a:gd name="T23" fmla="*/ 10524 h 21600"/>
              <a:gd name="T24" fmla="*/ 14782 w 39871"/>
              <a:gd name="T25" fmla="*/ 11019 h 21600"/>
              <a:gd name="T26" fmla="*/ 17692 w 39871"/>
              <a:gd name="T27" fmla="*/ 11613 h 21600"/>
              <a:gd name="T28" fmla="*/ 19852 w 39871"/>
              <a:gd name="T29" fmla="*/ 12185 h 21600"/>
              <a:gd name="T30" fmla="*/ 21249 w 39871"/>
              <a:gd name="T31" fmla="*/ 12695 h 21600"/>
              <a:gd name="T32" fmla="*/ 22206 w 39871"/>
              <a:gd name="T33" fmla="*/ 13148 h 21600"/>
              <a:gd name="T34" fmla="*/ 23089 w 39871"/>
              <a:gd name="T35" fmla="*/ 13681 h 21600"/>
              <a:gd name="T36" fmla="*/ 23882 w 39871"/>
              <a:gd name="T37" fmla="*/ 14305 h 21600"/>
              <a:gd name="T38" fmla="*/ 24568 w 39871"/>
              <a:gd name="T39" fmla="*/ 15030 h 21600"/>
              <a:gd name="T40" fmla="*/ 25134 w 39871"/>
              <a:gd name="T41" fmla="*/ 15867 h 21600"/>
              <a:gd name="T42" fmla="*/ 25562 w 39871"/>
              <a:gd name="T43" fmla="*/ 16828 h 21600"/>
              <a:gd name="T44" fmla="*/ 25838 w 39871"/>
              <a:gd name="T45" fmla="*/ 17922 h 21600"/>
              <a:gd name="T46" fmla="*/ 25944 w 39871"/>
              <a:gd name="T47" fmla="*/ 19162 h 21600"/>
              <a:gd name="T48" fmla="*/ 25902 w 39871"/>
              <a:gd name="T49" fmla="*/ 19975 h 21600"/>
              <a:gd name="T50" fmla="*/ 25734 w 39871"/>
              <a:gd name="T51" fmla="*/ 20780 h 21600"/>
              <a:gd name="T52" fmla="*/ 25442 w 39871"/>
              <a:gd name="T53" fmla="*/ 21535 h 21600"/>
              <a:gd name="T54" fmla="*/ 15764 w 39871"/>
              <a:gd name="T55" fmla="*/ 8224 h 21600"/>
              <a:gd name="T56" fmla="*/ 15598 w 39871"/>
              <a:gd name="T57" fmla="*/ 7353 h 21600"/>
              <a:gd name="T58" fmla="*/ 15312 w 39871"/>
              <a:gd name="T59" fmla="*/ 6703 h 21600"/>
              <a:gd name="T60" fmla="*/ 15055 w 39871"/>
              <a:gd name="T61" fmla="*/ 6380 h 21600"/>
              <a:gd name="T62" fmla="*/ 14713 w 39871"/>
              <a:gd name="T63" fmla="*/ 6104 h 21600"/>
              <a:gd name="T64" fmla="*/ 14274 w 39871"/>
              <a:gd name="T65" fmla="*/ 5879 h 21600"/>
              <a:gd name="T66" fmla="*/ 13721 w 39871"/>
              <a:gd name="T67" fmla="*/ 5710 h 21600"/>
              <a:gd name="T68" fmla="*/ 13043 w 39871"/>
              <a:gd name="T69" fmla="*/ 5602 h 21600"/>
              <a:gd name="T70" fmla="*/ 12140 w 39871"/>
              <a:gd name="T71" fmla="*/ 5561 h 21600"/>
              <a:gd name="T72" fmla="*/ 9163 w 39871"/>
              <a:gd name="T73" fmla="*/ 17811 h 21600"/>
              <a:gd name="T74" fmla="*/ 9369 w 39871"/>
              <a:gd name="T75" fmla="*/ 18618 h 21600"/>
              <a:gd name="T76" fmla="*/ 9767 w 39871"/>
              <a:gd name="T77" fmla="*/ 19380 h 21600"/>
              <a:gd name="T78" fmla="*/ 10238 w 39871"/>
              <a:gd name="T79" fmla="*/ 19888 h 21600"/>
              <a:gd name="T80" fmla="*/ 10632 w 39871"/>
              <a:gd name="T81" fmla="*/ 20161 h 21600"/>
              <a:gd name="T82" fmla="*/ 11103 w 39871"/>
              <a:gd name="T83" fmla="*/ 20380 h 21600"/>
              <a:gd name="T84" fmla="*/ 11658 w 39871"/>
              <a:gd name="T85" fmla="*/ 20534 h 21600"/>
              <a:gd name="T86" fmla="*/ 12302 w 39871"/>
              <a:gd name="T87" fmla="*/ 20612 h 21600"/>
              <a:gd name="T88" fmla="*/ 13149 w 39871"/>
              <a:gd name="T89" fmla="*/ 20603 h 21600"/>
              <a:gd name="T90" fmla="*/ 14162 w 39871"/>
              <a:gd name="T91" fmla="*/ 20441 h 21600"/>
              <a:gd name="T92" fmla="*/ 14982 w 39871"/>
              <a:gd name="T93" fmla="*/ 20126 h 21600"/>
              <a:gd name="T94" fmla="*/ 15599 w 39871"/>
              <a:gd name="T95" fmla="*/ 19676 h 21600"/>
              <a:gd name="T96" fmla="*/ 16007 w 39871"/>
              <a:gd name="T97" fmla="*/ 19110 h 21600"/>
              <a:gd name="T98" fmla="*/ 16200 w 39871"/>
              <a:gd name="T99" fmla="*/ 18447 h 21600"/>
              <a:gd name="T100" fmla="*/ 16188 w 39871"/>
              <a:gd name="T101" fmla="*/ 17771 h 21600"/>
              <a:gd name="T102" fmla="*/ 16012 w 39871"/>
              <a:gd name="T103" fmla="*/ 17102 h 21600"/>
              <a:gd name="T104" fmla="*/ 15692 w 39871"/>
              <a:gd name="T105" fmla="*/ 16539 h 21600"/>
              <a:gd name="T106" fmla="*/ 15256 w 39871"/>
              <a:gd name="T107" fmla="*/ 16070 h 21600"/>
              <a:gd name="T108" fmla="*/ 14727 w 39871"/>
              <a:gd name="T109" fmla="*/ 15676 h 21600"/>
              <a:gd name="T110" fmla="*/ 13849 w 39871"/>
              <a:gd name="T111" fmla="*/ 15206 h 21600"/>
              <a:gd name="T112" fmla="*/ 12404 w 39871"/>
              <a:gd name="T113" fmla="*/ 14650 h 21600"/>
              <a:gd name="T114" fmla="*/ 9818 w 39871"/>
              <a:gd name="T115" fmla="*/ 1384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871" h="21600">
                <a:moveTo>
                  <a:pt x="12140" y="5561"/>
                </a:moveTo>
                <a:lnTo>
                  <a:pt x="12140" y="5561"/>
                </a:lnTo>
                <a:lnTo>
                  <a:pt x="12050" y="5561"/>
                </a:lnTo>
                <a:lnTo>
                  <a:pt x="11960" y="5564"/>
                </a:lnTo>
                <a:lnTo>
                  <a:pt x="11872" y="5568"/>
                </a:lnTo>
                <a:lnTo>
                  <a:pt x="11786" y="5573"/>
                </a:lnTo>
                <a:lnTo>
                  <a:pt x="11700" y="5580"/>
                </a:lnTo>
                <a:lnTo>
                  <a:pt x="11615" y="5589"/>
                </a:lnTo>
                <a:lnTo>
                  <a:pt x="11533" y="5598"/>
                </a:lnTo>
                <a:lnTo>
                  <a:pt x="11451" y="5609"/>
                </a:lnTo>
                <a:lnTo>
                  <a:pt x="11371" y="5623"/>
                </a:lnTo>
                <a:lnTo>
                  <a:pt x="11291" y="5637"/>
                </a:lnTo>
                <a:lnTo>
                  <a:pt x="11214" y="5653"/>
                </a:lnTo>
                <a:lnTo>
                  <a:pt x="11137" y="5669"/>
                </a:lnTo>
                <a:lnTo>
                  <a:pt x="11062" y="5688"/>
                </a:lnTo>
                <a:lnTo>
                  <a:pt x="10988" y="5708"/>
                </a:lnTo>
                <a:lnTo>
                  <a:pt x="10915" y="5729"/>
                </a:lnTo>
                <a:lnTo>
                  <a:pt x="10844" y="5751"/>
                </a:lnTo>
                <a:lnTo>
                  <a:pt x="10774" y="5774"/>
                </a:lnTo>
                <a:lnTo>
                  <a:pt x="10705" y="5799"/>
                </a:lnTo>
                <a:lnTo>
                  <a:pt x="10639" y="5826"/>
                </a:lnTo>
                <a:lnTo>
                  <a:pt x="10573" y="5853"/>
                </a:lnTo>
                <a:lnTo>
                  <a:pt x="10508" y="5881"/>
                </a:lnTo>
                <a:lnTo>
                  <a:pt x="10445" y="5911"/>
                </a:lnTo>
                <a:lnTo>
                  <a:pt x="10383" y="5941"/>
                </a:lnTo>
                <a:lnTo>
                  <a:pt x="10323" y="5973"/>
                </a:lnTo>
                <a:lnTo>
                  <a:pt x="10264" y="6007"/>
                </a:lnTo>
                <a:lnTo>
                  <a:pt x="10207" y="6041"/>
                </a:lnTo>
                <a:lnTo>
                  <a:pt x="10151" y="6075"/>
                </a:lnTo>
                <a:lnTo>
                  <a:pt x="10096" y="6111"/>
                </a:lnTo>
                <a:lnTo>
                  <a:pt x="10042" y="6149"/>
                </a:lnTo>
                <a:lnTo>
                  <a:pt x="9990" y="6186"/>
                </a:lnTo>
                <a:lnTo>
                  <a:pt x="9939" y="6226"/>
                </a:lnTo>
                <a:lnTo>
                  <a:pt x="9890" y="6266"/>
                </a:lnTo>
                <a:lnTo>
                  <a:pt x="9843" y="6306"/>
                </a:lnTo>
                <a:lnTo>
                  <a:pt x="9796" y="6348"/>
                </a:lnTo>
                <a:lnTo>
                  <a:pt x="9751" y="6390"/>
                </a:lnTo>
                <a:lnTo>
                  <a:pt x="9708" y="6434"/>
                </a:lnTo>
                <a:lnTo>
                  <a:pt x="9666" y="6479"/>
                </a:lnTo>
                <a:lnTo>
                  <a:pt x="9625" y="6524"/>
                </a:lnTo>
                <a:lnTo>
                  <a:pt x="9586" y="6570"/>
                </a:lnTo>
                <a:lnTo>
                  <a:pt x="9548" y="6617"/>
                </a:lnTo>
                <a:lnTo>
                  <a:pt x="9513" y="6664"/>
                </a:lnTo>
                <a:lnTo>
                  <a:pt x="9477" y="6712"/>
                </a:lnTo>
                <a:lnTo>
                  <a:pt x="9445" y="6762"/>
                </a:lnTo>
                <a:lnTo>
                  <a:pt x="9413" y="6811"/>
                </a:lnTo>
                <a:lnTo>
                  <a:pt x="9383" y="6861"/>
                </a:lnTo>
                <a:lnTo>
                  <a:pt x="9354" y="6912"/>
                </a:lnTo>
                <a:lnTo>
                  <a:pt x="9327" y="6964"/>
                </a:lnTo>
                <a:lnTo>
                  <a:pt x="9301" y="7016"/>
                </a:lnTo>
                <a:lnTo>
                  <a:pt x="9277" y="7069"/>
                </a:lnTo>
                <a:lnTo>
                  <a:pt x="9254" y="7122"/>
                </a:lnTo>
                <a:lnTo>
                  <a:pt x="9233" y="7176"/>
                </a:lnTo>
                <a:lnTo>
                  <a:pt x="9213" y="7230"/>
                </a:lnTo>
                <a:lnTo>
                  <a:pt x="9195" y="7285"/>
                </a:lnTo>
                <a:lnTo>
                  <a:pt x="9179" y="7341"/>
                </a:lnTo>
                <a:lnTo>
                  <a:pt x="9164" y="7396"/>
                </a:lnTo>
                <a:lnTo>
                  <a:pt x="9151" y="7453"/>
                </a:lnTo>
                <a:lnTo>
                  <a:pt x="9138" y="7509"/>
                </a:lnTo>
                <a:lnTo>
                  <a:pt x="9128" y="7566"/>
                </a:lnTo>
                <a:lnTo>
                  <a:pt x="9120" y="7623"/>
                </a:lnTo>
                <a:lnTo>
                  <a:pt x="9112" y="7681"/>
                </a:lnTo>
                <a:lnTo>
                  <a:pt x="9107" y="7739"/>
                </a:lnTo>
                <a:lnTo>
                  <a:pt x="9103" y="7797"/>
                </a:lnTo>
                <a:lnTo>
                  <a:pt x="9100" y="7856"/>
                </a:lnTo>
                <a:lnTo>
                  <a:pt x="9099" y="7914"/>
                </a:lnTo>
                <a:lnTo>
                  <a:pt x="9099" y="7914"/>
                </a:lnTo>
                <a:lnTo>
                  <a:pt x="9100" y="7971"/>
                </a:lnTo>
                <a:lnTo>
                  <a:pt x="9103" y="8028"/>
                </a:lnTo>
                <a:lnTo>
                  <a:pt x="9107" y="8082"/>
                </a:lnTo>
                <a:lnTo>
                  <a:pt x="9112" y="8137"/>
                </a:lnTo>
                <a:lnTo>
                  <a:pt x="9119" y="8190"/>
                </a:lnTo>
                <a:lnTo>
                  <a:pt x="9127" y="8243"/>
                </a:lnTo>
                <a:lnTo>
                  <a:pt x="9137" y="8295"/>
                </a:lnTo>
                <a:lnTo>
                  <a:pt x="9148" y="8347"/>
                </a:lnTo>
                <a:lnTo>
                  <a:pt x="9161" y="8398"/>
                </a:lnTo>
                <a:lnTo>
                  <a:pt x="9175" y="8448"/>
                </a:lnTo>
                <a:lnTo>
                  <a:pt x="9190" y="8497"/>
                </a:lnTo>
                <a:lnTo>
                  <a:pt x="9207" y="8545"/>
                </a:lnTo>
                <a:lnTo>
                  <a:pt x="9225" y="8593"/>
                </a:lnTo>
                <a:lnTo>
                  <a:pt x="9245" y="8641"/>
                </a:lnTo>
                <a:lnTo>
                  <a:pt x="9266" y="8687"/>
                </a:lnTo>
                <a:lnTo>
                  <a:pt x="9288" y="8733"/>
                </a:lnTo>
                <a:lnTo>
                  <a:pt x="9311" y="8778"/>
                </a:lnTo>
                <a:lnTo>
                  <a:pt x="9337" y="8822"/>
                </a:lnTo>
                <a:lnTo>
                  <a:pt x="9363" y="8867"/>
                </a:lnTo>
                <a:lnTo>
                  <a:pt x="9391" y="8909"/>
                </a:lnTo>
                <a:lnTo>
                  <a:pt x="9420" y="8952"/>
                </a:lnTo>
                <a:lnTo>
                  <a:pt x="9450" y="8994"/>
                </a:lnTo>
                <a:lnTo>
                  <a:pt x="9482" y="9036"/>
                </a:lnTo>
                <a:lnTo>
                  <a:pt x="9515" y="9076"/>
                </a:lnTo>
                <a:lnTo>
                  <a:pt x="9548" y="9117"/>
                </a:lnTo>
                <a:lnTo>
                  <a:pt x="9584" y="9156"/>
                </a:lnTo>
                <a:lnTo>
                  <a:pt x="9621" y="9196"/>
                </a:lnTo>
                <a:lnTo>
                  <a:pt x="9658" y="9234"/>
                </a:lnTo>
                <a:lnTo>
                  <a:pt x="9697" y="9271"/>
                </a:lnTo>
                <a:lnTo>
                  <a:pt x="9737" y="9309"/>
                </a:lnTo>
                <a:lnTo>
                  <a:pt x="9778" y="9346"/>
                </a:lnTo>
                <a:lnTo>
                  <a:pt x="9821" y="9382"/>
                </a:lnTo>
                <a:lnTo>
                  <a:pt x="9864" y="9418"/>
                </a:lnTo>
                <a:lnTo>
                  <a:pt x="9909" y="9453"/>
                </a:lnTo>
                <a:lnTo>
                  <a:pt x="9955" y="9487"/>
                </a:lnTo>
                <a:lnTo>
                  <a:pt x="10002" y="9521"/>
                </a:lnTo>
                <a:lnTo>
                  <a:pt x="10050" y="9556"/>
                </a:lnTo>
                <a:lnTo>
                  <a:pt x="10099" y="9589"/>
                </a:lnTo>
                <a:lnTo>
                  <a:pt x="10150" y="9621"/>
                </a:lnTo>
                <a:lnTo>
                  <a:pt x="10201" y="9653"/>
                </a:lnTo>
                <a:lnTo>
                  <a:pt x="10253" y="9685"/>
                </a:lnTo>
                <a:lnTo>
                  <a:pt x="10307" y="9716"/>
                </a:lnTo>
                <a:lnTo>
                  <a:pt x="10362" y="9748"/>
                </a:lnTo>
                <a:lnTo>
                  <a:pt x="10417" y="9778"/>
                </a:lnTo>
                <a:lnTo>
                  <a:pt x="10473" y="9808"/>
                </a:lnTo>
                <a:lnTo>
                  <a:pt x="10531" y="9838"/>
                </a:lnTo>
                <a:lnTo>
                  <a:pt x="10589" y="9867"/>
                </a:lnTo>
                <a:lnTo>
                  <a:pt x="10648" y="9895"/>
                </a:lnTo>
                <a:lnTo>
                  <a:pt x="10709" y="9924"/>
                </a:lnTo>
                <a:lnTo>
                  <a:pt x="10770" y="9951"/>
                </a:lnTo>
                <a:lnTo>
                  <a:pt x="10832" y="9979"/>
                </a:lnTo>
                <a:lnTo>
                  <a:pt x="10896" y="10006"/>
                </a:lnTo>
                <a:lnTo>
                  <a:pt x="10960" y="10033"/>
                </a:lnTo>
                <a:lnTo>
                  <a:pt x="11025" y="10059"/>
                </a:lnTo>
                <a:lnTo>
                  <a:pt x="11091" y="10085"/>
                </a:lnTo>
                <a:lnTo>
                  <a:pt x="11158" y="10111"/>
                </a:lnTo>
                <a:lnTo>
                  <a:pt x="11293" y="10161"/>
                </a:lnTo>
                <a:lnTo>
                  <a:pt x="11433" y="10210"/>
                </a:lnTo>
                <a:lnTo>
                  <a:pt x="11577" y="10258"/>
                </a:lnTo>
                <a:lnTo>
                  <a:pt x="11722" y="10305"/>
                </a:lnTo>
                <a:lnTo>
                  <a:pt x="11871" y="10350"/>
                </a:lnTo>
                <a:lnTo>
                  <a:pt x="12024" y="10395"/>
                </a:lnTo>
                <a:lnTo>
                  <a:pt x="12178" y="10438"/>
                </a:lnTo>
                <a:lnTo>
                  <a:pt x="12336" y="10481"/>
                </a:lnTo>
                <a:lnTo>
                  <a:pt x="12497" y="10524"/>
                </a:lnTo>
                <a:lnTo>
                  <a:pt x="12659" y="10564"/>
                </a:lnTo>
                <a:lnTo>
                  <a:pt x="12825" y="10604"/>
                </a:lnTo>
                <a:lnTo>
                  <a:pt x="12992" y="10645"/>
                </a:lnTo>
                <a:lnTo>
                  <a:pt x="13162" y="10683"/>
                </a:lnTo>
                <a:lnTo>
                  <a:pt x="13335" y="10722"/>
                </a:lnTo>
                <a:lnTo>
                  <a:pt x="13509" y="10760"/>
                </a:lnTo>
                <a:lnTo>
                  <a:pt x="13686" y="10798"/>
                </a:lnTo>
                <a:lnTo>
                  <a:pt x="13865" y="10836"/>
                </a:lnTo>
                <a:lnTo>
                  <a:pt x="14044" y="10872"/>
                </a:lnTo>
                <a:lnTo>
                  <a:pt x="14411" y="10947"/>
                </a:lnTo>
                <a:lnTo>
                  <a:pt x="14782" y="11019"/>
                </a:lnTo>
                <a:lnTo>
                  <a:pt x="15159" y="11093"/>
                </a:lnTo>
                <a:lnTo>
                  <a:pt x="15541" y="11168"/>
                </a:lnTo>
                <a:lnTo>
                  <a:pt x="15926" y="11243"/>
                </a:lnTo>
                <a:lnTo>
                  <a:pt x="16315" y="11320"/>
                </a:lnTo>
                <a:lnTo>
                  <a:pt x="16706" y="11400"/>
                </a:lnTo>
                <a:lnTo>
                  <a:pt x="16902" y="11442"/>
                </a:lnTo>
                <a:lnTo>
                  <a:pt x="17098" y="11483"/>
                </a:lnTo>
                <a:lnTo>
                  <a:pt x="17295" y="11526"/>
                </a:lnTo>
                <a:lnTo>
                  <a:pt x="17491" y="11568"/>
                </a:lnTo>
                <a:lnTo>
                  <a:pt x="17491" y="11568"/>
                </a:lnTo>
                <a:lnTo>
                  <a:pt x="17692" y="11613"/>
                </a:lnTo>
                <a:lnTo>
                  <a:pt x="17891" y="11658"/>
                </a:lnTo>
                <a:lnTo>
                  <a:pt x="18089" y="11705"/>
                </a:lnTo>
                <a:lnTo>
                  <a:pt x="18288" y="11753"/>
                </a:lnTo>
                <a:lnTo>
                  <a:pt x="18487" y="11802"/>
                </a:lnTo>
                <a:lnTo>
                  <a:pt x="18684" y="11851"/>
                </a:lnTo>
                <a:lnTo>
                  <a:pt x="18881" y="11903"/>
                </a:lnTo>
                <a:lnTo>
                  <a:pt x="19077" y="11956"/>
                </a:lnTo>
                <a:lnTo>
                  <a:pt x="19273" y="12011"/>
                </a:lnTo>
                <a:lnTo>
                  <a:pt x="19467" y="12067"/>
                </a:lnTo>
                <a:lnTo>
                  <a:pt x="19661" y="12125"/>
                </a:lnTo>
                <a:lnTo>
                  <a:pt x="19852" y="12185"/>
                </a:lnTo>
                <a:lnTo>
                  <a:pt x="20044" y="12247"/>
                </a:lnTo>
                <a:lnTo>
                  <a:pt x="20234" y="12310"/>
                </a:lnTo>
                <a:lnTo>
                  <a:pt x="20422" y="12375"/>
                </a:lnTo>
                <a:lnTo>
                  <a:pt x="20609" y="12443"/>
                </a:lnTo>
                <a:lnTo>
                  <a:pt x="20701" y="12477"/>
                </a:lnTo>
                <a:lnTo>
                  <a:pt x="20794" y="12512"/>
                </a:lnTo>
                <a:lnTo>
                  <a:pt x="20885" y="12548"/>
                </a:lnTo>
                <a:lnTo>
                  <a:pt x="20977" y="12584"/>
                </a:lnTo>
                <a:lnTo>
                  <a:pt x="21068" y="12620"/>
                </a:lnTo>
                <a:lnTo>
                  <a:pt x="21159" y="12657"/>
                </a:lnTo>
                <a:lnTo>
                  <a:pt x="21249" y="12695"/>
                </a:lnTo>
                <a:lnTo>
                  <a:pt x="21339" y="12733"/>
                </a:lnTo>
                <a:lnTo>
                  <a:pt x="21428" y="12772"/>
                </a:lnTo>
                <a:lnTo>
                  <a:pt x="21517" y="12811"/>
                </a:lnTo>
                <a:lnTo>
                  <a:pt x="21605" y="12851"/>
                </a:lnTo>
                <a:lnTo>
                  <a:pt x="21692" y="12892"/>
                </a:lnTo>
                <a:lnTo>
                  <a:pt x="21779" y="12932"/>
                </a:lnTo>
                <a:lnTo>
                  <a:pt x="21866" y="12975"/>
                </a:lnTo>
                <a:lnTo>
                  <a:pt x="21952" y="13016"/>
                </a:lnTo>
                <a:lnTo>
                  <a:pt x="22037" y="13060"/>
                </a:lnTo>
                <a:lnTo>
                  <a:pt x="22122" y="13104"/>
                </a:lnTo>
                <a:lnTo>
                  <a:pt x="22206" y="13148"/>
                </a:lnTo>
                <a:lnTo>
                  <a:pt x="22290" y="13193"/>
                </a:lnTo>
                <a:lnTo>
                  <a:pt x="22373" y="13238"/>
                </a:lnTo>
                <a:lnTo>
                  <a:pt x="22455" y="13285"/>
                </a:lnTo>
                <a:lnTo>
                  <a:pt x="22537" y="13332"/>
                </a:lnTo>
                <a:lnTo>
                  <a:pt x="22617" y="13380"/>
                </a:lnTo>
                <a:lnTo>
                  <a:pt x="22698" y="13428"/>
                </a:lnTo>
                <a:lnTo>
                  <a:pt x="22778" y="13477"/>
                </a:lnTo>
                <a:lnTo>
                  <a:pt x="22857" y="13527"/>
                </a:lnTo>
                <a:lnTo>
                  <a:pt x="22934" y="13578"/>
                </a:lnTo>
                <a:lnTo>
                  <a:pt x="23012" y="13630"/>
                </a:lnTo>
                <a:lnTo>
                  <a:pt x="23089" y="13681"/>
                </a:lnTo>
                <a:lnTo>
                  <a:pt x="23165" y="13734"/>
                </a:lnTo>
                <a:lnTo>
                  <a:pt x="23240" y="13787"/>
                </a:lnTo>
                <a:lnTo>
                  <a:pt x="23314" y="13842"/>
                </a:lnTo>
                <a:lnTo>
                  <a:pt x="23389" y="13897"/>
                </a:lnTo>
                <a:lnTo>
                  <a:pt x="23461" y="13953"/>
                </a:lnTo>
                <a:lnTo>
                  <a:pt x="23533" y="14009"/>
                </a:lnTo>
                <a:lnTo>
                  <a:pt x="23605" y="14067"/>
                </a:lnTo>
                <a:lnTo>
                  <a:pt x="23675" y="14125"/>
                </a:lnTo>
                <a:lnTo>
                  <a:pt x="23745" y="14185"/>
                </a:lnTo>
                <a:lnTo>
                  <a:pt x="23814" y="14245"/>
                </a:lnTo>
                <a:lnTo>
                  <a:pt x="23882" y="14305"/>
                </a:lnTo>
                <a:lnTo>
                  <a:pt x="23949" y="14367"/>
                </a:lnTo>
                <a:lnTo>
                  <a:pt x="24014" y="14429"/>
                </a:lnTo>
                <a:lnTo>
                  <a:pt x="24080" y="14493"/>
                </a:lnTo>
                <a:lnTo>
                  <a:pt x="24145" y="14557"/>
                </a:lnTo>
                <a:lnTo>
                  <a:pt x="24208" y="14621"/>
                </a:lnTo>
                <a:lnTo>
                  <a:pt x="24271" y="14688"/>
                </a:lnTo>
                <a:lnTo>
                  <a:pt x="24332" y="14754"/>
                </a:lnTo>
                <a:lnTo>
                  <a:pt x="24393" y="14822"/>
                </a:lnTo>
                <a:lnTo>
                  <a:pt x="24452" y="14890"/>
                </a:lnTo>
                <a:lnTo>
                  <a:pt x="24511" y="14960"/>
                </a:lnTo>
                <a:lnTo>
                  <a:pt x="24568" y="15030"/>
                </a:lnTo>
                <a:lnTo>
                  <a:pt x="24625" y="15102"/>
                </a:lnTo>
                <a:lnTo>
                  <a:pt x="24681" y="15174"/>
                </a:lnTo>
                <a:lnTo>
                  <a:pt x="24735" y="15247"/>
                </a:lnTo>
                <a:lnTo>
                  <a:pt x="24789" y="15322"/>
                </a:lnTo>
                <a:lnTo>
                  <a:pt x="24842" y="15396"/>
                </a:lnTo>
                <a:lnTo>
                  <a:pt x="24893" y="15472"/>
                </a:lnTo>
                <a:lnTo>
                  <a:pt x="24944" y="15550"/>
                </a:lnTo>
                <a:lnTo>
                  <a:pt x="24992" y="15628"/>
                </a:lnTo>
                <a:lnTo>
                  <a:pt x="25041" y="15706"/>
                </a:lnTo>
                <a:lnTo>
                  <a:pt x="25088" y="15786"/>
                </a:lnTo>
                <a:lnTo>
                  <a:pt x="25134" y="15867"/>
                </a:lnTo>
                <a:lnTo>
                  <a:pt x="25179" y="15950"/>
                </a:lnTo>
                <a:lnTo>
                  <a:pt x="25223" y="16033"/>
                </a:lnTo>
                <a:lnTo>
                  <a:pt x="25265" y="16117"/>
                </a:lnTo>
                <a:lnTo>
                  <a:pt x="25307" y="16202"/>
                </a:lnTo>
                <a:lnTo>
                  <a:pt x="25347" y="16288"/>
                </a:lnTo>
                <a:lnTo>
                  <a:pt x="25386" y="16376"/>
                </a:lnTo>
                <a:lnTo>
                  <a:pt x="25423" y="16464"/>
                </a:lnTo>
                <a:lnTo>
                  <a:pt x="25460" y="16553"/>
                </a:lnTo>
                <a:lnTo>
                  <a:pt x="25496" y="16644"/>
                </a:lnTo>
                <a:lnTo>
                  <a:pt x="25530" y="16736"/>
                </a:lnTo>
                <a:lnTo>
                  <a:pt x="25562" y="16828"/>
                </a:lnTo>
                <a:lnTo>
                  <a:pt x="25594" y="16922"/>
                </a:lnTo>
                <a:lnTo>
                  <a:pt x="25624" y="17017"/>
                </a:lnTo>
                <a:lnTo>
                  <a:pt x="25653" y="17113"/>
                </a:lnTo>
                <a:lnTo>
                  <a:pt x="25681" y="17210"/>
                </a:lnTo>
                <a:lnTo>
                  <a:pt x="25708" y="17308"/>
                </a:lnTo>
                <a:lnTo>
                  <a:pt x="25732" y="17408"/>
                </a:lnTo>
                <a:lnTo>
                  <a:pt x="25756" y="17508"/>
                </a:lnTo>
                <a:lnTo>
                  <a:pt x="25779" y="17610"/>
                </a:lnTo>
                <a:lnTo>
                  <a:pt x="25799" y="17713"/>
                </a:lnTo>
                <a:lnTo>
                  <a:pt x="25820" y="17818"/>
                </a:lnTo>
                <a:lnTo>
                  <a:pt x="25838" y="17922"/>
                </a:lnTo>
                <a:lnTo>
                  <a:pt x="25854" y="18029"/>
                </a:lnTo>
                <a:lnTo>
                  <a:pt x="25870" y="18137"/>
                </a:lnTo>
                <a:lnTo>
                  <a:pt x="25884" y="18246"/>
                </a:lnTo>
                <a:lnTo>
                  <a:pt x="25896" y="18356"/>
                </a:lnTo>
                <a:lnTo>
                  <a:pt x="25908" y="18467"/>
                </a:lnTo>
                <a:lnTo>
                  <a:pt x="25918" y="18580"/>
                </a:lnTo>
                <a:lnTo>
                  <a:pt x="25925" y="18694"/>
                </a:lnTo>
                <a:lnTo>
                  <a:pt x="25933" y="18808"/>
                </a:lnTo>
                <a:lnTo>
                  <a:pt x="25938" y="18926"/>
                </a:lnTo>
                <a:lnTo>
                  <a:pt x="25941" y="19043"/>
                </a:lnTo>
                <a:lnTo>
                  <a:pt x="25944" y="19162"/>
                </a:lnTo>
                <a:lnTo>
                  <a:pt x="25945" y="19282"/>
                </a:lnTo>
                <a:lnTo>
                  <a:pt x="25945" y="19282"/>
                </a:lnTo>
                <a:lnTo>
                  <a:pt x="25945" y="19360"/>
                </a:lnTo>
                <a:lnTo>
                  <a:pt x="25943" y="19439"/>
                </a:lnTo>
                <a:lnTo>
                  <a:pt x="25940" y="19517"/>
                </a:lnTo>
                <a:lnTo>
                  <a:pt x="25936" y="19594"/>
                </a:lnTo>
                <a:lnTo>
                  <a:pt x="25932" y="19671"/>
                </a:lnTo>
                <a:lnTo>
                  <a:pt x="25925" y="19748"/>
                </a:lnTo>
                <a:lnTo>
                  <a:pt x="25919" y="19824"/>
                </a:lnTo>
                <a:lnTo>
                  <a:pt x="25910" y="19900"/>
                </a:lnTo>
                <a:lnTo>
                  <a:pt x="25902" y="19975"/>
                </a:lnTo>
                <a:lnTo>
                  <a:pt x="25891" y="20051"/>
                </a:lnTo>
                <a:lnTo>
                  <a:pt x="25880" y="20126"/>
                </a:lnTo>
                <a:lnTo>
                  <a:pt x="25868" y="20199"/>
                </a:lnTo>
                <a:lnTo>
                  <a:pt x="25854" y="20274"/>
                </a:lnTo>
                <a:lnTo>
                  <a:pt x="25840" y="20348"/>
                </a:lnTo>
                <a:lnTo>
                  <a:pt x="25825" y="20420"/>
                </a:lnTo>
                <a:lnTo>
                  <a:pt x="25809" y="20493"/>
                </a:lnTo>
                <a:lnTo>
                  <a:pt x="25792" y="20566"/>
                </a:lnTo>
                <a:lnTo>
                  <a:pt x="25773" y="20638"/>
                </a:lnTo>
                <a:lnTo>
                  <a:pt x="25753" y="20710"/>
                </a:lnTo>
                <a:lnTo>
                  <a:pt x="25734" y="20780"/>
                </a:lnTo>
                <a:lnTo>
                  <a:pt x="25712" y="20851"/>
                </a:lnTo>
                <a:lnTo>
                  <a:pt x="25689" y="20922"/>
                </a:lnTo>
                <a:lnTo>
                  <a:pt x="25666" y="20991"/>
                </a:lnTo>
                <a:lnTo>
                  <a:pt x="25641" y="21061"/>
                </a:lnTo>
                <a:lnTo>
                  <a:pt x="25615" y="21130"/>
                </a:lnTo>
                <a:lnTo>
                  <a:pt x="25589" y="21199"/>
                </a:lnTo>
                <a:lnTo>
                  <a:pt x="25561" y="21267"/>
                </a:lnTo>
                <a:lnTo>
                  <a:pt x="25533" y="21334"/>
                </a:lnTo>
                <a:lnTo>
                  <a:pt x="25504" y="21402"/>
                </a:lnTo>
                <a:lnTo>
                  <a:pt x="25473" y="21468"/>
                </a:lnTo>
                <a:lnTo>
                  <a:pt x="25442" y="21535"/>
                </a:lnTo>
                <a:lnTo>
                  <a:pt x="25409" y="21600"/>
                </a:lnTo>
                <a:lnTo>
                  <a:pt x="0" y="21600"/>
                </a:lnTo>
                <a:lnTo>
                  <a:pt x="0" y="0"/>
                </a:lnTo>
                <a:lnTo>
                  <a:pt x="39871" y="0"/>
                </a:lnTo>
                <a:lnTo>
                  <a:pt x="39871" y="9092"/>
                </a:lnTo>
                <a:lnTo>
                  <a:pt x="15850" y="9092"/>
                </a:lnTo>
                <a:lnTo>
                  <a:pt x="15850" y="9092"/>
                </a:lnTo>
                <a:lnTo>
                  <a:pt x="15817" y="8738"/>
                </a:lnTo>
                <a:lnTo>
                  <a:pt x="15800" y="8564"/>
                </a:lnTo>
                <a:lnTo>
                  <a:pt x="15783" y="8393"/>
                </a:lnTo>
                <a:lnTo>
                  <a:pt x="15764" y="8224"/>
                </a:lnTo>
                <a:lnTo>
                  <a:pt x="15753" y="8141"/>
                </a:lnTo>
                <a:lnTo>
                  <a:pt x="15742" y="8058"/>
                </a:lnTo>
                <a:lnTo>
                  <a:pt x="15730" y="7976"/>
                </a:lnTo>
                <a:lnTo>
                  <a:pt x="15717" y="7895"/>
                </a:lnTo>
                <a:lnTo>
                  <a:pt x="15704" y="7815"/>
                </a:lnTo>
                <a:lnTo>
                  <a:pt x="15689" y="7735"/>
                </a:lnTo>
                <a:lnTo>
                  <a:pt x="15673" y="7657"/>
                </a:lnTo>
                <a:lnTo>
                  <a:pt x="15657" y="7579"/>
                </a:lnTo>
                <a:lnTo>
                  <a:pt x="15639" y="7503"/>
                </a:lnTo>
                <a:lnTo>
                  <a:pt x="15619" y="7428"/>
                </a:lnTo>
                <a:lnTo>
                  <a:pt x="15598" y="7353"/>
                </a:lnTo>
                <a:lnTo>
                  <a:pt x="15576" y="7280"/>
                </a:lnTo>
                <a:lnTo>
                  <a:pt x="15551" y="7207"/>
                </a:lnTo>
                <a:lnTo>
                  <a:pt x="15526" y="7136"/>
                </a:lnTo>
                <a:lnTo>
                  <a:pt x="15499" y="7066"/>
                </a:lnTo>
                <a:lnTo>
                  <a:pt x="15469" y="6997"/>
                </a:lnTo>
                <a:lnTo>
                  <a:pt x="15438" y="6930"/>
                </a:lnTo>
                <a:lnTo>
                  <a:pt x="15405" y="6864"/>
                </a:lnTo>
                <a:lnTo>
                  <a:pt x="15369" y="6798"/>
                </a:lnTo>
                <a:lnTo>
                  <a:pt x="15351" y="6766"/>
                </a:lnTo>
                <a:lnTo>
                  <a:pt x="15332" y="6734"/>
                </a:lnTo>
                <a:lnTo>
                  <a:pt x="15312" y="6703"/>
                </a:lnTo>
                <a:lnTo>
                  <a:pt x="15292" y="6672"/>
                </a:lnTo>
                <a:lnTo>
                  <a:pt x="15271" y="6642"/>
                </a:lnTo>
                <a:lnTo>
                  <a:pt x="15250" y="6610"/>
                </a:lnTo>
                <a:lnTo>
                  <a:pt x="15227" y="6580"/>
                </a:lnTo>
                <a:lnTo>
                  <a:pt x="15205" y="6551"/>
                </a:lnTo>
                <a:lnTo>
                  <a:pt x="15181" y="6521"/>
                </a:lnTo>
                <a:lnTo>
                  <a:pt x="15157" y="6493"/>
                </a:lnTo>
                <a:lnTo>
                  <a:pt x="15132" y="6464"/>
                </a:lnTo>
                <a:lnTo>
                  <a:pt x="15108" y="6436"/>
                </a:lnTo>
                <a:lnTo>
                  <a:pt x="15082" y="6408"/>
                </a:lnTo>
                <a:lnTo>
                  <a:pt x="15055" y="6380"/>
                </a:lnTo>
                <a:lnTo>
                  <a:pt x="15028" y="6353"/>
                </a:lnTo>
                <a:lnTo>
                  <a:pt x="15000" y="6327"/>
                </a:lnTo>
                <a:lnTo>
                  <a:pt x="14971" y="6300"/>
                </a:lnTo>
                <a:lnTo>
                  <a:pt x="14942" y="6274"/>
                </a:lnTo>
                <a:lnTo>
                  <a:pt x="14912" y="6249"/>
                </a:lnTo>
                <a:lnTo>
                  <a:pt x="14880" y="6223"/>
                </a:lnTo>
                <a:lnTo>
                  <a:pt x="14848" y="6199"/>
                </a:lnTo>
                <a:lnTo>
                  <a:pt x="14816" y="6175"/>
                </a:lnTo>
                <a:lnTo>
                  <a:pt x="14782" y="6151"/>
                </a:lnTo>
                <a:lnTo>
                  <a:pt x="14749" y="6127"/>
                </a:lnTo>
                <a:lnTo>
                  <a:pt x="14713" y="6104"/>
                </a:lnTo>
                <a:lnTo>
                  <a:pt x="14678" y="6081"/>
                </a:lnTo>
                <a:lnTo>
                  <a:pt x="14641" y="6060"/>
                </a:lnTo>
                <a:lnTo>
                  <a:pt x="14605" y="6038"/>
                </a:lnTo>
                <a:lnTo>
                  <a:pt x="14566" y="6016"/>
                </a:lnTo>
                <a:lnTo>
                  <a:pt x="14527" y="5995"/>
                </a:lnTo>
                <a:lnTo>
                  <a:pt x="14487" y="5974"/>
                </a:lnTo>
                <a:lnTo>
                  <a:pt x="14446" y="5955"/>
                </a:lnTo>
                <a:lnTo>
                  <a:pt x="14404" y="5935"/>
                </a:lnTo>
                <a:lnTo>
                  <a:pt x="14362" y="5915"/>
                </a:lnTo>
                <a:lnTo>
                  <a:pt x="14318" y="5897"/>
                </a:lnTo>
                <a:lnTo>
                  <a:pt x="14274" y="5879"/>
                </a:lnTo>
                <a:lnTo>
                  <a:pt x="14229" y="5861"/>
                </a:lnTo>
                <a:lnTo>
                  <a:pt x="14182" y="5844"/>
                </a:lnTo>
                <a:lnTo>
                  <a:pt x="14135" y="5827"/>
                </a:lnTo>
                <a:lnTo>
                  <a:pt x="14086" y="5811"/>
                </a:lnTo>
                <a:lnTo>
                  <a:pt x="14038" y="5795"/>
                </a:lnTo>
                <a:lnTo>
                  <a:pt x="13987" y="5779"/>
                </a:lnTo>
                <a:lnTo>
                  <a:pt x="13937" y="5765"/>
                </a:lnTo>
                <a:lnTo>
                  <a:pt x="13884" y="5750"/>
                </a:lnTo>
                <a:lnTo>
                  <a:pt x="13831" y="5736"/>
                </a:lnTo>
                <a:lnTo>
                  <a:pt x="13776" y="5722"/>
                </a:lnTo>
                <a:lnTo>
                  <a:pt x="13721" y="5710"/>
                </a:lnTo>
                <a:lnTo>
                  <a:pt x="13665" y="5697"/>
                </a:lnTo>
                <a:lnTo>
                  <a:pt x="13608" y="5685"/>
                </a:lnTo>
                <a:lnTo>
                  <a:pt x="13549" y="5674"/>
                </a:lnTo>
                <a:lnTo>
                  <a:pt x="13490" y="5663"/>
                </a:lnTo>
                <a:lnTo>
                  <a:pt x="13429" y="5653"/>
                </a:lnTo>
                <a:lnTo>
                  <a:pt x="13368" y="5644"/>
                </a:lnTo>
                <a:lnTo>
                  <a:pt x="13304" y="5634"/>
                </a:lnTo>
                <a:lnTo>
                  <a:pt x="13241" y="5625"/>
                </a:lnTo>
                <a:lnTo>
                  <a:pt x="13176" y="5617"/>
                </a:lnTo>
                <a:lnTo>
                  <a:pt x="13109" y="5609"/>
                </a:lnTo>
                <a:lnTo>
                  <a:pt x="13043" y="5602"/>
                </a:lnTo>
                <a:lnTo>
                  <a:pt x="12974" y="5596"/>
                </a:lnTo>
                <a:lnTo>
                  <a:pt x="12904" y="5590"/>
                </a:lnTo>
                <a:lnTo>
                  <a:pt x="12834" y="5583"/>
                </a:lnTo>
                <a:lnTo>
                  <a:pt x="12762" y="5579"/>
                </a:lnTo>
                <a:lnTo>
                  <a:pt x="12688" y="5575"/>
                </a:lnTo>
                <a:lnTo>
                  <a:pt x="12613" y="5571"/>
                </a:lnTo>
                <a:lnTo>
                  <a:pt x="12538" y="5568"/>
                </a:lnTo>
                <a:lnTo>
                  <a:pt x="12461" y="5565"/>
                </a:lnTo>
                <a:lnTo>
                  <a:pt x="12303" y="5562"/>
                </a:lnTo>
                <a:lnTo>
                  <a:pt x="12140" y="5561"/>
                </a:lnTo>
                <a:lnTo>
                  <a:pt x="12140" y="5561"/>
                </a:lnTo>
                <a:close/>
                <a:moveTo>
                  <a:pt x="9099" y="17171"/>
                </a:moveTo>
                <a:lnTo>
                  <a:pt x="9099" y="17171"/>
                </a:lnTo>
                <a:lnTo>
                  <a:pt x="9103" y="17240"/>
                </a:lnTo>
                <a:lnTo>
                  <a:pt x="9107" y="17309"/>
                </a:lnTo>
                <a:lnTo>
                  <a:pt x="9112" y="17380"/>
                </a:lnTo>
                <a:lnTo>
                  <a:pt x="9118" y="17450"/>
                </a:lnTo>
                <a:lnTo>
                  <a:pt x="9125" y="17522"/>
                </a:lnTo>
                <a:lnTo>
                  <a:pt x="9133" y="17594"/>
                </a:lnTo>
                <a:lnTo>
                  <a:pt x="9141" y="17666"/>
                </a:lnTo>
                <a:lnTo>
                  <a:pt x="9151" y="17739"/>
                </a:lnTo>
                <a:lnTo>
                  <a:pt x="9163" y="17811"/>
                </a:lnTo>
                <a:lnTo>
                  <a:pt x="9175" y="17885"/>
                </a:lnTo>
                <a:lnTo>
                  <a:pt x="9188" y="17959"/>
                </a:lnTo>
                <a:lnTo>
                  <a:pt x="9203" y="18032"/>
                </a:lnTo>
                <a:lnTo>
                  <a:pt x="9219" y="18106"/>
                </a:lnTo>
                <a:lnTo>
                  <a:pt x="9236" y="18180"/>
                </a:lnTo>
                <a:lnTo>
                  <a:pt x="9254" y="18253"/>
                </a:lnTo>
                <a:lnTo>
                  <a:pt x="9275" y="18327"/>
                </a:lnTo>
                <a:lnTo>
                  <a:pt x="9296" y="18400"/>
                </a:lnTo>
                <a:lnTo>
                  <a:pt x="9319" y="18473"/>
                </a:lnTo>
                <a:lnTo>
                  <a:pt x="9343" y="18546"/>
                </a:lnTo>
                <a:lnTo>
                  <a:pt x="9369" y="18618"/>
                </a:lnTo>
                <a:lnTo>
                  <a:pt x="9397" y="18691"/>
                </a:lnTo>
                <a:lnTo>
                  <a:pt x="9426" y="18763"/>
                </a:lnTo>
                <a:lnTo>
                  <a:pt x="9456" y="18834"/>
                </a:lnTo>
                <a:lnTo>
                  <a:pt x="9489" y="18905"/>
                </a:lnTo>
                <a:lnTo>
                  <a:pt x="9523" y="18975"/>
                </a:lnTo>
                <a:lnTo>
                  <a:pt x="9559" y="19045"/>
                </a:lnTo>
                <a:lnTo>
                  <a:pt x="9597" y="19113"/>
                </a:lnTo>
                <a:lnTo>
                  <a:pt x="9637" y="19182"/>
                </a:lnTo>
                <a:lnTo>
                  <a:pt x="9678" y="19248"/>
                </a:lnTo>
                <a:lnTo>
                  <a:pt x="9721" y="19315"/>
                </a:lnTo>
                <a:lnTo>
                  <a:pt x="9767" y="19380"/>
                </a:lnTo>
                <a:lnTo>
                  <a:pt x="9815" y="19444"/>
                </a:lnTo>
                <a:lnTo>
                  <a:pt x="9864" y="19508"/>
                </a:lnTo>
                <a:lnTo>
                  <a:pt x="9916" y="19570"/>
                </a:lnTo>
                <a:lnTo>
                  <a:pt x="9969" y="19631"/>
                </a:lnTo>
                <a:lnTo>
                  <a:pt x="10025" y="19690"/>
                </a:lnTo>
                <a:lnTo>
                  <a:pt x="10083" y="19748"/>
                </a:lnTo>
                <a:lnTo>
                  <a:pt x="10113" y="19777"/>
                </a:lnTo>
                <a:lnTo>
                  <a:pt x="10143" y="19805"/>
                </a:lnTo>
                <a:lnTo>
                  <a:pt x="10174" y="19833"/>
                </a:lnTo>
                <a:lnTo>
                  <a:pt x="10206" y="19861"/>
                </a:lnTo>
                <a:lnTo>
                  <a:pt x="10238" y="19888"/>
                </a:lnTo>
                <a:lnTo>
                  <a:pt x="10271" y="19915"/>
                </a:lnTo>
                <a:lnTo>
                  <a:pt x="10305" y="19941"/>
                </a:lnTo>
                <a:lnTo>
                  <a:pt x="10338" y="19968"/>
                </a:lnTo>
                <a:lnTo>
                  <a:pt x="10372" y="19993"/>
                </a:lnTo>
                <a:lnTo>
                  <a:pt x="10408" y="20019"/>
                </a:lnTo>
                <a:lnTo>
                  <a:pt x="10444" y="20044"/>
                </a:lnTo>
                <a:lnTo>
                  <a:pt x="10480" y="20068"/>
                </a:lnTo>
                <a:lnTo>
                  <a:pt x="10517" y="20092"/>
                </a:lnTo>
                <a:lnTo>
                  <a:pt x="10555" y="20115"/>
                </a:lnTo>
                <a:lnTo>
                  <a:pt x="10592" y="20138"/>
                </a:lnTo>
                <a:lnTo>
                  <a:pt x="10632" y="20161"/>
                </a:lnTo>
                <a:lnTo>
                  <a:pt x="10671" y="20184"/>
                </a:lnTo>
                <a:lnTo>
                  <a:pt x="10712" y="20206"/>
                </a:lnTo>
                <a:lnTo>
                  <a:pt x="10752" y="20226"/>
                </a:lnTo>
                <a:lnTo>
                  <a:pt x="10794" y="20247"/>
                </a:lnTo>
                <a:lnTo>
                  <a:pt x="10836" y="20268"/>
                </a:lnTo>
                <a:lnTo>
                  <a:pt x="10879" y="20288"/>
                </a:lnTo>
                <a:lnTo>
                  <a:pt x="10922" y="20307"/>
                </a:lnTo>
                <a:lnTo>
                  <a:pt x="10966" y="20326"/>
                </a:lnTo>
                <a:lnTo>
                  <a:pt x="11011" y="20345"/>
                </a:lnTo>
                <a:lnTo>
                  <a:pt x="11056" y="20362"/>
                </a:lnTo>
                <a:lnTo>
                  <a:pt x="11103" y="20380"/>
                </a:lnTo>
                <a:lnTo>
                  <a:pt x="11149" y="20397"/>
                </a:lnTo>
                <a:lnTo>
                  <a:pt x="11196" y="20413"/>
                </a:lnTo>
                <a:lnTo>
                  <a:pt x="11245" y="20429"/>
                </a:lnTo>
                <a:lnTo>
                  <a:pt x="11295" y="20443"/>
                </a:lnTo>
                <a:lnTo>
                  <a:pt x="11344" y="20458"/>
                </a:lnTo>
                <a:lnTo>
                  <a:pt x="11395" y="20472"/>
                </a:lnTo>
                <a:lnTo>
                  <a:pt x="11445" y="20486"/>
                </a:lnTo>
                <a:lnTo>
                  <a:pt x="11497" y="20498"/>
                </a:lnTo>
                <a:lnTo>
                  <a:pt x="11550" y="20511"/>
                </a:lnTo>
                <a:lnTo>
                  <a:pt x="11603" y="20522"/>
                </a:lnTo>
                <a:lnTo>
                  <a:pt x="11658" y="20534"/>
                </a:lnTo>
                <a:lnTo>
                  <a:pt x="11712" y="20544"/>
                </a:lnTo>
                <a:lnTo>
                  <a:pt x="11767" y="20553"/>
                </a:lnTo>
                <a:lnTo>
                  <a:pt x="11823" y="20563"/>
                </a:lnTo>
                <a:lnTo>
                  <a:pt x="11880" y="20571"/>
                </a:lnTo>
                <a:lnTo>
                  <a:pt x="11939" y="20579"/>
                </a:lnTo>
                <a:lnTo>
                  <a:pt x="11997" y="20586"/>
                </a:lnTo>
                <a:lnTo>
                  <a:pt x="12057" y="20593"/>
                </a:lnTo>
                <a:lnTo>
                  <a:pt x="12116" y="20599"/>
                </a:lnTo>
                <a:lnTo>
                  <a:pt x="12178" y="20604"/>
                </a:lnTo>
                <a:lnTo>
                  <a:pt x="12239" y="20609"/>
                </a:lnTo>
                <a:lnTo>
                  <a:pt x="12302" y="20612"/>
                </a:lnTo>
                <a:lnTo>
                  <a:pt x="12365" y="20615"/>
                </a:lnTo>
                <a:lnTo>
                  <a:pt x="12430" y="20619"/>
                </a:lnTo>
                <a:lnTo>
                  <a:pt x="12494" y="20620"/>
                </a:lnTo>
                <a:lnTo>
                  <a:pt x="12560" y="20622"/>
                </a:lnTo>
                <a:lnTo>
                  <a:pt x="12627" y="20622"/>
                </a:lnTo>
                <a:lnTo>
                  <a:pt x="12627" y="20622"/>
                </a:lnTo>
                <a:lnTo>
                  <a:pt x="12735" y="20621"/>
                </a:lnTo>
                <a:lnTo>
                  <a:pt x="12840" y="20619"/>
                </a:lnTo>
                <a:lnTo>
                  <a:pt x="12945" y="20615"/>
                </a:lnTo>
                <a:lnTo>
                  <a:pt x="13048" y="20610"/>
                </a:lnTo>
                <a:lnTo>
                  <a:pt x="13149" y="20603"/>
                </a:lnTo>
                <a:lnTo>
                  <a:pt x="13250" y="20596"/>
                </a:lnTo>
                <a:lnTo>
                  <a:pt x="13348" y="20586"/>
                </a:lnTo>
                <a:lnTo>
                  <a:pt x="13444" y="20575"/>
                </a:lnTo>
                <a:lnTo>
                  <a:pt x="13539" y="20563"/>
                </a:lnTo>
                <a:lnTo>
                  <a:pt x="13633" y="20549"/>
                </a:lnTo>
                <a:lnTo>
                  <a:pt x="13726" y="20535"/>
                </a:lnTo>
                <a:lnTo>
                  <a:pt x="13816" y="20519"/>
                </a:lnTo>
                <a:lnTo>
                  <a:pt x="13905" y="20501"/>
                </a:lnTo>
                <a:lnTo>
                  <a:pt x="13993" y="20483"/>
                </a:lnTo>
                <a:lnTo>
                  <a:pt x="14078" y="20462"/>
                </a:lnTo>
                <a:lnTo>
                  <a:pt x="14162" y="20441"/>
                </a:lnTo>
                <a:lnTo>
                  <a:pt x="14245" y="20418"/>
                </a:lnTo>
                <a:lnTo>
                  <a:pt x="14326" y="20395"/>
                </a:lnTo>
                <a:lnTo>
                  <a:pt x="14405" y="20370"/>
                </a:lnTo>
                <a:lnTo>
                  <a:pt x="14483" y="20343"/>
                </a:lnTo>
                <a:lnTo>
                  <a:pt x="14559" y="20316"/>
                </a:lnTo>
                <a:lnTo>
                  <a:pt x="14634" y="20287"/>
                </a:lnTo>
                <a:lnTo>
                  <a:pt x="14707" y="20257"/>
                </a:lnTo>
                <a:lnTo>
                  <a:pt x="14778" y="20225"/>
                </a:lnTo>
                <a:lnTo>
                  <a:pt x="14847" y="20193"/>
                </a:lnTo>
                <a:lnTo>
                  <a:pt x="14915" y="20160"/>
                </a:lnTo>
                <a:lnTo>
                  <a:pt x="14982" y="20126"/>
                </a:lnTo>
                <a:lnTo>
                  <a:pt x="15046" y="20090"/>
                </a:lnTo>
                <a:lnTo>
                  <a:pt x="15109" y="20053"/>
                </a:lnTo>
                <a:lnTo>
                  <a:pt x="15170" y="20015"/>
                </a:lnTo>
                <a:lnTo>
                  <a:pt x="15229" y="19976"/>
                </a:lnTo>
                <a:lnTo>
                  <a:pt x="15287" y="19937"/>
                </a:lnTo>
                <a:lnTo>
                  <a:pt x="15343" y="19896"/>
                </a:lnTo>
                <a:lnTo>
                  <a:pt x="15398" y="19854"/>
                </a:lnTo>
                <a:lnTo>
                  <a:pt x="15451" y="19810"/>
                </a:lnTo>
                <a:lnTo>
                  <a:pt x="15502" y="19767"/>
                </a:lnTo>
                <a:lnTo>
                  <a:pt x="15551" y="19721"/>
                </a:lnTo>
                <a:lnTo>
                  <a:pt x="15599" y="19676"/>
                </a:lnTo>
                <a:lnTo>
                  <a:pt x="15645" y="19629"/>
                </a:lnTo>
                <a:lnTo>
                  <a:pt x="15689" y="19581"/>
                </a:lnTo>
                <a:lnTo>
                  <a:pt x="15731" y="19532"/>
                </a:lnTo>
                <a:lnTo>
                  <a:pt x="15772" y="19483"/>
                </a:lnTo>
                <a:lnTo>
                  <a:pt x="15811" y="19432"/>
                </a:lnTo>
                <a:lnTo>
                  <a:pt x="15848" y="19380"/>
                </a:lnTo>
                <a:lnTo>
                  <a:pt x="15883" y="19328"/>
                </a:lnTo>
                <a:lnTo>
                  <a:pt x="15918" y="19275"/>
                </a:lnTo>
                <a:lnTo>
                  <a:pt x="15949" y="19221"/>
                </a:lnTo>
                <a:lnTo>
                  <a:pt x="15979" y="19166"/>
                </a:lnTo>
                <a:lnTo>
                  <a:pt x="16007" y="19110"/>
                </a:lnTo>
                <a:lnTo>
                  <a:pt x="16034" y="19053"/>
                </a:lnTo>
                <a:lnTo>
                  <a:pt x="16059" y="18996"/>
                </a:lnTo>
                <a:lnTo>
                  <a:pt x="16081" y="18938"/>
                </a:lnTo>
                <a:lnTo>
                  <a:pt x="16103" y="18880"/>
                </a:lnTo>
                <a:lnTo>
                  <a:pt x="16122" y="18820"/>
                </a:lnTo>
                <a:lnTo>
                  <a:pt x="16139" y="18760"/>
                </a:lnTo>
                <a:lnTo>
                  <a:pt x="16156" y="18698"/>
                </a:lnTo>
                <a:lnTo>
                  <a:pt x="16170" y="18637"/>
                </a:lnTo>
                <a:lnTo>
                  <a:pt x="16181" y="18574"/>
                </a:lnTo>
                <a:lnTo>
                  <a:pt x="16191" y="18512"/>
                </a:lnTo>
                <a:lnTo>
                  <a:pt x="16200" y="18447"/>
                </a:lnTo>
                <a:lnTo>
                  <a:pt x="16206" y="18383"/>
                </a:lnTo>
                <a:lnTo>
                  <a:pt x="16211" y="18318"/>
                </a:lnTo>
                <a:lnTo>
                  <a:pt x="16214" y="18252"/>
                </a:lnTo>
                <a:lnTo>
                  <a:pt x="16215" y="18186"/>
                </a:lnTo>
                <a:lnTo>
                  <a:pt x="16215" y="18186"/>
                </a:lnTo>
                <a:lnTo>
                  <a:pt x="16214" y="18114"/>
                </a:lnTo>
                <a:lnTo>
                  <a:pt x="16212" y="18044"/>
                </a:lnTo>
                <a:lnTo>
                  <a:pt x="16208" y="17973"/>
                </a:lnTo>
                <a:lnTo>
                  <a:pt x="16203" y="17905"/>
                </a:lnTo>
                <a:lnTo>
                  <a:pt x="16197" y="17837"/>
                </a:lnTo>
                <a:lnTo>
                  <a:pt x="16188" y="17771"/>
                </a:lnTo>
                <a:lnTo>
                  <a:pt x="16178" y="17706"/>
                </a:lnTo>
                <a:lnTo>
                  <a:pt x="16167" y="17640"/>
                </a:lnTo>
                <a:lnTo>
                  <a:pt x="16156" y="17577"/>
                </a:lnTo>
                <a:lnTo>
                  <a:pt x="16143" y="17515"/>
                </a:lnTo>
                <a:lnTo>
                  <a:pt x="16128" y="17452"/>
                </a:lnTo>
                <a:lnTo>
                  <a:pt x="16111" y="17392"/>
                </a:lnTo>
                <a:lnTo>
                  <a:pt x="16094" y="17332"/>
                </a:lnTo>
                <a:lnTo>
                  <a:pt x="16075" y="17273"/>
                </a:lnTo>
                <a:lnTo>
                  <a:pt x="16055" y="17215"/>
                </a:lnTo>
                <a:lnTo>
                  <a:pt x="16034" y="17158"/>
                </a:lnTo>
                <a:lnTo>
                  <a:pt x="16012" y="17102"/>
                </a:lnTo>
                <a:lnTo>
                  <a:pt x="15989" y="17047"/>
                </a:lnTo>
                <a:lnTo>
                  <a:pt x="15964" y="16993"/>
                </a:lnTo>
                <a:lnTo>
                  <a:pt x="15938" y="16939"/>
                </a:lnTo>
                <a:lnTo>
                  <a:pt x="15911" y="16886"/>
                </a:lnTo>
                <a:lnTo>
                  <a:pt x="15883" y="16834"/>
                </a:lnTo>
                <a:lnTo>
                  <a:pt x="15854" y="16783"/>
                </a:lnTo>
                <a:lnTo>
                  <a:pt x="15824" y="16732"/>
                </a:lnTo>
                <a:lnTo>
                  <a:pt x="15793" y="16684"/>
                </a:lnTo>
                <a:lnTo>
                  <a:pt x="15760" y="16635"/>
                </a:lnTo>
                <a:lnTo>
                  <a:pt x="15727" y="16587"/>
                </a:lnTo>
                <a:lnTo>
                  <a:pt x="15692" y="16539"/>
                </a:lnTo>
                <a:lnTo>
                  <a:pt x="15657" y="16494"/>
                </a:lnTo>
                <a:lnTo>
                  <a:pt x="15621" y="16448"/>
                </a:lnTo>
                <a:lnTo>
                  <a:pt x="15584" y="16404"/>
                </a:lnTo>
                <a:lnTo>
                  <a:pt x="15546" y="16359"/>
                </a:lnTo>
                <a:lnTo>
                  <a:pt x="15507" y="16315"/>
                </a:lnTo>
                <a:lnTo>
                  <a:pt x="15467" y="16273"/>
                </a:lnTo>
                <a:lnTo>
                  <a:pt x="15426" y="16230"/>
                </a:lnTo>
                <a:lnTo>
                  <a:pt x="15385" y="16190"/>
                </a:lnTo>
                <a:lnTo>
                  <a:pt x="15342" y="16148"/>
                </a:lnTo>
                <a:lnTo>
                  <a:pt x="15299" y="16109"/>
                </a:lnTo>
                <a:lnTo>
                  <a:pt x="15256" y="16070"/>
                </a:lnTo>
                <a:lnTo>
                  <a:pt x="15211" y="16031"/>
                </a:lnTo>
                <a:lnTo>
                  <a:pt x="15166" y="15993"/>
                </a:lnTo>
                <a:lnTo>
                  <a:pt x="15119" y="15955"/>
                </a:lnTo>
                <a:lnTo>
                  <a:pt x="15073" y="15918"/>
                </a:lnTo>
                <a:lnTo>
                  <a:pt x="15026" y="15882"/>
                </a:lnTo>
                <a:lnTo>
                  <a:pt x="14977" y="15847"/>
                </a:lnTo>
                <a:lnTo>
                  <a:pt x="14929" y="15811"/>
                </a:lnTo>
                <a:lnTo>
                  <a:pt x="14879" y="15776"/>
                </a:lnTo>
                <a:lnTo>
                  <a:pt x="14830" y="15743"/>
                </a:lnTo>
                <a:lnTo>
                  <a:pt x="14779" y="15709"/>
                </a:lnTo>
                <a:lnTo>
                  <a:pt x="14727" y="15676"/>
                </a:lnTo>
                <a:lnTo>
                  <a:pt x="14676" y="15643"/>
                </a:lnTo>
                <a:lnTo>
                  <a:pt x="14624" y="15611"/>
                </a:lnTo>
                <a:lnTo>
                  <a:pt x="14571" y="15580"/>
                </a:lnTo>
                <a:lnTo>
                  <a:pt x="14518" y="15549"/>
                </a:lnTo>
                <a:lnTo>
                  <a:pt x="14411" y="15489"/>
                </a:lnTo>
                <a:lnTo>
                  <a:pt x="14301" y="15429"/>
                </a:lnTo>
                <a:lnTo>
                  <a:pt x="14190" y="15372"/>
                </a:lnTo>
                <a:lnTo>
                  <a:pt x="14078" y="15316"/>
                </a:lnTo>
                <a:lnTo>
                  <a:pt x="13965" y="15262"/>
                </a:lnTo>
                <a:lnTo>
                  <a:pt x="13965" y="15262"/>
                </a:lnTo>
                <a:lnTo>
                  <a:pt x="13849" y="15206"/>
                </a:lnTo>
                <a:lnTo>
                  <a:pt x="13731" y="15151"/>
                </a:lnTo>
                <a:lnTo>
                  <a:pt x="13610" y="15097"/>
                </a:lnTo>
                <a:lnTo>
                  <a:pt x="13486" y="15045"/>
                </a:lnTo>
                <a:lnTo>
                  <a:pt x="13359" y="14993"/>
                </a:lnTo>
                <a:lnTo>
                  <a:pt x="13231" y="14942"/>
                </a:lnTo>
                <a:lnTo>
                  <a:pt x="13099" y="14892"/>
                </a:lnTo>
                <a:lnTo>
                  <a:pt x="12965" y="14843"/>
                </a:lnTo>
                <a:lnTo>
                  <a:pt x="12828" y="14795"/>
                </a:lnTo>
                <a:lnTo>
                  <a:pt x="12689" y="14746"/>
                </a:lnTo>
                <a:lnTo>
                  <a:pt x="12548" y="14698"/>
                </a:lnTo>
                <a:lnTo>
                  <a:pt x="12404" y="14650"/>
                </a:lnTo>
                <a:lnTo>
                  <a:pt x="12257" y="14604"/>
                </a:lnTo>
                <a:lnTo>
                  <a:pt x="12109" y="14556"/>
                </a:lnTo>
                <a:lnTo>
                  <a:pt x="11806" y="14462"/>
                </a:lnTo>
                <a:lnTo>
                  <a:pt x="11494" y="14365"/>
                </a:lnTo>
                <a:lnTo>
                  <a:pt x="11174" y="14268"/>
                </a:lnTo>
                <a:lnTo>
                  <a:pt x="10845" y="14168"/>
                </a:lnTo>
                <a:lnTo>
                  <a:pt x="10509" y="14064"/>
                </a:lnTo>
                <a:lnTo>
                  <a:pt x="10339" y="14010"/>
                </a:lnTo>
                <a:lnTo>
                  <a:pt x="10167" y="13956"/>
                </a:lnTo>
                <a:lnTo>
                  <a:pt x="9993" y="13900"/>
                </a:lnTo>
                <a:lnTo>
                  <a:pt x="9818" y="13843"/>
                </a:lnTo>
                <a:lnTo>
                  <a:pt x="9640" y="13784"/>
                </a:lnTo>
                <a:lnTo>
                  <a:pt x="9461" y="13724"/>
                </a:lnTo>
                <a:lnTo>
                  <a:pt x="9281" y="13662"/>
                </a:lnTo>
                <a:lnTo>
                  <a:pt x="9099" y="13598"/>
                </a:lnTo>
                <a:lnTo>
                  <a:pt x="9099" y="17171"/>
                </a:ln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0F7823-487B-4C98-8EB1-4F10EC88A0C5}"/>
              </a:ext>
            </a:extLst>
          </p:cNvPr>
          <p:cNvSpPr>
            <a:spLocks noGrp="1"/>
          </p:cNvSpPr>
          <p:nvPr>
            <p:ph type="title"/>
          </p:nvPr>
        </p:nvSpPr>
        <p:spPr>
          <a:xfrm>
            <a:off x="831850" y="2236"/>
            <a:ext cx="10515600"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9CAA3EF1-E85C-426D-8C7D-F09C414AF7E5}"/>
              </a:ext>
            </a:extLst>
          </p:cNvPr>
          <p:cNvSpPr>
            <a:spLocks noGrp="1"/>
          </p:cNvSpPr>
          <p:nvPr>
            <p:ph type="body" idx="1"/>
          </p:nvPr>
        </p:nvSpPr>
        <p:spPr>
          <a:xfrm>
            <a:off x="831850" y="1495864"/>
            <a:ext cx="6520672"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Tree>
    <p:extLst>
      <p:ext uri="{BB962C8B-B14F-4D97-AF65-F5344CB8AC3E}">
        <p14:creationId xmlns:p14="http://schemas.microsoft.com/office/powerpoint/2010/main" val="253079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 B">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15943BB-1908-446E-99F2-5C2B9A4C12AF}"/>
              </a:ext>
            </a:extLst>
          </p:cNvPr>
          <p:cNvSpPr>
            <a:spLocks/>
          </p:cNvSpPr>
          <p:nvPr userDrawn="1"/>
        </p:nvSpPr>
        <p:spPr bwMode="auto">
          <a:xfrm flipH="1">
            <a:off x="0" y="0"/>
            <a:ext cx="12192000" cy="6858000"/>
          </a:xfrm>
          <a:custGeom>
            <a:avLst/>
            <a:gdLst>
              <a:gd name="connsiteX0" fmla="*/ 13242925 w 15944850"/>
              <a:gd name="connsiteY0" fmla="*/ 4827588 h 6858000"/>
              <a:gd name="connsiteX1" fmla="*/ 13242925 w 15944850"/>
              <a:gd name="connsiteY1" fmla="*/ 6681788 h 6858000"/>
              <a:gd name="connsiteX2" fmla="*/ 13089654 w 15944850"/>
              <a:gd name="connsiteY2" fmla="*/ 6680201 h 6858000"/>
              <a:gd name="connsiteX3" fmla="*/ 12941942 w 15944850"/>
              <a:gd name="connsiteY3" fmla="*/ 6678614 h 6858000"/>
              <a:gd name="connsiteX4" fmla="*/ 12800187 w 15944850"/>
              <a:gd name="connsiteY4" fmla="*/ 6677027 h 6858000"/>
              <a:gd name="connsiteX5" fmla="*/ 12663196 w 15944850"/>
              <a:gd name="connsiteY5" fmla="*/ 6675757 h 6858000"/>
              <a:gd name="connsiteX6" fmla="*/ 12532161 w 15944850"/>
              <a:gd name="connsiteY6" fmla="*/ 6673852 h 6858000"/>
              <a:gd name="connsiteX7" fmla="*/ 12468629 w 15944850"/>
              <a:gd name="connsiteY7" fmla="*/ 6672582 h 6858000"/>
              <a:gd name="connsiteX8" fmla="*/ 12406288 w 15944850"/>
              <a:gd name="connsiteY8" fmla="*/ 6671312 h 6858000"/>
              <a:gd name="connsiteX9" fmla="*/ 12345536 w 15944850"/>
              <a:gd name="connsiteY9" fmla="*/ 6669725 h 6858000"/>
              <a:gd name="connsiteX10" fmla="*/ 12285975 w 15944850"/>
              <a:gd name="connsiteY10" fmla="*/ 6667821 h 6858000"/>
              <a:gd name="connsiteX11" fmla="*/ 12228002 w 15944850"/>
              <a:gd name="connsiteY11" fmla="*/ 6665916 h 6858000"/>
              <a:gd name="connsiteX12" fmla="*/ 12170823 w 15944850"/>
              <a:gd name="connsiteY12" fmla="*/ 6663694 h 6858000"/>
              <a:gd name="connsiteX13" fmla="*/ 12115630 w 15944850"/>
              <a:gd name="connsiteY13" fmla="*/ 6661154 h 6858000"/>
              <a:gd name="connsiteX14" fmla="*/ 12061230 w 15944850"/>
              <a:gd name="connsiteY14" fmla="*/ 6657980 h 6858000"/>
              <a:gd name="connsiteX15" fmla="*/ 12008022 w 15944850"/>
              <a:gd name="connsiteY15" fmla="*/ 6654805 h 6858000"/>
              <a:gd name="connsiteX16" fmla="*/ 11956403 w 15944850"/>
              <a:gd name="connsiteY16" fmla="*/ 6651313 h 6858000"/>
              <a:gd name="connsiteX17" fmla="*/ 11906371 w 15944850"/>
              <a:gd name="connsiteY17" fmla="*/ 6647187 h 6858000"/>
              <a:gd name="connsiteX18" fmla="*/ 11857531 w 15944850"/>
              <a:gd name="connsiteY18" fmla="*/ 6642742 h 6858000"/>
              <a:gd name="connsiteX19" fmla="*/ 11809088 w 15944850"/>
              <a:gd name="connsiteY19" fmla="*/ 6637663 h 6858000"/>
              <a:gd name="connsiteX20" fmla="*/ 11763027 w 15944850"/>
              <a:gd name="connsiteY20" fmla="*/ 6632267 h 6858000"/>
              <a:gd name="connsiteX21" fmla="*/ 11717761 w 15944850"/>
              <a:gd name="connsiteY21" fmla="*/ 6626235 h 6858000"/>
              <a:gd name="connsiteX22" fmla="*/ 11673685 w 15944850"/>
              <a:gd name="connsiteY22" fmla="*/ 6619569 h 6858000"/>
              <a:gd name="connsiteX23" fmla="*/ 11630801 w 15944850"/>
              <a:gd name="connsiteY23" fmla="*/ 6612902 h 6858000"/>
              <a:gd name="connsiteX24" fmla="*/ 11609756 w 15944850"/>
              <a:gd name="connsiteY24" fmla="*/ 6608776 h 6858000"/>
              <a:gd name="connsiteX25" fmla="*/ 11589108 w 15944850"/>
              <a:gd name="connsiteY25" fmla="*/ 6604966 h 6858000"/>
              <a:gd name="connsiteX26" fmla="*/ 11569255 w 15944850"/>
              <a:gd name="connsiteY26" fmla="*/ 6600840 h 6858000"/>
              <a:gd name="connsiteX27" fmla="*/ 11549401 w 15944850"/>
              <a:gd name="connsiteY27" fmla="*/ 6596713 h 6858000"/>
              <a:gd name="connsiteX28" fmla="*/ 11529547 w 15944850"/>
              <a:gd name="connsiteY28" fmla="*/ 6591951 h 6858000"/>
              <a:gd name="connsiteX29" fmla="*/ 11510090 w 15944850"/>
              <a:gd name="connsiteY29" fmla="*/ 6587824 h 6858000"/>
              <a:gd name="connsiteX30" fmla="*/ 11491428 w 15944850"/>
              <a:gd name="connsiteY30" fmla="*/ 6582745 h 6858000"/>
              <a:gd name="connsiteX31" fmla="*/ 11472368 w 15944850"/>
              <a:gd name="connsiteY31" fmla="*/ 6577983 h 6858000"/>
              <a:gd name="connsiteX32" fmla="*/ 11454103 w 15944850"/>
              <a:gd name="connsiteY32" fmla="*/ 6572904 h 6858000"/>
              <a:gd name="connsiteX33" fmla="*/ 11435837 w 15944850"/>
              <a:gd name="connsiteY33" fmla="*/ 6567825 h 6858000"/>
              <a:gd name="connsiteX34" fmla="*/ 11418366 w 15944850"/>
              <a:gd name="connsiteY34" fmla="*/ 6562111 h 6858000"/>
              <a:gd name="connsiteX35" fmla="*/ 11400895 w 15944850"/>
              <a:gd name="connsiteY35" fmla="*/ 6556715 h 6858000"/>
              <a:gd name="connsiteX36" fmla="*/ 11383424 w 15944850"/>
              <a:gd name="connsiteY36" fmla="*/ 6550683 h 6858000"/>
              <a:gd name="connsiteX37" fmla="*/ 11366349 w 15944850"/>
              <a:gd name="connsiteY37" fmla="*/ 6544969 h 6858000"/>
              <a:gd name="connsiteX38" fmla="*/ 11350069 w 15944850"/>
              <a:gd name="connsiteY38" fmla="*/ 6538620 h 6858000"/>
              <a:gd name="connsiteX39" fmla="*/ 11333789 w 15944850"/>
              <a:gd name="connsiteY39" fmla="*/ 6532271 h 6858000"/>
              <a:gd name="connsiteX40" fmla="*/ 11317906 w 15944850"/>
              <a:gd name="connsiteY40" fmla="*/ 6525922 h 6858000"/>
              <a:gd name="connsiteX41" fmla="*/ 11302023 w 15944850"/>
              <a:gd name="connsiteY41" fmla="*/ 6518939 h 6858000"/>
              <a:gd name="connsiteX42" fmla="*/ 11286537 w 15944850"/>
              <a:gd name="connsiteY42" fmla="*/ 6511955 h 6858000"/>
              <a:gd name="connsiteX43" fmla="*/ 11271449 w 15944850"/>
              <a:gd name="connsiteY43" fmla="*/ 6504654 h 6858000"/>
              <a:gd name="connsiteX44" fmla="*/ 11256757 w 15944850"/>
              <a:gd name="connsiteY44" fmla="*/ 6497352 h 6858000"/>
              <a:gd name="connsiteX45" fmla="*/ 11242065 w 15944850"/>
              <a:gd name="connsiteY45" fmla="*/ 6489734 h 6858000"/>
              <a:gd name="connsiteX46" fmla="*/ 11228167 w 15944850"/>
              <a:gd name="connsiteY46" fmla="*/ 6481797 h 6858000"/>
              <a:gd name="connsiteX47" fmla="*/ 11213873 w 15944850"/>
              <a:gd name="connsiteY47" fmla="*/ 6473544 h 6858000"/>
              <a:gd name="connsiteX48" fmla="*/ 11200372 w 15944850"/>
              <a:gd name="connsiteY48" fmla="*/ 6465290 h 6858000"/>
              <a:gd name="connsiteX49" fmla="*/ 11187269 w 15944850"/>
              <a:gd name="connsiteY49" fmla="*/ 6456719 h 6858000"/>
              <a:gd name="connsiteX50" fmla="*/ 11173768 w 15944850"/>
              <a:gd name="connsiteY50" fmla="*/ 6448148 h 6858000"/>
              <a:gd name="connsiteX51" fmla="*/ 11161459 w 15944850"/>
              <a:gd name="connsiteY51" fmla="*/ 6438942 h 6858000"/>
              <a:gd name="connsiteX52" fmla="*/ 11149149 w 15944850"/>
              <a:gd name="connsiteY52" fmla="*/ 6429736 h 6858000"/>
              <a:gd name="connsiteX53" fmla="*/ 11136443 w 15944850"/>
              <a:gd name="connsiteY53" fmla="*/ 6420213 h 6858000"/>
              <a:gd name="connsiteX54" fmla="*/ 11124928 w 15944850"/>
              <a:gd name="connsiteY54" fmla="*/ 6410372 h 6858000"/>
              <a:gd name="connsiteX55" fmla="*/ 11113413 w 15944850"/>
              <a:gd name="connsiteY55" fmla="*/ 6400531 h 6858000"/>
              <a:gd name="connsiteX56" fmla="*/ 11101898 w 15944850"/>
              <a:gd name="connsiteY56" fmla="*/ 6390373 h 6858000"/>
              <a:gd name="connsiteX57" fmla="*/ 11091177 w 15944850"/>
              <a:gd name="connsiteY57" fmla="*/ 6379262 h 6858000"/>
              <a:gd name="connsiteX58" fmla="*/ 11080456 w 15944850"/>
              <a:gd name="connsiteY58" fmla="*/ 6368787 h 6858000"/>
              <a:gd name="connsiteX59" fmla="*/ 11070132 w 15944850"/>
              <a:gd name="connsiteY59" fmla="*/ 6357676 h 6858000"/>
              <a:gd name="connsiteX60" fmla="*/ 11059808 w 15944850"/>
              <a:gd name="connsiteY60" fmla="*/ 6346248 h 6858000"/>
              <a:gd name="connsiteX61" fmla="*/ 11049881 w 15944850"/>
              <a:gd name="connsiteY61" fmla="*/ 6334820 h 6858000"/>
              <a:gd name="connsiteX62" fmla="*/ 11040351 w 15944850"/>
              <a:gd name="connsiteY62" fmla="*/ 6323075 h 6858000"/>
              <a:gd name="connsiteX63" fmla="*/ 11030821 w 15944850"/>
              <a:gd name="connsiteY63" fmla="*/ 6310694 h 6858000"/>
              <a:gd name="connsiteX64" fmla="*/ 11021688 w 15944850"/>
              <a:gd name="connsiteY64" fmla="*/ 6298314 h 6858000"/>
              <a:gd name="connsiteX65" fmla="*/ 11013350 w 15944850"/>
              <a:gd name="connsiteY65" fmla="*/ 6285616 h 6858000"/>
              <a:gd name="connsiteX66" fmla="*/ 11004614 w 15944850"/>
              <a:gd name="connsiteY66" fmla="*/ 6272601 h 6858000"/>
              <a:gd name="connsiteX67" fmla="*/ 10996673 w 15944850"/>
              <a:gd name="connsiteY67" fmla="*/ 6259268 h 6858000"/>
              <a:gd name="connsiteX68" fmla="*/ 10988731 w 15944850"/>
              <a:gd name="connsiteY68" fmla="*/ 6245935 h 6858000"/>
              <a:gd name="connsiteX69" fmla="*/ 10981187 w 15944850"/>
              <a:gd name="connsiteY69" fmla="*/ 6231968 h 6858000"/>
              <a:gd name="connsiteX70" fmla="*/ 10973642 w 15944850"/>
              <a:gd name="connsiteY70" fmla="*/ 6218000 h 6858000"/>
              <a:gd name="connsiteX71" fmla="*/ 10966495 w 15944850"/>
              <a:gd name="connsiteY71" fmla="*/ 6203398 h 6858000"/>
              <a:gd name="connsiteX72" fmla="*/ 10960142 w 15944850"/>
              <a:gd name="connsiteY72" fmla="*/ 6188478 h 6858000"/>
              <a:gd name="connsiteX73" fmla="*/ 10952994 w 15944850"/>
              <a:gd name="connsiteY73" fmla="*/ 6173558 h 6858000"/>
              <a:gd name="connsiteX74" fmla="*/ 10947038 w 15944850"/>
              <a:gd name="connsiteY74" fmla="*/ 6158320 h 6858000"/>
              <a:gd name="connsiteX75" fmla="*/ 10941082 w 15944850"/>
              <a:gd name="connsiteY75" fmla="*/ 6142448 h 6858000"/>
              <a:gd name="connsiteX76" fmla="*/ 10935523 w 15944850"/>
              <a:gd name="connsiteY76" fmla="*/ 6126258 h 6858000"/>
              <a:gd name="connsiteX77" fmla="*/ 10929964 w 15944850"/>
              <a:gd name="connsiteY77" fmla="*/ 6110069 h 6858000"/>
              <a:gd name="connsiteX78" fmla="*/ 10924802 w 15944850"/>
              <a:gd name="connsiteY78" fmla="*/ 6093244 h 6858000"/>
              <a:gd name="connsiteX79" fmla="*/ 10920037 w 15944850"/>
              <a:gd name="connsiteY79" fmla="*/ 6076102 h 6858000"/>
              <a:gd name="connsiteX80" fmla="*/ 10915272 w 15944850"/>
              <a:gd name="connsiteY80" fmla="*/ 6058642 h 6858000"/>
              <a:gd name="connsiteX81" fmla="*/ 10910905 w 15944850"/>
              <a:gd name="connsiteY81" fmla="*/ 6040865 h 6858000"/>
              <a:gd name="connsiteX82" fmla="*/ 10907331 w 15944850"/>
              <a:gd name="connsiteY82" fmla="*/ 6023088 h 6858000"/>
              <a:gd name="connsiteX83" fmla="*/ 10903360 w 15944850"/>
              <a:gd name="connsiteY83" fmla="*/ 6004677 h 6858000"/>
              <a:gd name="connsiteX84" fmla="*/ 10899786 w 15944850"/>
              <a:gd name="connsiteY84" fmla="*/ 5985947 h 6858000"/>
              <a:gd name="connsiteX85" fmla="*/ 10896610 w 15944850"/>
              <a:gd name="connsiteY85" fmla="*/ 5966901 h 6858000"/>
              <a:gd name="connsiteX86" fmla="*/ 10893433 w 15944850"/>
              <a:gd name="connsiteY86" fmla="*/ 5947536 h 6858000"/>
              <a:gd name="connsiteX87" fmla="*/ 10891051 w 15944850"/>
              <a:gd name="connsiteY87" fmla="*/ 5927855 h 6858000"/>
              <a:gd name="connsiteX88" fmla="*/ 10888271 w 15944850"/>
              <a:gd name="connsiteY88" fmla="*/ 5907538 h 6858000"/>
              <a:gd name="connsiteX89" fmla="*/ 10886286 w 15944850"/>
              <a:gd name="connsiteY89" fmla="*/ 5886904 h 6858000"/>
              <a:gd name="connsiteX90" fmla="*/ 10883903 w 15944850"/>
              <a:gd name="connsiteY90" fmla="*/ 5865953 h 6858000"/>
              <a:gd name="connsiteX91" fmla="*/ 10882315 w 15944850"/>
              <a:gd name="connsiteY91" fmla="*/ 5845002 h 6858000"/>
              <a:gd name="connsiteX92" fmla="*/ 10881124 w 15944850"/>
              <a:gd name="connsiteY92" fmla="*/ 5823415 h 6858000"/>
              <a:gd name="connsiteX93" fmla="*/ 10879536 w 15944850"/>
              <a:gd name="connsiteY93" fmla="*/ 5801511 h 6858000"/>
              <a:gd name="connsiteX94" fmla="*/ 10878741 w 15944850"/>
              <a:gd name="connsiteY94" fmla="*/ 5778973 h 6858000"/>
              <a:gd name="connsiteX95" fmla="*/ 10878344 w 15944850"/>
              <a:gd name="connsiteY95" fmla="*/ 5756117 h 6858000"/>
              <a:gd name="connsiteX96" fmla="*/ 10877947 w 15944850"/>
              <a:gd name="connsiteY96" fmla="*/ 5732943 h 6858000"/>
              <a:gd name="connsiteX97" fmla="*/ 10877550 w 15944850"/>
              <a:gd name="connsiteY97" fmla="*/ 5709452 h 6858000"/>
              <a:gd name="connsiteX98" fmla="*/ 10877947 w 15944850"/>
              <a:gd name="connsiteY98" fmla="*/ 5689136 h 6858000"/>
              <a:gd name="connsiteX99" fmla="*/ 10878344 w 15944850"/>
              <a:gd name="connsiteY99" fmla="*/ 5669454 h 6858000"/>
              <a:gd name="connsiteX100" fmla="*/ 10879139 w 15944850"/>
              <a:gd name="connsiteY100" fmla="*/ 5649772 h 6858000"/>
              <a:gd name="connsiteX101" fmla="*/ 10880727 w 15944850"/>
              <a:gd name="connsiteY101" fmla="*/ 5630408 h 6858000"/>
              <a:gd name="connsiteX102" fmla="*/ 10881918 w 15944850"/>
              <a:gd name="connsiteY102" fmla="*/ 5611362 h 6858000"/>
              <a:gd name="connsiteX103" fmla="*/ 10883903 w 15944850"/>
              <a:gd name="connsiteY103" fmla="*/ 5592632 h 6858000"/>
              <a:gd name="connsiteX104" fmla="*/ 10886286 w 15944850"/>
              <a:gd name="connsiteY104" fmla="*/ 5574220 h 6858000"/>
              <a:gd name="connsiteX105" fmla="*/ 10888668 w 15944850"/>
              <a:gd name="connsiteY105" fmla="*/ 5556126 h 6858000"/>
              <a:gd name="connsiteX106" fmla="*/ 10891845 w 15944850"/>
              <a:gd name="connsiteY106" fmla="*/ 5538349 h 6858000"/>
              <a:gd name="connsiteX107" fmla="*/ 10894624 w 15944850"/>
              <a:gd name="connsiteY107" fmla="*/ 5521207 h 6858000"/>
              <a:gd name="connsiteX108" fmla="*/ 10898595 w 15944850"/>
              <a:gd name="connsiteY108" fmla="*/ 5504065 h 6858000"/>
              <a:gd name="connsiteX109" fmla="*/ 10902566 w 15944850"/>
              <a:gd name="connsiteY109" fmla="*/ 5486923 h 6858000"/>
              <a:gd name="connsiteX110" fmla="*/ 10906140 w 15944850"/>
              <a:gd name="connsiteY110" fmla="*/ 5470416 h 6858000"/>
              <a:gd name="connsiteX111" fmla="*/ 10910905 w 15944850"/>
              <a:gd name="connsiteY111" fmla="*/ 5454226 h 6858000"/>
              <a:gd name="connsiteX112" fmla="*/ 10915669 w 15944850"/>
              <a:gd name="connsiteY112" fmla="*/ 5438354 h 6858000"/>
              <a:gd name="connsiteX113" fmla="*/ 10921228 w 15944850"/>
              <a:gd name="connsiteY113" fmla="*/ 5422481 h 6858000"/>
              <a:gd name="connsiteX114" fmla="*/ 10926390 w 15944850"/>
              <a:gd name="connsiteY114" fmla="*/ 5407244 h 6858000"/>
              <a:gd name="connsiteX115" fmla="*/ 10932347 w 15944850"/>
              <a:gd name="connsiteY115" fmla="*/ 5392007 h 6858000"/>
              <a:gd name="connsiteX116" fmla="*/ 10938700 w 15944850"/>
              <a:gd name="connsiteY116" fmla="*/ 5377087 h 6858000"/>
              <a:gd name="connsiteX117" fmla="*/ 10945450 w 15944850"/>
              <a:gd name="connsiteY117" fmla="*/ 5362484 h 6858000"/>
              <a:gd name="connsiteX118" fmla="*/ 10951803 w 15944850"/>
              <a:gd name="connsiteY118" fmla="*/ 5348199 h 6858000"/>
              <a:gd name="connsiteX119" fmla="*/ 10959348 w 15944850"/>
              <a:gd name="connsiteY119" fmla="*/ 5334231 h 6858000"/>
              <a:gd name="connsiteX120" fmla="*/ 10966495 w 15944850"/>
              <a:gd name="connsiteY120" fmla="*/ 5320581 h 6858000"/>
              <a:gd name="connsiteX121" fmla="*/ 10974437 w 15944850"/>
              <a:gd name="connsiteY121" fmla="*/ 5306931 h 6858000"/>
              <a:gd name="connsiteX122" fmla="*/ 10982378 w 15944850"/>
              <a:gd name="connsiteY122" fmla="*/ 5293598 h 6858000"/>
              <a:gd name="connsiteX123" fmla="*/ 10991114 w 15944850"/>
              <a:gd name="connsiteY123" fmla="*/ 5280901 h 6858000"/>
              <a:gd name="connsiteX124" fmla="*/ 10999452 w 15944850"/>
              <a:gd name="connsiteY124" fmla="*/ 5267885 h 6858000"/>
              <a:gd name="connsiteX125" fmla="*/ 11008585 w 15944850"/>
              <a:gd name="connsiteY125" fmla="*/ 5255505 h 6858000"/>
              <a:gd name="connsiteX126" fmla="*/ 11018115 w 15944850"/>
              <a:gd name="connsiteY126" fmla="*/ 5243442 h 6858000"/>
              <a:gd name="connsiteX127" fmla="*/ 11027645 w 15944850"/>
              <a:gd name="connsiteY127" fmla="*/ 5231379 h 6858000"/>
              <a:gd name="connsiteX128" fmla="*/ 11037174 w 15944850"/>
              <a:gd name="connsiteY128" fmla="*/ 5219316 h 6858000"/>
              <a:gd name="connsiteX129" fmla="*/ 11047498 w 15944850"/>
              <a:gd name="connsiteY129" fmla="*/ 5207888 h 6858000"/>
              <a:gd name="connsiteX130" fmla="*/ 11058219 w 15944850"/>
              <a:gd name="connsiteY130" fmla="*/ 5196778 h 6858000"/>
              <a:gd name="connsiteX131" fmla="*/ 11068940 w 15944850"/>
              <a:gd name="connsiteY131" fmla="*/ 5185984 h 6858000"/>
              <a:gd name="connsiteX132" fmla="*/ 11080456 w 15944850"/>
              <a:gd name="connsiteY132" fmla="*/ 5175191 h 6858000"/>
              <a:gd name="connsiteX133" fmla="*/ 11091971 w 15944850"/>
              <a:gd name="connsiteY133" fmla="*/ 5164716 h 6858000"/>
              <a:gd name="connsiteX134" fmla="*/ 11103486 w 15944850"/>
              <a:gd name="connsiteY134" fmla="*/ 5154240 h 6858000"/>
              <a:gd name="connsiteX135" fmla="*/ 11115398 w 15944850"/>
              <a:gd name="connsiteY135" fmla="*/ 5144399 h 6858000"/>
              <a:gd name="connsiteX136" fmla="*/ 11128104 w 15944850"/>
              <a:gd name="connsiteY136" fmla="*/ 5134241 h 6858000"/>
              <a:gd name="connsiteX137" fmla="*/ 11140414 w 15944850"/>
              <a:gd name="connsiteY137" fmla="*/ 5124400 h 6858000"/>
              <a:gd name="connsiteX138" fmla="*/ 11153120 w 15944850"/>
              <a:gd name="connsiteY138" fmla="*/ 5115511 h 6858000"/>
              <a:gd name="connsiteX139" fmla="*/ 11166621 w 15944850"/>
              <a:gd name="connsiteY139" fmla="*/ 5106306 h 6858000"/>
              <a:gd name="connsiteX140" fmla="*/ 11180121 w 15944850"/>
              <a:gd name="connsiteY140" fmla="*/ 5097100 h 6858000"/>
              <a:gd name="connsiteX141" fmla="*/ 11194019 w 15944850"/>
              <a:gd name="connsiteY141" fmla="*/ 5088211 h 6858000"/>
              <a:gd name="connsiteX142" fmla="*/ 11207917 w 15944850"/>
              <a:gd name="connsiteY142" fmla="*/ 5079640 h 6858000"/>
              <a:gd name="connsiteX143" fmla="*/ 11222608 w 15944850"/>
              <a:gd name="connsiteY143" fmla="*/ 5071386 h 6858000"/>
              <a:gd name="connsiteX144" fmla="*/ 11236903 w 15944850"/>
              <a:gd name="connsiteY144" fmla="*/ 5063133 h 6858000"/>
              <a:gd name="connsiteX145" fmla="*/ 11251992 w 15944850"/>
              <a:gd name="connsiteY145" fmla="*/ 5055197 h 6858000"/>
              <a:gd name="connsiteX146" fmla="*/ 11267081 w 15944850"/>
              <a:gd name="connsiteY146" fmla="*/ 5047261 h 6858000"/>
              <a:gd name="connsiteX147" fmla="*/ 11282567 w 15944850"/>
              <a:gd name="connsiteY147" fmla="*/ 5039959 h 6858000"/>
              <a:gd name="connsiteX148" fmla="*/ 11298450 w 15944850"/>
              <a:gd name="connsiteY148" fmla="*/ 5032341 h 6858000"/>
              <a:gd name="connsiteX149" fmla="*/ 11314333 w 15944850"/>
              <a:gd name="connsiteY149" fmla="*/ 5025357 h 6858000"/>
              <a:gd name="connsiteX150" fmla="*/ 11330613 w 15944850"/>
              <a:gd name="connsiteY150" fmla="*/ 5018056 h 6858000"/>
              <a:gd name="connsiteX151" fmla="*/ 11347290 w 15944850"/>
              <a:gd name="connsiteY151" fmla="*/ 5011389 h 6858000"/>
              <a:gd name="connsiteX152" fmla="*/ 11364364 w 15944850"/>
              <a:gd name="connsiteY152" fmla="*/ 5004723 h 6858000"/>
              <a:gd name="connsiteX153" fmla="*/ 11381438 w 15944850"/>
              <a:gd name="connsiteY153" fmla="*/ 4998374 h 6858000"/>
              <a:gd name="connsiteX154" fmla="*/ 11398910 w 15944850"/>
              <a:gd name="connsiteY154" fmla="*/ 4992025 h 6858000"/>
              <a:gd name="connsiteX155" fmla="*/ 11416778 w 15944850"/>
              <a:gd name="connsiteY155" fmla="*/ 4985994 h 6858000"/>
              <a:gd name="connsiteX156" fmla="*/ 11434646 w 15944850"/>
              <a:gd name="connsiteY156" fmla="*/ 4980280 h 6858000"/>
              <a:gd name="connsiteX157" fmla="*/ 11452515 w 15944850"/>
              <a:gd name="connsiteY157" fmla="*/ 4974248 h 6858000"/>
              <a:gd name="connsiteX158" fmla="*/ 11471177 w 15944850"/>
              <a:gd name="connsiteY158" fmla="*/ 4968534 h 6858000"/>
              <a:gd name="connsiteX159" fmla="*/ 11490237 w 15944850"/>
              <a:gd name="connsiteY159" fmla="*/ 4963138 h 6858000"/>
              <a:gd name="connsiteX160" fmla="*/ 11508899 w 15944850"/>
              <a:gd name="connsiteY160" fmla="*/ 4957741 h 6858000"/>
              <a:gd name="connsiteX161" fmla="*/ 11528356 w 15944850"/>
              <a:gd name="connsiteY161" fmla="*/ 4952979 h 6858000"/>
              <a:gd name="connsiteX162" fmla="*/ 11547813 w 15944850"/>
              <a:gd name="connsiteY162" fmla="*/ 4947900 h 6858000"/>
              <a:gd name="connsiteX163" fmla="*/ 11567269 w 15944850"/>
              <a:gd name="connsiteY163" fmla="*/ 4943138 h 6858000"/>
              <a:gd name="connsiteX164" fmla="*/ 11607771 w 15944850"/>
              <a:gd name="connsiteY164" fmla="*/ 4933933 h 6858000"/>
              <a:gd name="connsiteX165" fmla="*/ 11649464 w 15944850"/>
              <a:gd name="connsiteY165" fmla="*/ 4925362 h 6858000"/>
              <a:gd name="connsiteX166" fmla="*/ 11691554 w 15944850"/>
              <a:gd name="connsiteY166" fmla="*/ 4917108 h 6858000"/>
              <a:gd name="connsiteX167" fmla="*/ 11734835 w 15944850"/>
              <a:gd name="connsiteY167" fmla="*/ 4909489 h 6858000"/>
              <a:gd name="connsiteX168" fmla="*/ 11779704 w 15944850"/>
              <a:gd name="connsiteY168" fmla="*/ 4902823 h 6858000"/>
              <a:gd name="connsiteX169" fmla="*/ 11824574 w 15944850"/>
              <a:gd name="connsiteY169" fmla="*/ 4896157 h 6858000"/>
              <a:gd name="connsiteX170" fmla="*/ 11871031 w 15944850"/>
              <a:gd name="connsiteY170" fmla="*/ 4889808 h 6858000"/>
              <a:gd name="connsiteX171" fmla="*/ 11918283 w 15944850"/>
              <a:gd name="connsiteY171" fmla="*/ 4884411 h 6858000"/>
              <a:gd name="connsiteX172" fmla="*/ 11966329 w 15944850"/>
              <a:gd name="connsiteY172" fmla="*/ 4879014 h 6858000"/>
              <a:gd name="connsiteX173" fmla="*/ 12015567 w 15944850"/>
              <a:gd name="connsiteY173" fmla="*/ 4874253 h 6858000"/>
              <a:gd name="connsiteX174" fmla="*/ 12065598 w 15944850"/>
              <a:gd name="connsiteY174" fmla="*/ 4869809 h 6858000"/>
              <a:gd name="connsiteX175" fmla="*/ 12116821 w 15944850"/>
              <a:gd name="connsiteY175" fmla="*/ 4865682 h 6858000"/>
              <a:gd name="connsiteX176" fmla="*/ 12168441 w 15944850"/>
              <a:gd name="connsiteY176" fmla="*/ 4861872 h 6858000"/>
              <a:gd name="connsiteX177" fmla="*/ 12221252 w 15944850"/>
              <a:gd name="connsiteY177" fmla="*/ 4858698 h 6858000"/>
              <a:gd name="connsiteX178" fmla="*/ 12274857 w 15944850"/>
              <a:gd name="connsiteY178" fmla="*/ 4855523 h 6858000"/>
              <a:gd name="connsiteX179" fmla="*/ 12329256 w 15944850"/>
              <a:gd name="connsiteY179" fmla="*/ 4852349 h 6858000"/>
              <a:gd name="connsiteX180" fmla="*/ 12384846 w 15944850"/>
              <a:gd name="connsiteY180" fmla="*/ 4849809 h 6858000"/>
              <a:gd name="connsiteX181" fmla="*/ 12440834 w 15944850"/>
              <a:gd name="connsiteY181" fmla="*/ 4847587 h 6858000"/>
              <a:gd name="connsiteX182" fmla="*/ 12497616 w 15944850"/>
              <a:gd name="connsiteY182" fmla="*/ 4845365 h 6858000"/>
              <a:gd name="connsiteX183" fmla="*/ 12555589 w 15944850"/>
              <a:gd name="connsiteY183" fmla="*/ 4843143 h 6858000"/>
              <a:gd name="connsiteX184" fmla="*/ 12614356 w 15944850"/>
              <a:gd name="connsiteY184" fmla="*/ 4841556 h 6858000"/>
              <a:gd name="connsiteX185" fmla="*/ 12733875 w 15944850"/>
              <a:gd name="connsiteY185" fmla="*/ 4838381 h 6858000"/>
              <a:gd name="connsiteX186" fmla="*/ 12856968 w 15944850"/>
              <a:gd name="connsiteY186" fmla="*/ 4835524 h 6858000"/>
              <a:gd name="connsiteX187" fmla="*/ 12982841 w 15944850"/>
              <a:gd name="connsiteY187" fmla="*/ 4832667 h 6858000"/>
              <a:gd name="connsiteX188" fmla="*/ 12919292 w 15944850"/>
              <a:gd name="connsiteY188" fmla="*/ 1870075 h 6858000"/>
              <a:gd name="connsiteX189" fmla="*/ 13025714 w 15944850"/>
              <a:gd name="connsiteY189" fmla="*/ 1870075 h 6858000"/>
              <a:gd name="connsiteX190" fmla="*/ 13242925 w 15944850"/>
              <a:gd name="connsiteY190" fmla="*/ 1870075 h 6858000"/>
              <a:gd name="connsiteX191" fmla="*/ 13242925 w 15944850"/>
              <a:gd name="connsiteY191" fmla="*/ 3473450 h 6858000"/>
              <a:gd name="connsiteX192" fmla="*/ 13108707 w 15944850"/>
              <a:gd name="connsiteY192" fmla="*/ 3468690 h 6858000"/>
              <a:gd name="connsiteX193" fmla="*/ 12978856 w 15944850"/>
              <a:gd name="connsiteY193" fmla="*/ 3464881 h 6858000"/>
              <a:gd name="connsiteX194" fmla="*/ 12732657 w 15944850"/>
              <a:gd name="connsiteY194" fmla="*/ 3457264 h 6858000"/>
              <a:gd name="connsiteX195" fmla="*/ 12616704 w 15944850"/>
              <a:gd name="connsiteY195" fmla="*/ 3453456 h 6858000"/>
              <a:gd name="connsiteX196" fmla="*/ 12504723 w 15944850"/>
              <a:gd name="connsiteY196" fmla="*/ 3448695 h 6858000"/>
              <a:gd name="connsiteX197" fmla="*/ 12450321 w 15944850"/>
              <a:gd name="connsiteY197" fmla="*/ 3446473 h 6858000"/>
              <a:gd name="connsiteX198" fmla="*/ 12397110 w 15944850"/>
              <a:gd name="connsiteY198" fmla="*/ 3443934 h 6858000"/>
              <a:gd name="connsiteX199" fmla="*/ 12345091 w 15944850"/>
              <a:gd name="connsiteY199" fmla="*/ 3441078 h 6858000"/>
              <a:gd name="connsiteX200" fmla="*/ 12294262 w 15944850"/>
              <a:gd name="connsiteY200" fmla="*/ 3438222 h 6858000"/>
              <a:gd name="connsiteX201" fmla="*/ 12244228 w 15944850"/>
              <a:gd name="connsiteY201" fmla="*/ 3435048 h 6858000"/>
              <a:gd name="connsiteX202" fmla="*/ 12195783 w 15944850"/>
              <a:gd name="connsiteY202" fmla="*/ 3431557 h 6858000"/>
              <a:gd name="connsiteX203" fmla="*/ 12148131 w 15944850"/>
              <a:gd name="connsiteY203" fmla="*/ 3428066 h 6858000"/>
              <a:gd name="connsiteX204" fmla="*/ 12101274 w 15944850"/>
              <a:gd name="connsiteY204" fmla="*/ 3423623 h 6858000"/>
              <a:gd name="connsiteX205" fmla="*/ 12056005 w 15944850"/>
              <a:gd name="connsiteY205" fmla="*/ 3419497 h 6858000"/>
              <a:gd name="connsiteX206" fmla="*/ 12011530 w 15944850"/>
              <a:gd name="connsiteY206" fmla="*/ 3415053 h 6858000"/>
              <a:gd name="connsiteX207" fmla="*/ 11968643 w 15944850"/>
              <a:gd name="connsiteY207" fmla="*/ 3409658 h 6858000"/>
              <a:gd name="connsiteX208" fmla="*/ 11926154 w 15944850"/>
              <a:gd name="connsiteY208" fmla="*/ 3403945 h 6858000"/>
              <a:gd name="connsiteX209" fmla="*/ 11885253 w 15944850"/>
              <a:gd name="connsiteY209" fmla="*/ 3398232 h 6858000"/>
              <a:gd name="connsiteX210" fmla="*/ 11845147 w 15944850"/>
              <a:gd name="connsiteY210" fmla="*/ 3391885 h 6858000"/>
              <a:gd name="connsiteX211" fmla="*/ 11806231 w 15944850"/>
              <a:gd name="connsiteY211" fmla="*/ 3384903 h 6858000"/>
              <a:gd name="connsiteX212" fmla="*/ 11768507 w 15944850"/>
              <a:gd name="connsiteY212" fmla="*/ 3377921 h 6858000"/>
              <a:gd name="connsiteX213" fmla="*/ 11731577 w 15944850"/>
              <a:gd name="connsiteY213" fmla="*/ 3369986 h 6858000"/>
              <a:gd name="connsiteX214" fmla="*/ 11695838 w 15944850"/>
              <a:gd name="connsiteY214" fmla="*/ 3361417 h 6858000"/>
              <a:gd name="connsiteX215" fmla="*/ 11677969 w 15944850"/>
              <a:gd name="connsiteY215" fmla="*/ 3357291 h 6858000"/>
              <a:gd name="connsiteX216" fmla="*/ 11660894 w 15944850"/>
              <a:gd name="connsiteY216" fmla="*/ 3352531 h 6858000"/>
              <a:gd name="connsiteX217" fmla="*/ 11644216 w 15944850"/>
              <a:gd name="connsiteY217" fmla="*/ 3348087 h 6858000"/>
              <a:gd name="connsiteX218" fmla="*/ 11627538 w 15944850"/>
              <a:gd name="connsiteY218" fmla="*/ 3343009 h 6858000"/>
              <a:gd name="connsiteX219" fmla="*/ 11611257 w 15944850"/>
              <a:gd name="connsiteY219" fmla="*/ 3338249 h 6858000"/>
              <a:gd name="connsiteX220" fmla="*/ 11594976 w 15944850"/>
              <a:gd name="connsiteY220" fmla="*/ 3332853 h 6858000"/>
              <a:gd name="connsiteX221" fmla="*/ 11579489 w 15944850"/>
              <a:gd name="connsiteY221" fmla="*/ 3327775 h 6858000"/>
              <a:gd name="connsiteX222" fmla="*/ 11563605 w 15944850"/>
              <a:gd name="connsiteY222" fmla="*/ 3322063 h 6858000"/>
              <a:gd name="connsiteX223" fmla="*/ 11548516 w 15944850"/>
              <a:gd name="connsiteY223" fmla="*/ 3316350 h 6858000"/>
              <a:gd name="connsiteX224" fmla="*/ 11533029 w 15944850"/>
              <a:gd name="connsiteY224" fmla="*/ 3310637 h 6858000"/>
              <a:gd name="connsiteX225" fmla="*/ 11518336 w 15944850"/>
              <a:gd name="connsiteY225" fmla="*/ 3304607 h 6858000"/>
              <a:gd name="connsiteX226" fmla="*/ 11503644 w 15944850"/>
              <a:gd name="connsiteY226" fmla="*/ 3298577 h 6858000"/>
              <a:gd name="connsiteX227" fmla="*/ 11489746 w 15944850"/>
              <a:gd name="connsiteY227" fmla="*/ 3291912 h 6858000"/>
              <a:gd name="connsiteX228" fmla="*/ 11475450 w 15944850"/>
              <a:gd name="connsiteY228" fmla="*/ 3285565 h 6858000"/>
              <a:gd name="connsiteX229" fmla="*/ 11461552 w 15944850"/>
              <a:gd name="connsiteY229" fmla="*/ 3278582 h 6858000"/>
              <a:gd name="connsiteX230" fmla="*/ 11448448 w 15944850"/>
              <a:gd name="connsiteY230" fmla="*/ 3271918 h 6858000"/>
              <a:gd name="connsiteX231" fmla="*/ 11434946 w 15944850"/>
              <a:gd name="connsiteY231" fmla="*/ 3264618 h 6858000"/>
              <a:gd name="connsiteX232" fmla="*/ 11422239 w 15944850"/>
              <a:gd name="connsiteY232" fmla="*/ 3257318 h 6858000"/>
              <a:gd name="connsiteX233" fmla="*/ 11409532 w 15944850"/>
              <a:gd name="connsiteY233" fmla="*/ 3250336 h 6858000"/>
              <a:gd name="connsiteX234" fmla="*/ 11397222 w 15944850"/>
              <a:gd name="connsiteY234" fmla="*/ 3242402 h 6858000"/>
              <a:gd name="connsiteX235" fmla="*/ 11385309 w 15944850"/>
              <a:gd name="connsiteY235" fmla="*/ 3234467 h 6858000"/>
              <a:gd name="connsiteX236" fmla="*/ 11372999 w 15944850"/>
              <a:gd name="connsiteY236" fmla="*/ 3226216 h 6858000"/>
              <a:gd name="connsiteX237" fmla="*/ 11361483 w 15944850"/>
              <a:gd name="connsiteY237" fmla="*/ 3217964 h 6858000"/>
              <a:gd name="connsiteX238" fmla="*/ 11349968 w 15944850"/>
              <a:gd name="connsiteY238" fmla="*/ 3209395 h 6858000"/>
              <a:gd name="connsiteX239" fmla="*/ 11338849 w 15944850"/>
              <a:gd name="connsiteY239" fmla="*/ 3200826 h 6858000"/>
              <a:gd name="connsiteX240" fmla="*/ 11328127 w 15944850"/>
              <a:gd name="connsiteY240" fmla="*/ 3191622 h 6858000"/>
              <a:gd name="connsiteX241" fmla="*/ 11317803 w 15944850"/>
              <a:gd name="connsiteY241" fmla="*/ 3183053 h 6858000"/>
              <a:gd name="connsiteX242" fmla="*/ 11307081 w 15944850"/>
              <a:gd name="connsiteY242" fmla="*/ 3173532 h 6858000"/>
              <a:gd name="connsiteX243" fmla="*/ 11297154 w 15944850"/>
              <a:gd name="connsiteY243" fmla="*/ 3164010 h 6858000"/>
              <a:gd name="connsiteX244" fmla="*/ 11287226 w 15944850"/>
              <a:gd name="connsiteY244" fmla="*/ 3154172 h 6858000"/>
              <a:gd name="connsiteX245" fmla="*/ 11277696 w 15944850"/>
              <a:gd name="connsiteY245" fmla="*/ 3143698 h 6858000"/>
              <a:gd name="connsiteX246" fmla="*/ 11268166 w 15944850"/>
              <a:gd name="connsiteY246" fmla="*/ 3133542 h 6858000"/>
              <a:gd name="connsiteX247" fmla="*/ 11259430 w 15944850"/>
              <a:gd name="connsiteY247" fmla="*/ 3123069 h 6858000"/>
              <a:gd name="connsiteX248" fmla="*/ 11250694 w 15944850"/>
              <a:gd name="connsiteY248" fmla="*/ 3112278 h 6858000"/>
              <a:gd name="connsiteX249" fmla="*/ 11241958 w 15944850"/>
              <a:gd name="connsiteY249" fmla="*/ 3101170 h 6858000"/>
              <a:gd name="connsiteX250" fmla="*/ 11234016 w 15944850"/>
              <a:gd name="connsiteY250" fmla="*/ 3090062 h 6858000"/>
              <a:gd name="connsiteX251" fmla="*/ 11225677 w 15944850"/>
              <a:gd name="connsiteY251" fmla="*/ 3078637 h 6858000"/>
              <a:gd name="connsiteX252" fmla="*/ 11218132 w 15944850"/>
              <a:gd name="connsiteY252" fmla="*/ 3066894 h 6858000"/>
              <a:gd name="connsiteX253" fmla="*/ 11210587 w 15944850"/>
              <a:gd name="connsiteY253" fmla="*/ 3054516 h 6858000"/>
              <a:gd name="connsiteX254" fmla="*/ 11203439 w 15944850"/>
              <a:gd name="connsiteY254" fmla="*/ 3042456 h 6858000"/>
              <a:gd name="connsiteX255" fmla="*/ 11196689 w 15944850"/>
              <a:gd name="connsiteY255" fmla="*/ 3030078 h 6858000"/>
              <a:gd name="connsiteX256" fmla="*/ 11189541 w 15944850"/>
              <a:gd name="connsiteY256" fmla="*/ 3017066 h 6858000"/>
              <a:gd name="connsiteX257" fmla="*/ 11183187 w 15944850"/>
              <a:gd name="connsiteY257" fmla="*/ 3004054 h 6858000"/>
              <a:gd name="connsiteX258" fmla="*/ 11177231 w 15944850"/>
              <a:gd name="connsiteY258" fmla="*/ 2990724 h 6858000"/>
              <a:gd name="connsiteX259" fmla="*/ 11171274 w 15944850"/>
              <a:gd name="connsiteY259" fmla="*/ 2977077 h 6858000"/>
              <a:gd name="connsiteX260" fmla="*/ 11165715 w 15944850"/>
              <a:gd name="connsiteY260" fmla="*/ 2963112 h 6858000"/>
              <a:gd name="connsiteX261" fmla="*/ 11160156 w 15944850"/>
              <a:gd name="connsiteY261" fmla="*/ 2948830 h 6858000"/>
              <a:gd name="connsiteX262" fmla="*/ 11154993 w 15944850"/>
              <a:gd name="connsiteY262" fmla="*/ 2934549 h 6858000"/>
              <a:gd name="connsiteX263" fmla="*/ 11150228 w 15944850"/>
              <a:gd name="connsiteY263" fmla="*/ 2919632 h 6858000"/>
              <a:gd name="connsiteX264" fmla="*/ 11145463 w 15944850"/>
              <a:gd name="connsiteY264" fmla="*/ 2904715 h 6858000"/>
              <a:gd name="connsiteX265" fmla="*/ 11141095 w 15944850"/>
              <a:gd name="connsiteY265" fmla="*/ 2889481 h 6858000"/>
              <a:gd name="connsiteX266" fmla="*/ 11136727 w 15944850"/>
              <a:gd name="connsiteY266" fmla="*/ 2873930 h 6858000"/>
              <a:gd name="connsiteX267" fmla="*/ 11133153 w 15944850"/>
              <a:gd name="connsiteY267" fmla="*/ 2857744 h 6858000"/>
              <a:gd name="connsiteX268" fmla="*/ 11129182 w 15944850"/>
              <a:gd name="connsiteY268" fmla="*/ 2841558 h 6858000"/>
              <a:gd name="connsiteX269" fmla="*/ 11125608 w 15944850"/>
              <a:gd name="connsiteY269" fmla="*/ 2825055 h 6858000"/>
              <a:gd name="connsiteX270" fmla="*/ 11122829 w 15944850"/>
              <a:gd name="connsiteY270" fmla="*/ 2808234 h 6858000"/>
              <a:gd name="connsiteX271" fmla="*/ 11119652 w 15944850"/>
              <a:gd name="connsiteY271" fmla="*/ 2791095 h 6858000"/>
              <a:gd name="connsiteX272" fmla="*/ 11117269 w 15944850"/>
              <a:gd name="connsiteY272" fmla="*/ 2773640 h 6858000"/>
              <a:gd name="connsiteX273" fmla="*/ 11114887 w 15944850"/>
              <a:gd name="connsiteY273" fmla="*/ 2755867 h 6858000"/>
              <a:gd name="connsiteX274" fmla="*/ 11112901 w 15944850"/>
              <a:gd name="connsiteY274" fmla="*/ 2737777 h 6858000"/>
              <a:gd name="connsiteX275" fmla="*/ 11110519 w 15944850"/>
              <a:gd name="connsiteY275" fmla="*/ 2719686 h 6858000"/>
              <a:gd name="connsiteX276" fmla="*/ 11109327 w 15944850"/>
              <a:gd name="connsiteY276" fmla="*/ 2700961 h 6858000"/>
              <a:gd name="connsiteX277" fmla="*/ 11107739 w 15944850"/>
              <a:gd name="connsiteY277" fmla="*/ 2681919 h 6858000"/>
              <a:gd name="connsiteX278" fmla="*/ 11106945 w 15944850"/>
              <a:gd name="connsiteY278" fmla="*/ 2662559 h 6858000"/>
              <a:gd name="connsiteX279" fmla="*/ 11105754 w 15944850"/>
              <a:gd name="connsiteY279" fmla="*/ 2642882 h 6858000"/>
              <a:gd name="connsiteX280" fmla="*/ 11104959 w 15944850"/>
              <a:gd name="connsiteY280" fmla="*/ 2622887 h 6858000"/>
              <a:gd name="connsiteX281" fmla="*/ 11104562 w 15944850"/>
              <a:gd name="connsiteY281" fmla="*/ 2581311 h 6858000"/>
              <a:gd name="connsiteX282" fmla="*/ 11104959 w 15944850"/>
              <a:gd name="connsiteY282" fmla="*/ 2564173 h 6858000"/>
              <a:gd name="connsiteX283" fmla="*/ 11105356 w 15944850"/>
              <a:gd name="connsiteY283" fmla="*/ 2547352 h 6858000"/>
              <a:gd name="connsiteX284" fmla="*/ 11106548 w 15944850"/>
              <a:gd name="connsiteY284" fmla="*/ 2530531 h 6858000"/>
              <a:gd name="connsiteX285" fmla="*/ 11107739 w 15944850"/>
              <a:gd name="connsiteY285" fmla="*/ 2514028 h 6858000"/>
              <a:gd name="connsiteX286" fmla="*/ 11108930 w 15944850"/>
              <a:gd name="connsiteY286" fmla="*/ 2498159 h 6858000"/>
              <a:gd name="connsiteX287" fmla="*/ 11110916 w 15944850"/>
              <a:gd name="connsiteY287" fmla="*/ 2482290 h 6858000"/>
              <a:gd name="connsiteX288" fmla="*/ 11113298 w 15944850"/>
              <a:gd name="connsiteY288" fmla="*/ 2466421 h 6858000"/>
              <a:gd name="connsiteX289" fmla="*/ 11115681 w 15944850"/>
              <a:gd name="connsiteY289" fmla="*/ 2451188 h 6858000"/>
              <a:gd name="connsiteX290" fmla="*/ 11118858 w 15944850"/>
              <a:gd name="connsiteY290" fmla="*/ 2436271 h 6858000"/>
              <a:gd name="connsiteX291" fmla="*/ 11122034 w 15944850"/>
              <a:gd name="connsiteY291" fmla="*/ 2421672 h 6858000"/>
              <a:gd name="connsiteX292" fmla="*/ 11125608 w 15944850"/>
              <a:gd name="connsiteY292" fmla="*/ 2406755 h 6858000"/>
              <a:gd name="connsiteX293" fmla="*/ 11129579 w 15944850"/>
              <a:gd name="connsiteY293" fmla="*/ 2392791 h 6858000"/>
              <a:gd name="connsiteX294" fmla="*/ 11133947 w 15944850"/>
              <a:gd name="connsiteY294" fmla="*/ 2378509 h 6858000"/>
              <a:gd name="connsiteX295" fmla="*/ 11138315 w 15944850"/>
              <a:gd name="connsiteY295" fmla="*/ 2364862 h 6858000"/>
              <a:gd name="connsiteX296" fmla="*/ 11143478 w 15944850"/>
              <a:gd name="connsiteY296" fmla="*/ 2351215 h 6858000"/>
              <a:gd name="connsiteX297" fmla="*/ 11148640 w 15944850"/>
              <a:gd name="connsiteY297" fmla="*/ 2337885 h 6858000"/>
              <a:gd name="connsiteX298" fmla="*/ 11154199 w 15944850"/>
              <a:gd name="connsiteY298" fmla="*/ 2325190 h 6858000"/>
              <a:gd name="connsiteX299" fmla="*/ 11160156 w 15944850"/>
              <a:gd name="connsiteY299" fmla="*/ 2312178 h 6858000"/>
              <a:gd name="connsiteX300" fmla="*/ 11166112 w 15944850"/>
              <a:gd name="connsiteY300" fmla="*/ 2299483 h 6858000"/>
              <a:gd name="connsiteX301" fmla="*/ 11172466 w 15944850"/>
              <a:gd name="connsiteY301" fmla="*/ 2287422 h 6858000"/>
              <a:gd name="connsiteX302" fmla="*/ 11179216 w 15944850"/>
              <a:gd name="connsiteY302" fmla="*/ 2275362 h 6858000"/>
              <a:gd name="connsiteX303" fmla="*/ 11186364 w 15944850"/>
              <a:gd name="connsiteY303" fmla="*/ 2263302 h 6858000"/>
              <a:gd name="connsiteX304" fmla="*/ 11193909 w 15944850"/>
              <a:gd name="connsiteY304" fmla="*/ 2251876 h 6858000"/>
              <a:gd name="connsiteX305" fmla="*/ 11201454 w 15944850"/>
              <a:gd name="connsiteY305" fmla="*/ 2240451 h 6858000"/>
              <a:gd name="connsiteX306" fmla="*/ 11209396 w 15944850"/>
              <a:gd name="connsiteY306" fmla="*/ 2229343 h 6858000"/>
              <a:gd name="connsiteX307" fmla="*/ 11217735 w 15944850"/>
              <a:gd name="connsiteY307" fmla="*/ 2218552 h 6858000"/>
              <a:gd name="connsiteX308" fmla="*/ 11226074 w 15944850"/>
              <a:gd name="connsiteY308" fmla="*/ 2207761 h 6858000"/>
              <a:gd name="connsiteX309" fmla="*/ 11235207 w 15944850"/>
              <a:gd name="connsiteY309" fmla="*/ 2196971 h 6858000"/>
              <a:gd name="connsiteX310" fmla="*/ 11244737 w 15944850"/>
              <a:gd name="connsiteY310" fmla="*/ 2186815 h 6858000"/>
              <a:gd name="connsiteX311" fmla="*/ 11254268 w 15944850"/>
              <a:gd name="connsiteY311" fmla="*/ 2176659 h 6858000"/>
              <a:gd name="connsiteX312" fmla="*/ 11263798 w 15944850"/>
              <a:gd name="connsiteY312" fmla="*/ 2166820 h 6858000"/>
              <a:gd name="connsiteX313" fmla="*/ 11273725 w 15944850"/>
              <a:gd name="connsiteY313" fmla="*/ 2157299 h 6858000"/>
              <a:gd name="connsiteX314" fmla="*/ 11284050 w 15944850"/>
              <a:gd name="connsiteY314" fmla="*/ 2148095 h 6858000"/>
              <a:gd name="connsiteX315" fmla="*/ 11294771 w 15944850"/>
              <a:gd name="connsiteY315" fmla="*/ 2138574 h 6858000"/>
              <a:gd name="connsiteX316" fmla="*/ 11305890 w 15944850"/>
              <a:gd name="connsiteY316" fmla="*/ 2129687 h 6858000"/>
              <a:gd name="connsiteX317" fmla="*/ 11317009 w 15944850"/>
              <a:gd name="connsiteY317" fmla="*/ 2121118 h 6858000"/>
              <a:gd name="connsiteX318" fmla="*/ 11328524 w 15944850"/>
              <a:gd name="connsiteY318" fmla="*/ 2112549 h 6858000"/>
              <a:gd name="connsiteX319" fmla="*/ 11340040 w 15944850"/>
              <a:gd name="connsiteY319" fmla="*/ 2104297 h 6858000"/>
              <a:gd name="connsiteX320" fmla="*/ 11351953 w 15944850"/>
              <a:gd name="connsiteY320" fmla="*/ 2096046 h 6858000"/>
              <a:gd name="connsiteX321" fmla="*/ 11364660 w 15944850"/>
              <a:gd name="connsiteY321" fmla="*/ 2087794 h 6858000"/>
              <a:gd name="connsiteX322" fmla="*/ 11376970 w 15944850"/>
              <a:gd name="connsiteY322" fmla="*/ 2079859 h 6858000"/>
              <a:gd name="connsiteX323" fmla="*/ 11390074 w 15944850"/>
              <a:gd name="connsiteY323" fmla="*/ 2072560 h 6858000"/>
              <a:gd name="connsiteX324" fmla="*/ 11402781 w 15944850"/>
              <a:gd name="connsiteY324" fmla="*/ 2064943 h 6858000"/>
              <a:gd name="connsiteX325" fmla="*/ 11416283 w 15944850"/>
              <a:gd name="connsiteY325" fmla="*/ 2057643 h 6858000"/>
              <a:gd name="connsiteX326" fmla="*/ 11429784 w 15944850"/>
              <a:gd name="connsiteY326" fmla="*/ 2050661 h 6858000"/>
              <a:gd name="connsiteX327" fmla="*/ 11443682 w 15944850"/>
              <a:gd name="connsiteY327" fmla="*/ 2043996 h 6858000"/>
              <a:gd name="connsiteX328" fmla="*/ 11457581 w 15944850"/>
              <a:gd name="connsiteY328" fmla="*/ 2037014 h 6858000"/>
              <a:gd name="connsiteX329" fmla="*/ 11471876 w 15944850"/>
              <a:gd name="connsiteY329" fmla="*/ 2030349 h 6858000"/>
              <a:gd name="connsiteX330" fmla="*/ 11486569 w 15944850"/>
              <a:gd name="connsiteY330" fmla="*/ 2024319 h 6858000"/>
              <a:gd name="connsiteX331" fmla="*/ 11501658 w 15944850"/>
              <a:gd name="connsiteY331" fmla="*/ 2017972 h 6858000"/>
              <a:gd name="connsiteX332" fmla="*/ 11516748 w 15944850"/>
              <a:gd name="connsiteY332" fmla="*/ 2011941 h 6858000"/>
              <a:gd name="connsiteX333" fmla="*/ 11531838 w 15944850"/>
              <a:gd name="connsiteY333" fmla="*/ 2006229 h 6858000"/>
              <a:gd name="connsiteX334" fmla="*/ 11547722 w 15944850"/>
              <a:gd name="connsiteY334" fmla="*/ 2000199 h 6858000"/>
              <a:gd name="connsiteX335" fmla="*/ 11562811 w 15944850"/>
              <a:gd name="connsiteY335" fmla="*/ 1994486 h 6858000"/>
              <a:gd name="connsiteX336" fmla="*/ 11579489 w 15944850"/>
              <a:gd name="connsiteY336" fmla="*/ 1989408 h 6858000"/>
              <a:gd name="connsiteX337" fmla="*/ 11595770 w 15944850"/>
              <a:gd name="connsiteY337" fmla="*/ 1984013 h 6858000"/>
              <a:gd name="connsiteX338" fmla="*/ 11612051 w 15944850"/>
              <a:gd name="connsiteY338" fmla="*/ 1979252 h 6858000"/>
              <a:gd name="connsiteX339" fmla="*/ 11628729 w 15944850"/>
              <a:gd name="connsiteY339" fmla="*/ 1974174 h 6858000"/>
              <a:gd name="connsiteX340" fmla="*/ 11645804 w 15944850"/>
              <a:gd name="connsiteY340" fmla="*/ 1969413 h 6858000"/>
              <a:gd name="connsiteX341" fmla="*/ 11663277 w 15944850"/>
              <a:gd name="connsiteY341" fmla="*/ 1964653 h 6858000"/>
              <a:gd name="connsiteX342" fmla="*/ 11697824 w 15944850"/>
              <a:gd name="connsiteY342" fmla="*/ 1955766 h 6858000"/>
              <a:gd name="connsiteX343" fmla="*/ 11733960 w 15944850"/>
              <a:gd name="connsiteY343" fmla="*/ 1947832 h 6858000"/>
              <a:gd name="connsiteX344" fmla="*/ 11770890 w 15944850"/>
              <a:gd name="connsiteY344" fmla="*/ 1939898 h 6858000"/>
              <a:gd name="connsiteX345" fmla="*/ 11808217 w 15944850"/>
              <a:gd name="connsiteY345" fmla="*/ 1932598 h 6858000"/>
              <a:gd name="connsiteX346" fmla="*/ 11847132 w 15944850"/>
              <a:gd name="connsiteY346" fmla="*/ 1925933 h 6858000"/>
              <a:gd name="connsiteX347" fmla="*/ 11886047 w 15944850"/>
              <a:gd name="connsiteY347" fmla="*/ 1919903 h 6858000"/>
              <a:gd name="connsiteX348" fmla="*/ 11926154 w 15944850"/>
              <a:gd name="connsiteY348" fmla="*/ 1914190 h 6858000"/>
              <a:gd name="connsiteX349" fmla="*/ 11966658 w 15944850"/>
              <a:gd name="connsiteY349" fmla="*/ 1909112 h 6858000"/>
              <a:gd name="connsiteX350" fmla="*/ 12008353 w 15944850"/>
              <a:gd name="connsiteY350" fmla="*/ 1904034 h 6858000"/>
              <a:gd name="connsiteX351" fmla="*/ 12050842 w 15944850"/>
              <a:gd name="connsiteY351" fmla="*/ 1899591 h 6858000"/>
              <a:gd name="connsiteX352" fmla="*/ 12094126 w 15944850"/>
              <a:gd name="connsiteY352" fmla="*/ 1895465 h 6858000"/>
              <a:gd name="connsiteX353" fmla="*/ 12137806 w 15944850"/>
              <a:gd name="connsiteY353" fmla="*/ 1891974 h 6858000"/>
              <a:gd name="connsiteX354" fmla="*/ 12181884 w 15944850"/>
              <a:gd name="connsiteY354" fmla="*/ 1888483 h 6858000"/>
              <a:gd name="connsiteX355" fmla="*/ 12227153 w 15944850"/>
              <a:gd name="connsiteY355" fmla="*/ 1885627 h 6858000"/>
              <a:gd name="connsiteX356" fmla="*/ 12273216 w 15944850"/>
              <a:gd name="connsiteY356" fmla="*/ 1883088 h 6858000"/>
              <a:gd name="connsiteX357" fmla="*/ 12319279 w 15944850"/>
              <a:gd name="connsiteY357" fmla="*/ 1880866 h 6858000"/>
              <a:gd name="connsiteX358" fmla="*/ 12366137 w 15944850"/>
              <a:gd name="connsiteY358" fmla="*/ 1878644 h 6858000"/>
              <a:gd name="connsiteX359" fmla="*/ 12413788 w 15944850"/>
              <a:gd name="connsiteY359" fmla="*/ 1876740 h 6858000"/>
              <a:gd name="connsiteX360" fmla="*/ 12462234 w 15944850"/>
              <a:gd name="connsiteY360" fmla="*/ 1875471 h 6858000"/>
              <a:gd name="connsiteX361" fmla="*/ 12511077 w 15944850"/>
              <a:gd name="connsiteY361" fmla="*/ 1874201 h 6858000"/>
              <a:gd name="connsiteX362" fmla="*/ 12560317 w 15944850"/>
              <a:gd name="connsiteY362" fmla="*/ 1872932 h 6858000"/>
              <a:gd name="connsiteX363" fmla="*/ 12610351 w 15944850"/>
              <a:gd name="connsiteY363" fmla="*/ 1872297 h 6858000"/>
              <a:gd name="connsiteX364" fmla="*/ 12711213 w 15944850"/>
              <a:gd name="connsiteY364" fmla="*/ 1871027 h 6858000"/>
              <a:gd name="connsiteX365" fmla="*/ 12814458 w 15944850"/>
              <a:gd name="connsiteY365" fmla="*/ 1870393 h 6858000"/>
              <a:gd name="connsiteX366" fmla="*/ 0 w 15944850"/>
              <a:gd name="connsiteY366" fmla="*/ 0 h 6858000"/>
              <a:gd name="connsiteX367" fmla="*/ 15944850 w 15944850"/>
              <a:gd name="connsiteY367" fmla="*/ 0 h 6858000"/>
              <a:gd name="connsiteX368" fmla="*/ 15944850 w 15944850"/>
              <a:gd name="connsiteY368" fmla="*/ 516255 h 6858000"/>
              <a:gd name="connsiteX369" fmla="*/ 12258583 w 15944850"/>
              <a:gd name="connsiteY369" fmla="*/ 516255 h 6858000"/>
              <a:gd name="connsiteX370" fmla="*/ 12141502 w 15944850"/>
              <a:gd name="connsiteY370" fmla="*/ 516573 h 6858000"/>
              <a:gd name="connsiteX371" fmla="*/ 12024421 w 15944850"/>
              <a:gd name="connsiteY371" fmla="*/ 517843 h 6858000"/>
              <a:gd name="connsiteX372" fmla="*/ 11908531 w 15944850"/>
              <a:gd name="connsiteY372" fmla="*/ 519430 h 6858000"/>
              <a:gd name="connsiteX373" fmla="*/ 11793831 w 15944850"/>
              <a:gd name="connsiteY373" fmla="*/ 521653 h 6858000"/>
              <a:gd name="connsiteX374" fmla="*/ 11679925 w 15944850"/>
              <a:gd name="connsiteY374" fmla="*/ 524510 h 6858000"/>
              <a:gd name="connsiteX375" fmla="*/ 11566813 w 15944850"/>
              <a:gd name="connsiteY375" fmla="*/ 528320 h 6858000"/>
              <a:gd name="connsiteX376" fmla="*/ 11454891 w 15944850"/>
              <a:gd name="connsiteY376" fmla="*/ 532765 h 6858000"/>
              <a:gd name="connsiteX377" fmla="*/ 11398931 w 15944850"/>
              <a:gd name="connsiteY377" fmla="*/ 534988 h 6858000"/>
              <a:gd name="connsiteX378" fmla="*/ 11344160 w 15944850"/>
              <a:gd name="connsiteY378" fmla="*/ 537845 h 6858000"/>
              <a:gd name="connsiteX379" fmla="*/ 11288597 w 15944850"/>
              <a:gd name="connsiteY379" fmla="*/ 540703 h 6858000"/>
              <a:gd name="connsiteX380" fmla="*/ 11234223 w 15944850"/>
              <a:gd name="connsiteY380" fmla="*/ 543560 h 6858000"/>
              <a:gd name="connsiteX381" fmla="*/ 11179453 w 15944850"/>
              <a:gd name="connsiteY381" fmla="*/ 547053 h 6858000"/>
              <a:gd name="connsiteX382" fmla="*/ 11125080 w 15944850"/>
              <a:gd name="connsiteY382" fmla="*/ 550545 h 6858000"/>
              <a:gd name="connsiteX383" fmla="*/ 11071104 w 15944850"/>
              <a:gd name="connsiteY383" fmla="*/ 554038 h 6858000"/>
              <a:gd name="connsiteX384" fmla="*/ 11017524 w 15944850"/>
              <a:gd name="connsiteY384" fmla="*/ 557848 h 6858000"/>
              <a:gd name="connsiteX385" fmla="*/ 10963945 w 15944850"/>
              <a:gd name="connsiteY385" fmla="*/ 561975 h 6858000"/>
              <a:gd name="connsiteX386" fmla="*/ 10910762 w 15944850"/>
              <a:gd name="connsiteY386" fmla="*/ 566420 h 6858000"/>
              <a:gd name="connsiteX387" fmla="*/ 10857977 w 15944850"/>
              <a:gd name="connsiteY387" fmla="*/ 570548 h 6858000"/>
              <a:gd name="connsiteX388" fmla="*/ 10805588 w 15944850"/>
              <a:gd name="connsiteY388" fmla="*/ 575310 h 6858000"/>
              <a:gd name="connsiteX389" fmla="*/ 10753199 w 15944850"/>
              <a:gd name="connsiteY389" fmla="*/ 580073 h 6858000"/>
              <a:gd name="connsiteX390" fmla="*/ 10701207 w 15944850"/>
              <a:gd name="connsiteY390" fmla="*/ 585153 h 6858000"/>
              <a:gd name="connsiteX391" fmla="*/ 10650009 w 15944850"/>
              <a:gd name="connsiteY391" fmla="*/ 590233 h 6858000"/>
              <a:gd name="connsiteX392" fmla="*/ 10598811 w 15944850"/>
              <a:gd name="connsiteY392" fmla="*/ 595948 h 6858000"/>
              <a:gd name="connsiteX393" fmla="*/ 10547613 w 15944850"/>
              <a:gd name="connsiteY393" fmla="*/ 601345 h 6858000"/>
              <a:gd name="connsiteX394" fmla="*/ 10496811 w 15944850"/>
              <a:gd name="connsiteY394" fmla="*/ 607378 h 6858000"/>
              <a:gd name="connsiteX395" fmla="*/ 10446804 w 15944850"/>
              <a:gd name="connsiteY395" fmla="*/ 613728 h 6858000"/>
              <a:gd name="connsiteX396" fmla="*/ 10396796 w 15944850"/>
              <a:gd name="connsiteY396" fmla="*/ 619760 h 6858000"/>
              <a:gd name="connsiteX397" fmla="*/ 10347186 w 15944850"/>
              <a:gd name="connsiteY397" fmla="*/ 626428 h 6858000"/>
              <a:gd name="connsiteX398" fmla="*/ 10297972 w 15944850"/>
              <a:gd name="connsiteY398" fmla="*/ 633413 h 6858000"/>
              <a:gd name="connsiteX399" fmla="*/ 10249155 w 15944850"/>
              <a:gd name="connsiteY399" fmla="*/ 640080 h 6858000"/>
              <a:gd name="connsiteX400" fmla="*/ 10200338 w 15944850"/>
              <a:gd name="connsiteY400" fmla="*/ 647383 h 6858000"/>
              <a:gd name="connsiteX401" fmla="*/ 10152315 w 15944850"/>
              <a:gd name="connsiteY401" fmla="*/ 655003 h 6858000"/>
              <a:gd name="connsiteX402" fmla="*/ 10104689 w 15944850"/>
              <a:gd name="connsiteY402" fmla="*/ 662623 h 6858000"/>
              <a:gd name="connsiteX403" fmla="*/ 10057063 w 15944850"/>
              <a:gd name="connsiteY403" fmla="*/ 670243 h 6858000"/>
              <a:gd name="connsiteX404" fmla="*/ 10009834 w 15944850"/>
              <a:gd name="connsiteY404" fmla="*/ 678498 h 6858000"/>
              <a:gd name="connsiteX405" fmla="*/ 9963001 w 15944850"/>
              <a:gd name="connsiteY405" fmla="*/ 687070 h 6858000"/>
              <a:gd name="connsiteX406" fmla="*/ 9916566 w 15944850"/>
              <a:gd name="connsiteY406" fmla="*/ 695643 h 6858000"/>
              <a:gd name="connsiteX407" fmla="*/ 9870527 w 15944850"/>
              <a:gd name="connsiteY407" fmla="*/ 704533 h 6858000"/>
              <a:gd name="connsiteX408" fmla="*/ 9825282 w 15944850"/>
              <a:gd name="connsiteY408" fmla="*/ 713740 h 6858000"/>
              <a:gd name="connsiteX409" fmla="*/ 9780037 w 15944850"/>
              <a:gd name="connsiteY409" fmla="*/ 722948 h 6858000"/>
              <a:gd name="connsiteX410" fmla="*/ 9734792 w 15944850"/>
              <a:gd name="connsiteY410" fmla="*/ 732790 h 6858000"/>
              <a:gd name="connsiteX411" fmla="*/ 9690738 w 15944850"/>
              <a:gd name="connsiteY411" fmla="*/ 742633 h 6858000"/>
              <a:gd name="connsiteX412" fmla="*/ 9646287 w 15944850"/>
              <a:gd name="connsiteY412" fmla="*/ 752475 h 6858000"/>
              <a:gd name="connsiteX413" fmla="*/ 9602630 w 15944850"/>
              <a:gd name="connsiteY413" fmla="*/ 762953 h 6858000"/>
              <a:gd name="connsiteX414" fmla="*/ 9559766 w 15944850"/>
              <a:gd name="connsiteY414" fmla="*/ 773430 h 6858000"/>
              <a:gd name="connsiteX415" fmla="*/ 9516903 w 15944850"/>
              <a:gd name="connsiteY415" fmla="*/ 784225 h 6858000"/>
              <a:gd name="connsiteX416" fmla="*/ 9474436 w 15944850"/>
              <a:gd name="connsiteY416" fmla="*/ 795338 h 6858000"/>
              <a:gd name="connsiteX417" fmla="*/ 9432366 w 15944850"/>
              <a:gd name="connsiteY417" fmla="*/ 807085 h 6858000"/>
              <a:gd name="connsiteX418" fmla="*/ 9391090 w 15944850"/>
              <a:gd name="connsiteY418" fmla="*/ 818515 h 6858000"/>
              <a:gd name="connsiteX419" fmla="*/ 9349814 w 15944850"/>
              <a:gd name="connsiteY419" fmla="*/ 830263 h 6858000"/>
              <a:gd name="connsiteX420" fmla="*/ 9308935 w 15944850"/>
              <a:gd name="connsiteY420" fmla="*/ 842328 h 6858000"/>
              <a:gd name="connsiteX421" fmla="*/ 9268849 w 15944850"/>
              <a:gd name="connsiteY421" fmla="*/ 855028 h 6858000"/>
              <a:gd name="connsiteX422" fmla="*/ 9228764 w 15944850"/>
              <a:gd name="connsiteY422" fmla="*/ 867728 h 6858000"/>
              <a:gd name="connsiteX423" fmla="*/ 9189472 w 15944850"/>
              <a:gd name="connsiteY423" fmla="*/ 880428 h 6858000"/>
              <a:gd name="connsiteX424" fmla="*/ 9150578 w 15944850"/>
              <a:gd name="connsiteY424" fmla="*/ 894080 h 6858000"/>
              <a:gd name="connsiteX425" fmla="*/ 9112080 w 15944850"/>
              <a:gd name="connsiteY425" fmla="*/ 907415 h 6858000"/>
              <a:gd name="connsiteX426" fmla="*/ 9073979 w 15944850"/>
              <a:gd name="connsiteY426" fmla="*/ 921068 h 6858000"/>
              <a:gd name="connsiteX427" fmla="*/ 9036275 w 15944850"/>
              <a:gd name="connsiteY427" fmla="*/ 935355 h 6858000"/>
              <a:gd name="connsiteX428" fmla="*/ 8999365 w 15944850"/>
              <a:gd name="connsiteY428" fmla="*/ 949325 h 6858000"/>
              <a:gd name="connsiteX429" fmla="*/ 8962851 w 15944850"/>
              <a:gd name="connsiteY429" fmla="*/ 964248 h 6858000"/>
              <a:gd name="connsiteX430" fmla="*/ 8926735 w 15944850"/>
              <a:gd name="connsiteY430" fmla="*/ 978853 h 6858000"/>
              <a:gd name="connsiteX431" fmla="*/ 8891015 w 15944850"/>
              <a:gd name="connsiteY431" fmla="*/ 994410 h 6858000"/>
              <a:gd name="connsiteX432" fmla="*/ 8855692 w 15944850"/>
              <a:gd name="connsiteY432" fmla="*/ 1009968 h 6858000"/>
              <a:gd name="connsiteX433" fmla="*/ 8821163 w 15944850"/>
              <a:gd name="connsiteY433" fmla="*/ 1025525 h 6858000"/>
              <a:gd name="connsiteX434" fmla="*/ 8787031 w 15944850"/>
              <a:gd name="connsiteY434" fmla="*/ 1041718 h 6858000"/>
              <a:gd name="connsiteX435" fmla="*/ 8752899 w 15944850"/>
              <a:gd name="connsiteY435" fmla="*/ 1057910 h 6858000"/>
              <a:gd name="connsiteX436" fmla="*/ 8719958 w 15944850"/>
              <a:gd name="connsiteY436" fmla="*/ 1074420 h 6858000"/>
              <a:gd name="connsiteX437" fmla="*/ 8687413 w 15944850"/>
              <a:gd name="connsiteY437" fmla="*/ 1091565 h 6858000"/>
              <a:gd name="connsiteX438" fmla="*/ 8655265 w 15944850"/>
              <a:gd name="connsiteY438" fmla="*/ 1108710 h 6858000"/>
              <a:gd name="connsiteX439" fmla="*/ 8623515 w 15944850"/>
              <a:gd name="connsiteY439" fmla="*/ 1126173 h 6858000"/>
              <a:gd name="connsiteX440" fmla="*/ 8592161 w 15944850"/>
              <a:gd name="connsiteY440" fmla="*/ 1143953 h 6858000"/>
              <a:gd name="connsiteX441" fmla="*/ 8561601 w 15944850"/>
              <a:gd name="connsiteY441" fmla="*/ 1162050 h 6858000"/>
              <a:gd name="connsiteX442" fmla="*/ 8531040 w 15944850"/>
              <a:gd name="connsiteY442" fmla="*/ 1180465 h 6858000"/>
              <a:gd name="connsiteX443" fmla="*/ 8501274 w 15944850"/>
              <a:gd name="connsiteY443" fmla="*/ 1199198 h 6858000"/>
              <a:gd name="connsiteX444" fmla="*/ 8472698 w 15944850"/>
              <a:gd name="connsiteY444" fmla="*/ 1218248 h 6858000"/>
              <a:gd name="connsiteX445" fmla="*/ 8443726 w 15944850"/>
              <a:gd name="connsiteY445" fmla="*/ 1237615 h 6858000"/>
              <a:gd name="connsiteX446" fmla="*/ 8415944 w 15944850"/>
              <a:gd name="connsiteY446" fmla="*/ 1257300 h 6858000"/>
              <a:gd name="connsiteX447" fmla="*/ 8388559 w 15944850"/>
              <a:gd name="connsiteY447" fmla="*/ 1277303 h 6858000"/>
              <a:gd name="connsiteX448" fmla="*/ 8361571 w 15944850"/>
              <a:gd name="connsiteY448" fmla="*/ 1297623 h 6858000"/>
              <a:gd name="connsiteX449" fmla="*/ 8334980 w 15944850"/>
              <a:gd name="connsiteY449" fmla="*/ 1318260 h 6858000"/>
              <a:gd name="connsiteX450" fmla="*/ 8309182 w 15944850"/>
              <a:gd name="connsiteY450" fmla="*/ 1339533 h 6858000"/>
              <a:gd name="connsiteX451" fmla="*/ 8283781 w 15944850"/>
              <a:gd name="connsiteY451" fmla="*/ 1360805 h 6858000"/>
              <a:gd name="connsiteX452" fmla="*/ 8259175 w 15944850"/>
              <a:gd name="connsiteY452" fmla="*/ 1382078 h 6858000"/>
              <a:gd name="connsiteX453" fmla="*/ 8234965 w 15944850"/>
              <a:gd name="connsiteY453" fmla="*/ 1403985 h 6858000"/>
              <a:gd name="connsiteX454" fmla="*/ 8211152 w 15944850"/>
              <a:gd name="connsiteY454" fmla="*/ 1426528 h 6858000"/>
              <a:gd name="connsiteX455" fmla="*/ 8188529 w 15944850"/>
              <a:gd name="connsiteY455" fmla="*/ 1449070 h 6858000"/>
              <a:gd name="connsiteX456" fmla="*/ 8166304 w 15944850"/>
              <a:gd name="connsiteY456" fmla="*/ 1471613 h 6858000"/>
              <a:gd name="connsiteX457" fmla="*/ 8144078 w 15944850"/>
              <a:gd name="connsiteY457" fmla="*/ 1495108 h 6858000"/>
              <a:gd name="connsiteX458" fmla="*/ 8122646 w 15944850"/>
              <a:gd name="connsiteY458" fmla="*/ 1518603 h 6858000"/>
              <a:gd name="connsiteX459" fmla="*/ 8102008 w 15944850"/>
              <a:gd name="connsiteY459" fmla="*/ 1542733 h 6858000"/>
              <a:gd name="connsiteX460" fmla="*/ 8082164 w 15944850"/>
              <a:gd name="connsiteY460" fmla="*/ 1566863 h 6858000"/>
              <a:gd name="connsiteX461" fmla="*/ 8062717 w 15944850"/>
              <a:gd name="connsiteY461" fmla="*/ 1591628 h 6858000"/>
              <a:gd name="connsiteX462" fmla="*/ 8043666 w 15944850"/>
              <a:gd name="connsiteY462" fmla="*/ 1616393 h 6858000"/>
              <a:gd name="connsiteX463" fmla="*/ 8025409 w 15944850"/>
              <a:gd name="connsiteY463" fmla="*/ 1641793 h 6858000"/>
              <a:gd name="connsiteX464" fmla="*/ 8007550 w 15944850"/>
              <a:gd name="connsiteY464" fmla="*/ 1667510 h 6858000"/>
              <a:gd name="connsiteX465" fmla="*/ 7990484 w 15944850"/>
              <a:gd name="connsiteY465" fmla="*/ 1693228 h 6858000"/>
              <a:gd name="connsiteX466" fmla="*/ 7974211 w 15944850"/>
              <a:gd name="connsiteY466" fmla="*/ 1719580 h 6858000"/>
              <a:gd name="connsiteX467" fmla="*/ 7958336 w 15944850"/>
              <a:gd name="connsiteY467" fmla="*/ 1746250 h 6858000"/>
              <a:gd name="connsiteX468" fmla="*/ 7943255 w 15944850"/>
              <a:gd name="connsiteY468" fmla="*/ 1773555 h 6858000"/>
              <a:gd name="connsiteX469" fmla="*/ 7928569 w 15944850"/>
              <a:gd name="connsiteY469" fmla="*/ 1800543 h 6858000"/>
              <a:gd name="connsiteX470" fmla="*/ 7915076 w 15944850"/>
              <a:gd name="connsiteY470" fmla="*/ 1828165 h 6858000"/>
              <a:gd name="connsiteX471" fmla="*/ 7901581 w 15944850"/>
              <a:gd name="connsiteY471" fmla="*/ 1856423 h 6858000"/>
              <a:gd name="connsiteX472" fmla="*/ 7888881 w 15944850"/>
              <a:gd name="connsiteY472" fmla="*/ 1884998 h 6858000"/>
              <a:gd name="connsiteX473" fmla="*/ 7876578 w 15944850"/>
              <a:gd name="connsiteY473" fmla="*/ 1913890 h 6858000"/>
              <a:gd name="connsiteX474" fmla="*/ 7865465 w 15944850"/>
              <a:gd name="connsiteY474" fmla="*/ 1942783 h 6858000"/>
              <a:gd name="connsiteX475" fmla="*/ 7854750 w 15944850"/>
              <a:gd name="connsiteY475" fmla="*/ 1972310 h 6858000"/>
              <a:gd name="connsiteX476" fmla="*/ 7844827 w 15944850"/>
              <a:gd name="connsiteY476" fmla="*/ 2002473 h 6858000"/>
              <a:gd name="connsiteX477" fmla="*/ 7835699 w 15944850"/>
              <a:gd name="connsiteY477" fmla="*/ 2032635 h 6858000"/>
              <a:gd name="connsiteX478" fmla="*/ 7826968 w 15944850"/>
              <a:gd name="connsiteY478" fmla="*/ 2063433 h 6858000"/>
              <a:gd name="connsiteX479" fmla="*/ 7818632 w 15944850"/>
              <a:gd name="connsiteY479" fmla="*/ 2094548 h 6858000"/>
              <a:gd name="connsiteX480" fmla="*/ 7811489 w 15944850"/>
              <a:gd name="connsiteY480" fmla="*/ 2125980 h 6858000"/>
              <a:gd name="connsiteX481" fmla="*/ 7805139 w 15944850"/>
              <a:gd name="connsiteY481" fmla="*/ 2157413 h 6858000"/>
              <a:gd name="connsiteX482" fmla="*/ 7799186 w 15944850"/>
              <a:gd name="connsiteY482" fmla="*/ 2189798 h 6858000"/>
              <a:gd name="connsiteX483" fmla="*/ 7793629 w 15944850"/>
              <a:gd name="connsiteY483" fmla="*/ 2222500 h 6858000"/>
              <a:gd name="connsiteX484" fmla="*/ 7789264 w 15944850"/>
              <a:gd name="connsiteY484" fmla="*/ 2255203 h 6858000"/>
              <a:gd name="connsiteX485" fmla="*/ 7785295 w 15944850"/>
              <a:gd name="connsiteY485" fmla="*/ 2288540 h 6858000"/>
              <a:gd name="connsiteX486" fmla="*/ 7781722 w 15944850"/>
              <a:gd name="connsiteY486" fmla="*/ 2322195 h 6858000"/>
              <a:gd name="connsiteX487" fmla="*/ 7779342 w 15944850"/>
              <a:gd name="connsiteY487" fmla="*/ 2356485 h 6858000"/>
              <a:gd name="connsiteX488" fmla="*/ 7777753 w 15944850"/>
              <a:gd name="connsiteY488" fmla="*/ 2391093 h 6858000"/>
              <a:gd name="connsiteX489" fmla="*/ 7776564 w 15944850"/>
              <a:gd name="connsiteY489" fmla="*/ 2425701 h 6858000"/>
              <a:gd name="connsiteX490" fmla="*/ 7776167 w 15944850"/>
              <a:gd name="connsiteY490" fmla="*/ 2461260 h 6858000"/>
              <a:gd name="connsiteX491" fmla="*/ 7776564 w 15944850"/>
              <a:gd name="connsiteY491" fmla="*/ 2492058 h 6858000"/>
              <a:gd name="connsiteX492" fmla="*/ 7777753 w 15944850"/>
              <a:gd name="connsiteY492" fmla="*/ 2522855 h 6858000"/>
              <a:gd name="connsiteX493" fmla="*/ 7779342 w 15944850"/>
              <a:gd name="connsiteY493" fmla="*/ 2553653 h 6858000"/>
              <a:gd name="connsiteX494" fmla="*/ 7781325 w 15944850"/>
              <a:gd name="connsiteY494" fmla="*/ 2584450 h 6858000"/>
              <a:gd name="connsiteX495" fmla="*/ 7784500 w 15944850"/>
              <a:gd name="connsiteY495" fmla="*/ 2614930 h 6858000"/>
              <a:gd name="connsiteX496" fmla="*/ 7788470 w 15944850"/>
              <a:gd name="connsiteY496" fmla="*/ 2645093 h 6858000"/>
              <a:gd name="connsiteX497" fmla="*/ 7792439 w 15944850"/>
              <a:gd name="connsiteY497" fmla="*/ 2675573 h 6858000"/>
              <a:gd name="connsiteX498" fmla="*/ 7797598 w 15944850"/>
              <a:gd name="connsiteY498" fmla="*/ 2705418 h 6858000"/>
              <a:gd name="connsiteX499" fmla="*/ 7803948 w 15944850"/>
              <a:gd name="connsiteY499" fmla="*/ 2735580 h 6858000"/>
              <a:gd name="connsiteX500" fmla="*/ 7810298 w 15944850"/>
              <a:gd name="connsiteY500" fmla="*/ 2765425 h 6858000"/>
              <a:gd name="connsiteX501" fmla="*/ 7817443 w 15944850"/>
              <a:gd name="connsiteY501" fmla="*/ 2794953 h 6858000"/>
              <a:gd name="connsiteX502" fmla="*/ 7825776 w 15944850"/>
              <a:gd name="connsiteY502" fmla="*/ 2824480 h 6858000"/>
              <a:gd name="connsiteX503" fmla="*/ 7834111 w 15944850"/>
              <a:gd name="connsiteY503" fmla="*/ 2854008 h 6858000"/>
              <a:gd name="connsiteX504" fmla="*/ 7844033 w 15944850"/>
              <a:gd name="connsiteY504" fmla="*/ 2883535 h 6858000"/>
              <a:gd name="connsiteX505" fmla="*/ 7853955 w 15944850"/>
              <a:gd name="connsiteY505" fmla="*/ 2912428 h 6858000"/>
              <a:gd name="connsiteX506" fmla="*/ 7865069 w 15944850"/>
              <a:gd name="connsiteY506" fmla="*/ 2941003 h 6858000"/>
              <a:gd name="connsiteX507" fmla="*/ 7876578 w 15944850"/>
              <a:gd name="connsiteY507" fmla="*/ 2969895 h 6858000"/>
              <a:gd name="connsiteX508" fmla="*/ 7889278 w 15944850"/>
              <a:gd name="connsiteY508" fmla="*/ 2998471 h 6858000"/>
              <a:gd name="connsiteX509" fmla="*/ 7902376 w 15944850"/>
              <a:gd name="connsiteY509" fmla="*/ 3026728 h 6858000"/>
              <a:gd name="connsiteX510" fmla="*/ 7916663 w 15944850"/>
              <a:gd name="connsiteY510" fmla="*/ 3054985 h 6858000"/>
              <a:gd name="connsiteX511" fmla="*/ 7931349 w 15944850"/>
              <a:gd name="connsiteY511" fmla="*/ 3082925 h 6858000"/>
              <a:gd name="connsiteX512" fmla="*/ 7947224 w 15944850"/>
              <a:gd name="connsiteY512" fmla="*/ 3110865 h 6858000"/>
              <a:gd name="connsiteX513" fmla="*/ 7963495 w 15944850"/>
              <a:gd name="connsiteY513" fmla="*/ 3138488 h 6858000"/>
              <a:gd name="connsiteX514" fmla="*/ 7980561 w 15944850"/>
              <a:gd name="connsiteY514" fmla="*/ 3165793 h 6858000"/>
              <a:gd name="connsiteX515" fmla="*/ 7998818 w 15944850"/>
              <a:gd name="connsiteY515" fmla="*/ 3193098 h 6858000"/>
              <a:gd name="connsiteX516" fmla="*/ 8017472 w 15944850"/>
              <a:gd name="connsiteY516" fmla="*/ 3219768 h 6858000"/>
              <a:gd name="connsiteX517" fmla="*/ 8036919 w 15944850"/>
              <a:gd name="connsiteY517" fmla="*/ 3246755 h 6858000"/>
              <a:gd name="connsiteX518" fmla="*/ 8057557 w 15944850"/>
              <a:gd name="connsiteY518" fmla="*/ 3273425 h 6858000"/>
              <a:gd name="connsiteX519" fmla="*/ 8078592 w 15944850"/>
              <a:gd name="connsiteY519" fmla="*/ 3299778 h 6858000"/>
              <a:gd name="connsiteX520" fmla="*/ 8100818 w 15944850"/>
              <a:gd name="connsiteY520" fmla="*/ 3325495 h 6858000"/>
              <a:gd name="connsiteX521" fmla="*/ 8123440 w 15944850"/>
              <a:gd name="connsiteY521" fmla="*/ 3351530 h 6858000"/>
              <a:gd name="connsiteX522" fmla="*/ 8147253 w 15944850"/>
              <a:gd name="connsiteY522" fmla="*/ 3377248 h 6858000"/>
              <a:gd name="connsiteX523" fmla="*/ 8172257 w 15944850"/>
              <a:gd name="connsiteY523" fmla="*/ 3402330 h 6858000"/>
              <a:gd name="connsiteX524" fmla="*/ 8197657 w 15944850"/>
              <a:gd name="connsiteY524" fmla="*/ 3427730 h 6858000"/>
              <a:gd name="connsiteX525" fmla="*/ 8223852 w 15944850"/>
              <a:gd name="connsiteY525" fmla="*/ 3452495 h 6858000"/>
              <a:gd name="connsiteX526" fmla="*/ 8250840 w 15944850"/>
              <a:gd name="connsiteY526" fmla="*/ 3476943 h 6858000"/>
              <a:gd name="connsiteX527" fmla="*/ 8279019 w 15944850"/>
              <a:gd name="connsiteY527" fmla="*/ 3501708 h 6858000"/>
              <a:gd name="connsiteX528" fmla="*/ 8307991 w 15944850"/>
              <a:gd name="connsiteY528" fmla="*/ 3525520 h 6858000"/>
              <a:gd name="connsiteX529" fmla="*/ 8337361 w 15944850"/>
              <a:gd name="connsiteY529" fmla="*/ 3549333 h 6858000"/>
              <a:gd name="connsiteX530" fmla="*/ 8368318 w 15944850"/>
              <a:gd name="connsiteY530" fmla="*/ 3572828 h 6858000"/>
              <a:gd name="connsiteX531" fmla="*/ 8399672 w 15944850"/>
              <a:gd name="connsiteY531" fmla="*/ 3596005 h 6858000"/>
              <a:gd name="connsiteX532" fmla="*/ 8432216 w 15944850"/>
              <a:gd name="connsiteY532" fmla="*/ 3619183 h 6858000"/>
              <a:gd name="connsiteX533" fmla="*/ 8465554 w 15944850"/>
              <a:gd name="connsiteY533" fmla="*/ 3641725 h 6858000"/>
              <a:gd name="connsiteX534" fmla="*/ 8499687 w 15944850"/>
              <a:gd name="connsiteY534" fmla="*/ 3664268 h 6858000"/>
              <a:gd name="connsiteX535" fmla="*/ 8535009 w 15944850"/>
              <a:gd name="connsiteY535" fmla="*/ 3686493 h 6858000"/>
              <a:gd name="connsiteX536" fmla="*/ 8571126 w 15944850"/>
              <a:gd name="connsiteY536" fmla="*/ 3708400 h 6858000"/>
              <a:gd name="connsiteX537" fmla="*/ 8608036 w 15944850"/>
              <a:gd name="connsiteY537" fmla="*/ 3729673 h 6858000"/>
              <a:gd name="connsiteX538" fmla="*/ 8646137 w 15944850"/>
              <a:gd name="connsiteY538" fmla="*/ 3750945 h 6858000"/>
              <a:gd name="connsiteX539" fmla="*/ 8684635 w 15944850"/>
              <a:gd name="connsiteY539" fmla="*/ 3771583 h 6858000"/>
              <a:gd name="connsiteX540" fmla="*/ 8724720 w 15944850"/>
              <a:gd name="connsiteY540" fmla="*/ 3792538 h 6858000"/>
              <a:gd name="connsiteX541" fmla="*/ 8765599 w 15944850"/>
              <a:gd name="connsiteY541" fmla="*/ 3812858 h 6858000"/>
              <a:gd name="connsiteX542" fmla="*/ 8807272 w 15944850"/>
              <a:gd name="connsiteY542" fmla="*/ 3832860 h 6858000"/>
              <a:gd name="connsiteX543" fmla="*/ 8849739 w 15944850"/>
              <a:gd name="connsiteY543" fmla="*/ 3852228 h 6858000"/>
              <a:gd name="connsiteX544" fmla="*/ 8893396 w 15944850"/>
              <a:gd name="connsiteY544" fmla="*/ 3871595 h 6858000"/>
              <a:gd name="connsiteX545" fmla="*/ 8938244 w 15944850"/>
              <a:gd name="connsiteY545" fmla="*/ 3890645 h 6858000"/>
              <a:gd name="connsiteX546" fmla="*/ 8983489 w 15944850"/>
              <a:gd name="connsiteY546" fmla="*/ 3909060 h 6858000"/>
              <a:gd name="connsiteX547" fmla="*/ 9029925 w 15944850"/>
              <a:gd name="connsiteY547" fmla="*/ 3927475 h 6858000"/>
              <a:gd name="connsiteX548" fmla="*/ 9077551 w 15944850"/>
              <a:gd name="connsiteY548" fmla="*/ 3944938 h 6858000"/>
              <a:gd name="connsiteX549" fmla="*/ 9125971 w 15944850"/>
              <a:gd name="connsiteY549" fmla="*/ 3962718 h 6858000"/>
              <a:gd name="connsiteX550" fmla="*/ 9175582 w 15944850"/>
              <a:gd name="connsiteY550" fmla="*/ 3979863 h 6858000"/>
              <a:gd name="connsiteX551" fmla="*/ 9225986 w 15944850"/>
              <a:gd name="connsiteY551" fmla="*/ 3996690 h 6858000"/>
              <a:gd name="connsiteX552" fmla="*/ 9277581 w 15944850"/>
              <a:gd name="connsiteY552" fmla="*/ 4013200 h 6858000"/>
              <a:gd name="connsiteX553" fmla="*/ 9330367 w 15944850"/>
              <a:gd name="connsiteY553" fmla="*/ 4029393 h 6858000"/>
              <a:gd name="connsiteX554" fmla="*/ 9383549 w 15944850"/>
              <a:gd name="connsiteY554" fmla="*/ 4044950 h 6858000"/>
              <a:gd name="connsiteX555" fmla="*/ 9383549 w 15944850"/>
              <a:gd name="connsiteY555" fmla="*/ 4064953 h 6858000"/>
              <a:gd name="connsiteX556" fmla="*/ 9313697 w 15944850"/>
              <a:gd name="connsiteY556" fmla="*/ 4086543 h 6858000"/>
              <a:gd name="connsiteX557" fmla="*/ 9245433 w 15944850"/>
              <a:gd name="connsiteY557" fmla="*/ 4108133 h 6858000"/>
              <a:gd name="connsiteX558" fmla="*/ 9178757 w 15944850"/>
              <a:gd name="connsiteY558" fmla="*/ 4129723 h 6858000"/>
              <a:gd name="connsiteX559" fmla="*/ 9114064 w 15944850"/>
              <a:gd name="connsiteY559" fmla="*/ 4150995 h 6858000"/>
              <a:gd name="connsiteX560" fmla="*/ 9050563 w 15944850"/>
              <a:gd name="connsiteY560" fmla="*/ 4172268 h 6858000"/>
              <a:gd name="connsiteX561" fmla="*/ 8989046 w 15944850"/>
              <a:gd name="connsiteY561" fmla="*/ 4193540 h 6858000"/>
              <a:gd name="connsiteX562" fmla="*/ 8929116 w 15944850"/>
              <a:gd name="connsiteY562" fmla="*/ 4214813 h 6858000"/>
              <a:gd name="connsiteX563" fmla="*/ 8870774 w 15944850"/>
              <a:gd name="connsiteY563" fmla="*/ 4236403 h 6858000"/>
              <a:gd name="connsiteX564" fmla="*/ 8814019 w 15944850"/>
              <a:gd name="connsiteY564" fmla="*/ 4257675 h 6858000"/>
              <a:gd name="connsiteX565" fmla="*/ 8758456 w 15944850"/>
              <a:gd name="connsiteY565" fmla="*/ 4278948 h 6858000"/>
              <a:gd name="connsiteX566" fmla="*/ 8704876 w 15944850"/>
              <a:gd name="connsiteY566" fmla="*/ 4300538 h 6858000"/>
              <a:gd name="connsiteX567" fmla="*/ 8652487 w 15944850"/>
              <a:gd name="connsiteY567" fmla="*/ 4321810 h 6858000"/>
              <a:gd name="connsiteX568" fmla="*/ 8602083 w 15944850"/>
              <a:gd name="connsiteY568" fmla="*/ 4343718 h 6858000"/>
              <a:gd name="connsiteX569" fmla="*/ 8552869 w 15944850"/>
              <a:gd name="connsiteY569" fmla="*/ 4365308 h 6858000"/>
              <a:gd name="connsiteX570" fmla="*/ 8505243 w 15944850"/>
              <a:gd name="connsiteY570" fmla="*/ 4386898 h 6858000"/>
              <a:gd name="connsiteX571" fmla="*/ 8458807 w 15944850"/>
              <a:gd name="connsiteY571" fmla="*/ 4408805 h 6858000"/>
              <a:gd name="connsiteX572" fmla="*/ 8413959 w 15944850"/>
              <a:gd name="connsiteY572" fmla="*/ 4431030 h 6858000"/>
              <a:gd name="connsiteX573" fmla="*/ 8370302 w 15944850"/>
              <a:gd name="connsiteY573" fmla="*/ 4452938 h 6858000"/>
              <a:gd name="connsiteX574" fmla="*/ 8328233 w 15944850"/>
              <a:gd name="connsiteY574" fmla="*/ 4475163 h 6858000"/>
              <a:gd name="connsiteX575" fmla="*/ 8288147 w 15944850"/>
              <a:gd name="connsiteY575" fmla="*/ 4498023 h 6858000"/>
              <a:gd name="connsiteX576" fmla="*/ 8248459 w 15944850"/>
              <a:gd name="connsiteY576" fmla="*/ 4520565 h 6858000"/>
              <a:gd name="connsiteX577" fmla="*/ 8210358 w 15944850"/>
              <a:gd name="connsiteY577" fmla="*/ 4543108 h 6858000"/>
              <a:gd name="connsiteX578" fmla="*/ 8191704 w 15944850"/>
              <a:gd name="connsiteY578" fmla="*/ 4554855 h 6858000"/>
              <a:gd name="connsiteX579" fmla="*/ 8173844 w 15944850"/>
              <a:gd name="connsiteY579" fmla="*/ 4566285 h 6858000"/>
              <a:gd name="connsiteX580" fmla="*/ 8155985 w 15944850"/>
              <a:gd name="connsiteY580" fmla="*/ 4578033 h 6858000"/>
              <a:gd name="connsiteX581" fmla="*/ 8138125 w 15944850"/>
              <a:gd name="connsiteY581" fmla="*/ 4589463 h 6858000"/>
              <a:gd name="connsiteX582" fmla="*/ 8121059 w 15944850"/>
              <a:gd name="connsiteY582" fmla="*/ 4601210 h 6858000"/>
              <a:gd name="connsiteX583" fmla="*/ 8104389 w 15944850"/>
              <a:gd name="connsiteY583" fmla="*/ 4613275 h 6858000"/>
              <a:gd name="connsiteX584" fmla="*/ 8087720 w 15944850"/>
              <a:gd name="connsiteY584" fmla="*/ 4625023 h 6858000"/>
              <a:gd name="connsiteX585" fmla="*/ 8071051 w 15944850"/>
              <a:gd name="connsiteY585" fmla="*/ 4636770 h 6858000"/>
              <a:gd name="connsiteX586" fmla="*/ 8055176 w 15944850"/>
              <a:gd name="connsiteY586" fmla="*/ 4648835 h 6858000"/>
              <a:gd name="connsiteX587" fmla="*/ 8040094 w 15944850"/>
              <a:gd name="connsiteY587" fmla="*/ 4661218 h 6858000"/>
              <a:gd name="connsiteX588" fmla="*/ 8024616 w 15944850"/>
              <a:gd name="connsiteY588" fmla="*/ 4672965 h 6858000"/>
              <a:gd name="connsiteX589" fmla="*/ 8009534 w 15944850"/>
              <a:gd name="connsiteY589" fmla="*/ 4685348 h 6858000"/>
              <a:gd name="connsiteX590" fmla="*/ 7994452 w 15944850"/>
              <a:gd name="connsiteY590" fmla="*/ 4697413 h 6858000"/>
              <a:gd name="connsiteX591" fmla="*/ 7979768 w 15944850"/>
              <a:gd name="connsiteY591" fmla="*/ 4710113 h 6858000"/>
              <a:gd name="connsiteX592" fmla="*/ 7965481 w 15944850"/>
              <a:gd name="connsiteY592" fmla="*/ 4722178 h 6858000"/>
              <a:gd name="connsiteX593" fmla="*/ 7951986 w 15944850"/>
              <a:gd name="connsiteY593" fmla="*/ 4734560 h 6858000"/>
              <a:gd name="connsiteX594" fmla="*/ 7938095 w 15944850"/>
              <a:gd name="connsiteY594" fmla="*/ 4747260 h 6858000"/>
              <a:gd name="connsiteX595" fmla="*/ 7924999 w 15944850"/>
              <a:gd name="connsiteY595" fmla="*/ 4759960 h 6858000"/>
              <a:gd name="connsiteX596" fmla="*/ 7911901 w 15944850"/>
              <a:gd name="connsiteY596" fmla="*/ 4772660 h 6858000"/>
              <a:gd name="connsiteX597" fmla="*/ 7899201 w 15944850"/>
              <a:gd name="connsiteY597" fmla="*/ 4785360 h 6858000"/>
              <a:gd name="connsiteX598" fmla="*/ 7886501 w 15944850"/>
              <a:gd name="connsiteY598" fmla="*/ 4798378 h 6858000"/>
              <a:gd name="connsiteX599" fmla="*/ 7874594 w 15944850"/>
              <a:gd name="connsiteY599" fmla="*/ 4811395 h 6858000"/>
              <a:gd name="connsiteX600" fmla="*/ 7862687 w 15944850"/>
              <a:gd name="connsiteY600" fmla="*/ 4824413 h 6858000"/>
              <a:gd name="connsiteX601" fmla="*/ 7851177 w 15944850"/>
              <a:gd name="connsiteY601" fmla="*/ 4837748 h 6858000"/>
              <a:gd name="connsiteX602" fmla="*/ 7839271 w 15944850"/>
              <a:gd name="connsiteY602" fmla="*/ 4850765 h 6858000"/>
              <a:gd name="connsiteX603" fmla="*/ 7828158 w 15944850"/>
              <a:gd name="connsiteY603" fmla="*/ 4864418 h 6858000"/>
              <a:gd name="connsiteX604" fmla="*/ 7817443 w 15944850"/>
              <a:gd name="connsiteY604" fmla="*/ 4877753 h 6858000"/>
              <a:gd name="connsiteX605" fmla="*/ 7806726 w 15944850"/>
              <a:gd name="connsiteY605" fmla="*/ 4891088 h 6858000"/>
              <a:gd name="connsiteX606" fmla="*/ 7796407 w 15944850"/>
              <a:gd name="connsiteY606" fmla="*/ 4905058 h 6858000"/>
              <a:gd name="connsiteX607" fmla="*/ 7786089 w 15944850"/>
              <a:gd name="connsiteY607" fmla="*/ 4918710 h 6858000"/>
              <a:gd name="connsiteX608" fmla="*/ 7776167 w 15944850"/>
              <a:gd name="connsiteY608" fmla="*/ 4932680 h 6858000"/>
              <a:gd name="connsiteX609" fmla="*/ 7767038 w 15944850"/>
              <a:gd name="connsiteY609" fmla="*/ 4946650 h 6858000"/>
              <a:gd name="connsiteX610" fmla="*/ 7757513 w 15944850"/>
              <a:gd name="connsiteY610" fmla="*/ 4960938 h 6858000"/>
              <a:gd name="connsiteX611" fmla="*/ 7748385 w 15944850"/>
              <a:gd name="connsiteY611" fmla="*/ 4974908 h 6858000"/>
              <a:gd name="connsiteX612" fmla="*/ 7739255 w 15944850"/>
              <a:gd name="connsiteY612" fmla="*/ 4989195 h 6858000"/>
              <a:gd name="connsiteX613" fmla="*/ 7730921 w 15944850"/>
              <a:gd name="connsiteY613" fmla="*/ 5003483 h 6858000"/>
              <a:gd name="connsiteX614" fmla="*/ 7722190 w 15944850"/>
              <a:gd name="connsiteY614" fmla="*/ 5017770 h 6858000"/>
              <a:gd name="connsiteX615" fmla="*/ 7713856 w 15944850"/>
              <a:gd name="connsiteY615" fmla="*/ 5032693 h 6858000"/>
              <a:gd name="connsiteX616" fmla="*/ 7706314 w 15944850"/>
              <a:gd name="connsiteY616" fmla="*/ 5047615 h 6858000"/>
              <a:gd name="connsiteX617" fmla="*/ 7698773 w 15944850"/>
              <a:gd name="connsiteY617" fmla="*/ 5062220 h 6858000"/>
              <a:gd name="connsiteX618" fmla="*/ 7691233 w 15944850"/>
              <a:gd name="connsiteY618" fmla="*/ 5077460 h 6858000"/>
              <a:gd name="connsiteX619" fmla="*/ 7684088 w 15944850"/>
              <a:gd name="connsiteY619" fmla="*/ 5092383 h 6858000"/>
              <a:gd name="connsiteX620" fmla="*/ 7676548 w 15944850"/>
              <a:gd name="connsiteY620" fmla="*/ 5107623 h 6858000"/>
              <a:gd name="connsiteX621" fmla="*/ 7669802 w 15944850"/>
              <a:gd name="connsiteY621" fmla="*/ 5122863 h 6858000"/>
              <a:gd name="connsiteX622" fmla="*/ 7657101 w 15944850"/>
              <a:gd name="connsiteY622" fmla="*/ 5154295 h 6858000"/>
              <a:gd name="connsiteX623" fmla="*/ 7644797 w 15944850"/>
              <a:gd name="connsiteY623" fmla="*/ 5185728 h 6858000"/>
              <a:gd name="connsiteX624" fmla="*/ 7633684 w 15944850"/>
              <a:gd name="connsiteY624" fmla="*/ 5217795 h 6858000"/>
              <a:gd name="connsiteX625" fmla="*/ 7622968 w 15944850"/>
              <a:gd name="connsiteY625" fmla="*/ 5250815 h 6858000"/>
              <a:gd name="connsiteX626" fmla="*/ 7613443 w 15944850"/>
              <a:gd name="connsiteY626" fmla="*/ 5283835 h 6858000"/>
              <a:gd name="connsiteX627" fmla="*/ 7604711 w 15944850"/>
              <a:gd name="connsiteY627" fmla="*/ 5317808 h 6858000"/>
              <a:gd name="connsiteX628" fmla="*/ 7596377 w 15944850"/>
              <a:gd name="connsiteY628" fmla="*/ 5352098 h 6858000"/>
              <a:gd name="connsiteX629" fmla="*/ 7588836 w 15944850"/>
              <a:gd name="connsiteY629" fmla="*/ 5387340 h 6858000"/>
              <a:gd name="connsiteX630" fmla="*/ 7582089 w 15944850"/>
              <a:gd name="connsiteY630" fmla="*/ 5422583 h 6858000"/>
              <a:gd name="connsiteX631" fmla="*/ 7576136 w 15944850"/>
              <a:gd name="connsiteY631" fmla="*/ 5459095 h 6858000"/>
              <a:gd name="connsiteX632" fmla="*/ 7570579 w 15944850"/>
              <a:gd name="connsiteY632" fmla="*/ 5495925 h 6858000"/>
              <a:gd name="connsiteX633" fmla="*/ 7565818 w 15944850"/>
              <a:gd name="connsiteY633" fmla="*/ 5533708 h 6858000"/>
              <a:gd name="connsiteX634" fmla="*/ 7562246 w 15944850"/>
              <a:gd name="connsiteY634" fmla="*/ 5571808 h 6858000"/>
              <a:gd name="connsiteX635" fmla="*/ 7558674 w 15944850"/>
              <a:gd name="connsiteY635" fmla="*/ 5610860 h 6858000"/>
              <a:gd name="connsiteX636" fmla="*/ 7555498 w 15944850"/>
              <a:gd name="connsiteY636" fmla="*/ 5650230 h 6858000"/>
              <a:gd name="connsiteX637" fmla="*/ 7553116 w 15944850"/>
              <a:gd name="connsiteY637" fmla="*/ 5690553 h 6858000"/>
              <a:gd name="connsiteX638" fmla="*/ 7551132 w 15944850"/>
              <a:gd name="connsiteY638" fmla="*/ 5731510 h 6858000"/>
              <a:gd name="connsiteX639" fmla="*/ 7549941 w 15944850"/>
              <a:gd name="connsiteY639" fmla="*/ 5773738 h 6858000"/>
              <a:gd name="connsiteX640" fmla="*/ 7549544 w 15944850"/>
              <a:gd name="connsiteY640" fmla="*/ 5815965 h 6858000"/>
              <a:gd name="connsiteX641" fmla="*/ 7549148 w 15944850"/>
              <a:gd name="connsiteY641" fmla="*/ 5859463 h 6858000"/>
              <a:gd name="connsiteX642" fmla="*/ 7549544 w 15944850"/>
              <a:gd name="connsiteY642" fmla="*/ 5895658 h 6858000"/>
              <a:gd name="connsiteX643" fmla="*/ 7550338 w 15944850"/>
              <a:gd name="connsiteY643" fmla="*/ 5931535 h 6858000"/>
              <a:gd name="connsiteX644" fmla="*/ 7552322 w 15944850"/>
              <a:gd name="connsiteY644" fmla="*/ 5967095 h 6858000"/>
              <a:gd name="connsiteX645" fmla="*/ 7554307 w 15944850"/>
              <a:gd name="connsiteY645" fmla="*/ 6002338 h 6858000"/>
              <a:gd name="connsiteX646" fmla="*/ 7557085 w 15944850"/>
              <a:gd name="connsiteY646" fmla="*/ 6037263 h 6858000"/>
              <a:gd name="connsiteX647" fmla="*/ 7560260 w 15944850"/>
              <a:gd name="connsiteY647" fmla="*/ 6071870 h 6858000"/>
              <a:gd name="connsiteX648" fmla="*/ 7564229 w 15944850"/>
              <a:gd name="connsiteY648" fmla="*/ 6106160 h 6858000"/>
              <a:gd name="connsiteX649" fmla="*/ 7568993 w 15944850"/>
              <a:gd name="connsiteY649" fmla="*/ 6140133 h 6858000"/>
              <a:gd name="connsiteX650" fmla="*/ 7574152 w 15944850"/>
              <a:gd name="connsiteY650" fmla="*/ 6173470 h 6858000"/>
              <a:gd name="connsiteX651" fmla="*/ 7580105 w 15944850"/>
              <a:gd name="connsiteY651" fmla="*/ 6207125 h 6858000"/>
              <a:gd name="connsiteX652" fmla="*/ 7586455 w 15944850"/>
              <a:gd name="connsiteY652" fmla="*/ 6239828 h 6858000"/>
              <a:gd name="connsiteX653" fmla="*/ 7593202 w 15944850"/>
              <a:gd name="connsiteY653" fmla="*/ 6272213 h 6858000"/>
              <a:gd name="connsiteX654" fmla="*/ 7601139 w 15944850"/>
              <a:gd name="connsiteY654" fmla="*/ 6304915 h 6858000"/>
              <a:gd name="connsiteX655" fmla="*/ 7609475 w 15944850"/>
              <a:gd name="connsiteY655" fmla="*/ 6336665 h 6858000"/>
              <a:gd name="connsiteX656" fmla="*/ 7617809 w 15944850"/>
              <a:gd name="connsiteY656" fmla="*/ 6368415 h 6858000"/>
              <a:gd name="connsiteX657" fmla="*/ 7627334 w 15944850"/>
              <a:gd name="connsiteY657" fmla="*/ 6399848 h 6858000"/>
              <a:gd name="connsiteX658" fmla="*/ 7637654 w 15944850"/>
              <a:gd name="connsiteY658" fmla="*/ 6430963 h 6858000"/>
              <a:gd name="connsiteX659" fmla="*/ 7647972 w 15944850"/>
              <a:gd name="connsiteY659" fmla="*/ 6461443 h 6858000"/>
              <a:gd name="connsiteX660" fmla="*/ 7659085 w 15944850"/>
              <a:gd name="connsiteY660" fmla="*/ 6491923 h 6858000"/>
              <a:gd name="connsiteX661" fmla="*/ 7670991 w 15944850"/>
              <a:gd name="connsiteY661" fmla="*/ 6521768 h 6858000"/>
              <a:gd name="connsiteX662" fmla="*/ 7683295 w 15944850"/>
              <a:gd name="connsiteY662" fmla="*/ 6551613 h 6858000"/>
              <a:gd name="connsiteX663" fmla="*/ 7696392 w 15944850"/>
              <a:gd name="connsiteY663" fmla="*/ 6580823 h 6858000"/>
              <a:gd name="connsiteX664" fmla="*/ 7709887 w 15944850"/>
              <a:gd name="connsiteY664" fmla="*/ 6610033 h 6858000"/>
              <a:gd name="connsiteX665" fmla="*/ 7723777 w 15944850"/>
              <a:gd name="connsiteY665" fmla="*/ 6638925 h 6858000"/>
              <a:gd name="connsiteX666" fmla="*/ 7738463 w 15944850"/>
              <a:gd name="connsiteY666" fmla="*/ 6667183 h 6858000"/>
              <a:gd name="connsiteX667" fmla="*/ 7753543 w 15944850"/>
              <a:gd name="connsiteY667" fmla="*/ 6695440 h 6858000"/>
              <a:gd name="connsiteX668" fmla="*/ 7769419 w 15944850"/>
              <a:gd name="connsiteY668" fmla="*/ 6723380 h 6858000"/>
              <a:gd name="connsiteX669" fmla="*/ 7786089 w 15944850"/>
              <a:gd name="connsiteY669" fmla="*/ 6751003 h 6858000"/>
              <a:gd name="connsiteX670" fmla="*/ 7802757 w 15944850"/>
              <a:gd name="connsiteY670" fmla="*/ 6778308 h 6858000"/>
              <a:gd name="connsiteX671" fmla="*/ 7820618 w 15944850"/>
              <a:gd name="connsiteY671" fmla="*/ 6805295 h 6858000"/>
              <a:gd name="connsiteX672" fmla="*/ 7838477 w 15944850"/>
              <a:gd name="connsiteY672" fmla="*/ 6831648 h 6858000"/>
              <a:gd name="connsiteX673" fmla="*/ 7857527 w 15944850"/>
              <a:gd name="connsiteY673" fmla="*/ 6858000 h 6858000"/>
              <a:gd name="connsiteX674" fmla="*/ 0 w 15944850"/>
              <a:gd name="connsiteY6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Lst>
            <a:rect l="l" t="t" r="r" b="b"/>
            <a:pathLst>
              <a:path w="15944850" h="6858000">
                <a:moveTo>
                  <a:pt x="13242925" y="4827588"/>
                </a:moveTo>
                <a:lnTo>
                  <a:pt x="13242925" y="6681788"/>
                </a:lnTo>
                <a:lnTo>
                  <a:pt x="13089654" y="6680201"/>
                </a:lnTo>
                <a:lnTo>
                  <a:pt x="12941942" y="6678614"/>
                </a:lnTo>
                <a:lnTo>
                  <a:pt x="12800187" y="6677027"/>
                </a:lnTo>
                <a:lnTo>
                  <a:pt x="12663196" y="6675757"/>
                </a:lnTo>
                <a:lnTo>
                  <a:pt x="12532161" y="6673852"/>
                </a:lnTo>
                <a:lnTo>
                  <a:pt x="12468629" y="6672582"/>
                </a:lnTo>
                <a:lnTo>
                  <a:pt x="12406288" y="6671312"/>
                </a:lnTo>
                <a:lnTo>
                  <a:pt x="12345536" y="6669725"/>
                </a:lnTo>
                <a:lnTo>
                  <a:pt x="12285975" y="6667821"/>
                </a:lnTo>
                <a:lnTo>
                  <a:pt x="12228002" y="6665916"/>
                </a:lnTo>
                <a:lnTo>
                  <a:pt x="12170823" y="6663694"/>
                </a:lnTo>
                <a:lnTo>
                  <a:pt x="12115630" y="6661154"/>
                </a:lnTo>
                <a:lnTo>
                  <a:pt x="12061230" y="6657980"/>
                </a:lnTo>
                <a:lnTo>
                  <a:pt x="12008022" y="6654805"/>
                </a:lnTo>
                <a:lnTo>
                  <a:pt x="11956403" y="6651313"/>
                </a:lnTo>
                <a:lnTo>
                  <a:pt x="11906371" y="6647187"/>
                </a:lnTo>
                <a:lnTo>
                  <a:pt x="11857531" y="6642742"/>
                </a:lnTo>
                <a:lnTo>
                  <a:pt x="11809088" y="6637663"/>
                </a:lnTo>
                <a:lnTo>
                  <a:pt x="11763027" y="6632267"/>
                </a:lnTo>
                <a:lnTo>
                  <a:pt x="11717761" y="6626235"/>
                </a:lnTo>
                <a:lnTo>
                  <a:pt x="11673685" y="6619569"/>
                </a:lnTo>
                <a:lnTo>
                  <a:pt x="11630801" y="6612902"/>
                </a:lnTo>
                <a:lnTo>
                  <a:pt x="11609756" y="6608776"/>
                </a:lnTo>
                <a:lnTo>
                  <a:pt x="11589108" y="6604966"/>
                </a:lnTo>
                <a:lnTo>
                  <a:pt x="11569255" y="6600840"/>
                </a:lnTo>
                <a:lnTo>
                  <a:pt x="11549401" y="6596713"/>
                </a:lnTo>
                <a:lnTo>
                  <a:pt x="11529547" y="6591951"/>
                </a:lnTo>
                <a:lnTo>
                  <a:pt x="11510090" y="6587824"/>
                </a:lnTo>
                <a:lnTo>
                  <a:pt x="11491428" y="6582745"/>
                </a:lnTo>
                <a:lnTo>
                  <a:pt x="11472368" y="6577983"/>
                </a:lnTo>
                <a:lnTo>
                  <a:pt x="11454103" y="6572904"/>
                </a:lnTo>
                <a:lnTo>
                  <a:pt x="11435837" y="6567825"/>
                </a:lnTo>
                <a:lnTo>
                  <a:pt x="11418366" y="6562111"/>
                </a:lnTo>
                <a:lnTo>
                  <a:pt x="11400895" y="6556715"/>
                </a:lnTo>
                <a:lnTo>
                  <a:pt x="11383424" y="6550683"/>
                </a:lnTo>
                <a:lnTo>
                  <a:pt x="11366349" y="6544969"/>
                </a:lnTo>
                <a:lnTo>
                  <a:pt x="11350069" y="6538620"/>
                </a:lnTo>
                <a:lnTo>
                  <a:pt x="11333789" y="6532271"/>
                </a:lnTo>
                <a:lnTo>
                  <a:pt x="11317906" y="6525922"/>
                </a:lnTo>
                <a:lnTo>
                  <a:pt x="11302023" y="6518939"/>
                </a:lnTo>
                <a:lnTo>
                  <a:pt x="11286537" y="6511955"/>
                </a:lnTo>
                <a:lnTo>
                  <a:pt x="11271449" y="6504654"/>
                </a:lnTo>
                <a:lnTo>
                  <a:pt x="11256757" y="6497352"/>
                </a:lnTo>
                <a:lnTo>
                  <a:pt x="11242065" y="6489734"/>
                </a:lnTo>
                <a:lnTo>
                  <a:pt x="11228167" y="6481797"/>
                </a:lnTo>
                <a:lnTo>
                  <a:pt x="11213873" y="6473544"/>
                </a:lnTo>
                <a:lnTo>
                  <a:pt x="11200372" y="6465290"/>
                </a:lnTo>
                <a:lnTo>
                  <a:pt x="11187269" y="6456719"/>
                </a:lnTo>
                <a:lnTo>
                  <a:pt x="11173768" y="6448148"/>
                </a:lnTo>
                <a:lnTo>
                  <a:pt x="11161459" y="6438942"/>
                </a:lnTo>
                <a:lnTo>
                  <a:pt x="11149149" y="6429736"/>
                </a:lnTo>
                <a:lnTo>
                  <a:pt x="11136443" y="6420213"/>
                </a:lnTo>
                <a:lnTo>
                  <a:pt x="11124928" y="6410372"/>
                </a:lnTo>
                <a:lnTo>
                  <a:pt x="11113413" y="6400531"/>
                </a:lnTo>
                <a:lnTo>
                  <a:pt x="11101898" y="6390373"/>
                </a:lnTo>
                <a:lnTo>
                  <a:pt x="11091177" y="6379262"/>
                </a:lnTo>
                <a:lnTo>
                  <a:pt x="11080456" y="6368787"/>
                </a:lnTo>
                <a:lnTo>
                  <a:pt x="11070132" y="6357676"/>
                </a:lnTo>
                <a:lnTo>
                  <a:pt x="11059808" y="6346248"/>
                </a:lnTo>
                <a:lnTo>
                  <a:pt x="11049881" y="6334820"/>
                </a:lnTo>
                <a:lnTo>
                  <a:pt x="11040351" y="6323075"/>
                </a:lnTo>
                <a:lnTo>
                  <a:pt x="11030821" y="6310694"/>
                </a:lnTo>
                <a:lnTo>
                  <a:pt x="11021688" y="6298314"/>
                </a:lnTo>
                <a:lnTo>
                  <a:pt x="11013350" y="6285616"/>
                </a:lnTo>
                <a:lnTo>
                  <a:pt x="11004614" y="6272601"/>
                </a:lnTo>
                <a:lnTo>
                  <a:pt x="10996673" y="6259268"/>
                </a:lnTo>
                <a:lnTo>
                  <a:pt x="10988731" y="6245935"/>
                </a:lnTo>
                <a:lnTo>
                  <a:pt x="10981187" y="6231968"/>
                </a:lnTo>
                <a:lnTo>
                  <a:pt x="10973642" y="6218000"/>
                </a:lnTo>
                <a:lnTo>
                  <a:pt x="10966495" y="6203398"/>
                </a:lnTo>
                <a:lnTo>
                  <a:pt x="10960142" y="6188478"/>
                </a:lnTo>
                <a:lnTo>
                  <a:pt x="10952994" y="6173558"/>
                </a:lnTo>
                <a:lnTo>
                  <a:pt x="10947038" y="6158320"/>
                </a:lnTo>
                <a:lnTo>
                  <a:pt x="10941082" y="6142448"/>
                </a:lnTo>
                <a:lnTo>
                  <a:pt x="10935523" y="6126258"/>
                </a:lnTo>
                <a:lnTo>
                  <a:pt x="10929964" y="6110069"/>
                </a:lnTo>
                <a:lnTo>
                  <a:pt x="10924802" y="6093244"/>
                </a:lnTo>
                <a:lnTo>
                  <a:pt x="10920037" y="6076102"/>
                </a:lnTo>
                <a:lnTo>
                  <a:pt x="10915272" y="6058642"/>
                </a:lnTo>
                <a:lnTo>
                  <a:pt x="10910905" y="6040865"/>
                </a:lnTo>
                <a:lnTo>
                  <a:pt x="10907331" y="6023088"/>
                </a:lnTo>
                <a:lnTo>
                  <a:pt x="10903360" y="6004677"/>
                </a:lnTo>
                <a:lnTo>
                  <a:pt x="10899786" y="5985947"/>
                </a:lnTo>
                <a:lnTo>
                  <a:pt x="10896610" y="5966901"/>
                </a:lnTo>
                <a:lnTo>
                  <a:pt x="10893433" y="5947536"/>
                </a:lnTo>
                <a:lnTo>
                  <a:pt x="10891051" y="5927855"/>
                </a:lnTo>
                <a:lnTo>
                  <a:pt x="10888271" y="5907538"/>
                </a:lnTo>
                <a:lnTo>
                  <a:pt x="10886286" y="5886904"/>
                </a:lnTo>
                <a:lnTo>
                  <a:pt x="10883903" y="5865953"/>
                </a:lnTo>
                <a:lnTo>
                  <a:pt x="10882315" y="5845002"/>
                </a:lnTo>
                <a:lnTo>
                  <a:pt x="10881124" y="5823415"/>
                </a:lnTo>
                <a:lnTo>
                  <a:pt x="10879536" y="5801511"/>
                </a:lnTo>
                <a:lnTo>
                  <a:pt x="10878741" y="5778973"/>
                </a:lnTo>
                <a:lnTo>
                  <a:pt x="10878344" y="5756117"/>
                </a:lnTo>
                <a:lnTo>
                  <a:pt x="10877947" y="5732943"/>
                </a:lnTo>
                <a:lnTo>
                  <a:pt x="10877550" y="5709452"/>
                </a:lnTo>
                <a:lnTo>
                  <a:pt x="10877947" y="5689136"/>
                </a:lnTo>
                <a:lnTo>
                  <a:pt x="10878344" y="5669454"/>
                </a:lnTo>
                <a:lnTo>
                  <a:pt x="10879139" y="5649772"/>
                </a:lnTo>
                <a:lnTo>
                  <a:pt x="10880727" y="5630408"/>
                </a:lnTo>
                <a:lnTo>
                  <a:pt x="10881918" y="5611362"/>
                </a:lnTo>
                <a:lnTo>
                  <a:pt x="10883903" y="5592632"/>
                </a:lnTo>
                <a:lnTo>
                  <a:pt x="10886286" y="5574220"/>
                </a:lnTo>
                <a:lnTo>
                  <a:pt x="10888668" y="5556126"/>
                </a:lnTo>
                <a:lnTo>
                  <a:pt x="10891845" y="5538349"/>
                </a:lnTo>
                <a:lnTo>
                  <a:pt x="10894624" y="5521207"/>
                </a:lnTo>
                <a:lnTo>
                  <a:pt x="10898595" y="5504065"/>
                </a:lnTo>
                <a:lnTo>
                  <a:pt x="10902566" y="5486923"/>
                </a:lnTo>
                <a:lnTo>
                  <a:pt x="10906140" y="5470416"/>
                </a:lnTo>
                <a:lnTo>
                  <a:pt x="10910905" y="5454226"/>
                </a:lnTo>
                <a:lnTo>
                  <a:pt x="10915669" y="5438354"/>
                </a:lnTo>
                <a:lnTo>
                  <a:pt x="10921228" y="5422481"/>
                </a:lnTo>
                <a:lnTo>
                  <a:pt x="10926390" y="5407244"/>
                </a:lnTo>
                <a:lnTo>
                  <a:pt x="10932347" y="5392007"/>
                </a:lnTo>
                <a:lnTo>
                  <a:pt x="10938700" y="5377087"/>
                </a:lnTo>
                <a:lnTo>
                  <a:pt x="10945450" y="5362484"/>
                </a:lnTo>
                <a:lnTo>
                  <a:pt x="10951803" y="5348199"/>
                </a:lnTo>
                <a:lnTo>
                  <a:pt x="10959348" y="5334231"/>
                </a:lnTo>
                <a:lnTo>
                  <a:pt x="10966495" y="5320581"/>
                </a:lnTo>
                <a:lnTo>
                  <a:pt x="10974437" y="5306931"/>
                </a:lnTo>
                <a:lnTo>
                  <a:pt x="10982378" y="5293598"/>
                </a:lnTo>
                <a:lnTo>
                  <a:pt x="10991114" y="5280901"/>
                </a:lnTo>
                <a:lnTo>
                  <a:pt x="10999452" y="5267885"/>
                </a:lnTo>
                <a:lnTo>
                  <a:pt x="11008585" y="5255505"/>
                </a:lnTo>
                <a:lnTo>
                  <a:pt x="11018115" y="5243442"/>
                </a:lnTo>
                <a:lnTo>
                  <a:pt x="11027645" y="5231379"/>
                </a:lnTo>
                <a:lnTo>
                  <a:pt x="11037174" y="5219316"/>
                </a:lnTo>
                <a:lnTo>
                  <a:pt x="11047498" y="5207888"/>
                </a:lnTo>
                <a:lnTo>
                  <a:pt x="11058219" y="5196778"/>
                </a:lnTo>
                <a:lnTo>
                  <a:pt x="11068940" y="5185984"/>
                </a:lnTo>
                <a:lnTo>
                  <a:pt x="11080456" y="5175191"/>
                </a:lnTo>
                <a:lnTo>
                  <a:pt x="11091971" y="5164716"/>
                </a:lnTo>
                <a:lnTo>
                  <a:pt x="11103486" y="5154240"/>
                </a:lnTo>
                <a:lnTo>
                  <a:pt x="11115398" y="5144399"/>
                </a:lnTo>
                <a:lnTo>
                  <a:pt x="11128104" y="5134241"/>
                </a:lnTo>
                <a:lnTo>
                  <a:pt x="11140414" y="5124400"/>
                </a:lnTo>
                <a:lnTo>
                  <a:pt x="11153120" y="5115511"/>
                </a:lnTo>
                <a:lnTo>
                  <a:pt x="11166621" y="5106306"/>
                </a:lnTo>
                <a:lnTo>
                  <a:pt x="11180121" y="5097100"/>
                </a:lnTo>
                <a:lnTo>
                  <a:pt x="11194019" y="5088211"/>
                </a:lnTo>
                <a:lnTo>
                  <a:pt x="11207917" y="5079640"/>
                </a:lnTo>
                <a:lnTo>
                  <a:pt x="11222608" y="5071386"/>
                </a:lnTo>
                <a:lnTo>
                  <a:pt x="11236903" y="5063133"/>
                </a:lnTo>
                <a:lnTo>
                  <a:pt x="11251992" y="5055197"/>
                </a:lnTo>
                <a:lnTo>
                  <a:pt x="11267081" y="5047261"/>
                </a:lnTo>
                <a:lnTo>
                  <a:pt x="11282567" y="5039959"/>
                </a:lnTo>
                <a:lnTo>
                  <a:pt x="11298450" y="5032341"/>
                </a:lnTo>
                <a:lnTo>
                  <a:pt x="11314333" y="5025357"/>
                </a:lnTo>
                <a:lnTo>
                  <a:pt x="11330613" y="5018056"/>
                </a:lnTo>
                <a:lnTo>
                  <a:pt x="11347290" y="5011389"/>
                </a:lnTo>
                <a:lnTo>
                  <a:pt x="11364364" y="5004723"/>
                </a:lnTo>
                <a:lnTo>
                  <a:pt x="11381438" y="4998374"/>
                </a:lnTo>
                <a:lnTo>
                  <a:pt x="11398910" y="4992025"/>
                </a:lnTo>
                <a:lnTo>
                  <a:pt x="11416778" y="4985994"/>
                </a:lnTo>
                <a:lnTo>
                  <a:pt x="11434646" y="4980280"/>
                </a:lnTo>
                <a:lnTo>
                  <a:pt x="11452515" y="4974248"/>
                </a:lnTo>
                <a:lnTo>
                  <a:pt x="11471177" y="4968534"/>
                </a:lnTo>
                <a:lnTo>
                  <a:pt x="11490237" y="4963138"/>
                </a:lnTo>
                <a:lnTo>
                  <a:pt x="11508899" y="4957741"/>
                </a:lnTo>
                <a:lnTo>
                  <a:pt x="11528356" y="4952979"/>
                </a:lnTo>
                <a:lnTo>
                  <a:pt x="11547813" y="4947900"/>
                </a:lnTo>
                <a:lnTo>
                  <a:pt x="11567269" y="4943138"/>
                </a:lnTo>
                <a:lnTo>
                  <a:pt x="11607771" y="4933933"/>
                </a:lnTo>
                <a:lnTo>
                  <a:pt x="11649464" y="4925362"/>
                </a:lnTo>
                <a:lnTo>
                  <a:pt x="11691554" y="4917108"/>
                </a:lnTo>
                <a:lnTo>
                  <a:pt x="11734835" y="4909489"/>
                </a:lnTo>
                <a:lnTo>
                  <a:pt x="11779704" y="4902823"/>
                </a:lnTo>
                <a:lnTo>
                  <a:pt x="11824574" y="4896157"/>
                </a:lnTo>
                <a:lnTo>
                  <a:pt x="11871031" y="4889808"/>
                </a:lnTo>
                <a:lnTo>
                  <a:pt x="11918283" y="4884411"/>
                </a:lnTo>
                <a:lnTo>
                  <a:pt x="11966329" y="4879014"/>
                </a:lnTo>
                <a:lnTo>
                  <a:pt x="12015567" y="4874253"/>
                </a:lnTo>
                <a:lnTo>
                  <a:pt x="12065598" y="4869809"/>
                </a:lnTo>
                <a:lnTo>
                  <a:pt x="12116821" y="4865682"/>
                </a:lnTo>
                <a:lnTo>
                  <a:pt x="12168441" y="4861872"/>
                </a:lnTo>
                <a:lnTo>
                  <a:pt x="12221252" y="4858698"/>
                </a:lnTo>
                <a:lnTo>
                  <a:pt x="12274857" y="4855523"/>
                </a:lnTo>
                <a:lnTo>
                  <a:pt x="12329256" y="4852349"/>
                </a:lnTo>
                <a:lnTo>
                  <a:pt x="12384846" y="4849809"/>
                </a:lnTo>
                <a:lnTo>
                  <a:pt x="12440834" y="4847587"/>
                </a:lnTo>
                <a:lnTo>
                  <a:pt x="12497616" y="4845365"/>
                </a:lnTo>
                <a:lnTo>
                  <a:pt x="12555589" y="4843143"/>
                </a:lnTo>
                <a:lnTo>
                  <a:pt x="12614356" y="4841556"/>
                </a:lnTo>
                <a:lnTo>
                  <a:pt x="12733875" y="4838381"/>
                </a:lnTo>
                <a:lnTo>
                  <a:pt x="12856968" y="4835524"/>
                </a:lnTo>
                <a:lnTo>
                  <a:pt x="12982841" y="4832667"/>
                </a:lnTo>
                <a:close/>
                <a:moveTo>
                  <a:pt x="12919292" y="1870075"/>
                </a:moveTo>
                <a:lnTo>
                  <a:pt x="13025714" y="1870075"/>
                </a:lnTo>
                <a:lnTo>
                  <a:pt x="13242925" y="1870075"/>
                </a:lnTo>
                <a:lnTo>
                  <a:pt x="13242925" y="3473450"/>
                </a:lnTo>
                <a:lnTo>
                  <a:pt x="13108707" y="3468690"/>
                </a:lnTo>
                <a:lnTo>
                  <a:pt x="12978856" y="3464881"/>
                </a:lnTo>
                <a:lnTo>
                  <a:pt x="12732657" y="3457264"/>
                </a:lnTo>
                <a:lnTo>
                  <a:pt x="12616704" y="3453456"/>
                </a:lnTo>
                <a:lnTo>
                  <a:pt x="12504723" y="3448695"/>
                </a:lnTo>
                <a:lnTo>
                  <a:pt x="12450321" y="3446473"/>
                </a:lnTo>
                <a:lnTo>
                  <a:pt x="12397110" y="3443934"/>
                </a:lnTo>
                <a:lnTo>
                  <a:pt x="12345091" y="3441078"/>
                </a:lnTo>
                <a:lnTo>
                  <a:pt x="12294262" y="3438222"/>
                </a:lnTo>
                <a:lnTo>
                  <a:pt x="12244228" y="3435048"/>
                </a:lnTo>
                <a:lnTo>
                  <a:pt x="12195783" y="3431557"/>
                </a:lnTo>
                <a:lnTo>
                  <a:pt x="12148131" y="3428066"/>
                </a:lnTo>
                <a:lnTo>
                  <a:pt x="12101274" y="3423623"/>
                </a:lnTo>
                <a:lnTo>
                  <a:pt x="12056005" y="3419497"/>
                </a:lnTo>
                <a:lnTo>
                  <a:pt x="12011530" y="3415053"/>
                </a:lnTo>
                <a:lnTo>
                  <a:pt x="11968643" y="3409658"/>
                </a:lnTo>
                <a:lnTo>
                  <a:pt x="11926154" y="3403945"/>
                </a:lnTo>
                <a:lnTo>
                  <a:pt x="11885253" y="3398232"/>
                </a:lnTo>
                <a:lnTo>
                  <a:pt x="11845147" y="3391885"/>
                </a:lnTo>
                <a:lnTo>
                  <a:pt x="11806231" y="3384903"/>
                </a:lnTo>
                <a:lnTo>
                  <a:pt x="11768507" y="3377921"/>
                </a:lnTo>
                <a:lnTo>
                  <a:pt x="11731577" y="3369986"/>
                </a:lnTo>
                <a:lnTo>
                  <a:pt x="11695838" y="3361417"/>
                </a:lnTo>
                <a:lnTo>
                  <a:pt x="11677969" y="3357291"/>
                </a:lnTo>
                <a:lnTo>
                  <a:pt x="11660894" y="3352531"/>
                </a:lnTo>
                <a:lnTo>
                  <a:pt x="11644216" y="3348087"/>
                </a:lnTo>
                <a:lnTo>
                  <a:pt x="11627538" y="3343009"/>
                </a:lnTo>
                <a:lnTo>
                  <a:pt x="11611257" y="3338249"/>
                </a:lnTo>
                <a:lnTo>
                  <a:pt x="11594976" y="3332853"/>
                </a:lnTo>
                <a:lnTo>
                  <a:pt x="11579489" y="3327775"/>
                </a:lnTo>
                <a:lnTo>
                  <a:pt x="11563605" y="3322063"/>
                </a:lnTo>
                <a:lnTo>
                  <a:pt x="11548516" y="3316350"/>
                </a:lnTo>
                <a:lnTo>
                  <a:pt x="11533029" y="3310637"/>
                </a:lnTo>
                <a:lnTo>
                  <a:pt x="11518336" y="3304607"/>
                </a:lnTo>
                <a:lnTo>
                  <a:pt x="11503644" y="3298577"/>
                </a:lnTo>
                <a:lnTo>
                  <a:pt x="11489746" y="3291912"/>
                </a:lnTo>
                <a:lnTo>
                  <a:pt x="11475450" y="3285565"/>
                </a:lnTo>
                <a:lnTo>
                  <a:pt x="11461552" y="3278582"/>
                </a:lnTo>
                <a:lnTo>
                  <a:pt x="11448448" y="3271918"/>
                </a:lnTo>
                <a:lnTo>
                  <a:pt x="11434946" y="3264618"/>
                </a:lnTo>
                <a:lnTo>
                  <a:pt x="11422239" y="3257318"/>
                </a:lnTo>
                <a:lnTo>
                  <a:pt x="11409532" y="3250336"/>
                </a:lnTo>
                <a:lnTo>
                  <a:pt x="11397222" y="3242402"/>
                </a:lnTo>
                <a:lnTo>
                  <a:pt x="11385309" y="3234467"/>
                </a:lnTo>
                <a:lnTo>
                  <a:pt x="11372999" y="3226216"/>
                </a:lnTo>
                <a:lnTo>
                  <a:pt x="11361483" y="3217964"/>
                </a:lnTo>
                <a:lnTo>
                  <a:pt x="11349968" y="3209395"/>
                </a:lnTo>
                <a:lnTo>
                  <a:pt x="11338849" y="3200826"/>
                </a:lnTo>
                <a:lnTo>
                  <a:pt x="11328127" y="3191622"/>
                </a:lnTo>
                <a:lnTo>
                  <a:pt x="11317803" y="3183053"/>
                </a:lnTo>
                <a:lnTo>
                  <a:pt x="11307081" y="3173532"/>
                </a:lnTo>
                <a:lnTo>
                  <a:pt x="11297154" y="3164010"/>
                </a:lnTo>
                <a:lnTo>
                  <a:pt x="11287226" y="3154172"/>
                </a:lnTo>
                <a:lnTo>
                  <a:pt x="11277696" y="3143698"/>
                </a:lnTo>
                <a:lnTo>
                  <a:pt x="11268166" y="3133542"/>
                </a:lnTo>
                <a:lnTo>
                  <a:pt x="11259430" y="3123069"/>
                </a:lnTo>
                <a:lnTo>
                  <a:pt x="11250694" y="3112278"/>
                </a:lnTo>
                <a:lnTo>
                  <a:pt x="11241958" y="3101170"/>
                </a:lnTo>
                <a:lnTo>
                  <a:pt x="11234016" y="3090062"/>
                </a:lnTo>
                <a:lnTo>
                  <a:pt x="11225677" y="3078637"/>
                </a:lnTo>
                <a:lnTo>
                  <a:pt x="11218132" y="3066894"/>
                </a:lnTo>
                <a:lnTo>
                  <a:pt x="11210587" y="3054516"/>
                </a:lnTo>
                <a:lnTo>
                  <a:pt x="11203439" y="3042456"/>
                </a:lnTo>
                <a:lnTo>
                  <a:pt x="11196689" y="3030078"/>
                </a:lnTo>
                <a:lnTo>
                  <a:pt x="11189541" y="3017066"/>
                </a:lnTo>
                <a:lnTo>
                  <a:pt x="11183187" y="3004054"/>
                </a:lnTo>
                <a:lnTo>
                  <a:pt x="11177231" y="2990724"/>
                </a:lnTo>
                <a:lnTo>
                  <a:pt x="11171274" y="2977077"/>
                </a:lnTo>
                <a:lnTo>
                  <a:pt x="11165715" y="2963112"/>
                </a:lnTo>
                <a:lnTo>
                  <a:pt x="11160156" y="2948830"/>
                </a:lnTo>
                <a:lnTo>
                  <a:pt x="11154993" y="2934549"/>
                </a:lnTo>
                <a:lnTo>
                  <a:pt x="11150228" y="2919632"/>
                </a:lnTo>
                <a:lnTo>
                  <a:pt x="11145463" y="2904715"/>
                </a:lnTo>
                <a:lnTo>
                  <a:pt x="11141095" y="2889481"/>
                </a:lnTo>
                <a:lnTo>
                  <a:pt x="11136727" y="2873930"/>
                </a:lnTo>
                <a:lnTo>
                  <a:pt x="11133153" y="2857744"/>
                </a:lnTo>
                <a:lnTo>
                  <a:pt x="11129182" y="2841558"/>
                </a:lnTo>
                <a:lnTo>
                  <a:pt x="11125608" y="2825055"/>
                </a:lnTo>
                <a:lnTo>
                  <a:pt x="11122829" y="2808234"/>
                </a:lnTo>
                <a:lnTo>
                  <a:pt x="11119652" y="2791095"/>
                </a:lnTo>
                <a:lnTo>
                  <a:pt x="11117269" y="2773640"/>
                </a:lnTo>
                <a:lnTo>
                  <a:pt x="11114887" y="2755867"/>
                </a:lnTo>
                <a:lnTo>
                  <a:pt x="11112901" y="2737777"/>
                </a:lnTo>
                <a:lnTo>
                  <a:pt x="11110519" y="2719686"/>
                </a:lnTo>
                <a:lnTo>
                  <a:pt x="11109327" y="2700961"/>
                </a:lnTo>
                <a:lnTo>
                  <a:pt x="11107739" y="2681919"/>
                </a:lnTo>
                <a:lnTo>
                  <a:pt x="11106945" y="2662559"/>
                </a:lnTo>
                <a:lnTo>
                  <a:pt x="11105754" y="2642882"/>
                </a:lnTo>
                <a:lnTo>
                  <a:pt x="11104959" y="2622887"/>
                </a:lnTo>
                <a:lnTo>
                  <a:pt x="11104562" y="2581311"/>
                </a:lnTo>
                <a:lnTo>
                  <a:pt x="11104959" y="2564173"/>
                </a:lnTo>
                <a:lnTo>
                  <a:pt x="11105356" y="2547352"/>
                </a:lnTo>
                <a:lnTo>
                  <a:pt x="11106548" y="2530531"/>
                </a:lnTo>
                <a:lnTo>
                  <a:pt x="11107739" y="2514028"/>
                </a:lnTo>
                <a:lnTo>
                  <a:pt x="11108930" y="2498159"/>
                </a:lnTo>
                <a:lnTo>
                  <a:pt x="11110916" y="2482290"/>
                </a:lnTo>
                <a:lnTo>
                  <a:pt x="11113298" y="2466421"/>
                </a:lnTo>
                <a:lnTo>
                  <a:pt x="11115681" y="2451188"/>
                </a:lnTo>
                <a:lnTo>
                  <a:pt x="11118858" y="2436271"/>
                </a:lnTo>
                <a:lnTo>
                  <a:pt x="11122034" y="2421672"/>
                </a:lnTo>
                <a:lnTo>
                  <a:pt x="11125608" y="2406755"/>
                </a:lnTo>
                <a:lnTo>
                  <a:pt x="11129579" y="2392791"/>
                </a:lnTo>
                <a:lnTo>
                  <a:pt x="11133947" y="2378509"/>
                </a:lnTo>
                <a:lnTo>
                  <a:pt x="11138315" y="2364862"/>
                </a:lnTo>
                <a:lnTo>
                  <a:pt x="11143478" y="2351215"/>
                </a:lnTo>
                <a:lnTo>
                  <a:pt x="11148640" y="2337885"/>
                </a:lnTo>
                <a:lnTo>
                  <a:pt x="11154199" y="2325190"/>
                </a:lnTo>
                <a:lnTo>
                  <a:pt x="11160156" y="2312178"/>
                </a:lnTo>
                <a:lnTo>
                  <a:pt x="11166112" y="2299483"/>
                </a:lnTo>
                <a:lnTo>
                  <a:pt x="11172466" y="2287422"/>
                </a:lnTo>
                <a:lnTo>
                  <a:pt x="11179216" y="2275362"/>
                </a:lnTo>
                <a:lnTo>
                  <a:pt x="11186364" y="2263302"/>
                </a:lnTo>
                <a:lnTo>
                  <a:pt x="11193909" y="2251876"/>
                </a:lnTo>
                <a:lnTo>
                  <a:pt x="11201454" y="2240451"/>
                </a:lnTo>
                <a:lnTo>
                  <a:pt x="11209396" y="2229343"/>
                </a:lnTo>
                <a:lnTo>
                  <a:pt x="11217735" y="2218552"/>
                </a:lnTo>
                <a:lnTo>
                  <a:pt x="11226074" y="2207761"/>
                </a:lnTo>
                <a:lnTo>
                  <a:pt x="11235207" y="2196971"/>
                </a:lnTo>
                <a:lnTo>
                  <a:pt x="11244737" y="2186815"/>
                </a:lnTo>
                <a:lnTo>
                  <a:pt x="11254268" y="2176659"/>
                </a:lnTo>
                <a:lnTo>
                  <a:pt x="11263798" y="2166820"/>
                </a:lnTo>
                <a:lnTo>
                  <a:pt x="11273725" y="2157299"/>
                </a:lnTo>
                <a:lnTo>
                  <a:pt x="11284050" y="2148095"/>
                </a:lnTo>
                <a:lnTo>
                  <a:pt x="11294771" y="2138574"/>
                </a:lnTo>
                <a:lnTo>
                  <a:pt x="11305890" y="2129687"/>
                </a:lnTo>
                <a:lnTo>
                  <a:pt x="11317009" y="2121118"/>
                </a:lnTo>
                <a:lnTo>
                  <a:pt x="11328524" y="2112549"/>
                </a:lnTo>
                <a:lnTo>
                  <a:pt x="11340040" y="2104297"/>
                </a:lnTo>
                <a:lnTo>
                  <a:pt x="11351953" y="2096046"/>
                </a:lnTo>
                <a:lnTo>
                  <a:pt x="11364660" y="2087794"/>
                </a:lnTo>
                <a:lnTo>
                  <a:pt x="11376970" y="2079859"/>
                </a:lnTo>
                <a:lnTo>
                  <a:pt x="11390074" y="2072560"/>
                </a:lnTo>
                <a:lnTo>
                  <a:pt x="11402781" y="2064943"/>
                </a:lnTo>
                <a:lnTo>
                  <a:pt x="11416283" y="2057643"/>
                </a:lnTo>
                <a:lnTo>
                  <a:pt x="11429784" y="2050661"/>
                </a:lnTo>
                <a:lnTo>
                  <a:pt x="11443682" y="2043996"/>
                </a:lnTo>
                <a:lnTo>
                  <a:pt x="11457581" y="2037014"/>
                </a:lnTo>
                <a:lnTo>
                  <a:pt x="11471876" y="2030349"/>
                </a:lnTo>
                <a:lnTo>
                  <a:pt x="11486569" y="2024319"/>
                </a:lnTo>
                <a:lnTo>
                  <a:pt x="11501658" y="2017972"/>
                </a:lnTo>
                <a:lnTo>
                  <a:pt x="11516748" y="2011941"/>
                </a:lnTo>
                <a:lnTo>
                  <a:pt x="11531838" y="2006229"/>
                </a:lnTo>
                <a:lnTo>
                  <a:pt x="11547722" y="2000199"/>
                </a:lnTo>
                <a:lnTo>
                  <a:pt x="11562811" y="1994486"/>
                </a:lnTo>
                <a:lnTo>
                  <a:pt x="11579489" y="1989408"/>
                </a:lnTo>
                <a:lnTo>
                  <a:pt x="11595770" y="1984013"/>
                </a:lnTo>
                <a:lnTo>
                  <a:pt x="11612051" y="1979252"/>
                </a:lnTo>
                <a:lnTo>
                  <a:pt x="11628729" y="1974174"/>
                </a:lnTo>
                <a:lnTo>
                  <a:pt x="11645804" y="1969413"/>
                </a:lnTo>
                <a:lnTo>
                  <a:pt x="11663277" y="1964653"/>
                </a:lnTo>
                <a:lnTo>
                  <a:pt x="11697824" y="1955766"/>
                </a:lnTo>
                <a:lnTo>
                  <a:pt x="11733960" y="1947832"/>
                </a:lnTo>
                <a:lnTo>
                  <a:pt x="11770890" y="1939898"/>
                </a:lnTo>
                <a:lnTo>
                  <a:pt x="11808217" y="1932598"/>
                </a:lnTo>
                <a:lnTo>
                  <a:pt x="11847132" y="1925933"/>
                </a:lnTo>
                <a:lnTo>
                  <a:pt x="11886047" y="1919903"/>
                </a:lnTo>
                <a:lnTo>
                  <a:pt x="11926154" y="1914190"/>
                </a:lnTo>
                <a:lnTo>
                  <a:pt x="11966658" y="1909112"/>
                </a:lnTo>
                <a:lnTo>
                  <a:pt x="12008353" y="1904034"/>
                </a:lnTo>
                <a:lnTo>
                  <a:pt x="12050842" y="1899591"/>
                </a:lnTo>
                <a:lnTo>
                  <a:pt x="12094126" y="1895465"/>
                </a:lnTo>
                <a:lnTo>
                  <a:pt x="12137806" y="1891974"/>
                </a:lnTo>
                <a:lnTo>
                  <a:pt x="12181884" y="1888483"/>
                </a:lnTo>
                <a:lnTo>
                  <a:pt x="12227153" y="1885627"/>
                </a:lnTo>
                <a:lnTo>
                  <a:pt x="12273216" y="1883088"/>
                </a:lnTo>
                <a:lnTo>
                  <a:pt x="12319279" y="1880866"/>
                </a:lnTo>
                <a:lnTo>
                  <a:pt x="12366137" y="1878644"/>
                </a:lnTo>
                <a:lnTo>
                  <a:pt x="12413788" y="1876740"/>
                </a:lnTo>
                <a:lnTo>
                  <a:pt x="12462234" y="1875471"/>
                </a:lnTo>
                <a:lnTo>
                  <a:pt x="12511077" y="1874201"/>
                </a:lnTo>
                <a:lnTo>
                  <a:pt x="12560317" y="1872932"/>
                </a:lnTo>
                <a:lnTo>
                  <a:pt x="12610351" y="1872297"/>
                </a:lnTo>
                <a:lnTo>
                  <a:pt x="12711213" y="1871027"/>
                </a:lnTo>
                <a:lnTo>
                  <a:pt x="12814458" y="1870393"/>
                </a:lnTo>
                <a:close/>
                <a:moveTo>
                  <a:pt x="0" y="0"/>
                </a:moveTo>
                <a:lnTo>
                  <a:pt x="15944850" y="0"/>
                </a:lnTo>
                <a:lnTo>
                  <a:pt x="15944850" y="516255"/>
                </a:lnTo>
                <a:lnTo>
                  <a:pt x="12258583" y="516255"/>
                </a:lnTo>
                <a:lnTo>
                  <a:pt x="12141502" y="516573"/>
                </a:lnTo>
                <a:lnTo>
                  <a:pt x="12024421" y="517843"/>
                </a:lnTo>
                <a:lnTo>
                  <a:pt x="11908531" y="519430"/>
                </a:lnTo>
                <a:lnTo>
                  <a:pt x="11793831" y="521653"/>
                </a:lnTo>
                <a:lnTo>
                  <a:pt x="11679925" y="524510"/>
                </a:lnTo>
                <a:lnTo>
                  <a:pt x="11566813" y="528320"/>
                </a:lnTo>
                <a:lnTo>
                  <a:pt x="11454891" y="532765"/>
                </a:lnTo>
                <a:lnTo>
                  <a:pt x="11398931" y="534988"/>
                </a:lnTo>
                <a:lnTo>
                  <a:pt x="11344160" y="537845"/>
                </a:lnTo>
                <a:lnTo>
                  <a:pt x="11288597" y="540703"/>
                </a:lnTo>
                <a:lnTo>
                  <a:pt x="11234223" y="543560"/>
                </a:lnTo>
                <a:lnTo>
                  <a:pt x="11179453" y="547053"/>
                </a:lnTo>
                <a:lnTo>
                  <a:pt x="11125080" y="550545"/>
                </a:lnTo>
                <a:lnTo>
                  <a:pt x="11071104" y="554038"/>
                </a:lnTo>
                <a:lnTo>
                  <a:pt x="11017524" y="557848"/>
                </a:lnTo>
                <a:lnTo>
                  <a:pt x="10963945" y="561975"/>
                </a:lnTo>
                <a:lnTo>
                  <a:pt x="10910762" y="566420"/>
                </a:lnTo>
                <a:lnTo>
                  <a:pt x="10857977" y="570548"/>
                </a:lnTo>
                <a:lnTo>
                  <a:pt x="10805588" y="575310"/>
                </a:lnTo>
                <a:lnTo>
                  <a:pt x="10753199" y="580073"/>
                </a:lnTo>
                <a:lnTo>
                  <a:pt x="10701207" y="585153"/>
                </a:lnTo>
                <a:lnTo>
                  <a:pt x="10650009" y="590233"/>
                </a:lnTo>
                <a:lnTo>
                  <a:pt x="10598811" y="595948"/>
                </a:lnTo>
                <a:lnTo>
                  <a:pt x="10547613" y="601345"/>
                </a:lnTo>
                <a:lnTo>
                  <a:pt x="10496811" y="607378"/>
                </a:lnTo>
                <a:lnTo>
                  <a:pt x="10446804" y="613728"/>
                </a:lnTo>
                <a:lnTo>
                  <a:pt x="10396796" y="619760"/>
                </a:lnTo>
                <a:lnTo>
                  <a:pt x="10347186" y="626428"/>
                </a:lnTo>
                <a:lnTo>
                  <a:pt x="10297972" y="633413"/>
                </a:lnTo>
                <a:lnTo>
                  <a:pt x="10249155" y="640080"/>
                </a:lnTo>
                <a:lnTo>
                  <a:pt x="10200338" y="647383"/>
                </a:lnTo>
                <a:lnTo>
                  <a:pt x="10152315" y="655003"/>
                </a:lnTo>
                <a:lnTo>
                  <a:pt x="10104689" y="662623"/>
                </a:lnTo>
                <a:lnTo>
                  <a:pt x="10057063" y="670243"/>
                </a:lnTo>
                <a:lnTo>
                  <a:pt x="10009834" y="678498"/>
                </a:lnTo>
                <a:lnTo>
                  <a:pt x="9963001" y="687070"/>
                </a:lnTo>
                <a:lnTo>
                  <a:pt x="9916566" y="695643"/>
                </a:lnTo>
                <a:lnTo>
                  <a:pt x="9870527" y="704533"/>
                </a:lnTo>
                <a:lnTo>
                  <a:pt x="9825282" y="713740"/>
                </a:lnTo>
                <a:lnTo>
                  <a:pt x="9780037" y="722948"/>
                </a:lnTo>
                <a:lnTo>
                  <a:pt x="9734792" y="732790"/>
                </a:lnTo>
                <a:lnTo>
                  <a:pt x="9690738" y="742633"/>
                </a:lnTo>
                <a:lnTo>
                  <a:pt x="9646287" y="752475"/>
                </a:lnTo>
                <a:lnTo>
                  <a:pt x="9602630" y="762953"/>
                </a:lnTo>
                <a:lnTo>
                  <a:pt x="9559766" y="773430"/>
                </a:lnTo>
                <a:lnTo>
                  <a:pt x="9516903" y="784225"/>
                </a:lnTo>
                <a:lnTo>
                  <a:pt x="9474436" y="795338"/>
                </a:lnTo>
                <a:lnTo>
                  <a:pt x="9432366" y="807085"/>
                </a:lnTo>
                <a:lnTo>
                  <a:pt x="9391090" y="818515"/>
                </a:lnTo>
                <a:lnTo>
                  <a:pt x="9349814" y="830263"/>
                </a:lnTo>
                <a:lnTo>
                  <a:pt x="9308935" y="842328"/>
                </a:lnTo>
                <a:lnTo>
                  <a:pt x="9268849" y="855028"/>
                </a:lnTo>
                <a:lnTo>
                  <a:pt x="9228764" y="867728"/>
                </a:lnTo>
                <a:lnTo>
                  <a:pt x="9189472" y="880428"/>
                </a:lnTo>
                <a:lnTo>
                  <a:pt x="9150578" y="894080"/>
                </a:lnTo>
                <a:lnTo>
                  <a:pt x="9112080" y="907415"/>
                </a:lnTo>
                <a:lnTo>
                  <a:pt x="9073979" y="921068"/>
                </a:lnTo>
                <a:lnTo>
                  <a:pt x="9036275" y="935355"/>
                </a:lnTo>
                <a:lnTo>
                  <a:pt x="8999365" y="949325"/>
                </a:lnTo>
                <a:lnTo>
                  <a:pt x="8962851" y="964248"/>
                </a:lnTo>
                <a:lnTo>
                  <a:pt x="8926735" y="978853"/>
                </a:lnTo>
                <a:lnTo>
                  <a:pt x="8891015" y="994410"/>
                </a:lnTo>
                <a:lnTo>
                  <a:pt x="8855692" y="1009968"/>
                </a:lnTo>
                <a:lnTo>
                  <a:pt x="8821163" y="1025525"/>
                </a:lnTo>
                <a:lnTo>
                  <a:pt x="8787031" y="1041718"/>
                </a:lnTo>
                <a:lnTo>
                  <a:pt x="8752899" y="1057910"/>
                </a:lnTo>
                <a:lnTo>
                  <a:pt x="8719958" y="1074420"/>
                </a:lnTo>
                <a:lnTo>
                  <a:pt x="8687413" y="1091565"/>
                </a:lnTo>
                <a:lnTo>
                  <a:pt x="8655265" y="1108710"/>
                </a:lnTo>
                <a:lnTo>
                  <a:pt x="8623515" y="1126173"/>
                </a:lnTo>
                <a:lnTo>
                  <a:pt x="8592161" y="1143953"/>
                </a:lnTo>
                <a:lnTo>
                  <a:pt x="8561601" y="1162050"/>
                </a:lnTo>
                <a:lnTo>
                  <a:pt x="8531040" y="1180465"/>
                </a:lnTo>
                <a:lnTo>
                  <a:pt x="8501274" y="1199198"/>
                </a:lnTo>
                <a:lnTo>
                  <a:pt x="8472698" y="1218248"/>
                </a:lnTo>
                <a:lnTo>
                  <a:pt x="8443726" y="1237615"/>
                </a:lnTo>
                <a:lnTo>
                  <a:pt x="8415944" y="1257300"/>
                </a:lnTo>
                <a:lnTo>
                  <a:pt x="8388559" y="1277303"/>
                </a:lnTo>
                <a:lnTo>
                  <a:pt x="8361571" y="1297623"/>
                </a:lnTo>
                <a:lnTo>
                  <a:pt x="8334980" y="1318260"/>
                </a:lnTo>
                <a:lnTo>
                  <a:pt x="8309182" y="1339533"/>
                </a:lnTo>
                <a:lnTo>
                  <a:pt x="8283781" y="1360805"/>
                </a:lnTo>
                <a:lnTo>
                  <a:pt x="8259175" y="1382078"/>
                </a:lnTo>
                <a:lnTo>
                  <a:pt x="8234965" y="1403985"/>
                </a:lnTo>
                <a:lnTo>
                  <a:pt x="8211152" y="1426528"/>
                </a:lnTo>
                <a:lnTo>
                  <a:pt x="8188529" y="1449070"/>
                </a:lnTo>
                <a:lnTo>
                  <a:pt x="8166304" y="1471613"/>
                </a:lnTo>
                <a:lnTo>
                  <a:pt x="8144078" y="1495108"/>
                </a:lnTo>
                <a:lnTo>
                  <a:pt x="8122646" y="1518603"/>
                </a:lnTo>
                <a:lnTo>
                  <a:pt x="8102008" y="1542733"/>
                </a:lnTo>
                <a:lnTo>
                  <a:pt x="8082164" y="1566863"/>
                </a:lnTo>
                <a:lnTo>
                  <a:pt x="8062717" y="1591628"/>
                </a:lnTo>
                <a:lnTo>
                  <a:pt x="8043666" y="1616393"/>
                </a:lnTo>
                <a:lnTo>
                  <a:pt x="8025409" y="1641793"/>
                </a:lnTo>
                <a:lnTo>
                  <a:pt x="8007550" y="1667510"/>
                </a:lnTo>
                <a:lnTo>
                  <a:pt x="7990484" y="1693228"/>
                </a:lnTo>
                <a:lnTo>
                  <a:pt x="7974211" y="1719580"/>
                </a:lnTo>
                <a:lnTo>
                  <a:pt x="7958336" y="1746250"/>
                </a:lnTo>
                <a:lnTo>
                  <a:pt x="7943255" y="1773555"/>
                </a:lnTo>
                <a:lnTo>
                  <a:pt x="7928569" y="1800543"/>
                </a:lnTo>
                <a:lnTo>
                  <a:pt x="7915076" y="1828165"/>
                </a:lnTo>
                <a:lnTo>
                  <a:pt x="7901581" y="1856423"/>
                </a:lnTo>
                <a:lnTo>
                  <a:pt x="7888881" y="1884998"/>
                </a:lnTo>
                <a:lnTo>
                  <a:pt x="7876578" y="1913890"/>
                </a:lnTo>
                <a:lnTo>
                  <a:pt x="7865465" y="1942783"/>
                </a:lnTo>
                <a:lnTo>
                  <a:pt x="7854750" y="1972310"/>
                </a:lnTo>
                <a:lnTo>
                  <a:pt x="7844827" y="2002473"/>
                </a:lnTo>
                <a:lnTo>
                  <a:pt x="7835699" y="2032635"/>
                </a:lnTo>
                <a:lnTo>
                  <a:pt x="7826968" y="2063433"/>
                </a:lnTo>
                <a:lnTo>
                  <a:pt x="7818632" y="2094548"/>
                </a:lnTo>
                <a:lnTo>
                  <a:pt x="7811489" y="2125980"/>
                </a:lnTo>
                <a:lnTo>
                  <a:pt x="7805139" y="2157413"/>
                </a:lnTo>
                <a:lnTo>
                  <a:pt x="7799186" y="2189798"/>
                </a:lnTo>
                <a:lnTo>
                  <a:pt x="7793629" y="2222500"/>
                </a:lnTo>
                <a:lnTo>
                  <a:pt x="7789264" y="2255203"/>
                </a:lnTo>
                <a:lnTo>
                  <a:pt x="7785295" y="2288540"/>
                </a:lnTo>
                <a:lnTo>
                  <a:pt x="7781722" y="2322195"/>
                </a:lnTo>
                <a:lnTo>
                  <a:pt x="7779342" y="2356485"/>
                </a:lnTo>
                <a:lnTo>
                  <a:pt x="7777753" y="2391093"/>
                </a:lnTo>
                <a:lnTo>
                  <a:pt x="7776564" y="2425701"/>
                </a:lnTo>
                <a:lnTo>
                  <a:pt x="7776167" y="2461260"/>
                </a:lnTo>
                <a:lnTo>
                  <a:pt x="7776564" y="2492058"/>
                </a:lnTo>
                <a:lnTo>
                  <a:pt x="7777753" y="2522855"/>
                </a:lnTo>
                <a:lnTo>
                  <a:pt x="7779342" y="2553653"/>
                </a:lnTo>
                <a:lnTo>
                  <a:pt x="7781325" y="2584450"/>
                </a:lnTo>
                <a:lnTo>
                  <a:pt x="7784500" y="2614930"/>
                </a:lnTo>
                <a:lnTo>
                  <a:pt x="7788470" y="2645093"/>
                </a:lnTo>
                <a:lnTo>
                  <a:pt x="7792439" y="2675573"/>
                </a:lnTo>
                <a:lnTo>
                  <a:pt x="7797598" y="2705418"/>
                </a:lnTo>
                <a:lnTo>
                  <a:pt x="7803948" y="2735580"/>
                </a:lnTo>
                <a:lnTo>
                  <a:pt x="7810298" y="2765425"/>
                </a:lnTo>
                <a:lnTo>
                  <a:pt x="7817443" y="2794953"/>
                </a:lnTo>
                <a:lnTo>
                  <a:pt x="7825776" y="2824480"/>
                </a:lnTo>
                <a:lnTo>
                  <a:pt x="7834111" y="2854008"/>
                </a:lnTo>
                <a:lnTo>
                  <a:pt x="7844033" y="2883535"/>
                </a:lnTo>
                <a:lnTo>
                  <a:pt x="7853955" y="2912428"/>
                </a:lnTo>
                <a:lnTo>
                  <a:pt x="7865069" y="2941003"/>
                </a:lnTo>
                <a:lnTo>
                  <a:pt x="7876578" y="2969895"/>
                </a:lnTo>
                <a:lnTo>
                  <a:pt x="7889278" y="2998471"/>
                </a:lnTo>
                <a:lnTo>
                  <a:pt x="7902376" y="3026728"/>
                </a:lnTo>
                <a:lnTo>
                  <a:pt x="7916663" y="3054985"/>
                </a:lnTo>
                <a:lnTo>
                  <a:pt x="7931349" y="3082925"/>
                </a:lnTo>
                <a:lnTo>
                  <a:pt x="7947224" y="3110865"/>
                </a:lnTo>
                <a:lnTo>
                  <a:pt x="7963495" y="3138488"/>
                </a:lnTo>
                <a:lnTo>
                  <a:pt x="7980561" y="3165793"/>
                </a:lnTo>
                <a:lnTo>
                  <a:pt x="7998818" y="3193098"/>
                </a:lnTo>
                <a:lnTo>
                  <a:pt x="8017472" y="3219768"/>
                </a:lnTo>
                <a:lnTo>
                  <a:pt x="8036919" y="3246755"/>
                </a:lnTo>
                <a:lnTo>
                  <a:pt x="8057557" y="3273425"/>
                </a:lnTo>
                <a:lnTo>
                  <a:pt x="8078592" y="3299778"/>
                </a:lnTo>
                <a:lnTo>
                  <a:pt x="8100818" y="3325495"/>
                </a:lnTo>
                <a:lnTo>
                  <a:pt x="8123440" y="3351530"/>
                </a:lnTo>
                <a:lnTo>
                  <a:pt x="8147253" y="3377248"/>
                </a:lnTo>
                <a:lnTo>
                  <a:pt x="8172257" y="3402330"/>
                </a:lnTo>
                <a:lnTo>
                  <a:pt x="8197657" y="3427730"/>
                </a:lnTo>
                <a:lnTo>
                  <a:pt x="8223852" y="3452495"/>
                </a:lnTo>
                <a:lnTo>
                  <a:pt x="8250840" y="3476943"/>
                </a:lnTo>
                <a:lnTo>
                  <a:pt x="8279019" y="3501708"/>
                </a:lnTo>
                <a:lnTo>
                  <a:pt x="8307991" y="3525520"/>
                </a:lnTo>
                <a:lnTo>
                  <a:pt x="8337361" y="3549333"/>
                </a:lnTo>
                <a:lnTo>
                  <a:pt x="8368318" y="3572828"/>
                </a:lnTo>
                <a:lnTo>
                  <a:pt x="8399672" y="3596005"/>
                </a:lnTo>
                <a:lnTo>
                  <a:pt x="8432216" y="3619183"/>
                </a:lnTo>
                <a:lnTo>
                  <a:pt x="8465554" y="3641725"/>
                </a:lnTo>
                <a:lnTo>
                  <a:pt x="8499687" y="3664268"/>
                </a:lnTo>
                <a:lnTo>
                  <a:pt x="8535009" y="3686493"/>
                </a:lnTo>
                <a:lnTo>
                  <a:pt x="8571126" y="3708400"/>
                </a:lnTo>
                <a:lnTo>
                  <a:pt x="8608036" y="3729673"/>
                </a:lnTo>
                <a:lnTo>
                  <a:pt x="8646137" y="3750945"/>
                </a:lnTo>
                <a:lnTo>
                  <a:pt x="8684635" y="3771583"/>
                </a:lnTo>
                <a:lnTo>
                  <a:pt x="8724720" y="3792538"/>
                </a:lnTo>
                <a:lnTo>
                  <a:pt x="8765599" y="3812858"/>
                </a:lnTo>
                <a:lnTo>
                  <a:pt x="8807272" y="3832860"/>
                </a:lnTo>
                <a:lnTo>
                  <a:pt x="8849739" y="3852228"/>
                </a:lnTo>
                <a:lnTo>
                  <a:pt x="8893396" y="3871595"/>
                </a:lnTo>
                <a:lnTo>
                  <a:pt x="8938244" y="3890645"/>
                </a:lnTo>
                <a:lnTo>
                  <a:pt x="8983489" y="3909060"/>
                </a:lnTo>
                <a:lnTo>
                  <a:pt x="9029925" y="3927475"/>
                </a:lnTo>
                <a:lnTo>
                  <a:pt x="9077551" y="3944938"/>
                </a:lnTo>
                <a:lnTo>
                  <a:pt x="9125971" y="3962718"/>
                </a:lnTo>
                <a:lnTo>
                  <a:pt x="9175582" y="3979863"/>
                </a:lnTo>
                <a:lnTo>
                  <a:pt x="9225986" y="3996690"/>
                </a:lnTo>
                <a:lnTo>
                  <a:pt x="9277581" y="4013200"/>
                </a:lnTo>
                <a:lnTo>
                  <a:pt x="9330367" y="4029393"/>
                </a:lnTo>
                <a:lnTo>
                  <a:pt x="9383549" y="4044950"/>
                </a:lnTo>
                <a:lnTo>
                  <a:pt x="9383549" y="4064953"/>
                </a:lnTo>
                <a:lnTo>
                  <a:pt x="9313697" y="4086543"/>
                </a:lnTo>
                <a:lnTo>
                  <a:pt x="9245433" y="4108133"/>
                </a:lnTo>
                <a:lnTo>
                  <a:pt x="9178757" y="4129723"/>
                </a:lnTo>
                <a:lnTo>
                  <a:pt x="9114064" y="4150995"/>
                </a:lnTo>
                <a:lnTo>
                  <a:pt x="9050563" y="4172268"/>
                </a:lnTo>
                <a:lnTo>
                  <a:pt x="8989046" y="4193540"/>
                </a:lnTo>
                <a:lnTo>
                  <a:pt x="8929116" y="4214813"/>
                </a:lnTo>
                <a:lnTo>
                  <a:pt x="8870774" y="4236403"/>
                </a:lnTo>
                <a:lnTo>
                  <a:pt x="8814019" y="4257675"/>
                </a:lnTo>
                <a:lnTo>
                  <a:pt x="8758456" y="4278948"/>
                </a:lnTo>
                <a:lnTo>
                  <a:pt x="8704876" y="4300538"/>
                </a:lnTo>
                <a:lnTo>
                  <a:pt x="8652487" y="4321810"/>
                </a:lnTo>
                <a:lnTo>
                  <a:pt x="8602083" y="4343718"/>
                </a:lnTo>
                <a:lnTo>
                  <a:pt x="8552869" y="4365308"/>
                </a:lnTo>
                <a:lnTo>
                  <a:pt x="8505243" y="4386898"/>
                </a:lnTo>
                <a:lnTo>
                  <a:pt x="8458807" y="4408805"/>
                </a:lnTo>
                <a:lnTo>
                  <a:pt x="8413959" y="4431030"/>
                </a:lnTo>
                <a:lnTo>
                  <a:pt x="8370302" y="4452938"/>
                </a:lnTo>
                <a:lnTo>
                  <a:pt x="8328233" y="4475163"/>
                </a:lnTo>
                <a:lnTo>
                  <a:pt x="8288147" y="4498023"/>
                </a:lnTo>
                <a:lnTo>
                  <a:pt x="8248459" y="4520565"/>
                </a:lnTo>
                <a:lnTo>
                  <a:pt x="8210358" y="4543108"/>
                </a:lnTo>
                <a:lnTo>
                  <a:pt x="8191704" y="4554855"/>
                </a:lnTo>
                <a:lnTo>
                  <a:pt x="8173844" y="4566285"/>
                </a:lnTo>
                <a:lnTo>
                  <a:pt x="8155985" y="4578033"/>
                </a:lnTo>
                <a:lnTo>
                  <a:pt x="8138125" y="4589463"/>
                </a:lnTo>
                <a:lnTo>
                  <a:pt x="8121059" y="4601210"/>
                </a:lnTo>
                <a:lnTo>
                  <a:pt x="8104389" y="4613275"/>
                </a:lnTo>
                <a:lnTo>
                  <a:pt x="8087720" y="4625023"/>
                </a:lnTo>
                <a:lnTo>
                  <a:pt x="8071051" y="4636770"/>
                </a:lnTo>
                <a:lnTo>
                  <a:pt x="8055176" y="4648835"/>
                </a:lnTo>
                <a:lnTo>
                  <a:pt x="8040094" y="4661218"/>
                </a:lnTo>
                <a:lnTo>
                  <a:pt x="8024616" y="4672965"/>
                </a:lnTo>
                <a:lnTo>
                  <a:pt x="8009534" y="4685348"/>
                </a:lnTo>
                <a:lnTo>
                  <a:pt x="7994452" y="4697413"/>
                </a:lnTo>
                <a:lnTo>
                  <a:pt x="7979768" y="4710113"/>
                </a:lnTo>
                <a:lnTo>
                  <a:pt x="7965481" y="4722178"/>
                </a:lnTo>
                <a:lnTo>
                  <a:pt x="7951986" y="4734560"/>
                </a:lnTo>
                <a:lnTo>
                  <a:pt x="7938095" y="4747260"/>
                </a:lnTo>
                <a:lnTo>
                  <a:pt x="7924999" y="4759960"/>
                </a:lnTo>
                <a:lnTo>
                  <a:pt x="7911901" y="4772660"/>
                </a:lnTo>
                <a:lnTo>
                  <a:pt x="7899201" y="4785360"/>
                </a:lnTo>
                <a:lnTo>
                  <a:pt x="7886501" y="4798378"/>
                </a:lnTo>
                <a:lnTo>
                  <a:pt x="7874594" y="4811395"/>
                </a:lnTo>
                <a:lnTo>
                  <a:pt x="7862687" y="4824413"/>
                </a:lnTo>
                <a:lnTo>
                  <a:pt x="7851177" y="4837748"/>
                </a:lnTo>
                <a:lnTo>
                  <a:pt x="7839271" y="4850765"/>
                </a:lnTo>
                <a:lnTo>
                  <a:pt x="7828158" y="4864418"/>
                </a:lnTo>
                <a:lnTo>
                  <a:pt x="7817443" y="4877753"/>
                </a:lnTo>
                <a:lnTo>
                  <a:pt x="7806726" y="4891088"/>
                </a:lnTo>
                <a:lnTo>
                  <a:pt x="7796407" y="4905058"/>
                </a:lnTo>
                <a:lnTo>
                  <a:pt x="7786089" y="4918710"/>
                </a:lnTo>
                <a:lnTo>
                  <a:pt x="7776167" y="4932680"/>
                </a:lnTo>
                <a:lnTo>
                  <a:pt x="7767038" y="4946650"/>
                </a:lnTo>
                <a:lnTo>
                  <a:pt x="7757513" y="4960938"/>
                </a:lnTo>
                <a:lnTo>
                  <a:pt x="7748385" y="4974908"/>
                </a:lnTo>
                <a:lnTo>
                  <a:pt x="7739255" y="4989195"/>
                </a:lnTo>
                <a:lnTo>
                  <a:pt x="7730921" y="5003483"/>
                </a:lnTo>
                <a:lnTo>
                  <a:pt x="7722190" y="5017770"/>
                </a:lnTo>
                <a:lnTo>
                  <a:pt x="7713856" y="5032693"/>
                </a:lnTo>
                <a:lnTo>
                  <a:pt x="7706314" y="5047615"/>
                </a:lnTo>
                <a:lnTo>
                  <a:pt x="7698773" y="5062220"/>
                </a:lnTo>
                <a:lnTo>
                  <a:pt x="7691233" y="5077460"/>
                </a:lnTo>
                <a:lnTo>
                  <a:pt x="7684088" y="5092383"/>
                </a:lnTo>
                <a:lnTo>
                  <a:pt x="7676548" y="5107623"/>
                </a:lnTo>
                <a:lnTo>
                  <a:pt x="7669802" y="5122863"/>
                </a:lnTo>
                <a:lnTo>
                  <a:pt x="7657101" y="5154295"/>
                </a:lnTo>
                <a:lnTo>
                  <a:pt x="7644797" y="5185728"/>
                </a:lnTo>
                <a:lnTo>
                  <a:pt x="7633684" y="5217795"/>
                </a:lnTo>
                <a:lnTo>
                  <a:pt x="7622968" y="5250815"/>
                </a:lnTo>
                <a:lnTo>
                  <a:pt x="7613443" y="5283835"/>
                </a:lnTo>
                <a:lnTo>
                  <a:pt x="7604711" y="5317808"/>
                </a:lnTo>
                <a:lnTo>
                  <a:pt x="7596377" y="5352098"/>
                </a:lnTo>
                <a:lnTo>
                  <a:pt x="7588836" y="5387340"/>
                </a:lnTo>
                <a:lnTo>
                  <a:pt x="7582089" y="5422583"/>
                </a:lnTo>
                <a:lnTo>
                  <a:pt x="7576136" y="5459095"/>
                </a:lnTo>
                <a:lnTo>
                  <a:pt x="7570579" y="5495925"/>
                </a:lnTo>
                <a:lnTo>
                  <a:pt x="7565818" y="5533708"/>
                </a:lnTo>
                <a:lnTo>
                  <a:pt x="7562246" y="5571808"/>
                </a:lnTo>
                <a:lnTo>
                  <a:pt x="7558674" y="5610860"/>
                </a:lnTo>
                <a:lnTo>
                  <a:pt x="7555498" y="5650230"/>
                </a:lnTo>
                <a:lnTo>
                  <a:pt x="7553116" y="5690553"/>
                </a:lnTo>
                <a:lnTo>
                  <a:pt x="7551132" y="5731510"/>
                </a:lnTo>
                <a:lnTo>
                  <a:pt x="7549941" y="5773738"/>
                </a:lnTo>
                <a:lnTo>
                  <a:pt x="7549544" y="5815965"/>
                </a:lnTo>
                <a:lnTo>
                  <a:pt x="7549148" y="5859463"/>
                </a:lnTo>
                <a:lnTo>
                  <a:pt x="7549544" y="5895658"/>
                </a:lnTo>
                <a:lnTo>
                  <a:pt x="7550338" y="5931535"/>
                </a:lnTo>
                <a:lnTo>
                  <a:pt x="7552322" y="5967095"/>
                </a:lnTo>
                <a:lnTo>
                  <a:pt x="7554307" y="6002338"/>
                </a:lnTo>
                <a:lnTo>
                  <a:pt x="7557085" y="6037263"/>
                </a:lnTo>
                <a:lnTo>
                  <a:pt x="7560260" y="6071870"/>
                </a:lnTo>
                <a:lnTo>
                  <a:pt x="7564229" y="6106160"/>
                </a:lnTo>
                <a:lnTo>
                  <a:pt x="7568993" y="6140133"/>
                </a:lnTo>
                <a:lnTo>
                  <a:pt x="7574152" y="6173470"/>
                </a:lnTo>
                <a:lnTo>
                  <a:pt x="7580105" y="6207125"/>
                </a:lnTo>
                <a:lnTo>
                  <a:pt x="7586455" y="6239828"/>
                </a:lnTo>
                <a:lnTo>
                  <a:pt x="7593202" y="6272213"/>
                </a:lnTo>
                <a:lnTo>
                  <a:pt x="7601139" y="6304915"/>
                </a:lnTo>
                <a:lnTo>
                  <a:pt x="7609475" y="6336665"/>
                </a:lnTo>
                <a:lnTo>
                  <a:pt x="7617809" y="6368415"/>
                </a:lnTo>
                <a:lnTo>
                  <a:pt x="7627334" y="6399848"/>
                </a:lnTo>
                <a:lnTo>
                  <a:pt x="7637654" y="6430963"/>
                </a:lnTo>
                <a:lnTo>
                  <a:pt x="7647972" y="6461443"/>
                </a:lnTo>
                <a:lnTo>
                  <a:pt x="7659085" y="6491923"/>
                </a:lnTo>
                <a:lnTo>
                  <a:pt x="7670991" y="6521768"/>
                </a:lnTo>
                <a:lnTo>
                  <a:pt x="7683295" y="6551613"/>
                </a:lnTo>
                <a:lnTo>
                  <a:pt x="7696392" y="6580823"/>
                </a:lnTo>
                <a:lnTo>
                  <a:pt x="7709887" y="6610033"/>
                </a:lnTo>
                <a:lnTo>
                  <a:pt x="7723777" y="6638925"/>
                </a:lnTo>
                <a:lnTo>
                  <a:pt x="7738463" y="6667183"/>
                </a:lnTo>
                <a:lnTo>
                  <a:pt x="7753543" y="6695440"/>
                </a:lnTo>
                <a:lnTo>
                  <a:pt x="7769419" y="6723380"/>
                </a:lnTo>
                <a:lnTo>
                  <a:pt x="7786089" y="6751003"/>
                </a:lnTo>
                <a:lnTo>
                  <a:pt x="7802757" y="6778308"/>
                </a:lnTo>
                <a:lnTo>
                  <a:pt x="7820618" y="6805295"/>
                </a:lnTo>
                <a:lnTo>
                  <a:pt x="7838477" y="6831648"/>
                </a:lnTo>
                <a:lnTo>
                  <a:pt x="7857527" y="6858000"/>
                </a:lnTo>
                <a:lnTo>
                  <a:pt x="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0F7823-487B-4C98-8EB1-4F10EC88A0C5}"/>
              </a:ext>
            </a:extLst>
          </p:cNvPr>
          <p:cNvSpPr>
            <a:spLocks noGrp="1"/>
          </p:cNvSpPr>
          <p:nvPr>
            <p:ph type="title"/>
          </p:nvPr>
        </p:nvSpPr>
        <p:spPr>
          <a:xfrm>
            <a:off x="6718041" y="2068967"/>
            <a:ext cx="4629408"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9CAA3EF1-E85C-426D-8C7D-F09C414AF7E5}"/>
              </a:ext>
            </a:extLst>
          </p:cNvPr>
          <p:cNvSpPr>
            <a:spLocks noGrp="1"/>
          </p:cNvSpPr>
          <p:nvPr>
            <p:ph type="body" idx="1"/>
          </p:nvPr>
        </p:nvSpPr>
        <p:spPr>
          <a:xfrm>
            <a:off x="6718040" y="3688558"/>
            <a:ext cx="4629409"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Tree>
    <p:extLst>
      <p:ext uri="{BB962C8B-B14F-4D97-AF65-F5344CB8AC3E}">
        <p14:creationId xmlns:p14="http://schemas.microsoft.com/office/powerpoint/2010/main" val="138841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C">
    <p:bg>
      <p:bgPr>
        <a:solidFill>
          <a:schemeClr val="accent5"/>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AADC937A-0B88-4866-A560-4230E11E235E}"/>
              </a:ext>
            </a:extLst>
          </p:cNvPr>
          <p:cNvSpPr>
            <a:spLocks/>
          </p:cNvSpPr>
          <p:nvPr userDrawn="1"/>
        </p:nvSpPr>
        <p:spPr bwMode="auto">
          <a:xfrm flipH="1">
            <a:off x="1333500" y="1333501"/>
            <a:ext cx="10858500" cy="5524499"/>
          </a:xfrm>
          <a:custGeom>
            <a:avLst/>
            <a:gdLst>
              <a:gd name="T0" fmla="*/ 31635 w 38998"/>
              <a:gd name="T1" fmla="*/ 4672 h 20250"/>
              <a:gd name="T2" fmla="*/ 31748 w 38998"/>
              <a:gd name="T3" fmla="*/ 3514 h 20250"/>
              <a:gd name="T4" fmla="*/ 31854 w 38998"/>
              <a:gd name="T5" fmla="*/ 2565 h 20250"/>
              <a:gd name="T6" fmla="*/ 32008 w 38998"/>
              <a:gd name="T7" fmla="*/ 1835 h 20250"/>
              <a:gd name="T8" fmla="*/ 32169 w 38998"/>
              <a:gd name="T9" fmla="*/ 1512 h 20250"/>
              <a:gd name="T10" fmla="*/ 32387 w 38998"/>
              <a:gd name="T11" fmla="*/ 1172 h 20250"/>
              <a:gd name="T12" fmla="*/ 32641 w 38998"/>
              <a:gd name="T13" fmla="*/ 876 h 20250"/>
              <a:gd name="T14" fmla="*/ 32934 w 38998"/>
              <a:gd name="T15" fmla="*/ 621 h 20250"/>
              <a:gd name="T16" fmla="*/ 33270 w 38998"/>
              <a:gd name="T17" fmla="*/ 409 h 20250"/>
              <a:gd name="T18" fmla="*/ 33655 w 38998"/>
              <a:gd name="T19" fmla="*/ 242 h 20250"/>
              <a:gd name="T20" fmla="*/ 34092 w 38998"/>
              <a:gd name="T21" fmla="*/ 117 h 20250"/>
              <a:gd name="T22" fmla="*/ 34586 w 38998"/>
              <a:gd name="T23" fmla="*/ 37 h 20250"/>
              <a:gd name="T24" fmla="*/ 35141 w 38998"/>
              <a:gd name="T25" fmla="*/ 2 h 20250"/>
              <a:gd name="T26" fmla="*/ 35872 w 38998"/>
              <a:gd name="T27" fmla="*/ 20 h 20250"/>
              <a:gd name="T28" fmla="*/ 36714 w 38998"/>
              <a:gd name="T29" fmla="*/ 142 h 20250"/>
              <a:gd name="T30" fmla="*/ 37074 w 38998"/>
              <a:gd name="T31" fmla="*/ 242 h 20250"/>
              <a:gd name="T32" fmla="*/ 37394 w 38998"/>
              <a:gd name="T33" fmla="*/ 366 h 20250"/>
              <a:gd name="T34" fmla="*/ 37680 w 38998"/>
              <a:gd name="T35" fmla="*/ 513 h 20250"/>
              <a:gd name="T36" fmla="*/ 37930 w 38998"/>
              <a:gd name="T37" fmla="*/ 682 h 20250"/>
              <a:gd name="T38" fmla="*/ 38177 w 38998"/>
              <a:gd name="T39" fmla="*/ 898 h 20250"/>
              <a:gd name="T40" fmla="*/ 38516 w 38998"/>
              <a:gd name="T41" fmla="*/ 1332 h 20250"/>
              <a:gd name="T42" fmla="*/ 38751 w 38998"/>
              <a:gd name="T43" fmla="*/ 1827 h 20250"/>
              <a:gd name="T44" fmla="*/ 38900 w 38998"/>
              <a:gd name="T45" fmla="*/ 2373 h 20250"/>
              <a:gd name="T46" fmla="*/ 38977 w 38998"/>
              <a:gd name="T47" fmla="*/ 2957 h 20250"/>
              <a:gd name="T48" fmla="*/ 38998 w 38998"/>
              <a:gd name="T49" fmla="*/ 3566 h 20250"/>
              <a:gd name="T50" fmla="*/ 38984 w 38998"/>
              <a:gd name="T51" fmla="*/ 16106 h 20250"/>
              <a:gd name="T52" fmla="*/ 38907 w 38998"/>
              <a:gd name="T53" fmla="*/ 16677 h 20250"/>
              <a:gd name="T54" fmla="*/ 38754 w 38998"/>
              <a:gd name="T55" fmla="*/ 17212 h 20250"/>
              <a:gd name="T56" fmla="*/ 38510 w 38998"/>
              <a:gd name="T57" fmla="*/ 17700 h 20250"/>
              <a:gd name="T58" fmla="*/ 38164 w 38998"/>
              <a:gd name="T59" fmla="*/ 18132 h 20250"/>
              <a:gd name="T60" fmla="*/ 37705 w 38998"/>
              <a:gd name="T61" fmla="*/ 18495 h 20250"/>
              <a:gd name="T62" fmla="*/ 37117 w 38998"/>
              <a:gd name="T63" fmla="*/ 18782 h 20250"/>
              <a:gd name="T64" fmla="*/ 36388 w 38998"/>
              <a:gd name="T65" fmla="*/ 18980 h 20250"/>
              <a:gd name="T66" fmla="*/ 35508 w 38998"/>
              <a:gd name="T67" fmla="*/ 19080 h 20250"/>
              <a:gd name="T68" fmla="*/ 34770 w 38998"/>
              <a:gd name="T69" fmla="*/ 19082 h 20250"/>
              <a:gd name="T70" fmla="*/ 34112 w 38998"/>
              <a:gd name="T71" fmla="*/ 19009 h 20250"/>
              <a:gd name="T72" fmla="*/ 33541 w 38998"/>
              <a:gd name="T73" fmla="*/ 18862 h 20250"/>
              <a:gd name="T74" fmla="*/ 33049 w 38998"/>
              <a:gd name="T75" fmla="*/ 18650 h 20250"/>
              <a:gd name="T76" fmla="*/ 32634 w 38998"/>
              <a:gd name="T77" fmla="*/ 18377 h 20250"/>
              <a:gd name="T78" fmla="*/ 32286 w 38998"/>
              <a:gd name="T79" fmla="*/ 18054 h 20250"/>
              <a:gd name="T80" fmla="*/ 32002 w 38998"/>
              <a:gd name="T81" fmla="*/ 17684 h 20250"/>
              <a:gd name="T82" fmla="*/ 31774 w 38998"/>
              <a:gd name="T83" fmla="*/ 17276 h 20250"/>
              <a:gd name="T84" fmla="*/ 31597 w 38998"/>
              <a:gd name="T85" fmla="*/ 16836 h 20250"/>
              <a:gd name="T86" fmla="*/ 31464 w 38998"/>
              <a:gd name="T87" fmla="*/ 16372 h 20250"/>
              <a:gd name="T88" fmla="*/ 31362 w 38998"/>
              <a:gd name="T89" fmla="*/ 15821 h 20250"/>
              <a:gd name="T90" fmla="*/ 31277 w 38998"/>
              <a:gd name="T91" fmla="*/ 14830 h 20250"/>
              <a:gd name="T92" fmla="*/ 31272 w 38998"/>
              <a:gd name="T93" fmla="*/ 13854 h 20250"/>
              <a:gd name="T94" fmla="*/ 31316 w 38998"/>
              <a:gd name="T95" fmla="*/ 12377 h 20250"/>
              <a:gd name="T96" fmla="*/ 19500 w 38998"/>
              <a:gd name="T97" fmla="*/ 13005 h 20250"/>
              <a:gd name="T98" fmla="*/ 19597 w 38998"/>
              <a:gd name="T99" fmla="*/ 14581 h 20250"/>
              <a:gd name="T100" fmla="*/ 19790 w 38998"/>
              <a:gd name="T101" fmla="*/ 16316 h 20250"/>
              <a:gd name="T102" fmla="*/ 19990 w 38998"/>
              <a:gd name="T103" fmla="*/ 17512 h 20250"/>
              <a:gd name="T104" fmla="*/ 20161 w 38998"/>
              <a:gd name="T105" fmla="*/ 18270 h 20250"/>
              <a:gd name="T106" fmla="*/ 20358 w 38998"/>
              <a:gd name="T107" fmla="*/ 18929 h 20250"/>
              <a:gd name="T108" fmla="*/ 20543 w 38998"/>
              <a:gd name="T109" fmla="*/ 19379 h 20250"/>
              <a:gd name="T110" fmla="*/ 20771 w 38998"/>
              <a:gd name="T111" fmla="*/ 19824 h 20250"/>
              <a:gd name="T112" fmla="*/ 21029 w 38998"/>
              <a:gd name="T113" fmla="*/ 20250 h 20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998" h="20250">
                <a:moveTo>
                  <a:pt x="31546" y="5192"/>
                </a:moveTo>
                <a:lnTo>
                  <a:pt x="31546" y="5192"/>
                </a:lnTo>
                <a:lnTo>
                  <a:pt x="31567" y="5089"/>
                </a:lnTo>
                <a:lnTo>
                  <a:pt x="31586" y="4985"/>
                </a:lnTo>
                <a:lnTo>
                  <a:pt x="31604" y="4882"/>
                </a:lnTo>
                <a:lnTo>
                  <a:pt x="31620" y="4777"/>
                </a:lnTo>
                <a:lnTo>
                  <a:pt x="31635" y="4672"/>
                </a:lnTo>
                <a:lnTo>
                  <a:pt x="31649" y="4568"/>
                </a:lnTo>
                <a:lnTo>
                  <a:pt x="31660" y="4463"/>
                </a:lnTo>
                <a:lnTo>
                  <a:pt x="31672" y="4358"/>
                </a:lnTo>
                <a:lnTo>
                  <a:pt x="31683" y="4254"/>
                </a:lnTo>
                <a:lnTo>
                  <a:pt x="31694" y="4148"/>
                </a:lnTo>
                <a:lnTo>
                  <a:pt x="31712" y="3937"/>
                </a:lnTo>
                <a:lnTo>
                  <a:pt x="31748" y="3514"/>
                </a:lnTo>
                <a:lnTo>
                  <a:pt x="31767" y="3303"/>
                </a:lnTo>
                <a:lnTo>
                  <a:pt x="31787" y="3092"/>
                </a:lnTo>
                <a:lnTo>
                  <a:pt x="31799" y="2986"/>
                </a:lnTo>
                <a:lnTo>
                  <a:pt x="31810" y="2881"/>
                </a:lnTo>
                <a:lnTo>
                  <a:pt x="31823" y="2775"/>
                </a:lnTo>
                <a:lnTo>
                  <a:pt x="31838" y="2671"/>
                </a:lnTo>
                <a:lnTo>
                  <a:pt x="31854" y="2565"/>
                </a:lnTo>
                <a:lnTo>
                  <a:pt x="31871" y="2460"/>
                </a:lnTo>
                <a:lnTo>
                  <a:pt x="31888" y="2355"/>
                </a:lnTo>
                <a:lnTo>
                  <a:pt x="31908" y="2251"/>
                </a:lnTo>
                <a:lnTo>
                  <a:pt x="31931" y="2147"/>
                </a:lnTo>
                <a:lnTo>
                  <a:pt x="31955" y="2044"/>
                </a:lnTo>
                <a:lnTo>
                  <a:pt x="31979" y="1939"/>
                </a:lnTo>
                <a:lnTo>
                  <a:pt x="32008" y="1835"/>
                </a:lnTo>
                <a:lnTo>
                  <a:pt x="32008" y="1835"/>
                </a:lnTo>
                <a:lnTo>
                  <a:pt x="32033" y="1780"/>
                </a:lnTo>
                <a:lnTo>
                  <a:pt x="32058" y="1725"/>
                </a:lnTo>
                <a:lnTo>
                  <a:pt x="32086" y="1670"/>
                </a:lnTo>
                <a:lnTo>
                  <a:pt x="32113" y="1617"/>
                </a:lnTo>
                <a:lnTo>
                  <a:pt x="32141" y="1564"/>
                </a:lnTo>
                <a:lnTo>
                  <a:pt x="32169" y="1512"/>
                </a:lnTo>
                <a:lnTo>
                  <a:pt x="32198" y="1461"/>
                </a:lnTo>
                <a:lnTo>
                  <a:pt x="32229" y="1411"/>
                </a:lnTo>
                <a:lnTo>
                  <a:pt x="32258" y="1362"/>
                </a:lnTo>
                <a:lnTo>
                  <a:pt x="32290" y="1313"/>
                </a:lnTo>
                <a:lnTo>
                  <a:pt x="32322" y="1265"/>
                </a:lnTo>
                <a:lnTo>
                  <a:pt x="32354" y="1219"/>
                </a:lnTo>
                <a:lnTo>
                  <a:pt x="32387" y="1172"/>
                </a:lnTo>
                <a:lnTo>
                  <a:pt x="32421" y="1128"/>
                </a:lnTo>
                <a:lnTo>
                  <a:pt x="32455" y="1084"/>
                </a:lnTo>
                <a:lnTo>
                  <a:pt x="32491" y="1040"/>
                </a:lnTo>
                <a:lnTo>
                  <a:pt x="32527" y="998"/>
                </a:lnTo>
                <a:lnTo>
                  <a:pt x="32564" y="956"/>
                </a:lnTo>
                <a:lnTo>
                  <a:pt x="32602" y="915"/>
                </a:lnTo>
                <a:lnTo>
                  <a:pt x="32641" y="876"/>
                </a:lnTo>
                <a:lnTo>
                  <a:pt x="32680" y="836"/>
                </a:lnTo>
                <a:lnTo>
                  <a:pt x="32720" y="799"/>
                </a:lnTo>
                <a:lnTo>
                  <a:pt x="32761" y="762"/>
                </a:lnTo>
                <a:lnTo>
                  <a:pt x="32803" y="725"/>
                </a:lnTo>
                <a:lnTo>
                  <a:pt x="32845" y="690"/>
                </a:lnTo>
                <a:lnTo>
                  <a:pt x="32889" y="655"/>
                </a:lnTo>
                <a:lnTo>
                  <a:pt x="32934" y="621"/>
                </a:lnTo>
                <a:lnTo>
                  <a:pt x="32978" y="589"/>
                </a:lnTo>
                <a:lnTo>
                  <a:pt x="33025" y="556"/>
                </a:lnTo>
                <a:lnTo>
                  <a:pt x="33072" y="526"/>
                </a:lnTo>
                <a:lnTo>
                  <a:pt x="33120" y="495"/>
                </a:lnTo>
                <a:lnTo>
                  <a:pt x="33170" y="466"/>
                </a:lnTo>
                <a:lnTo>
                  <a:pt x="33219" y="437"/>
                </a:lnTo>
                <a:lnTo>
                  <a:pt x="33270" y="409"/>
                </a:lnTo>
                <a:lnTo>
                  <a:pt x="33322" y="383"/>
                </a:lnTo>
                <a:lnTo>
                  <a:pt x="33375" y="357"/>
                </a:lnTo>
                <a:lnTo>
                  <a:pt x="33430" y="333"/>
                </a:lnTo>
                <a:lnTo>
                  <a:pt x="33484" y="308"/>
                </a:lnTo>
                <a:lnTo>
                  <a:pt x="33541" y="285"/>
                </a:lnTo>
                <a:lnTo>
                  <a:pt x="33597" y="263"/>
                </a:lnTo>
                <a:lnTo>
                  <a:pt x="33655" y="242"/>
                </a:lnTo>
                <a:lnTo>
                  <a:pt x="33714" y="221"/>
                </a:lnTo>
                <a:lnTo>
                  <a:pt x="33774" y="202"/>
                </a:lnTo>
                <a:lnTo>
                  <a:pt x="33836" y="184"/>
                </a:lnTo>
                <a:lnTo>
                  <a:pt x="33898" y="165"/>
                </a:lnTo>
                <a:lnTo>
                  <a:pt x="33962" y="149"/>
                </a:lnTo>
                <a:lnTo>
                  <a:pt x="34027" y="133"/>
                </a:lnTo>
                <a:lnTo>
                  <a:pt x="34092" y="117"/>
                </a:lnTo>
                <a:lnTo>
                  <a:pt x="34159" y="104"/>
                </a:lnTo>
                <a:lnTo>
                  <a:pt x="34228" y="91"/>
                </a:lnTo>
                <a:lnTo>
                  <a:pt x="34296" y="78"/>
                </a:lnTo>
                <a:lnTo>
                  <a:pt x="34367" y="66"/>
                </a:lnTo>
                <a:lnTo>
                  <a:pt x="34439" y="56"/>
                </a:lnTo>
                <a:lnTo>
                  <a:pt x="34513" y="47"/>
                </a:lnTo>
                <a:lnTo>
                  <a:pt x="34586" y="37"/>
                </a:lnTo>
                <a:lnTo>
                  <a:pt x="34661" y="30"/>
                </a:lnTo>
                <a:lnTo>
                  <a:pt x="34738" y="23"/>
                </a:lnTo>
                <a:lnTo>
                  <a:pt x="34816" y="17"/>
                </a:lnTo>
                <a:lnTo>
                  <a:pt x="34895" y="12"/>
                </a:lnTo>
                <a:lnTo>
                  <a:pt x="34976" y="8"/>
                </a:lnTo>
                <a:lnTo>
                  <a:pt x="35057" y="5"/>
                </a:lnTo>
                <a:lnTo>
                  <a:pt x="35141" y="2"/>
                </a:lnTo>
                <a:lnTo>
                  <a:pt x="35225" y="1"/>
                </a:lnTo>
                <a:lnTo>
                  <a:pt x="35311" y="0"/>
                </a:lnTo>
                <a:lnTo>
                  <a:pt x="35311" y="0"/>
                </a:lnTo>
                <a:lnTo>
                  <a:pt x="35456" y="1"/>
                </a:lnTo>
                <a:lnTo>
                  <a:pt x="35599" y="6"/>
                </a:lnTo>
                <a:lnTo>
                  <a:pt x="35737" y="12"/>
                </a:lnTo>
                <a:lnTo>
                  <a:pt x="35872" y="20"/>
                </a:lnTo>
                <a:lnTo>
                  <a:pt x="36002" y="30"/>
                </a:lnTo>
                <a:lnTo>
                  <a:pt x="36129" y="43"/>
                </a:lnTo>
                <a:lnTo>
                  <a:pt x="36253" y="58"/>
                </a:lnTo>
                <a:lnTo>
                  <a:pt x="36374" y="77"/>
                </a:lnTo>
                <a:lnTo>
                  <a:pt x="36491" y="95"/>
                </a:lnTo>
                <a:lnTo>
                  <a:pt x="36604" y="117"/>
                </a:lnTo>
                <a:lnTo>
                  <a:pt x="36714" y="142"/>
                </a:lnTo>
                <a:lnTo>
                  <a:pt x="36768" y="155"/>
                </a:lnTo>
                <a:lnTo>
                  <a:pt x="36820" y="167"/>
                </a:lnTo>
                <a:lnTo>
                  <a:pt x="36873" y="181"/>
                </a:lnTo>
                <a:lnTo>
                  <a:pt x="36924" y="195"/>
                </a:lnTo>
                <a:lnTo>
                  <a:pt x="36975" y="211"/>
                </a:lnTo>
                <a:lnTo>
                  <a:pt x="37025" y="226"/>
                </a:lnTo>
                <a:lnTo>
                  <a:pt x="37074" y="242"/>
                </a:lnTo>
                <a:lnTo>
                  <a:pt x="37121" y="258"/>
                </a:lnTo>
                <a:lnTo>
                  <a:pt x="37169" y="274"/>
                </a:lnTo>
                <a:lnTo>
                  <a:pt x="37216" y="292"/>
                </a:lnTo>
                <a:lnTo>
                  <a:pt x="37262" y="309"/>
                </a:lnTo>
                <a:lnTo>
                  <a:pt x="37307" y="328"/>
                </a:lnTo>
                <a:lnTo>
                  <a:pt x="37352" y="347"/>
                </a:lnTo>
                <a:lnTo>
                  <a:pt x="37394" y="366"/>
                </a:lnTo>
                <a:lnTo>
                  <a:pt x="37438" y="386"/>
                </a:lnTo>
                <a:lnTo>
                  <a:pt x="37479" y="406"/>
                </a:lnTo>
                <a:lnTo>
                  <a:pt x="37522" y="426"/>
                </a:lnTo>
                <a:lnTo>
                  <a:pt x="37562" y="448"/>
                </a:lnTo>
                <a:lnTo>
                  <a:pt x="37602" y="469"/>
                </a:lnTo>
                <a:lnTo>
                  <a:pt x="37641" y="491"/>
                </a:lnTo>
                <a:lnTo>
                  <a:pt x="37680" y="513"/>
                </a:lnTo>
                <a:lnTo>
                  <a:pt x="37718" y="536"/>
                </a:lnTo>
                <a:lnTo>
                  <a:pt x="37754" y="558"/>
                </a:lnTo>
                <a:lnTo>
                  <a:pt x="37791" y="583"/>
                </a:lnTo>
                <a:lnTo>
                  <a:pt x="37826" y="606"/>
                </a:lnTo>
                <a:lnTo>
                  <a:pt x="37862" y="630"/>
                </a:lnTo>
                <a:lnTo>
                  <a:pt x="37896" y="656"/>
                </a:lnTo>
                <a:lnTo>
                  <a:pt x="37930" y="682"/>
                </a:lnTo>
                <a:lnTo>
                  <a:pt x="37963" y="707"/>
                </a:lnTo>
                <a:lnTo>
                  <a:pt x="37995" y="733"/>
                </a:lnTo>
                <a:lnTo>
                  <a:pt x="38027" y="760"/>
                </a:lnTo>
                <a:lnTo>
                  <a:pt x="38058" y="786"/>
                </a:lnTo>
                <a:lnTo>
                  <a:pt x="38089" y="813"/>
                </a:lnTo>
                <a:lnTo>
                  <a:pt x="38119" y="841"/>
                </a:lnTo>
                <a:lnTo>
                  <a:pt x="38177" y="898"/>
                </a:lnTo>
                <a:lnTo>
                  <a:pt x="38232" y="955"/>
                </a:lnTo>
                <a:lnTo>
                  <a:pt x="38285" y="1014"/>
                </a:lnTo>
                <a:lnTo>
                  <a:pt x="38335" y="1076"/>
                </a:lnTo>
                <a:lnTo>
                  <a:pt x="38384" y="1138"/>
                </a:lnTo>
                <a:lnTo>
                  <a:pt x="38430" y="1202"/>
                </a:lnTo>
                <a:lnTo>
                  <a:pt x="38474" y="1265"/>
                </a:lnTo>
                <a:lnTo>
                  <a:pt x="38516" y="1332"/>
                </a:lnTo>
                <a:lnTo>
                  <a:pt x="38555" y="1399"/>
                </a:lnTo>
                <a:lnTo>
                  <a:pt x="38593" y="1468"/>
                </a:lnTo>
                <a:lnTo>
                  <a:pt x="38628" y="1538"/>
                </a:lnTo>
                <a:lnTo>
                  <a:pt x="38663" y="1609"/>
                </a:lnTo>
                <a:lnTo>
                  <a:pt x="38693" y="1681"/>
                </a:lnTo>
                <a:lnTo>
                  <a:pt x="38724" y="1754"/>
                </a:lnTo>
                <a:lnTo>
                  <a:pt x="38751" y="1827"/>
                </a:lnTo>
                <a:lnTo>
                  <a:pt x="38777" y="1903"/>
                </a:lnTo>
                <a:lnTo>
                  <a:pt x="38802" y="1978"/>
                </a:lnTo>
                <a:lnTo>
                  <a:pt x="38824" y="2056"/>
                </a:lnTo>
                <a:lnTo>
                  <a:pt x="38846" y="2134"/>
                </a:lnTo>
                <a:lnTo>
                  <a:pt x="38866" y="2213"/>
                </a:lnTo>
                <a:lnTo>
                  <a:pt x="38883" y="2293"/>
                </a:lnTo>
                <a:lnTo>
                  <a:pt x="38900" y="2373"/>
                </a:lnTo>
                <a:lnTo>
                  <a:pt x="38914" y="2454"/>
                </a:lnTo>
                <a:lnTo>
                  <a:pt x="38928" y="2537"/>
                </a:lnTo>
                <a:lnTo>
                  <a:pt x="38940" y="2619"/>
                </a:lnTo>
                <a:lnTo>
                  <a:pt x="38951" y="2703"/>
                </a:lnTo>
                <a:lnTo>
                  <a:pt x="38960" y="2787"/>
                </a:lnTo>
                <a:lnTo>
                  <a:pt x="38970" y="2872"/>
                </a:lnTo>
                <a:lnTo>
                  <a:pt x="38977" y="2957"/>
                </a:lnTo>
                <a:lnTo>
                  <a:pt x="38983" y="3043"/>
                </a:lnTo>
                <a:lnTo>
                  <a:pt x="38987" y="3129"/>
                </a:lnTo>
                <a:lnTo>
                  <a:pt x="38992" y="3215"/>
                </a:lnTo>
                <a:lnTo>
                  <a:pt x="38994" y="3302"/>
                </a:lnTo>
                <a:lnTo>
                  <a:pt x="38997" y="3391"/>
                </a:lnTo>
                <a:lnTo>
                  <a:pt x="38998" y="3478"/>
                </a:lnTo>
                <a:lnTo>
                  <a:pt x="38998" y="3566"/>
                </a:lnTo>
                <a:lnTo>
                  <a:pt x="38998" y="15681"/>
                </a:lnTo>
                <a:lnTo>
                  <a:pt x="38998" y="15681"/>
                </a:lnTo>
                <a:lnTo>
                  <a:pt x="38998" y="15767"/>
                </a:lnTo>
                <a:lnTo>
                  <a:pt x="38996" y="15852"/>
                </a:lnTo>
                <a:lnTo>
                  <a:pt x="38993" y="15937"/>
                </a:lnTo>
                <a:lnTo>
                  <a:pt x="38989" y="16022"/>
                </a:lnTo>
                <a:lnTo>
                  <a:pt x="38984" y="16106"/>
                </a:lnTo>
                <a:lnTo>
                  <a:pt x="38977" y="16190"/>
                </a:lnTo>
                <a:lnTo>
                  <a:pt x="38968" y="16272"/>
                </a:lnTo>
                <a:lnTo>
                  <a:pt x="38959" y="16355"/>
                </a:lnTo>
                <a:lnTo>
                  <a:pt x="38948" y="16436"/>
                </a:lnTo>
                <a:lnTo>
                  <a:pt x="38937" y="16518"/>
                </a:lnTo>
                <a:lnTo>
                  <a:pt x="38922" y="16598"/>
                </a:lnTo>
                <a:lnTo>
                  <a:pt x="38907" y="16677"/>
                </a:lnTo>
                <a:lnTo>
                  <a:pt x="38889" y="16756"/>
                </a:lnTo>
                <a:lnTo>
                  <a:pt x="38872" y="16834"/>
                </a:lnTo>
                <a:lnTo>
                  <a:pt x="38852" y="16912"/>
                </a:lnTo>
                <a:lnTo>
                  <a:pt x="38829" y="16989"/>
                </a:lnTo>
                <a:lnTo>
                  <a:pt x="38805" y="17064"/>
                </a:lnTo>
                <a:lnTo>
                  <a:pt x="38781" y="17139"/>
                </a:lnTo>
                <a:lnTo>
                  <a:pt x="38754" y="17212"/>
                </a:lnTo>
                <a:lnTo>
                  <a:pt x="38724" y="17285"/>
                </a:lnTo>
                <a:lnTo>
                  <a:pt x="38693" y="17357"/>
                </a:lnTo>
                <a:lnTo>
                  <a:pt x="38660" y="17428"/>
                </a:lnTo>
                <a:lnTo>
                  <a:pt x="38626" y="17498"/>
                </a:lnTo>
                <a:lnTo>
                  <a:pt x="38589" y="17567"/>
                </a:lnTo>
                <a:lnTo>
                  <a:pt x="38550" y="17634"/>
                </a:lnTo>
                <a:lnTo>
                  <a:pt x="38510" y="17700"/>
                </a:lnTo>
                <a:lnTo>
                  <a:pt x="38467" y="17766"/>
                </a:lnTo>
                <a:lnTo>
                  <a:pt x="38422" y="17830"/>
                </a:lnTo>
                <a:lnTo>
                  <a:pt x="38376" y="17892"/>
                </a:lnTo>
                <a:lnTo>
                  <a:pt x="38326" y="17954"/>
                </a:lnTo>
                <a:lnTo>
                  <a:pt x="38274" y="18014"/>
                </a:lnTo>
                <a:lnTo>
                  <a:pt x="38221" y="18074"/>
                </a:lnTo>
                <a:lnTo>
                  <a:pt x="38164" y="18132"/>
                </a:lnTo>
                <a:lnTo>
                  <a:pt x="38106" y="18188"/>
                </a:lnTo>
                <a:lnTo>
                  <a:pt x="38045" y="18242"/>
                </a:lnTo>
                <a:lnTo>
                  <a:pt x="37982" y="18296"/>
                </a:lnTo>
                <a:lnTo>
                  <a:pt x="37916" y="18348"/>
                </a:lnTo>
                <a:lnTo>
                  <a:pt x="37848" y="18399"/>
                </a:lnTo>
                <a:lnTo>
                  <a:pt x="37778" y="18448"/>
                </a:lnTo>
                <a:lnTo>
                  <a:pt x="37705" y="18495"/>
                </a:lnTo>
                <a:lnTo>
                  <a:pt x="37628" y="18541"/>
                </a:lnTo>
                <a:lnTo>
                  <a:pt x="37550" y="18586"/>
                </a:lnTo>
                <a:lnTo>
                  <a:pt x="37469" y="18629"/>
                </a:lnTo>
                <a:lnTo>
                  <a:pt x="37385" y="18669"/>
                </a:lnTo>
                <a:lnTo>
                  <a:pt x="37299" y="18709"/>
                </a:lnTo>
                <a:lnTo>
                  <a:pt x="37209" y="18746"/>
                </a:lnTo>
                <a:lnTo>
                  <a:pt x="37117" y="18782"/>
                </a:lnTo>
                <a:lnTo>
                  <a:pt x="37021" y="18816"/>
                </a:lnTo>
                <a:lnTo>
                  <a:pt x="36923" y="18847"/>
                </a:lnTo>
                <a:lnTo>
                  <a:pt x="36823" y="18878"/>
                </a:lnTo>
                <a:lnTo>
                  <a:pt x="36719" y="18907"/>
                </a:lnTo>
                <a:lnTo>
                  <a:pt x="36611" y="18932"/>
                </a:lnTo>
                <a:lnTo>
                  <a:pt x="36501" y="18958"/>
                </a:lnTo>
                <a:lnTo>
                  <a:pt x="36388" y="18980"/>
                </a:lnTo>
                <a:lnTo>
                  <a:pt x="36272" y="19001"/>
                </a:lnTo>
                <a:lnTo>
                  <a:pt x="36153" y="19018"/>
                </a:lnTo>
                <a:lnTo>
                  <a:pt x="36030" y="19036"/>
                </a:lnTo>
                <a:lnTo>
                  <a:pt x="35905" y="19050"/>
                </a:lnTo>
                <a:lnTo>
                  <a:pt x="35776" y="19061"/>
                </a:lnTo>
                <a:lnTo>
                  <a:pt x="35644" y="19072"/>
                </a:lnTo>
                <a:lnTo>
                  <a:pt x="35508" y="19080"/>
                </a:lnTo>
                <a:lnTo>
                  <a:pt x="35369" y="19086"/>
                </a:lnTo>
                <a:lnTo>
                  <a:pt x="35226" y="19089"/>
                </a:lnTo>
                <a:lnTo>
                  <a:pt x="35081" y="19090"/>
                </a:lnTo>
                <a:lnTo>
                  <a:pt x="35081" y="19090"/>
                </a:lnTo>
                <a:lnTo>
                  <a:pt x="34976" y="19089"/>
                </a:lnTo>
                <a:lnTo>
                  <a:pt x="34872" y="19087"/>
                </a:lnTo>
                <a:lnTo>
                  <a:pt x="34770" y="19082"/>
                </a:lnTo>
                <a:lnTo>
                  <a:pt x="34671" y="19076"/>
                </a:lnTo>
                <a:lnTo>
                  <a:pt x="34573" y="19069"/>
                </a:lnTo>
                <a:lnTo>
                  <a:pt x="34477" y="19060"/>
                </a:lnTo>
                <a:lnTo>
                  <a:pt x="34384" y="19050"/>
                </a:lnTo>
                <a:lnTo>
                  <a:pt x="34292" y="19038"/>
                </a:lnTo>
                <a:lnTo>
                  <a:pt x="34201" y="19024"/>
                </a:lnTo>
                <a:lnTo>
                  <a:pt x="34112" y="19009"/>
                </a:lnTo>
                <a:lnTo>
                  <a:pt x="34025" y="18993"/>
                </a:lnTo>
                <a:lnTo>
                  <a:pt x="33940" y="18974"/>
                </a:lnTo>
                <a:lnTo>
                  <a:pt x="33857" y="18954"/>
                </a:lnTo>
                <a:lnTo>
                  <a:pt x="33776" y="18933"/>
                </a:lnTo>
                <a:lnTo>
                  <a:pt x="33695" y="18911"/>
                </a:lnTo>
                <a:lnTo>
                  <a:pt x="33617" y="18888"/>
                </a:lnTo>
                <a:lnTo>
                  <a:pt x="33541" y="18862"/>
                </a:lnTo>
                <a:lnTo>
                  <a:pt x="33466" y="18836"/>
                </a:lnTo>
                <a:lnTo>
                  <a:pt x="33393" y="18808"/>
                </a:lnTo>
                <a:lnTo>
                  <a:pt x="33321" y="18779"/>
                </a:lnTo>
                <a:lnTo>
                  <a:pt x="33251" y="18748"/>
                </a:lnTo>
                <a:lnTo>
                  <a:pt x="33183" y="18717"/>
                </a:lnTo>
                <a:lnTo>
                  <a:pt x="33115" y="18683"/>
                </a:lnTo>
                <a:lnTo>
                  <a:pt x="33049" y="18650"/>
                </a:lnTo>
                <a:lnTo>
                  <a:pt x="32986" y="18615"/>
                </a:lnTo>
                <a:lnTo>
                  <a:pt x="32924" y="18577"/>
                </a:lnTo>
                <a:lnTo>
                  <a:pt x="32863" y="18540"/>
                </a:lnTo>
                <a:lnTo>
                  <a:pt x="32804" y="18501"/>
                </a:lnTo>
                <a:lnTo>
                  <a:pt x="32746" y="18461"/>
                </a:lnTo>
                <a:lnTo>
                  <a:pt x="32689" y="18420"/>
                </a:lnTo>
                <a:lnTo>
                  <a:pt x="32634" y="18377"/>
                </a:lnTo>
                <a:lnTo>
                  <a:pt x="32580" y="18334"/>
                </a:lnTo>
                <a:lnTo>
                  <a:pt x="32527" y="18290"/>
                </a:lnTo>
                <a:lnTo>
                  <a:pt x="32477" y="18245"/>
                </a:lnTo>
                <a:lnTo>
                  <a:pt x="32427" y="18198"/>
                </a:lnTo>
                <a:lnTo>
                  <a:pt x="32379" y="18152"/>
                </a:lnTo>
                <a:lnTo>
                  <a:pt x="32332" y="18103"/>
                </a:lnTo>
                <a:lnTo>
                  <a:pt x="32286" y="18054"/>
                </a:lnTo>
                <a:lnTo>
                  <a:pt x="32242" y="18004"/>
                </a:lnTo>
                <a:lnTo>
                  <a:pt x="32199" y="17953"/>
                </a:lnTo>
                <a:lnTo>
                  <a:pt x="32157" y="17900"/>
                </a:lnTo>
                <a:lnTo>
                  <a:pt x="32116" y="17848"/>
                </a:lnTo>
                <a:lnTo>
                  <a:pt x="32077" y="17793"/>
                </a:lnTo>
                <a:lnTo>
                  <a:pt x="32038" y="17740"/>
                </a:lnTo>
                <a:lnTo>
                  <a:pt x="32002" y="17684"/>
                </a:lnTo>
                <a:lnTo>
                  <a:pt x="31965" y="17628"/>
                </a:lnTo>
                <a:lnTo>
                  <a:pt x="31931" y="17571"/>
                </a:lnTo>
                <a:lnTo>
                  <a:pt x="31898" y="17513"/>
                </a:lnTo>
                <a:lnTo>
                  <a:pt x="31865" y="17455"/>
                </a:lnTo>
                <a:lnTo>
                  <a:pt x="31833" y="17397"/>
                </a:lnTo>
                <a:lnTo>
                  <a:pt x="31803" y="17336"/>
                </a:lnTo>
                <a:lnTo>
                  <a:pt x="31774" y="17276"/>
                </a:lnTo>
                <a:lnTo>
                  <a:pt x="31746" y="17215"/>
                </a:lnTo>
                <a:lnTo>
                  <a:pt x="31718" y="17154"/>
                </a:lnTo>
                <a:lnTo>
                  <a:pt x="31692" y="17091"/>
                </a:lnTo>
                <a:lnTo>
                  <a:pt x="31666" y="17028"/>
                </a:lnTo>
                <a:lnTo>
                  <a:pt x="31643" y="16965"/>
                </a:lnTo>
                <a:lnTo>
                  <a:pt x="31619" y="16901"/>
                </a:lnTo>
                <a:lnTo>
                  <a:pt x="31597" y="16836"/>
                </a:lnTo>
                <a:lnTo>
                  <a:pt x="31575" y="16771"/>
                </a:lnTo>
                <a:lnTo>
                  <a:pt x="31555" y="16706"/>
                </a:lnTo>
                <a:lnTo>
                  <a:pt x="31535" y="16641"/>
                </a:lnTo>
                <a:lnTo>
                  <a:pt x="31516" y="16573"/>
                </a:lnTo>
                <a:lnTo>
                  <a:pt x="31499" y="16507"/>
                </a:lnTo>
                <a:lnTo>
                  <a:pt x="31481" y="16440"/>
                </a:lnTo>
                <a:lnTo>
                  <a:pt x="31464" y="16372"/>
                </a:lnTo>
                <a:lnTo>
                  <a:pt x="31449" y="16305"/>
                </a:lnTo>
                <a:lnTo>
                  <a:pt x="31435" y="16236"/>
                </a:lnTo>
                <a:lnTo>
                  <a:pt x="31421" y="16167"/>
                </a:lnTo>
                <a:lnTo>
                  <a:pt x="31408" y="16099"/>
                </a:lnTo>
                <a:lnTo>
                  <a:pt x="31395" y="16029"/>
                </a:lnTo>
                <a:lnTo>
                  <a:pt x="31383" y="15960"/>
                </a:lnTo>
                <a:lnTo>
                  <a:pt x="31362" y="15821"/>
                </a:lnTo>
                <a:lnTo>
                  <a:pt x="31343" y="15680"/>
                </a:lnTo>
                <a:lnTo>
                  <a:pt x="31326" y="15539"/>
                </a:lnTo>
                <a:lnTo>
                  <a:pt x="31312" y="15397"/>
                </a:lnTo>
                <a:lnTo>
                  <a:pt x="31300" y="15256"/>
                </a:lnTo>
                <a:lnTo>
                  <a:pt x="31290" y="15114"/>
                </a:lnTo>
                <a:lnTo>
                  <a:pt x="31283" y="14972"/>
                </a:lnTo>
                <a:lnTo>
                  <a:pt x="31277" y="14830"/>
                </a:lnTo>
                <a:lnTo>
                  <a:pt x="31272" y="14688"/>
                </a:lnTo>
                <a:lnTo>
                  <a:pt x="31268" y="14547"/>
                </a:lnTo>
                <a:lnTo>
                  <a:pt x="31267" y="14406"/>
                </a:lnTo>
                <a:lnTo>
                  <a:pt x="31267" y="14267"/>
                </a:lnTo>
                <a:lnTo>
                  <a:pt x="31267" y="14128"/>
                </a:lnTo>
                <a:lnTo>
                  <a:pt x="31270" y="13990"/>
                </a:lnTo>
                <a:lnTo>
                  <a:pt x="31272" y="13854"/>
                </a:lnTo>
                <a:lnTo>
                  <a:pt x="31275" y="13719"/>
                </a:lnTo>
                <a:lnTo>
                  <a:pt x="31283" y="13455"/>
                </a:lnTo>
                <a:lnTo>
                  <a:pt x="31292" y="13198"/>
                </a:lnTo>
                <a:lnTo>
                  <a:pt x="31300" y="12949"/>
                </a:lnTo>
                <a:lnTo>
                  <a:pt x="31309" y="12712"/>
                </a:lnTo>
                <a:lnTo>
                  <a:pt x="31314" y="12486"/>
                </a:lnTo>
                <a:lnTo>
                  <a:pt x="31316" y="12377"/>
                </a:lnTo>
                <a:lnTo>
                  <a:pt x="31316" y="12272"/>
                </a:lnTo>
                <a:lnTo>
                  <a:pt x="19484" y="12272"/>
                </a:lnTo>
                <a:lnTo>
                  <a:pt x="19484" y="12272"/>
                </a:lnTo>
                <a:lnTo>
                  <a:pt x="19486" y="12440"/>
                </a:lnTo>
                <a:lnTo>
                  <a:pt x="19489" y="12619"/>
                </a:lnTo>
                <a:lnTo>
                  <a:pt x="19493" y="12807"/>
                </a:lnTo>
                <a:lnTo>
                  <a:pt x="19500" y="13005"/>
                </a:lnTo>
                <a:lnTo>
                  <a:pt x="19508" y="13211"/>
                </a:lnTo>
                <a:lnTo>
                  <a:pt x="19518" y="13424"/>
                </a:lnTo>
                <a:lnTo>
                  <a:pt x="19531" y="13645"/>
                </a:lnTo>
                <a:lnTo>
                  <a:pt x="19543" y="13871"/>
                </a:lnTo>
                <a:lnTo>
                  <a:pt x="19560" y="14103"/>
                </a:lnTo>
                <a:lnTo>
                  <a:pt x="19578" y="14340"/>
                </a:lnTo>
                <a:lnTo>
                  <a:pt x="19597" y="14581"/>
                </a:lnTo>
                <a:lnTo>
                  <a:pt x="19619" y="14825"/>
                </a:lnTo>
                <a:lnTo>
                  <a:pt x="19643" y="15072"/>
                </a:lnTo>
                <a:lnTo>
                  <a:pt x="19668" y="15320"/>
                </a:lnTo>
                <a:lnTo>
                  <a:pt x="19696" y="15570"/>
                </a:lnTo>
                <a:lnTo>
                  <a:pt x="19725" y="15818"/>
                </a:lnTo>
                <a:lnTo>
                  <a:pt x="19757" y="16069"/>
                </a:lnTo>
                <a:lnTo>
                  <a:pt x="19790" y="16316"/>
                </a:lnTo>
                <a:lnTo>
                  <a:pt x="19826" y="16562"/>
                </a:lnTo>
                <a:lnTo>
                  <a:pt x="19864" y="16805"/>
                </a:lnTo>
                <a:lnTo>
                  <a:pt x="19904" y="17046"/>
                </a:lnTo>
                <a:lnTo>
                  <a:pt x="19925" y="17164"/>
                </a:lnTo>
                <a:lnTo>
                  <a:pt x="19946" y="17281"/>
                </a:lnTo>
                <a:lnTo>
                  <a:pt x="19967" y="17397"/>
                </a:lnTo>
                <a:lnTo>
                  <a:pt x="19990" y="17512"/>
                </a:lnTo>
                <a:lnTo>
                  <a:pt x="20012" y="17625"/>
                </a:lnTo>
                <a:lnTo>
                  <a:pt x="20036" y="17738"/>
                </a:lnTo>
                <a:lnTo>
                  <a:pt x="20060" y="17847"/>
                </a:lnTo>
                <a:lnTo>
                  <a:pt x="20084" y="17956"/>
                </a:lnTo>
                <a:lnTo>
                  <a:pt x="20109" y="18063"/>
                </a:lnTo>
                <a:lnTo>
                  <a:pt x="20135" y="18168"/>
                </a:lnTo>
                <a:lnTo>
                  <a:pt x="20161" y="18270"/>
                </a:lnTo>
                <a:lnTo>
                  <a:pt x="20187" y="18372"/>
                </a:lnTo>
                <a:lnTo>
                  <a:pt x="20214" y="18470"/>
                </a:lnTo>
                <a:lnTo>
                  <a:pt x="20243" y="18567"/>
                </a:lnTo>
                <a:lnTo>
                  <a:pt x="20271" y="18661"/>
                </a:lnTo>
                <a:lnTo>
                  <a:pt x="20299" y="18753"/>
                </a:lnTo>
                <a:lnTo>
                  <a:pt x="20329" y="18843"/>
                </a:lnTo>
                <a:lnTo>
                  <a:pt x="20358" y="18929"/>
                </a:lnTo>
                <a:lnTo>
                  <a:pt x="20389" y="19012"/>
                </a:lnTo>
                <a:lnTo>
                  <a:pt x="20420" y="19094"/>
                </a:lnTo>
                <a:lnTo>
                  <a:pt x="20452" y="19172"/>
                </a:lnTo>
                <a:lnTo>
                  <a:pt x="20484" y="19247"/>
                </a:lnTo>
                <a:lnTo>
                  <a:pt x="20484" y="19247"/>
                </a:lnTo>
                <a:lnTo>
                  <a:pt x="20513" y="19314"/>
                </a:lnTo>
                <a:lnTo>
                  <a:pt x="20543" y="19379"/>
                </a:lnTo>
                <a:lnTo>
                  <a:pt x="20573" y="19444"/>
                </a:lnTo>
                <a:lnTo>
                  <a:pt x="20605" y="19508"/>
                </a:lnTo>
                <a:lnTo>
                  <a:pt x="20637" y="19572"/>
                </a:lnTo>
                <a:lnTo>
                  <a:pt x="20669" y="19636"/>
                </a:lnTo>
                <a:lnTo>
                  <a:pt x="20703" y="19699"/>
                </a:lnTo>
                <a:lnTo>
                  <a:pt x="20736" y="19761"/>
                </a:lnTo>
                <a:lnTo>
                  <a:pt x="20771" y="19824"/>
                </a:lnTo>
                <a:lnTo>
                  <a:pt x="20806" y="19886"/>
                </a:lnTo>
                <a:lnTo>
                  <a:pt x="20841" y="19948"/>
                </a:lnTo>
                <a:lnTo>
                  <a:pt x="20878" y="20009"/>
                </a:lnTo>
                <a:lnTo>
                  <a:pt x="20915" y="20070"/>
                </a:lnTo>
                <a:lnTo>
                  <a:pt x="20952" y="20130"/>
                </a:lnTo>
                <a:lnTo>
                  <a:pt x="20990" y="20190"/>
                </a:lnTo>
                <a:lnTo>
                  <a:pt x="21029" y="20250"/>
                </a:lnTo>
                <a:lnTo>
                  <a:pt x="0" y="20250"/>
                </a:lnTo>
                <a:lnTo>
                  <a:pt x="0" y="5717"/>
                </a:lnTo>
                <a:lnTo>
                  <a:pt x="31469" y="5717"/>
                </a:lnTo>
                <a:lnTo>
                  <a:pt x="31546" y="5192"/>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3564067"/>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5183658"/>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7039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D">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F9AAC5B-BC09-4B14-B16C-EA886DA38DF1}"/>
              </a:ext>
            </a:extLst>
          </p:cNvPr>
          <p:cNvSpPr>
            <a:spLocks noChangeArrowheads="1"/>
          </p:cNvSpPr>
          <p:nvPr userDrawn="1"/>
        </p:nvSpPr>
        <p:spPr bwMode="auto">
          <a:xfrm>
            <a:off x="0" y="0"/>
            <a:ext cx="12192001" cy="6858000"/>
          </a:xfrm>
          <a:custGeom>
            <a:avLst/>
            <a:gdLst>
              <a:gd name="connsiteX0" fmla="*/ 3813538 w 12192001"/>
              <a:gd name="connsiteY0" fmla="*/ 6851650 h 6858000"/>
              <a:gd name="connsiteX1" fmla="*/ 3844926 w 12192001"/>
              <a:gd name="connsiteY1" fmla="*/ 6851650 h 6858000"/>
              <a:gd name="connsiteX2" fmla="*/ 3844926 w 12192001"/>
              <a:gd name="connsiteY2" fmla="*/ 6858000 h 6858000"/>
              <a:gd name="connsiteX3" fmla="*/ 3808414 w 12192001"/>
              <a:gd name="connsiteY3" fmla="*/ 6858000 h 6858000"/>
              <a:gd name="connsiteX4" fmla="*/ 0 w 12192001"/>
              <a:gd name="connsiteY4" fmla="*/ 6826250 h 6858000"/>
              <a:gd name="connsiteX5" fmla="*/ 9364 w 12192001"/>
              <a:gd name="connsiteY5" fmla="*/ 6841968 h 6858000"/>
              <a:gd name="connsiteX6" fmla="*/ 19050 w 12192001"/>
              <a:gd name="connsiteY6" fmla="*/ 6858000 h 6858000"/>
              <a:gd name="connsiteX7" fmla="*/ 0 w 12192001"/>
              <a:gd name="connsiteY7" fmla="*/ 6858000 h 6858000"/>
              <a:gd name="connsiteX8" fmla="*/ 2935292 w 12192001"/>
              <a:gd name="connsiteY8" fmla="*/ 2724150 h 6858000"/>
              <a:gd name="connsiteX9" fmla="*/ 2954040 w 12192001"/>
              <a:gd name="connsiteY9" fmla="*/ 2724150 h 6858000"/>
              <a:gd name="connsiteX10" fmla="*/ 2968340 w 12192001"/>
              <a:gd name="connsiteY10" fmla="*/ 2724150 h 6858000"/>
              <a:gd name="connsiteX11" fmla="*/ 2982004 w 12192001"/>
              <a:gd name="connsiteY11" fmla="*/ 2724150 h 6858000"/>
              <a:gd name="connsiteX12" fmla="*/ 2996304 w 12192001"/>
              <a:gd name="connsiteY12" fmla="*/ 2724468 h 6858000"/>
              <a:gd name="connsiteX13" fmla="*/ 3009650 w 12192001"/>
              <a:gd name="connsiteY13" fmla="*/ 2724786 h 6858000"/>
              <a:gd name="connsiteX14" fmla="*/ 3023314 w 12192001"/>
              <a:gd name="connsiteY14" fmla="*/ 2725738 h 6858000"/>
              <a:gd name="connsiteX15" fmla="*/ 3036661 w 12192001"/>
              <a:gd name="connsiteY15" fmla="*/ 2726691 h 6858000"/>
              <a:gd name="connsiteX16" fmla="*/ 3049690 w 12192001"/>
              <a:gd name="connsiteY16" fmla="*/ 2727961 h 6858000"/>
              <a:gd name="connsiteX17" fmla="*/ 3062718 w 12192001"/>
              <a:gd name="connsiteY17" fmla="*/ 2729231 h 6858000"/>
              <a:gd name="connsiteX18" fmla="*/ 3075429 w 12192001"/>
              <a:gd name="connsiteY18" fmla="*/ 2731137 h 6858000"/>
              <a:gd name="connsiteX19" fmla="*/ 3088140 w 12192001"/>
              <a:gd name="connsiteY19" fmla="*/ 2733042 h 6858000"/>
              <a:gd name="connsiteX20" fmla="*/ 3100533 w 12192001"/>
              <a:gd name="connsiteY20" fmla="*/ 2734947 h 6858000"/>
              <a:gd name="connsiteX21" fmla="*/ 3112926 w 12192001"/>
              <a:gd name="connsiteY21" fmla="*/ 2737170 h 6858000"/>
              <a:gd name="connsiteX22" fmla="*/ 3124684 w 12192001"/>
              <a:gd name="connsiteY22" fmla="*/ 2739710 h 6858000"/>
              <a:gd name="connsiteX23" fmla="*/ 3136759 w 12192001"/>
              <a:gd name="connsiteY23" fmla="*/ 2742251 h 6858000"/>
              <a:gd name="connsiteX24" fmla="*/ 3148834 w 12192001"/>
              <a:gd name="connsiteY24" fmla="*/ 2745427 h 6858000"/>
              <a:gd name="connsiteX25" fmla="*/ 3160274 w 12192001"/>
              <a:gd name="connsiteY25" fmla="*/ 2748285 h 6858000"/>
              <a:gd name="connsiteX26" fmla="*/ 3171396 w 12192001"/>
              <a:gd name="connsiteY26" fmla="*/ 2751777 h 6858000"/>
              <a:gd name="connsiteX27" fmla="*/ 3182836 w 12192001"/>
              <a:gd name="connsiteY27" fmla="*/ 2755588 h 6858000"/>
              <a:gd name="connsiteX28" fmla="*/ 3193958 w 12192001"/>
              <a:gd name="connsiteY28" fmla="*/ 2759082 h 6858000"/>
              <a:gd name="connsiteX29" fmla="*/ 3204762 w 12192001"/>
              <a:gd name="connsiteY29" fmla="*/ 2762892 h 6858000"/>
              <a:gd name="connsiteX30" fmla="*/ 3215566 w 12192001"/>
              <a:gd name="connsiteY30" fmla="*/ 2767021 h 6858000"/>
              <a:gd name="connsiteX31" fmla="*/ 3226371 w 12192001"/>
              <a:gd name="connsiteY31" fmla="*/ 2771466 h 6858000"/>
              <a:gd name="connsiteX32" fmla="*/ 3236857 w 12192001"/>
              <a:gd name="connsiteY32" fmla="*/ 2775912 h 6858000"/>
              <a:gd name="connsiteX33" fmla="*/ 3247026 w 12192001"/>
              <a:gd name="connsiteY33" fmla="*/ 2780358 h 6858000"/>
              <a:gd name="connsiteX34" fmla="*/ 3256877 w 12192001"/>
              <a:gd name="connsiteY34" fmla="*/ 2785439 h 6858000"/>
              <a:gd name="connsiteX35" fmla="*/ 3267045 w 12192001"/>
              <a:gd name="connsiteY35" fmla="*/ 2790202 h 6858000"/>
              <a:gd name="connsiteX36" fmla="*/ 3276896 w 12192001"/>
              <a:gd name="connsiteY36" fmla="*/ 2795283 h 6858000"/>
              <a:gd name="connsiteX37" fmla="*/ 3286430 w 12192001"/>
              <a:gd name="connsiteY37" fmla="*/ 2800999 h 6858000"/>
              <a:gd name="connsiteX38" fmla="*/ 3296280 w 12192001"/>
              <a:gd name="connsiteY38" fmla="*/ 2806715 h 6858000"/>
              <a:gd name="connsiteX39" fmla="*/ 3305496 w 12192001"/>
              <a:gd name="connsiteY39" fmla="*/ 2812113 h 6858000"/>
              <a:gd name="connsiteX40" fmla="*/ 3323927 w 12192001"/>
              <a:gd name="connsiteY40" fmla="*/ 2824180 h 6858000"/>
              <a:gd name="connsiteX41" fmla="*/ 3341404 w 12192001"/>
              <a:gd name="connsiteY41" fmla="*/ 2836882 h 6858000"/>
              <a:gd name="connsiteX42" fmla="*/ 3358564 w 12192001"/>
              <a:gd name="connsiteY42" fmla="*/ 2849902 h 6858000"/>
              <a:gd name="connsiteX43" fmla="*/ 3375405 w 12192001"/>
              <a:gd name="connsiteY43" fmla="*/ 2864192 h 6858000"/>
              <a:gd name="connsiteX44" fmla="*/ 3391294 w 12192001"/>
              <a:gd name="connsiteY44" fmla="*/ 2878165 h 6858000"/>
              <a:gd name="connsiteX45" fmla="*/ 3406865 w 12192001"/>
              <a:gd name="connsiteY45" fmla="*/ 2893725 h 6858000"/>
              <a:gd name="connsiteX46" fmla="*/ 3421800 w 12192001"/>
              <a:gd name="connsiteY46" fmla="*/ 2909285 h 6858000"/>
              <a:gd name="connsiteX47" fmla="*/ 3436100 w 12192001"/>
              <a:gd name="connsiteY47" fmla="*/ 2925163 h 6858000"/>
              <a:gd name="connsiteX48" fmla="*/ 3449764 w 12192001"/>
              <a:gd name="connsiteY48" fmla="*/ 2941993 h 6858000"/>
              <a:gd name="connsiteX49" fmla="*/ 3463111 w 12192001"/>
              <a:gd name="connsiteY49" fmla="*/ 2959776 h 6858000"/>
              <a:gd name="connsiteX50" fmla="*/ 3475821 w 12192001"/>
              <a:gd name="connsiteY50" fmla="*/ 2977242 h 6858000"/>
              <a:gd name="connsiteX51" fmla="*/ 3488214 w 12192001"/>
              <a:gd name="connsiteY51" fmla="*/ 2995343 h 6858000"/>
              <a:gd name="connsiteX52" fmla="*/ 3500290 w 12192001"/>
              <a:gd name="connsiteY52" fmla="*/ 3014396 h 6858000"/>
              <a:gd name="connsiteX53" fmla="*/ 3511412 w 12192001"/>
              <a:gd name="connsiteY53" fmla="*/ 3033449 h 6858000"/>
              <a:gd name="connsiteX54" fmla="*/ 3522216 w 12192001"/>
              <a:gd name="connsiteY54" fmla="*/ 3053455 h 6858000"/>
              <a:gd name="connsiteX55" fmla="*/ 3532702 w 12192001"/>
              <a:gd name="connsiteY55" fmla="*/ 3073461 h 6858000"/>
              <a:gd name="connsiteX56" fmla="*/ 3542553 w 12192001"/>
              <a:gd name="connsiteY56" fmla="*/ 3093785 h 6858000"/>
              <a:gd name="connsiteX57" fmla="*/ 3552087 w 12192001"/>
              <a:gd name="connsiteY57" fmla="*/ 3114744 h 6858000"/>
              <a:gd name="connsiteX58" fmla="*/ 3560984 w 12192001"/>
              <a:gd name="connsiteY58" fmla="*/ 3136020 h 6858000"/>
              <a:gd name="connsiteX59" fmla="*/ 3569564 w 12192001"/>
              <a:gd name="connsiteY59" fmla="*/ 3157614 h 6858000"/>
              <a:gd name="connsiteX60" fmla="*/ 3577826 w 12192001"/>
              <a:gd name="connsiteY60" fmla="*/ 3179526 h 6858000"/>
              <a:gd name="connsiteX61" fmla="*/ 3585770 w 12192001"/>
              <a:gd name="connsiteY61" fmla="*/ 3202071 h 6858000"/>
              <a:gd name="connsiteX62" fmla="*/ 3593397 w 12192001"/>
              <a:gd name="connsiteY62" fmla="*/ 3224300 h 6858000"/>
              <a:gd name="connsiteX63" fmla="*/ 3600388 w 12192001"/>
              <a:gd name="connsiteY63" fmla="*/ 3247165 h 6858000"/>
              <a:gd name="connsiteX64" fmla="*/ 3606743 w 12192001"/>
              <a:gd name="connsiteY64" fmla="*/ 3270346 h 6858000"/>
              <a:gd name="connsiteX65" fmla="*/ 3613099 w 12192001"/>
              <a:gd name="connsiteY65" fmla="*/ 3293846 h 6858000"/>
              <a:gd name="connsiteX66" fmla="*/ 3619136 w 12192001"/>
              <a:gd name="connsiteY66" fmla="*/ 3317345 h 6858000"/>
              <a:gd name="connsiteX67" fmla="*/ 3624538 w 12192001"/>
              <a:gd name="connsiteY67" fmla="*/ 3341161 h 6858000"/>
              <a:gd name="connsiteX68" fmla="*/ 3629623 w 12192001"/>
              <a:gd name="connsiteY68" fmla="*/ 3365613 h 6858000"/>
              <a:gd name="connsiteX69" fmla="*/ 3634389 w 12192001"/>
              <a:gd name="connsiteY69" fmla="*/ 3389429 h 6858000"/>
              <a:gd name="connsiteX70" fmla="*/ 3638838 w 12192001"/>
              <a:gd name="connsiteY70" fmla="*/ 3413881 h 6858000"/>
              <a:gd name="connsiteX71" fmla="*/ 3642969 w 12192001"/>
              <a:gd name="connsiteY71" fmla="*/ 3438651 h 6858000"/>
              <a:gd name="connsiteX72" fmla="*/ 3647100 w 12192001"/>
              <a:gd name="connsiteY72" fmla="*/ 3463420 h 6858000"/>
              <a:gd name="connsiteX73" fmla="*/ 3650278 w 12192001"/>
              <a:gd name="connsiteY73" fmla="*/ 3487872 h 6858000"/>
              <a:gd name="connsiteX74" fmla="*/ 3653773 w 12192001"/>
              <a:gd name="connsiteY74" fmla="*/ 3512959 h 6858000"/>
              <a:gd name="connsiteX75" fmla="*/ 3656633 w 12192001"/>
              <a:gd name="connsiteY75" fmla="*/ 3538045 h 6858000"/>
              <a:gd name="connsiteX76" fmla="*/ 3659493 w 12192001"/>
              <a:gd name="connsiteY76" fmla="*/ 3562815 h 6858000"/>
              <a:gd name="connsiteX77" fmla="*/ 3662036 w 12192001"/>
              <a:gd name="connsiteY77" fmla="*/ 3587902 h 6858000"/>
              <a:gd name="connsiteX78" fmla="*/ 3664260 w 12192001"/>
              <a:gd name="connsiteY78" fmla="*/ 3612989 h 6858000"/>
              <a:gd name="connsiteX79" fmla="*/ 3666166 w 12192001"/>
              <a:gd name="connsiteY79" fmla="*/ 3638075 h 6858000"/>
              <a:gd name="connsiteX80" fmla="*/ 3667755 w 12192001"/>
              <a:gd name="connsiteY80" fmla="*/ 3663480 h 6858000"/>
              <a:gd name="connsiteX81" fmla="*/ 3670615 w 12192001"/>
              <a:gd name="connsiteY81" fmla="*/ 3713336 h 6858000"/>
              <a:gd name="connsiteX82" fmla="*/ 3672204 w 12192001"/>
              <a:gd name="connsiteY82" fmla="*/ 3763510 h 6858000"/>
              <a:gd name="connsiteX83" fmla="*/ 3673157 w 12192001"/>
              <a:gd name="connsiteY83" fmla="*/ 3812731 h 6858000"/>
              <a:gd name="connsiteX84" fmla="*/ 3673475 w 12192001"/>
              <a:gd name="connsiteY84" fmla="*/ 3861952 h 6858000"/>
              <a:gd name="connsiteX85" fmla="*/ 3673475 w 12192001"/>
              <a:gd name="connsiteY85" fmla="*/ 5292223 h 6858000"/>
              <a:gd name="connsiteX86" fmla="*/ 3673157 w 12192001"/>
              <a:gd name="connsiteY86" fmla="*/ 5346843 h 6858000"/>
              <a:gd name="connsiteX87" fmla="*/ 3672522 w 12192001"/>
              <a:gd name="connsiteY87" fmla="*/ 5400510 h 6858000"/>
              <a:gd name="connsiteX88" fmla="*/ 3670615 w 12192001"/>
              <a:gd name="connsiteY88" fmla="*/ 5453541 h 6858000"/>
              <a:gd name="connsiteX89" fmla="*/ 3669344 w 12192001"/>
              <a:gd name="connsiteY89" fmla="*/ 5479581 h 6858000"/>
              <a:gd name="connsiteX90" fmla="*/ 3668391 w 12192001"/>
              <a:gd name="connsiteY90" fmla="*/ 5505303 h 6858000"/>
              <a:gd name="connsiteX91" fmla="*/ 3666802 w 12192001"/>
              <a:gd name="connsiteY91" fmla="*/ 5531025 h 6858000"/>
              <a:gd name="connsiteX92" fmla="*/ 3664895 w 12192001"/>
              <a:gd name="connsiteY92" fmla="*/ 5556430 h 6858000"/>
              <a:gd name="connsiteX93" fmla="*/ 3662671 w 12192001"/>
              <a:gd name="connsiteY93" fmla="*/ 5581516 h 6858000"/>
              <a:gd name="connsiteX94" fmla="*/ 3660447 w 12192001"/>
              <a:gd name="connsiteY94" fmla="*/ 5606603 h 6858000"/>
              <a:gd name="connsiteX95" fmla="*/ 3657905 w 12192001"/>
              <a:gd name="connsiteY95" fmla="*/ 5631373 h 6858000"/>
              <a:gd name="connsiteX96" fmla="*/ 3655362 w 12192001"/>
              <a:gd name="connsiteY96" fmla="*/ 5655507 h 6858000"/>
              <a:gd name="connsiteX97" fmla="*/ 3651867 w 12192001"/>
              <a:gd name="connsiteY97" fmla="*/ 5679641 h 6858000"/>
              <a:gd name="connsiteX98" fmla="*/ 3648689 w 12192001"/>
              <a:gd name="connsiteY98" fmla="*/ 5703140 h 6858000"/>
              <a:gd name="connsiteX99" fmla="*/ 3644876 w 12192001"/>
              <a:gd name="connsiteY99" fmla="*/ 5726639 h 6858000"/>
              <a:gd name="connsiteX100" fmla="*/ 3640745 w 12192001"/>
              <a:gd name="connsiteY100" fmla="*/ 5749821 h 6858000"/>
              <a:gd name="connsiteX101" fmla="*/ 3636296 w 12192001"/>
              <a:gd name="connsiteY101" fmla="*/ 5772685 h 6858000"/>
              <a:gd name="connsiteX102" fmla="*/ 3631212 w 12192001"/>
              <a:gd name="connsiteY102" fmla="*/ 5795549 h 6858000"/>
              <a:gd name="connsiteX103" fmla="*/ 3626127 w 12192001"/>
              <a:gd name="connsiteY103" fmla="*/ 5817460 h 6858000"/>
              <a:gd name="connsiteX104" fmla="*/ 3620407 w 12192001"/>
              <a:gd name="connsiteY104" fmla="*/ 5839689 h 6858000"/>
              <a:gd name="connsiteX105" fmla="*/ 3615005 w 12192001"/>
              <a:gd name="connsiteY105" fmla="*/ 5860965 h 6858000"/>
              <a:gd name="connsiteX106" fmla="*/ 3608650 w 12192001"/>
              <a:gd name="connsiteY106" fmla="*/ 5882242 h 6858000"/>
              <a:gd name="connsiteX107" fmla="*/ 3601977 w 12192001"/>
              <a:gd name="connsiteY107" fmla="*/ 5902565 h 6858000"/>
              <a:gd name="connsiteX108" fmla="*/ 3594668 w 12192001"/>
              <a:gd name="connsiteY108" fmla="*/ 5923206 h 6858000"/>
              <a:gd name="connsiteX109" fmla="*/ 3587359 w 12192001"/>
              <a:gd name="connsiteY109" fmla="*/ 5943212 h 6858000"/>
              <a:gd name="connsiteX110" fmla="*/ 3579097 w 12192001"/>
              <a:gd name="connsiteY110" fmla="*/ 5962583 h 6858000"/>
              <a:gd name="connsiteX111" fmla="*/ 3570835 w 12192001"/>
              <a:gd name="connsiteY111" fmla="*/ 5982272 h 6858000"/>
              <a:gd name="connsiteX112" fmla="*/ 3561937 w 12192001"/>
              <a:gd name="connsiteY112" fmla="*/ 6000690 h 6858000"/>
              <a:gd name="connsiteX113" fmla="*/ 3552404 w 12192001"/>
              <a:gd name="connsiteY113" fmla="*/ 6019108 h 6858000"/>
              <a:gd name="connsiteX114" fmla="*/ 3542553 w 12192001"/>
              <a:gd name="connsiteY114" fmla="*/ 6037526 h 6858000"/>
              <a:gd name="connsiteX115" fmla="*/ 3532385 w 12192001"/>
              <a:gd name="connsiteY115" fmla="*/ 6054992 h 6858000"/>
              <a:gd name="connsiteX116" fmla="*/ 3521580 w 12192001"/>
              <a:gd name="connsiteY116" fmla="*/ 6072140 h 6858000"/>
              <a:gd name="connsiteX117" fmla="*/ 3509823 w 12192001"/>
              <a:gd name="connsiteY117" fmla="*/ 6088653 h 6858000"/>
              <a:gd name="connsiteX118" fmla="*/ 3498383 w 12192001"/>
              <a:gd name="connsiteY118" fmla="*/ 6104848 h 6858000"/>
              <a:gd name="connsiteX119" fmla="*/ 3485672 w 12192001"/>
              <a:gd name="connsiteY119" fmla="*/ 6120726 h 6858000"/>
              <a:gd name="connsiteX120" fmla="*/ 3472961 w 12192001"/>
              <a:gd name="connsiteY120" fmla="*/ 6135969 h 6858000"/>
              <a:gd name="connsiteX121" fmla="*/ 3459615 w 12192001"/>
              <a:gd name="connsiteY121" fmla="*/ 6150894 h 6858000"/>
              <a:gd name="connsiteX122" fmla="*/ 3445315 w 12192001"/>
              <a:gd name="connsiteY122" fmla="*/ 6165184 h 6858000"/>
              <a:gd name="connsiteX123" fmla="*/ 3430698 w 12192001"/>
              <a:gd name="connsiteY123" fmla="*/ 6178839 h 6858000"/>
              <a:gd name="connsiteX124" fmla="*/ 3415445 w 12192001"/>
              <a:gd name="connsiteY124" fmla="*/ 6192176 h 6858000"/>
              <a:gd name="connsiteX125" fmla="*/ 3399238 w 12192001"/>
              <a:gd name="connsiteY125" fmla="*/ 6204878 h 6858000"/>
              <a:gd name="connsiteX126" fmla="*/ 3383032 w 12192001"/>
              <a:gd name="connsiteY126" fmla="*/ 6217263 h 6858000"/>
              <a:gd name="connsiteX127" fmla="*/ 3365872 w 12192001"/>
              <a:gd name="connsiteY127" fmla="*/ 6229330 h 6858000"/>
              <a:gd name="connsiteX128" fmla="*/ 3348077 w 12192001"/>
              <a:gd name="connsiteY128" fmla="*/ 6240445 h 6858000"/>
              <a:gd name="connsiteX129" fmla="*/ 3329964 w 12192001"/>
              <a:gd name="connsiteY129" fmla="*/ 6251241 h 6858000"/>
              <a:gd name="connsiteX130" fmla="*/ 3310898 w 12192001"/>
              <a:gd name="connsiteY130" fmla="*/ 6261403 h 6858000"/>
              <a:gd name="connsiteX131" fmla="*/ 3290878 w 12192001"/>
              <a:gd name="connsiteY131" fmla="*/ 6271247 h 6858000"/>
              <a:gd name="connsiteX132" fmla="*/ 3270541 w 12192001"/>
              <a:gd name="connsiteY132" fmla="*/ 6280139 h 6858000"/>
              <a:gd name="connsiteX133" fmla="*/ 3249568 w 12192001"/>
              <a:gd name="connsiteY133" fmla="*/ 6288713 h 6858000"/>
              <a:gd name="connsiteX134" fmla="*/ 3227642 w 12192001"/>
              <a:gd name="connsiteY134" fmla="*/ 6296334 h 6858000"/>
              <a:gd name="connsiteX135" fmla="*/ 3205080 w 12192001"/>
              <a:gd name="connsiteY135" fmla="*/ 6303956 h 6858000"/>
              <a:gd name="connsiteX136" fmla="*/ 3181883 w 12192001"/>
              <a:gd name="connsiteY136" fmla="*/ 6310624 h 6858000"/>
              <a:gd name="connsiteX137" fmla="*/ 3158050 w 12192001"/>
              <a:gd name="connsiteY137" fmla="*/ 6316658 h 6858000"/>
              <a:gd name="connsiteX138" fmla="*/ 3132946 w 12192001"/>
              <a:gd name="connsiteY138" fmla="*/ 6322374 h 6858000"/>
              <a:gd name="connsiteX139" fmla="*/ 3107524 w 12192001"/>
              <a:gd name="connsiteY139" fmla="*/ 6327137 h 6858000"/>
              <a:gd name="connsiteX140" fmla="*/ 3081467 w 12192001"/>
              <a:gd name="connsiteY140" fmla="*/ 6331265 h 6858000"/>
              <a:gd name="connsiteX141" fmla="*/ 3054456 w 12192001"/>
              <a:gd name="connsiteY141" fmla="*/ 6335076 h 6858000"/>
              <a:gd name="connsiteX142" fmla="*/ 3026492 w 12192001"/>
              <a:gd name="connsiteY142" fmla="*/ 6337934 h 6858000"/>
              <a:gd name="connsiteX143" fmla="*/ 2997893 w 12192001"/>
              <a:gd name="connsiteY143" fmla="*/ 6340157 h 6858000"/>
              <a:gd name="connsiteX144" fmla="*/ 2968658 w 12192001"/>
              <a:gd name="connsiteY144" fmla="*/ 6342062 h 6858000"/>
              <a:gd name="connsiteX145" fmla="*/ 2938470 w 12192001"/>
              <a:gd name="connsiteY145" fmla="*/ 6343015 h 6858000"/>
              <a:gd name="connsiteX146" fmla="*/ 2907010 w 12192001"/>
              <a:gd name="connsiteY146" fmla="*/ 6343650 h 6858000"/>
              <a:gd name="connsiteX147" fmla="*/ 2890168 w 12192001"/>
              <a:gd name="connsiteY147" fmla="*/ 6343015 h 6858000"/>
              <a:gd name="connsiteX148" fmla="*/ 2873644 w 12192001"/>
              <a:gd name="connsiteY148" fmla="*/ 6342697 h 6858000"/>
              <a:gd name="connsiteX149" fmla="*/ 2857756 w 12192001"/>
              <a:gd name="connsiteY149" fmla="*/ 6342380 h 6858000"/>
              <a:gd name="connsiteX150" fmla="*/ 2841549 w 12192001"/>
              <a:gd name="connsiteY150" fmla="*/ 6341745 h 6858000"/>
              <a:gd name="connsiteX151" fmla="*/ 2825978 w 12192001"/>
              <a:gd name="connsiteY151" fmla="*/ 6340475 h 6858000"/>
              <a:gd name="connsiteX152" fmla="*/ 2810725 w 12192001"/>
              <a:gd name="connsiteY152" fmla="*/ 6339522 h 6858000"/>
              <a:gd name="connsiteX153" fmla="*/ 2795155 w 12192001"/>
              <a:gd name="connsiteY153" fmla="*/ 6337934 h 6858000"/>
              <a:gd name="connsiteX154" fmla="*/ 2780219 w 12192001"/>
              <a:gd name="connsiteY154" fmla="*/ 6336346 h 6858000"/>
              <a:gd name="connsiteX155" fmla="*/ 2765920 w 12192001"/>
              <a:gd name="connsiteY155" fmla="*/ 6334441 h 6858000"/>
              <a:gd name="connsiteX156" fmla="*/ 2751302 w 12192001"/>
              <a:gd name="connsiteY156" fmla="*/ 6332218 h 6858000"/>
              <a:gd name="connsiteX157" fmla="*/ 2737002 w 12192001"/>
              <a:gd name="connsiteY157" fmla="*/ 6329995 h 6858000"/>
              <a:gd name="connsiteX158" fmla="*/ 2723020 w 12192001"/>
              <a:gd name="connsiteY158" fmla="*/ 6327772 h 6858000"/>
              <a:gd name="connsiteX159" fmla="*/ 2709356 w 12192001"/>
              <a:gd name="connsiteY159" fmla="*/ 6325232 h 6858000"/>
              <a:gd name="connsiteX160" fmla="*/ 2696010 w 12192001"/>
              <a:gd name="connsiteY160" fmla="*/ 6322374 h 6858000"/>
              <a:gd name="connsiteX161" fmla="*/ 2682346 w 12192001"/>
              <a:gd name="connsiteY161" fmla="*/ 6319198 h 6858000"/>
              <a:gd name="connsiteX162" fmla="*/ 2669317 w 12192001"/>
              <a:gd name="connsiteY162" fmla="*/ 6316340 h 6858000"/>
              <a:gd name="connsiteX163" fmla="*/ 2656606 w 12192001"/>
              <a:gd name="connsiteY163" fmla="*/ 6312847 h 6858000"/>
              <a:gd name="connsiteX164" fmla="*/ 2644213 w 12192001"/>
              <a:gd name="connsiteY164" fmla="*/ 6309037 h 6858000"/>
              <a:gd name="connsiteX165" fmla="*/ 2632138 w 12192001"/>
              <a:gd name="connsiteY165" fmla="*/ 6305543 h 6858000"/>
              <a:gd name="connsiteX166" fmla="*/ 2619745 w 12192001"/>
              <a:gd name="connsiteY166" fmla="*/ 6301415 h 6858000"/>
              <a:gd name="connsiteX167" fmla="*/ 2607669 w 12192001"/>
              <a:gd name="connsiteY167" fmla="*/ 6297287 h 6858000"/>
              <a:gd name="connsiteX168" fmla="*/ 2596230 w 12192001"/>
              <a:gd name="connsiteY168" fmla="*/ 6293159 h 6858000"/>
              <a:gd name="connsiteX169" fmla="*/ 2584472 w 12192001"/>
              <a:gd name="connsiteY169" fmla="*/ 6288713 h 6858000"/>
              <a:gd name="connsiteX170" fmla="*/ 2573350 w 12192001"/>
              <a:gd name="connsiteY170" fmla="*/ 6284267 h 6858000"/>
              <a:gd name="connsiteX171" fmla="*/ 2562546 w 12192001"/>
              <a:gd name="connsiteY171" fmla="*/ 6279186 h 6858000"/>
              <a:gd name="connsiteX172" fmla="*/ 2551741 w 12192001"/>
              <a:gd name="connsiteY172" fmla="*/ 6274423 h 6858000"/>
              <a:gd name="connsiteX173" fmla="*/ 2540937 w 12192001"/>
              <a:gd name="connsiteY173" fmla="*/ 6269342 h 6858000"/>
              <a:gd name="connsiteX174" fmla="*/ 2530769 w 12192001"/>
              <a:gd name="connsiteY174" fmla="*/ 6263944 h 6858000"/>
              <a:gd name="connsiteX175" fmla="*/ 2520282 w 12192001"/>
              <a:gd name="connsiteY175" fmla="*/ 6258545 h 6858000"/>
              <a:gd name="connsiteX176" fmla="*/ 2510749 w 12192001"/>
              <a:gd name="connsiteY176" fmla="*/ 6252829 h 6858000"/>
              <a:gd name="connsiteX177" fmla="*/ 2500580 w 12192001"/>
              <a:gd name="connsiteY177" fmla="*/ 6247113 h 6858000"/>
              <a:gd name="connsiteX178" fmla="*/ 2491047 w 12192001"/>
              <a:gd name="connsiteY178" fmla="*/ 6241080 h 6858000"/>
              <a:gd name="connsiteX179" fmla="*/ 2481832 w 12192001"/>
              <a:gd name="connsiteY179" fmla="*/ 6235364 h 6858000"/>
              <a:gd name="connsiteX180" fmla="*/ 2472616 w 12192001"/>
              <a:gd name="connsiteY180" fmla="*/ 6229013 h 6858000"/>
              <a:gd name="connsiteX181" fmla="*/ 2463401 w 12192001"/>
              <a:gd name="connsiteY181" fmla="*/ 6222979 h 6858000"/>
              <a:gd name="connsiteX182" fmla="*/ 2454504 w 12192001"/>
              <a:gd name="connsiteY182" fmla="*/ 6216310 h 6858000"/>
              <a:gd name="connsiteX183" fmla="*/ 2437662 w 12192001"/>
              <a:gd name="connsiteY183" fmla="*/ 6203291 h 6858000"/>
              <a:gd name="connsiteX184" fmla="*/ 2421455 w 12192001"/>
              <a:gd name="connsiteY184" fmla="*/ 6189318 h 6858000"/>
              <a:gd name="connsiteX185" fmla="*/ 2405567 w 12192001"/>
              <a:gd name="connsiteY185" fmla="*/ 6174710 h 6858000"/>
              <a:gd name="connsiteX186" fmla="*/ 2390631 w 12192001"/>
              <a:gd name="connsiteY186" fmla="*/ 6160103 h 6858000"/>
              <a:gd name="connsiteX187" fmla="*/ 2376332 w 12192001"/>
              <a:gd name="connsiteY187" fmla="*/ 6144860 h 6858000"/>
              <a:gd name="connsiteX188" fmla="*/ 2362985 w 12192001"/>
              <a:gd name="connsiteY188" fmla="*/ 6129300 h 6858000"/>
              <a:gd name="connsiteX189" fmla="*/ 2350274 w 12192001"/>
              <a:gd name="connsiteY189" fmla="*/ 6112787 h 6858000"/>
              <a:gd name="connsiteX190" fmla="*/ 2337881 w 12192001"/>
              <a:gd name="connsiteY190" fmla="*/ 6096274 h 6858000"/>
              <a:gd name="connsiteX191" fmla="*/ 2326442 w 12192001"/>
              <a:gd name="connsiteY191" fmla="*/ 6079444 h 6858000"/>
              <a:gd name="connsiteX192" fmla="*/ 2315637 w 12192001"/>
              <a:gd name="connsiteY192" fmla="*/ 6061978 h 6858000"/>
              <a:gd name="connsiteX193" fmla="*/ 2305151 w 12192001"/>
              <a:gd name="connsiteY193" fmla="*/ 6044513 h 6858000"/>
              <a:gd name="connsiteX194" fmla="*/ 2295300 w 12192001"/>
              <a:gd name="connsiteY194" fmla="*/ 6026730 h 6858000"/>
              <a:gd name="connsiteX195" fmla="*/ 2286085 w 12192001"/>
              <a:gd name="connsiteY195" fmla="*/ 6008311 h 6858000"/>
              <a:gd name="connsiteX196" fmla="*/ 2277505 w 12192001"/>
              <a:gd name="connsiteY196" fmla="*/ 5989893 h 6858000"/>
              <a:gd name="connsiteX197" fmla="*/ 2269243 w 12192001"/>
              <a:gd name="connsiteY197" fmla="*/ 5970840 h 6858000"/>
              <a:gd name="connsiteX198" fmla="*/ 2261298 w 12192001"/>
              <a:gd name="connsiteY198" fmla="*/ 5951786 h 6858000"/>
              <a:gd name="connsiteX199" fmla="*/ 2254307 w 12192001"/>
              <a:gd name="connsiteY199" fmla="*/ 5932733 h 6858000"/>
              <a:gd name="connsiteX200" fmla="*/ 2247634 w 12192001"/>
              <a:gd name="connsiteY200" fmla="*/ 5913362 h 6858000"/>
              <a:gd name="connsiteX201" fmla="*/ 2241597 w 12192001"/>
              <a:gd name="connsiteY201" fmla="*/ 5893674 h 6858000"/>
              <a:gd name="connsiteX202" fmla="*/ 2235559 w 12192001"/>
              <a:gd name="connsiteY202" fmla="*/ 5873985 h 6858000"/>
              <a:gd name="connsiteX203" fmla="*/ 2230475 w 12192001"/>
              <a:gd name="connsiteY203" fmla="*/ 5853979 h 6858000"/>
              <a:gd name="connsiteX204" fmla="*/ 2225708 w 12192001"/>
              <a:gd name="connsiteY204" fmla="*/ 5833973 h 6858000"/>
              <a:gd name="connsiteX205" fmla="*/ 2220624 w 12192001"/>
              <a:gd name="connsiteY205" fmla="*/ 5813650 h 6858000"/>
              <a:gd name="connsiteX206" fmla="*/ 2216492 w 12192001"/>
              <a:gd name="connsiteY206" fmla="*/ 5793644 h 6858000"/>
              <a:gd name="connsiteX207" fmla="*/ 2212997 w 12192001"/>
              <a:gd name="connsiteY207" fmla="*/ 5773003 h 6858000"/>
              <a:gd name="connsiteX208" fmla="*/ 2209502 w 12192001"/>
              <a:gd name="connsiteY208" fmla="*/ 5752997 h 6858000"/>
              <a:gd name="connsiteX209" fmla="*/ 2206006 w 12192001"/>
              <a:gd name="connsiteY209" fmla="*/ 5732355 h 6858000"/>
              <a:gd name="connsiteX210" fmla="*/ 2203464 w 12192001"/>
              <a:gd name="connsiteY210" fmla="*/ 5711714 h 6858000"/>
              <a:gd name="connsiteX211" fmla="*/ 2200922 w 12192001"/>
              <a:gd name="connsiteY211" fmla="*/ 5691708 h 6858000"/>
              <a:gd name="connsiteX212" fmla="*/ 2198697 w 12192001"/>
              <a:gd name="connsiteY212" fmla="*/ 5671385 h 6858000"/>
              <a:gd name="connsiteX213" fmla="*/ 2196791 w 12192001"/>
              <a:gd name="connsiteY213" fmla="*/ 5651061 h 6858000"/>
              <a:gd name="connsiteX214" fmla="*/ 2194884 w 12192001"/>
              <a:gd name="connsiteY214" fmla="*/ 5630738 h 6858000"/>
              <a:gd name="connsiteX215" fmla="*/ 2192342 w 12192001"/>
              <a:gd name="connsiteY215" fmla="*/ 5591043 h 6858000"/>
              <a:gd name="connsiteX216" fmla="*/ 2190118 w 12192001"/>
              <a:gd name="connsiteY216" fmla="*/ 5551349 h 6858000"/>
              <a:gd name="connsiteX217" fmla="*/ 2188846 w 12192001"/>
              <a:gd name="connsiteY217" fmla="*/ 5512924 h 6858000"/>
              <a:gd name="connsiteX218" fmla="*/ 2188211 w 12192001"/>
              <a:gd name="connsiteY218" fmla="*/ 5474818 h 6858000"/>
              <a:gd name="connsiteX219" fmla="*/ 2187575 w 12192001"/>
              <a:gd name="connsiteY219" fmla="*/ 5437981 h 6858000"/>
              <a:gd name="connsiteX220" fmla="*/ 2187575 w 12192001"/>
              <a:gd name="connsiteY220" fmla="*/ 5368119 h 6858000"/>
              <a:gd name="connsiteX221" fmla="*/ 2187575 w 12192001"/>
              <a:gd name="connsiteY221" fmla="*/ 3797171 h 6858000"/>
              <a:gd name="connsiteX222" fmla="*/ 2187575 w 12192001"/>
              <a:gd name="connsiteY222" fmla="*/ 3720640 h 6858000"/>
              <a:gd name="connsiteX223" fmla="*/ 2187575 w 12192001"/>
              <a:gd name="connsiteY223" fmla="*/ 3680310 h 6858000"/>
              <a:gd name="connsiteX224" fmla="*/ 2187893 w 12192001"/>
              <a:gd name="connsiteY224" fmla="*/ 3638711 h 6858000"/>
              <a:gd name="connsiteX225" fmla="*/ 2188529 w 12192001"/>
              <a:gd name="connsiteY225" fmla="*/ 3596158 h 6858000"/>
              <a:gd name="connsiteX226" fmla="*/ 2189800 w 12192001"/>
              <a:gd name="connsiteY226" fmla="*/ 3552971 h 6858000"/>
              <a:gd name="connsiteX227" fmla="*/ 2192024 w 12192001"/>
              <a:gd name="connsiteY227" fmla="*/ 3509148 h 6858000"/>
              <a:gd name="connsiteX228" fmla="*/ 2193295 w 12192001"/>
              <a:gd name="connsiteY228" fmla="*/ 3486919 h 6858000"/>
              <a:gd name="connsiteX229" fmla="*/ 2194884 w 12192001"/>
              <a:gd name="connsiteY229" fmla="*/ 3464690 h 6858000"/>
              <a:gd name="connsiteX230" fmla="*/ 2196791 w 12192001"/>
              <a:gd name="connsiteY230" fmla="*/ 3442461 h 6858000"/>
              <a:gd name="connsiteX231" fmla="*/ 2199015 w 12192001"/>
              <a:gd name="connsiteY231" fmla="*/ 3419915 h 6858000"/>
              <a:gd name="connsiteX232" fmla="*/ 2201557 w 12192001"/>
              <a:gd name="connsiteY232" fmla="*/ 3397686 h 6858000"/>
              <a:gd name="connsiteX233" fmla="*/ 2204735 w 12192001"/>
              <a:gd name="connsiteY233" fmla="*/ 3375139 h 6858000"/>
              <a:gd name="connsiteX234" fmla="*/ 2207595 w 12192001"/>
              <a:gd name="connsiteY234" fmla="*/ 3352910 h 6858000"/>
              <a:gd name="connsiteX235" fmla="*/ 2211408 w 12192001"/>
              <a:gd name="connsiteY235" fmla="*/ 3330365 h 6858000"/>
              <a:gd name="connsiteX236" fmla="*/ 2215221 w 12192001"/>
              <a:gd name="connsiteY236" fmla="*/ 3308453 h 6858000"/>
              <a:gd name="connsiteX237" fmla="*/ 2219670 w 12192001"/>
              <a:gd name="connsiteY237" fmla="*/ 3285907 h 6858000"/>
              <a:gd name="connsiteX238" fmla="*/ 2224437 w 12192001"/>
              <a:gd name="connsiteY238" fmla="*/ 3263995 h 6858000"/>
              <a:gd name="connsiteX239" fmla="*/ 2229521 w 12192001"/>
              <a:gd name="connsiteY239" fmla="*/ 3241766 h 6858000"/>
              <a:gd name="connsiteX240" fmla="*/ 2235241 w 12192001"/>
              <a:gd name="connsiteY240" fmla="*/ 3220172 h 6858000"/>
              <a:gd name="connsiteX241" fmla="*/ 2241597 w 12192001"/>
              <a:gd name="connsiteY241" fmla="*/ 3198579 h 6858000"/>
              <a:gd name="connsiteX242" fmla="*/ 2248270 w 12192001"/>
              <a:gd name="connsiteY242" fmla="*/ 3176985 h 6858000"/>
              <a:gd name="connsiteX243" fmla="*/ 2255578 w 12192001"/>
              <a:gd name="connsiteY243" fmla="*/ 3156026 h 6858000"/>
              <a:gd name="connsiteX244" fmla="*/ 2263205 w 12192001"/>
              <a:gd name="connsiteY244" fmla="*/ 3134750 h 6858000"/>
              <a:gd name="connsiteX245" fmla="*/ 2271467 w 12192001"/>
              <a:gd name="connsiteY245" fmla="*/ 3114109 h 6858000"/>
              <a:gd name="connsiteX246" fmla="*/ 2280365 w 12192001"/>
              <a:gd name="connsiteY246" fmla="*/ 3093785 h 6858000"/>
              <a:gd name="connsiteX247" fmla="*/ 2289898 w 12192001"/>
              <a:gd name="connsiteY247" fmla="*/ 3073461 h 6858000"/>
              <a:gd name="connsiteX248" fmla="*/ 2300384 w 12192001"/>
              <a:gd name="connsiteY248" fmla="*/ 3053773 h 6858000"/>
              <a:gd name="connsiteX249" fmla="*/ 2310871 w 12192001"/>
              <a:gd name="connsiteY249" fmla="*/ 3034403 h 6858000"/>
              <a:gd name="connsiteX250" fmla="*/ 2322311 w 12192001"/>
              <a:gd name="connsiteY250" fmla="*/ 3015349 h 6858000"/>
              <a:gd name="connsiteX251" fmla="*/ 2334703 w 12192001"/>
              <a:gd name="connsiteY251" fmla="*/ 2996613 h 6858000"/>
              <a:gd name="connsiteX252" fmla="*/ 2347414 w 12192001"/>
              <a:gd name="connsiteY252" fmla="*/ 2978195 h 6858000"/>
              <a:gd name="connsiteX253" fmla="*/ 2360761 w 12192001"/>
              <a:gd name="connsiteY253" fmla="*/ 2960729 h 6858000"/>
              <a:gd name="connsiteX254" fmla="*/ 2375061 w 12192001"/>
              <a:gd name="connsiteY254" fmla="*/ 2943264 h 6858000"/>
              <a:gd name="connsiteX255" fmla="*/ 2382369 w 12192001"/>
              <a:gd name="connsiteY255" fmla="*/ 2935007 h 6858000"/>
              <a:gd name="connsiteX256" fmla="*/ 2390313 w 12192001"/>
              <a:gd name="connsiteY256" fmla="*/ 2926433 h 6858000"/>
              <a:gd name="connsiteX257" fmla="*/ 2398258 w 12192001"/>
              <a:gd name="connsiteY257" fmla="*/ 2918177 h 6858000"/>
              <a:gd name="connsiteX258" fmla="*/ 2405884 w 12192001"/>
              <a:gd name="connsiteY258" fmla="*/ 2909921 h 6858000"/>
              <a:gd name="connsiteX259" fmla="*/ 2414146 w 12192001"/>
              <a:gd name="connsiteY259" fmla="*/ 2902299 h 6858000"/>
              <a:gd name="connsiteX260" fmla="*/ 2422726 w 12192001"/>
              <a:gd name="connsiteY260" fmla="*/ 2894360 h 6858000"/>
              <a:gd name="connsiteX261" fmla="*/ 2431306 w 12192001"/>
              <a:gd name="connsiteY261" fmla="*/ 2886421 h 6858000"/>
              <a:gd name="connsiteX262" fmla="*/ 2439886 w 12192001"/>
              <a:gd name="connsiteY262" fmla="*/ 2879117 h 6858000"/>
              <a:gd name="connsiteX263" fmla="*/ 2449419 w 12192001"/>
              <a:gd name="connsiteY263" fmla="*/ 2871496 h 6858000"/>
              <a:gd name="connsiteX264" fmla="*/ 2458317 w 12192001"/>
              <a:gd name="connsiteY264" fmla="*/ 2864510 h 6858000"/>
              <a:gd name="connsiteX265" fmla="*/ 2468168 w 12192001"/>
              <a:gd name="connsiteY265" fmla="*/ 2857524 h 6858000"/>
              <a:gd name="connsiteX266" fmla="*/ 2477701 w 12192001"/>
              <a:gd name="connsiteY266" fmla="*/ 2850220 h 6858000"/>
              <a:gd name="connsiteX267" fmla="*/ 2487552 w 12192001"/>
              <a:gd name="connsiteY267" fmla="*/ 2843552 h 6858000"/>
              <a:gd name="connsiteX268" fmla="*/ 2497403 w 12192001"/>
              <a:gd name="connsiteY268" fmla="*/ 2836882 h 6858000"/>
              <a:gd name="connsiteX269" fmla="*/ 2507889 w 12192001"/>
              <a:gd name="connsiteY269" fmla="*/ 2830532 h 6858000"/>
              <a:gd name="connsiteX270" fmla="*/ 2518376 w 12192001"/>
              <a:gd name="connsiteY270" fmla="*/ 2824180 h 6858000"/>
              <a:gd name="connsiteX271" fmla="*/ 2529180 w 12192001"/>
              <a:gd name="connsiteY271" fmla="*/ 2817829 h 6858000"/>
              <a:gd name="connsiteX272" fmla="*/ 2540620 w 12192001"/>
              <a:gd name="connsiteY272" fmla="*/ 2811796 h 6858000"/>
              <a:gd name="connsiteX273" fmla="*/ 2551741 w 12192001"/>
              <a:gd name="connsiteY273" fmla="*/ 2806080 h 6858000"/>
              <a:gd name="connsiteX274" fmla="*/ 2563181 w 12192001"/>
              <a:gd name="connsiteY274" fmla="*/ 2800364 h 6858000"/>
              <a:gd name="connsiteX275" fmla="*/ 2574939 w 12192001"/>
              <a:gd name="connsiteY275" fmla="*/ 2794965 h 6858000"/>
              <a:gd name="connsiteX276" fmla="*/ 2586696 w 12192001"/>
              <a:gd name="connsiteY276" fmla="*/ 2789884 h 6858000"/>
              <a:gd name="connsiteX277" fmla="*/ 2599090 w 12192001"/>
              <a:gd name="connsiteY277" fmla="*/ 2784486 h 6858000"/>
              <a:gd name="connsiteX278" fmla="*/ 2611800 w 12192001"/>
              <a:gd name="connsiteY278" fmla="*/ 2779722 h 6858000"/>
              <a:gd name="connsiteX279" fmla="*/ 2624511 w 12192001"/>
              <a:gd name="connsiteY279" fmla="*/ 2774960 h 6858000"/>
              <a:gd name="connsiteX280" fmla="*/ 2637540 w 12192001"/>
              <a:gd name="connsiteY280" fmla="*/ 2770513 h 6858000"/>
              <a:gd name="connsiteX281" fmla="*/ 2650568 w 12192001"/>
              <a:gd name="connsiteY281" fmla="*/ 2765750 h 6858000"/>
              <a:gd name="connsiteX282" fmla="*/ 2664233 w 12192001"/>
              <a:gd name="connsiteY282" fmla="*/ 2761939 h 6858000"/>
              <a:gd name="connsiteX283" fmla="*/ 2677897 w 12192001"/>
              <a:gd name="connsiteY283" fmla="*/ 2758129 h 6858000"/>
              <a:gd name="connsiteX284" fmla="*/ 2692197 w 12192001"/>
              <a:gd name="connsiteY284" fmla="*/ 2754318 h 6858000"/>
              <a:gd name="connsiteX285" fmla="*/ 2706496 w 12192001"/>
              <a:gd name="connsiteY285" fmla="*/ 2750507 h 6858000"/>
              <a:gd name="connsiteX286" fmla="*/ 2720796 w 12192001"/>
              <a:gd name="connsiteY286" fmla="*/ 2747332 h 6858000"/>
              <a:gd name="connsiteX287" fmla="*/ 2735414 w 12192001"/>
              <a:gd name="connsiteY287" fmla="*/ 2744156 h 6858000"/>
              <a:gd name="connsiteX288" fmla="*/ 2750666 w 12192001"/>
              <a:gd name="connsiteY288" fmla="*/ 2741298 h 6858000"/>
              <a:gd name="connsiteX289" fmla="*/ 2766237 w 12192001"/>
              <a:gd name="connsiteY289" fmla="*/ 2738758 h 6858000"/>
              <a:gd name="connsiteX290" fmla="*/ 2781808 w 12192001"/>
              <a:gd name="connsiteY290" fmla="*/ 2735900 h 6858000"/>
              <a:gd name="connsiteX291" fmla="*/ 2798015 w 12192001"/>
              <a:gd name="connsiteY291" fmla="*/ 2733677 h 6858000"/>
              <a:gd name="connsiteX292" fmla="*/ 2813903 w 12192001"/>
              <a:gd name="connsiteY292" fmla="*/ 2731772 h 6858000"/>
              <a:gd name="connsiteX293" fmla="*/ 2830427 w 12192001"/>
              <a:gd name="connsiteY293" fmla="*/ 2730184 h 6858000"/>
              <a:gd name="connsiteX294" fmla="*/ 2847269 w 12192001"/>
              <a:gd name="connsiteY294" fmla="*/ 2728596 h 6858000"/>
              <a:gd name="connsiteX295" fmla="*/ 2864429 w 12192001"/>
              <a:gd name="connsiteY295" fmla="*/ 2727008 h 6858000"/>
              <a:gd name="connsiteX296" fmla="*/ 2881589 w 12192001"/>
              <a:gd name="connsiteY296" fmla="*/ 2726056 h 6858000"/>
              <a:gd name="connsiteX297" fmla="*/ 2899066 w 12192001"/>
              <a:gd name="connsiteY297" fmla="*/ 2725103 h 6858000"/>
              <a:gd name="connsiteX298" fmla="*/ 2917179 w 12192001"/>
              <a:gd name="connsiteY298" fmla="*/ 2724468 h 6858000"/>
              <a:gd name="connsiteX299" fmla="*/ 6157913 w 12192001"/>
              <a:gd name="connsiteY299" fmla="*/ 0 h 6858000"/>
              <a:gd name="connsiteX300" fmla="*/ 12192001 w 12192001"/>
              <a:gd name="connsiteY300" fmla="*/ 0 h 6858000"/>
              <a:gd name="connsiteX301" fmla="*/ 12192001 w 12192001"/>
              <a:gd name="connsiteY301" fmla="*/ 6858000 h 6858000"/>
              <a:gd name="connsiteX302" fmla="*/ 6157913 w 12192001"/>
              <a:gd name="connsiteY302" fmla="*/ 6858000 h 6858000"/>
              <a:gd name="connsiteX303" fmla="*/ 1 w 12192001"/>
              <a:gd name="connsiteY303" fmla="*/ 0 h 6858000"/>
              <a:gd name="connsiteX304" fmla="*/ 3673476 w 12192001"/>
              <a:gd name="connsiteY304" fmla="*/ 0 h 6858000"/>
              <a:gd name="connsiteX305" fmla="*/ 3673476 w 12192001"/>
              <a:gd name="connsiteY305" fmla="*/ 2041526 h 6858000"/>
              <a:gd name="connsiteX306" fmla="*/ 3642355 w 12192001"/>
              <a:gd name="connsiteY306" fmla="*/ 2041526 h 6858000"/>
              <a:gd name="connsiteX307" fmla="*/ 3617904 w 12192001"/>
              <a:gd name="connsiteY307" fmla="*/ 2016761 h 6858000"/>
              <a:gd name="connsiteX308" fmla="*/ 3593770 w 12192001"/>
              <a:gd name="connsiteY308" fmla="*/ 1992949 h 6858000"/>
              <a:gd name="connsiteX309" fmla="*/ 3569000 w 12192001"/>
              <a:gd name="connsiteY309" fmla="*/ 1968819 h 6858000"/>
              <a:gd name="connsiteX310" fmla="*/ 3543913 w 12192001"/>
              <a:gd name="connsiteY310" fmla="*/ 1945959 h 6858000"/>
              <a:gd name="connsiteX311" fmla="*/ 3519462 w 12192001"/>
              <a:gd name="connsiteY311" fmla="*/ 1923098 h 6858000"/>
              <a:gd name="connsiteX312" fmla="*/ 3494057 w 12192001"/>
              <a:gd name="connsiteY312" fmla="*/ 1901191 h 6858000"/>
              <a:gd name="connsiteX313" fmla="*/ 3468653 w 12192001"/>
              <a:gd name="connsiteY313" fmla="*/ 1878966 h 6858000"/>
              <a:gd name="connsiteX314" fmla="*/ 3443249 w 12192001"/>
              <a:gd name="connsiteY314" fmla="*/ 1857693 h 6858000"/>
              <a:gd name="connsiteX315" fmla="*/ 3417526 w 12192001"/>
              <a:gd name="connsiteY315" fmla="*/ 1837056 h 6858000"/>
              <a:gd name="connsiteX316" fmla="*/ 3391804 w 12192001"/>
              <a:gd name="connsiteY316" fmla="*/ 1816736 h 6858000"/>
              <a:gd name="connsiteX317" fmla="*/ 3366082 w 12192001"/>
              <a:gd name="connsiteY317" fmla="*/ 1797051 h 6858000"/>
              <a:gd name="connsiteX318" fmla="*/ 3339726 w 12192001"/>
              <a:gd name="connsiteY318" fmla="*/ 1777366 h 6858000"/>
              <a:gd name="connsiteX319" fmla="*/ 3313368 w 12192001"/>
              <a:gd name="connsiteY319" fmla="*/ 1758316 h 6858000"/>
              <a:gd name="connsiteX320" fmla="*/ 3287329 w 12192001"/>
              <a:gd name="connsiteY320" fmla="*/ 1739901 h 6858000"/>
              <a:gd name="connsiteX321" fmla="*/ 3260337 w 12192001"/>
              <a:gd name="connsiteY321" fmla="*/ 1721803 h 6858000"/>
              <a:gd name="connsiteX322" fmla="*/ 3233662 w 12192001"/>
              <a:gd name="connsiteY322" fmla="*/ 1704023 h 6858000"/>
              <a:gd name="connsiteX323" fmla="*/ 3206987 w 12192001"/>
              <a:gd name="connsiteY323" fmla="*/ 1686878 h 6858000"/>
              <a:gd name="connsiteX324" fmla="*/ 3179678 w 12192001"/>
              <a:gd name="connsiteY324" fmla="*/ 1670051 h 6858000"/>
              <a:gd name="connsiteX325" fmla="*/ 3152686 w 12192001"/>
              <a:gd name="connsiteY325" fmla="*/ 1653858 h 6858000"/>
              <a:gd name="connsiteX326" fmla="*/ 3125376 w 12192001"/>
              <a:gd name="connsiteY326" fmla="*/ 1637983 h 6858000"/>
              <a:gd name="connsiteX327" fmla="*/ 3097749 w 12192001"/>
              <a:gd name="connsiteY327" fmla="*/ 1622426 h 6858000"/>
              <a:gd name="connsiteX328" fmla="*/ 3070122 w 12192001"/>
              <a:gd name="connsiteY328" fmla="*/ 1607186 h 6858000"/>
              <a:gd name="connsiteX329" fmla="*/ 3042494 w 12192001"/>
              <a:gd name="connsiteY329" fmla="*/ 1592581 h 6858000"/>
              <a:gd name="connsiteX330" fmla="*/ 3014867 w 12192001"/>
              <a:gd name="connsiteY330" fmla="*/ 1578611 h 6858000"/>
              <a:gd name="connsiteX331" fmla="*/ 2986922 w 12192001"/>
              <a:gd name="connsiteY331" fmla="*/ 1564641 h 6858000"/>
              <a:gd name="connsiteX332" fmla="*/ 2958977 w 12192001"/>
              <a:gd name="connsiteY332" fmla="*/ 1551306 h 6858000"/>
              <a:gd name="connsiteX333" fmla="*/ 2931032 w 12192001"/>
              <a:gd name="connsiteY333" fmla="*/ 1538288 h 6858000"/>
              <a:gd name="connsiteX334" fmla="*/ 2902770 w 12192001"/>
              <a:gd name="connsiteY334" fmla="*/ 1525906 h 6858000"/>
              <a:gd name="connsiteX335" fmla="*/ 2874190 w 12192001"/>
              <a:gd name="connsiteY335" fmla="*/ 1513523 h 6858000"/>
              <a:gd name="connsiteX336" fmla="*/ 2845610 w 12192001"/>
              <a:gd name="connsiteY336" fmla="*/ 1502093 h 6858000"/>
              <a:gd name="connsiteX337" fmla="*/ 2817030 w 12192001"/>
              <a:gd name="connsiteY337" fmla="*/ 1490346 h 6858000"/>
              <a:gd name="connsiteX338" fmla="*/ 2788450 w 12192001"/>
              <a:gd name="connsiteY338" fmla="*/ 1479551 h 6858000"/>
              <a:gd name="connsiteX339" fmla="*/ 2759553 w 12192001"/>
              <a:gd name="connsiteY339" fmla="*/ 1468756 h 6858000"/>
              <a:gd name="connsiteX340" fmla="*/ 2730655 w 12192001"/>
              <a:gd name="connsiteY340" fmla="*/ 1458596 h 6858000"/>
              <a:gd name="connsiteX341" fmla="*/ 2701758 w 12192001"/>
              <a:gd name="connsiteY341" fmla="*/ 1449071 h 6858000"/>
              <a:gd name="connsiteX342" fmla="*/ 2672543 w 12192001"/>
              <a:gd name="connsiteY342" fmla="*/ 1439228 h 6858000"/>
              <a:gd name="connsiteX343" fmla="*/ 2643328 w 12192001"/>
              <a:gd name="connsiteY343" fmla="*/ 1430338 h 6858000"/>
              <a:gd name="connsiteX344" fmla="*/ 2614113 w 12192001"/>
              <a:gd name="connsiteY344" fmla="*/ 1421766 h 6858000"/>
              <a:gd name="connsiteX345" fmla="*/ 2584580 w 12192001"/>
              <a:gd name="connsiteY345" fmla="*/ 1413193 h 6858000"/>
              <a:gd name="connsiteX346" fmla="*/ 2555048 w 12192001"/>
              <a:gd name="connsiteY346" fmla="*/ 1405256 h 6858000"/>
              <a:gd name="connsiteX347" fmla="*/ 2525515 w 12192001"/>
              <a:gd name="connsiteY347" fmla="*/ 1397953 h 6858000"/>
              <a:gd name="connsiteX348" fmla="*/ 2495982 w 12192001"/>
              <a:gd name="connsiteY348" fmla="*/ 1390333 h 6858000"/>
              <a:gd name="connsiteX349" fmla="*/ 2466132 w 12192001"/>
              <a:gd name="connsiteY349" fmla="*/ 1383666 h 6858000"/>
              <a:gd name="connsiteX350" fmla="*/ 2436282 w 12192001"/>
              <a:gd name="connsiteY350" fmla="*/ 1376998 h 6858000"/>
              <a:gd name="connsiteX351" fmla="*/ 2406749 w 12192001"/>
              <a:gd name="connsiteY351" fmla="*/ 1370966 h 6858000"/>
              <a:gd name="connsiteX352" fmla="*/ 2376581 w 12192001"/>
              <a:gd name="connsiteY352" fmla="*/ 1364933 h 6858000"/>
              <a:gd name="connsiteX353" fmla="*/ 2346731 w 12192001"/>
              <a:gd name="connsiteY353" fmla="*/ 1359536 h 6858000"/>
              <a:gd name="connsiteX354" fmla="*/ 2316881 w 12192001"/>
              <a:gd name="connsiteY354" fmla="*/ 1354138 h 6858000"/>
              <a:gd name="connsiteX355" fmla="*/ 2286714 w 12192001"/>
              <a:gd name="connsiteY355" fmla="*/ 1349693 h 6858000"/>
              <a:gd name="connsiteX356" fmla="*/ 2256546 w 12192001"/>
              <a:gd name="connsiteY356" fmla="*/ 1345248 h 6858000"/>
              <a:gd name="connsiteX357" fmla="*/ 2226061 w 12192001"/>
              <a:gd name="connsiteY357" fmla="*/ 1340803 h 6858000"/>
              <a:gd name="connsiteX358" fmla="*/ 2195893 w 12192001"/>
              <a:gd name="connsiteY358" fmla="*/ 1336993 h 6858000"/>
              <a:gd name="connsiteX359" fmla="*/ 2165725 w 12192001"/>
              <a:gd name="connsiteY359" fmla="*/ 1333818 h 6858000"/>
              <a:gd name="connsiteX360" fmla="*/ 2134922 w 12192001"/>
              <a:gd name="connsiteY360" fmla="*/ 1330326 h 6858000"/>
              <a:gd name="connsiteX361" fmla="*/ 2104754 w 12192001"/>
              <a:gd name="connsiteY361" fmla="*/ 1327786 h 6858000"/>
              <a:gd name="connsiteX362" fmla="*/ 2074269 w 12192001"/>
              <a:gd name="connsiteY362" fmla="*/ 1325246 h 6858000"/>
              <a:gd name="connsiteX363" fmla="*/ 2043466 w 12192001"/>
              <a:gd name="connsiteY363" fmla="*/ 1322706 h 6858000"/>
              <a:gd name="connsiteX364" fmla="*/ 2012981 w 12192001"/>
              <a:gd name="connsiteY364" fmla="*/ 1321118 h 6858000"/>
              <a:gd name="connsiteX365" fmla="*/ 1982496 w 12192001"/>
              <a:gd name="connsiteY365" fmla="*/ 1319213 h 6858000"/>
              <a:gd name="connsiteX366" fmla="*/ 1951693 w 12192001"/>
              <a:gd name="connsiteY366" fmla="*/ 1317943 h 6858000"/>
              <a:gd name="connsiteX367" fmla="*/ 1921208 w 12192001"/>
              <a:gd name="connsiteY367" fmla="*/ 1316991 h 6858000"/>
              <a:gd name="connsiteX368" fmla="*/ 1890405 w 12192001"/>
              <a:gd name="connsiteY368" fmla="*/ 1316038 h 6858000"/>
              <a:gd name="connsiteX369" fmla="*/ 1859602 w 12192001"/>
              <a:gd name="connsiteY369" fmla="*/ 1315721 h 6858000"/>
              <a:gd name="connsiteX370" fmla="*/ 1828799 w 12192001"/>
              <a:gd name="connsiteY370" fmla="*/ 1315721 h 6858000"/>
              <a:gd name="connsiteX371" fmla="*/ 1784024 w 12192001"/>
              <a:gd name="connsiteY371" fmla="*/ 1315721 h 6858000"/>
              <a:gd name="connsiteX372" fmla="*/ 1739567 w 12192001"/>
              <a:gd name="connsiteY372" fmla="*/ 1316991 h 6858000"/>
              <a:gd name="connsiteX373" fmla="*/ 1696379 w 12192001"/>
              <a:gd name="connsiteY373" fmla="*/ 1317943 h 6858000"/>
              <a:gd name="connsiteX374" fmla="*/ 1653191 w 12192001"/>
              <a:gd name="connsiteY374" fmla="*/ 1320166 h 6858000"/>
              <a:gd name="connsiteX375" fmla="*/ 1610639 w 12192001"/>
              <a:gd name="connsiteY375" fmla="*/ 1322388 h 6858000"/>
              <a:gd name="connsiteX376" fmla="*/ 1568722 w 12192001"/>
              <a:gd name="connsiteY376" fmla="*/ 1325563 h 6858000"/>
              <a:gd name="connsiteX377" fmla="*/ 1527440 w 12192001"/>
              <a:gd name="connsiteY377" fmla="*/ 1329056 h 6858000"/>
              <a:gd name="connsiteX378" fmla="*/ 1486475 w 12192001"/>
              <a:gd name="connsiteY378" fmla="*/ 1333183 h 6858000"/>
              <a:gd name="connsiteX379" fmla="*/ 1446146 w 12192001"/>
              <a:gd name="connsiteY379" fmla="*/ 1337628 h 6858000"/>
              <a:gd name="connsiteX380" fmla="*/ 1406769 w 12192001"/>
              <a:gd name="connsiteY380" fmla="*/ 1343026 h 6858000"/>
              <a:gd name="connsiteX381" fmla="*/ 1367392 w 12192001"/>
              <a:gd name="connsiteY381" fmla="*/ 1348741 h 6858000"/>
              <a:gd name="connsiteX382" fmla="*/ 1328968 w 12192001"/>
              <a:gd name="connsiteY382" fmla="*/ 1354456 h 6858000"/>
              <a:gd name="connsiteX383" fmla="*/ 1290861 w 12192001"/>
              <a:gd name="connsiteY383" fmla="*/ 1361441 h 6858000"/>
              <a:gd name="connsiteX384" fmla="*/ 1253390 w 12192001"/>
              <a:gd name="connsiteY384" fmla="*/ 1368426 h 6858000"/>
              <a:gd name="connsiteX385" fmla="*/ 1216236 w 12192001"/>
              <a:gd name="connsiteY385" fmla="*/ 1375728 h 6858000"/>
              <a:gd name="connsiteX386" fmla="*/ 1179717 w 12192001"/>
              <a:gd name="connsiteY386" fmla="*/ 1383983 h 6858000"/>
              <a:gd name="connsiteX387" fmla="*/ 1143833 w 12192001"/>
              <a:gd name="connsiteY387" fmla="*/ 1392556 h 6858000"/>
              <a:gd name="connsiteX388" fmla="*/ 1108902 w 12192001"/>
              <a:gd name="connsiteY388" fmla="*/ 1401763 h 6858000"/>
              <a:gd name="connsiteX389" fmla="*/ 1073654 w 12192001"/>
              <a:gd name="connsiteY389" fmla="*/ 1410971 h 6858000"/>
              <a:gd name="connsiteX390" fmla="*/ 1039358 w 12192001"/>
              <a:gd name="connsiteY390" fmla="*/ 1421131 h 6858000"/>
              <a:gd name="connsiteX391" fmla="*/ 1005697 w 12192001"/>
              <a:gd name="connsiteY391" fmla="*/ 1431608 h 6858000"/>
              <a:gd name="connsiteX392" fmla="*/ 972671 w 12192001"/>
              <a:gd name="connsiteY392" fmla="*/ 1442403 h 6858000"/>
              <a:gd name="connsiteX393" fmla="*/ 939646 w 12192001"/>
              <a:gd name="connsiteY393" fmla="*/ 1453516 h 6858000"/>
              <a:gd name="connsiteX394" fmla="*/ 907255 w 12192001"/>
              <a:gd name="connsiteY394" fmla="*/ 1464946 h 6858000"/>
              <a:gd name="connsiteX395" fmla="*/ 875499 w 12192001"/>
              <a:gd name="connsiteY395" fmla="*/ 1477011 h 6858000"/>
              <a:gd name="connsiteX396" fmla="*/ 844379 w 12192001"/>
              <a:gd name="connsiteY396" fmla="*/ 1489711 h 6858000"/>
              <a:gd name="connsiteX397" fmla="*/ 813576 w 12192001"/>
              <a:gd name="connsiteY397" fmla="*/ 1502411 h 6858000"/>
              <a:gd name="connsiteX398" fmla="*/ 783091 w 12192001"/>
              <a:gd name="connsiteY398" fmla="*/ 1515746 h 6858000"/>
              <a:gd name="connsiteX399" fmla="*/ 753241 w 12192001"/>
              <a:gd name="connsiteY399" fmla="*/ 1529716 h 6858000"/>
              <a:gd name="connsiteX400" fmla="*/ 724343 w 12192001"/>
              <a:gd name="connsiteY400" fmla="*/ 1543686 h 6858000"/>
              <a:gd name="connsiteX401" fmla="*/ 695446 w 12192001"/>
              <a:gd name="connsiteY401" fmla="*/ 1558291 h 6858000"/>
              <a:gd name="connsiteX402" fmla="*/ 667183 w 12192001"/>
              <a:gd name="connsiteY402" fmla="*/ 1572896 h 6858000"/>
              <a:gd name="connsiteX403" fmla="*/ 639556 w 12192001"/>
              <a:gd name="connsiteY403" fmla="*/ 1588136 h 6858000"/>
              <a:gd name="connsiteX404" fmla="*/ 611929 w 12192001"/>
              <a:gd name="connsiteY404" fmla="*/ 1604011 h 6858000"/>
              <a:gd name="connsiteX405" fmla="*/ 585254 w 12192001"/>
              <a:gd name="connsiteY405" fmla="*/ 1619886 h 6858000"/>
              <a:gd name="connsiteX406" fmla="*/ 558897 w 12192001"/>
              <a:gd name="connsiteY406" fmla="*/ 1636396 h 6858000"/>
              <a:gd name="connsiteX407" fmla="*/ 533175 w 12192001"/>
              <a:gd name="connsiteY407" fmla="*/ 1653223 h 6858000"/>
              <a:gd name="connsiteX408" fmla="*/ 507453 w 12192001"/>
              <a:gd name="connsiteY408" fmla="*/ 1670051 h 6858000"/>
              <a:gd name="connsiteX409" fmla="*/ 482367 w 12192001"/>
              <a:gd name="connsiteY409" fmla="*/ 1687513 h 6858000"/>
              <a:gd name="connsiteX410" fmla="*/ 458232 w 12192001"/>
              <a:gd name="connsiteY410" fmla="*/ 1704976 h 6858000"/>
              <a:gd name="connsiteX411" fmla="*/ 433781 w 12192001"/>
              <a:gd name="connsiteY411" fmla="*/ 1723391 h 6858000"/>
              <a:gd name="connsiteX412" fmla="*/ 410282 w 12192001"/>
              <a:gd name="connsiteY412" fmla="*/ 1741806 h 6858000"/>
              <a:gd name="connsiteX413" fmla="*/ 387100 w 12192001"/>
              <a:gd name="connsiteY413" fmla="*/ 1760221 h 6858000"/>
              <a:gd name="connsiteX414" fmla="*/ 364236 w 12192001"/>
              <a:gd name="connsiteY414" fmla="*/ 1779271 h 6858000"/>
              <a:gd name="connsiteX415" fmla="*/ 342325 w 12192001"/>
              <a:gd name="connsiteY415" fmla="*/ 1798321 h 6858000"/>
              <a:gd name="connsiteX416" fmla="*/ 320414 w 12192001"/>
              <a:gd name="connsiteY416" fmla="*/ 1818323 h 6858000"/>
              <a:gd name="connsiteX417" fmla="*/ 299137 w 12192001"/>
              <a:gd name="connsiteY417" fmla="*/ 1838008 h 6858000"/>
              <a:gd name="connsiteX418" fmla="*/ 278179 w 12192001"/>
              <a:gd name="connsiteY418" fmla="*/ 1858011 h 6858000"/>
              <a:gd name="connsiteX419" fmla="*/ 257538 w 12192001"/>
              <a:gd name="connsiteY419" fmla="*/ 1878648 h 6858000"/>
              <a:gd name="connsiteX420" fmla="*/ 237532 w 12192001"/>
              <a:gd name="connsiteY420" fmla="*/ 1899286 h 6858000"/>
              <a:gd name="connsiteX421" fmla="*/ 218161 w 12192001"/>
              <a:gd name="connsiteY421" fmla="*/ 1920558 h 6858000"/>
              <a:gd name="connsiteX422" fmla="*/ 198472 w 12192001"/>
              <a:gd name="connsiteY422" fmla="*/ 1941831 h 6858000"/>
              <a:gd name="connsiteX423" fmla="*/ 180054 w 12192001"/>
              <a:gd name="connsiteY423" fmla="*/ 1963104 h 6858000"/>
              <a:gd name="connsiteX424" fmla="*/ 161319 w 12192001"/>
              <a:gd name="connsiteY424" fmla="*/ 1984693 h 6858000"/>
              <a:gd name="connsiteX425" fmla="*/ 143218 w 12192001"/>
              <a:gd name="connsiteY425" fmla="*/ 2006601 h 6858000"/>
              <a:gd name="connsiteX426" fmla="*/ 125753 w 12192001"/>
              <a:gd name="connsiteY426" fmla="*/ 2029144 h 6858000"/>
              <a:gd name="connsiteX427" fmla="*/ 108605 w 12192001"/>
              <a:gd name="connsiteY427" fmla="*/ 2051369 h 6858000"/>
              <a:gd name="connsiteX428" fmla="*/ 91774 w 12192001"/>
              <a:gd name="connsiteY428" fmla="*/ 2074228 h 6858000"/>
              <a:gd name="connsiteX429" fmla="*/ 75896 w 12192001"/>
              <a:gd name="connsiteY429" fmla="*/ 2097089 h 6858000"/>
              <a:gd name="connsiteX430" fmla="*/ 59701 w 12192001"/>
              <a:gd name="connsiteY430" fmla="*/ 2120266 h 6858000"/>
              <a:gd name="connsiteX431" fmla="*/ 44141 w 12192001"/>
              <a:gd name="connsiteY431" fmla="*/ 2143761 h 6858000"/>
              <a:gd name="connsiteX432" fmla="*/ 29216 w 12192001"/>
              <a:gd name="connsiteY432" fmla="*/ 2167256 h 6858000"/>
              <a:gd name="connsiteX433" fmla="*/ 14291 w 12192001"/>
              <a:gd name="connsiteY433" fmla="*/ 2190751 h 6858000"/>
              <a:gd name="connsiteX434" fmla="*/ 1 w 12192001"/>
              <a:gd name="connsiteY434" fmla="*/ 2214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192001" h="6858000">
                <a:moveTo>
                  <a:pt x="3813538" y="6851650"/>
                </a:moveTo>
                <a:lnTo>
                  <a:pt x="3844926" y="6851650"/>
                </a:lnTo>
                <a:lnTo>
                  <a:pt x="3844926" y="6858000"/>
                </a:lnTo>
                <a:lnTo>
                  <a:pt x="3808414" y="6858000"/>
                </a:lnTo>
                <a:close/>
                <a:moveTo>
                  <a:pt x="0" y="6826250"/>
                </a:moveTo>
                <a:lnTo>
                  <a:pt x="9364" y="6841968"/>
                </a:lnTo>
                <a:lnTo>
                  <a:pt x="19050" y="6858000"/>
                </a:lnTo>
                <a:lnTo>
                  <a:pt x="0" y="6858000"/>
                </a:lnTo>
                <a:close/>
                <a:moveTo>
                  <a:pt x="2935292" y="2724150"/>
                </a:moveTo>
                <a:lnTo>
                  <a:pt x="2954040" y="2724150"/>
                </a:lnTo>
                <a:lnTo>
                  <a:pt x="2968340" y="2724150"/>
                </a:lnTo>
                <a:lnTo>
                  <a:pt x="2982004" y="2724150"/>
                </a:lnTo>
                <a:lnTo>
                  <a:pt x="2996304" y="2724468"/>
                </a:lnTo>
                <a:lnTo>
                  <a:pt x="3009650" y="2724786"/>
                </a:lnTo>
                <a:lnTo>
                  <a:pt x="3023314" y="2725738"/>
                </a:lnTo>
                <a:lnTo>
                  <a:pt x="3036661" y="2726691"/>
                </a:lnTo>
                <a:lnTo>
                  <a:pt x="3049690" y="2727961"/>
                </a:lnTo>
                <a:lnTo>
                  <a:pt x="3062718" y="2729231"/>
                </a:lnTo>
                <a:lnTo>
                  <a:pt x="3075429" y="2731137"/>
                </a:lnTo>
                <a:lnTo>
                  <a:pt x="3088140" y="2733042"/>
                </a:lnTo>
                <a:lnTo>
                  <a:pt x="3100533" y="2734947"/>
                </a:lnTo>
                <a:lnTo>
                  <a:pt x="3112926" y="2737170"/>
                </a:lnTo>
                <a:lnTo>
                  <a:pt x="3124684" y="2739710"/>
                </a:lnTo>
                <a:lnTo>
                  <a:pt x="3136759" y="2742251"/>
                </a:lnTo>
                <a:lnTo>
                  <a:pt x="3148834" y="2745427"/>
                </a:lnTo>
                <a:lnTo>
                  <a:pt x="3160274" y="2748285"/>
                </a:lnTo>
                <a:lnTo>
                  <a:pt x="3171396" y="2751777"/>
                </a:lnTo>
                <a:lnTo>
                  <a:pt x="3182836" y="2755588"/>
                </a:lnTo>
                <a:lnTo>
                  <a:pt x="3193958" y="2759082"/>
                </a:lnTo>
                <a:lnTo>
                  <a:pt x="3204762" y="2762892"/>
                </a:lnTo>
                <a:lnTo>
                  <a:pt x="3215566" y="2767021"/>
                </a:lnTo>
                <a:lnTo>
                  <a:pt x="3226371" y="2771466"/>
                </a:lnTo>
                <a:lnTo>
                  <a:pt x="3236857" y="2775912"/>
                </a:lnTo>
                <a:lnTo>
                  <a:pt x="3247026" y="2780358"/>
                </a:lnTo>
                <a:lnTo>
                  <a:pt x="3256877" y="2785439"/>
                </a:lnTo>
                <a:lnTo>
                  <a:pt x="3267045" y="2790202"/>
                </a:lnTo>
                <a:lnTo>
                  <a:pt x="3276896" y="2795283"/>
                </a:lnTo>
                <a:lnTo>
                  <a:pt x="3286430" y="2800999"/>
                </a:lnTo>
                <a:lnTo>
                  <a:pt x="3296280" y="2806715"/>
                </a:lnTo>
                <a:lnTo>
                  <a:pt x="3305496" y="2812113"/>
                </a:lnTo>
                <a:lnTo>
                  <a:pt x="3323927" y="2824180"/>
                </a:lnTo>
                <a:lnTo>
                  <a:pt x="3341404" y="2836882"/>
                </a:lnTo>
                <a:lnTo>
                  <a:pt x="3358564" y="2849902"/>
                </a:lnTo>
                <a:lnTo>
                  <a:pt x="3375405" y="2864192"/>
                </a:lnTo>
                <a:lnTo>
                  <a:pt x="3391294" y="2878165"/>
                </a:lnTo>
                <a:lnTo>
                  <a:pt x="3406865" y="2893725"/>
                </a:lnTo>
                <a:lnTo>
                  <a:pt x="3421800" y="2909285"/>
                </a:lnTo>
                <a:lnTo>
                  <a:pt x="3436100" y="2925163"/>
                </a:lnTo>
                <a:lnTo>
                  <a:pt x="3449764" y="2941993"/>
                </a:lnTo>
                <a:lnTo>
                  <a:pt x="3463111" y="2959776"/>
                </a:lnTo>
                <a:lnTo>
                  <a:pt x="3475821" y="2977242"/>
                </a:lnTo>
                <a:lnTo>
                  <a:pt x="3488214" y="2995343"/>
                </a:lnTo>
                <a:lnTo>
                  <a:pt x="3500290" y="3014396"/>
                </a:lnTo>
                <a:lnTo>
                  <a:pt x="3511412" y="3033449"/>
                </a:lnTo>
                <a:lnTo>
                  <a:pt x="3522216" y="3053455"/>
                </a:lnTo>
                <a:lnTo>
                  <a:pt x="3532702" y="3073461"/>
                </a:lnTo>
                <a:lnTo>
                  <a:pt x="3542553" y="3093785"/>
                </a:lnTo>
                <a:lnTo>
                  <a:pt x="3552087" y="3114744"/>
                </a:lnTo>
                <a:lnTo>
                  <a:pt x="3560984" y="3136020"/>
                </a:lnTo>
                <a:lnTo>
                  <a:pt x="3569564" y="3157614"/>
                </a:lnTo>
                <a:lnTo>
                  <a:pt x="3577826" y="3179526"/>
                </a:lnTo>
                <a:lnTo>
                  <a:pt x="3585770" y="3202071"/>
                </a:lnTo>
                <a:lnTo>
                  <a:pt x="3593397" y="3224300"/>
                </a:lnTo>
                <a:lnTo>
                  <a:pt x="3600388" y="3247165"/>
                </a:lnTo>
                <a:lnTo>
                  <a:pt x="3606743" y="3270346"/>
                </a:lnTo>
                <a:lnTo>
                  <a:pt x="3613099" y="3293846"/>
                </a:lnTo>
                <a:lnTo>
                  <a:pt x="3619136" y="3317345"/>
                </a:lnTo>
                <a:lnTo>
                  <a:pt x="3624538" y="3341161"/>
                </a:lnTo>
                <a:lnTo>
                  <a:pt x="3629623" y="3365613"/>
                </a:lnTo>
                <a:lnTo>
                  <a:pt x="3634389" y="3389429"/>
                </a:lnTo>
                <a:lnTo>
                  <a:pt x="3638838" y="3413881"/>
                </a:lnTo>
                <a:lnTo>
                  <a:pt x="3642969" y="3438651"/>
                </a:lnTo>
                <a:lnTo>
                  <a:pt x="3647100" y="3463420"/>
                </a:lnTo>
                <a:lnTo>
                  <a:pt x="3650278" y="3487872"/>
                </a:lnTo>
                <a:lnTo>
                  <a:pt x="3653773" y="3512959"/>
                </a:lnTo>
                <a:lnTo>
                  <a:pt x="3656633" y="3538045"/>
                </a:lnTo>
                <a:lnTo>
                  <a:pt x="3659493" y="3562815"/>
                </a:lnTo>
                <a:lnTo>
                  <a:pt x="3662036" y="3587902"/>
                </a:lnTo>
                <a:lnTo>
                  <a:pt x="3664260" y="3612989"/>
                </a:lnTo>
                <a:lnTo>
                  <a:pt x="3666166" y="3638075"/>
                </a:lnTo>
                <a:lnTo>
                  <a:pt x="3667755" y="3663480"/>
                </a:lnTo>
                <a:lnTo>
                  <a:pt x="3670615" y="3713336"/>
                </a:lnTo>
                <a:lnTo>
                  <a:pt x="3672204" y="3763510"/>
                </a:lnTo>
                <a:lnTo>
                  <a:pt x="3673157" y="3812731"/>
                </a:lnTo>
                <a:lnTo>
                  <a:pt x="3673475" y="3861952"/>
                </a:lnTo>
                <a:lnTo>
                  <a:pt x="3673475" y="5292223"/>
                </a:lnTo>
                <a:lnTo>
                  <a:pt x="3673157" y="5346843"/>
                </a:lnTo>
                <a:lnTo>
                  <a:pt x="3672522" y="5400510"/>
                </a:lnTo>
                <a:lnTo>
                  <a:pt x="3670615" y="5453541"/>
                </a:lnTo>
                <a:lnTo>
                  <a:pt x="3669344" y="5479581"/>
                </a:lnTo>
                <a:lnTo>
                  <a:pt x="3668391" y="5505303"/>
                </a:lnTo>
                <a:lnTo>
                  <a:pt x="3666802" y="5531025"/>
                </a:lnTo>
                <a:lnTo>
                  <a:pt x="3664895" y="5556430"/>
                </a:lnTo>
                <a:lnTo>
                  <a:pt x="3662671" y="5581516"/>
                </a:lnTo>
                <a:lnTo>
                  <a:pt x="3660447" y="5606603"/>
                </a:lnTo>
                <a:lnTo>
                  <a:pt x="3657905" y="5631373"/>
                </a:lnTo>
                <a:lnTo>
                  <a:pt x="3655362" y="5655507"/>
                </a:lnTo>
                <a:lnTo>
                  <a:pt x="3651867" y="5679641"/>
                </a:lnTo>
                <a:lnTo>
                  <a:pt x="3648689" y="5703140"/>
                </a:lnTo>
                <a:lnTo>
                  <a:pt x="3644876" y="5726639"/>
                </a:lnTo>
                <a:lnTo>
                  <a:pt x="3640745" y="5749821"/>
                </a:lnTo>
                <a:lnTo>
                  <a:pt x="3636296" y="5772685"/>
                </a:lnTo>
                <a:lnTo>
                  <a:pt x="3631212" y="5795549"/>
                </a:lnTo>
                <a:lnTo>
                  <a:pt x="3626127" y="5817460"/>
                </a:lnTo>
                <a:lnTo>
                  <a:pt x="3620407" y="5839689"/>
                </a:lnTo>
                <a:lnTo>
                  <a:pt x="3615005" y="5860965"/>
                </a:lnTo>
                <a:lnTo>
                  <a:pt x="3608650" y="5882242"/>
                </a:lnTo>
                <a:lnTo>
                  <a:pt x="3601977" y="5902565"/>
                </a:lnTo>
                <a:lnTo>
                  <a:pt x="3594668" y="5923206"/>
                </a:lnTo>
                <a:lnTo>
                  <a:pt x="3587359" y="5943212"/>
                </a:lnTo>
                <a:lnTo>
                  <a:pt x="3579097" y="5962583"/>
                </a:lnTo>
                <a:lnTo>
                  <a:pt x="3570835" y="5982272"/>
                </a:lnTo>
                <a:lnTo>
                  <a:pt x="3561937" y="6000690"/>
                </a:lnTo>
                <a:lnTo>
                  <a:pt x="3552404" y="6019108"/>
                </a:lnTo>
                <a:lnTo>
                  <a:pt x="3542553" y="6037526"/>
                </a:lnTo>
                <a:lnTo>
                  <a:pt x="3532385" y="6054992"/>
                </a:lnTo>
                <a:lnTo>
                  <a:pt x="3521580" y="6072140"/>
                </a:lnTo>
                <a:lnTo>
                  <a:pt x="3509823" y="6088653"/>
                </a:lnTo>
                <a:lnTo>
                  <a:pt x="3498383" y="6104848"/>
                </a:lnTo>
                <a:lnTo>
                  <a:pt x="3485672" y="6120726"/>
                </a:lnTo>
                <a:lnTo>
                  <a:pt x="3472961" y="6135969"/>
                </a:lnTo>
                <a:lnTo>
                  <a:pt x="3459615" y="6150894"/>
                </a:lnTo>
                <a:lnTo>
                  <a:pt x="3445315" y="6165184"/>
                </a:lnTo>
                <a:lnTo>
                  <a:pt x="3430698" y="6178839"/>
                </a:lnTo>
                <a:lnTo>
                  <a:pt x="3415445" y="6192176"/>
                </a:lnTo>
                <a:lnTo>
                  <a:pt x="3399238" y="6204878"/>
                </a:lnTo>
                <a:lnTo>
                  <a:pt x="3383032" y="6217263"/>
                </a:lnTo>
                <a:lnTo>
                  <a:pt x="3365872" y="6229330"/>
                </a:lnTo>
                <a:lnTo>
                  <a:pt x="3348077" y="6240445"/>
                </a:lnTo>
                <a:lnTo>
                  <a:pt x="3329964" y="6251241"/>
                </a:lnTo>
                <a:lnTo>
                  <a:pt x="3310898" y="6261403"/>
                </a:lnTo>
                <a:lnTo>
                  <a:pt x="3290878" y="6271247"/>
                </a:lnTo>
                <a:lnTo>
                  <a:pt x="3270541" y="6280139"/>
                </a:lnTo>
                <a:lnTo>
                  <a:pt x="3249568" y="6288713"/>
                </a:lnTo>
                <a:lnTo>
                  <a:pt x="3227642" y="6296334"/>
                </a:lnTo>
                <a:lnTo>
                  <a:pt x="3205080" y="6303956"/>
                </a:lnTo>
                <a:lnTo>
                  <a:pt x="3181883" y="6310624"/>
                </a:lnTo>
                <a:lnTo>
                  <a:pt x="3158050" y="6316658"/>
                </a:lnTo>
                <a:lnTo>
                  <a:pt x="3132946" y="6322374"/>
                </a:lnTo>
                <a:lnTo>
                  <a:pt x="3107524" y="6327137"/>
                </a:lnTo>
                <a:lnTo>
                  <a:pt x="3081467" y="6331265"/>
                </a:lnTo>
                <a:lnTo>
                  <a:pt x="3054456" y="6335076"/>
                </a:lnTo>
                <a:lnTo>
                  <a:pt x="3026492" y="6337934"/>
                </a:lnTo>
                <a:lnTo>
                  <a:pt x="2997893" y="6340157"/>
                </a:lnTo>
                <a:lnTo>
                  <a:pt x="2968658" y="6342062"/>
                </a:lnTo>
                <a:lnTo>
                  <a:pt x="2938470" y="6343015"/>
                </a:lnTo>
                <a:lnTo>
                  <a:pt x="2907010" y="6343650"/>
                </a:lnTo>
                <a:lnTo>
                  <a:pt x="2890168" y="6343015"/>
                </a:lnTo>
                <a:lnTo>
                  <a:pt x="2873644" y="6342697"/>
                </a:lnTo>
                <a:lnTo>
                  <a:pt x="2857756" y="6342380"/>
                </a:lnTo>
                <a:lnTo>
                  <a:pt x="2841549" y="6341745"/>
                </a:lnTo>
                <a:lnTo>
                  <a:pt x="2825978" y="6340475"/>
                </a:lnTo>
                <a:lnTo>
                  <a:pt x="2810725" y="6339522"/>
                </a:lnTo>
                <a:lnTo>
                  <a:pt x="2795155" y="6337934"/>
                </a:lnTo>
                <a:lnTo>
                  <a:pt x="2780219" y="6336346"/>
                </a:lnTo>
                <a:lnTo>
                  <a:pt x="2765920" y="6334441"/>
                </a:lnTo>
                <a:lnTo>
                  <a:pt x="2751302" y="6332218"/>
                </a:lnTo>
                <a:lnTo>
                  <a:pt x="2737002" y="6329995"/>
                </a:lnTo>
                <a:lnTo>
                  <a:pt x="2723020" y="6327772"/>
                </a:lnTo>
                <a:lnTo>
                  <a:pt x="2709356" y="6325232"/>
                </a:lnTo>
                <a:lnTo>
                  <a:pt x="2696010" y="6322374"/>
                </a:lnTo>
                <a:lnTo>
                  <a:pt x="2682346" y="6319198"/>
                </a:lnTo>
                <a:lnTo>
                  <a:pt x="2669317" y="6316340"/>
                </a:lnTo>
                <a:lnTo>
                  <a:pt x="2656606" y="6312847"/>
                </a:lnTo>
                <a:lnTo>
                  <a:pt x="2644213" y="6309037"/>
                </a:lnTo>
                <a:lnTo>
                  <a:pt x="2632138" y="6305543"/>
                </a:lnTo>
                <a:lnTo>
                  <a:pt x="2619745" y="6301415"/>
                </a:lnTo>
                <a:lnTo>
                  <a:pt x="2607669" y="6297287"/>
                </a:lnTo>
                <a:lnTo>
                  <a:pt x="2596230" y="6293159"/>
                </a:lnTo>
                <a:lnTo>
                  <a:pt x="2584472" y="6288713"/>
                </a:lnTo>
                <a:lnTo>
                  <a:pt x="2573350" y="6284267"/>
                </a:lnTo>
                <a:lnTo>
                  <a:pt x="2562546" y="6279186"/>
                </a:lnTo>
                <a:lnTo>
                  <a:pt x="2551741" y="6274423"/>
                </a:lnTo>
                <a:lnTo>
                  <a:pt x="2540937" y="6269342"/>
                </a:lnTo>
                <a:lnTo>
                  <a:pt x="2530769" y="6263944"/>
                </a:lnTo>
                <a:lnTo>
                  <a:pt x="2520282" y="6258545"/>
                </a:lnTo>
                <a:lnTo>
                  <a:pt x="2510749" y="6252829"/>
                </a:lnTo>
                <a:lnTo>
                  <a:pt x="2500580" y="6247113"/>
                </a:lnTo>
                <a:lnTo>
                  <a:pt x="2491047" y="6241080"/>
                </a:lnTo>
                <a:lnTo>
                  <a:pt x="2481832" y="6235364"/>
                </a:lnTo>
                <a:lnTo>
                  <a:pt x="2472616" y="6229013"/>
                </a:lnTo>
                <a:lnTo>
                  <a:pt x="2463401" y="6222979"/>
                </a:lnTo>
                <a:lnTo>
                  <a:pt x="2454504" y="6216310"/>
                </a:lnTo>
                <a:lnTo>
                  <a:pt x="2437662" y="6203291"/>
                </a:lnTo>
                <a:lnTo>
                  <a:pt x="2421455" y="6189318"/>
                </a:lnTo>
                <a:lnTo>
                  <a:pt x="2405567" y="6174710"/>
                </a:lnTo>
                <a:lnTo>
                  <a:pt x="2390631" y="6160103"/>
                </a:lnTo>
                <a:lnTo>
                  <a:pt x="2376332" y="6144860"/>
                </a:lnTo>
                <a:lnTo>
                  <a:pt x="2362985" y="6129300"/>
                </a:lnTo>
                <a:lnTo>
                  <a:pt x="2350274" y="6112787"/>
                </a:lnTo>
                <a:lnTo>
                  <a:pt x="2337881" y="6096274"/>
                </a:lnTo>
                <a:lnTo>
                  <a:pt x="2326442" y="6079444"/>
                </a:lnTo>
                <a:lnTo>
                  <a:pt x="2315637" y="6061978"/>
                </a:lnTo>
                <a:lnTo>
                  <a:pt x="2305151" y="6044513"/>
                </a:lnTo>
                <a:lnTo>
                  <a:pt x="2295300" y="6026730"/>
                </a:lnTo>
                <a:lnTo>
                  <a:pt x="2286085" y="6008311"/>
                </a:lnTo>
                <a:lnTo>
                  <a:pt x="2277505" y="5989893"/>
                </a:lnTo>
                <a:lnTo>
                  <a:pt x="2269243" y="5970840"/>
                </a:lnTo>
                <a:lnTo>
                  <a:pt x="2261298" y="5951786"/>
                </a:lnTo>
                <a:lnTo>
                  <a:pt x="2254307" y="5932733"/>
                </a:lnTo>
                <a:lnTo>
                  <a:pt x="2247634" y="5913362"/>
                </a:lnTo>
                <a:lnTo>
                  <a:pt x="2241597" y="5893674"/>
                </a:lnTo>
                <a:lnTo>
                  <a:pt x="2235559" y="5873985"/>
                </a:lnTo>
                <a:lnTo>
                  <a:pt x="2230475" y="5853979"/>
                </a:lnTo>
                <a:lnTo>
                  <a:pt x="2225708" y="5833973"/>
                </a:lnTo>
                <a:lnTo>
                  <a:pt x="2220624" y="5813650"/>
                </a:lnTo>
                <a:lnTo>
                  <a:pt x="2216492" y="5793644"/>
                </a:lnTo>
                <a:lnTo>
                  <a:pt x="2212997" y="5773003"/>
                </a:lnTo>
                <a:lnTo>
                  <a:pt x="2209502" y="5752997"/>
                </a:lnTo>
                <a:lnTo>
                  <a:pt x="2206006" y="5732355"/>
                </a:lnTo>
                <a:lnTo>
                  <a:pt x="2203464" y="5711714"/>
                </a:lnTo>
                <a:lnTo>
                  <a:pt x="2200922" y="5691708"/>
                </a:lnTo>
                <a:lnTo>
                  <a:pt x="2198697" y="5671385"/>
                </a:lnTo>
                <a:lnTo>
                  <a:pt x="2196791" y="5651061"/>
                </a:lnTo>
                <a:lnTo>
                  <a:pt x="2194884" y="5630738"/>
                </a:lnTo>
                <a:lnTo>
                  <a:pt x="2192342" y="5591043"/>
                </a:lnTo>
                <a:lnTo>
                  <a:pt x="2190118" y="5551349"/>
                </a:lnTo>
                <a:lnTo>
                  <a:pt x="2188846" y="5512924"/>
                </a:lnTo>
                <a:lnTo>
                  <a:pt x="2188211" y="5474818"/>
                </a:lnTo>
                <a:lnTo>
                  <a:pt x="2187575" y="5437981"/>
                </a:lnTo>
                <a:lnTo>
                  <a:pt x="2187575" y="5368119"/>
                </a:lnTo>
                <a:lnTo>
                  <a:pt x="2187575" y="3797171"/>
                </a:lnTo>
                <a:lnTo>
                  <a:pt x="2187575" y="3720640"/>
                </a:lnTo>
                <a:lnTo>
                  <a:pt x="2187575" y="3680310"/>
                </a:lnTo>
                <a:lnTo>
                  <a:pt x="2187893" y="3638711"/>
                </a:lnTo>
                <a:lnTo>
                  <a:pt x="2188529" y="3596158"/>
                </a:lnTo>
                <a:lnTo>
                  <a:pt x="2189800" y="3552971"/>
                </a:lnTo>
                <a:lnTo>
                  <a:pt x="2192024" y="3509148"/>
                </a:lnTo>
                <a:lnTo>
                  <a:pt x="2193295" y="3486919"/>
                </a:lnTo>
                <a:lnTo>
                  <a:pt x="2194884" y="3464690"/>
                </a:lnTo>
                <a:lnTo>
                  <a:pt x="2196791" y="3442461"/>
                </a:lnTo>
                <a:lnTo>
                  <a:pt x="2199015" y="3419915"/>
                </a:lnTo>
                <a:lnTo>
                  <a:pt x="2201557" y="3397686"/>
                </a:lnTo>
                <a:lnTo>
                  <a:pt x="2204735" y="3375139"/>
                </a:lnTo>
                <a:lnTo>
                  <a:pt x="2207595" y="3352910"/>
                </a:lnTo>
                <a:lnTo>
                  <a:pt x="2211408" y="3330365"/>
                </a:lnTo>
                <a:lnTo>
                  <a:pt x="2215221" y="3308453"/>
                </a:lnTo>
                <a:lnTo>
                  <a:pt x="2219670" y="3285907"/>
                </a:lnTo>
                <a:lnTo>
                  <a:pt x="2224437" y="3263995"/>
                </a:lnTo>
                <a:lnTo>
                  <a:pt x="2229521" y="3241766"/>
                </a:lnTo>
                <a:lnTo>
                  <a:pt x="2235241" y="3220172"/>
                </a:lnTo>
                <a:lnTo>
                  <a:pt x="2241597" y="3198579"/>
                </a:lnTo>
                <a:lnTo>
                  <a:pt x="2248270" y="3176985"/>
                </a:lnTo>
                <a:lnTo>
                  <a:pt x="2255578" y="3156026"/>
                </a:lnTo>
                <a:lnTo>
                  <a:pt x="2263205" y="3134750"/>
                </a:lnTo>
                <a:lnTo>
                  <a:pt x="2271467" y="3114109"/>
                </a:lnTo>
                <a:lnTo>
                  <a:pt x="2280365" y="3093785"/>
                </a:lnTo>
                <a:lnTo>
                  <a:pt x="2289898" y="3073461"/>
                </a:lnTo>
                <a:lnTo>
                  <a:pt x="2300384" y="3053773"/>
                </a:lnTo>
                <a:lnTo>
                  <a:pt x="2310871" y="3034403"/>
                </a:lnTo>
                <a:lnTo>
                  <a:pt x="2322311" y="3015349"/>
                </a:lnTo>
                <a:lnTo>
                  <a:pt x="2334703" y="2996613"/>
                </a:lnTo>
                <a:lnTo>
                  <a:pt x="2347414" y="2978195"/>
                </a:lnTo>
                <a:lnTo>
                  <a:pt x="2360761" y="2960729"/>
                </a:lnTo>
                <a:lnTo>
                  <a:pt x="2375061" y="2943264"/>
                </a:lnTo>
                <a:lnTo>
                  <a:pt x="2382369" y="2935007"/>
                </a:lnTo>
                <a:lnTo>
                  <a:pt x="2390313" y="2926433"/>
                </a:lnTo>
                <a:lnTo>
                  <a:pt x="2398258" y="2918177"/>
                </a:lnTo>
                <a:lnTo>
                  <a:pt x="2405884" y="2909921"/>
                </a:lnTo>
                <a:lnTo>
                  <a:pt x="2414146" y="2902299"/>
                </a:lnTo>
                <a:lnTo>
                  <a:pt x="2422726" y="2894360"/>
                </a:lnTo>
                <a:lnTo>
                  <a:pt x="2431306" y="2886421"/>
                </a:lnTo>
                <a:lnTo>
                  <a:pt x="2439886" y="2879117"/>
                </a:lnTo>
                <a:lnTo>
                  <a:pt x="2449419" y="2871496"/>
                </a:lnTo>
                <a:lnTo>
                  <a:pt x="2458317" y="2864510"/>
                </a:lnTo>
                <a:lnTo>
                  <a:pt x="2468168" y="2857524"/>
                </a:lnTo>
                <a:lnTo>
                  <a:pt x="2477701" y="2850220"/>
                </a:lnTo>
                <a:lnTo>
                  <a:pt x="2487552" y="2843552"/>
                </a:lnTo>
                <a:lnTo>
                  <a:pt x="2497403" y="2836882"/>
                </a:lnTo>
                <a:lnTo>
                  <a:pt x="2507889" y="2830532"/>
                </a:lnTo>
                <a:lnTo>
                  <a:pt x="2518376" y="2824180"/>
                </a:lnTo>
                <a:lnTo>
                  <a:pt x="2529180" y="2817829"/>
                </a:lnTo>
                <a:lnTo>
                  <a:pt x="2540620" y="2811796"/>
                </a:lnTo>
                <a:lnTo>
                  <a:pt x="2551741" y="2806080"/>
                </a:lnTo>
                <a:lnTo>
                  <a:pt x="2563181" y="2800364"/>
                </a:lnTo>
                <a:lnTo>
                  <a:pt x="2574939" y="2794965"/>
                </a:lnTo>
                <a:lnTo>
                  <a:pt x="2586696" y="2789884"/>
                </a:lnTo>
                <a:lnTo>
                  <a:pt x="2599090" y="2784486"/>
                </a:lnTo>
                <a:lnTo>
                  <a:pt x="2611800" y="2779722"/>
                </a:lnTo>
                <a:lnTo>
                  <a:pt x="2624511" y="2774960"/>
                </a:lnTo>
                <a:lnTo>
                  <a:pt x="2637540" y="2770513"/>
                </a:lnTo>
                <a:lnTo>
                  <a:pt x="2650568" y="2765750"/>
                </a:lnTo>
                <a:lnTo>
                  <a:pt x="2664233" y="2761939"/>
                </a:lnTo>
                <a:lnTo>
                  <a:pt x="2677897" y="2758129"/>
                </a:lnTo>
                <a:lnTo>
                  <a:pt x="2692197" y="2754318"/>
                </a:lnTo>
                <a:lnTo>
                  <a:pt x="2706496" y="2750507"/>
                </a:lnTo>
                <a:lnTo>
                  <a:pt x="2720796" y="2747332"/>
                </a:lnTo>
                <a:lnTo>
                  <a:pt x="2735414" y="2744156"/>
                </a:lnTo>
                <a:lnTo>
                  <a:pt x="2750666" y="2741298"/>
                </a:lnTo>
                <a:lnTo>
                  <a:pt x="2766237" y="2738758"/>
                </a:lnTo>
                <a:lnTo>
                  <a:pt x="2781808" y="2735900"/>
                </a:lnTo>
                <a:lnTo>
                  <a:pt x="2798015" y="2733677"/>
                </a:lnTo>
                <a:lnTo>
                  <a:pt x="2813903" y="2731772"/>
                </a:lnTo>
                <a:lnTo>
                  <a:pt x="2830427" y="2730184"/>
                </a:lnTo>
                <a:lnTo>
                  <a:pt x="2847269" y="2728596"/>
                </a:lnTo>
                <a:lnTo>
                  <a:pt x="2864429" y="2727008"/>
                </a:lnTo>
                <a:lnTo>
                  <a:pt x="2881589" y="2726056"/>
                </a:lnTo>
                <a:lnTo>
                  <a:pt x="2899066" y="2725103"/>
                </a:lnTo>
                <a:lnTo>
                  <a:pt x="2917179" y="2724468"/>
                </a:lnTo>
                <a:close/>
                <a:moveTo>
                  <a:pt x="6157913" y="0"/>
                </a:moveTo>
                <a:lnTo>
                  <a:pt x="12192001" y="0"/>
                </a:lnTo>
                <a:lnTo>
                  <a:pt x="12192001" y="6858000"/>
                </a:lnTo>
                <a:lnTo>
                  <a:pt x="6157913" y="6858000"/>
                </a:lnTo>
                <a:close/>
                <a:moveTo>
                  <a:pt x="1" y="0"/>
                </a:moveTo>
                <a:lnTo>
                  <a:pt x="3673476" y="0"/>
                </a:lnTo>
                <a:lnTo>
                  <a:pt x="3673476" y="2041526"/>
                </a:lnTo>
                <a:lnTo>
                  <a:pt x="3642355" y="2041526"/>
                </a:lnTo>
                <a:lnTo>
                  <a:pt x="3617904" y="2016761"/>
                </a:lnTo>
                <a:lnTo>
                  <a:pt x="3593770" y="1992949"/>
                </a:lnTo>
                <a:lnTo>
                  <a:pt x="3569000" y="1968819"/>
                </a:lnTo>
                <a:lnTo>
                  <a:pt x="3543913" y="1945959"/>
                </a:lnTo>
                <a:lnTo>
                  <a:pt x="3519462" y="1923098"/>
                </a:lnTo>
                <a:lnTo>
                  <a:pt x="3494057" y="1901191"/>
                </a:lnTo>
                <a:lnTo>
                  <a:pt x="3468653" y="1878966"/>
                </a:lnTo>
                <a:lnTo>
                  <a:pt x="3443249" y="1857693"/>
                </a:lnTo>
                <a:lnTo>
                  <a:pt x="3417526" y="1837056"/>
                </a:lnTo>
                <a:lnTo>
                  <a:pt x="3391804" y="1816736"/>
                </a:lnTo>
                <a:lnTo>
                  <a:pt x="3366082" y="1797051"/>
                </a:lnTo>
                <a:lnTo>
                  <a:pt x="3339726" y="1777366"/>
                </a:lnTo>
                <a:lnTo>
                  <a:pt x="3313368" y="1758316"/>
                </a:lnTo>
                <a:lnTo>
                  <a:pt x="3287329" y="1739901"/>
                </a:lnTo>
                <a:lnTo>
                  <a:pt x="3260337" y="1721803"/>
                </a:lnTo>
                <a:lnTo>
                  <a:pt x="3233662" y="1704023"/>
                </a:lnTo>
                <a:lnTo>
                  <a:pt x="3206987" y="1686878"/>
                </a:lnTo>
                <a:lnTo>
                  <a:pt x="3179678" y="1670051"/>
                </a:lnTo>
                <a:lnTo>
                  <a:pt x="3152686" y="1653858"/>
                </a:lnTo>
                <a:lnTo>
                  <a:pt x="3125376" y="1637983"/>
                </a:lnTo>
                <a:lnTo>
                  <a:pt x="3097749" y="1622426"/>
                </a:lnTo>
                <a:lnTo>
                  <a:pt x="3070122" y="1607186"/>
                </a:lnTo>
                <a:lnTo>
                  <a:pt x="3042494" y="1592581"/>
                </a:lnTo>
                <a:lnTo>
                  <a:pt x="3014867" y="1578611"/>
                </a:lnTo>
                <a:lnTo>
                  <a:pt x="2986922" y="1564641"/>
                </a:lnTo>
                <a:lnTo>
                  <a:pt x="2958977" y="1551306"/>
                </a:lnTo>
                <a:lnTo>
                  <a:pt x="2931032" y="1538288"/>
                </a:lnTo>
                <a:lnTo>
                  <a:pt x="2902770" y="1525906"/>
                </a:lnTo>
                <a:lnTo>
                  <a:pt x="2874190" y="1513523"/>
                </a:lnTo>
                <a:lnTo>
                  <a:pt x="2845610" y="1502093"/>
                </a:lnTo>
                <a:lnTo>
                  <a:pt x="2817030" y="1490346"/>
                </a:lnTo>
                <a:lnTo>
                  <a:pt x="2788450" y="1479551"/>
                </a:lnTo>
                <a:lnTo>
                  <a:pt x="2759553" y="1468756"/>
                </a:lnTo>
                <a:lnTo>
                  <a:pt x="2730655" y="1458596"/>
                </a:lnTo>
                <a:lnTo>
                  <a:pt x="2701758" y="1449071"/>
                </a:lnTo>
                <a:lnTo>
                  <a:pt x="2672543" y="1439228"/>
                </a:lnTo>
                <a:lnTo>
                  <a:pt x="2643328" y="1430338"/>
                </a:lnTo>
                <a:lnTo>
                  <a:pt x="2614113" y="1421766"/>
                </a:lnTo>
                <a:lnTo>
                  <a:pt x="2584580" y="1413193"/>
                </a:lnTo>
                <a:lnTo>
                  <a:pt x="2555048" y="1405256"/>
                </a:lnTo>
                <a:lnTo>
                  <a:pt x="2525515" y="1397953"/>
                </a:lnTo>
                <a:lnTo>
                  <a:pt x="2495982" y="1390333"/>
                </a:lnTo>
                <a:lnTo>
                  <a:pt x="2466132" y="1383666"/>
                </a:lnTo>
                <a:lnTo>
                  <a:pt x="2436282" y="1376998"/>
                </a:lnTo>
                <a:lnTo>
                  <a:pt x="2406749" y="1370966"/>
                </a:lnTo>
                <a:lnTo>
                  <a:pt x="2376581" y="1364933"/>
                </a:lnTo>
                <a:lnTo>
                  <a:pt x="2346731" y="1359536"/>
                </a:lnTo>
                <a:lnTo>
                  <a:pt x="2316881" y="1354138"/>
                </a:lnTo>
                <a:lnTo>
                  <a:pt x="2286714" y="1349693"/>
                </a:lnTo>
                <a:lnTo>
                  <a:pt x="2256546" y="1345248"/>
                </a:lnTo>
                <a:lnTo>
                  <a:pt x="2226061" y="1340803"/>
                </a:lnTo>
                <a:lnTo>
                  <a:pt x="2195893" y="1336993"/>
                </a:lnTo>
                <a:lnTo>
                  <a:pt x="2165725" y="1333818"/>
                </a:lnTo>
                <a:lnTo>
                  <a:pt x="2134922" y="1330326"/>
                </a:lnTo>
                <a:lnTo>
                  <a:pt x="2104754" y="1327786"/>
                </a:lnTo>
                <a:lnTo>
                  <a:pt x="2074269" y="1325246"/>
                </a:lnTo>
                <a:lnTo>
                  <a:pt x="2043466" y="1322706"/>
                </a:lnTo>
                <a:lnTo>
                  <a:pt x="2012981" y="1321118"/>
                </a:lnTo>
                <a:lnTo>
                  <a:pt x="1982496" y="1319213"/>
                </a:lnTo>
                <a:lnTo>
                  <a:pt x="1951693" y="1317943"/>
                </a:lnTo>
                <a:lnTo>
                  <a:pt x="1921208" y="1316991"/>
                </a:lnTo>
                <a:lnTo>
                  <a:pt x="1890405" y="1316038"/>
                </a:lnTo>
                <a:lnTo>
                  <a:pt x="1859602" y="1315721"/>
                </a:lnTo>
                <a:lnTo>
                  <a:pt x="1828799" y="1315721"/>
                </a:lnTo>
                <a:lnTo>
                  <a:pt x="1784024" y="1315721"/>
                </a:lnTo>
                <a:lnTo>
                  <a:pt x="1739567" y="1316991"/>
                </a:lnTo>
                <a:lnTo>
                  <a:pt x="1696379" y="1317943"/>
                </a:lnTo>
                <a:lnTo>
                  <a:pt x="1653191" y="1320166"/>
                </a:lnTo>
                <a:lnTo>
                  <a:pt x="1610639" y="1322388"/>
                </a:lnTo>
                <a:lnTo>
                  <a:pt x="1568722" y="1325563"/>
                </a:lnTo>
                <a:lnTo>
                  <a:pt x="1527440" y="1329056"/>
                </a:lnTo>
                <a:lnTo>
                  <a:pt x="1486475" y="1333183"/>
                </a:lnTo>
                <a:lnTo>
                  <a:pt x="1446146" y="1337628"/>
                </a:lnTo>
                <a:lnTo>
                  <a:pt x="1406769" y="1343026"/>
                </a:lnTo>
                <a:lnTo>
                  <a:pt x="1367392" y="1348741"/>
                </a:lnTo>
                <a:lnTo>
                  <a:pt x="1328968" y="1354456"/>
                </a:lnTo>
                <a:lnTo>
                  <a:pt x="1290861" y="1361441"/>
                </a:lnTo>
                <a:lnTo>
                  <a:pt x="1253390" y="1368426"/>
                </a:lnTo>
                <a:lnTo>
                  <a:pt x="1216236" y="1375728"/>
                </a:lnTo>
                <a:lnTo>
                  <a:pt x="1179717" y="1383983"/>
                </a:lnTo>
                <a:lnTo>
                  <a:pt x="1143833" y="1392556"/>
                </a:lnTo>
                <a:lnTo>
                  <a:pt x="1108902" y="1401763"/>
                </a:lnTo>
                <a:lnTo>
                  <a:pt x="1073654" y="1410971"/>
                </a:lnTo>
                <a:lnTo>
                  <a:pt x="1039358" y="1421131"/>
                </a:lnTo>
                <a:lnTo>
                  <a:pt x="1005697" y="1431608"/>
                </a:lnTo>
                <a:lnTo>
                  <a:pt x="972671" y="1442403"/>
                </a:lnTo>
                <a:lnTo>
                  <a:pt x="939646" y="1453516"/>
                </a:lnTo>
                <a:lnTo>
                  <a:pt x="907255" y="1464946"/>
                </a:lnTo>
                <a:lnTo>
                  <a:pt x="875499" y="1477011"/>
                </a:lnTo>
                <a:lnTo>
                  <a:pt x="844379" y="1489711"/>
                </a:lnTo>
                <a:lnTo>
                  <a:pt x="813576" y="1502411"/>
                </a:lnTo>
                <a:lnTo>
                  <a:pt x="783091" y="1515746"/>
                </a:lnTo>
                <a:lnTo>
                  <a:pt x="753241" y="1529716"/>
                </a:lnTo>
                <a:lnTo>
                  <a:pt x="724343" y="1543686"/>
                </a:lnTo>
                <a:lnTo>
                  <a:pt x="695446" y="1558291"/>
                </a:lnTo>
                <a:lnTo>
                  <a:pt x="667183" y="1572896"/>
                </a:lnTo>
                <a:lnTo>
                  <a:pt x="639556" y="1588136"/>
                </a:lnTo>
                <a:lnTo>
                  <a:pt x="611929" y="1604011"/>
                </a:lnTo>
                <a:lnTo>
                  <a:pt x="585254" y="1619886"/>
                </a:lnTo>
                <a:lnTo>
                  <a:pt x="558897" y="1636396"/>
                </a:lnTo>
                <a:lnTo>
                  <a:pt x="533175" y="1653223"/>
                </a:lnTo>
                <a:lnTo>
                  <a:pt x="507453" y="1670051"/>
                </a:lnTo>
                <a:lnTo>
                  <a:pt x="482367" y="1687513"/>
                </a:lnTo>
                <a:lnTo>
                  <a:pt x="458232" y="1704976"/>
                </a:lnTo>
                <a:lnTo>
                  <a:pt x="433781" y="1723391"/>
                </a:lnTo>
                <a:lnTo>
                  <a:pt x="410282" y="1741806"/>
                </a:lnTo>
                <a:lnTo>
                  <a:pt x="387100" y="1760221"/>
                </a:lnTo>
                <a:lnTo>
                  <a:pt x="364236" y="1779271"/>
                </a:lnTo>
                <a:lnTo>
                  <a:pt x="342325" y="1798321"/>
                </a:lnTo>
                <a:lnTo>
                  <a:pt x="320414" y="1818323"/>
                </a:lnTo>
                <a:lnTo>
                  <a:pt x="299137" y="1838008"/>
                </a:lnTo>
                <a:lnTo>
                  <a:pt x="278179" y="1858011"/>
                </a:lnTo>
                <a:lnTo>
                  <a:pt x="257538" y="1878648"/>
                </a:lnTo>
                <a:lnTo>
                  <a:pt x="237532" y="1899286"/>
                </a:lnTo>
                <a:lnTo>
                  <a:pt x="218161" y="1920558"/>
                </a:lnTo>
                <a:lnTo>
                  <a:pt x="198472" y="1941831"/>
                </a:lnTo>
                <a:lnTo>
                  <a:pt x="180054" y="1963104"/>
                </a:lnTo>
                <a:lnTo>
                  <a:pt x="161319" y="1984693"/>
                </a:lnTo>
                <a:lnTo>
                  <a:pt x="143218" y="2006601"/>
                </a:lnTo>
                <a:lnTo>
                  <a:pt x="125753" y="2029144"/>
                </a:lnTo>
                <a:lnTo>
                  <a:pt x="108605" y="2051369"/>
                </a:lnTo>
                <a:lnTo>
                  <a:pt x="91774" y="2074228"/>
                </a:lnTo>
                <a:lnTo>
                  <a:pt x="75896" y="2097089"/>
                </a:lnTo>
                <a:lnTo>
                  <a:pt x="59701" y="2120266"/>
                </a:lnTo>
                <a:lnTo>
                  <a:pt x="44141" y="2143761"/>
                </a:lnTo>
                <a:lnTo>
                  <a:pt x="29216" y="2167256"/>
                </a:lnTo>
                <a:lnTo>
                  <a:pt x="14291" y="2190751"/>
                </a:lnTo>
                <a:lnTo>
                  <a:pt x="1" y="2214564"/>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782034"/>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3401625"/>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094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EE8B28E-495C-453A-9057-AC98E3FEE98E}" type="datetime1">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2722819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E">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189D3DC-19B0-48B2-88FD-4BA1792DDD71}"/>
              </a:ext>
            </a:extLst>
          </p:cNvPr>
          <p:cNvSpPr>
            <a:spLocks/>
          </p:cNvSpPr>
          <p:nvPr userDrawn="1"/>
        </p:nvSpPr>
        <p:spPr bwMode="auto">
          <a:xfrm>
            <a:off x="1695450" y="1333501"/>
            <a:ext cx="10496550" cy="5524499"/>
          </a:xfrm>
          <a:custGeom>
            <a:avLst/>
            <a:gdLst>
              <a:gd name="connsiteX0" fmla="*/ 0 w 12192000"/>
              <a:gd name="connsiteY0" fmla="*/ 3536950 h 6454775"/>
              <a:gd name="connsiteX1" fmla="*/ 12192000 w 12192000"/>
              <a:gd name="connsiteY1" fmla="*/ 3536950 h 6454775"/>
              <a:gd name="connsiteX2" fmla="*/ 12192000 w 12192000"/>
              <a:gd name="connsiteY2" fmla="*/ 6454775 h 6454775"/>
              <a:gd name="connsiteX3" fmla="*/ 5712143 w 12192000"/>
              <a:gd name="connsiteY3" fmla="*/ 6454775 h 6454775"/>
              <a:gd name="connsiteX4" fmla="*/ 5729288 w 12192000"/>
              <a:gd name="connsiteY4" fmla="*/ 6430968 h 6454775"/>
              <a:gd name="connsiteX5" fmla="*/ 5746115 w 12192000"/>
              <a:gd name="connsiteY5" fmla="*/ 6406843 h 6454775"/>
              <a:gd name="connsiteX6" fmla="*/ 5762943 w 12192000"/>
              <a:gd name="connsiteY6" fmla="*/ 6382401 h 6454775"/>
              <a:gd name="connsiteX7" fmla="*/ 5778818 w 12192000"/>
              <a:gd name="connsiteY7" fmla="*/ 6357959 h 6454775"/>
              <a:gd name="connsiteX8" fmla="*/ 5794693 w 12192000"/>
              <a:gd name="connsiteY8" fmla="*/ 6333199 h 6454775"/>
              <a:gd name="connsiteX9" fmla="*/ 5810568 w 12192000"/>
              <a:gd name="connsiteY9" fmla="*/ 6308122 h 6454775"/>
              <a:gd name="connsiteX10" fmla="*/ 5825808 w 12192000"/>
              <a:gd name="connsiteY10" fmla="*/ 6282728 h 6454775"/>
              <a:gd name="connsiteX11" fmla="*/ 5841048 w 12192000"/>
              <a:gd name="connsiteY11" fmla="*/ 6257333 h 6454775"/>
              <a:gd name="connsiteX12" fmla="*/ 5855653 w 12192000"/>
              <a:gd name="connsiteY12" fmla="*/ 6231939 h 6454775"/>
              <a:gd name="connsiteX13" fmla="*/ 5870258 w 12192000"/>
              <a:gd name="connsiteY13" fmla="*/ 6206227 h 6454775"/>
              <a:gd name="connsiteX14" fmla="*/ 5884545 w 12192000"/>
              <a:gd name="connsiteY14" fmla="*/ 6180197 h 6454775"/>
              <a:gd name="connsiteX15" fmla="*/ 5897880 w 12192000"/>
              <a:gd name="connsiteY15" fmla="*/ 6153851 h 6454775"/>
              <a:gd name="connsiteX16" fmla="*/ 5911851 w 12192000"/>
              <a:gd name="connsiteY16" fmla="*/ 6127821 h 6454775"/>
              <a:gd name="connsiteX17" fmla="*/ 5924868 w 12192000"/>
              <a:gd name="connsiteY17" fmla="*/ 6101157 h 6454775"/>
              <a:gd name="connsiteX18" fmla="*/ 5937568 w 12192000"/>
              <a:gd name="connsiteY18" fmla="*/ 6074175 h 6454775"/>
              <a:gd name="connsiteX19" fmla="*/ 5950268 w 12192000"/>
              <a:gd name="connsiteY19" fmla="*/ 6047511 h 6454775"/>
              <a:gd name="connsiteX20" fmla="*/ 5962650 w 12192000"/>
              <a:gd name="connsiteY20" fmla="*/ 6020212 h 6454775"/>
              <a:gd name="connsiteX21" fmla="*/ 5974398 w 12192000"/>
              <a:gd name="connsiteY21" fmla="*/ 5992596 h 6454775"/>
              <a:gd name="connsiteX22" fmla="*/ 5986463 w 12192000"/>
              <a:gd name="connsiteY22" fmla="*/ 5965297 h 6454775"/>
              <a:gd name="connsiteX23" fmla="*/ 5997575 w 12192000"/>
              <a:gd name="connsiteY23" fmla="*/ 5937680 h 6454775"/>
              <a:gd name="connsiteX24" fmla="*/ 6008688 w 12192000"/>
              <a:gd name="connsiteY24" fmla="*/ 5909746 h 6454775"/>
              <a:gd name="connsiteX25" fmla="*/ 6019483 w 12192000"/>
              <a:gd name="connsiteY25" fmla="*/ 5881495 h 6454775"/>
              <a:gd name="connsiteX26" fmla="*/ 6029960 w 12192000"/>
              <a:gd name="connsiteY26" fmla="*/ 5853244 h 6454775"/>
              <a:gd name="connsiteX27" fmla="*/ 6039803 w 12192000"/>
              <a:gd name="connsiteY27" fmla="*/ 5824675 h 6454775"/>
              <a:gd name="connsiteX28" fmla="*/ 6049963 w 12192000"/>
              <a:gd name="connsiteY28" fmla="*/ 5795789 h 6454775"/>
              <a:gd name="connsiteX29" fmla="*/ 6059170 w 12192000"/>
              <a:gd name="connsiteY29" fmla="*/ 5766902 h 6454775"/>
              <a:gd name="connsiteX30" fmla="*/ 6068378 w 12192000"/>
              <a:gd name="connsiteY30" fmla="*/ 5737699 h 6454775"/>
              <a:gd name="connsiteX31" fmla="*/ 6077268 w 12192000"/>
              <a:gd name="connsiteY31" fmla="*/ 5708178 h 6454775"/>
              <a:gd name="connsiteX32" fmla="*/ 6085523 w 12192000"/>
              <a:gd name="connsiteY32" fmla="*/ 5678339 h 6454775"/>
              <a:gd name="connsiteX33" fmla="*/ 6094095 w 12192000"/>
              <a:gd name="connsiteY33" fmla="*/ 5648818 h 6454775"/>
              <a:gd name="connsiteX34" fmla="*/ 6101715 w 12192000"/>
              <a:gd name="connsiteY34" fmla="*/ 5618662 h 6454775"/>
              <a:gd name="connsiteX35" fmla="*/ 6109335 w 12192000"/>
              <a:gd name="connsiteY35" fmla="*/ 5588824 h 6454775"/>
              <a:gd name="connsiteX36" fmla="*/ 6116638 w 12192000"/>
              <a:gd name="connsiteY36" fmla="*/ 5558350 h 6454775"/>
              <a:gd name="connsiteX37" fmla="*/ 6123623 w 12192000"/>
              <a:gd name="connsiteY37" fmla="*/ 5527559 h 6454775"/>
              <a:gd name="connsiteX38" fmla="*/ 6130290 w 12192000"/>
              <a:gd name="connsiteY38" fmla="*/ 5496769 h 6454775"/>
              <a:gd name="connsiteX39" fmla="*/ 6136640 w 12192000"/>
              <a:gd name="connsiteY39" fmla="*/ 5465978 h 6454775"/>
              <a:gd name="connsiteX40" fmla="*/ 6142990 w 12192000"/>
              <a:gd name="connsiteY40" fmla="*/ 5434552 h 6454775"/>
              <a:gd name="connsiteX41" fmla="*/ 6148388 w 12192000"/>
              <a:gd name="connsiteY41" fmla="*/ 5403444 h 6454775"/>
              <a:gd name="connsiteX42" fmla="*/ 6153785 w 12192000"/>
              <a:gd name="connsiteY42" fmla="*/ 5371701 h 6454775"/>
              <a:gd name="connsiteX43" fmla="*/ 6159183 w 12192000"/>
              <a:gd name="connsiteY43" fmla="*/ 5339958 h 6454775"/>
              <a:gd name="connsiteX44" fmla="*/ 6163628 w 12192000"/>
              <a:gd name="connsiteY44" fmla="*/ 5307897 h 6454775"/>
              <a:gd name="connsiteX45" fmla="*/ 6168073 w 12192000"/>
              <a:gd name="connsiteY45" fmla="*/ 5275519 h 6454775"/>
              <a:gd name="connsiteX46" fmla="*/ 6172200 w 12192000"/>
              <a:gd name="connsiteY46" fmla="*/ 5243459 h 6454775"/>
              <a:gd name="connsiteX47" fmla="*/ 6176010 w 12192000"/>
              <a:gd name="connsiteY47" fmla="*/ 5210763 h 6454775"/>
              <a:gd name="connsiteX48" fmla="*/ 6179503 w 12192000"/>
              <a:gd name="connsiteY48" fmla="*/ 5177433 h 6454775"/>
              <a:gd name="connsiteX49" fmla="*/ 6182678 w 12192000"/>
              <a:gd name="connsiteY49" fmla="*/ 5144738 h 6454775"/>
              <a:gd name="connsiteX50" fmla="*/ 6185218 w 12192000"/>
              <a:gd name="connsiteY50" fmla="*/ 5111408 h 6454775"/>
              <a:gd name="connsiteX51" fmla="*/ 6188075 w 12192000"/>
              <a:gd name="connsiteY51" fmla="*/ 5078077 h 6454775"/>
              <a:gd name="connsiteX52" fmla="*/ 6189980 w 12192000"/>
              <a:gd name="connsiteY52" fmla="*/ 5044430 h 6454775"/>
              <a:gd name="connsiteX53" fmla="*/ 6191885 w 12192000"/>
              <a:gd name="connsiteY53" fmla="*/ 5010465 h 6454775"/>
              <a:gd name="connsiteX54" fmla="*/ 6193473 w 12192000"/>
              <a:gd name="connsiteY54" fmla="*/ 4976499 h 6454775"/>
              <a:gd name="connsiteX55" fmla="*/ 6194425 w 12192000"/>
              <a:gd name="connsiteY55" fmla="*/ 4942217 h 6454775"/>
              <a:gd name="connsiteX56" fmla="*/ 6195378 w 12192000"/>
              <a:gd name="connsiteY56" fmla="*/ 4907617 h 6454775"/>
              <a:gd name="connsiteX57" fmla="*/ 6195695 w 12192000"/>
              <a:gd name="connsiteY57" fmla="*/ 4873017 h 6454775"/>
              <a:gd name="connsiteX58" fmla="*/ 6196013 w 12192000"/>
              <a:gd name="connsiteY58" fmla="*/ 4837782 h 6454775"/>
              <a:gd name="connsiteX59" fmla="*/ 6195695 w 12192000"/>
              <a:gd name="connsiteY59" fmla="*/ 4802865 h 6454775"/>
              <a:gd name="connsiteX60" fmla="*/ 6195378 w 12192000"/>
              <a:gd name="connsiteY60" fmla="*/ 4767630 h 6454775"/>
              <a:gd name="connsiteX61" fmla="*/ 6194425 w 12192000"/>
              <a:gd name="connsiteY61" fmla="*/ 4732078 h 6454775"/>
              <a:gd name="connsiteX62" fmla="*/ 6193473 w 12192000"/>
              <a:gd name="connsiteY62" fmla="*/ 4696208 h 6454775"/>
              <a:gd name="connsiteX63" fmla="*/ 6191885 w 12192000"/>
              <a:gd name="connsiteY63" fmla="*/ 4660021 h 6454775"/>
              <a:gd name="connsiteX64" fmla="*/ 6190298 w 12192000"/>
              <a:gd name="connsiteY64" fmla="*/ 4623834 h 6454775"/>
              <a:gd name="connsiteX65" fmla="*/ 6188075 w 12192000"/>
              <a:gd name="connsiteY65" fmla="*/ 4587964 h 6454775"/>
              <a:gd name="connsiteX66" fmla="*/ 6185535 w 12192000"/>
              <a:gd name="connsiteY66" fmla="*/ 4551142 h 6454775"/>
              <a:gd name="connsiteX67" fmla="*/ 6182995 w 12192000"/>
              <a:gd name="connsiteY67" fmla="*/ 4514320 h 6454775"/>
              <a:gd name="connsiteX68" fmla="*/ 2468563 w 12192000"/>
              <a:gd name="connsiteY68" fmla="*/ 4514320 h 6454775"/>
              <a:gd name="connsiteX69" fmla="*/ 2465388 w 12192000"/>
              <a:gd name="connsiteY69" fmla="*/ 4550507 h 6454775"/>
              <a:gd name="connsiteX70" fmla="*/ 2462530 w 12192000"/>
              <a:gd name="connsiteY70" fmla="*/ 4586377 h 6454775"/>
              <a:gd name="connsiteX71" fmla="*/ 2457450 w 12192000"/>
              <a:gd name="connsiteY71" fmla="*/ 4659068 h 6454775"/>
              <a:gd name="connsiteX72" fmla="*/ 2452688 w 12192000"/>
              <a:gd name="connsiteY72" fmla="*/ 4731443 h 6454775"/>
              <a:gd name="connsiteX73" fmla="*/ 2448560 w 12192000"/>
              <a:gd name="connsiteY73" fmla="*/ 4804134 h 6454775"/>
              <a:gd name="connsiteX74" fmla="*/ 2444433 w 12192000"/>
              <a:gd name="connsiteY74" fmla="*/ 4876826 h 6454775"/>
              <a:gd name="connsiteX75" fmla="*/ 2439670 w 12192000"/>
              <a:gd name="connsiteY75" fmla="*/ 4948565 h 6454775"/>
              <a:gd name="connsiteX76" fmla="*/ 2437130 w 12192000"/>
              <a:gd name="connsiteY76" fmla="*/ 4984435 h 6454775"/>
              <a:gd name="connsiteX77" fmla="*/ 2434273 w 12192000"/>
              <a:gd name="connsiteY77" fmla="*/ 5020305 h 6454775"/>
              <a:gd name="connsiteX78" fmla="*/ 2431098 w 12192000"/>
              <a:gd name="connsiteY78" fmla="*/ 5055857 h 6454775"/>
              <a:gd name="connsiteX79" fmla="*/ 2428240 w 12192000"/>
              <a:gd name="connsiteY79" fmla="*/ 5091409 h 6454775"/>
              <a:gd name="connsiteX80" fmla="*/ 2424430 w 12192000"/>
              <a:gd name="connsiteY80" fmla="*/ 5126327 h 6454775"/>
              <a:gd name="connsiteX81" fmla="*/ 2420620 w 12192000"/>
              <a:gd name="connsiteY81" fmla="*/ 5160927 h 6454775"/>
              <a:gd name="connsiteX82" fmla="*/ 2416175 w 12192000"/>
              <a:gd name="connsiteY82" fmla="*/ 5195527 h 6454775"/>
              <a:gd name="connsiteX83" fmla="*/ 2411095 w 12192000"/>
              <a:gd name="connsiteY83" fmla="*/ 5229809 h 6454775"/>
              <a:gd name="connsiteX84" fmla="*/ 2405698 w 12192000"/>
              <a:gd name="connsiteY84" fmla="*/ 5264092 h 6454775"/>
              <a:gd name="connsiteX85" fmla="*/ 2399983 w 12192000"/>
              <a:gd name="connsiteY85" fmla="*/ 5297739 h 6454775"/>
              <a:gd name="connsiteX86" fmla="*/ 2393633 w 12192000"/>
              <a:gd name="connsiteY86" fmla="*/ 5331070 h 6454775"/>
              <a:gd name="connsiteX87" fmla="*/ 2386648 w 12192000"/>
              <a:gd name="connsiteY87" fmla="*/ 5363765 h 6454775"/>
              <a:gd name="connsiteX88" fmla="*/ 2379028 w 12192000"/>
              <a:gd name="connsiteY88" fmla="*/ 5396143 h 6454775"/>
              <a:gd name="connsiteX89" fmla="*/ 2370773 w 12192000"/>
              <a:gd name="connsiteY89" fmla="*/ 5428521 h 6454775"/>
              <a:gd name="connsiteX90" fmla="*/ 2361565 w 12192000"/>
              <a:gd name="connsiteY90" fmla="*/ 5459947 h 6454775"/>
              <a:gd name="connsiteX91" fmla="*/ 2351723 w 12192000"/>
              <a:gd name="connsiteY91" fmla="*/ 5491055 h 6454775"/>
              <a:gd name="connsiteX92" fmla="*/ 2346643 w 12192000"/>
              <a:gd name="connsiteY92" fmla="*/ 5505974 h 6454775"/>
              <a:gd name="connsiteX93" fmla="*/ 2341245 w 12192000"/>
              <a:gd name="connsiteY93" fmla="*/ 5521528 h 6454775"/>
              <a:gd name="connsiteX94" fmla="*/ 2335530 w 12192000"/>
              <a:gd name="connsiteY94" fmla="*/ 5536448 h 6454775"/>
              <a:gd name="connsiteX95" fmla="*/ 2329815 w 12192000"/>
              <a:gd name="connsiteY95" fmla="*/ 5551367 h 6454775"/>
              <a:gd name="connsiteX96" fmla="*/ 2323465 w 12192000"/>
              <a:gd name="connsiteY96" fmla="*/ 5566603 h 6454775"/>
              <a:gd name="connsiteX97" fmla="*/ 2317433 w 12192000"/>
              <a:gd name="connsiteY97" fmla="*/ 5581205 h 6454775"/>
              <a:gd name="connsiteX98" fmla="*/ 2310765 w 12192000"/>
              <a:gd name="connsiteY98" fmla="*/ 5595807 h 6454775"/>
              <a:gd name="connsiteX99" fmla="*/ 2303780 w 12192000"/>
              <a:gd name="connsiteY99" fmla="*/ 5610092 h 6454775"/>
              <a:gd name="connsiteX100" fmla="*/ 2297113 w 12192000"/>
              <a:gd name="connsiteY100" fmla="*/ 5624058 h 6454775"/>
              <a:gd name="connsiteX101" fmla="*/ 2289810 w 12192000"/>
              <a:gd name="connsiteY101" fmla="*/ 5638343 h 6454775"/>
              <a:gd name="connsiteX102" fmla="*/ 2282190 w 12192000"/>
              <a:gd name="connsiteY102" fmla="*/ 5652310 h 6454775"/>
              <a:gd name="connsiteX103" fmla="*/ 2274253 w 12192000"/>
              <a:gd name="connsiteY103" fmla="*/ 5666277 h 6454775"/>
              <a:gd name="connsiteX104" fmla="*/ 2266633 w 12192000"/>
              <a:gd name="connsiteY104" fmla="*/ 5679609 h 6454775"/>
              <a:gd name="connsiteX105" fmla="*/ 2258060 w 12192000"/>
              <a:gd name="connsiteY105" fmla="*/ 5692941 h 6454775"/>
              <a:gd name="connsiteX106" fmla="*/ 2249488 w 12192000"/>
              <a:gd name="connsiteY106" fmla="*/ 5706590 h 6454775"/>
              <a:gd name="connsiteX107" fmla="*/ 2240915 w 12192000"/>
              <a:gd name="connsiteY107" fmla="*/ 5719605 h 6454775"/>
              <a:gd name="connsiteX108" fmla="*/ 2231708 w 12192000"/>
              <a:gd name="connsiteY108" fmla="*/ 5732302 h 6454775"/>
              <a:gd name="connsiteX109" fmla="*/ 2222183 w 12192000"/>
              <a:gd name="connsiteY109" fmla="*/ 5745317 h 6454775"/>
              <a:gd name="connsiteX110" fmla="*/ 2212340 w 12192000"/>
              <a:gd name="connsiteY110" fmla="*/ 5757697 h 6454775"/>
              <a:gd name="connsiteX111" fmla="*/ 2202180 w 12192000"/>
              <a:gd name="connsiteY111" fmla="*/ 5770394 h 6454775"/>
              <a:gd name="connsiteX112" fmla="*/ 2192338 w 12192000"/>
              <a:gd name="connsiteY112" fmla="*/ 5782456 h 6454775"/>
              <a:gd name="connsiteX113" fmla="*/ 2181543 w 12192000"/>
              <a:gd name="connsiteY113" fmla="*/ 5794519 h 6454775"/>
              <a:gd name="connsiteX114" fmla="*/ 2170748 w 12192000"/>
              <a:gd name="connsiteY114" fmla="*/ 5806581 h 6454775"/>
              <a:gd name="connsiteX115" fmla="*/ 2159635 w 12192000"/>
              <a:gd name="connsiteY115" fmla="*/ 5818009 h 6454775"/>
              <a:gd name="connsiteX116" fmla="*/ 2148205 w 12192000"/>
              <a:gd name="connsiteY116" fmla="*/ 5829754 h 6454775"/>
              <a:gd name="connsiteX117" fmla="*/ 2136140 w 12192000"/>
              <a:gd name="connsiteY117" fmla="*/ 5840864 h 6454775"/>
              <a:gd name="connsiteX118" fmla="*/ 2123758 w 12192000"/>
              <a:gd name="connsiteY118" fmla="*/ 5851974 h 6454775"/>
              <a:gd name="connsiteX119" fmla="*/ 2111375 w 12192000"/>
              <a:gd name="connsiteY119" fmla="*/ 5862766 h 6454775"/>
              <a:gd name="connsiteX120" fmla="*/ 2098358 w 12192000"/>
              <a:gd name="connsiteY120" fmla="*/ 5873559 h 6454775"/>
              <a:gd name="connsiteX121" fmla="*/ 2085340 w 12192000"/>
              <a:gd name="connsiteY121" fmla="*/ 5884034 h 6454775"/>
              <a:gd name="connsiteX122" fmla="*/ 2071370 w 12192000"/>
              <a:gd name="connsiteY122" fmla="*/ 5893875 h 6454775"/>
              <a:gd name="connsiteX123" fmla="*/ 2057718 w 12192000"/>
              <a:gd name="connsiteY123" fmla="*/ 5904032 h 6454775"/>
              <a:gd name="connsiteX124" fmla="*/ 2043430 w 12192000"/>
              <a:gd name="connsiteY124" fmla="*/ 5913873 h 6454775"/>
              <a:gd name="connsiteX125" fmla="*/ 2028825 w 12192000"/>
              <a:gd name="connsiteY125" fmla="*/ 5923396 h 6454775"/>
              <a:gd name="connsiteX126" fmla="*/ 2013903 w 12192000"/>
              <a:gd name="connsiteY126" fmla="*/ 5932601 h 6454775"/>
              <a:gd name="connsiteX127" fmla="*/ 1998345 w 12192000"/>
              <a:gd name="connsiteY127" fmla="*/ 5942124 h 6454775"/>
              <a:gd name="connsiteX128" fmla="*/ 1982470 w 12192000"/>
              <a:gd name="connsiteY128" fmla="*/ 5950695 h 6454775"/>
              <a:gd name="connsiteX129" fmla="*/ 1966595 w 12192000"/>
              <a:gd name="connsiteY129" fmla="*/ 5959265 h 6454775"/>
              <a:gd name="connsiteX130" fmla="*/ 1949768 w 12192000"/>
              <a:gd name="connsiteY130" fmla="*/ 5967836 h 6454775"/>
              <a:gd name="connsiteX131" fmla="*/ 1932940 w 12192000"/>
              <a:gd name="connsiteY131" fmla="*/ 5976089 h 6454775"/>
              <a:gd name="connsiteX132" fmla="*/ 1915795 w 12192000"/>
              <a:gd name="connsiteY132" fmla="*/ 5984025 h 6454775"/>
              <a:gd name="connsiteX133" fmla="*/ 1898015 w 12192000"/>
              <a:gd name="connsiteY133" fmla="*/ 5991643 h 6454775"/>
              <a:gd name="connsiteX134" fmla="*/ 1879600 w 12192000"/>
              <a:gd name="connsiteY134" fmla="*/ 5999262 h 6454775"/>
              <a:gd name="connsiteX135" fmla="*/ 1861185 w 12192000"/>
              <a:gd name="connsiteY135" fmla="*/ 6006245 h 6454775"/>
              <a:gd name="connsiteX136" fmla="*/ 1842135 w 12192000"/>
              <a:gd name="connsiteY136" fmla="*/ 6013546 h 6454775"/>
              <a:gd name="connsiteX137" fmla="*/ 1822450 w 12192000"/>
              <a:gd name="connsiteY137" fmla="*/ 6020212 h 6454775"/>
              <a:gd name="connsiteX138" fmla="*/ 1803083 w 12192000"/>
              <a:gd name="connsiteY138" fmla="*/ 6026561 h 6454775"/>
              <a:gd name="connsiteX139" fmla="*/ 1782445 w 12192000"/>
              <a:gd name="connsiteY139" fmla="*/ 6032909 h 6454775"/>
              <a:gd name="connsiteX140" fmla="*/ 1761808 w 12192000"/>
              <a:gd name="connsiteY140" fmla="*/ 6038623 h 6454775"/>
              <a:gd name="connsiteX141" fmla="*/ 1740535 w 12192000"/>
              <a:gd name="connsiteY141" fmla="*/ 6044337 h 6454775"/>
              <a:gd name="connsiteX142" fmla="*/ 1718945 w 12192000"/>
              <a:gd name="connsiteY142" fmla="*/ 6049733 h 6454775"/>
              <a:gd name="connsiteX143" fmla="*/ 1696720 w 12192000"/>
              <a:gd name="connsiteY143" fmla="*/ 6054812 h 6454775"/>
              <a:gd name="connsiteX144" fmla="*/ 1674495 w 12192000"/>
              <a:gd name="connsiteY144" fmla="*/ 6059256 h 6454775"/>
              <a:gd name="connsiteX145" fmla="*/ 1651318 w 12192000"/>
              <a:gd name="connsiteY145" fmla="*/ 6064018 h 6454775"/>
              <a:gd name="connsiteX146" fmla="*/ 1627823 w 12192000"/>
              <a:gd name="connsiteY146" fmla="*/ 6068144 h 6454775"/>
              <a:gd name="connsiteX147" fmla="*/ 1604010 w 12192000"/>
              <a:gd name="connsiteY147" fmla="*/ 6072271 h 6454775"/>
              <a:gd name="connsiteX148" fmla="*/ 1579563 w 12192000"/>
              <a:gd name="connsiteY148" fmla="*/ 6075763 h 6454775"/>
              <a:gd name="connsiteX149" fmla="*/ 1554480 w 12192000"/>
              <a:gd name="connsiteY149" fmla="*/ 6079254 h 6454775"/>
              <a:gd name="connsiteX150" fmla="*/ 1529080 w 12192000"/>
              <a:gd name="connsiteY150" fmla="*/ 6082429 h 6454775"/>
              <a:gd name="connsiteX151" fmla="*/ 1503363 w 12192000"/>
              <a:gd name="connsiteY151" fmla="*/ 6084968 h 6454775"/>
              <a:gd name="connsiteX152" fmla="*/ 1476693 w 12192000"/>
              <a:gd name="connsiteY152" fmla="*/ 6087825 h 6454775"/>
              <a:gd name="connsiteX153" fmla="*/ 1450023 w 12192000"/>
              <a:gd name="connsiteY153" fmla="*/ 6090047 h 6454775"/>
              <a:gd name="connsiteX154" fmla="*/ 1422400 w 12192000"/>
              <a:gd name="connsiteY154" fmla="*/ 6091952 h 6454775"/>
              <a:gd name="connsiteX155" fmla="*/ 1394778 w 12192000"/>
              <a:gd name="connsiteY155" fmla="*/ 6093539 h 6454775"/>
              <a:gd name="connsiteX156" fmla="*/ 1366203 w 12192000"/>
              <a:gd name="connsiteY156" fmla="*/ 6094808 h 6454775"/>
              <a:gd name="connsiteX157" fmla="*/ 1336993 w 12192000"/>
              <a:gd name="connsiteY157" fmla="*/ 6095761 h 6454775"/>
              <a:gd name="connsiteX158" fmla="*/ 1307783 w 12192000"/>
              <a:gd name="connsiteY158" fmla="*/ 6096078 h 6454775"/>
              <a:gd name="connsiteX159" fmla="*/ 1277620 w 12192000"/>
              <a:gd name="connsiteY159" fmla="*/ 6096713 h 6454775"/>
              <a:gd name="connsiteX160" fmla="*/ 1246823 w 12192000"/>
              <a:gd name="connsiteY160" fmla="*/ 6096713 h 6454775"/>
              <a:gd name="connsiteX161" fmla="*/ 1215708 w 12192000"/>
              <a:gd name="connsiteY161" fmla="*/ 6096078 h 6454775"/>
              <a:gd name="connsiteX162" fmla="*/ 1184275 w 12192000"/>
              <a:gd name="connsiteY162" fmla="*/ 6095761 h 6454775"/>
              <a:gd name="connsiteX163" fmla="*/ 1151890 w 12192000"/>
              <a:gd name="connsiteY163" fmla="*/ 6094808 h 6454775"/>
              <a:gd name="connsiteX164" fmla="*/ 1113790 w 12192000"/>
              <a:gd name="connsiteY164" fmla="*/ 6092904 h 6454775"/>
              <a:gd name="connsiteX165" fmla="*/ 1076008 w 12192000"/>
              <a:gd name="connsiteY165" fmla="*/ 6090364 h 6454775"/>
              <a:gd name="connsiteX166" fmla="*/ 1039495 w 12192000"/>
              <a:gd name="connsiteY166" fmla="*/ 6087825 h 6454775"/>
              <a:gd name="connsiteX167" fmla="*/ 1003300 w 12192000"/>
              <a:gd name="connsiteY167" fmla="*/ 6084016 h 6454775"/>
              <a:gd name="connsiteX168" fmla="*/ 968058 w 12192000"/>
              <a:gd name="connsiteY168" fmla="*/ 6080207 h 6454775"/>
              <a:gd name="connsiteX169" fmla="*/ 933450 w 12192000"/>
              <a:gd name="connsiteY169" fmla="*/ 6075445 h 6454775"/>
              <a:gd name="connsiteX170" fmla="*/ 899478 w 12192000"/>
              <a:gd name="connsiteY170" fmla="*/ 6070366 h 6454775"/>
              <a:gd name="connsiteX171" fmla="*/ 866458 w 12192000"/>
              <a:gd name="connsiteY171" fmla="*/ 6064653 h 6454775"/>
              <a:gd name="connsiteX172" fmla="*/ 833755 w 12192000"/>
              <a:gd name="connsiteY172" fmla="*/ 6058621 h 6454775"/>
              <a:gd name="connsiteX173" fmla="*/ 801688 w 12192000"/>
              <a:gd name="connsiteY173" fmla="*/ 6051955 h 6454775"/>
              <a:gd name="connsiteX174" fmla="*/ 770573 w 12192000"/>
              <a:gd name="connsiteY174" fmla="*/ 6044654 h 6454775"/>
              <a:gd name="connsiteX175" fmla="*/ 740410 w 12192000"/>
              <a:gd name="connsiteY175" fmla="*/ 6037036 h 6454775"/>
              <a:gd name="connsiteX176" fmla="*/ 710248 w 12192000"/>
              <a:gd name="connsiteY176" fmla="*/ 6028783 h 6454775"/>
              <a:gd name="connsiteX177" fmla="*/ 681355 w 12192000"/>
              <a:gd name="connsiteY177" fmla="*/ 6020530 h 6454775"/>
              <a:gd name="connsiteX178" fmla="*/ 652780 w 12192000"/>
              <a:gd name="connsiteY178" fmla="*/ 6011324 h 6454775"/>
              <a:gd name="connsiteX179" fmla="*/ 624840 w 12192000"/>
              <a:gd name="connsiteY179" fmla="*/ 6002119 h 6454775"/>
              <a:gd name="connsiteX180" fmla="*/ 597853 w 12192000"/>
              <a:gd name="connsiteY180" fmla="*/ 5991643 h 6454775"/>
              <a:gd name="connsiteX181" fmla="*/ 571500 w 12192000"/>
              <a:gd name="connsiteY181" fmla="*/ 5981168 h 6454775"/>
              <a:gd name="connsiteX182" fmla="*/ 545465 w 12192000"/>
              <a:gd name="connsiteY182" fmla="*/ 5970376 h 6454775"/>
              <a:gd name="connsiteX183" fmla="*/ 520065 w 12192000"/>
              <a:gd name="connsiteY183" fmla="*/ 5958948 h 6454775"/>
              <a:gd name="connsiteX184" fmla="*/ 495618 w 12192000"/>
              <a:gd name="connsiteY184" fmla="*/ 5947203 h 6454775"/>
              <a:gd name="connsiteX185" fmla="*/ 471805 w 12192000"/>
              <a:gd name="connsiteY185" fmla="*/ 5935141 h 6454775"/>
              <a:gd name="connsiteX186" fmla="*/ 448628 w 12192000"/>
              <a:gd name="connsiteY186" fmla="*/ 5922443 h 6454775"/>
              <a:gd name="connsiteX187" fmla="*/ 425768 w 12192000"/>
              <a:gd name="connsiteY187" fmla="*/ 5909111 h 6454775"/>
              <a:gd name="connsiteX188" fmla="*/ 403860 w 12192000"/>
              <a:gd name="connsiteY188" fmla="*/ 5895779 h 6454775"/>
              <a:gd name="connsiteX189" fmla="*/ 382905 w 12192000"/>
              <a:gd name="connsiteY189" fmla="*/ 5882447 h 6454775"/>
              <a:gd name="connsiteX190" fmla="*/ 361950 w 12192000"/>
              <a:gd name="connsiteY190" fmla="*/ 5868163 h 6454775"/>
              <a:gd name="connsiteX191" fmla="*/ 341630 w 12192000"/>
              <a:gd name="connsiteY191" fmla="*/ 5853561 h 6454775"/>
              <a:gd name="connsiteX192" fmla="*/ 322580 w 12192000"/>
              <a:gd name="connsiteY192" fmla="*/ 5838642 h 6454775"/>
              <a:gd name="connsiteX193" fmla="*/ 303530 w 12192000"/>
              <a:gd name="connsiteY193" fmla="*/ 5823088 h 6454775"/>
              <a:gd name="connsiteX194" fmla="*/ 285115 w 12192000"/>
              <a:gd name="connsiteY194" fmla="*/ 5807216 h 6454775"/>
              <a:gd name="connsiteX195" fmla="*/ 267335 w 12192000"/>
              <a:gd name="connsiteY195" fmla="*/ 5791027 h 6454775"/>
              <a:gd name="connsiteX196" fmla="*/ 250508 w 12192000"/>
              <a:gd name="connsiteY196" fmla="*/ 5775156 h 6454775"/>
              <a:gd name="connsiteX197" fmla="*/ 233998 w 12192000"/>
              <a:gd name="connsiteY197" fmla="*/ 5758014 h 6454775"/>
              <a:gd name="connsiteX198" fmla="*/ 218123 w 12192000"/>
              <a:gd name="connsiteY198" fmla="*/ 5741190 h 6454775"/>
              <a:gd name="connsiteX199" fmla="*/ 202883 w 12192000"/>
              <a:gd name="connsiteY199" fmla="*/ 5723732 h 6454775"/>
              <a:gd name="connsiteX200" fmla="*/ 188278 w 12192000"/>
              <a:gd name="connsiteY200" fmla="*/ 5705638 h 6454775"/>
              <a:gd name="connsiteX201" fmla="*/ 174308 w 12192000"/>
              <a:gd name="connsiteY201" fmla="*/ 5688179 h 6454775"/>
              <a:gd name="connsiteX202" fmla="*/ 160338 w 12192000"/>
              <a:gd name="connsiteY202" fmla="*/ 5669451 h 6454775"/>
              <a:gd name="connsiteX203" fmla="*/ 147638 w 12192000"/>
              <a:gd name="connsiteY203" fmla="*/ 5651040 h 6454775"/>
              <a:gd name="connsiteX204" fmla="*/ 135573 w 12192000"/>
              <a:gd name="connsiteY204" fmla="*/ 5631994 h 6454775"/>
              <a:gd name="connsiteX205" fmla="*/ 123508 w 12192000"/>
              <a:gd name="connsiteY205" fmla="*/ 5612948 h 6454775"/>
              <a:gd name="connsiteX206" fmla="*/ 112395 w 12192000"/>
              <a:gd name="connsiteY206" fmla="*/ 5593585 h 6454775"/>
              <a:gd name="connsiteX207" fmla="*/ 101600 w 12192000"/>
              <a:gd name="connsiteY207" fmla="*/ 5573904 h 6454775"/>
              <a:gd name="connsiteX208" fmla="*/ 91440 w 12192000"/>
              <a:gd name="connsiteY208" fmla="*/ 5553906 h 6454775"/>
              <a:gd name="connsiteX209" fmla="*/ 81915 w 12192000"/>
              <a:gd name="connsiteY209" fmla="*/ 5533273 h 6454775"/>
              <a:gd name="connsiteX210" fmla="*/ 72708 w 12192000"/>
              <a:gd name="connsiteY210" fmla="*/ 5512958 h 6454775"/>
              <a:gd name="connsiteX211" fmla="*/ 64135 w 12192000"/>
              <a:gd name="connsiteY211" fmla="*/ 5492325 h 6454775"/>
              <a:gd name="connsiteX212" fmla="*/ 56515 w 12192000"/>
              <a:gd name="connsiteY212" fmla="*/ 5471057 h 6454775"/>
              <a:gd name="connsiteX213" fmla="*/ 49213 w 12192000"/>
              <a:gd name="connsiteY213" fmla="*/ 5449789 h 6454775"/>
              <a:gd name="connsiteX214" fmla="*/ 42228 w 12192000"/>
              <a:gd name="connsiteY214" fmla="*/ 5428521 h 6454775"/>
              <a:gd name="connsiteX215" fmla="*/ 35878 w 12192000"/>
              <a:gd name="connsiteY215" fmla="*/ 5406936 h 6454775"/>
              <a:gd name="connsiteX216" fmla="*/ 30163 w 12192000"/>
              <a:gd name="connsiteY216" fmla="*/ 5385033 h 6454775"/>
              <a:gd name="connsiteX217" fmla="*/ 25083 w 12192000"/>
              <a:gd name="connsiteY217" fmla="*/ 5363130 h 6454775"/>
              <a:gd name="connsiteX218" fmla="*/ 20003 w 12192000"/>
              <a:gd name="connsiteY218" fmla="*/ 5340593 h 6454775"/>
              <a:gd name="connsiteX219" fmla="*/ 15875 w 12192000"/>
              <a:gd name="connsiteY219" fmla="*/ 5318373 h 6454775"/>
              <a:gd name="connsiteX220" fmla="*/ 12383 w 12192000"/>
              <a:gd name="connsiteY220" fmla="*/ 5295517 h 6454775"/>
              <a:gd name="connsiteX221" fmla="*/ 8890 w 12192000"/>
              <a:gd name="connsiteY221" fmla="*/ 5272980 h 6454775"/>
              <a:gd name="connsiteX222" fmla="*/ 6033 w 12192000"/>
              <a:gd name="connsiteY222" fmla="*/ 5250125 h 6454775"/>
              <a:gd name="connsiteX223" fmla="*/ 3810 w 12192000"/>
              <a:gd name="connsiteY223" fmla="*/ 5227270 h 6454775"/>
              <a:gd name="connsiteX224" fmla="*/ 2223 w 12192000"/>
              <a:gd name="connsiteY224" fmla="*/ 5204097 h 6454775"/>
              <a:gd name="connsiteX225" fmla="*/ 1270 w 12192000"/>
              <a:gd name="connsiteY225" fmla="*/ 5180607 h 6454775"/>
              <a:gd name="connsiteX226" fmla="*/ 318 w 12192000"/>
              <a:gd name="connsiteY226" fmla="*/ 5157118 h 6454775"/>
              <a:gd name="connsiteX227" fmla="*/ 0 w 12192000"/>
              <a:gd name="connsiteY227" fmla="*/ 5133310 h 6454775"/>
              <a:gd name="connsiteX228" fmla="*/ 1316673 w 12192000"/>
              <a:gd name="connsiteY228" fmla="*/ 0 h 6454775"/>
              <a:gd name="connsiteX229" fmla="*/ 1361123 w 12192000"/>
              <a:gd name="connsiteY229" fmla="*/ 318 h 6454775"/>
              <a:gd name="connsiteX230" fmla="*/ 1405255 w 12192000"/>
              <a:gd name="connsiteY230" fmla="*/ 1906 h 6454775"/>
              <a:gd name="connsiteX231" fmla="*/ 1447800 w 12192000"/>
              <a:gd name="connsiteY231" fmla="*/ 3811 h 6454775"/>
              <a:gd name="connsiteX232" fmla="*/ 1489711 w 12192000"/>
              <a:gd name="connsiteY232" fmla="*/ 6987 h 6454775"/>
              <a:gd name="connsiteX233" fmla="*/ 1530668 w 12192000"/>
              <a:gd name="connsiteY233" fmla="*/ 10799 h 6454775"/>
              <a:gd name="connsiteX234" fmla="*/ 1570673 w 12192000"/>
              <a:gd name="connsiteY234" fmla="*/ 14928 h 6454775"/>
              <a:gd name="connsiteX235" fmla="*/ 1609726 w 12192000"/>
              <a:gd name="connsiteY235" fmla="*/ 20327 h 6454775"/>
              <a:gd name="connsiteX236" fmla="*/ 1647826 w 12192000"/>
              <a:gd name="connsiteY236" fmla="*/ 26679 h 6454775"/>
              <a:gd name="connsiteX237" fmla="*/ 1685291 w 12192000"/>
              <a:gd name="connsiteY237" fmla="*/ 33349 h 6454775"/>
              <a:gd name="connsiteX238" fmla="*/ 1721486 w 12192000"/>
              <a:gd name="connsiteY238" fmla="*/ 40654 h 6454775"/>
              <a:gd name="connsiteX239" fmla="*/ 1757046 w 12192000"/>
              <a:gd name="connsiteY239" fmla="*/ 48912 h 6454775"/>
              <a:gd name="connsiteX240" fmla="*/ 1791653 w 12192000"/>
              <a:gd name="connsiteY240" fmla="*/ 57805 h 6454775"/>
              <a:gd name="connsiteX241" fmla="*/ 1825308 w 12192000"/>
              <a:gd name="connsiteY241" fmla="*/ 67333 h 6454775"/>
              <a:gd name="connsiteX242" fmla="*/ 1858328 w 12192000"/>
              <a:gd name="connsiteY242" fmla="*/ 77497 h 6454775"/>
              <a:gd name="connsiteX243" fmla="*/ 1890396 w 12192000"/>
              <a:gd name="connsiteY243" fmla="*/ 88296 h 6454775"/>
              <a:gd name="connsiteX244" fmla="*/ 1921511 w 12192000"/>
              <a:gd name="connsiteY244" fmla="*/ 99412 h 6454775"/>
              <a:gd name="connsiteX245" fmla="*/ 1951991 w 12192000"/>
              <a:gd name="connsiteY245" fmla="*/ 111164 h 6454775"/>
              <a:gd name="connsiteX246" fmla="*/ 1981518 w 12192000"/>
              <a:gd name="connsiteY246" fmla="*/ 123551 h 6454775"/>
              <a:gd name="connsiteX247" fmla="*/ 2010411 w 12192000"/>
              <a:gd name="connsiteY247" fmla="*/ 136255 h 6454775"/>
              <a:gd name="connsiteX248" fmla="*/ 2038033 w 12192000"/>
              <a:gd name="connsiteY248" fmla="*/ 149595 h 6454775"/>
              <a:gd name="connsiteX249" fmla="*/ 2065338 w 12192000"/>
              <a:gd name="connsiteY249" fmla="*/ 163569 h 6454775"/>
              <a:gd name="connsiteX250" fmla="*/ 2091373 w 12192000"/>
              <a:gd name="connsiteY250" fmla="*/ 178180 h 6454775"/>
              <a:gd name="connsiteX251" fmla="*/ 2116773 w 12192000"/>
              <a:gd name="connsiteY251" fmla="*/ 192790 h 6454775"/>
              <a:gd name="connsiteX252" fmla="*/ 2141856 w 12192000"/>
              <a:gd name="connsiteY252" fmla="*/ 207717 h 6454775"/>
              <a:gd name="connsiteX253" fmla="*/ 2165668 w 12192000"/>
              <a:gd name="connsiteY253" fmla="*/ 223598 h 6454775"/>
              <a:gd name="connsiteX254" fmla="*/ 2188846 w 12192000"/>
              <a:gd name="connsiteY254" fmla="*/ 239478 h 6454775"/>
              <a:gd name="connsiteX255" fmla="*/ 2211706 w 12192000"/>
              <a:gd name="connsiteY255" fmla="*/ 255994 h 6454775"/>
              <a:gd name="connsiteX256" fmla="*/ 2232978 w 12192000"/>
              <a:gd name="connsiteY256" fmla="*/ 272510 h 6454775"/>
              <a:gd name="connsiteX257" fmla="*/ 2254251 w 12192000"/>
              <a:gd name="connsiteY257" fmla="*/ 289343 h 6454775"/>
              <a:gd name="connsiteX258" fmla="*/ 2274253 w 12192000"/>
              <a:gd name="connsiteY258" fmla="*/ 306812 h 6454775"/>
              <a:gd name="connsiteX259" fmla="*/ 2293938 w 12192000"/>
              <a:gd name="connsiteY259" fmla="*/ 324598 h 6454775"/>
              <a:gd name="connsiteX260" fmla="*/ 2312671 w 12192000"/>
              <a:gd name="connsiteY260" fmla="*/ 342067 h 6454775"/>
              <a:gd name="connsiteX261" fmla="*/ 2330768 w 12192000"/>
              <a:gd name="connsiteY261" fmla="*/ 360170 h 6454775"/>
              <a:gd name="connsiteX262" fmla="*/ 2348231 w 12192000"/>
              <a:gd name="connsiteY262" fmla="*/ 378909 h 6454775"/>
              <a:gd name="connsiteX263" fmla="*/ 2365058 w 12192000"/>
              <a:gd name="connsiteY263" fmla="*/ 397331 h 6454775"/>
              <a:gd name="connsiteX264" fmla="*/ 2380933 w 12192000"/>
              <a:gd name="connsiteY264" fmla="*/ 415752 h 6454775"/>
              <a:gd name="connsiteX265" fmla="*/ 2396173 w 12192000"/>
              <a:gd name="connsiteY265" fmla="*/ 434491 h 6454775"/>
              <a:gd name="connsiteX266" fmla="*/ 2411096 w 12192000"/>
              <a:gd name="connsiteY266" fmla="*/ 453865 h 6454775"/>
              <a:gd name="connsiteX267" fmla="*/ 2425066 w 12192000"/>
              <a:gd name="connsiteY267" fmla="*/ 472604 h 6454775"/>
              <a:gd name="connsiteX268" fmla="*/ 2438401 w 12192000"/>
              <a:gd name="connsiteY268" fmla="*/ 491979 h 6454775"/>
              <a:gd name="connsiteX269" fmla="*/ 2451101 w 12192000"/>
              <a:gd name="connsiteY269" fmla="*/ 511035 h 6454775"/>
              <a:gd name="connsiteX270" fmla="*/ 2463483 w 12192000"/>
              <a:gd name="connsiteY270" fmla="*/ 530410 h 6454775"/>
              <a:gd name="connsiteX271" fmla="*/ 2474596 w 12192000"/>
              <a:gd name="connsiteY271" fmla="*/ 549784 h 6454775"/>
              <a:gd name="connsiteX272" fmla="*/ 2486026 w 12192000"/>
              <a:gd name="connsiteY272" fmla="*/ 569158 h 6454775"/>
              <a:gd name="connsiteX273" fmla="*/ 2495868 w 12192000"/>
              <a:gd name="connsiteY273" fmla="*/ 588532 h 6454775"/>
              <a:gd name="connsiteX274" fmla="*/ 2505393 w 12192000"/>
              <a:gd name="connsiteY274" fmla="*/ 607906 h 6454775"/>
              <a:gd name="connsiteX275" fmla="*/ 2514601 w 12192000"/>
              <a:gd name="connsiteY275" fmla="*/ 626963 h 6454775"/>
              <a:gd name="connsiteX276" fmla="*/ 2523173 w 12192000"/>
              <a:gd name="connsiteY276" fmla="*/ 646337 h 6454775"/>
              <a:gd name="connsiteX277" fmla="*/ 2531428 w 12192000"/>
              <a:gd name="connsiteY277" fmla="*/ 665394 h 6454775"/>
              <a:gd name="connsiteX278" fmla="*/ 2538731 w 12192000"/>
              <a:gd name="connsiteY278" fmla="*/ 684768 h 6454775"/>
              <a:gd name="connsiteX279" fmla="*/ 2545081 w 12192000"/>
              <a:gd name="connsiteY279" fmla="*/ 703507 h 6454775"/>
              <a:gd name="connsiteX280" fmla="*/ 2551748 w 12192000"/>
              <a:gd name="connsiteY280" fmla="*/ 722564 h 6454775"/>
              <a:gd name="connsiteX281" fmla="*/ 2557146 w 12192000"/>
              <a:gd name="connsiteY281" fmla="*/ 740985 h 6454775"/>
              <a:gd name="connsiteX282" fmla="*/ 2562543 w 12192000"/>
              <a:gd name="connsiteY282" fmla="*/ 759407 h 6454775"/>
              <a:gd name="connsiteX283" fmla="*/ 2566988 w 12192000"/>
              <a:gd name="connsiteY283" fmla="*/ 777510 h 6454775"/>
              <a:gd name="connsiteX284" fmla="*/ 2570798 w 12192000"/>
              <a:gd name="connsiteY284" fmla="*/ 795614 h 6454775"/>
              <a:gd name="connsiteX285" fmla="*/ 2574608 w 12192000"/>
              <a:gd name="connsiteY285" fmla="*/ 813401 h 6454775"/>
              <a:gd name="connsiteX286" fmla="*/ 2577783 w 12192000"/>
              <a:gd name="connsiteY286" fmla="*/ 831187 h 6454775"/>
              <a:gd name="connsiteX287" fmla="*/ 2580006 w 12192000"/>
              <a:gd name="connsiteY287" fmla="*/ 848020 h 6454775"/>
              <a:gd name="connsiteX288" fmla="*/ 2582546 w 12192000"/>
              <a:gd name="connsiteY288" fmla="*/ 864853 h 6454775"/>
              <a:gd name="connsiteX289" fmla="*/ 2584133 w 12192000"/>
              <a:gd name="connsiteY289" fmla="*/ 881369 h 6454775"/>
              <a:gd name="connsiteX290" fmla="*/ 2585086 w 12192000"/>
              <a:gd name="connsiteY290" fmla="*/ 897885 h 6454775"/>
              <a:gd name="connsiteX291" fmla="*/ 2586038 w 12192000"/>
              <a:gd name="connsiteY291" fmla="*/ 913765 h 6454775"/>
              <a:gd name="connsiteX292" fmla="*/ 2586038 w 12192000"/>
              <a:gd name="connsiteY292" fmla="*/ 929328 h 6454775"/>
              <a:gd name="connsiteX293" fmla="*/ 2586038 w 12192000"/>
              <a:gd name="connsiteY293" fmla="*/ 1825625 h 6454775"/>
              <a:gd name="connsiteX294" fmla="*/ 0 w 12192000"/>
              <a:gd name="connsiteY294" fmla="*/ 1825625 h 6454775"/>
              <a:gd name="connsiteX295" fmla="*/ 0 w 12192000"/>
              <a:gd name="connsiteY295" fmla="*/ 1222483 h 6454775"/>
              <a:gd name="connsiteX296" fmla="*/ 318 w 12192000"/>
              <a:gd name="connsiteY296" fmla="*/ 1192945 h 6454775"/>
              <a:gd name="connsiteX297" fmla="*/ 635 w 12192000"/>
              <a:gd name="connsiteY297" fmla="*/ 1163090 h 6454775"/>
              <a:gd name="connsiteX298" fmla="*/ 1905 w 12192000"/>
              <a:gd name="connsiteY298" fmla="*/ 1133552 h 6454775"/>
              <a:gd name="connsiteX299" fmla="*/ 3493 w 12192000"/>
              <a:gd name="connsiteY299" fmla="*/ 1104014 h 6454775"/>
              <a:gd name="connsiteX300" fmla="*/ 5080 w 12192000"/>
              <a:gd name="connsiteY300" fmla="*/ 1074794 h 6454775"/>
              <a:gd name="connsiteX301" fmla="*/ 7303 w 12192000"/>
              <a:gd name="connsiteY301" fmla="*/ 1045574 h 6454775"/>
              <a:gd name="connsiteX302" fmla="*/ 10160 w 12192000"/>
              <a:gd name="connsiteY302" fmla="*/ 1016671 h 6454775"/>
              <a:gd name="connsiteX303" fmla="*/ 13335 w 12192000"/>
              <a:gd name="connsiteY303" fmla="*/ 987769 h 6454775"/>
              <a:gd name="connsiteX304" fmla="*/ 16828 w 12192000"/>
              <a:gd name="connsiteY304" fmla="*/ 958866 h 6454775"/>
              <a:gd name="connsiteX305" fmla="*/ 21273 w 12192000"/>
              <a:gd name="connsiteY305" fmla="*/ 930281 h 6454775"/>
              <a:gd name="connsiteX306" fmla="*/ 25718 w 12192000"/>
              <a:gd name="connsiteY306" fmla="*/ 902014 h 6454775"/>
              <a:gd name="connsiteX307" fmla="*/ 30798 w 12192000"/>
              <a:gd name="connsiteY307" fmla="*/ 873747 h 6454775"/>
              <a:gd name="connsiteX308" fmla="*/ 36513 w 12192000"/>
              <a:gd name="connsiteY308" fmla="*/ 845797 h 6454775"/>
              <a:gd name="connsiteX309" fmla="*/ 43180 w 12192000"/>
              <a:gd name="connsiteY309" fmla="*/ 817847 h 6454775"/>
              <a:gd name="connsiteX310" fmla="*/ 49530 w 12192000"/>
              <a:gd name="connsiteY310" fmla="*/ 790532 h 6454775"/>
              <a:gd name="connsiteX311" fmla="*/ 56833 w 12192000"/>
              <a:gd name="connsiteY311" fmla="*/ 763218 h 6454775"/>
              <a:gd name="connsiteX312" fmla="*/ 65088 w 12192000"/>
              <a:gd name="connsiteY312" fmla="*/ 736221 h 6454775"/>
              <a:gd name="connsiteX313" fmla="*/ 73343 w 12192000"/>
              <a:gd name="connsiteY313" fmla="*/ 709860 h 6454775"/>
              <a:gd name="connsiteX314" fmla="*/ 82868 w 12192000"/>
              <a:gd name="connsiteY314" fmla="*/ 683180 h 6454775"/>
              <a:gd name="connsiteX315" fmla="*/ 92393 w 12192000"/>
              <a:gd name="connsiteY315" fmla="*/ 657454 h 6454775"/>
              <a:gd name="connsiteX316" fmla="*/ 102870 w 12192000"/>
              <a:gd name="connsiteY316" fmla="*/ 631727 h 6454775"/>
              <a:gd name="connsiteX317" fmla="*/ 113983 w 12192000"/>
              <a:gd name="connsiteY317" fmla="*/ 606318 h 6454775"/>
              <a:gd name="connsiteX318" fmla="*/ 125413 w 12192000"/>
              <a:gd name="connsiteY318" fmla="*/ 581227 h 6454775"/>
              <a:gd name="connsiteX319" fmla="*/ 137795 w 12192000"/>
              <a:gd name="connsiteY319" fmla="*/ 556136 h 6454775"/>
              <a:gd name="connsiteX320" fmla="*/ 150813 w 12192000"/>
              <a:gd name="connsiteY320" fmla="*/ 531998 h 6454775"/>
              <a:gd name="connsiteX321" fmla="*/ 164148 w 12192000"/>
              <a:gd name="connsiteY321" fmla="*/ 508177 h 6454775"/>
              <a:gd name="connsiteX322" fmla="*/ 178753 w 12192000"/>
              <a:gd name="connsiteY322" fmla="*/ 484674 h 6454775"/>
              <a:gd name="connsiteX323" fmla="*/ 193993 w 12192000"/>
              <a:gd name="connsiteY323" fmla="*/ 461170 h 6454775"/>
              <a:gd name="connsiteX324" fmla="*/ 209550 w 12192000"/>
              <a:gd name="connsiteY324" fmla="*/ 438303 h 6454775"/>
              <a:gd name="connsiteX325" fmla="*/ 226378 w 12192000"/>
              <a:gd name="connsiteY325" fmla="*/ 416070 h 6454775"/>
              <a:gd name="connsiteX326" fmla="*/ 243523 w 12192000"/>
              <a:gd name="connsiteY326" fmla="*/ 394155 h 6454775"/>
              <a:gd name="connsiteX327" fmla="*/ 261620 w 12192000"/>
              <a:gd name="connsiteY327" fmla="*/ 372875 h 6454775"/>
              <a:gd name="connsiteX328" fmla="*/ 280353 w 12192000"/>
              <a:gd name="connsiteY328" fmla="*/ 351912 h 6454775"/>
              <a:gd name="connsiteX329" fmla="*/ 300038 w 12192000"/>
              <a:gd name="connsiteY329" fmla="*/ 331268 h 6454775"/>
              <a:gd name="connsiteX330" fmla="*/ 320358 w 12192000"/>
              <a:gd name="connsiteY330" fmla="*/ 311258 h 6454775"/>
              <a:gd name="connsiteX331" fmla="*/ 331153 w 12192000"/>
              <a:gd name="connsiteY331" fmla="*/ 301730 h 6454775"/>
              <a:gd name="connsiteX332" fmla="*/ 341630 w 12192000"/>
              <a:gd name="connsiteY332" fmla="*/ 291884 h 6454775"/>
              <a:gd name="connsiteX333" fmla="*/ 352743 w 12192000"/>
              <a:gd name="connsiteY333" fmla="*/ 282673 h 6454775"/>
              <a:gd name="connsiteX334" fmla="*/ 363855 w 12192000"/>
              <a:gd name="connsiteY334" fmla="*/ 272828 h 6454775"/>
              <a:gd name="connsiteX335" fmla="*/ 375285 w 12192000"/>
              <a:gd name="connsiteY335" fmla="*/ 263617 h 6454775"/>
              <a:gd name="connsiteX336" fmla="*/ 386715 w 12192000"/>
              <a:gd name="connsiteY336" fmla="*/ 254406 h 6454775"/>
              <a:gd name="connsiteX337" fmla="*/ 398463 w 12192000"/>
              <a:gd name="connsiteY337" fmla="*/ 245513 h 6454775"/>
              <a:gd name="connsiteX338" fmla="*/ 410528 w 12192000"/>
              <a:gd name="connsiteY338" fmla="*/ 236620 h 6454775"/>
              <a:gd name="connsiteX339" fmla="*/ 422910 w 12192000"/>
              <a:gd name="connsiteY339" fmla="*/ 227727 h 6454775"/>
              <a:gd name="connsiteX340" fmla="*/ 435293 w 12192000"/>
              <a:gd name="connsiteY340" fmla="*/ 219151 h 6454775"/>
              <a:gd name="connsiteX341" fmla="*/ 447993 w 12192000"/>
              <a:gd name="connsiteY341" fmla="*/ 210576 h 6454775"/>
              <a:gd name="connsiteX342" fmla="*/ 460693 w 12192000"/>
              <a:gd name="connsiteY342" fmla="*/ 202318 h 6454775"/>
              <a:gd name="connsiteX343" fmla="*/ 473710 w 12192000"/>
              <a:gd name="connsiteY343" fmla="*/ 194378 h 6454775"/>
              <a:gd name="connsiteX344" fmla="*/ 487045 w 12192000"/>
              <a:gd name="connsiteY344" fmla="*/ 186437 h 6454775"/>
              <a:gd name="connsiteX345" fmla="*/ 500698 w 12192000"/>
              <a:gd name="connsiteY345" fmla="*/ 178180 h 6454775"/>
              <a:gd name="connsiteX346" fmla="*/ 514350 w 12192000"/>
              <a:gd name="connsiteY346" fmla="*/ 170557 h 6454775"/>
              <a:gd name="connsiteX347" fmla="*/ 528320 w 12192000"/>
              <a:gd name="connsiteY347" fmla="*/ 162934 h 6454775"/>
              <a:gd name="connsiteX348" fmla="*/ 542608 w 12192000"/>
              <a:gd name="connsiteY348" fmla="*/ 155629 h 6454775"/>
              <a:gd name="connsiteX349" fmla="*/ 557213 w 12192000"/>
              <a:gd name="connsiteY349" fmla="*/ 148324 h 6454775"/>
              <a:gd name="connsiteX350" fmla="*/ 571818 w 12192000"/>
              <a:gd name="connsiteY350" fmla="*/ 141337 h 6454775"/>
              <a:gd name="connsiteX351" fmla="*/ 586423 w 12192000"/>
              <a:gd name="connsiteY351" fmla="*/ 134032 h 6454775"/>
              <a:gd name="connsiteX352" fmla="*/ 601663 w 12192000"/>
              <a:gd name="connsiteY352" fmla="*/ 127362 h 6454775"/>
              <a:gd name="connsiteX353" fmla="*/ 617220 w 12192000"/>
              <a:gd name="connsiteY353" fmla="*/ 120374 h 6454775"/>
              <a:gd name="connsiteX354" fmla="*/ 632460 w 12192000"/>
              <a:gd name="connsiteY354" fmla="*/ 114340 h 6454775"/>
              <a:gd name="connsiteX355" fmla="*/ 648653 w 12192000"/>
              <a:gd name="connsiteY355" fmla="*/ 107670 h 6454775"/>
              <a:gd name="connsiteX356" fmla="*/ 664528 w 12192000"/>
              <a:gd name="connsiteY356" fmla="*/ 101635 h 6454775"/>
              <a:gd name="connsiteX357" fmla="*/ 681038 w 12192000"/>
              <a:gd name="connsiteY357" fmla="*/ 95601 h 6454775"/>
              <a:gd name="connsiteX358" fmla="*/ 697548 w 12192000"/>
              <a:gd name="connsiteY358" fmla="*/ 89566 h 6454775"/>
              <a:gd name="connsiteX359" fmla="*/ 714375 w 12192000"/>
              <a:gd name="connsiteY359" fmla="*/ 84167 h 6454775"/>
              <a:gd name="connsiteX360" fmla="*/ 731520 w 12192000"/>
              <a:gd name="connsiteY360" fmla="*/ 78450 h 6454775"/>
              <a:gd name="connsiteX361" fmla="*/ 748665 w 12192000"/>
              <a:gd name="connsiteY361" fmla="*/ 73051 h 6454775"/>
              <a:gd name="connsiteX362" fmla="*/ 766445 w 12192000"/>
              <a:gd name="connsiteY362" fmla="*/ 68286 h 6454775"/>
              <a:gd name="connsiteX363" fmla="*/ 784225 w 12192000"/>
              <a:gd name="connsiteY363" fmla="*/ 63205 h 6454775"/>
              <a:gd name="connsiteX364" fmla="*/ 802323 w 12192000"/>
              <a:gd name="connsiteY364" fmla="*/ 58440 h 6454775"/>
              <a:gd name="connsiteX365" fmla="*/ 820738 w 12192000"/>
              <a:gd name="connsiteY365" fmla="*/ 53994 h 6454775"/>
              <a:gd name="connsiteX366" fmla="*/ 839153 w 12192000"/>
              <a:gd name="connsiteY366" fmla="*/ 49230 h 6454775"/>
              <a:gd name="connsiteX367" fmla="*/ 857885 w 12192000"/>
              <a:gd name="connsiteY367" fmla="*/ 45101 h 6454775"/>
              <a:gd name="connsiteX368" fmla="*/ 877253 w 12192000"/>
              <a:gd name="connsiteY368" fmla="*/ 40654 h 6454775"/>
              <a:gd name="connsiteX369" fmla="*/ 896620 w 12192000"/>
              <a:gd name="connsiteY369" fmla="*/ 36843 h 6454775"/>
              <a:gd name="connsiteX370" fmla="*/ 915988 w 12192000"/>
              <a:gd name="connsiteY370" fmla="*/ 33349 h 6454775"/>
              <a:gd name="connsiteX371" fmla="*/ 935990 w 12192000"/>
              <a:gd name="connsiteY371" fmla="*/ 29538 h 6454775"/>
              <a:gd name="connsiteX372" fmla="*/ 956628 w 12192000"/>
              <a:gd name="connsiteY372" fmla="*/ 26679 h 6454775"/>
              <a:gd name="connsiteX373" fmla="*/ 997268 w 12192000"/>
              <a:gd name="connsiteY373" fmla="*/ 20327 h 6454775"/>
              <a:gd name="connsiteX374" fmla="*/ 1039495 w 12192000"/>
              <a:gd name="connsiteY374" fmla="*/ 14928 h 6454775"/>
              <a:gd name="connsiteX375" fmla="*/ 1082993 w 12192000"/>
              <a:gd name="connsiteY375" fmla="*/ 10481 h 6454775"/>
              <a:gd name="connsiteX376" fmla="*/ 1127443 w 12192000"/>
              <a:gd name="connsiteY376" fmla="*/ 6987 h 6454775"/>
              <a:gd name="connsiteX377" fmla="*/ 1173163 w 12192000"/>
              <a:gd name="connsiteY377" fmla="*/ 3811 h 6454775"/>
              <a:gd name="connsiteX378" fmla="*/ 1219518 w 12192000"/>
              <a:gd name="connsiteY378" fmla="*/ 1588 h 6454775"/>
              <a:gd name="connsiteX379" fmla="*/ 1267778 w 12192000"/>
              <a:gd name="connsiteY379" fmla="*/ 318 h 64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454775">
                <a:moveTo>
                  <a:pt x="0" y="3536950"/>
                </a:moveTo>
                <a:lnTo>
                  <a:pt x="12192000" y="3536950"/>
                </a:lnTo>
                <a:lnTo>
                  <a:pt x="12192000" y="6454775"/>
                </a:lnTo>
                <a:lnTo>
                  <a:pt x="5712143" y="6454775"/>
                </a:lnTo>
                <a:lnTo>
                  <a:pt x="5729288" y="6430968"/>
                </a:lnTo>
                <a:lnTo>
                  <a:pt x="5746115" y="6406843"/>
                </a:lnTo>
                <a:lnTo>
                  <a:pt x="5762943" y="6382401"/>
                </a:lnTo>
                <a:lnTo>
                  <a:pt x="5778818" y="6357959"/>
                </a:lnTo>
                <a:lnTo>
                  <a:pt x="5794693" y="6333199"/>
                </a:lnTo>
                <a:lnTo>
                  <a:pt x="5810568" y="6308122"/>
                </a:lnTo>
                <a:lnTo>
                  <a:pt x="5825808" y="6282728"/>
                </a:lnTo>
                <a:lnTo>
                  <a:pt x="5841048" y="6257333"/>
                </a:lnTo>
                <a:lnTo>
                  <a:pt x="5855653" y="6231939"/>
                </a:lnTo>
                <a:lnTo>
                  <a:pt x="5870258" y="6206227"/>
                </a:lnTo>
                <a:lnTo>
                  <a:pt x="5884545" y="6180197"/>
                </a:lnTo>
                <a:lnTo>
                  <a:pt x="5897880" y="6153851"/>
                </a:lnTo>
                <a:lnTo>
                  <a:pt x="5911851" y="6127821"/>
                </a:lnTo>
                <a:lnTo>
                  <a:pt x="5924868" y="6101157"/>
                </a:lnTo>
                <a:lnTo>
                  <a:pt x="5937568" y="6074175"/>
                </a:lnTo>
                <a:lnTo>
                  <a:pt x="5950268" y="6047511"/>
                </a:lnTo>
                <a:lnTo>
                  <a:pt x="5962650" y="6020212"/>
                </a:lnTo>
                <a:lnTo>
                  <a:pt x="5974398" y="5992596"/>
                </a:lnTo>
                <a:lnTo>
                  <a:pt x="5986463" y="5965297"/>
                </a:lnTo>
                <a:lnTo>
                  <a:pt x="5997575" y="5937680"/>
                </a:lnTo>
                <a:lnTo>
                  <a:pt x="6008688" y="5909746"/>
                </a:lnTo>
                <a:lnTo>
                  <a:pt x="6019483" y="5881495"/>
                </a:lnTo>
                <a:lnTo>
                  <a:pt x="6029960" y="5853244"/>
                </a:lnTo>
                <a:lnTo>
                  <a:pt x="6039803" y="5824675"/>
                </a:lnTo>
                <a:lnTo>
                  <a:pt x="6049963" y="5795789"/>
                </a:lnTo>
                <a:lnTo>
                  <a:pt x="6059170" y="5766902"/>
                </a:lnTo>
                <a:lnTo>
                  <a:pt x="6068378" y="5737699"/>
                </a:lnTo>
                <a:lnTo>
                  <a:pt x="6077268" y="5708178"/>
                </a:lnTo>
                <a:lnTo>
                  <a:pt x="6085523" y="5678339"/>
                </a:lnTo>
                <a:lnTo>
                  <a:pt x="6094095" y="5648818"/>
                </a:lnTo>
                <a:lnTo>
                  <a:pt x="6101715" y="5618662"/>
                </a:lnTo>
                <a:lnTo>
                  <a:pt x="6109335" y="5588824"/>
                </a:lnTo>
                <a:lnTo>
                  <a:pt x="6116638" y="5558350"/>
                </a:lnTo>
                <a:lnTo>
                  <a:pt x="6123623" y="5527559"/>
                </a:lnTo>
                <a:lnTo>
                  <a:pt x="6130290" y="5496769"/>
                </a:lnTo>
                <a:lnTo>
                  <a:pt x="6136640" y="5465978"/>
                </a:lnTo>
                <a:lnTo>
                  <a:pt x="6142990" y="5434552"/>
                </a:lnTo>
                <a:lnTo>
                  <a:pt x="6148388" y="5403444"/>
                </a:lnTo>
                <a:lnTo>
                  <a:pt x="6153785" y="5371701"/>
                </a:lnTo>
                <a:lnTo>
                  <a:pt x="6159183" y="5339958"/>
                </a:lnTo>
                <a:lnTo>
                  <a:pt x="6163628" y="5307897"/>
                </a:lnTo>
                <a:lnTo>
                  <a:pt x="6168073" y="5275519"/>
                </a:lnTo>
                <a:lnTo>
                  <a:pt x="6172200" y="5243459"/>
                </a:lnTo>
                <a:lnTo>
                  <a:pt x="6176010" y="5210763"/>
                </a:lnTo>
                <a:lnTo>
                  <a:pt x="6179503" y="5177433"/>
                </a:lnTo>
                <a:lnTo>
                  <a:pt x="6182678" y="5144738"/>
                </a:lnTo>
                <a:lnTo>
                  <a:pt x="6185218" y="5111408"/>
                </a:lnTo>
                <a:lnTo>
                  <a:pt x="6188075" y="5078077"/>
                </a:lnTo>
                <a:lnTo>
                  <a:pt x="6189980" y="5044430"/>
                </a:lnTo>
                <a:lnTo>
                  <a:pt x="6191885" y="5010465"/>
                </a:lnTo>
                <a:lnTo>
                  <a:pt x="6193473" y="4976499"/>
                </a:lnTo>
                <a:lnTo>
                  <a:pt x="6194425" y="4942217"/>
                </a:lnTo>
                <a:lnTo>
                  <a:pt x="6195378" y="4907617"/>
                </a:lnTo>
                <a:lnTo>
                  <a:pt x="6195695" y="4873017"/>
                </a:lnTo>
                <a:lnTo>
                  <a:pt x="6196013" y="4837782"/>
                </a:lnTo>
                <a:lnTo>
                  <a:pt x="6195695" y="4802865"/>
                </a:lnTo>
                <a:lnTo>
                  <a:pt x="6195378" y="4767630"/>
                </a:lnTo>
                <a:lnTo>
                  <a:pt x="6194425" y="4732078"/>
                </a:lnTo>
                <a:lnTo>
                  <a:pt x="6193473" y="4696208"/>
                </a:lnTo>
                <a:lnTo>
                  <a:pt x="6191885" y="4660021"/>
                </a:lnTo>
                <a:lnTo>
                  <a:pt x="6190298" y="4623834"/>
                </a:lnTo>
                <a:lnTo>
                  <a:pt x="6188075" y="4587964"/>
                </a:lnTo>
                <a:lnTo>
                  <a:pt x="6185535" y="4551142"/>
                </a:lnTo>
                <a:lnTo>
                  <a:pt x="6182995" y="4514320"/>
                </a:lnTo>
                <a:lnTo>
                  <a:pt x="2468563" y="4514320"/>
                </a:lnTo>
                <a:lnTo>
                  <a:pt x="2465388" y="4550507"/>
                </a:lnTo>
                <a:lnTo>
                  <a:pt x="2462530" y="4586377"/>
                </a:lnTo>
                <a:lnTo>
                  <a:pt x="2457450" y="4659068"/>
                </a:lnTo>
                <a:lnTo>
                  <a:pt x="2452688" y="4731443"/>
                </a:lnTo>
                <a:lnTo>
                  <a:pt x="2448560" y="4804134"/>
                </a:lnTo>
                <a:lnTo>
                  <a:pt x="2444433" y="4876826"/>
                </a:lnTo>
                <a:lnTo>
                  <a:pt x="2439670" y="4948565"/>
                </a:lnTo>
                <a:lnTo>
                  <a:pt x="2437130" y="4984435"/>
                </a:lnTo>
                <a:lnTo>
                  <a:pt x="2434273" y="5020305"/>
                </a:lnTo>
                <a:lnTo>
                  <a:pt x="2431098" y="5055857"/>
                </a:lnTo>
                <a:lnTo>
                  <a:pt x="2428240" y="5091409"/>
                </a:lnTo>
                <a:lnTo>
                  <a:pt x="2424430" y="5126327"/>
                </a:lnTo>
                <a:lnTo>
                  <a:pt x="2420620" y="5160927"/>
                </a:lnTo>
                <a:lnTo>
                  <a:pt x="2416175" y="5195527"/>
                </a:lnTo>
                <a:lnTo>
                  <a:pt x="2411095" y="5229809"/>
                </a:lnTo>
                <a:lnTo>
                  <a:pt x="2405698" y="5264092"/>
                </a:lnTo>
                <a:lnTo>
                  <a:pt x="2399983" y="5297739"/>
                </a:lnTo>
                <a:lnTo>
                  <a:pt x="2393633" y="5331070"/>
                </a:lnTo>
                <a:lnTo>
                  <a:pt x="2386648" y="5363765"/>
                </a:lnTo>
                <a:lnTo>
                  <a:pt x="2379028" y="5396143"/>
                </a:lnTo>
                <a:lnTo>
                  <a:pt x="2370773" y="5428521"/>
                </a:lnTo>
                <a:lnTo>
                  <a:pt x="2361565" y="5459947"/>
                </a:lnTo>
                <a:lnTo>
                  <a:pt x="2351723" y="5491055"/>
                </a:lnTo>
                <a:lnTo>
                  <a:pt x="2346643" y="5505974"/>
                </a:lnTo>
                <a:lnTo>
                  <a:pt x="2341245" y="5521528"/>
                </a:lnTo>
                <a:lnTo>
                  <a:pt x="2335530" y="5536448"/>
                </a:lnTo>
                <a:lnTo>
                  <a:pt x="2329815" y="5551367"/>
                </a:lnTo>
                <a:lnTo>
                  <a:pt x="2323465" y="5566603"/>
                </a:lnTo>
                <a:lnTo>
                  <a:pt x="2317433" y="5581205"/>
                </a:lnTo>
                <a:lnTo>
                  <a:pt x="2310765" y="5595807"/>
                </a:lnTo>
                <a:lnTo>
                  <a:pt x="2303780" y="5610092"/>
                </a:lnTo>
                <a:lnTo>
                  <a:pt x="2297113" y="5624058"/>
                </a:lnTo>
                <a:lnTo>
                  <a:pt x="2289810" y="5638343"/>
                </a:lnTo>
                <a:lnTo>
                  <a:pt x="2282190" y="5652310"/>
                </a:lnTo>
                <a:lnTo>
                  <a:pt x="2274253" y="5666277"/>
                </a:lnTo>
                <a:lnTo>
                  <a:pt x="2266633" y="5679609"/>
                </a:lnTo>
                <a:lnTo>
                  <a:pt x="2258060" y="5692941"/>
                </a:lnTo>
                <a:lnTo>
                  <a:pt x="2249488" y="5706590"/>
                </a:lnTo>
                <a:lnTo>
                  <a:pt x="2240915" y="5719605"/>
                </a:lnTo>
                <a:lnTo>
                  <a:pt x="2231708" y="5732302"/>
                </a:lnTo>
                <a:lnTo>
                  <a:pt x="2222183" y="5745317"/>
                </a:lnTo>
                <a:lnTo>
                  <a:pt x="2212340" y="5757697"/>
                </a:lnTo>
                <a:lnTo>
                  <a:pt x="2202180" y="5770394"/>
                </a:lnTo>
                <a:lnTo>
                  <a:pt x="2192338" y="5782456"/>
                </a:lnTo>
                <a:lnTo>
                  <a:pt x="2181543" y="5794519"/>
                </a:lnTo>
                <a:lnTo>
                  <a:pt x="2170748" y="5806581"/>
                </a:lnTo>
                <a:lnTo>
                  <a:pt x="2159635" y="5818009"/>
                </a:lnTo>
                <a:lnTo>
                  <a:pt x="2148205" y="5829754"/>
                </a:lnTo>
                <a:lnTo>
                  <a:pt x="2136140" y="5840864"/>
                </a:lnTo>
                <a:lnTo>
                  <a:pt x="2123758" y="5851974"/>
                </a:lnTo>
                <a:lnTo>
                  <a:pt x="2111375" y="5862766"/>
                </a:lnTo>
                <a:lnTo>
                  <a:pt x="2098358" y="5873559"/>
                </a:lnTo>
                <a:lnTo>
                  <a:pt x="2085340" y="5884034"/>
                </a:lnTo>
                <a:lnTo>
                  <a:pt x="2071370" y="5893875"/>
                </a:lnTo>
                <a:lnTo>
                  <a:pt x="2057718" y="5904032"/>
                </a:lnTo>
                <a:lnTo>
                  <a:pt x="2043430" y="5913873"/>
                </a:lnTo>
                <a:lnTo>
                  <a:pt x="2028825" y="5923396"/>
                </a:lnTo>
                <a:lnTo>
                  <a:pt x="2013903" y="5932601"/>
                </a:lnTo>
                <a:lnTo>
                  <a:pt x="1998345" y="5942124"/>
                </a:lnTo>
                <a:lnTo>
                  <a:pt x="1982470" y="5950695"/>
                </a:lnTo>
                <a:lnTo>
                  <a:pt x="1966595" y="5959265"/>
                </a:lnTo>
                <a:lnTo>
                  <a:pt x="1949768" y="5967836"/>
                </a:lnTo>
                <a:lnTo>
                  <a:pt x="1932940" y="5976089"/>
                </a:lnTo>
                <a:lnTo>
                  <a:pt x="1915795" y="5984025"/>
                </a:lnTo>
                <a:lnTo>
                  <a:pt x="1898015" y="5991643"/>
                </a:lnTo>
                <a:lnTo>
                  <a:pt x="1879600" y="5999262"/>
                </a:lnTo>
                <a:lnTo>
                  <a:pt x="1861185" y="6006245"/>
                </a:lnTo>
                <a:lnTo>
                  <a:pt x="1842135" y="6013546"/>
                </a:lnTo>
                <a:lnTo>
                  <a:pt x="1822450" y="6020212"/>
                </a:lnTo>
                <a:lnTo>
                  <a:pt x="1803083" y="6026561"/>
                </a:lnTo>
                <a:lnTo>
                  <a:pt x="1782445" y="6032909"/>
                </a:lnTo>
                <a:lnTo>
                  <a:pt x="1761808" y="6038623"/>
                </a:lnTo>
                <a:lnTo>
                  <a:pt x="1740535" y="6044337"/>
                </a:lnTo>
                <a:lnTo>
                  <a:pt x="1718945" y="6049733"/>
                </a:lnTo>
                <a:lnTo>
                  <a:pt x="1696720" y="6054812"/>
                </a:lnTo>
                <a:lnTo>
                  <a:pt x="1674495" y="6059256"/>
                </a:lnTo>
                <a:lnTo>
                  <a:pt x="1651318" y="6064018"/>
                </a:lnTo>
                <a:lnTo>
                  <a:pt x="1627823" y="6068144"/>
                </a:lnTo>
                <a:lnTo>
                  <a:pt x="1604010" y="6072271"/>
                </a:lnTo>
                <a:lnTo>
                  <a:pt x="1579563" y="6075763"/>
                </a:lnTo>
                <a:lnTo>
                  <a:pt x="1554480" y="6079254"/>
                </a:lnTo>
                <a:lnTo>
                  <a:pt x="1529080" y="6082429"/>
                </a:lnTo>
                <a:lnTo>
                  <a:pt x="1503363" y="6084968"/>
                </a:lnTo>
                <a:lnTo>
                  <a:pt x="1476693" y="6087825"/>
                </a:lnTo>
                <a:lnTo>
                  <a:pt x="1450023" y="6090047"/>
                </a:lnTo>
                <a:lnTo>
                  <a:pt x="1422400" y="6091952"/>
                </a:lnTo>
                <a:lnTo>
                  <a:pt x="1394778" y="6093539"/>
                </a:lnTo>
                <a:lnTo>
                  <a:pt x="1366203" y="6094808"/>
                </a:lnTo>
                <a:lnTo>
                  <a:pt x="1336993" y="6095761"/>
                </a:lnTo>
                <a:lnTo>
                  <a:pt x="1307783" y="6096078"/>
                </a:lnTo>
                <a:lnTo>
                  <a:pt x="1277620" y="6096713"/>
                </a:lnTo>
                <a:lnTo>
                  <a:pt x="1246823" y="6096713"/>
                </a:lnTo>
                <a:lnTo>
                  <a:pt x="1215708" y="6096078"/>
                </a:lnTo>
                <a:lnTo>
                  <a:pt x="1184275" y="6095761"/>
                </a:lnTo>
                <a:lnTo>
                  <a:pt x="1151890" y="6094808"/>
                </a:lnTo>
                <a:lnTo>
                  <a:pt x="1113790" y="6092904"/>
                </a:lnTo>
                <a:lnTo>
                  <a:pt x="1076008" y="6090364"/>
                </a:lnTo>
                <a:lnTo>
                  <a:pt x="1039495" y="6087825"/>
                </a:lnTo>
                <a:lnTo>
                  <a:pt x="1003300" y="6084016"/>
                </a:lnTo>
                <a:lnTo>
                  <a:pt x="968058" y="6080207"/>
                </a:lnTo>
                <a:lnTo>
                  <a:pt x="933450" y="6075445"/>
                </a:lnTo>
                <a:lnTo>
                  <a:pt x="899478" y="6070366"/>
                </a:lnTo>
                <a:lnTo>
                  <a:pt x="866458" y="6064653"/>
                </a:lnTo>
                <a:lnTo>
                  <a:pt x="833755" y="6058621"/>
                </a:lnTo>
                <a:lnTo>
                  <a:pt x="801688" y="6051955"/>
                </a:lnTo>
                <a:lnTo>
                  <a:pt x="770573" y="6044654"/>
                </a:lnTo>
                <a:lnTo>
                  <a:pt x="740410" y="6037036"/>
                </a:lnTo>
                <a:lnTo>
                  <a:pt x="710248" y="6028783"/>
                </a:lnTo>
                <a:lnTo>
                  <a:pt x="681355" y="6020530"/>
                </a:lnTo>
                <a:lnTo>
                  <a:pt x="652780" y="6011324"/>
                </a:lnTo>
                <a:lnTo>
                  <a:pt x="624840" y="6002119"/>
                </a:lnTo>
                <a:lnTo>
                  <a:pt x="597853" y="5991643"/>
                </a:lnTo>
                <a:lnTo>
                  <a:pt x="571500" y="5981168"/>
                </a:lnTo>
                <a:lnTo>
                  <a:pt x="545465" y="5970376"/>
                </a:lnTo>
                <a:lnTo>
                  <a:pt x="520065" y="5958948"/>
                </a:lnTo>
                <a:lnTo>
                  <a:pt x="495618" y="5947203"/>
                </a:lnTo>
                <a:lnTo>
                  <a:pt x="471805" y="5935141"/>
                </a:lnTo>
                <a:lnTo>
                  <a:pt x="448628" y="5922443"/>
                </a:lnTo>
                <a:lnTo>
                  <a:pt x="425768" y="5909111"/>
                </a:lnTo>
                <a:lnTo>
                  <a:pt x="403860" y="5895779"/>
                </a:lnTo>
                <a:lnTo>
                  <a:pt x="382905" y="5882447"/>
                </a:lnTo>
                <a:lnTo>
                  <a:pt x="361950" y="5868163"/>
                </a:lnTo>
                <a:lnTo>
                  <a:pt x="341630" y="5853561"/>
                </a:lnTo>
                <a:lnTo>
                  <a:pt x="322580" y="5838642"/>
                </a:lnTo>
                <a:lnTo>
                  <a:pt x="303530" y="5823088"/>
                </a:lnTo>
                <a:lnTo>
                  <a:pt x="285115" y="5807216"/>
                </a:lnTo>
                <a:lnTo>
                  <a:pt x="267335" y="5791027"/>
                </a:lnTo>
                <a:lnTo>
                  <a:pt x="250508" y="5775156"/>
                </a:lnTo>
                <a:lnTo>
                  <a:pt x="233998" y="5758014"/>
                </a:lnTo>
                <a:lnTo>
                  <a:pt x="218123" y="5741190"/>
                </a:lnTo>
                <a:lnTo>
                  <a:pt x="202883" y="5723732"/>
                </a:lnTo>
                <a:lnTo>
                  <a:pt x="188278" y="5705638"/>
                </a:lnTo>
                <a:lnTo>
                  <a:pt x="174308" y="5688179"/>
                </a:lnTo>
                <a:lnTo>
                  <a:pt x="160338" y="5669451"/>
                </a:lnTo>
                <a:lnTo>
                  <a:pt x="147638" y="5651040"/>
                </a:lnTo>
                <a:lnTo>
                  <a:pt x="135573" y="5631994"/>
                </a:lnTo>
                <a:lnTo>
                  <a:pt x="123508" y="5612948"/>
                </a:lnTo>
                <a:lnTo>
                  <a:pt x="112395" y="5593585"/>
                </a:lnTo>
                <a:lnTo>
                  <a:pt x="101600" y="5573904"/>
                </a:lnTo>
                <a:lnTo>
                  <a:pt x="91440" y="5553906"/>
                </a:lnTo>
                <a:lnTo>
                  <a:pt x="81915" y="5533273"/>
                </a:lnTo>
                <a:lnTo>
                  <a:pt x="72708" y="5512958"/>
                </a:lnTo>
                <a:lnTo>
                  <a:pt x="64135" y="5492325"/>
                </a:lnTo>
                <a:lnTo>
                  <a:pt x="56515" y="5471057"/>
                </a:lnTo>
                <a:lnTo>
                  <a:pt x="49213" y="5449789"/>
                </a:lnTo>
                <a:lnTo>
                  <a:pt x="42228" y="5428521"/>
                </a:lnTo>
                <a:lnTo>
                  <a:pt x="35878" y="5406936"/>
                </a:lnTo>
                <a:lnTo>
                  <a:pt x="30163" y="5385033"/>
                </a:lnTo>
                <a:lnTo>
                  <a:pt x="25083" y="5363130"/>
                </a:lnTo>
                <a:lnTo>
                  <a:pt x="20003" y="5340593"/>
                </a:lnTo>
                <a:lnTo>
                  <a:pt x="15875" y="5318373"/>
                </a:lnTo>
                <a:lnTo>
                  <a:pt x="12383" y="5295517"/>
                </a:lnTo>
                <a:lnTo>
                  <a:pt x="8890" y="5272980"/>
                </a:lnTo>
                <a:lnTo>
                  <a:pt x="6033" y="5250125"/>
                </a:lnTo>
                <a:lnTo>
                  <a:pt x="3810" y="5227270"/>
                </a:lnTo>
                <a:lnTo>
                  <a:pt x="2223" y="5204097"/>
                </a:lnTo>
                <a:lnTo>
                  <a:pt x="1270" y="5180607"/>
                </a:lnTo>
                <a:lnTo>
                  <a:pt x="318" y="5157118"/>
                </a:lnTo>
                <a:lnTo>
                  <a:pt x="0" y="5133310"/>
                </a:lnTo>
                <a:close/>
                <a:moveTo>
                  <a:pt x="1316673" y="0"/>
                </a:moveTo>
                <a:lnTo>
                  <a:pt x="1361123" y="318"/>
                </a:lnTo>
                <a:lnTo>
                  <a:pt x="1405255" y="1906"/>
                </a:lnTo>
                <a:lnTo>
                  <a:pt x="1447800" y="3811"/>
                </a:lnTo>
                <a:lnTo>
                  <a:pt x="1489711" y="6987"/>
                </a:lnTo>
                <a:lnTo>
                  <a:pt x="1530668" y="10799"/>
                </a:lnTo>
                <a:lnTo>
                  <a:pt x="1570673" y="14928"/>
                </a:lnTo>
                <a:lnTo>
                  <a:pt x="1609726" y="20327"/>
                </a:lnTo>
                <a:lnTo>
                  <a:pt x="1647826" y="26679"/>
                </a:lnTo>
                <a:lnTo>
                  <a:pt x="1685291" y="33349"/>
                </a:lnTo>
                <a:lnTo>
                  <a:pt x="1721486" y="40654"/>
                </a:lnTo>
                <a:lnTo>
                  <a:pt x="1757046" y="48912"/>
                </a:lnTo>
                <a:lnTo>
                  <a:pt x="1791653" y="57805"/>
                </a:lnTo>
                <a:lnTo>
                  <a:pt x="1825308" y="67333"/>
                </a:lnTo>
                <a:lnTo>
                  <a:pt x="1858328" y="77497"/>
                </a:lnTo>
                <a:lnTo>
                  <a:pt x="1890396" y="88296"/>
                </a:lnTo>
                <a:lnTo>
                  <a:pt x="1921511" y="99412"/>
                </a:lnTo>
                <a:lnTo>
                  <a:pt x="1951991" y="111164"/>
                </a:lnTo>
                <a:lnTo>
                  <a:pt x="1981518" y="123551"/>
                </a:lnTo>
                <a:lnTo>
                  <a:pt x="2010411" y="136255"/>
                </a:lnTo>
                <a:lnTo>
                  <a:pt x="2038033" y="149595"/>
                </a:lnTo>
                <a:lnTo>
                  <a:pt x="2065338" y="163569"/>
                </a:lnTo>
                <a:lnTo>
                  <a:pt x="2091373" y="178180"/>
                </a:lnTo>
                <a:lnTo>
                  <a:pt x="2116773" y="192790"/>
                </a:lnTo>
                <a:lnTo>
                  <a:pt x="2141856" y="207717"/>
                </a:lnTo>
                <a:lnTo>
                  <a:pt x="2165668" y="223598"/>
                </a:lnTo>
                <a:lnTo>
                  <a:pt x="2188846" y="239478"/>
                </a:lnTo>
                <a:lnTo>
                  <a:pt x="2211706" y="255994"/>
                </a:lnTo>
                <a:lnTo>
                  <a:pt x="2232978" y="272510"/>
                </a:lnTo>
                <a:lnTo>
                  <a:pt x="2254251" y="289343"/>
                </a:lnTo>
                <a:lnTo>
                  <a:pt x="2274253" y="306812"/>
                </a:lnTo>
                <a:lnTo>
                  <a:pt x="2293938" y="324598"/>
                </a:lnTo>
                <a:lnTo>
                  <a:pt x="2312671" y="342067"/>
                </a:lnTo>
                <a:lnTo>
                  <a:pt x="2330768" y="360170"/>
                </a:lnTo>
                <a:lnTo>
                  <a:pt x="2348231" y="378909"/>
                </a:lnTo>
                <a:lnTo>
                  <a:pt x="2365058" y="397331"/>
                </a:lnTo>
                <a:lnTo>
                  <a:pt x="2380933" y="415752"/>
                </a:lnTo>
                <a:lnTo>
                  <a:pt x="2396173" y="434491"/>
                </a:lnTo>
                <a:lnTo>
                  <a:pt x="2411096" y="453865"/>
                </a:lnTo>
                <a:lnTo>
                  <a:pt x="2425066" y="472604"/>
                </a:lnTo>
                <a:lnTo>
                  <a:pt x="2438401" y="491979"/>
                </a:lnTo>
                <a:lnTo>
                  <a:pt x="2451101" y="511035"/>
                </a:lnTo>
                <a:lnTo>
                  <a:pt x="2463483" y="530410"/>
                </a:lnTo>
                <a:lnTo>
                  <a:pt x="2474596" y="549784"/>
                </a:lnTo>
                <a:lnTo>
                  <a:pt x="2486026" y="569158"/>
                </a:lnTo>
                <a:lnTo>
                  <a:pt x="2495868" y="588532"/>
                </a:lnTo>
                <a:lnTo>
                  <a:pt x="2505393" y="607906"/>
                </a:lnTo>
                <a:lnTo>
                  <a:pt x="2514601" y="626963"/>
                </a:lnTo>
                <a:lnTo>
                  <a:pt x="2523173" y="646337"/>
                </a:lnTo>
                <a:lnTo>
                  <a:pt x="2531428" y="665394"/>
                </a:lnTo>
                <a:lnTo>
                  <a:pt x="2538731" y="684768"/>
                </a:lnTo>
                <a:lnTo>
                  <a:pt x="2545081" y="703507"/>
                </a:lnTo>
                <a:lnTo>
                  <a:pt x="2551748" y="722564"/>
                </a:lnTo>
                <a:lnTo>
                  <a:pt x="2557146" y="740985"/>
                </a:lnTo>
                <a:lnTo>
                  <a:pt x="2562543" y="759407"/>
                </a:lnTo>
                <a:lnTo>
                  <a:pt x="2566988" y="777510"/>
                </a:lnTo>
                <a:lnTo>
                  <a:pt x="2570798" y="795614"/>
                </a:lnTo>
                <a:lnTo>
                  <a:pt x="2574608" y="813401"/>
                </a:lnTo>
                <a:lnTo>
                  <a:pt x="2577783" y="831187"/>
                </a:lnTo>
                <a:lnTo>
                  <a:pt x="2580006" y="848020"/>
                </a:lnTo>
                <a:lnTo>
                  <a:pt x="2582546" y="864853"/>
                </a:lnTo>
                <a:lnTo>
                  <a:pt x="2584133" y="881369"/>
                </a:lnTo>
                <a:lnTo>
                  <a:pt x="2585086" y="897885"/>
                </a:lnTo>
                <a:lnTo>
                  <a:pt x="2586038" y="913765"/>
                </a:lnTo>
                <a:lnTo>
                  <a:pt x="2586038" y="929328"/>
                </a:lnTo>
                <a:lnTo>
                  <a:pt x="2586038" y="1825625"/>
                </a:lnTo>
                <a:lnTo>
                  <a:pt x="0" y="1825625"/>
                </a:lnTo>
                <a:lnTo>
                  <a:pt x="0" y="1222483"/>
                </a:lnTo>
                <a:lnTo>
                  <a:pt x="318" y="1192945"/>
                </a:lnTo>
                <a:lnTo>
                  <a:pt x="635" y="1163090"/>
                </a:lnTo>
                <a:lnTo>
                  <a:pt x="1905" y="1133552"/>
                </a:lnTo>
                <a:lnTo>
                  <a:pt x="3493" y="1104014"/>
                </a:lnTo>
                <a:lnTo>
                  <a:pt x="5080" y="1074794"/>
                </a:lnTo>
                <a:lnTo>
                  <a:pt x="7303" y="1045574"/>
                </a:lnTo>
                <a:lnTo>
                  <a:pt x="10160" y="1016671"/>
                </a:lnTo>
                <a:lnTo>
                  <a:pt x="13335" y="987769"/>
                </a:lnTo>
                <a:lnTo>
                  <a:pt x="16828" y="958866"/>
                </a:lnTo>
                <a:lnTo>
                  <a:pt x="21273" y="930281"/>
                </a:lnTo>
                <a:lnTo>
                  <a:pt x="25718" y="902014"/>
                </a:lnTo>
                <a:lnTo>
                  <a:pt x="30798" y="873747"/>
                </a:lnTo>
                <a:lnTo>
                  <a:pt x="36513" y="845797"/>
                </a:lnTo>
                <a:lnTo>
                  <a:pt x="43180" y="817847"/>
                </a:lnTo>
                <a:lnTo>
                  <a:pt x="49530" y="790532"/>
                </a:lnTo>
                <a:lnTo>
                  <a:pt x="56833" y="763218"/>
                </a:lnTo>
                <a:lnTo>
                  <a:pt x="65088" y="736221"/>
                </a:lnTo>
                <a:lnTo>
                  <a:pt x="73343" y="709860"/>
                </a:lnTo>
                <a:lnTo>
                  <a:pt x="82868" y="683180"/>
                </a:lnTo>
                <a:lnTo>
                  <a:pt x="92393" y="657454"/>
                </a:lnTo>
                <a:lnTo>
                  <a:pt x="102870" y="631727"/>
                </a:lnTo>
                <a:lnTo>
                  <a:pt x="113983" y="606318"/>
                </a:lnTo>
                <a:lnTo>
                  <a:pt x="125413" y="581227"/>
                </a:lnTo>
                <a:lnTo>
                  <a:pt x="137795" y="556136"/>
                </a:lnTo>
                <a:lnTo>
                  <a:pt x="150813" y="531998"/>
                </a:lnTo>
                <a:lnTo>
                  <a:pt x="164148" y="508177"/>
                </a:lnTo>
                <a:lnTo>
                  <a:pt x="178753" y="484674"/>
                </a:lnTo>
                <a:lnTo>
                  <a:pt x="193993" y="461170"/>
                </a:lnTo>
                <a:lnTo>
                  <a:pt x="209550" y="438303"/>
                </a:lnTo>
                <a:lnTo>
                  <a:pt x="226378" y="416070"/>
                </a:lnTo>
                <a:lnTo>
                  <a:pt x="243523" y="394155"/>
                </a:lnTo>
                <a:lnTo>
                  <a:pt x="261620" y="372875"/>
                </a:lnTo>
                <a:lnTo>
                  <a:pt x="280353" y="351912"/>
                </a:lnTo>
                <a:lnTo>
                  <a:pt x="300038" y="331268"/>
                </a:lnTo>
                <a:lnTo>
                  <a:pt x="320358" y="311258"/>
                </a:lnTo>
                <a:lnTo>
                  <a:pt x="331153" y="301730"/>
                </a:lnTo>
                <a:lnTo>
                  <a:pt x="341630" y="291884"/>
                </a:lnTo>
                <a:lnTo>
                  <a:pt x="352743" y="282673"/>
                </a:lnTo>
                <a:lnTo>
                  <a:pt x="363855" y="272828"/>
                </a:lnTo>
                <a:lnTo>
                  <a:pt x="375285" y="263617"/>
                </a:lnTo>
                <a:lnTo>
                  <a:pt x="386715" y="254406"/>
                </a:lnTo>
                <a:lnTo>
                  <a:pt x="398463" y="245513"/>
                </a:lnTo>
                <a:lnTo>
                  <a:pt x="410528" y="236620"/>
                </a:lnTo>
                <a:lnTo>
                  <a:pt x="422910" y="227727"/>
                </a:lnTo>
                <a:lnTo>
                  <a:pt x="435293" y="219151"/>
                </a:lnTo>
                <a:lnTo>
                  <a:pt x="447993" y="210576"/>
                </a:lnTo>
                <a:lnTo>
                  <a:pt x="460693" y="202318"/>
                </a:lnTo>
                <a:lnTo>
                  <a:pt x="473710" y="194378"/>
                </a:lnTo>
                <a:lnTo>
                  <a:pt x="487045" y="186437"/>
                </a:lnTo>
                <a:lnTo>
                  <a:pt x="500698" y="178180"/>
                </a:lnTo>
                <a:lnTo>
                  <a:pt x="514350" y="170557"/>
                </a:lnTo>
                <a:lnTo>
                  <a:pt x="528320" y="162934"/>
                </a:lnTo>
                <a:lnTo>
                  <a:pt x="542608" y="155629"/>
                </a:lnTo>
                <a:lnTo>
                  <a:pt x="557213" y="148324"/>
                </a:lnTo>
                <a:lnTo>
                  <a:pt x="571818" y="141337"/>
                </a:lnTo>
                <a:lnTo>
                  <a:pt x="586423" y="134032"/>
                </a:lnTo>
                <a:lnTo>
                  <a:pt x="601663" y="127362"/>
                </a:lnTo>
                <a:lnTo>
                  <a:pt x="617220" y="120374"/>
                </a:lnTo>
                <a:lnTo>
                  <a:pt x="632460" y="114340"/>
                </a:lnTo>
                <a:lnTo>
                  <a:pt x="648653" y="107670"/>
                </a:lnTo>
                <a:lnTo>
                  <a:pt x="664528" y="101635"/>
                </a:lnTo>
                <a:lnTo>
                  <a:pt x="681038" y="95601"/>
                </a:lnTo>
                <a:lnTo>
                  <a:pt x="697548" y="89566"/>
                </a:lnTo>
                <a:lnTo>
                  <a:pt x="714375" y="84167"/>
                </a:lnTo>
                <a:lnTo>
                  <a:pt x="731520" y="78450"/>
                </a:lnTo>
                <a:lnTo>
                  <a:pt x="748665" y="73051"/>
                </a:lnTo>
                <a:lnTo>
                  <a:pt x="766445" y="68286"/>
                </a:lnTo>
                <a:lnTo>
                  <a:pt x="784225" y="63205"/>
                </a:lnTo>
                <a:lnTo>
                  <a:pt x="802323" y="58440"/>
                </a:lnTo>
                <a:lnTo>
                  <a:pt x="820738" y="53994"/>
                </a:lnTo>
                <a:lnTo>
                  <a:pt x="839153" y="49230"/>
                </a:lnTo>
                <a:lnTo>
                  <a:pt x="857885" y="45101"/>
                </a:lnTo>
                <a:lnTo>
                  <a:pt x="877253" y="40654"/>
                </a:lnTo>
                <a:lnTo>
                  <a:pt x="896620" y="36843"/>
                </a:lnTo>
                <a:lnTo>
                  <a:pt x="915988" y="33349"/>
                </a:lnTo>
                <a:lnTo>
                  <a:pt x="935990" y="29538"/>
                </a:lnTo>
                <a:lnTo>
                  <a:pt x="956628" y="26679"/>
                </a:lnTo>
                <a:lnTo>
                  <a:pt x="997268" y="20327"/>
                </a:lnTo>
                <a:lnTo>
                  <a:pt x="1039495" y="14928"/>
                </a:lnTo>
                <a:lnTo>
                  <a:pt x="1082993" y="10481"/>
                </a:lnTo>
                <a:lnTo>
                  <a:pt x="1127443" y="6987"/>
                </a:lnTo>
                <a:lnTo>
                  <a:pt x="1173163" y="3811"/>
                </a:lnTo>
                <a:lnTo>
                  <a:pt x="1219518" y="1588"/>
                </a:lnTo>
                <a:lnTo>
                  <a:pt x="1267778" y="318"/>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9" name="Title 1">
            <a:extLst>
              <a:ext uri="{FF2B5EF4-FFF2-40B4-BE49-F238E27FC236}">
                <a16:creationId xmlns:a16="http://schemas.microsoft.com/office/drawing/2014/main" id="{AB02DA38-FD2C-4AFE-8CEE-4897CE93F2C7}"/>
              </a:ext>
            </a:extLst>
          </p:cNvPr>
          <p:cNvSpPr>
            <a:spLocks noGrp="1"/>
          </p:cNvSpPr>
          <p:nvPr>
            <p:ph type="title"/>
          </p:nvPr>
        </p:nvSpPr>
        <p:spPr>
          <a:xfrm>
            <a:off x="7511143" y="4725985"/>
            <a:ext cx="4180114"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3" name="Text Placeholder 2">
            <a:extLst>
              <a:ext uri="{FF2B5EF4-FFF2-40B4-BE49-F238E27FC236}">
                <a16:creationId xmlns:a16="http://schemas.microsoft.com/office/drawing/2014/main" id="{74D46D8C-74F1-4057-921E-D880226E1576}"/>
              </a:ext>
            </a:extLst>
          </p:cNvPr>
          <p:cNvSpPr>
            <a:spLocks noGrp="1"/>
          </p:cNvSpPr>
          <p:nvPr>
            <p:ph type="body" idx="1"/>
          </p:nvPr>
        </p:nvSpPr>
        <p:spPr>
          <a:xfrm>
            <a:off x="7511142" y="6186956"/>
            <a:ext cx="4180115" cy="534519"/>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5467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F">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DAA2355-3206-4720-9005-7DE454A35004}"/>
              </a:ext>
            </a:extLst>
          </p:cNvPr>
          <p:cNvSpPr>
            <a:spLocks/>
          </p:cNvSpPr>
          <p:nvPr userDrawn="1"/>
        </p:nvSpPr>
        <p:spPr bwMode="auto">
          <a:xfrm flipH="1">
            <a:off x="0" y="0"/>
            <a:ext cx="12192000" cy="6858001"/>
          </a:xfrm>
          <a:custGeom>
            <a:avLst/>
            <a:gdLst>
              <a:gd name="connsiteX0" fmla="*/ 12446000 w 13212763"/>
              <a:gd name="connsiteY0" fmla="*/ 3714750 h 6858001"/>
              <a:gd name="connsiteX1" fmla="*/ 13212763 w 13212763"/>
              <a:gd name="connsiteY1" fmla="*/ 3714750 h 6858001"/>
              <a:gd name="connsiteX2" fmla="*/ 13212763 w 13212763"/>
              <a:gd name="connsiteY2" fmla="*/ 6858000 h 6858001"/>
              <a:gd name="connsiteX3" fmla="*/ 12446000 w 13212763"/>
              <a:gd name="connsiteY3" fmla="*/ 6858000 h 6858001"/>
              <a:gd name="connsiteX4" fmla="*/ 0 w 13212763"/>
              <a:gd name="connsiteY4" fmla="*/ 1697038 h 6858001"/>
              <a:gd name="connsiteX5" fmla="*/ 9257085 w 13212763"/>
              <a:gd name="connsiteY5" fmla="*/ 1697038 h 6858001"/>
              <a:gd name="connsiteX6" fmla="*/ 9285022 w 13212763"/>
              <a:gd name="connsiteY6" fmla="*/ 1697038 h 6858001"/>
              <a:gd name="connsiteX7" fmla="*/ 9312325 w 13212763"/>
              <a:gd name="connsiteY7" fmla="*/ 1697356 h 6858001"/>
              <a:gd name="connsiteX8" fmla="*/ 9339627 w 13212763"/>
              <a:gd name="connsiteY8" fmla="*/ 1698308 h 6858001"/>
              <a:gd name="connsiteX9" fmla="*/ 9366294 w 13212763"/>
              <a:gd name="connsiteY9" fmla="*/ 1699578 h 6858001"/>
              <a:gd name="connsiteX10" fmla="*/ 9392962 w 13212763"/>
              <a:gd name="connsiteY10" fmla="*/ 1700849 h 6858001"/>
              <a:gd name="connsiteX11" fmla="*/ 9418994 w 13212763"/>
              <a:gd name="connsiteY11" fmla="*/ 1702754 h 6858001"/>
              <a:gd name="connsiteX12" fmla="*/ 9445027 w 13212763"/>
              <a:gd name="connsiteY12" fmla="*/ 1704659 h 6858001"/>
              <a:gd name="connsiteX13" fmla="*/ 9470107 w 13212763"/>
              <a:gd name="connsiteY13" fmla="*/ 1707199 h 6858001"/>
              <a:gd name="connsiteX14" fmla="*/ 9494869 w 13212763"/>
              <a:gd name="connsiteY14" fmla="*/ 1710057 h 6858001"/>
              <a:gd name="connsiteX15" fmla="*/ 9518997 w 13212763"/>
              <a:gd name="connsiteY15" fmla="*/ 1713232 h 6858001"/>
              <a:gd name="connsiteX16" fmla="*/ 9542172 w 13212763"/>
              <a:gd name="connsiteY16" fmla="*/ 1717360 h 6858001"/>
              <a:gd name="connsiteX17" fmla="*/ 9565030 w 13212763"/>
              <a:gd name="connsiteY17" fmla="*/ 1721170 h 6858001"/>
              <a:gd name="connsiteX18" fmla="*/ 9587253 w 13212763"/>
              <a:gd name="connsiteY18" fmla="*/ 1725933 h 6858001"/>
              <a:gd name="connsiteX19" fmla="*/ 9608841 w 13212763"/>
              <a:gd name="connsiteY19" fmla="*/ 1730695 h 6858001"/>
              <a:gd name="connsiteX20" fmla="*/ 9629476 w 13212763"/>
              <a:gd name="connsiteY20" fmla="*/ 1735776 h 6858001"/>
              <a:gd name="connsiteX21" fmla="*/ 9649159 w 13212763"/>
              <a:gd name="connsiteY21" fmla="*/ 1741491 h 6858001"/>
              <a:gd name="connsiteX22" fmla="*/ 9668208 w 13212763"/>
              <a:gd name="connsiteY22" fmla="*/ 1747841 h 6858001"/>
              <a:gd name="connsiteX23" fmla="*/ 9685986 w 13212763"/>
              <a:gd name="connsiteY23" fmla="*/ 1754509 h 6858001"/>
              <a:gd name="connsiteX24" fmla="*/ 9703129 w 13212763"/>
              <a:gd name="connsiteY24" fmla="*/ 1761177 h 6858001"/>
              <a:gd name="connsiteX25" fmla="*/ 9719003 w 13212763"/>
              <a:gd name="connsiteY25" fmla="*/ 1768798 h 6858001"/>
              <a:gd name="connsiteX26" fmla="*/ 9726622 w 13212763"/>
              <a:gd name="connsiteY26" fmla="*/ 1772608 h 6858001"/>
              <a:gd name="connsiteX27" fmla="*/ 9734241 w 13212763"/>
              <a:gd name="connsiteY27" fmla="*/ 1777053 h 6858001"/>
              <a:gd name="connsiteX28" fmla="*/ 9741226 w 13212763"/>
              <a:gd name="connsiteY28" fmla="*/ 1780863 h 6858001"/>
              <a:gd name="connsiteX29" fmla="*/ 9748210 w 13212763"/>
              <a:gd name="connsiteY29" fmla="*/ 1785309 h 6858001"/>
              <a:gd name="connsiteX30" fmla="*/ 9754559 w 13212763"/>
              <a:gd name="connsiteY30" fmla="*/ 1790072 h 6858001"/>
              <a:gd name="connsiteX31" fmla="*/ 9760909 w 13212763"/>
              <a:gd name="connsiteY31" fmla="*/ 1794199 h 6858001"/>
              <a:gd name="connsiteX32" fmla="*/ 9766623 w 13212763"/>
              <a:gd name="connsiteY32" fmla="*/ 1798962 h 6858001"/>
              <a:gd name="connsiteX33" fmla="*/ 9772655 w 13212763"/>
              <a:gd name="connsiteY33" fmla="*/ 1803725 h 6858001"/>
              <a:gd name="connsiteX34" fmla="*/ 9778052 w 13212763"/>
              <a:gd name="connsiteY34" fmla="*/ 1808488 h 6858001"/>
              <a:gd name="connsiteX35" fmla="*/ 9783131 w 13212763"/>
              <a:gd name="connsiteY35" fmla="*/ 1813568 h 6858001"/>
              <a:gd name="connsiteX36" fmla="*/ 9787576 w 13212763"/>
              <a:gd name="connsiteY36" fmla="*/ 1818966 h 6858001"/>
              <a:gd name="connsiteX37" fmla="*/ 9792338 w 13212763"/>
              <a:gd name="connsiteY37" fmla="*/ 1824046 h 6858001"/>
              <a:gd name="connsiteX38" fmla="*/ 9796148 w 13212763"/>
              <a:gd name="connsiteY38" fmla="*/ 1829126 h 6858001"/>
              <a:gd name="connsiteX39" fmla="*/ 9799957 w 13212763"/>
              <a:gd name="connsiteY39" fmla="*/ 1835159 h 6858001"/>
              <a:gd name="connsiteX40" fmla="*/ 9803449 w 13212763"/>
              <a:gd name="connsiteY40" fmla="*/ 1840875 h 6858001"/>
              <a:gd name="connsiteX41" fmla="*/ 9806624 w 13212763"/>
              <a:gd name="connsiteY41" fmla="*/ 1846590 h 6858001"/>
              <a:gd name="connsiteX42" fmla="*/ 9809481 w 13212763"/>
              <a:gd name="connsiteY42" fmla="*/ 1852305 h 6858001"/>
              <a:gd name="connsiteX43" fmla="*/ 9811704 w 13212763"/>
              <a:gd name="connsiteY43" fmla="*/ 1858338 h 6858001"/>
              <a:gd name="connsiteX44" fmla="*/ 9813608 w 13212763"/>
              <a:gd name="connsiteY44" fmla="*/ 1864689 h 6858001"/>
              <a:gd name="connsiteX45" fmla="*/ 9815513 w 13212763"/>
              <a:gd name="connsiteY45" fmla="*/ 1870722 h 6858001"/>
              <a:gd name="connsiteX46" fmla="*/ 9816783 w 13212763"/>
              <a:gd name="connsiteY46" fmla="*/ 1877072 h 6858001"/>
              <a:gd name="connsiteX47" fmla="*/ 9817736 w 13212763"/>
              <a:gd name="connsiteY47" fmla="*/ 1884057 h 6858001"/>
              <a:gd name="connsiteX48" fmla="*/ 9818371 w 13212763"/>
              <a:gd name="connsiteY48" fmla="*/ 1890408 h 6858001"/>
              <a:gd name="connsiteX49" fmla="*/ 9818688 w 13212763"/>
              <a:gd name="connsiteY49" fmla="*/ 1897711 h 6858001"/>
              <a:gd name="connsiteX50" fmla="*/ 9818688 w 13212763"/>
              <a:gd name="connsiteY50" fmla="*/ 2499728 h 6858001"/>
              <a:gd name="connsiteX51" fmla="*/ 6750666 w 13212763"/>
              <a:gd name="connsiteY51" fmla="*/ 2499728 h 6858001"/>
              <a:gd name="connsiteX52" fmla="*/ 6750666 w 13212763"/>
              <a:gd name="connsiteY52" fmla="*/ 3714557 h 6858001"/>
              <a:gd name="connsiteX53" fmla="*/ 9818688 w 13212763"/>
              <a:gd name="connsiteY53" fmla="*/ 3714557 h 6858001"/>
              <a:gd name="connsiteX54" fmla="*/ 9818688 w 13212763"/>
              <a:gd name="connsiteY54" fmla="*/ 6858001 h 6858001"/>
              <a:gd name="connsiteX55" fmla="*/ 0 w 13212763"/>
              <a:gd name="connsiteY55" fmla="*/ 6858001 h 6858001"/>
              <a:gd name="connsiteX56" fmla="*/ 0 w 13212763"/>
              <a:gd name="connsiteY56" fmla="*/ 0 h 6858001"/>
              <a:gd name="connsiteX57" fmla="*/ 13212763 w 13212763"/>
              <a:gd name="connsiteY57" fmla="*/ 0 h 6858001"/>
              <a:gd name="connsiteX58" fmla="*/ 13212763 w 13212763"/>
              <a:gd name="connsiteY58" fmla="*/ 2500313 h 6858001"/>
              <a:gd name="connsiteX59" fmla="*/ 12461576 w 13212763"/>
              <a:gd name="connsiteY59" fmla="*/ 2500313 h 6858001"/>
              <a:gd name="connsiteX60" fmla="*/ 12445384 w 13212763"/>
              <a:gd name="connsiteY60" fmla="*/ 1982722 h 6858001"/>
              <a:gd name="connsiteX61" fmla="*/ 12444114 w 13212763"/>
              <a:gd name="connsiteY61" fmla="*/ 1956049 h 6858001"/>
              <a:gd name="connsiteX62" fmla="*/ 12442844 w 13212763"/>
              <a:gd name="connsiteY62" fmla="*/ 1930011 h 6858001"/>
              <a:gd name="connsiteX63" fmla="*/ 12441257 w 13212763"/>
              <a:gd name="connsiteY63" fmla="*/ 1904290 h 6858001"/>
              <a:gd name="connsiteX64" fmla="*/ 12439669 w 13212763"/>
              <a:gd name="connsiteY64" fmla="*/ 1878887 h 6858001"/>
              <a:gd name="connsiteX65" fmla="*/ 12437447 w 13212763"/>
              <a:gd name="connsiteY65" fmla="*/ 1853484 h 6858001"/>
              <a:gd name="connsiteX66" fmla="*/ 12435224 w 13212763"/>
              <a:gd name="connsiteY66" fmla="*/ 1828398 h 6858001"/>
              <a:gd name="connsiteX67" fmla="*/ 12432367 w 13212763"/>
              <a:gd name="connsiteY67" fmla="*/ 1803630 h 6858001"/>
              <a:gd name="connsiteX68" fmla="*/ 12429192 w 13212763"/>
              <a:gd name="connsiteY68" fmla="*/ 1779497 h 6858001"/>
              <a:gd name="connsiteX69" fmla="*/ 12425699 w 13212763"/>
              <a:gd name="connsiteY69" fmla="*/ 1755364 h 6858001"/>
              <a:gd name="connsiteX70" fmla="*/ 12422207 w 13212763"/>
              <a:gd name="connsiteY70" fmla="*/ 1731548 h 6858001"/>
              <a:gd name="connsiteX71" fmla="*/ 12418397 w 13212763"/>
              <a:gd name="connsiteY71" fmla="*/ 1707733 h 6858001"/>
              <a:gd name="connsiteX72" fmla="*/ 12414270 w 13212763"/>
              <a:gd name="connsiteY72" fmla="*/ 1684234 h 6858001"/>
              <a:gd name="connsiteX73" fmla="*/ 12409507 w 13212763"/>
              <a:gd name="connsiteY73" fmla="*/ 1661371 h 6858001"/>
              <a:gd name="connsiteX74" fmla="*/ 12404427 w 13212763"/>
              <a:gd name="connsiteY74" fmla="*/ 1638509 h 6858001"/>
              <a:gd name="connsiteX75" fmla="*/ 12399348 w 13212763"/>
              <a:gd name="connsiteY75" fmla="*/ 1615963 h 6858001"/>
              <a:gd name="connsiteX76" fmla="*/ 12393950 w 13212763"/>
              <a:gd name="connsiteY76" fmla="*/ 1593418 h 6858001"/>
              <a:gd name="connsiteX77" fmla="*/ 12388235 w 13212763"/>
              <a:gd name="connsiteY77" fmla="*/ 1571507 h 6858001"/>
              <a:gd name="connsiteX78" fmla="*/ 12382203 w 13212763"/>
              <a:gd name="connsiteY78" fmla="*/ 1549597 h 6858001"/>
              <a:gd name="connsiteX79" fmla="*/ 12375853 w 13212763"/>
              <a:gd name="connsiteY79" fmla="*/ 1528322 h 6858001"/>
              <a:gd name="connsiteX80" fmla="*/ 12369186 w 13212763"/>
              <a:gd name="connsiteY80" fmla="*/ 1506729 h 6858001"/>
              <a:gd name="connsiteX81" fmla="*/ 12362201 w 13212763"/>
              <a:gd name="connsiteY81" fmla="*/ 1486089 h 6858001"/>
              <a:gd name="connsiteX82" fmla="*/ 12354899 w 13212763"/>
              <a:gd name="connsiteY82" fmla="*/ 1464814 h 6858001"/>
              <a:gd name="connsiteX83" fmla="*/ 12347279 w 13212763"/>
              <a:gd name="connsiteY83" fmla="*/ 1444491 h 6858001"/>
              <a:gd name="connsiteX84" fmla="*/ 12339341 w 13212763"/>
              <a:gd name="connsiteY84" fmla="*/ 1424486 h 6858001"/>
              <a:gd name="connsiteX85" fmla="*/ 12331404 w 13212763"/>
              <a:gd name="connsiteY85" fmla="*/ 1404481 h 6858001"/>
              <a:gd name="connsiteX86" fmla="*/ 12322832 w 13212763"/>
              <a:gd name="connsiteY86" fmla="*/ 1384476 h 6858001"/>
              <a:gd name="connsiteX87" fmla="*/ 12313942 w 13212763"/>
              <a:gd name="connsiteY87" fmla="*/ 1365106 h 6858001"/>
              <a:gd name="connsiteX88" fmla="*/ 12305052 w 13212763"/>
              <a:gd name="connsiteY88" fmla="*/ 1345736 h 6858001"/>
              <a:gd name="connsiteX89" fmla="*/ 12295210 w 13212763"/>
              <a:gd name="connsiteY89" fmla="*/ 1327001 h 6858001"/>
              <a:gd name="connsiteX90" fmla="*/ 12285368 w 13212763"/>
              <a:gd name="connsiteY90" fmla="*/ 1307949 h 6858001"/>
              <a:gd name="connsiteX91" fmla="*/ 12275525 w 13212763"/>
              <a:gd name="connsiteY91" fmla="*/ 1289532 h 6858001"/>
              <a:gd name="connsiteX92" fmla="*/ 12265366 w 13212763"/>
              <a:gd name="connsiteY92" fmla="*/ 1271432 h 6858001"/>
              <a:gd name="connsiteX93" fmla="*/ 12254571 w 13212763"/>
              <a:gd name="connsiteY93" fmla="*/ 1253014 h 6858001"/>
              <a:gd name="connsiteX94" fmla="*/ 12243776 w 13212763"/>
              <a:gd name="connsiteY94" fmla="*/ 1235232 h 6858001"/>
              <a:gd name="connsiteX95" fmla="*/ 12232347 w 13212763"/>
              <a:gd name="connsiteY95" fmla="*/ 1217767 h 6858001"/>
              <a:gd name="connsiteX96" fmla="*/ 12220917 w 13212763"/>
              <a:gd name="connsiteY96" fmla="*/ 1200620 h 6858001"/>
              <a:gd name="connsiteX97" fmla="*/ 12209170 w 13212763"/>
              <a:gd name="connsiteY97" fmla="*/ 1183473 h 6858001"/>
              <a:gd name="connsiteX98" fmla="*/ 12197105 w 13212763"/>
              <a:gd name="connsiteY98" fmla="*/ 1166644 h 6858001"/>
              <a:gd name="connsiteX99" fmla="*/ 12184405 w 13212763"/>
              <a:gd name="connsiteY99" fmla="*/ 1150131 h 6858001"/>
              <a:gd name="connsiteX100" fmla="*/ 12172023 w 13212763"/>
              <a:gd name="connsiteY100" fmla="*/ 1133619 h 6858001"/>
              <a:gd name="connsiteX101" fmla="*/ 12158688 w 13212763"/>
              <a:gd name="connsiteY101" fmla="*/ 1117425 h 6858001"/>
              <a:gd name="connsiteX102" fmla="*/ 12145354 w 13212763"/>
              <a:gd name="connsiteY102" fmla="*/ 1101865 h 6858001"/>
              <a:gd name="connsiteX103" fmla="*/ 12131701 w 13212763"/>
              <a:gd name="connsiteY103" fmla="*/ 1085988 h 6858001"/>
              <a:gd name="connsiteX104" fmla="*/ 12117732 w 13212763"/>
              <a:gd name="connsiteY104" fmla="*/ 1070746 h 6858001"/>
              <a:gd name="connsiteX105" fmla="*/ 12103445 w 13212763"/>
              <a:gd name="connsiteY105" fmla="*/ 1055187 h 6858001"/>
              <a:gd name="connsiteX106" fmla="*/ 12088840 w 13212763"/>
              <a:gd name="connsiteY106" fmla="*/ 1040262 h 6858001"/>
              <a:gd name="connsiteX107" fmla="*/ 12073918 w 13212763"/>
              <a:gd name="connsiteY107" fmla="*/ 1025656 h 6858001"/>
              <a:gd name="connsiteX108" fmla="*/ 12058678 w 13212763"/>
              <a:gd name="connsiteY108" fmla="*/ 1011049 h 6858001"/>
              <a:gd name="connsiteX109" fmla="*/ 12043121 w 13212763"/>
              <a:gd name="connsiteY109" fmla="*/ 996759 h 6858001"/>
              <a:gd name="connsiteX110" fmla="*/ 12027246 w 13212763"/>
              <a:gd name="connsiteY110" fmla="*/ 982788 h 6858001"/>
              <a:gd name="connsiteX111" fmla="*/ 12011372 w 13212763"/>
              <a:gd name="connsiteY111" fmla="*/ 968816 h 6858001"/>
              <a:gd name="connsiteX112" fmla="*/ 11994862 w 13212763"/>
              <a:gd name="connsiteY112" fmla="*/ 955162 h 6858001"/>
              <a:gd name="connsiteX113" fmla="*/ 11978035 w 13212763"/>
              <a:gd name="connsiteY113" fmla="*/ 941825 h 6858001"/>
              <a:gd name="connsiteX114" fmla="*/ 11961208 w 13212763"/>
              <a:gd name="connsiteY114" fmla="*/ 928806 h 6858001"/>
              <a:gd name="connsiteX115" fmla="*/ 11944063 w 13212763"/>
              <a:gd name="connsiteY115" fmla="*/ 915787 h 6858001"/>
              <a:gd name="connsiteX116" fmla="*/ 11926284 w 13212763"/>
              <a:gd name="connsiteY116" fmla="*/ 902767 h 6858001"/>
              <a:gd name="connsiteX117" fmla="*/ 11908504 w 13212763"/>
              <a:gd name="connsiteY117" fmla="*/ 890383 h 6858001"/>
              <a:gd name="connsiteX118" fmla="*/ 11890090 w 13212763"/>
              <a:gd name="connsiteY118" fmla="*/ 877999 h 6858001"/>
              <a:gd name="connsiteX119" fmla="*/ 11871675 w 13212763"/>
              <a:gd name="connsiteY119" fmla="*/ 865933 h 6858001"/>
              <a:gd name="connsiteX120" fmla="*/ 11852626 w 13212763"/>
              <a:gd name="connsiteY120" fmla="*/ 853866 h 6858001"/>
              <a:gd name="connsiteX121" fmla="*/ 11833576 w 13212763"/>
              <a:gd name="connsiteY121" fmla="*/ 842435 h 6858001"/>
              <a:gd name="connsiteX122" fmla="*/ 11814209 w 13212763"/>
              <a:gd name="connsiteY122" fmla="*/ 831003 h 6858001"/>
              <a:gd name="connsiteX123" fmla="*/ 11794525 w 13212763"/>
              <a:gd name="connsiteY123" fmla="*/ 819572 h 6858001"/>
              <a:gd name="connsiteX124" fmla="*/ 11774205 w 13212763"/>
              <a:gd name="connsiteY124" fmla="*/ 808458 h 6858001"/>
              <a:gd name="connsiteX125" fmla="*/ 11753568 w 13212763"/>
              <a:gd name="connsiteY125" fmla="*/ 797662 h 6858001"/>
              <a:gd name="connsiteX126" fmla="*/ 11733248 w 13212763"/>
              <a:gd name="connsiteY126" fmla="*/ 786865 h 6858001"/>
              <a:gd name="connsiteX127" fmla="*/ 11712294 w 13212763"/>
              <a:gd name="connsiteY127" fmla="*/ 776704 h 6858001"/>
              <a:gd name="connsiteX128" fmla="*/ 11691022 w 13212763"/>
              <a:gd name="connsiteY128" fmla="*/ 766225 h 6858001"/>
              <a:gd name="connsiteX129" fmla="*/ 11669115 w 13212763"/>
              <a:gd name="connsiteY129" fmla="*/ 756381 h 6858001"/>
              <a:gd name="connsiteX130" fmla="*/ 11647526 w 13212763"/>
              <a:gd name="connsiteY130" fmla="*/ 746538 h 6858001"/>
              <a:gd name="connsiteX131" fmla="*/ 11624984 w 13212763"/>
              <a:gd name="connsiteY131" fmla="*/ 737011 h 6858001"/>
              <a:gd name="connsiteX132" fmla="*/ 11602442 w 13212763"/>
              <a:gd name="connsiteY132" fmla="*/ 727168 h 6858001"/>
              <a:gd name="connsiteX133" fmla="*/ 11579582 w 13212763"/>
              <a:gd name="connsiteY133" fmla="*/ 718276 h 6858001"/>
              <a:gd name="connsiteX134" fmla="*/ 11556723 w 13212763"/>
              <a:gd name="connsiteY134" fmla="*/ 709068 h 6858001"/>
              <a:gd name="connsiteX135" fmla="*/ 11533228 w 13212763"/>
              <a:gd name="connsiteY135" fmla="*/ 700494 h 6858001"/>
              <a:gd name="connsiteX136" fmla="*/ 11509416 w 13212763"/>
              <a:gd name="connsiteY136" fmla="*/ 691603 h 6858001"/>
              <a:gd name="connsiteX137" fmla="*/ 11485287 w 13212763"/>
              <a:gd name="connsiteY137" fmla="*/ 683347 h 6858001"/>
              <a:gd name="connsiteX138" fmla="*/ 11461158 w 13212763"/>
              <a:gd name="connsiteY138" fmla="*/ 675091 h 6858001"/>
              <a:gd name="connsiteX139" fmla="*/ 11436711 w 13212763"/>
              <a:gd name="connsiteY139" fmla="*/ 666835 h 6858001"/>
              <a:gd name="connsiteX140" fmla="*/ 11411311 w 13212763"/>
              <a:gd name="connsiteY140" fmla="*/ 658896 h 6858001"/>
              <a:gd name="connsiteX141" fmla="*/ 11386229 w 13212763"/>
              <a:gd name="connsiteY141" fmla="*/ 651593 h 6858001"/>
              <a:gd name="connsiteX142" fmla="*/ 11360512 w 13212763"/>
              <a:gd name="connsiteY142" fmla="*/ 643972 h 6858001"/>
              <a:gd name="connsiteX143" fmla="*/ 11334796 w 13212763"/>
              <a:gd name="connsiteY143" fmla="*/ 636351 h 6858001"/>
              <a:gd name="connsiteX144" fmla="*/ 11308761 w 13212763"/>
              <a:gd name="connsiteY144" fmla="*/ 629365 h 6858001"/>
              <a:gd name="connsiteX145" fmla="*/ 11281774 w 13212763"/>
              <a:gd name="connsiteY145" fmla="*/ 622379 h 6858001"/>
              <a:gd name="connsiteX146" fmla="*/ 11255105 w 13212763"/>
              <a:gd name="connsiteY146" fmla="*/ 615711 h 6858001"/>
              <a:gd name="connsiteX147" fmla="*/ 11228118 w 13212763"/>
              <a:gd name="connsiteY147" fmla="*/ 608725 h 6858001"/>
              <a:gd name="connsiteX148" fmla="*/ 11200814 w 13212763"/>
              <a:gd name="connsiteY148" fmla="*/ 602692 h 6858001"/>
              <a:gd name="connsiteX149" fmla="*/ 11172874 w 13212763"/>
              <a:gd name="connsiteY149" fmla="*/ 596341 h 6858001"/>
              <a:gd name="connsiteX150" fmla="*/ 11144935 w 13212763"/>
              <a:gd name="connsiteY150" fmla="*/ 590308 h 6858001"/>
              <a:gd name="connsiteX151" fmla="*/ 11116678 w 13212763"/>
              <a:gd name="connsiteY151" fmla="*/ 584592 h 6858001"/>
              <a:gd name="connsiteX152" fmla="*/ 11088104 w 13212763"/>
              <a:gd name="connsiteY152" fmla="*/ 578876 h 6858001"/>
              <a:gd name="connsiteX153" fmla="*/ 11058895 w 13212763"/>
              <a:gd name="connsiteY153" fmla="*/ 573478 h 6858001"/>
              <a:gd name="connsiteX154" fmla="*/ 11030003 w 13212763"/>
              <a:gd name="connsiteY154" fmla="*/ 568080 h 6858001"/>
              <a:gd name="connsiteX155" fmla="*/ 11000159 w 13212763"/>
              <a:gd name="connsiteY155" fmla="*/ 562682 h 6858001"/>
              <a:gd name="connsiteX156" fmla="*/ 10970314 w 13212763"/>
              <a:gd name="connsiteY156" fmla="*/ 557601 h 6858001"/>
              <a:gd name="connsiteX157" fmla="*/ 10940153 w 13212763"/>
              <a:gd name="connsiteY157" fmla="*/ 553155 h 6858001"/>
              <a:gd name="connsiteX158" fmla="*/ 10909673 w 13212763"/>
              <a:gd name="connsiteY158" fmla="*/ 548392 h 6858001"/>
              <a:gd name="connsiteX159" fmla="*/ 10847762 w 13212763"/>
              <a:gd name="connsiteY159" fmla="*/ 539501 h 6858001"/>
              <a:gd name="connsiteX160" fmla="*/ 10784581 w 13212763"/>
              <a:gd name="connsiteY160" fmla="*/ 531245 h 6858001"/>
              <a:gd name="connsiteX161" fmla="*/ 10720130 w 13212763"/>
              <a:gd name="connsiteY161" fmla="*/ 523942 h 6858001"/>
              <a:gd name="connsiteX162" fmla="*/ 10654727 w 13212763"/>
              <a:gd name="connsiteY162" fmla="*/ 517273 h 6858001"/>
              <a:gd name="connsiteX163" fmla="*/ 10588053 w 13212763"/>
              <a:gd name="connsiteY163" fmla="*/ 510923 h 6858001"/>
              <a:gd name="connsiteX164" fmla="*/ 10519793 w 13212763"/>
              <a:gd name="connsiteY164" fmla="*/ 505524 h 6858001"/>
              <a:gd name="connsiteX165" fmla="*/ 10450897 w 13212763"/>
              <a:gd name="connsiteY165" fmla="*/ 500444 h 6858001"/>
              <a:gd name="connsiteX166" fmla="*/ 10380413 w 13212763"/>
              <a:gd name="connsiteY166" fmla="*/ 496316 h 6858001"/>
              <a:gd name="connsiteX167" fmla="*/ 10308660 w 13212763"/>
              <a:gd name="connsiteY167" fmla="*/ 492505 h 6858001"/>
              <a:gd name="connsiteX168" fmla="*/ 10235319 w 13212763"/>
              <a:gd name="connsiteY168" fmla="*/ 489330 h 6858001"/>
              <a:gd name="connsiteX169" fmla="*/ 10161344 w 13212763"/>
              <a:gd name="connsiteY169" fmla="*/ 486790 h 6858001"/>
              <a:gd name="connsiteX170" fmla="*/ 10086098 w 13212763"/>
              <a:gd name="connsiteY170" fmla="*/ 484884 h 6858001"/>
              <a:gd name="connsiteX171" fmla="*/ 10009265 w 13212763"/>
              <a:gd name="connsiteY171" fmla="*/ 483297 h 6858001"/>
              <a:gd name="connsiteX172" fmla="*/ 9931479 w 13212763"/>
              <a:gd name="connsiteY172" fmla="*/ 482662 h 6858001"/>
              <a:gd name="connsiteX173" fmla="*/ 9852424 w 13212763"/>
              <a:gd name="connsiteY173" fmla="*/ 482344 h 6858001"/>
              <a:gd name="connsiteX174" fmla="*/ 0 w 13212763"/>
              <a:gd name="connsiteY174" fmla="*/ 48234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3212763" h="6858001">
                <a:moveTo>
                  <a:pt x="12446000" y="3714750"/>
                </a:moveTo>
                <a:lnTo>
                  <a:pt x="13212763" y="3714750"/>
                </a:lnTo>
                <a:lnTo>
                  <a:pt x="13212763" y="6858000"/>
                </a:lnTo>
                <a:lnTo>
                  <a:pt x="12446000" y="6858000"/>
                </a:lnTo>
                <a:close/>
                <a:moveTo>
                  <a:pt x="0" y="1697038"/>
                </a:moveTo>
                <a:lnTo>
                  <a:pt x="9257085" y="1697038"/>
                </a:lnTo>
                <a:lnTo>
                  <a:pt x="9285022" y="1697038"/>
                </a:lnTo>
                <a:lnTo>
                  <a:pt x="9312325" y="1697356"/>
                </a:lnTo>
                <a:lnTo>
                  <a:pt x="9339627" y="1698308"/>
                </a:lnTo>
                <a:lnTo>
                  <a:pt x="9366294" y="1699578"/>
                </a:lnTo>
                <a:lnTo>
                  <a:pt x="9392962" y="1700849"/>
                </a:lnTo>
                <a:lnTo>
                  <a:pt x="9418994" y="1702754"/>
                </a:lnTo>
                <a:lnTo>
                  <a:pt x="9445027" y="1704659"/>
                </a:lnTo>
                <a:lnTo>
                  <a:pt x="9470107" y="1707199"/>
                </a:lnTo>
                <a:lnTo>
                  <a:pt x="9494869" y="1710057"/>
                </a:lnTo>
                <a:lnTo>
                  <a:pt x="9518997" y="1713232"/>
                </a:lnTo>
                <a:lnTo>
                  <a:pt x="9542172" y="1717360"/>
                </a:lnTo>
                <a:lnTo>
                  <a:pt x="9565030" y="1721170"/>
                </a:lnTo>
                <a:lnTo>
                  <a:pt x="9587253" y="1725933"/>
                </a:lnTo>
                <a:lnTo>
                  <a:pt x="9608841" y="1730695"/>
                </a:lnTo>
                <a:lnTo>
                  <a:pt x="9629476" y="1735776"/>
                </a:lnTo>
                <a:lnTo>
                  <a:pt x="9649159" y="1741491"/>
                </a:lnTo>
                <a:lnTo>
                  <a:pt x="9668208" y="1747841"/>
                </a:lnTo>
                <a:lnTo>
                  <a:pt x="9685986" y="1754509"/>
                </a:lnTo>
                <a:lnTo>
                  <a:pt x="9703129" y="1761177"/>
                </a:lnTo>
                <a:lnTo>
                  <a:pt x="9719003" y="1768798"/>
                </a:lnTo>
                <a:lnTo>
                  <a:pt x="9726622" y="1772608"/>
                </a:lnTo>
                <a:lnTo>
                  <a:pt x="9734241" y="1777053"/>
                </a:lnTo>
                <a:lnTo>
                  <a:pt x="9741226" y="1780863"/>
                </a:lnTo>
                <a:lnTo>
                  <a:pt x="9748210" y="1785309"/>
                </a:lnTo>
                <a:lnTo>
                  <a:pt x="9754559" y="1790072"/>
                </a:lnTo>
                <a:lnTo>
                  <a:pt x="9760909" y="1794199"/>
                </a:lnTo>
                <a:lnTo>
                  <a:pt x="9766623" y="1798962"/>
                </a:lnTo>
                <a:lnTo>
                  <a:pt x="9772655" y="1803725"/>
                </a:lnTo>
                <a:lnTo>
                  <a:pt x="9778052" y="1808488"/>
                </a:lnTo>
                <a:lnTo>
                  <a:pt x="9783131" y="1813568"/>
                </a:lnTo>
                <a:lnTo>
                  <a:pt x="9787576" y="1818966"/>
                </a:lnTo>
                <a:lnTo>
                  <a:pt x="9792338" y="1824046"/>
                </a:lnTo>
                <a:lnTo>
                  <a:pt x="9796148" y="1829126"/>
                </a:lnTo>
                <a:lnTo>
                  <a:pt x="9799957" y="1835159"/>
                </a:lnTo>
                <a:lnTo>
                  <a:pt x="9803449" y="1840875"/>
                </a:lnTo>
                <a:lnTo>
                  <a:pt x="9806624" y="1846590"/>
                </a:lnTo>
                <a:lnTo>
                  <a:pt x="9809481" y="1852305"/>
                </a:lnTo>
                <a:lnTo>
                  <a:pt x="9811704" y="1858338"/>
                </a:lnTo>
                <a:lnTo>
                  <a:pt x="9813608" y="1864689"/>
                </a:lnTo>
                <a:lnTo>
                  <a:pt x="9815513" y="1870722"/>
                </a:lnTo>
                <a:lnTo>
                  <a:pt x="9816783" y="1877072"/>
                </a:lnTo>
                <a:lnTo>
                  <a:pt x="9817736" y="1884057"/>
                </a:lnTo>
                <a:lnTo>
                  <a:pt x="9818371" y="1890408"/>
                </a:lnTo>
                <a:lnTo>
                  <a:pt x="9818688" y="1897711"/>
                </a:lnTo>
                <a:lnTo>
                  <a:pt x="9818688" y="2499728"/>
                </a:lnTo>
                <a:lnTo>
                  <a:pt x="6750666" y="2499728"/>
                </a:lnTo>
                <a:lnTo>
                  <a:pt x="6750666" y="3714557"/>
                </a:lnTo>
                <a:lnTo>
                  <a:pt x="9818688" y="3714557"/>
                </a:lnTo>
                <a:lnTo>
                  <a:pt x="9818688" y="6858001"/>
                </a:lnTo>
                <a:lnTo>
                  <a:pt x="0" y="6858001"/>
                </a:lnTo>
                <a:close/>
                <a:moveTo>
                  <a:pt x="0" y="0"/>
                </a:moveTo>
                <a:lnTo>
                  <a:pt x="13212763" y="0"/>
                </a:lnTo>
                <a:lnTo>
                  <a:pt x="13212763" y="2500313"/>
                </a:lnTo>
                <a:lnTo>
                  <a:pt x="12461576" y="2500313"/>
                </a:lnTo>
                <a:lnTo>
                  <a:pt x="12445384" y="1982722"/>
                </a:lnTo>
                <a:lnTo>
                  <a:pt x="12444114" y="1956049"/>
                </a:lnTo>
                <a:lnTo>
                  <a:pt x="12442844" y="1930011"/>
                </a:lnTo>
                <a:lnTo>
                  <a:pt x="12441257" y="1904290"/>
                </a:lnTo>
                <a:lnTo>
                  <a:pt x="12439669" y="1878887"/>
                </a:lnTo>
                <a:lnTo>
                  <a:pt x="12437447" y="1853484"/>
                </a:lnTo>
                <a:lnTo>
                  <a:pt x="12435224" y="1828398"/>
                </a:lnTo>
                <a:lnTo>
                  <a:pt x="12432367" y="1803630"/>
                </a:lnTo>
                <a:lnTo>
                  <a:pt x="12429192" y="1779497"/>
                </a:lnTo>
                <a:lnTo>
                  <a:pt x="12425699" y="1755364"/>
                </a:lnTo>
                <a:lnTo>
                  <a:pt x="12422207" y="1731548"/>
                </a:lnTo>
                <a:lnTo>
                  <a:pt x="12418397" y="1707733"/>
                </a:lnTo>
                <a:lnTo>
                  <a:pt x="12414270" y="1684234"/>
                </a:lnTo>
                <a:lnTo>
                  <a:pt x="12409507" y="1661371"/>
                </a:lnTo>
                <a:lnTo>
                  <a:pt x="12404427" y="1638509"/>
                </a:lnTo>
                <a:lnTo>
                  <a:pt x="12399348" y="1615963"/>
                </a:lnTo>
                <a:lnTo>
                  <a:pt x="12393950" y="1593418"/>
                </a:lnTo>
                <a:lnTo>
                  <a:pt x="12388235" y="1571507"/>
                </a:lnTo>
                <a:lnTo>
                  <a:pt x="12382203" y="1549597"/>
                </a:lnTo>
                <a:lnTo>
                  <a:pt x="12375853" y="1528322"/>
                </a:lnTo>
                <a:lnTo>
                  <a:pt x="12369186" y="1506729"/>
                </a:lnTo>
                <a:lnTo>
                  <a:pt x="12362201" y="1486089"/>
                </a:lnTo>
                <a:lnTo>
                  <a:pt x="12354899" y="1464814"/>
                </a:lnTo>
                <a:lnTo>
                  <a:pt x="12347279" y="1444491"/>
                </a:lnTo>
                <a:lnTo>
                  <a:pt x="12339341" y="1424486"/>
                </a:lnTo>
                <a:lnTo>
                  <a:pt x="12331404" y="1404481"/>
                </a:lnTo>
                <a:lnTo>
                  <a:pt x="12322832" y="1384476"/>
                </a:lnTo>
                <a:lnTo>
                  <a:pt x="12313942" y="1365106"/>
                </a:lnTo>
                <a:lnTo>
                  <a:pt x="12305052" y="1345736"/>
                </a:lnTo>
                <a:lnTo>
                  <a:pt x="12295210" y="1327001"/>
                </a:lnTo>
                <a:lnTo>
                  <a:pt x="12285368" y="1307949"/>
                </a:lnTo>
                <a:lnTo>
                  <a:pt x="12275525" y="1289532"/>
                </a:lnTo>
                <a:lnTo>
                  <a:pt x="12265366" y="1271432"/>
                </a:lnTo>
                <a:lnTo>
                  <a:pt x="12254571" y="1253014"/>
                </a:lnTo>
                <a:lnTo>
                  <a:pt x="12243776" y="1235232"/>
                </a:lnTo>
                <a:lnTo>
                  <a:pt x="12232347" y="1217767"/>
                </a:lnTo>
                <a:lnTo>
                  <a:pt x="12220917" y="1200620"/>
                </a:lnTo>
                <a:lnTo>
                  <a:pt x="12209170" y="1183473"/>
                </a:lnTo>
                <a:lnTo>
                  <a:pt x="12197105" y="1166644"/>
                </a:lnTo>
                <a:lnTo>
                  <a:pt x="12184405" y="1150131"/>
                </a:lnTo>
                <a:lnTo>
                  <a:pt x="12172023" y="1133619"/>
                </a:lnTo>
                <a:lnTo>
                  <a:pt x="12158688" y="1117425"/>
                </a:lnTo>
                <a:lnTo>
                  <a:pt x="12145354" y="1101865"/>
                </a:lnTo>
                <a:lnTo>
                  <a:pt x="12131701" y="1085988"/>
                </a:lnTo>
                <a:lnTo>
                  <a:pt x="12117732" y="1070746"/>
                </a:lnTo>
                <a:lnTo>
                  <a:pt x="12103445" y="1055187"/>
                </a:lnTo>
                <a:lnTo>
                  <a:pt x="12088840" y="1040262"/>
                </a:lnTo>
                <a:lnTo>
                  <a:pt x="12073918" y="1025656"/>
                </a:lnTo>
                <a:lnTo>
                  <a:pt x="12058678" y="1011049"/>
                </a:lnTo>
                <a:lnTo>
                  <a:pt x="12043121" y="996759"/>
                </a:lnTo>
                <a:lnTo>
                  <a:pt x="12027246" y="982788"/>
                </a:lnTo>
                <a:lnTo>
                  <a:pt x="12011372" y="968816"/>
                </a:lnTo>
                <a:lnTo>
                  <a:pt x="11994862" y="955162"/>
                </a:lnTo>
                <a:lnTo>
                  <a:pt x="11978035" y="941825"/>
                </a:lnTo>
                <a:lnTo>
                  <a:pt x="11961208" y="928806"/>
                </a:lnTo>
                <a:lnTo>
                  <a:pt x="11944063" y="915787"/>
                </a:lnTo>
                <a:lnTo>
                  <a:pt x="11926284" y="902767"/>
                </a:lnTo>
                <a:lnTo>
                  <a:pt x="11908504" y="890383"/>
                </a:lnTo>
                <a:lnTo>
                  <a:pt x="11890090" y="877999"/>
                </a:lnTo>
                <a:lnTo>
                  <a:pt x="11871675" y="865933"/>
                </a:lnTo>
                <a:lnTo>
                  <a:pt x="11852626" y="853866"/>
                </a:lnTo>
                <a:lnTo>
                  <a:pt x="11833576" y="842435"/>
                </a:lnTo>
                <a:lnTo>
                  <a:pt x="11814209" y="831003"/>
                </a:lnTo>
                <a:lnTo>
                  <a:pt x="11794525" y="819572"/>
                </a:lnTo>
                <a:lnTo>
                  <a:pt x="11774205" y="808458"/>
                </a:lnTo>
                <a:lnTo>
                  <a:pt x="11753568" y="797662"/>
                </a:lnTo>
                <a:lnTo>
                  <a:pt x="11733248" y="786865"/>
                </a:lnTo>
                <a:lnTo>
                  <a:pt x="11712294" y="776704"/>
                </a:lnTo>
                <a:lnTo>
                  <a:pt x="11691022" y="766225"/>
                </a:lnTo>
                <a:lnTo>
                  <a:pt x="11669115" y="756381"/>
                </a:lnTo>
                <a:lnTo>
                  <a:pt x="11647526" y="746538"/>
                </a:lnTo>
                <a:lnTo>
                  <a:pt x="11624984" y="737011"/>
                </a:lnTo>
                <a:lnTo>
                  <a:pt x="11602442" y="727168"/>
                </a:lnTo>
                <a:lnTo>
                  <a:pt x="11579582" y="718276"/>
                </a:lnTo>
                <a:lnTo>
                  <a:pt x="11556723" y="709068"/>
                </a:lnTo>
                <a:lnTo>
                  <a:pt x="11533228" y="700494"/>
                </a:lnTo>
                <a:lnTo>
                  <a:pt x="11509416" y="691603"/>
                </a:lnTo>
                <a:lnTo>
                  <a:pt x="11485287" y="683347"/>
                </a:lnTo>
                <a:lnTo>
                  <a:pt x="11461158" y="675091"/>
                </a:lnTo>
                <a:lnTo>
                  <a:pt x="11436711" y="666835"/>
                </a:lnTo>
                <a:lnTo>
                  <a:pt x="11411311" y="658896"/>
                </a:lnTo>
                <a:lnTo>
                  <a:pt x="11386229" y="651593"/>
                </a:lnTo>
                <a:lnTo>
                  <a:pt x="11360512" y="643972"/>
                </a:lnTo>
                <a:lnTo>
                  <a:pt x="11334796" y="636351"/>
                </a:lnTo>
                <a:lnTo>
                  <a:pt x="11308761" y="629365"/>
                </a:lnTo>
                <a:lnTo>
                  <a:pt x="11281774" y="622379"/>
                </a:lnTo>
                <a:lnTo>
                  <a:pt x="11255105" y="615711"/>
                </a:lnTo>
                <a:lnTo>
                  <a:pt x="11228118" y="608725"/>
                </a:lnTo>
                <a:lnTo>
                  <a:pt x="11200814" y="602692"/>
                </a:lnTo>
                <a:lnTo>
                  <a:pt x="11172874" y="596341"/>
                </a:lnTo>
                <a:lnTo>
                  <a:pt x="11144935" y="590308"/>
                </a:lnTo>
                <a:lnTo>
                  <a:pt x="11116678" y="584592"/>
                </a:lnTo>
                <a:lnTo>
                  <a:pt x="11088104" y="578876"/>
                </a:lnTo>
                <a:lnTo>
                  <a:pt x="11058895" y="573478"/>
                </a:lnTo>
                <a:lnTo>
                  <a:pt x="11030003" y="568080"/>
                </a:lnTo>
                <a:lnTo>
                  <a:pt x="11000159" y="562682"/>
                </a:lnTo>
                <a:lnTo>
                  <a:pt x="10970314" y="557601"/>
                </a:lnTo>
                <a:lnTo>
                  <a:pt x="10940153" y="553155"/>
                </a:lnTo>
                <a:lnTo>
                  <a:pt x="10909673" y="548392"/>
                </a:lnTo>
                <a:lnTo>
                  <a:pt x="10847762" y="539501"/>
                </a:lnTo>
                <a:lnTo>
                  <a:pt x="10784581" y="531245"/>
                </a:lnTo>
                <a:lnTo>
                  <a:pt x="10720130" y="523942"/>
                </a:lnTo>
                <a:lnTo>
                  <a:pt x="10654727" y="517273"/>
                </a:lnTo>
                <a:lnTo>
                  <a:pt x="10588053" y="510923"/>
                </a:lnTo>
                <a:lnTo>
                  <a:pt x="10519793" y="505524"/>
                </a:lnTo>
                <a:lnTo>
                  <a:pt x="10450897" y="500444"/>
                </a:lnTo>
                <a:lnTo>
                  <a:pt x="10380413" y="496316"/>
                </a:lnTo>
                <a:lnTo>
                  <a:pt x="10308660" y="492505"/>
                </a:lnTo>
                <a:lnTo>
                  <a:pt x="10235319" y="489330"/>
                </a:lnTo>
                <a:lnTo>
                  <a:pt x="10161344" y="486790"/>
                </a:lnTo>
                <a:lnTo>
                  <a:pt x="10086098" y="484884"/>
                </a:lnTo>
                <a:lnTo>
                  <a:pt x="10009265" y="483297"/>
                </a:lnTo>
                <a:lnTo>
                  <a:pt x="9931479" y="482662"/>
                </a:lnTo>
                <a:lnTo>
                  <a:pt x="9852424" y="482344"/>
                </a:lnTo>
                <a:lnTo>
                  <a:pt x="0" y="482344"/>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3340247"/>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4959838"/>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14896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G">
    <p:bg>
      <p:bgPr>
        <a:solidFill>
          <a:schemeClr val="accent5"/>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615486D3-9B97-42B7-B75F-C180788E8EFE}"/>
              </a:ext>
            </a:extLst>
          </p:cNvPr>
          <p:cNvSpPr>
            <a:spLocks/>
          </p:cNvSpPr>
          <p:nvPr userDrawn="1"/>
        </p:nvSpPr>
        <p:spPr bwMode="auto">
          <a:xfrm>
            <a:off x="1231900" y="0"/>
            <a:ext cx="10960100" cy="6858000"/>
          </a:xfrm>
          <a:custGeom>
            <a:avLst/>
            <a:gdLst>
              <a:gd name="T0" fmla="*/ 13907 w 34520"/>
              <a:gd name="T1" fmla="*/ 247 h 21600"/>
              <a:gd name="T2" fmla="*/ 14303 w 34520"/>
              <a:gd name="T3" fmla="*/ 643 h 21600"/>
              <a:gd name="T4" fmla="*/ 14659 w 34520"/>
              <a:gd name="T5" fmla="*/ 1065 h 21600"/>
              <a:gd name="T6" fmla="*/ 14975 w 34520"/>
              <a:gd name="T7" fmla="*/ 1514 h 21600"/>
              <a:gd name="T8" fmla="*/ 15251 w 34520"/>
              <a:gd name="T9" fmla="*/ 1992 h 21600"/>
              <a:gd name="T10" fmla="*/ 15487 w 34520"/>
              <a:gd name="T11" fmla="*/ 2500 h 21600"/>
              <a:gd name="T12" fmla="*/ 15680 w 34520"/>
              <a:gd name="T13" fmla="*/ 3035 h 21600"/>
              <a:gd name="T14" fmla="*/ 15831 w 34520"/>
              <a:gd name="T15" fmla="*/ 3601 h 21600"/>
              <a:gd name="T16" fmla="*/ 15940 w 34520"/>
              <a:gd name="T17" fmla="*/ 4196 h 21600"/>
              <a:gd name="T18" fmla="*/ 16006 w 34520"/>
              <a:gd name="T19" fmla="*/ 4820 h 21600"/>
              <a:gd name="T20" fmla="*/ 16028 w 34520"/>
              <a:gd name="T21" fmla="*/ 5475 h 21600"/>
              <a:gd name="T22" fmla="*/ 6592 w 34520"/>
              <a:gd name="T23" fmla="*/ 5813 h 21600"/>
              <a:gd name="T24" fmla="*/ 6570 w 34520"/>
              <a:gd name="T25" fmla="*/ 5197 h 21600"/>
              <a:gd name="T26" fmla="*/ 6514 w 34520"/>
              <a:gd name="T27" fmla="*/ 4642 h 21600"/>
              <a:gd name="T28" fmla="*/ 6417 w 34520"/>
              <a:gd name="T29" fmla="*/ 4150 h 21600"/>
              <a:gd name="T30" fmla="*/ 6270 w 34520"/>
              <a:gd name="T31" fmla="*/ 3721 h 21600"/>
              <a:gd name="T32" fmla="*/ 6064 w 34520"/>
              <a:gd name="T33" fmla="*/ 3352 h 21600"/>
              <a:gd name="T34" fmla="*/ 5792 w 34520"/>
              <a:gd name="T35" fmla="*/ 3047 h 21600"/>
              <a:gd name="T36" fmla="*/ 5446 w 34520"/>
              <a:gd name="T37" fmla="*/ 2802 h 21600"/>
              <a:gd name="T38" fmla="*/ 5015 w 34520"/>
              <a:gd name="T39" fmla="*/ 2619 h 21600"/>
              <a:gd name="T40" fmla="*/ 4496 w 34520"/>
              <a:gd name="T41" fmla="*/ 2496 h 21600"/>
              <a:gd name="T42" fmla="*/ 3876 w 34520"/>
              <a:gd name="T43" fmla="*/ 2435 h 21600"/>
              <a:gd name="T44" fmla="*/ 3246 w 34520"/>
              <a:gd name="T45" fmla="*/ 2430 h 21600"/>
              <a:gd name="T46" fmla="*/ 2530 w 34520"/>
              <a:gd name="T47" fmla="*/ 2480 h 21600"/>
              <a:gd name="T48" fmla="*/ 1923 w 34520"/>
              <a:gd name="T49" fmla="*/ 2586 h 21600"/>
              <a:gd name="T50" fmla="*/ 1416 w 34520"/>
              <a:gd name="T51" fmla="*/ 2748 h 21600"/>
              <a:gd name="T52" fmla="*/ 999 w 34520"/>
              <a:gd name="T53" fmla="*/ 2963 h 21600"/>
              <a:gd name="T54" fmla="*/ 668 w 34520"/>
              <a:gd name="T55" fmla="*/ 3228 h 21600"/>
              <a:gd name="T56" fmla="*/ 412 w 34520"/>
              <a:gd name="T57" fmla="*/ 3543 h 21600"/>
              <a:gd name="T58" fmla="*/ 225 w 34520"/>
              <a:gd name="T59" fmla="*/ 3904 h 21600"/>
              <a:gd name="T60" fmla="*/ 99 w 34520"/>
              <a:gd name="T61" fmla="*/ 4308 h 21600"/>
              <a:gd name="T62" fmla="*/ 27 w 34520"/>
              <a:gd name="T63" fmla="*/ 4755 h 21600"/>
              <a:gd name="T64" fmla="*/ 0 w 34520"/>
              <a:gd name="T65" fmla="*/ 5241 h 21600"/>
              <a:gd name="T66" fmla="*/ 7 w 34520"/>
              <a:gd name="T67" fmla="*/ 19326 h 21600"/>
              <a:gd name="T68" fmla="*/ 61 w 34520"/>
              <a:gd name="T69" fmla="*/ 19730 h 21600"/>
              <a:gd name="T70" fmla="*/ 174 w 34520"/>
              <a:gd name="T71" fmla="*/ 20099 h 21600"/>
              <a:gd name="T72" fmla="*/ 344 w 34520"/>
              <a:gd name="T73" fmla="*/ 20432 h 21600"/>
              <a:gd name="T74" fmla="*/ 576 w 34520"/>
              <a:gd name="T75" fmla="*/ 20726 h 21600"/>
              <a:gd name="T76" fmla="*/ 871 w 34520"/>
              <a:gd name="T77" fmla="*/ 20980 h 21600"/>
              <a:gd name="T78" fmla="*/ 1232 w 34520"/>
              <a:gd name="T79" fmla="*/ 21192 h 21600"/>
              <a:gd name="T80" fmla="*/ 1660 w 34520"/>
              <a:gd name="T81" fmla="*/ 21362 h 21600"/>
              <a:gd name="T82" fmla="*/ 2157 w 34520"/>
              <a:gd name="T83" fmla="*/ 21488 h 21600"/>
              <a:gd name="T84" fmla="*/ 2727 w 34520"/>
              <a:gd name="T85" fmla="*/ 21567 h 21600"/>
              <a:gd name="T86" fmla="*/ 3369 w 34520"/>
              <a:gd name="T87" fmla="*/ 21599 h 21600"/>
              <a:gd name="T88" fmla="*/ 3985 w 34520"/>
              <a:gd name="T89" fmla="*/ 21584 h 21600"/>
              <a:gd name="T90" fmla="*/ 4371 w 34520"/>
              <a:gd name="T91" fmla="*/ 21547 h 21600"/>
              <a:gd name="T92" fmla="*/ 4720 w 34520"/>
              <a:gd name="T93" fmla="*/ 21488 h 21600"/>
              <a:gd name="T94" fmla="*/ 5036 w 34520"/>
              <a:gd name="T95" fmla="*/ 21409 h 21600"/>
              <a:gd name="T96" fmla="*/ 5316 w 34520"/>
              <a:gd name="T97" fmla="*/ 21312 h 21600"/>
              <a:gd name="T98" fmla="*/ 5566 w 34520"/>
              <a:gd name="T99" fmla="*/ 21196 h 21600"/>
              <a:gd name="T100" fmla="*/ 5787 w 34520"/>
              <a:gd name="T101" fmla="*/ 21064 h 21600"/>
              <a:gd name="T102" fmla="*/ 5979 w 34520"/>
              <a:gd name="T103" fmla="*/ 20915 h 21600"/>
              <a:gd name="T104" fmla="*/ 6146 w 34520"/>
              <a:gd name="T105" fmla="*/ 20753 h 21600"/>
              <a:gd name="T106" fmla="*/ 6289 w 34520"/>
              <a:gd name="T107" fmla="*/ 20578 h 21600"/>
              <a:gd name="T108" fmla="*/ 6463 w 34520"/>
              <a:gd name="T109" fmla="*/ 20291 h 21600"/>
              <a:gd name="T110" fmla="*/ 6627 w 34520"/>
              <a:gd name="T111" fmla="*/ 19873 h 21600"/>
              <a:gd name="T112" fmla="*/ 6728 w 34520"/>
              <a:gd name="T113" fmla="*/ 19420 h 21600"/>
              <a:gd name="T114" fmla="*/ 6783 w 34520"/>
              <a:gd name="T115" fmla="*/ 18944 h 21600"/>
              <a:gd name="T116" fmla="*/ 6808 w 34520"/>
              <a:gd name="T117" fmla="*/ 18200 h 21600"/>
              <a:gd name="T118" fmla="*/ 34520 w 34520"/>
              <a:gd name="T11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20" h="21600">
                <a:moveTo>
                  <a:pt x="13622" y="0"/>
                </a:moveTo>
                <a:lnTo>
                  <a:pt x="13622" y="0"/>
                </a:lnTo>
                <a:lnTo>
                  <a:pt x="13694" y="61"/>
                </a:lnTo>
                <a:lnTo>
                  <a:pt x="13767" y="123"/>
                </a:lnTo>
                <a:lnTo>
                  <a:pt x="13837" y="185"/>
                </a:lnTo>
                <a:lnTo>
                  <a:pt x="13907" y="247"/>
                </a:lnTo>
                <a:lnTo>
                  <a:pt x="13976" y="312"/>
                </a:lnTo>
                <a:lnTo>
                  <a:pt x="14043" y="377"/>
                </a:lnTo>
                <a:lnTo>
                  <a:pt x="14110" y="442"/>
                </a:lnTo>
                <a:lnTo>
                  <a:pt x="14174" y="507"/>
                </a:lnTo>
                <a:lnTo>
                  <a:pt x="14239" y="574"/>
                </a:lnTo>
                <a:lnTo>
                  <a:pt x="14303" y="643"/>
                </a:lnTo>
                <a:lnTo>
                  <a:pt x="14365" y="711"/>
                </a:lnTo>
                <a:lnTo>
                  <a:pt x="14425" y="780"/>
                </a:lnTo>
                <a:lnTo>
                  <a:pt x="14486" y="850"/>
                </a:lnTo>
                <a:lnTo>
                  <a:pt x="14545" y="921"/>
                </a:lnTo>
                <a:lnTo>
                  <a:pt x="14602" y="992"/>
                </a:lnTo>
                <a:lnTo>
                  <a:pt x="14659" y="1065"/>
                </a:lnTo>
                <a:lnTo>
                  <a:pt x="14715" y="1137"/>
                </a:lnTo>
                <a:lnTo>
                  <a:pt x="14768" y="1211"/>
                </a:lnTo>
                <a:lnTo>
                  <a:pt x="14822" y="1286"/>
                </a:lnTo>
                <a:lnTo>
                  <a:pt x="14874" y="1361"/>
                </a:lnTo>
                <a:lnTo>
                  <a:pt x="14925" y="1437"/>
                </a:lnTo>
                <a:lnTo>
                  <a:pt x="14975" y="1514"/>
                </a:lnTo>
                <a:lnTo>
                  <a:pt x="15024" y="1593"/>
                </a:lnTo>
                <a:lnTo>
                  <a:pt x="15071" y="1671"/>
                </a:lnTo>
                <a:lnTo>
                  <a:pt x="15118" y="1750"/>
                </a:lnTo>
                <a:lnTo>
                  <a:pt x="15163" y="1830"/>
                </a:lnTo>
                <a:lnTo>
                  <a:pt x="15208" y="1910"/>
                </a:lnTo>
                <a:lnTo>
                  <a:pt x="15251" y="1992"/>
                </a:lnTo>
                <a:lnTo>
                  <a:pt x="15293" y="2075"/>
                </a:lnTo>
                <a:lnTo>
                  <a:pt x="15335" y="2158"/>
                </a:lnTo>
                <a:lnTo>
                  <a:pt x="15374" y="2242"/>
                </a:lnTo>
                <a:lnTo>
                  <a:pt x="15413" y="2327"/>
                </a:lnTo>
                <a:lnTo>
                  <a:pt x="15450" y="2413"/>
                </a:lnTo>
                <a:lnTo>
                  <a:pt x="15487" y="2500"/>
                </a:lnTo>
                <a:lnTo>
                  <a:pt x="15521" y="2587"/>
                </a:lnTo>
                <a:lnTo>
                  <a:pt x="15555" y="2674"/>
                </a:lnTo>
                <a:lnTo>
                  <a:pt x="15588" y="2764"/>
                </a:lnTo>
                <a:lnTo>
                  <a:pt x="15620" y="2854"/>
                </a:lnTo>
                <a:lnTo>
                  <a:pt x="15650" y="2943"/>
                </a:lnTo>
                <a:lnTo>
                  <a:pt x="15680" y="3035"/>
                </a:lnTo>
                <a:lnTo>
                  <a:pt x="15708" y="3127"/>
                </a:lnTo>
                <a:lnTo>
                  <a:pt x="15735" y="3220"/>
                </a:lnTo>
                <a:lnTo>
                  <a:pt x="15760" y="3315"/>
                </a:lnTo>
                <a:lnTo>
                  <a:pt x="15785" y="3409"/>
                </a:lnTo>
                <a:lnTo>
                  <a:pt x="15809" y="3504"/>
                </a:lnTo>
                <a:lnTo>
                  <a:pt x="15831" y="3601"/>
                </a:lnTo>
                <a:lnTo>
                  <a:pt x="15852" y="3697"/>
                </a:lnTo>
                <a:lnTo>
                  <a:pt x="15873" y="3795"/>
                </a:lnTo>
                <a:lnTo>
                  <a:pt x="15891" y="3894"/>
                </a:lnTo>
                <a:lnTo>
                  <a:pt x="15909" y="3994"/>
                </a:lnTo>
                <a:lnTo>
                  <a:pt x="15925" y="4093"/>
                </a:lnTo>
                <a:lnTo>
                  <a:pt x="15940" y="4196"/>
                </a:lnTo>
                <a:lnTo>
                  <a:pt x="15954" y="4298"/>
                </a:lnTo>
                <a:lnTo>
                  <a:pt x="15967" y="4400"/>
                </a:lnTo>
                <a:lnTo>
                  <a:pt x="15978" y="4504"/>
                </a:lnTo>
                <a:lnTo>
                  <a:pt x="15989" y="4609"/>
                </a:lnTo>
                <a:lnTo>
                  <a:pt x="15998" y="4713"/>
                </a:lnTo>
                <a:lnTo>
                  <a:pt x="16006" y="4820"/>
                </a:lnTo>
                <a:lnTo>
                  <a:pt x="16012" y="4927"/>
                </a:lnTo>
                <a:lnTo>
                  <a:pt x="16018" y="5034"/>
                </a:lnTo>
                <a:lnTo>
                  <a:pt x="16023" y="5143"/>
                </a:lnTo>
                <a:lnTo>
                  <a:pt x="16026" y="5254"/>
                </a:lnTo>
                <a:lnTo>
                  <a:pt x="16027" y="5364"/>
                </a:lnTo>
                <a:lnTo>
                  <a:pt x="16028" y="5475"/>
                </a:lnTo>
                <a:lnTo>
                  <a:pt x="16028" y="7556"/>
                </a:lnTo>
                <a:lnTo>
                  <a:pt x="6593" y="7556"/>
                </a:lnTo>
                <a:lnTo>
                  <a:pt x="6593" y="6032"/>
                </a:lnTo>
                <a:lnTo>
                  <a:pt x="6593" y="6032"/>
                </a:lnTo>
                <a:lnTo>
                  <a:pt x="6593" y="5922"/>
                </a:lnTo>
                <a:lnTo>
                  <a:pt x="6592" y="5813"/>
                </a:lnTo>
                <a:lnTo>
                  <a:pt x="6590" y="5705"/>
                </a:lnTo>
                <a:lnTo>
                  <a:pt x="6588" y="5601"/>
                </a:lnTo>
                <a:lnTo>
                  <a:pt x="6584" y="5496"/>
                </a:lnTo>
                <a:lnTo>
                  <a:pt x="6581" y="5395"/>
                </a:lnTo>
                <a:lnTo>
                  <a:pt x="6576" y="5294"/>
                </a:lnTo>
                <a:lnTo>
                  <a:pt x="6570" y="5197"/>
                </a:lnTo>
                <a:lnTo>
                  <a:pt x="6564" y="5099"/>
                </a:lnTo>
                <a:lnTo>
                  <a:pt x="6556" y="5005"/>
                </a:lnTo>
                <a:lnTo>
                  <a:pt x="6547" y="4912"/>
                </a:lnTo>
                <a:lnTo>
                  <a:pt x="6537" y="4820"/>
                </a:lnTo>
                <a:lnTo>
                  <a:pt x="6526" y="4730"/>
                </a:lnTo>
                <a:lnTo>
                  <a:pt x="6514" y="4642"/>
                </a:lnTo>
                <a:lnTo>
                  <a:pt x="6501" y="4555"/>
                </a:lnTo>
                <a:lnTo>
                  <a:pt x="6487" y="4471"/>
                </a:lnTo>
                <a:lnTo>
                  <a:pt x="6472" y="4389"/>
                </a:lnTo>
                <a:lnTo>
                  <a:pt x="6455" y="4307"/>
                </a:lnTo>
                <a:lnTo>
                  <a:pt x="6437" y="4229"/>
                </a:lnTo>
                <a:lnTo>
                  <a:pt x="6417" y="4150"/>
                </a:lnTo>
                <a:lnTo>
                  <a:pt x="6396" y="4074"/>
                </a:lnTo>
                <a:lnTo>
                  <a:pt x="6374" y="4000"/>
                </a:lnTo>
                <a:lnTo>
                  <a:pt x="6350" y="3928"/>
                </a:lnTo>
                <a:lnTo>
                  <a:pt x="6324" y="3857"/>
                </a:lnTo>
                <a:lnTo>
                  <a:pt x="6298" y="3788"/>
                </a:lnTo>
                <a:lnTo>
                  <a:pt x="6270" y="3721"/>
                </a:lnTo>
                <a:lnTo>
                  <a:pt x="6239" y="3655"/>
                </a:lnTo>
                <a:lnTo>
                  <a:pt x="6207" y="3591"/>
                </a:lnTo>
                <a:lnTo>
                  <a:pt x="6175" y="3529"/>
                </a:lnTo>
                <a:lnTo>
                  <a:pt x="6139" y="3468"/>
                </a:lnTo>
                <a:lnTo>
                  <a:pt x="6103" y="3410"/>
                </a:lnTo>
                <a:lnTo>
                  <a:pt x="6064" y="3352"/>
                </a:lnTo>
                <a:lnTo>
                  <a:pt x="6024" y="3298"/>
                </a:lnTo>
                <a:lnTo>
                  <a:pt x="5982" y="3243"/>
                </a:lnTo>
                <a:lnTo>
                  <a:pt x="5937" y="3192"/>
                </a:lnTo>
                <a:lnTo>
                  <a:pt x="5891" y="3142"/>
                </a:lnTo>
                <a:lnTo>
                  <a:pt x="5842" y="3093"/>
                </a:lnTo>
                <a:lnTo>
                  <a:pt x="5792" y="3047"/>
                </a:lnTo>
                <a:lnTo>
                  <a:pt x="5740" y="3001"/>
                </a:lnTo>
                <a:lnTo>
                  <a:pt x="5685" y="2958"/>
                </a:lnTo>
                <a:lnTo>
                  <a:pt x="5628" y="2916"/>
                </a:lnTo>
                <a:lnTo>
                  <a:pt x="5569" y="2877"/>
                </a:lnTo>
                <a:lnTo>
                  <a:pt x="5508" y="2838"/>
                </a:lnTo>
                <a:lnTo>
                  <a:pt x="5446" y="2802"/>
                </a:lnTo>
                <a:lnTo>
                  <a:pt x="5380" y="2768"/>
                </a:lnTo>
                <a:lnTo>
                  <a:pt x="5312" y="2733"/>
                </a:lnTo>
                <a:lnTo>
                  <a:pt x="5241" y="2703"/>
                </a:lnTo>
                <a:lnTo>
                  <a:pt x="5169" y="2673"/>
                </a:lnTo>
                <a:lnTo>
                  <a:pt x="5094" y="2645"/>
                </a:lnTo>
                <a:lnTo>
                  <a:pt x="5015" y="2619"/>
                </a:lnTo>
                <a:lnTo>
                  <a:pt x="4936" y="2594"/>
                </a:lnTo>
                <a:lnTo>
                  <a:pt x="4853" y="2571"/>
                </a:lnTo>
                <a:lnTo>
                  <a:pt x="4767" y="2550"/>
                </a:lnTo>
                <a:lnTo>
                  <a:pt x="4679" y="2530"/>
                </a:lnTo>
                <a:lnTo>
                  <a:pt x="4589" y="2512"/>
                </a:lnTo>
                <a:lnTo>
                  <a:pt x="4496" y="2496"/>
                </a:lnTo>
                <a:lnTo>
                  <a:pt x="4399" y="2481"/>
                </a:lnTo>
                <a:lnTo>
                  <a:pt x="4300" y="2469"/>
                </a:lnTo>
                <a:lnTo>
                  <a:pt x="4198" y="2459"/>
                </a:lnTo>
                <a:lnTo>
                  <a:pt x="4094" y="2449"/>
                </a:lnTo>
                <a:lnTo>
                  <a:pt x="3986" y="2442"/>
                </a:lnTo>
                <a:lnTo>
                  <a:pt x="3876" y="2435"/>
                </a:lnTo>
                <a:lnTo>
                  <a:pt x="3762" y="2432"/>
                </a:lnTo>
                <a:lnTo>
                  <a:pt x="3645" y="2428"/>
                </a:lnTo>
                <a:lnTo>
                  <a:pt x="3645" y="2428"/>
                </a:lnTo>
                <a:lnTo>
                  <a:pt x="3509" y="2427"/>
                </a:lnTo>
                <a:lnTo>
                  <a:pt x="3375" y="2428"/>
                </a:lnTo>
                <a:lnTo>
                  <a:pt x="3246" y="2430"/>
                </a:lnTo>
                <a:lnTo>
                  <a:pt x="3118" y="2435"/>
                </a:lnTo>
                <a:lnTo>
                  <a:pt x="2995" y="2441"/>
                </a:lnTo>
                <a:lnTo>
                  <a:pt x="2874" y="2449"/>
                </a:lnTo>
                <a:lnTo>
                  <a:pt x="2756" y="2457"/>
                </a:lnTo>
                <a:lnTo>
                  <a:pt x="2642" y="2468"/>
                </a:lnTo>
                <a:lnTo>
                  <a:pt x="2530" y="2480"/>
                </a:lnTo>
                <a:lnTo>
                  <a:pt x="2423" y="2494"/>
                </a:lnTo>
                <a:lnTo>
                  <a:pt x="2317" y="2509"/>
                </a:lnTo>
                <a:lnTo>
                  <a:pt x="2214" y="2526"/>
                </a:lnTo>
                <a:lnTo>
                  <a:pt x="2114" y="2545"/>
                </a:lnTo>
                <a:lnTo>
                  <a:pt x="2017" y="2564"/>
                </a:lnTo>
                <a:lnTo>
                  <a:pt x="1923" y="2586"/>
                </a:lnTo>
                <a:lnTo>
                  <a:pt x="1832" y="2610"/>
                </a:lnTo>
                <a:lnTo>
                  <a:pt x="1743" y="2635"/>
                </a:lnTo>
                <a:lnTo>
                  <a:pt x="1657" y="2661"/>
                </a:lnTo>
                <a:lnTo>
                  <a:pt x="1573" y="2688"/>
                </a:lnTo>
                <a:lnTo>
                  <a:pt x="1493" y="2718"/>
                </a:lnTo>
                <a:lnTo>
                  <a:pt x="1416" y="2748"/>
                </a:lnTo>
                <a:lnTo>
                  <a:pt x="1340" y="2780"/>
                </a:lnTo>
                <a:lnTo>
                  <a:pt x="1267" y="2814"/>
                </a:lnTo>
                <a:lnTo>
                  <a:pt x="1197" y="2849"/>
                </a:lnTo>
                <a:lnTo>
                  <a:pt x="1128" y="2886"/>
                </a:lnTo>
                <a:lnTo>
                  <a:pt x="1063" y="2923"/>
                </a:lnTo>
                <a:lnTo>
                  <a:pt x="999" y="2963"/>
                </a:lnTo>
                <a:lnTo>
                  <a:pt x="938" y="3004"/>
                </a:lnTo>
                <a:lnTo>
                  <a:pt x="880" y="3046"/>
                </a:lnTo>
                <a:lnTo>
                  <a:pt x="823" y="3090"/>
                </a:lnTo>
                <a:lnTo>
                  <a:pt x="769" y="3134"/>
                </a:lnTo>
                <a:lnTo>
                  <a:pt x="716" y="3181"/>
                </a:lnTo>
                <a:lnTo>
                  <a:pt x="668" y="3228"/>
                </a:lnTo>
                <a:lnTo>
                  <a:pt x="620" y="3277"/>
                </a:lnTo>
                <a:lnTo>
                  <a:pt x="573" y="3328"/>
                </a:lnTo>
                <a:lnTo>
                  <a:pt x="530" y="3379"/>
                </a:lnTo>
                <a:lnTo>
                  <a:pt x="488" y="3433"/>
                </a:lnTo>
                <a:lnTo>
                  <a:pt x="450" y="3487"/>
                </a:lnTo>
                <a:lnTo>
                  <a:pt x="412" y="3543"/>
                </a:lnTo>
                <a:lnTo>
                  <a:pt x="376" y="3600"/>
                </a:lnTo>
                <a:lnTo>
                  <a:pt x="342" y="3658"/>
                </a:lnTo>
                <a:lnTo>
                  <a:pt x="310" y="3718"/>
                </a:lnTo>
                <a:lnTo>
                  <a:pt x="280" y="3778"/>
                </a:lnTo>
                <a:lnTo>
                  <a:pt x="252" y="3840"/>
                </a:lnTo>
                <a:lnTo>
                  <a:pt x="225" y="3904"/>
                </a:lnTo>
                <a:lnTo>
                  <a:pt x="200" y="3967"/>
                </a:lnTo>
                <a:lnTo>
                  <a:pt x="177" y="4033"/>
                </a:lnTo>
                <a:lnTo>
                  <a:pt x="154" y="4100"/>
                </a:lnTo>
                <a:lnTo>
                  <a:pt x="135" y="4168"/>
                </a:lnTo>
                <a:lnTo>
                  <a:pt x="116" y="4238"/>
                </a:lnTo>
                <a:lnTo>
                  <a:pt x="99" y="4308"/>
                </a:lnTo>
                <a:lnTo>
                  <a:pt x="84" y="4379"/>
                </a:lnTo>
                <a:lnTo>
                  <a:pt x="69" y="4452"/>
                </a:lnTo>
                <a:lnTo>
                  <a:pt x="57" y="4526"/>
                </a:lnTo>
                <a:lnTo>
                  <a:pt x="45" y="4602"/>
                </a:lnTo>
                <a:lnTo>
                  <a:pt x="35" y="4678"/>
                </a:lnTo>
                <a:lnTo>
                  <a:pt x="27" y="4755"/>
                </a:lnTo>
                <a:lnTo>
                  <a:pt x="19" y="4834"/>
                </a:lnTo>
                <a:lnTo>
                  <a:pt x="14" y="4913"/>
                </a:lnTo>
                <a:lnTo>
                  <a:pt x="8" y="4994"/>
                </a:lnTo>
                <a:lnTo>
                  <a:pt x="5" y="5075"/>
                </a:lnTo>
                <a:lnTo>
                  <a:pt x="2" y="5158"/>
                </a:lnTo>
                <a:lnTo>
                  <a:pt x="0" y="5241"/>
                </a:lnTo>
                <a:lnTo>
                  <a:pt x="0" y="5326"/>
                </a:lnTo>
                <a:lnTo>
                  <a:pt x="0" y="19111"/>
                </a:lnTo>
                <a:lnTo>
                  <a:pt x="0" y="19111"/>
                </a:lnTo>
                <a:lnTo>
                  <a:pt x="1" y="19183"/>
                </a:lnTo>
                <a:lnTo>
                  <a:pt x="3" y="19255"/>
                </a:lnTo>
                <a:lnTo>
                  <a:pt x="7" y="19326"/>
                </a:lnTo>
                <a:lnTo>
                  <a:pt x="12" y="19396"/>
                </a:lnTo>
                <a:lnTo>
                  <a:pt x="19" y="19465"/>
                </a:lnTo>
                <a:lnTo>
                  <a:pt x="27" y="19533"/>
                </a:lnTo>
                <a:lnTo>
                  <a:pt x="37" y="19600"/>
                </a:lnTo>
                <a:lnTo>
                  <a:pt x="49" y="19666"/>
                </a:lnTo>
                <a:lnTo>
                  <a:pt x="61" y="19730"/>
                </a:lnTo>
                <a:lnTo>
                  <a:pt x="76" y="19795"/>
                </a:lnTo>
                <a:lnTo>
                  <a:pt x="92" y="19858"/>
                </a:lnTo>
                <a:lnTo>
                  <a:pt x="110" y="19920"/>
                </a:lnTo>
                <a:lnTo>
                  <a:pt x="129" y="19981"/>
                </a:lnTo>
                <a:lnTo>
                  <a:pt x="151" y="20040"/>
                </a:lnTo>
                <a:lnTo>
                  <a:pt x="174" y="20099"/>
                </a:lnTo>
                <a:lnTo>
                  <a:pt x="198" y="20158"/>
                </a:lnTo>
                <a:lnTo>
                  <a:pt x="224" y="20215"/>
                </a:lnTo>
                <a:lnTo>
                  <a:pt x="251" y="20271"/>
                </a:lnTo>
                <a:lnTo>
                  <a:pt x="280" y="20325"/>
                </a:lnTo>
                <a:lnTo>
                  <a:pt x="311" y="20380"/>
                </a:lnTo>
                <a:lnTo>
                  <a:pt x="344" y="20432"/>
                </a:lnTo>
                <a:lnTo>
                  <a:pt x="378" y="20484"/>
                </a:lnTo>
                <a:lnTo>
                  <a:pt x="414" y="20534"/>
                </a:lnTo>
                <a:lnTo>
                  <a:pt x="452" y="20584"/>
                </a:lnTo>
                <a:lnTo>
                  <a:pt x="492" y="20633"/>
                </a:lnTo>
                <a:lnTo>
                  <a:pt x="532" y="20679"/>
                </a:lnTo>
                <a:lnTo>
                  <a:pt x="576" y="20726"/>
                </a:lnTo>
                <a:lnTo>
                  <a:pt x="621" y="20771"/>
                </a:lnTo>
                <a:lnTo>
                  <a:pt x="668" y="20816"/>
                </a:lnTo>
                <a:lnTo>
                  <a:pt x="715" y="20858"/>
                </a:lnTo>
                <a:lnTo>
                  <a:pt x="765" y="20900"/>
                </a:lnTo>
                <a:lnTo>
                  <a:pt x="817" y="20940"/>
                </a:lnTo>
                <a:lnTo>
                  <a:pt x="871" y="20980"/>
                </a:lnTo>
                <a:lnTo>
                  <a:pt x="926" y="21018"/>
                </a:lnTo>
                <a:lnTo>
                  <a:pt x="984" y="21055"/>
                </a:lnTo>
                <a:lnTo>
                  <a:pt x="1043" y="21091"/>
                </a:lnTo>
                <a:lnTo>
                  <a:pt x="1103" y="21127"/>
                </a:lnTo>
                <a:lnTo>
                  <a:pt x="1167" y="21160"/>
                </a:lnTo>
                <a:lnTo>
                  <a:pt x="1232" y="21192"/>
                </a:lnTo>
                <a:lnTo>
                  <a:pt x="1299" y="21223"/>
                </a:lnTo>
                <a:lnTo>
                  <a:pt x="1367" y="21254"/>
                </a:lnTo>
                <a:lnTo>
                  <a:pt x="1437" y="21282"/>
                </a:lnTo>
                <a:lnTo>
                  <a:pt x="1509" y="21311"/>
                </a:lnTo>
                <a:lnTo>
                  <a:pt x="1584" y="21337"/>
                </a:lnTo>
                <a:lnTo>
                  <a:pt x="1660" y="21362"/>
                </a:lnTo>
                <a:lnTo>
                  <a:pt x="1738" y="21387"/>
                </a:lnTo>
                <a:lnTo>
                  <a:pt x="1817" y="21409"/>
                </a:lnTo>
                <a:lnTo>
                  <a:pt x="1899" y="21431"/>
                </a:lnTo>
                <a:lnTo>
                  <a:pt x="1983" y="21450"/>
                </a:lnTo>
                <a:lnTo>
                  <a:pt x="2070" y="21469"/>
                </a:lnTo>
                <a:lnTo>
                  <a:pt x="2157" y="21488"/>
                </a:lnTo>
                <a:lnTo>
                  <a:pt x="2247" y="21504"/>
                </a:lnTo>
                <a:lnTo>
                  <a:pt x="2339" y="21519"/>
                </a:lnTo>
                <a:lnTo>
                  <a:pt x="2433" y="21533"/>
                </a:lnTo>
                <a:lnTo>
                  <a:pt x="2528" y="21546"/>
                </a:lnTo>
                <a:lnTo>
                  <a:pt x="2627" y="21557"/>
                </a:lnTo>
                <a:lnTo>
                  <a:pt x="2727" y="21567"/>
                </a:lnTo>
                <a:lnTo>
                  <a:pt x="2829" y="21576"/>
                </a:lnTo>
                <a:lnTo>
                  <a:pt x="2932" y="21583"/>
                </a:lnTo>
                <a:lnTo>
                  <a:pt x="3039" y="21589"/>
                </a:lnTo>
                <a:lnTo>
                  <a:pt x="3147" y="21594"/>
                </a:lnTo>
                <a:lnTo>
                  <a:pt x="3257" y="21597"/>
                </a:lnTo>
                <a:lnTo>
                  <a:pt x="3369" y="21599"/>
                </a:lnTo>
                <a:lnTo>
                  <a:pt x="3484" y="21600"/>
                </a:lnTo>
                <a:lnTo>
                  <a:pt x="3484" y="21600"/>
                </a:lnTo>
                <a:lnTo>
                  <a:pt x="3633" y="21599"/>
                </a:lnTo>
                <a:lnTo>
                  <a:pt x="3777" y="21594"/>
                </a:lnTo>
                <a:lnTo>
                  <a:pt x="3917" y="21589"/>
                </a:lnTo>
                <a:lnTo>
                  <a:pt x="3985" y="21584"/>
                </a:lnTo>
                <a:lnTo>
                  <a:pt x="4052" y="21580"/>
                </a:lnTo>
                <a:lnTo>
                  <a:pt x="4117" y="21574"/>
                </a:lnTo>
                <a:lnTo>
                  <a:pt x="4182" y="21568"/>
                </a:lnTo>
                <a:lnTo>
                  <a:pt x="4247" y="21561"/>
                </a:lnTo>
                <a:lnTo>
                  <a:pt x="4309" y="21555"/>
                </a:lnTo>
                <a:lnTo>
                  <a:pt x="4371" y="21547"/>
                </a:lnTo>
                <a:lnTo>
                  <a:pt x="4432" y="21539"/>
                </a:lnTo>
                <a:lnTo>
                  <a:pt x="4492" y="21530"/>
                </a:lnTo>
                <a:lnTo>
                  <a:pt x="4550" y="21519"/>
                </a:lnTo>
                <a:lnTo>
                  <a:pt x="4608" y="21509"/>
                </a:lnTo>
                <a:lnTo>
                  <a:pt x="4665" y="21499"/>
                </a:lnTo>
                <a:lnTo>
                  <a:pt x="4720" y="21488"/>
                </a:lnTo>
                <a:lnTo>
                  <a:pt x="4776" y="21476"/>
                </a:lnTo>
                <a:lnTo>
                  <a:pt x="4829" y="21464"/>
                </a:lnTo>
                <a:lnTo>
                  <a:pt x="4883" y="21451"/>
                </a:lnTo>
                <a:lnTo>
                  <a:pt x="4935" y="21438"/>
                </a:lnTo>
                <a:lnTo>
                  <a:pt x="4985" y="21424"/>
                </a:lnTo>
                <a:lnTo>
                  <a:pt x="5036" y="21409"/>
                </a:lnTo>
                <a:lnTo>
                  <a:pt x="5085" y="21395"/>
                </a:lnTo>
                <a:lnTo>
                  <a:pt x="5132" y="21379"/>
                </a:lnTo>
                <a:lnTo>
                  <a:pt x="5180" y="21363"/>
                </a:lnTo>
                <a:lnTo>
                  <a:pt x="5227" y="21346"/>
                </a:lnTo>
                <a:lnTo>
                  <a:pt x="5272" y="21329"/>
                </a:lnTo>
                <a:lnTo>
                  <a:pt x="5316" y="21312"/>
                </a:lnTo>
                <a:lnTo>
                  <a:pt x="5361" y="21294"/>
                </a:lnTo>
                <a:lnTo>
                  <a:pt x="5404" y="21275"/>
                </a:lnTo>
                <a:lnTo>
                  <a:pt x="5446" y="21256"/>
                </a:lnTo>
                <a:lnTo>
                  <a:pt x="5487" y="21237"/>
                </a:lnTo>
                <a:lnTo>
                  <a:pt x="5527" y="21216"/>
                </a:lnTo>
                <a:lnTo>
                  <a:pt x="5566" y="21196"/>
                </a:lnTo>
                <a:lnTo>
                  <a:pt x="5606" y="21175"/>
                </a:lnTo>
                <a:lnTo>
                  <a:pt x="5643" y="21154"/>
                </a:lnTo>
                <a:lnTo>
                  <a:pt x="5681" y="21132"/>
                </a:lnTo>
                <a:lnTo>
                  <a:pt x="5717" y="21110"/>
                </a:lnTo>
                <a:lnTo>
                  <a:pt x="5752" y="21087"/>
                </a:lnTo>
                <a:lnTo>
                  <a:pt x="5787" y="21064"/>
                </a:lnTo>
                <a:lnTo>
                  <a:pt x="5820" y="21040"/>
                </a:lnTo>
                <a:lnTo>
                  <a:pt x="5854" y="21017"/>
                </a:lnTo>
                <a:lnTo>
                  <a:pt x="5886" y="20992"/>
                </a:lnTo>
                <a:lnTo>
                  <a:pt x="5918" y="20967"/>
                </a:lnTo>
                <a:lnTo>
                  <a:pt x="5950" y="20942"/>
                </a:lnTo>
                <a:lnTo>
                  <a:pt x="5979" y="20915"/>
                </a:lnTo>
                <a:lnTo>
                  <a:pt x="6009" y="20889"/>
                </a:lnTo>
                <a:lnTo>
                  <a:pt x="6038" y="20863"/>
                </a:lnTo>
                <a:lnTo>
                  <a:pt x="6066" y="20836"/>
                </a:lnTo>
                <a:lnTo>
                  <a:pt x="6094" y="20809"/>
                </a:lnTo>
                <a:lnTo>
                  <a:pt x="6120" y="20782"/>
                </a:lnTo>
                <a:lnTo>
                  <a:pt x="6146" y="20753"/>
                </a:lnTo>
                <a:lnTo>
                  <a:pt x="6172" y="20725"/>
                </a:lnTo>
                <a:lnTo>
                  <a:pt x="6196" y="20696"/>
                </a:lnTo>
                <a:lnTo>
                  <a:pt x="6221" y="20667"/>
                </a:lnTo>
                <a:lnTo>
                  <a:pt x="6244" y="20637"/>
                </a:lnTo>
                <a:lnTo>
                  <a:pt x="6266" y="20608"/>
                </a:lnTo>
                <a:lnTo>
                  <a:pt x="6289" y="20578"/>
                </a:lnTo>
                <a:lnTo>
                  <a:pt x="6311" y="20548"/>
                </a:lnTo>
                <a:lnTo>
                  <a:pt x="6332" y="20516"/>
                </a:lnTo>
                <a:lnTo>
                  <a:pt x="6352" y="20485"/>
                </a:lnTo>
                <a:lnTo>
                  <a:pt x="6391" y="20422"/>
                </a:lnTo>
                <a:lnTo>
                  <a:pt x="6428" y="20357"/>
                </a:lnTo>
                <a:lnTo>
                  <a:pt x="6463" y="20291"/>
                </a:lnTo>
                <a:lnTo>
                  <a:pt x="6495" y="20224"/>
                </a:lnTo>
                <a:lnTo>
                  <a:pt x="6525" y="20156"/>
                </a:lnTo>
                <a:lnTo>
                  <a:pt x="6554" y="20087"/>
                </a:lnTo>
                <a:lnTo>
                  <a:pt x="6580" y="20016"/>
                </a:lnTo>
                <a:lnTo>
                  <a:pt x="6605" y="19945"/>
                </a:lnTo>
                <a:lnTo>
                  <a:pt x="6627" y="19873"/>
                </a:lnTo>
                <a:lnTo>
                  <a:pt x="6648" y="19800"/>
                </a:lnTo>
                <a:lnTo>
                  <a:pt x="6667" y="19726"/>
                </a:lnTo>
                <a:lnTo>
                  <a:pt x="6684" y="19651"/>
                </a:lnTo>
                <a:lnTo>
                  <a:pt x="6701" y="19575"/>
                </a:lnTo>
                <a:lnTo>
                  <a:pt x="6716" y="19498"/>
                </a:lnTo>
                <a:lnTo>
                  <a:pt x="6728" y="19420"/>
                </a:lnTo>
                <a:lnTo>
                  <a:pt x="6741" y="19343"/>
                </a:lnTo>
                <a:lnTo>
                  <a:pt x="6751" y="19264"/>
                </a:lnTo>
                <a:lnTo>
                  <a:pt x="6761" y="19184"/>
                </a:lnTo>
                <a:lnTo>
                  <a:pt x="6769" y="19105"/>
                </a:lnTo>
                <a:lnTo>
                  <a:pt x="6776" y="19024"/>
                </a:lnTo>
                <a:lnTo>
                  <a:pt x="6783" y="18944"/>
                </a:lnTo>
                <a:lnTo>
                  <a:pt x="6789" y="18862"/>
                </a:lnTo>
                <a:lnTo>
                  <a:pt x="6793" y="18780"/>
                </a:lnTo>
                <a:lnTo>
                  <a:pt x="6797" y="18699"/>
                </a:lnTo>
                <a:lnTo>
                  <a:pt x="6802" y="18533"/>
                </a:lnTo>
                <a:lnTo>
                  <a:pt x="6806" y="18367"/>
                </a:lnTo>
                <a:lnTo>
                  <a:pt x="6808" y="18200"/>
                </a:lnTo>
                <a:lnTo>
                  <a:pt x="6808" y="18033"/>
                </a:lnTo>
                <a:lnTo>
                  <a:pt x="6808" y="15841"/>
                </a:lnTo>
                <a:lnTo>
                  <a:pt x="3431" y="15841"/>
                </a:lnTo>
                <a:lnTo>
                  <a:pt x="3431" y="10825"/>
                </a:lnTo>
                <a:lnTo>
                  <a:pt x="34520" y="10825"/>
                </a:lnTo>
                <a:lnTo>
                  <a:pt x="34520" y="0"/>
                </a:lnTo>
                <a:lnTo>
                  <a:pt x="13622"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110230"/>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2729821"/>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8544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H">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B97E819-C563-456B-BB36-9E0A86D61FBB}"/>
              </a:ext>
            </a:extLst>
          </p:cNvPr>
          <p:cNvSpPr>
            <a:spLocks/>
          </p:cNvSpPr>
          <p:nvPr userDrawn="1"/>
        </p:nvSpPr>
        <p:spPr bwMode="auto">
          <a:xfrm>
            <a:off x="2381250" y="0"/>
            <a:ext cx="9810750" cy="6858001"/>
          </a:xfrm>
          <a:custGeom>
            <a:avLst/>
            <a:gdLst>
              <a:gd name="connsiteX0" fmla="*/ 756851 w 9810750"/>
              <a:gd name="connsiteY0" fmla="*/ 2547938 h 6858001"/>
              <a:gd name="connsiteX1" fmla="*/ 784882 w 9810750"/>
              <a:gd name="connsiteY1" fmla="*/ 2547938 h 6858001"/>
              <a:gd name="connsiteX2" fmla="*/ 813972 w 9810750"/>
              <a:gd name="connsiteY2" fmla="*/ 2547938 h 6858001"/>
              <a:gd name="connsiteX3" fmla="*/ 842532 w 9810750"/>
              <a:gd name="connsiteY3" fmla="*/ 2548467 h 6858001"/>
              <a:gd name="connsiteX4" fmla="*/ 870299 w 9810750"/>
              <a:gd name="connsiteY4" fmla="*/ 2549261 h 6858001"/>
              <a:gd name="connsiteX5" fmla="*/ 897537 w 9810750"/>
              <a:gd name="connsiteY5" fmla="*/ 2550055 h 6858001"/>
              <a:gd name="connsiteX6" fmla="*/ 923982 w 9810750"/>
              <a:gd name="connsiteY6" fmla="*/ 2551378 h 6858001"/>
              <a:gd name="connsiteX7" fmla="*/ 949369 w 9810750"/>
              <a:gd name="connsiteY7" fmla="*/ 2552966 h 6858001"/>
              <a:gd name="connsiteX8" fmla="*/ 974756 w 9810750"/>
              <a:gd name="connsiteY8" fmla="*/ 2554818 h 6858001"/>
              <a:gd name="connsiteX9" fmla="*/ 998821 w 9810750"/>
              <a:gd name="connsiteY9" fmla="*/ 2556935 h 6858001"/>
              <a:gd name="connsiteX10" fmla="*/ 1022621 w 9810750"/>
              <a:gd name="connsiteY10" fmla="*/ 2559316 h 6858001"/>
              <a:gd name="connsiteX11" fmla="*/ 1045628 w 9810750"/>
              <a:gd name="connsiteY11" fmla="*/ 2561697 h 6858001"/>
              <a:gd name="connsiteX12" fmla="*/ 1068106 w 9810750"/>
              <a:gd name="connsiteY12" fmla="*/ 2564873 h 6858001"/>
              <a:gd name="connsiteX13" fmla="*/ 1090056 w 9810750"/>
              <a:gd name="connsiteY13" fmla="*/ 2567783 h 6858001"/>
              <a:gd name="connsiteX14" fmla="*/ 1111211 w 9810750"/>
              <a:gd name="connsiteY14" fmla="*/ 2571487 h 6858001"/>
              <a:gd name="connsiteX15" fmla="*/ 1131574 w 9810750"/>
              <a:gd name="connsiteY15" fmla="*/ 2575192 h 6858001"/>
              <a:gd name="connsiteX16" fmla="*/ 1151672 w 9810750"/>
              <a:gd name="connsiteY16" fmla="*/ 2579161 h 6858001"/>
              <a:gd name="connsiteX17" fmla="*/ 1170977 w 9810750"/>
              <a:gd name="connsiteY17" fmla="*/ 2583394 h 6858001"/>
              <a:gd name="connsiteX18" fmla="*/ 1189752 w 9810750"/>
              <a:gd name="connsiteY18" fmla="*/ 2587893 h 6858001"/>
              <a:gd name="connsiteX19" fmla="*/ 1207735 w 9810750"/>
              <a:gd name="connsiteY19" fmla="*/ 2592655 h 6858001"/>
              <a:gd name="connsiteX20" fmla="*/ 1225453 w 9810750"/>
              <a:gd name="connsiteY20" fmla="*/ 2597947 h 6858001"/>
              <a:gd name="connsiteX21" fmla="*/ 1242378 w 9810750"/>
              <a:gd name="connsiteY21" fmla="*/ 2603239 h 6858001"/>
              <a:gd name="connsiteX22" fmla="*/ 1258773 w 9810750"/>
              <a:gd name="connsiteY22" fmla="*/ 2609061 h 6858001"/>
              <a:gd name="connsiteX23" fmla="*/ 1274905 w 9810750"/>
              <a:gd name="connsiteY23" fmla="*/ 2614882 h 6858001"/>
              <a:gd name="connsiteX24" fmla="*/ 1290243 w 9810750"/>
              <a:gd name="connsiteY24" fmla="*/ 2621232 h 6858001"/>
              <a:gd name="connsiteX25" fmla="*/ 1305052 w 9810750"/>
              <a:gd name="connsiteY25" fmla="*/ 2627583 h 6858001"/>
              <a:gd name="connsiteX26" fmla="*/ 1319332 w 9810750"/>
              <a:gd name="connsiteY26" fmla="*/ 2634727 h 6858001"/>
              <a:gd name="connsiteX27" fmla="*/ 1332819 w 9810750"/>
              <a:gd name="connsiteY27" fmla="*/ 2641607 h 6858001"/>
              <a:gd name="connsiteX28" fmla="*/ 1346306 w 9810750"/>
              <a:gd name="connsiteY28" fmla="*/ 2649015 h 6858001"/>
              <a:gd name="connsiteX29" fmla="*/ 1358999 w 9810750"/>
              <a:gd name="connsiteY29" fmla="*/ 2656424 h 6858001"/>
              <a:gd name="connsiteX30" fmla="*/ 1371164 w 9810750"/>
              <a:gd name="connsiteY30" fmla="*/ 2664362 h 6858001"/>
              <a:gd name="connsiteX31" fmla="*/ 1383064 w 9810750"/>
              <a:gd name="connsiteY31" fmla="*/ 2672565 h 6858001"/>
              <a:gd name="connsiteX32" fmla="*/ 1394171 w 9810750"/>
              <a:gd name="connsiteY32" fmla="*/ 2681032 h 6858001"/>
              <a:gd name="connsiteX33" fmla="*/ 1405278 w 9810750"/>
              <a:gd name="connsiteY33" fmla="*/ 2690028 h 6858001"/>
              <a:gd name="connsiteX34" fmla="*/ 1415591 w 9810750"/>
              <a:gd name="connsiteY34" fmla="*/ 2698760 h 6858001"/>
              <a:gd name="connsiteX35" fmla="*/ 1425640 w 9810750"/>
              <a:gd name="connsiteY35" fmla="*/ 2708021 h 6858001"/>
              <a:gd name="connsiteX36" fmla="*/ 1434896 w 9810750"/>
              <a:gd name="connsiteY36" fmla="*/ 2717811 h 6858001"/>
              <a:gd name="connsiteX37" fmla="*/ 1444152 w 9810750"/>
              <a:gd name="connsiteY37" fmla="*/ 2727601 h 6858001"/>
              <a:gd name="connsiteX38" fmla="*/ 1452614 w 9810750"/>
              <a:gd name="connsiteY38" fmla="*/ 2737656 h 6858001"/>
              <a:gd name="connsiteX39" fmla="*/ 1460812 w 9810750"/>
              <a:gd name="connsiteY39" fmla="*/ 2747975 h 6858001"/>
              <a:gd name="connsiteX40" fmla="*/ 1468745 w 9810750"/>
              <a:gd name="connsiteY40" fmla="*/ 2758824 h 6858001"/>
              <a:gd name="connsiteX41" fmla="*/ 1475885 w 9810750"/>
              <a:gd name="connsiteY41" fmla="*/ 2769673 h 6858001"/>
              <a:gd name="connsiteX42" fmla="*/ 1483025 w 9810750"/>
              <a:gd name="connsiteY42" fmla="*/ 2781051 h 6858001"/>
              <a:gd name="connsiteX43" fmla="*/ 1489372 w 9810750"/>
              <a:gd name="connsiteY43" fmla="*/ 2792693 h 6858001"/>
              <a:gd name="connsiteX44" fmla="*/ 1495719 w 9810750"/>
              <a:gd name="connsiteY44" fmla="*/ 2804071 h 6858001"/>
              <a:gd name="connsiteX45" fmla="*/ 1501537 w 9810750"/>
              <a:gd name="connsiteY45" fmla="*/ 2816242 h 6858001"/>
              <a:gd name="connsiteX46" fmla="*/ 1506826 w 9810750"/>
              <a:gd name="connsiteY46" fmla="*/ 2828678 h 6858001"/>
              <a:gd name="connsiteX47" fmla="*/ 1512115 w 9810750"/>
              <a:gd name="connsiteY47" fmla="*/ 2841115 h 6858001"/>
              <a:gd name="connsiteX48" fmla="*/ 1516610 w 9810750"/>
              <a:gd name="connsiteY48" fmla="*/ 2854344 h 6858001"/>
              <a:gd name="connsiteX49" fmla="*/ 1521106 w 9810750"/>
              <a:gd name="connsiteY49" fmla="*/ 2867310 h 6858001"/>
              <a:gd name="connsiteX50" fmla="*/ 1525073 w 9810750"/>
              <a:gd name="connsiteY50" fmla="*/ 2880540 h 6858001"/>
              <a:gd name="connsiteX51" fmla="*/ 1529039 w 9810750"/>
              <a:gd name="connsiteY51" fmla="*/ 2894299 h 6858001"/>
              <a:gd name="connsiteX52" fmla="*/ 1532477 w 9810750"/>
              <a:gd name="connsiteY52" fmla="*/ 2908323 h 6858001"/>
              <a:gd name="connsiteX53" fmla="*/ 1535651 w 9810750"/>
              <a:gd name="connsiteY53" fmla="*/ 2922611 h 6858001"/>
              <a:gd name="connsiteX54" fmla="*/ 1538560 w 9810750"/>
              <a:gd name="connsiteY54" fmla="*/ 2937164 h 6858001"/>
              <a:gd name="connsiteX55" fmla="*/ 1540940 w 9810750"/>
              <a:gd name="connsiteY55" fmla="*/ 2951982 h 6858001"/>
              <a:gd name="connsiteX56" fmla="*/ 1543320 w 9810750"/>
              <a:gd name="connsiteY56" fmla="*/ 2967329 h 6858001"/>
              <a:gd name="connsiteX57" fmla="*/ 1545171 w 9810750"/>
              <a:gd name="connsiteY57" fmla="*/ 2982675 h 6858001"/>
              <a:gd name="connsiteX58" fmla="*/ 1547022 w 9810750"/>
              <a:gd name="connsiteY58" fmla="*/ 2998287 h 6858001"/>
              <a:gd name="connsiteX59" fmla="*/ 1548608 w 9810750"/>
              <a:gd name="connsiteY59" fmla="*/ 3014427 h 6858001"/>
              <a:gd name="connsiteX60" fmla="*/ 1549666 w 9810750"/>
              <a:gd name="connsiteY60" fmla="*/ 3030303 h 6858001"/>
              <a:gd name="connsiteX61" fmla="*/ 1550724 w 9810750"/>
              <a:gd name="connsiteY61" fmla="*/ 3046708 h 6858001"/>
              <a:gd name="connsiteX62" fmla="*/ 1551518 w 9810750"/>
              <a:gd name="connsiteY62" fmla="*/ 3063908 h 6858001"/>
              <a:gd name="connsiteX63" fmla="*/ 1551782 w 9810750"/>
              <a:gd name="connsiteY63" fmla="*/ 3080842 h 6858001"/>
              <a:gd name="connsiteX64" fmla="*/ 1552046 w 9810750"/>
              <a:gd name="connsiteY64" fmla="*/ 3098041 h 6858001"/>
              <a:gd name="connsiteX65" fmla="*/ 1552575 w 9810750"/>
              <a:gd name="connsiteY65" fmla="*/ 3115769 h 6858001"/>
              <a:gd name="connsiteX66" fmla="*/ 1552575 w 9810750"/>
              <a:gd name="connsiteY66" fmla="*/ 6858001 h 6858001"/>
              <a:gd name="connsiteX67" fmla="*/ 0 w 9810750"/>
              <a:gd name="connsiteY67" fmla="*/ 6858001 h 6858001"/>
              <a:gd name="connsiteX68" fmla="*/ 0 w 9810750"/>
              <a:gd name="connsiteY68" fmla="*/ 3245687 h 6858001"/>
              <a:gd name="connsiteX69" fmla="*/ 265 w 9810750"/>
              <a:gd name="connsiteY69" fmla="*/ 3230341 h 6858001"/>
              <a:gd name="connsiteX70" fmla="*/ 529 w 9810750"/>
              <a:gd name="connsiteY70" fmla="*/ 3214729 h 6858001"/>
              <a:gd name="connsiteX71" fmla="*/ 1322 w 9810750"/>
              <a:gd name="connsiteY71" fmla="*/ 3199118 h 6858001"/>
              <a:gd name="connsiteX72" fmla="*/ 2380 w 9810750"/>
              <a:gd name="connsiteY72" fmla="*/ 3183507 h 6858001"/>
              <a:gd name="connsiteX73" fmla="*/ 3702 w 9810750"/>
              <a:gd name="connsiteY73" fmla="*/ 3167630 h 6858001"/>
              <a:gd name="connsiteX74" fmla="*/ 5289 w 9810750"/>
              <a:gd name="connsiteY74" fmla="*/ 3152019 h 6858001"/>
              <a:gd name="connsiteX75" fmla="*/ 6876 w 9810750"/>
              <a:gd name="connsiteY75" fmla="*/ 3136408 h 6858001"/>
              <a:gd name="connsiteX76" fmla="*/ 9520 w 9810750"/>
              <a:gd name="connsiteY76" fmla="*/ 3120532 h 6858001"/>
              <a:gd name="connsiteX77" fmla="*/ 11900 w 9810750"/>
              <a:gd name="connsiteY77" fmla="*/ 3105185 h 6858001"/>
              <a:gd name="connsiteX78" fmla="*/ 14545 w 9810750"/>
              <a:gd name="connsiteY78" fmla="*/ 3089309 h 6858001"/>
              <a:gd name="connsiteX79" fmla="*/ 17983 w 9810750"/>
              <a:gd name="connsiteY79" fmla="*/ 3073962 h 6858001"/>
              <a:gd name="connsiteX80" fmla="*/ 21156 w 9810750"/>
              <a:gd name="connsiteY80" fmla="*/ 3058351 h 6858001"/>
              <a:gd name="connsiteX81" fmla="*/ 25123 w 9810750"/>
              <a:gd name="connsiteY81" fmla="*/ 3043004 h 6858001"/>
              <a:gd name="connsiteX82" fmla="*/ 29354 w 9810750"/>
              <a:gd name="connsiteY82" fmla="*/ 3027657 h 6858001"/>
              <a:gd name="connsiteX83" fmla="*/ 34114 w 9810750"/>
              <a:gd name="connsiteY83" fmla="*/ 3012310 h 6858001"/>
              <a:gd name="connsiteX84" fmla="*/ 38874 w 9810750"/>
              <a:gd name="connsiteY84" fmla="*/ 2996964 h 6858001"/>
              <a:gd name="connsiteX85" fmla="*/ 43899 w 9810750"/>
              <a:gd name="connsiteY85" fmla="*/ 2981881 h 6858001"/>
              <a:gd name="connsiteX86" fmla="*/ 49452 w 9810750"/>
              <a:gd name="connsiteY86" fmla="*/ 2967064 h 6858001"/>
              <a:gd name="connsiteX87" fmla="*/ 55534 w 9810750"/>
              <a:gd name="connsiteY87" fmla="*/ 2951982 h 6858001"/>
              <a:gd name="connsiteX88" fmla="*/ 61881 w 9810750"/>
              <a:gd name="connsiteY88" fmla="*/ 2937164 h 6858001"/>
              <a:gd name="connsiteX89" fmla="*/ 68492 w 9810750"/>
              <a:gd name="connsiteY89" fmla="*/ 2922611 h 6858001"/>
              <a:gd name="connsiteX90" fmla="*/ 75632 w 9810750"/>
              <a:gd name="connsiteY90" fmla="*/ 2908058 h 6858001"/>
              <a:gd name="connsiteX91" fmla="*/ 83301 w 9810750"/>
              <a:gd name="connsiteY91" fmla="*/ 2893770 h 6858001"/>
              <a:gd name="connsiteX92" fmla="*/ 90970 w 9810750"/>
              <a:gd name="connsiteY92" fmla="*/ 2879482 h 6858001"/>
              <a:gd name="connsiteX93" fmla="*/ 99168 w 9810750"/>
              <a:gd name="connsiteY93" fmla="*/ 2865458 h 6858001"/>
              <a:gd name="connsiteX94" fmla="*/ 107895 w 9810750"/>
              <a:gd name="connsiteY94" fmla="*/ 2851434 h 6858001"/>
              <a:gd name="connsiteX95" fmla="*/ 116886 w 9810750"/>
              <a:gd name="connsiteY95" fmla="*/ 2837939 h 6858001"/>
              <a:gd name="connsiteX96" fmla="*/ 126406 w 9810750"/>
              <a:gd name="connsiteY96" fmla="*/ 2824445 h 6858001"/>
              <a:gd name="connsiteX97" fmla="*/ 136455 w 9810750"/>
              <a:gd name="connsiteY97" fmla="*/ 2811215 h 6858001"/>
              <a:gd name="connsiteX98" fmla="*/ 146769 w 9810750"/>
              <a:gd name="connsiteY98" fmla="*/ 2797985 h 6858001"/>
              <a:gd name="connsiteX99" fmla="*/ 157347 w 9810750"/>
              <a:gd name="connsiteY99" fmla="*/ 2785284 h 6858001"/>
              <a:gd name="connsiteX100" fmla="*/ 168454 w 9810750"/>
              <a:gd name="connsiteY100" fmla="*/ 2772583 h 6858001"/>
              <a:gd name="connsiteX101" fmla="*/ 180089 w 9810750"/>
              <a:gd name="connsiteY101" fmla="*/ 2760412 h 6858001"/>
              <a:gd name="connsiteX102" fmla="*/ 192254 w 9810750"/>
              <a:gd name="connsiteY102" fmla="*/ 2748240 h 6858001"/>
              <a:gd name="connsiteX103" fmla="*/ 204683 w 9810750"/>
              <a:gd name="connsiteY103" fmla="*/ 2736333 h 6858001"/>
              <a:gd name="connsiteX104" fmla="*/ 217641 w 9810750"/>
              <a:gd name="connsiteY104" fmla="*/ 2724955 h 6858001"/>
              <a:gd name="connsiteX105" fmla="*/ 231128 w 9810750"/>
              <a:gd name="connsiteY105" fmla="*/ 2713578 h 6858001"/>
              <a:gd name="connsiteX106" fmla="*/ 245144 w 9810750"/>
              <a:gd name="connsiteY106" fmla="*/ 2702465 h 6858001"/>
              <a:gd name="connsiteX107" fmla="*/ 259424 w 9810750"/>
              <a:gd name="connsiteY107" fmla="*/ 2691616 h 6858001"/>
              <a:gd name="connsiteX108" fmla="*/ 274233 w 9810750"/>
              <a:gd name="connsiteY108" fmla="*/ 2681296 h 6858001"/>
              <a:gd name="connsiteX109" fmla="*/ 289307 w 9810750"/>
              <a:gd name="connsiteY109" fmla="*/ 2671506 h 6858001"/>
              <a:gd name="connsiteX110" fmla="*/ 305173 w 9810750"/>
              <a:gd name="connsiteY110" fmla="*/ 2661716 h 6858001"/>
              <a:gd name="connsiteX111" fmla="*/ 321569 w 9810750"/>
              <a:gd name="connsiteY111" fmla="*/ 2652190 h 6858001"/>
              <a:gd name="connsiteX112" fmla="*/ 338229 w 9810750"/>
              <a:gd name="connsiteY112" fmla="*/ 2643194 h 6858001"/>
              <a:gd name="connsiteX113" fmla="*/ 355683 w 9810750"/>
              <a:gd name="connsiteY113" fmla="*/ 2634198 h 6858001"/>
              <a:gd name="connsiteX114" fmla="*/ 373136 w 9810750"/>
              <a:gd name="connsiteY114" fmla="*/ 2625995 h 6858001"/>
              <a:gd name="connsiteX115" fmla="*/ 391383 w 9810750"/>
              <a:gd name="connsiteY115" fmla="*/ 2617792 h 6858001"/>
              <a:gd name="connsiteX116" fmla="*/ 410159 w 9810750"/>
              <a:gd name="connsiteY116" fmla="*/ 2610384 h 6858001"/>
              <a:gd name="connsiteX117" fmla="*/ 429728 w 9810750"/>
              <a:gd name="connsiteY117" fmla="*/ 2602975 h 6858001"/>
              <a:gd name="connsiteX118" fmla="*/ 449298 w 9810750"/>
              <a:gd name="connsiteY118" fmla="*/ 2596360 h 6858001"/>
              <a:gd name="connsiteX119" fmla="*/ 469660 w 9810750"/>
              <a:gd name="connsiteY119" fmla="*/ 2590009 h 6858001"/>
              <a:gd name="connsiteX120" fmla="*/ 490551 w 9810750"/>
              <a:gd name="connsiteY120" fmla="*/ 2583924 h 6858001"/>
              <a:gd name="connsiteX121" fmla="*/ 512236 w 9810750"/>
              <a:gd name="connsiteY121" fmla="*/ 2578367 h 6858001"/>
              <a:gd name="connsiteX122" fmla="*/ 534185 w 9810750"/>
              <a:gd name="connsiteY122" fmla="*/ 2573340 h 6858001"/>
              <a:gd name="connsiteX123" fmla="*/ 556663 w 9810750"/>
              <a:gd name="connsiteY123" fmla="*/ 2568312 h 6858001"/>
              <a:gd name="connsiteX124" fmla="*/ 579670 w 9810750"/>
              <a:gd name="connsiteY124" fmla="*/ 2564344 h 6858001"/>
              <a:gd name="connsiteX125" fmla="*/ 603206 w 9810750"/>
              <a:gd name="connsiteY125" fmla="*/ 2560639 h 6858001"/>
              <a:gd name="connsiteX126" fmla="*/ 627536 w 9810750"/>
              <a:gd name="connsiteY126" fmla="*/ 2557199 h 6858001"/>
              <a:gd name="connsiteX127" fmla="*/ 652129 w 9810750"/>
              <a:gd name="connsiteY127" fmla="*/ 2554553 h 6858001"/>
              <a:gd name="connsiteX128" fmla="*/ 677781 w 9810750"/>
              <a:gd name="connsiteY128" fmla="*/ 2551907 h 6858001"/>
              <a:gd name="connsiteX129" fmla="*/ 703432 w 9810750"/>
              <a:gd name="connsiteY129" fmla="*/ 2550055 h 6858001"/>
              <a:gd name="connsiteX130" fmla="*/ 729877 w 9810750"/>
              <a:gd name="connsiteY130" fmla="*/ 2548997 h 6858001"/>
              <a:gd name="connsiteX131" fmla="*/ 0 w 9810750"/>
              <a:gd name="connsiteY131" fmla="*/ 0 h 6858001"/>
              <a:gd name="connsiteX132" fmla="*/ 9810750 w 9810750"/>
              <a:gd name="connsiteY132" fmla="*/ 0 h 6858001"/>
              <a:gd name="connsiteX133" fmla="*/ 9810750 w 9810750"/>
              <a:gd name="connsiteY133" fmla="*/ 6858000 h 6858001"/>
              <a:gd name="connsiteX134" fmla="*/ 4266671 w 9810750"/>
              <a:gd name="connsiteY134" fmla="*/ 6858000 h 6858001"/>
              <a:gd name="connsiteX135" fmla="*/ 4266671 w 9810750"/>
              <a:gd name="connsiteY135" fmla="*/ 2512748 h 6858001"/>
              <a:gd name="connsiteX136" fmla="*/ 4266671 w 9810750"/>
              <a:gd name="connsiteY136" fmla="*/ 2492640 h 6858001"/>
              <a:gd name="connsiteX137" fmla="*/ 4266142 w 9810750"/>
              <a:gd name="connsiteY137" fmla="*/ 2473061 h 6858001"/>
              <a:gd name="connsiteX138" fmla="*/ 4265348 w 9810750"/>
              <a:gd name="connsiteY138" fmla="*/ 2453217 h 6858001"/>
              <a:gd name="connsiteX139" fmla="*/ 4264290 w 9810750"/>
              <a:gd name="connsiteY139" fmla="*/ 2433638 h 6858001"/>
              <a:gd name="connsiteX140" fmla="*/ 4262967 w 9810750"/>
              <a:gd name="connsiteY140" fmla="*/ 2413794 h 6858001"/>
              <a:gd name="connsiteX141" fmla="*/ 4261115 w 9810750"/>
              <a:gd name="connsiteY141" fmla="*/ 2394215 h 6858001"/>
              <a:gd name="connsiteX142" fmla="*/ 4258998 w 9810750"/>
              <a:gd name="connsiteY142" fmla="*/ 2374900 h 6858001"/>
              <a:gd name="connsiteX143" fmla="*/ 4256881 w 9810750"/>
              <a:gd name="connsiteY143" fmla="*/ 2355586 h 6858001"/>
              <a:gd name="connsiteX144" fmla="*/ 4254236 w 9810750"/>
              <a:gd name="connsiteY144" fmla="*/ 2336271 h 6858001"/>
              <a:gd name="connsiteX145" fmla="*/ 4251061 w 9810750"/>
              <a:gd name="connsiteY145" fmla="*/ 2316956 h 6858001"/>
              <a:gd name="connsiteX146" fmla="*/ 4248150 w 9810750"/>
              <a:gd name="connsiteY146" fmla="*/ 2297642 h 6858001"/>
              <a:gd name="connsiteX147" fmla="*/ 4244446 w 9810750"/>
              <a:gd name="connsiteY147" fmla="*/ 2278856 h 6858001"/>
              <a:gd name="connsiteX148" fmla="*/ 4240742 w 9810750"/>
              <a:gd name="connsiteY148" fmla="*/ 2259807 h 6858001"/>
              <a:gd name="connsiteX149" fmla="*/ 4236509 w 9810750"/>
              <a:gd name="connsiteY149" fmla="*/ 2241021 h 6858001"/>
              <a:gd name="connsiteX150" fmla="*/ 4232275 w 9810750"/>
              <a:gd name="connsiteY150" fmla="*/ 2222500 h 6858001"/>
              <a:gd name="connsiteX151" fmla="*/ 4227513 w 9810750"/>
              <a:gd name="connsiteY151" fmla="*/ 2203715 h 6858001"/>
              <a:gd name="connsiteX152" fmla="*/ 4222486 w 9810750"/>
              <a:gd name="connsiteY152" fmla="*/ 2184929 h 6858001"/>
              <a:gd name="connsiteX153" fmla="*/ 4217194 w 9810750"/>
              <a:gd name="connsiteY153" fmla="*/ 2166408 h 6858001"/>
              <a:gd name="connsiteX154" fmla="*/ 4211638 w 9810750"/>
              <a:gd name="connsiteY154" fmla="*/ 2148417 h 6858001"/>
              <a:gd name="connsiteX155" fmla="*/ 4205552 w 9810750"/>
              <a:gd name="connsiteY155" fmla="*/ 2130161 h 6858001"/>
              <a:gd name="connsiteX156" fmla="*/ 4199467 w 9810750"/>
              <a:gd name="connsiteY156" fmla="*/ 2111905 h 6858001"/>
              <a:gd name="connsiteX157" fmla="*/ 4193117 w 9810750"/>
              <a:gd name="connsiteY157" fmla="*/ 2093648 h 6858001"/>
              <a:gd name="connsiteX158" fmla="*/ 4186502 w 9810750"/>
              <a:gd name="connsiteY158" fmla="*/ 2075656 h 6858001"/>
              <a:gd name="connsiteX159" fmla="*/ 4179358 w 9810750"/>
              <a:gd name="connsiteY159" fmla="*/ 2057665 h 6858001"/>
              <a:gd name="connsiteX160" fmla="*/ 4171950 w 9810750"/>
              <a:gd name="connsiteY160" fmla="*/ 2040202 h 6858001"/>
              <a:gd name="connsiteX161" fmla="*/ 4164277 w 9810750"/>
              <a:gd name="connsiteY161" fmla="*/ 2022475 h 6858001"/>
              <a:gd name="connsiteX162" fmla="*/ 4156340 w 9810750"/>
              <a:gd name="connsiteY162" fmla="*/ 2005013 h 6858001"/>
              <a:gd name="connsiteX163" fmla="*/ 4148402 w 9810750"/>
              <a:gd name="connsiteY163" fmla="*/ 1987286 h 6858001"/>
              <a:gd name="connsiteX164" fmla="*/ 4139936 w 9810750"/>
              <a:gd name="connsiteY164" fmla="*/ 1970088 h 6858001"/>
              <a:gd name="connsiteX165" fmla="*/ 4131204 w 9810750"/>
              <a:gd name="connsiteY165" fmla="*/ 1952625 h 6858001"/>
              <a:gd name="connsiteX166" fmla="*/ 4121944 w 9810750"/>
              <a:gd name="connsiteY166" fmla="*/ 1935692 h 6858001"/>
              <a:gd name="connsiteX167" fmla="*/ 4112948 w 9810750"/>
              <a:gd name="connsiteY167" fmla="*/ 1918759 h 6858001"/>
              <a:gd name="connsiteX168" fmla="*/ 4103158 w 9810750"/>
              <a:gd name="connsiteY168" fmla="*/ 1902090 h 6858001"/>
              <a:gd name="connsiteX169" fmla="*/ 4093633 w 9810750"/>
              <a:gd name="connsiteY169" fmla="*/ 1884892 h 6858001"/>
              <a:gd name="connsiteX170" fmla="*/ 4083579 w 9810750"/>
              <a:gd name="connsiteY170" fmla="*/ 1868488 h 6858001"/>
              <a:gd name="connsiteX171" fmla="*/ 4072731 w 9810750"/>
              <a:gd name="connsiteY171" fmla="*/ 1851819 h 6858001"/>
              <a:gd name="connsiteX172" fmla="*/ 4062148 w 9810750"/>
              <a:gd name="connsiteY172" fmla="*/ 1835415 h 6858001"/>
              <a:gd name="connsiteX173" fmla="*/ 4051300 w 9810750"/>
              <a:gd name="connsiteY173" fmla="*/ 1819011 h 6858001"/>
              <a:gd name="connsiteX174" fmla="*/ 4040452 w 9810750"/>
              <a:gd name="connsiteY174" fmla="*/ 1802871 h 6858001"/>
              <a:gd name="connsiteX175" fmla="*/ 4028811 w 9810750"/>
              <a:gd name="connsiteY175" fmla="*/ 1786996 h 6858001"/>
              <a:gd name="connsiteX176" fmla="*/ 4016904 w 9810750"/>
              <a:gd name="connsiteY176" fmla="*/ 1771121 h 6858001"/>
              <a:gd name="connsiteX177" fmla="*/ 4004998 w 9810750"/>
              <a:gd name="connsiteY177" fmla="*/ 1755246 h 6858001"/>
              <a:gd name="connsiteX178" fmla="*/ 3992563 w 9810750"/>
              <a:gd name="connsiteY178" fmla="*/ 1739371 h 6858001"/>
              <a:gd name="connsiteX179" fmla="*/ 3980127 w 9810750"/>
              <a:gd name="connsiteY179" fmla="*/ 1724025 h 6858001"/>
              <a:gd name="connsiteX180" fmla="*/ 3967427 w 9810750"/>
              <a:gd name="connsiteY180" fmla="*/ 1708415 h 6858001"/>
              <a:gd name="connsiteX181" fmla="*/ 3954463 w 9810750"/>
              <a:gd name="connsiteY181" fmla="*/ 1693334 h 6858001"/>
              <a:gd name="connsiteX182" fmla="*/ 3940969 w 9810750"/>
              <a:gd name="connsiteY182" fmla="*/ 1678252 h 6858001"/>
              <a:gd name="connsiteX183" fmla="*/ 3927211 w 9810750"/>
              <a:gd name="connsiteY183" fmla="*/ 1663171 h 6858001"/>
              <a:gd name="connsiteX184" fmla="*/ 3913717 w 9810750"/>
              <a:gd name="connsiteY184" fmla="*/ 1648354 h 6858001"/>
              <a:gd name="connsiteX185" fmla="*/ 3899429 w 9810750"/>
              <a:gd name="connsiteY185" fmla="*/ 1633538 h 6858001"/>
              <a:gd name="connsiteX186" fmla="*/ 3885142 w 9810750"/>
              <a:gd name="connsiteY186" fmla="*/ 1618986 h 6858001"/>
              <a:gd name="connsiteX187" fmla="*/ 3870590 w 9810750"/>
              <a:gd name="connsiteY187" fmla="*/ 1604698 h 6858001"/>
              <a:gd name="connsiteX188" fmla="*/ 3855773 w 9810750"/>
              <a:gd name="connsiteY188" fmla="*/ 1590410 h 6858001"/>
              <a:gd name="connsiteX189" fmla="*/ 3840427 w 9810750"/>
              <a:gd name="connsiteY189" fmla="*/ 1576123 h 6858001"/>
              <a:gd name="connsiteX190" fmla="*/ 3825346 w 9810750"/>
              <a:gd name="connsiteY190" fmla="*/ 1562100 h 6858001"/>
              <a:gd name="connsiteX191" fmla="*/ 3809736 w 9810750"/>
              <a:gd name="connsiteY191" fmla="*/ 1548077 h 6858001"/>
              <a:gd name="connsiteX192" fmla="*/ 3793596 w 9810750"/>
              <a:gd name="connsiteY192" fmla="*/ 1534584 h 6858001"/>
              <a:gd name="connsiteX193" fmla="*/ 3777456 w 9810750"/>
              <a:gd name="connsiteY193" fmla="*/ 1520825 h 6858001"/>
              <a:gd name="connsiteX194" fmla="*/ 3761052 w 9810750"/>
              <a:gd name="connsiteY194" fmla="*/ 1507331 h 6858001"/>
              <a:gd name="connsiteX195" fmla="*/ 3744648 w 9810750"/>
              <a:gd name="connsiteY195" fmla="*/ 1494102 h 6858001"/>
              <a:gd name="connsiteX196" fmla="*/ 3727715 w 9810750"/>
              <a:gd name="connsiteY196" fmla="*/ 1480609 h 6858001"/>
              <a:gd name="connsiteX197" fmla="*/ 3710781 w 9810750"/>
              <a:gd name="connsiteY197" fmla="*/ 1467909 h 6858001"/>
              <a:gd name="connsiteX198" fmla="*/ 3693319 w 9810750"/>
              <a:gd name="connsiteY198" fmla="*/ 1454944 h 6858001"/>
              <a:gd name="connsiteX199" fmla="*/ 3675856 w 9810750"/>
              <a:gd name="connsiteY199" fmla="*/ 1442509 h 6858001"/>
              <a:gd name="connsiteX200" fmla="*/ 3657865 w 9810750"/>
              <a:gd name="connsiteY200" fmla="*/ 1429544 h 6858001"/>
              <a:gd name="connsiteX201" fmla="*/ 3639873 w 9810750"/>
              <a:gd name="connsiteY201" fmla="*/ 1417638 h 6858001"/>
              <a:gd name="connsiteX202" fmla="*/ 3621617 w 9810750"/>
              <a:gd name="connsiteY202" fmla="*/ 1405202 h 6858001"/>
              <a:gd name="connsiteX203" fmla="*/ 3603096 w 9810750"/>
              <a:gd name="connsiteY203" fmla="*/ 1393296 h 6858001"/>
              <a:gd name="connsiteX204" fmla="*/ 3584311 w 9810750"/>
              <a:gd name="connsiteY204" fmla="*/ 1381125 h 6858001"/>
              <a:gd name="connsiteX205" fmla="*/ 3565261 w 9810750"/>
              <a:gd name="connsiteY205" fmla="*/ 1369484 h 6858001"/>
              <a:gd name="connsiteX206" fmla="*/ 3546211 w 9810750"/>
              <a:gd name="connsiteY206" fmla="*/ 1358106 h 6858001"/>
              <a:gd name="connsiteX207" fmla="*/ 3526631 w 9810750"/>
              <a:gd name="connsiteY207" fmla="*/ 1346465 h 6858001"/>
              <a:gd name="connsiteX208" fmla="*/ 3506788 w 9810750"/>
              <a:gd name="connsiteY208" fmla="*/ 1335088 h 6858001"/>
              <a:gd name="connsiteX209" fmla="*/ 3486944 w 9810750"/>
              <a:gd name="connsiteY209" fmla="*/ 1324240 h 6858001"/>
              <a:gd name="connsiteX210" fmla="*/ 3466836 w 9810750"/>
              <a:gd name="connsiteY210" fmla="*/ 1313392 h 6858001"/>
              <a:gd name="connsiteX211" fmla="*/ 3446463 w 9810750"/>
              <a:gd name="connsiteY211" fmla="*/ 1302279 h 6858001"/>
              <a:gd name="connsiteX212" fmla="*/ 3425825 w 9810750"/>
              <a:gd name="connsiteY212" fmla="*/ 1291961 h 6858001"/>
              <a:gd name="connsiteX213" fmla="*/ 3404923 w 9810750"/>
              <a:gd name="connsiteY213" fmla="*/ 1281377 h 6858001"/>
              <a:gd name="connsiteX214" fmla="*/ 3383756 w 9810750"/>
              <a:gd name="connsiteY214" fmla="*/ 1271323 h 6858001"/>
              <a:gd name="connsiteX215" fmla="*/ 3362590 w 9810750"/>
              <a:gd name="connsiteY215" fmla="*/ 1261534 h 6858001"/>
              <a:gd name="connsiteX216" fmla="*/ 3341158 w 9810750"/>
              <a:gd name="connsiteY216" fmla="*/ 1251479 h 6858001"/>
              <a:gd name="connsiteX217" fmla="*/ 3319463 w 9810750"/>
              <a:gd name="connsiteY217" fmla="*/ 1241690 h 6858001"/>
              <a:gd name="connsiteX218" fmla="*/ 3297238 w 9810750"/>
              <a:gd name="connsiteY218" fmla="*/ 1232165 h 6858001"/>
              <a:gd name="connsiteX219" fmla="*/ 3275013 w 9810750"/>
              <a:gd name="connsiteY219" fmla="*/ 1222904 h 6858001"/>
              <a:gd name="connsiteX220" fmla="*/ 3253052 w 9810750"/>
              <a:gd name="connsiteY220" fmla="*/ 1213644 h 6858001"/>
              <a:gd name="connsiteX221" fmla="*/ 3230033 w 9810750"/>
              <a:gd name="connsiteY221" fmla="*/ 1204913 h 6858001"/>
              <a:gd name="connsiteX222" fmla="*/ 3207279 w 9810750"/>
              <a:gd name="connsiteY222" fmla="*/ 1196181 h 6858001"/>
              <a:gd name="connsiteX223" fmla="*/ 3184261 w 9810750"/>
              <a:gd name="connsiteY223" fmla="*/ 1187715 h 6858001"/>
              <a:gd name="connsiteX224" fmla="*/ 3161242 w 9810750"/>
              <a:gd name="connsiteY224" fmla="*/ 1178984 h 6858001"/>
              <a:gd name="connsiteX225" fmla="*/ 3137429 w 9810750"/>
              <a:gd name="connsiteY225" fmla="*/ 1170781 h 6858001"/>
              <a:gd name="connsiteX226" fmla="*/ 3113881 w 9810750"/>
              <a:gd name="connsiteY226" fmla="*/ 1162579 h 6858001"/>
              <a:gd name="connsiteX227" fmla="*/ 3090069 w 9810750"/>
              <a:gd name="connsiteY227" fmla="*/ 1155171 h 6858001"/>
              <a:gd name="connsiteX228" fmla="*/ 3065727 w 9810750"/>
              <a:gd name="connsiteY228" fmla="*/ 1147234 h 6858001"/>
              <a:gd name="connsiteX229" fmla="*/ 3041386 w 9810750"/>
              <a:gd name="connsiteY229" fmla="*/ 1139825 h 6858001"/>
              <a:gd name="connsiteX230" fmla="*/ 3017308 w 9810750"/>
              <a:gd name="connsiteY230" fmla="*/ 1132681 h 6858001"/>
              <a:gd name="connsiteX231" fmla="*/ 2992173 w 9810750"/>
              <a:gd name="connsiteY231" fmla="*/ 1125538 h 6858001"/>
              <a:gd name="connsiteX232" fmla="*/ 2967302 w 9810750"/>
              <a:gd name="connsiteY232" fmla="*/ 1118658 h 6858001"/>
              <a:gd name="connsiteX233" fmla="*/ 2942167 w 9810750"/>
              <a:gd name="connsiteY233" fmla="*/ 1112044 h 6858001"/>
              <a:gd name="connsiteX234" fmla="*/ 2917032 w 9810750"/>
              <a:gd name="connsiteY234" fmla="*/ 1105694 h 6858001"/>
              <a:gd name="connsiteX235" fmla="*/ 2891367 w 9810750"/>
              <a:gd name="connsiteY235" fmla="*/ 1099344 h 6858001"/>
              <a:gd name="connsiteX236" fmla="*/ 2865702 w 9810750"/>
              <a:gd name="connsiteY236" fmla="*/ 1093259 h 6858001"/>
              <a:gd name="connsiteX237" fmla="*/ 2839773 w 9810750"/>
              <a:gd name="connsiteY237" fmla="*/ 1087438 h 6858001"/>
              <a:gd name="connsiteX238" fmla="*/ 2813580 w 9810750"/>
              <a:gd name="connsiteY238" fmla="*/ 1081617 h 6858001"/>
              <a:gd name="connsiteX239" fmla="*/ 2787121 w 9810750"/>
              <a:gd name="connsiteY239" fmla="*/ 1076061 h 6858001"/>
              <a:gd name="connsiteX240" fmla="*/ 2760927 w 9810750"/>
              <a:gd name="connsiteY240" fmla="*/ 1071034 h 6858001"/>
              <a:gd name="connsiteX241" fmla="*/ 2733940 w 9810750"/>
              <a:gd name="connsiteY241" fmla="*/ 1066006 h 6858001"/>
              <a:gd name="connsiteX242" fmla="*/ 2706952 w 9810750"/>
              <a:gd name="connsiteY242" fmla="*/ 1061244 h 6858001"/>
              <a:gd name="connsiteX243" fmla="*/ 2679965 w 9810750"/>
              <a:gd name="connsiteY243" fmla="*/ 1056481 h 6858001"/>
              <a:gd name="connsiteX244" fmla="*/ 2652713 w 9810750"/>
              <a:gd name="connsiteY244" fmla="*/ 1052248 h 6858001"/>
              <a:gd name="connsiteX245" fmla="*/ 2625196 w 9810750"/>
              <a:gd name="connsiteY245" fmla="*/ 1047750 h 6858001"/>
              <a:gd name="connsiteX246" fmla="*/ 2597679 w 9810750"/>
              <a:gd name="connsiteY246" fmla="*/ 1044046 h 6858001"/>
              <a:gd name="connsiteX247" fmla="*/ 2569633 w 9810750"/>
              <a:gd name="connsiteY247" fmla="*/ 1040342 h 6858001"/>
              <a:gd name="connsiteX248" fmla="*/ 2541852 w 9810750"/>
              <a:gd name="connsiteY248" fmla="*/ 1036638 h 6858001"/>
              <a:gd name="connsiteX249" fmla="*/ 2513542 w 9810750"/>
              <a:gd name="connsiteY249" fmla="*/ 1033198 h 6858001"/>
              <a:gd name="connsiteX250" fmla="*/ 2484967 w 9810750"/>
              <a:gd name="connsiteY250" fmla="*/ 1030288 h 6858001"/>
              <a:gd name="connsiteX251" fmla="*/ 2456392 w 9810750"/>
              <a:gd name="connsiteY251" fmla="*/ 1027642 h 6858001"/>
              <a:gd name="connsiteX252" fmla="*/ 2427552 w 9810750"/>
              <a:gd name="connsiteY252" fmla="*/ 1024731 h 6858001"/>
              <a:gd name="connsiteX253" fmla="*/ 2398713 w 9810750"/>
              <a:gd name="connsiteY253" fmla="*/ 1022350 h 6858001"/>
              <a:gd name="connsiteX254" fmla="*/ 2369608 w 9810750"/>
              <a:gd name="connsiteY254" fmla="*/ 1020233 h 6858001"/>
              <a:gd name="connsiteX255" fmla="*/ 2339975 w 9810750"/>
              <a:gd name="connsiteY255" fmla="*/ 1018117 h 6858001"/>
              <a:gd name="connsiteX256" fmla="*/ 2310607 w 9810750"/>
              <a:gd name="connsiteY256" fmla="*/ 1016265 h 6858001"/>
              <a:gd name="connsiteX257" fmla="*/ 2281238 w 9810750"/>
              <a:gd name="connsiteY257" fmla="*/ 1014677 h 6858001"/>
              <a:gd name="connsiteX258" fmla="*/ 2251075 w 9810750"/>
              <a:gd name="connsiteY258" fmla="*/ 1013619 h 6858001"/>
              <a:gd name="connsiteX259" fmla="*/ 2221177 w 9810750"/>
              <a:gd name="connsiteY259" fmla="*/ 1012296 h 6858001"/>
              <a:gd name="connsiteX260" fmla="*/ 2191015 w 9810750"/>
              <a:gd name="connsiteY260" fmla="*/ 1011767 h 6858001"/>
              <a:gd name="connsiteX261" fmla="*/ 2160588 w 9810750"/>
              <a:gd name="connsiteY261" fmla="*/ 1011238 h 6858001"/>
              <a:gd name="connsiteX262" fmla="*/ 2130161 w 9810750"/>
              <a:gd name="connsiteY262" fmla="*/ 1010708 h 6858001"/>
              <a:gd name="connsiteX263" fmla="*/ 2099205 w 9810750"/>
              <a:gd name="connsiteY263" fmla="*/ 1010444 h 6858001"/>
              <a:gd name="connsiteX264" fmla="*/ 2063221 w 9810750"/>
              <a:gd name="connsiteY264" fmla="*/ 1010708 h 6858001"/>
              <a:gd name="connsiteX265" fmla="*/ 2027502 w 9810750"/>
              <a:gd name="connsiteY265" fmla="*/ 1011238 h 6858001"/>
              <a:gd name="connsiteX266" fmla="*/ 1992048 w 9810750"/>
              <a:gd name="connsiteY266" fmla="*/ 1011767 h 6858001"/>
              <a:gd name="connsiteX267" fmla="*/ 1956329 w 9810750"/>
              <a:gd name="connsiteY267" fmla="*/ 1012296 h 6858001"/>
              <a:gd name="connsiteX268" fmla="*/ 1921140 w 9810750"/>
              <a:gd name="connsiteY268" fmla="*/ 1013619 h 6858001"/>
              <a:gd name="connsiteX269" fmla="*/ 1885950 w 9810750"/>
              <a:gd name="connsiteY269" fmla="*/ 1014677 h 6858001"/>
              <a:gd name="connsiteX270" fmla="*/ 1851025 w 9810750"/>
              <a:gd name="connsiteY270" fmla="*/ 1016529 h 6858001"/>
              <a:gd name="connsiteX271" fmla="*/ 1816100 w 9810750"/>
              <a:gd name="connsiteY271" fmla="*/ 1018381 h 6858001"/>
              <a:gd name="connsiteX272" fmla="*/ 1781175 w 9810750"/>
              <a:gd name="connsiteY272" fmla="*/ 1020498 h 6858001"/>
              <a:gd name="connsiteX273" fmla="*/ 1746515 w 9810750"/>
              <a:gd name="connsiteY273" fmla="*/ 1022615 h 6858001"/>
              <a:gd name="connsiteX274" fmla="*/ 1712119 w 9810750"/>
              <a:gd name="connsiteY274" fmla="*/ 1025525 h 6858001"/>
              <a:gd name="connsiteX275" fmla="*/ 1677459 w 9810750"/>
              <a:gd name="connsiteY275" fmla="*/ 1028436 h 6858001"/>
              <a:gd name="connsiteX276" fmla="*/ 1643592 w 9810750"/>
              <a:gd name="connsiteY276" fmla="*/ 1031875 h 6858001"/>
              <a:gd name="connsiteX277" fmla="*/ 1609196 w 9810750"/>
              <a:gd name="connsiteY277" fmla="*/ 1035050 h 6858001"/>
              <a:gd name="connsiteX278" fmla="*/ 1575329 w 9810750"/>
              <a:gd name="connsiteY278" fmla="*/ 1039019 h 6858001"/>
              <a:gd name="connsiteX279" fmla="*/ 1541463 w 9810750"/>
              <a:gd name="connsiteY279" fmla="*/ 1043252 h 6858001"/>
              <a:gd name="connsiteX280" fmla="*/ 1507596 w 9810750"/>
              <a:gd name="connsiteY280" fmla="*/ 1047750 h 6858001"/>
              <a:gd name="connsiteX281" fmla="*/ 1473994 w 9810750"/>
              <a:gd name="connsiteY281" fmla="*/ 1052777 h 6858001"/>
              <a:gd name="connsiteX282" fmla="*/ 1440657 w 9810750"/>
              <a:gd name="connsiteY282" fmla="*/ 1057804 h 6858001"/>
              <a:gd name="connsiteX283" fmla="*/ 1407054 w 9810750"/>
              <a:gd name="connsiteY283" fmla="*/ 1063361 h 6858001"/>
              <a:gd name="connsiteX284" fmla="*/ 1373981 w 9810750"/>
              <a:gd name="connsiteY284" fmla="*/ 1069181 h 6858001"/>
              <a:gd name="connsiteX285" fmla="*/ 1340909 w 9810750"/>
              <a:gd name="connsiteY285" fmla="*/ 1075267 h 6858001"/>
              <a:gd name="connsiteX286" fmla="*/ 1307836 w 9810750"/>
              <a:gd name="connsiteY286" fmla="*/ 1081617 h 6858001"/>
              <a:gd name="connsiteX287" fmla="*/ 1275027 w 9810750"/>
              <a:gd name="connsiteY287" fmla="*/ 1088496 h 6858001"/>
              <a:gd name="connsiteX288" fmla="*/ 1242219 w 9810750"/>
              <a:gd name="connsiteY288" fmla="*/ 1095904 h 6858001"/>
              <a:gd name="connsiteX289" fmla="*/ 1209411 w 9810750"/>
              <a:gd name="connsiteY289" fmla="*/ 1103577 h 6858001"/>
              <a:gd name="connsiteX290" fmla="*/ 1176867 w 9810750"/>
              <a:gd name="connsiteY290" fmla="*/ 1111250 h 6858001"/>
              <a:gd name="connsiteX291" fmla="*/ 1144323 w 9810750"/>
              <a:gd name="connsiteY291" fmla="*/ 1119452 h 6858001"/>
              <a:gd name="connsiteX292" fmla="*/ 1112044 w 9810750"/>
              <a:gd name="connsiteY292" fmla="*/ 1128448 h 6858001"/>
              <a:gd name="connsiteX293" fmla="*/ 1079765 w 9810750"/>
              <a:gd name="connsiteY293" fmla="*/ 1137444 h 6858001"/>
              <a:gd name="connsiteX294" fmla="*/ 1047750 w 9810750"/>
              <a:gd name="connsiteY294" fmla="*/ 1147234 h 6858001"/>
              <a:gd name="connsiteX295" fmla="*/ 1015471 w 9810750"/>
              <a:gd name="connsiteY295" fmla="*/ 1157023 h 6858001"/>
              <a:gd name="connsiteX296" fmla="*/ 983721 w 9810750"/>
              <a:gd name="connsiteY296" fmla="*/ 1167342 h 6858001"/>
              <a:gd name="connsiteX297" fmla="*/ 951707 w 9810750"/>
              <a:gd name="connsiteY297" fmla="*/ 1177925 h 6858001"/>
              <a:gd name="connsiteX298" fmla="*/ 919957 w 9810750"/>
              <a:gd name="connsiteY298" fmla="*/ 1189038 h 6858001"/>
              <a:gd name="connsiteX299" fmla="*/ 888206 w 9810750"/>
              <a:gd name="connsiteY299" fmla="*/ 1200679 h 6858001"/>
              <a:gd name="connsiteX300" fmla="*/ 856721 w 9810750"/>
              <a:gd name="connsiteY300" fmla="*/ 1212850 h 6858001"/>
              <a:gd name="connsiteX301" fmla="*/ 825500 w 9810750"/>
              <a:gd name="connsiteY301" fmla="*/ 1225286 h 6858001"/>
              <a:gd name="connsiteX302" fmla="*/ 793750 w 9810750"/>
              <a:gd name="connsiteY302" fmla="*/ 1237986 h 6858001"/>
              <a:gd name="connsiteX303" fmla="*/ 762529 w 9810750"/>
              <a:gd name="connsiteY303" fmla="*/ 1251479 h 6858001"/>
              <a:gd name="connsiteX304" fmla="*/ 731573 w 9810750"/>
              <a:gd name="connsiteY304" fmla="*/ 1265238 h 6858001"/>
              <a:gd name="connsiteX305" fmla="*/ 700352 w 9810750"/>
              <a:gd name="connsiteY305" fmla="*/ 1279261 h 6858001"/>
              <a:gd name="connsiteX306" fmla="*/ 669131 w 9810750"/>
              <a:gd name="connsiteY306" fmla="*/ 1294077 h 6858001"/>
              <a:gd name="connsiteX307" fmla="*/ 638175 w 9810750"/>
              <a:gd name="connsiteY307" fmla="*/ 1309423 h 6858001"/>
              <a:gd name="connsiteX308" fmla="*/ 607483 w 9810750"/>
              <a:gd name="connsiteY308" fmla="*/ 1324769 h 6858001"/>
              <a:gd name="connsiteX309" fmla="*/ 576527 w 9810750"/>
              <a:gd name="connsiteY309" fmla="*/ 1340908 h 6858001"/>
              <a:gd name="connsiteX310" fmla="*/ 545836 w 9810750"/>
              <a:gd name="connsiteY310" fmla="*/ 1357577 h 6858001"/>
              <a:gd name="connsiteX311" fmla="*/ 515144 w 9810750"/>
              <a:gd name="connsiteY311" fmla="*/ 1375040 h 6858001"/>
              <a:gd name="connsiteX312" fmla="*/ 484717 w 9810750"/>
              <a:gd name="connsiteY312" fmla="*/ 1392238 h 6858001"/>
              <a:gd name="connsiteX313" fmla="*/ 454290 w 9810750"/>
              <a:gd name="connsiteY313" fmla="*/ 1410494 h 6858001"/>
              <a:gd name="connsiteX314" fmla="*/ 423863 w 9810750"/>
              <a:gd name="connsiteY314" fmla="*/ 1429015 h 6858001"/>
              <a:gd name="connsiteX315" fmla="*/ 393436 w 9810750"/>
              <a:gd name="connsiteY315" fmla="*/ 1448329 h 6858001"/>
              <a:gd name="connsiteX316" fmla="*/ 363273 w 9810750"/>
              <a:gd name="connsiteY316" fmla="*/ 1467909 h 6858001"/>
              <a:gd name="connsiteX317" fmla="*/ 332846 w 9810750"/>
              <a:gd name="connsiteY317" fmla="*/ 1488281 h 6858001"/>
              <a:gd name="connsiteX318" fmla="*/ 302948 w 9810750"/>
              <a:gd name="connsiteY318" fmla="*/ 1508919 h 6858001"/>
              <a:gd name="connsiteX319" fmla="*/ 272786 w 9810750"/>
              <a:gd name="connsiteY319" fmla="*/ 1530086 h 6858001"/>
              <a:gd name="connsiteX320" fmla="*/ 242623 w 9810750"/>
              <a:gd name="connsiteY320" fmla="*/ 1552046 h 6858001"/>
              <a:gd name="connsiteX321" fmla="*/ 212725 w 9810750"/>
              <a:gd name="connsiteY321" fmla="*/ 1574271 h 6858001"/>
              <a:gd name="connsiteX322" fmla="*/ 182827 w 9810750"/>
              <a:gd name="connsiteY322" fmla="*/ 1597290 h 6858001"/>
              <a:gd name="connsiteX323" fmla="*/ 153194 w 9810750"/>
              <a:gd name="connsiteY323" fmla="*/ 1620838 h 6858001"/>
              <a:gd name="connsiteX324" fmla="*/ 123296 w 9810750"/>
              <a:gd name="connsiteY324" fmla="*/ 1644650 h 6858001"/>
              <a:gd name="connsiteX325" fmla="*/ 93663 w 9810750"/>
              <a:gd name="connsiteY325" fmla="*/ 1669256 h 6858001"/>
              <a:gd name="connsiteX326" fmla="*/ 63765 w 9810750"/>
              <a:gd name="connsiteY326" fmla="*/ 1694656 h 6858001"/>
              <a:gd name="connsiteX327" fmla="*/ 34396 w 9810750"/>
              <a:gd name="connsiteY327" fmla="*/ 1720321 h 6858001"/>
              <a:gd name="connsiteX328" fmla="*/ 0 w 9810750"/>
              <a:gd name="connsiteY328" fmla="*/ 172032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9810750" h="6858001">
                <a:moveTo>
                  <a:pt x="756851" y="2547938"/>
                </a:moveTo>
                <a:lnTo>
                  <a:pt x="784882" y="2547938"/>
                </a:lnTo>
                <a:lnTo>
                  <a:pt x="813972" y="2547938"/>
                </a:lnTo>
                <a:lnTo>
                  <a:pt x="842532" y="2548467"/>
                </a:lnTo>
                <a:lnTo>
                  <a:pt x="870299" y="2549261"/>
                </a:lnTo>
                <a:lnTo>
                  <a:pt x="897537" y="2550055"/>
                </a:lnTo>
                <a:lnTo>
                  <a:pt x="923982" y="2551378"/>
                </a:lnTo>
                <a:lnTo>
                  <a:pt x="949369" y="2552966"/>
                </a:lnTo>
                <a:lnTo>
                  <a:pt x="974756" y="2554818"/>
                </a:lnTo>
                <a:lnTo>
                  <a:pt x="998821" y="2556935"/>
                </a:lnTo>
                <a:lnTo>
                  <a:pt x="1022621" y="2559316"/>
                </a:lnTo>
                <a:lnTo>
                  <a:pt x="1045628" y="2561697"/>
                </a:lnTo>
                <a:lnTo>
                  <a:pt x="1068106" y="2564873"/>
                </a:lnTo>
                <a:lnTo>
                  <a:pt x="1090056" y="2567783"/>
                </a:lnTo>
                <a:lnTo>
                  <a:pt x="1111211" y="2571487"/>
                </a:lnTo>
                <a:lnTo>
                  <a:pt x="1131574" y="2575192"/>
                </a:lnTo>
                <a:lnTo>
                  <a:pt x="1151672" y="2579161"/>
                </a:lnTo>
                <a:lnTo>
                  <a:pt x="1170977" y="2583394"/>
                </a:lnTo>
                <a:lnTo>
                  <a:pt x="1189752" y="2587893"/>
                </a:lnTo>
                <a:lnTo>
                  <a:pt x="1207735" y="2592655"/>
                </a:lnTo>
                <a:lnTo>
                  <a:pt x="1225453" y="2597947"/>
                </a:lnTo>
                <a:lnTo>
                  <a:pt x="1242378" y="2603239"/>
                </a:lnTo>
                <a:lnTo>
                  <a:pt x="1258773" y="2609061"/>
                </a:lnTo>
                <a:lnTo>
                  <a:pt x="1274905" y="2614882"/>
                </a:lnTo>
                <a:lnTo>
                  <a:pt x="1290243" y="2621232"/>
                </a:lnTo>
                <a:lnTo>
                  <a:pt x="1305052" y="2627583"/>
                </a:lnTo>
                <a:lnTo>
                  <a:pt x="1319332" y="2634727"/>
                </a:lnTo>
                <a:lnTo>
                  <a:pt x="1332819" y="2641607"/>
                </a:lnTo>
                <a:lnTo>
                  <a:pt x="1346306" y="2649015"/>
                </a:lnTo>
                <a:lnTo>
                  <a:pt x="1358999" y="2656424"/>
                </a:lnTo>
                <a:lnTo>
                  <a:pt x="1371164" y="2664362"/>
                </a:lnTo>
                <a:lnTo>
                  <a:pt x="1383064" y="2672565"/>
                </a:lnTo>
                <a:lnTo>
                  <a:pt x="1394171" y="2681032"/>
                </a:lnTo>
                <a:lnTo>
                  <a:pt x="1405278" y="2690028"/>
                </a:lnTo>
                <a:lnTo>
                  <a:pt x="1415591" y="2698760"/>
                </a:lnTo>
                <a:lnTo>
                  <a:pt x="1425640" y="2708021"/>
                </a:lnTo>
                <a:lnTo>
                  <a:pt x="1434896" y="2717811"/>
                </a:lnTo>
                <a:lnTo>
                  <a:pt x="1444152" y="2727601"/>
                </a:lnTo>
                <a:lnTo>
                  <a:pt x="1452614" y="2737656"/>
                </a:lnTo>
                <a:lnTo>
                  <a:pt x="1460812" y="2747975"/>
                </a:lnTo>
                <a:lnTo>
                  <a:pt x="1468745" y="2758824"/>
                </a:lnTo>
                <a:lnTo>
                  <a:pt x="1475885" y="2769673"/>
                </a:lnTo>
                <a:lnTo>
                  <a:pt x="1483025" y="2781051"/>
                </a:lnTo>
                <a:lnTo>
                  <a:pt x="1489372" y="2792693"/>
                </a:lnTo>
                <a:lnTo>
                  <a:pt x="1495719" y="2804071"/>
                </a:lnTo>
                <a:lnTo>
                  <a:pt x="1501537" y="2816242"/>
                </a:lnTo>
                <a:lnTo>
                  <a:pt x="1506826" y="2828678"/>
                </a:lnTo>
                <a:lnTo>
                  <a:pt x="1512115" y="2841115"/>
                </a:lnTo>
                <a:lnTo>
                  <a:pt x="1516610" y="2854344"/>
                </a:lnTo>
                <a:lnTo>
                  <a:pt x="1521106" y="2867310"/>
                </a:lnTo>
                <a:lnTo>
                  <a:pt x="1525073" y="2880540"/>
                </a:lnTo>
                <a:lnTo>
                  <a:pt x="1529039" y="2894299"/>
                </a:lnTo>
                <a:lnTo>
                  <a:pt x="1532477" y="2908323"/>
                </a:lnTo>
                <a:lnTo>
                  <a:pt x="1535651" y="2922611"/>
                </a:lnTo>
                <a:lnTo>
                  <a:pt x="1538560" y="2937164"/>
                </a:lnTo>
                <a:lnTo>
                  <a:pt x="1540940" y="2951982"/>
                </a:lnTo>
                <a:lnTo>
                  <a:pt x="1543320" y="2967329"/>
                </a:lnTo>
                <a:lnTo>
                  <a:pt x="1545171" y="2982675"/>
                </a:lnTo>
                <a:lnTo>
                  <a:pt x="1547022" y="2998287"/>
                </a:lnTo>
                <a:lnTo>
                  <a:pt x="1548608" y="3014427"/>
                </a:lnTo>
                <a:lnTo>
                  <a:pt x="1549666" y="3030303"/>
                </a:lnTo>
                <a:lnTo>
                  <a:pt x="1550724" y="3046708"/>
                </a:lnTo>
                <a:lnTo>
                  <a:pt x="1551518" y="3063908"/>
                </a:lnTo>
                <a:lnTo>
                  <a:pt x="1551782" y="3080842"/>
                </a:lnTo>
                <a:lnTo>
                  <a:pt x="1552046" y="3098041"/>
                </a:lnTo>
                <a:lnTo>
                  <a:pt x="1552575" y="3115769"/>
                </a:lnTo>
                <a:lnTo>
                  <a:pt x="1552575" y="6858001"/>
                </a:lnTo>
                <a:lnTo>
                  <a:pt x="0" y="6858001"/>
                </a:lnTo>
                <a:lnTo>
                  <a:pt x="0" y="3245687"/>
                </a:lnTo>
                <a:lnTo>
                  <a:pt x="265" y="3230341"/>
                </a:lnTo>
                <a:lnTo>
                  <a:pt x="529" y="3214729"/>
                </a:lnTo>
                <a:lnTo>
                  <a:pt x="1322" y="3199118"/>
                </a:lnTo>
                <a:lnTo>
                  <a:pt x="2380" y="3183507"/>
                </a:lnTo>
                <a:lnTo>
                  <a:pt x="3702" y="3167630"/>
                </a:lnTo>
                <a:lnTo>
                  <a:pt x="5289" y="3152019"/>
                </a:lnTo>
                <a:lnTo>
                  <a:pt x="6876" y="3136408"/>
                </a:lnTo>
                <a:lnTo>
                  <a:pt x="9520" y="3120532"/>
                </a:lnTo>
                <a:lnTo>
                  <a:pt x="11900" y="3105185"/>
                </a:lnTo>
                <a:lnTo>
                  <a:pt x="14545" y="3089309"/>
                </a:lnTo>
                <a:lnTo>
                  <a:pt x="17983" y="3073962"/>
                </a:lnTo>
                <a:lnTo>
                  <a:pt x="21156" y="3058351"/>
                </a:lnTo>
                <a:lnTo>
                  <a:pt x="25123" y="3043004"/>
                </a:lnTo>
                <a:lnTo>
                  <a:pt x="29354" y="3027657"/>
                </a:lnTo>
                <a:lnTo>
                  <a:pt x="34114" y="3012310"/>
                </a:lnTo>
                <a:lnTo>
                  <a:pt x="38874" y="2996964"/>
                </a:lnTo>
                <a:lnTo>
                  <a:pt x="43899" y="2981881"/>
                </a:lnTo>
                <a:lnTo>
                  <a:pt x="49452" y="2967064"/>
                </a:lnTo>
                <a:lnTo>
                  <a:pt x="55534" y="2951982"/>
                </a:lnTo>
                <a:lnTo>
                  <a:pt x="61881" y="2937164"/>
                </a:lnTo>
                <a:lnTo>
                  <a:pt x="68492" y="2922611"/>
                </a:lnTo>
                <a:lnTo>
                  <a:pt x="75632" y="2908058"/>
                </a:lnTo>
                <a:lnTo>
                  <a:pt x="83301" y="2893770"/>
                </a:lnTo>
                <a:lnTo>
                  <a:pt x="90970" y="2879482"/>
                </a:lnTo>
                <a:lnTo>
                  <a:pt x="99168" y="2865458"/>
                </a:lnTo>
                <a:lnTo>
                  <a:pt x="107895" y="2851434"/>
                </a:lnTo>
                <a:lnTo>
                  <a:pt x="116886" y="2837939"/>
                </a:lnTo>
                <a:lnTo>
                  <a:pt x="126406" y="2824445"/>
                </a:lnTo>
                <a:lnTo>
                  <a:pt x="136455" y="2811215"/>
                </a:lnTo>
                <a:lnTo>
                  <a:pt x="146769" y="2797985"/>
                </a:lnTo>
                <a:lnTo>
                  <a:pt x="157347" y="2785284"/>
                </a:lnTo>
                <a:lnTo>
                  <a:pt x="168454" y="2772583"/>
                </a:lnTo>
                <a:lnTo>
                  <a:pt x="180089" y="2760412"/>
                </a:lnTo>
                <a:lnTo>
                  <a:pt x="192254" y="2748240"/>
                </a:lnTo>
                <a:lnTo>
                  <a:pt x="204683" y="2736333"/>
                </a:lnTo>
                <a:lnTo>
                  <a:pt x="217641" y="2724955"/>
                </a:lnTo>
                <a:lnTo>
                  <a:pt x="231128" y="2713578"/>
                </a:lnTo>
                <a:lnTo>
                  <a:pt x="245144" y="2702465"/>
                </a:lnTo>
                <a:lnTo>
                  <a:pt x="259424" y="2691616"/>
                </a:lnTo>
                <a:lnTo>
                  <a:pt x="274233" y="2681296"/>
                </a:lnTo>
                <a:lnTo>
                  <a:pt x="289307" y="2671506"/>
                </a:lnTo>
                <a:lnTo>
                  <a:pt x="305173" y="2661716"/>
                </a:lnTo>
                <a:lnTo>
                  <a:pt x="321569" y="2652190"/>
                </a:lnTo>
                <a:lnTo>
                  <a:pt x="338229" y="2643194"/>
                </a:lnTo>
                <a:lnTo>
                  <a:pt x="355683" y="2634198"/>
                </a:lnTo>
                <a:lnTo>
                  <a:pt x="373136" y="2625995"/>
                </a:lnTo>
                <a:lnTo>
                  <a:pt x="391383" y="2617792"/>
                </a:lnTo>
                <a:lnTo>
                  <a:pt x="410159" y="2610384"/>
                </a:lnTo>
                <a:lnTo>
                  <a:pt x="429728" y="2602975"/>
                </a:lnTo>
                <a:lnTo>
                  <a:pt x="449298" y="2596360"/>
                </a:lnTo>
                <a:lnTo>
                  <a:pt x="469660" y="2590009"/>
                </a:lnTo>
                <a:lnTo>
                  <a:pt x="490551" y="2583924"/>
                </a:lnTo>
                <a:lnTo>
                  <a:pt x="512236" y="2578367"/>
                </a:lnTo>
                <a:lnTo>
                  <a:pt x="534185" y="2573340"/>
                </a:lnTo>
                <a:lnTo>
                  <a:pt x="556663" y="2568312"/>
                </a:lnTo>
                <a:lnTo>
                  <a:pt x="579670" y="2564344"/>
                </a:lnTo>
                <a:lnTo>
                  <a:pt x="603206" y="2560639"/>
                </a:lnTo>
                <a:lnTo>
                  <a:pt x="627536" y="2557199"/>
                </a:lnTo>
                <a:lnTo>
                  <a:pt x="652129" y="2554553"/>
                </a:lnTo>
                <a:lnTo>
                  <a:pt x="677781" y="2551907"/>
                </a:lnTo>
                <a:lnTo>
                  <a:pt x="703432" y="2550055"/>
                </a:lnTo>
                <a:lnTo>
                  <a:pt x="729877" y="2548997"/>
                </a:lnTo>
                <a:close/>
                <a:moveTo>
                  <a:pt x="0" y="0"/>
                </a:moveTo>
                <a:lnTo>
                  <a:pt x="9810750" y="0"/>
                </a:lnTo>
                <a:lnTo>
                  <a:pt x="9810750" y="6858000"/>
                </a:lnTo>
                <a:lnTo>
                  <a:pt x="4266671" y="6858000"/>
                </a:lnTo>
                <a:lnTo>
                  <a:pt x="4266671" y="2512748"/>
                </a:lnTo>
                <a:lnTo>
                  <a:pt x="4266671" y="2492640"/>
                </a:lnTo>
                <a:lnTo>
                  <a:pt x="4266142" y="2473061"/>
                </a:lnTo>
                <a:lnTo>
                  <a:pt x="4265348" y="2453217"/>
                </a:lnTo>
                <a:lnTo>
                  <a:pt x="4264290" y="2433638"/>
                </a:lnTo>
                <a:lnTo>
                  <a:pt x="4262967" y="2413794"/>
                </a:lnTo>
                <a:lnTo>
                  <a:pt x="4261115" y="2394215"/>
                </a:lnTo>
                <a:lnTo>
                  <a:pt x="4258998" y="2374900"/>
                </a:lnTo>
                <a:lnTo>
                  <a:pt x="4256881" y="2355586"/>
                </a:lnTo>
                <a:lnTo>
                  <a:pt x="4254236" y="2336271"/>
                </a:lnTo>
                <a:lnTo>
                  <a:pt x="4251061" y="2316956"/>
                </a:lnTo>
                <a:lnTo>
                  <a:pt x="4248150" y="2297642"/>
                </a:lnTo>
                <a:lnTo>
                  <a:pt x="4244446" y="2278856"/>
                </a:lnTo>
                <a:lnTo>
                  <a:pt x="4240742" y="2259807"/>
                </a:lnTo>
                <a:lnTo>
                  <a:pt x="4236509" y="2241021"/>
                </a:lnTo>
                <a:lnTo>
                  <a:pt x="4232275" y="2222500"/>
                </a:lnTo>
                <a:lnTo>
                  <a:pt x="4227513" y="2203715"/>
                </a:lnTo>
                <a:lnTo>
                  <a:pt x="4222486" y="2184929"/>
                </a:lnTo>
                <a:lnTo>
                  <a:pt x="4217194" y="2166408"/>
                </a:lnTo>
                <a:lnTo>
                  <a:pt x="4211638" y="2148417"/>
                </a:lnTo>
                <a:lnTo>
                  <a:pt x="4205552" y="2130161"/>
                </a:lnTo>
                <a:lnTo>
                  <a:pt x="4199467" y="2111905"/>
                </a:lnTo>
                <a:lnTo>
                  <a:pt x="4193117" y="2093648"/>
                </a:lnTo>
                <a:lnTo>
                  <a:pt x="4186502" y="2075656"/>
                </a:lnTo>
                <a:lnTo>
                  <a:pt x="4179358" y="2057665"/>
                </a:lnTo>
                <a:lnTo>
                  <a:pt x="4171950" y="2040202"/>
                </a:lnTo>
                <a:lnTo>
                  <a:pt x="4164277" y="2022475"/>
                </a:lnTo>
                <a:lnTo>
                  <a:pt x="4156340" y="2005013"/>
                </a:lnTo>
                <a:lnTo>
                  <a:pt x="4148402" y="1987286"/>
                </a:lnTo>
                <a:lnTo>
                  <a:pt x="4139936" y="1970088"/>
                </a:lnTo>
                <a:lnTo>
                  <a:pt x="4131204" y="1952625"/>
                </a:lnTo>
                <a:lnTo>
                  <a:pt x="4121944" y="1935692"/>
                </a:lnTo>
                <a:lnTo>
                  <a:pt x="4112948" y="1918759"/>
                </a:lnTo>
                <a:lnTo>
                  <a:pt x="4103158" y="1902090"/>
                </a:lnTo>
                <a:lnTo>
                  <a:pt x="4093633" y="1884892"/>
                </a:lnTo>
                <a:lnTo>
                  <a:pt x="4083579" y="1868488"/>
                </a:lnTo>
                <a:lnTo>
                  <a:pt x="4072731" y="1851819"/>
                </a:lnTo>
                <a:lnTo>
                  <a:pt x="4062148" y="1835415"/>
                </a:lnTo>
                <a:lnTo>
                  <a:pt x="4051300" y="1819011"/>
                </a:lnTo>
                <a:lnTo>
                  <a:pt x="4040452" y="1802871"/>
                </a:lnTo>
                <a:lnTo>
                  <a:pt x="4028811" y="1786996"/>
                </a:lnTo>
                <a:lnTo>
                  <a:pt x="4016904" y="1771121"/>
                </a:lnTo>
                <a:lnTo>
                  <a:pt x="4004998" y="1755246"/>
                </a:lnTo>
                <a:lnTo>
                  <a:pt x="3992563" y="1739371"/>
                </a:lnTo>
                <a:lnTo>
                  <a:pt x="3980127" y="1724025"/>
                </a:lnTo>
                <a:lnTo>
                  <a:pt x="3967427" y="1708415"/>
                </a:lnTo>
                <a:lnTo>
                  <a:pt x="3954463" y="1693334"/>
                </a:lnTo>
                <a:lnTo>
                  <a:pt x="3940969" y="1678252"/>
                </a:lnTo>
                <a:lnTo>
                  <a:pt x="3927211" y="1663171"/>
                </a:lnTo>
                <a:lnTo>
                  <a:pt x="3913717" y="1648354"/>
                </a:lnTo>
                <a:lnTo>
                  <a:pt x="3899429" y="1633538"/>
                </a:lnTo>
                <a:lnTo>
                  <a:pt x="3885142" y="1618986"/>
                </a:lnTo>
                <a:lnTo>
                  <a:pt x="3870590" y="1604698"/>
                </a:lnTo>
                <a:lnTo>
                  <a:pt x="3855773" y="1590410"/>
                </a:lnTo>
                <a:lnTo>
                  <a:pt x="3840427" y="1576123"/>
                </a:lnTo>
                <a:lnTo>
                  <a:pt x="3825346" y="1562100"/>
                </a:lnTo>
                <a:lnTo>
                  <a:pt x="3809736" y="1548077"/>
                </a:lnTo>
                <a:lnTo>
                  <a:pt x="3793596" y="1534584"/>
                </a:lnTo>
                <a:lnTo>
                  <a:pt x="3777456" y="1520825"/>
                </a:lnTo>
                <a:lnTo>
                  <a:pt x="3761052" y="1507331"/>
                </a:lnTo>
                <a:lnTo>
                  <a:pt x="3744648" y="1494102"/>
                </a:lnTo>
                <a:lnTo>
                  <a:pt x="3727715" y="1480609"/>
                </a:lnTo>
                <a:lnTo>
                  <a:pt x="3710781" y="1467909"/>
                </a:lnTo>
                <a:lnTo>
                  <a:pt x="3693319" y="1454944"/>
                </a:lnTo>
                <a:lnTo>
                  <a:pt x="3675856" y="1442509"/>
                </a:lnTo>
                <a:lnTo>
                  <a:pt x="3657865" y="1429544"/>
                </a:lnTo>
                <a:lnTo>
                  <a:pt x="3639873" y="1417638"/>
                </a:lnTo>
                <a:lnTo>
                  <a:pt x="3621617" y="1405202"/>
                </a:lnTo>
                <a:lnTo>
                  <a:pt x="3603096" y="1393296"/>
                </a:lnTo>
                <a:lnTo>
                  <a:pt x="3584311" y="1381125"/>
                </a:lnTo>
                <a:lnTo>
                  <a:pt x="3565261" y="1369484"/>
                </a:lnTo>
                <a:lnTo>
                  <a:pt x="3546211" y="1358106"/>
                </a:lnTo>
                <a:lnTo>
                  <a:pt x="3526631" y="1346465"/>
                </a:lnTo>
                <a:lnTo>
                  <a:pt x="3506788" y="1335088"/>
                </a:lnTo>
                <a:lnTo>
                  <a:pt x="3486944" y="1324240"/>
                </a:lnTo>
                <a:lnTo>
                  <a:pt x="3466836" y="1313392"/>
                </a:lnTo>
                <a:lnTo>
                  <a:pt x="3446463" y="1302279"/>
                </a:lnTo>
                <a:lnTo>
                  <a:pt x="3425825" y="1291961"/>
                </a:lnTo>
                <a:lnTo>
                  <a:pt x="3404923" y="1281377"/>
                </a:lnTo>
                <a:lnTo>
                  <a:pt x="3383756" y="1271323"/>
                </a:lnTo>
                <a:lnTo>
                  <a:pt x="3362590" y="1261534"/>
                </a:lnTo>
                <a:lnTo>
                  <a:pt x="3341158" y="1251479"/>
                </a:lnTo>
                <a:lnTo>
                  <a:pt x="3319463" y="1241690"/>
                </a:lnTo>
                <a:lnTo>
                  <a:pt x="3297238" y="1232165"/>
                </a:lnTo>
                <a:lnTo>
                  <a:pt x="3275013" y="1222904"/>
                </a:lnTo>
                <a:lnTo>
                  <a:pt x="3253052" y="1213644"/>
                </a:lnTo>
                <a:lnTo>
                  <a:pt x="3230033" y="1204913"/>
                </a:lnTo>
                <a:lnTo>
                  <a:pt x="3207279" y="1196181"/>
                </a:lnTo>
                <a:lnTo>
                  <a:pt x="3184261" y="1187715"/>
                </a:lnTo>
                <a:lnTo>
                  <a:pt x="3161242" y="1178984"/>
                </a:lnTo>
                <a:lnTo>
                  <a:pt x="3137429" y="1170781"/>
                </a:lnTo>
                <a:lnTo>
                  <a:pt x="3113881" y="1162579"/>
                </a:lnTo>
                <a:lnTo>
                  <a:pt x="3090069" y="1155171"/>
                </a:lnTo>
                <a:lnTo>
                  <a:pt x="3065727" y="1147234"/>
                </a:lnTo>
                <a:lnTo>
                  <a:pt x="3041386" y="1139825"/>
                </a:lnTo>
                <a:lnTo>
                  <a:pt x="3017308" y="1132681"/>
                </a:lnTo>
                <a:lnTo>
                  <a:pt x="2992173" y="1125538"/>
                </a:lnTo>
                <a:lnTo>
                  <a:pt x="2967302" y="1118658"/>
                </a:lnTo>
                <a:lnTo>
                  <a:pt x="2942167" y="1112044"/>
                </a:lnTo>
                <a:lnTo>
                  <a:pt x="2917032" y="1105694"/>
                </a:lnTo>
                <a:lnTo>
                  <a:pt x="2891367" y="1099344"/>
                </a:lnTo>
                <a:lnTo>
                  <a:pt x="2865702" y="1093259"/>
                </a:lnTo>
                <a:lnTo>
                  <a:pt x="2839773" y="1087438"/>
                </a:lnTo>
                <a:lnTo>
                  <a:pt x="2813580" y="1081617"/>
                </a:lnTo>
                <a:lnTo>
                  <a:pt x="2787121" y="1076061"/>
                </a:lnTo>
                <a:lnTo>
                  <a:pt x="2760927" y="1071034"/>
                </a:lnTo>
                <a:lnTo>
                  <a:pt x="2733940" y="1066006"/>
                </a:lnTo>
                <a:lnTo>
                  <a:pt x="2706952" y="1061244"/>
                </a:lnTo>
                <a:lnTo>
                  <a:pt x="2679965" y="1056481"/>
                </a:lnTo>
                <a:lnTo>
                  <a:pt x="2652713" y="1052248"/>
                </a:lnTo>
                <a:lnTo>
                  <a:pt x="2625196" y="1047750"/>
                </a:lnTo>
                <a:lnTo>
                  <a:pt x="2597679" y="1044046"/>
                </a:lnTo>
                <a:lnTo>
                  <a:pt x="2569633" y="1040342"/>
                </a:lnTo>
                <a:lnTo>
                  <a:pt x="2541852" y="1036638"/>
                </a:lnTo>
                <a:lnTo>
                  <a:pt x="2513542" y="1033198"/>
                </a:lnTo>
                <a:lnTo>
                  <a:pt x="2484967" y="1030288"/>
                </a:lnTo>
                <a:lnTo>
                  <a:pt x="2456392" y="1027642"/>
                </a:lnTo>
                <a:lnTo>
                  <a:pt x="2427552" y="1024731"/>
                </a:lnTo>
                <a:lnTo>
                  <a:pt x="2398713" y="1022350"/>
                </a:lnTo>
                <a:lnTo>
                  <a:pt x="2369608" y="1020233"/>
                </a:lnTo>
                <a:lnTo>
                  <a:pt x="2339975" y="1018117"/>
                </a:lnTo>
                <a:lnTo>
                  <a:pt x="2310607" y="1016265"/>
                </a:lnTo>
                <a:lnTo>
                  <a:pt x="2281238" y="1014677"/>
                </a:lnTo>
                <a:lnTo>
                  <a:pt x="2251075" y="1013619"/>
                </a:lnTo>
                <a:lnTo>
                  <a:pt x="2221177" y="1012296"/>
                </a:lnTo>
                <a:lnTo>
                  <a:pt x="2191015" y="1011767"/>
                </a:lnTo>
                <a:lnTo>
                  <a:pt x="2160588" y="1011238"/>
                </a:lnTo>
                <a:lnTo>
                  <a:pt x="2130161" y="1010708"/>
                </a:lnTo>
                <a:lnTo>
                  <a:pt x="2099205" y="1010444"/>
                </a:lnTo>
                <a:lnTo>
                  <a:pt x="2063221" y="1010708"/>
                </a:lnTo>
                <a:lnTo>
                  <a:pt x="2027502" y="1011238"/>
                </a:lnTo>
                <a:lnTo>
                  <a:pt x="1992048" y="1011767"/>
                </a:lnTo>
                <a:lnTo>
                  <a:pt x="1956329" y="1012296"/>
                </a:lnTo>
                <a:lnTo>
                  <a:pt x="1921140" y="1013619"/>
                </a:lnTo>
                <a:lnTo>
                  <a:pt x="1885950" y="1014677"/>
                </a:lnTo>
                <a:lnTo>
                  <a:pt x="1851025" y="1016529"/>
                </a:lnTo>
                <a:lnTo>
                  <a:pt x="1816100" y="1018381"/>
                </a:lnTo>
                <a:lnTo>
                  <a:pt x="1781175" y="1020498"/>
                </a:lnTo>
                <a:lnTo>
                  <a:pt x="1746515" y="1022615"/>
                </a:lnTo>
                <a:lnTo>
                  <a:pt x="1712119" y="1025525"/>
                </a:lnTo>
                <a:lnTo>
                  <a:pt x="1677459" y="1028436"/>
                </a:lnTo>
                <a:lnTo>
                  <a:pt x="1643592" y="1031875"/>
                </a:lnTo>
                <a:lnTo>
                  <a:pt x="1609196" y="1035050"/>
                </a:lnTo>
                <a:lnTo>
                  <a:pt x="1575329" y="1039019"/>
                </a:lnTo>
                <a:lnTo>
                  <a:pt x="1541463" y="1043252"/>
                </a:lnTo>
                <a:lnTo>
                  <a:pt x="1507596" y="1047750"/>
                </a:lnTo>
                <a:lnTo>
                  <a:pt x="1473994" y="1052777"/>
                </a:lnTo>
                <a:lnTo>
                  <a:pt x="1440657" y="1057804"/>
                </a:lnTo>
                <a:lnTo>
                  <a:pt x="1407054" y="1063361"/>
                </a:lnTo>
                <a:lnTo>
                  <a:pt x="1373981" y="1069181"/>
                </a:lnTo>
                <a:lnTo>
                  <a:pt x="1340909" y="1075267"/>
                </a:lnTo>
                <a:lnTo>
                  <a:pt x="1307836" y="1081617"/>
                </a:lnTo>
                <a:lnTo>
                  <a:pt x="1275027" y="1088496"/>
                </a:lnTo>
                <a:lnTo>
                  <a:pt x="1242219" y="1095904"/>
                </a:lnTo>
                <a:lnTo>
                  <a:pt x="1209411" y="1103577"/>
                </a:lnTo>
                <a:lnTo>
                  <a:pt x="1176867" y="1111250"/>
                </a:lnTo>
                <a:lnTo>
                  <a:pt x="1144323" y="1119452"/>
                </a:lnTo>
                <a:lnTo>
                  <a:pt x="1112044" y="1128448"/>
                </a:lnTo>
                <a:lnTo>
                  <a:pt x="1079765" y="1137444"/>
                </a:lnTo>
                <a:lnTo>
                  <a:pt x="1047750" y="1147234"/>
                </a:lnTo>
                <a:lnTo>
                  <a:pt x="1015471" y="1157023"/>
                </a:lnTo>
                <a:lnTo>
                  <a:pt x="983721" y="1167342"/>
                </a:lnTo>
                <a:lnTo>
                  <a:pt x="951707" y="1177925"/>
                </a:lnTo>
                <a:lnTo>
                  <a:pt x="919957" y="1189038"/>
                </a:lnTo>
                <a:lnTo>
                  <a:pt x="888206" y="1200679"/>
                </a:lnTo>
                <a:lnTo>
                  <a:pt x="856721" y="1212850"/>
                </a:lnTo>
                <a:lnTo>
                  <a:pt x="825500" y="1225286"/>
                </a:lnTo>
                <a:lnTo>
                  <a:pt x="793750" y="1237986"/>
                </a:lnTo>
                <a:lnTo>
                  <a:pt x="762529" y="1251479"/>
                </a:lnTo>
                <a:lnTo>
                  <a:pt x="731573" y="1265238"/>
                </a:lnTo>
                <a:lnTo>
                  <a:pt x="700352" y="1279261"/>
                </a:lnTo>
                <a:lnTo>
                  <a:pt x="669131" y="1294077"/>
                </a:lnTo>
                <a:lnTo>
                  <a:pt x="638175" y="1309423"/>
                </a:lnTo>
                <a:lnTo>
                  <a:pt x="607483" y="1324769"/>
                </a:lnTo>
                <a:lnTo>
                  <a:pt x="576527" y="1340908"/>
                </a:lnTo>
                <a:lnTo>
                  <a:pt x="545836" y="1357577"/>
                </a:lnTo>
                <a:lnTo>
                  <a:pt x="515144" y="1375040"/>
                </a:lnTo>
                <a:lnTo>
                  <a:pt x="484717" y="1392238"/>
                </a:lnTo>
                <a:lnTo>
                  <a:pt x="454290" y="1410494"/>
                </a:lnTo>
                <a:lnTo>
                  <a:pt x="423863" y="1429015"/>
                </a:lnTo>
                <a:lnTo>
                  <a:pt x="393436" y="1448329"/>
                </a:lnTo>
                <a:lnTo>
                  <a:pt x="363273" y="1467909"/>
                </a:lnTo>
                <a:lnTo>
                  <a:pt x="332846" y="1488281"/>
                </a:lnTo>
                <a:lnTo>
                  <a:pt x="302948" y="1508919"/>
                </a:lnTo>
                <a:lnTo>
                  <a:pt x="272786" y="1530086"/>
                </a:lnTo>
                <a:lnTo>
                  <a:pt x="242623" y="1552046"/>
                </a:lnTo>
                <a:lnTo>
                  <a:pt x="212725" y="1574271"/>
                </a:lnTo>
                <a:lnTo>
                  <a:pt x="182827" y="1597290"/>
                </a:lnTo>
                <a:lnTo>
                  <a:pt x="153194" y="1620838"/>
                </a:lnTo>
                <a:lnTo>
                  <a:pt x="123296" y="1644650"/>
                </a:lnTo>
                <a:lnTo>
                  <a:pt x="93663" y="1669256"/>
                </a:lnTo>
                <a:lnTo>
                  <a:pt x="63765" y="1694656"/>
                </a:lnTo>
                <a:lnTo>
                  <a:pt x="34396" y="1720321"/>
                </a:lnTo>
                <a:lnTo>
                  <a:pt x="0" y="1720321"/>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782034"/>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3401625"/>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0437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I">
    <p:bg>
      <p:bgPr>
        <a:solidFill>
          <a:schemeClr val="accent5"/>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8427376-4CF0-4727-9521-A5F3D0EB721A}"/>
              </a:ext>
            </a:extLst>
          </p:cNvPr>
          <p:cNvSpPr>
            <a:spLocks/>
          </p:cNvSpPr>
          <p:nvPr userDrawn="1"/>
        </p:nvSpPr>
        <p:spPr bwMode="auto">
          <a:xfrm flipH="1">
            <a:off x="0" y="0"/>
            <a:ext cx="12192000" cy="6858000"/>
          </a:xfrm>
          <a:custGeom>
            <a:avLst/>
            <a:gdLst>
              <a:gd name="T0" fmla="*/ 27695 w 34966"/>
              <a:gd name="T1" fmla="*/ 0 h 21600"/>
              <a:gd name="T2" fmla="*/ 27695 w 34966"/>
              <a:gd name="T3" fmla="*/ 4534 h 21600"/>
              <a:gd name="T4" fmla="*/ 34966 w 34966"/>
              <a:gd name="T5" fmla="*/ 4534 h 21600"/>
              <a:gd name="T6" fmla="*/ 34966 w 34966"/>
              <a:gd name="T7" fmla="*/ 6458 h 21600"/>
              <a:gd name="T8" fmla="*/ 27695 w 34966"/>
              <a:gd name="T9" fmla="*/ 6458 h 21600"/>
              <a:gd name="T10" fmla="*/ 27695 w 34966"/>
              <a:gd name="T11" fmla="*/ 21600 h 21600"/>
              <a:gd name="T12" fmla="*/ 0 w 34966"/>
              <a:gd name="T13" fmla="*/ 21600 h 21600"/>
              <a:gd name="T14" fmla="*/ 0 w 34966"/>
              <a:gd name="T15" fmla="*/ 0 h 21600"/>
              <a:gd name="T16" fmla="*/ 27695 w 34966"/>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66" h="21600">
                <a:moveTo>
                  <a:pt x="27695" y="0"/>
                </a:moveTo>
                <a:lnTo>
                  <a:pt x="27695" y="4534"/>
                </a:lnTo>
                <a:lnTo>
                  <a:pt x="34966" y="4534"/>
                </a:lnTo>
                <a:lnTo>
                  <a:pt x="34966" y="6458"/>
                </a:lnTo>
                <a:lnTo>
                  <a:pt x="27695" y="6458"/>
                </a:lnTo>
                <a:lnTo>
                  <a:pt x="27695" y="21600"/>
                </a:lnTo>
                <a:lnTo>
                  <a:pt x="0" y="21600"/>
                </a:lnTo>
                <a:lnTo>
                  <a:pt x="0" y="0"/>
                </a:lnTo>
                <a:lnTo>
                  <a:pt x="27695"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3470988" y="1782034"/>
            <a:ext cx="5139612"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3470987" y="3401625"/>
            <a:ext cx="5139613"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57394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J">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4334D54-3BF1-491E-83B4-E927118A916A}"/>
              </a:ext>
            </a:extLst>
          </p:cNvPr>
          <p:cNvSpPr>
            <a:spLocks/>
          </p:cNvSpPr>
          <p:nvPr userDrawn="1"/>
        </p:nvSpPr>
        <p:spPr bwMode="auto">
          <a:xfrm>
            <a:off x="0" y="0"/>
            <a:ext cx="10233660" cy="6858000"/>
          </a:xfrm>
          <a:custGeom>
            <a:avLst/>
            <a:gdLst>
              <a:gd name="connsiteX0" fmla="*/ 0 w 10233660"/>
              <a:gd name="connsiteY0" fmla="*/ 0 h 6858000"/>
              <a:gd name="connsiteX1" fmla="*/ 10233660 w 10233660"/>
              <a:gd name="connsiteY1" fmla="*/ 0 h 6858000"/>
              <a:gd name="connsiteX2" fmla="*/ 10233660 w 10233660"/>
              <a:gd name="connsiteY2" fmla="*/ 6364737 h 6858000"/>
              <a:gd name="connsiteX3" fmla="*/ 10233221 w 10233660"/>
              <a:gd name="connsiteY3" fmla="*/ 6548120 h 6858000"/>
              <a:gd name="connsiteX4" fmla="*/ 10233660 w 10233660"/>
              <a:gd name="connsiteY4" fmla="*/ 6555744 h 6858000"/>
              <a:gd name="connsiteX5" fmla="*/ 10233660 w 10233660"/>
              <a:gd name="connsiteY5" fmla="*/ 6604232 h 6858000"/>
              <a:gd name="connsiteX6" fmla="*/ 10233221 w 10233660"/>
              <a:gd name="connsiteY6" fmla="*/ 6610985 h 6858000"/>
              <a:gd name="connsiteX7" fmla="*/ 10232261 w 10233660"/>
              <a:gd name="connsiteY7" fmla="*/ 6620828 h 6858000"/>
              <a:gd name="connsiteX8" fmla="*/ 10231301 w 10233660"/>
              <a:gd name="connsiteY8" fmla="*/ 6630035 h 6858000"/>
              <a:gd name="connsiteX9" fmla="*/ 10230021 w 10233660"/>
              <a:gd name="connsiteY9" fmla="*/ 6639243 h 6858000"/>
              <a:gd name="connsiteX10" fmla="*/ 10228421 w 10233660"/>
              <a:gd name="connsiteY10" fmla="*/ 6647815 h 6858000"/>
              <a:gd name="connsiteX11" fmla="*/ 10226502 w 10233660"/>
              <a:gd name="connsiteY11" fmla="*/ 6656705 h 6858000"/>
              <a:gd name="connsiteX12" fmla="*/ 10223942 w 10233660"/>
              <a:gd name="connsiteY12" fmla="*/ 6665278 h 6858000"/>
              <a:gd name="connsiteX13" fmla="*/ 10221382 w 10233660"/>
              <a:gd name="connsiteY13" fmla="*/ 6673215 h 6858000"/>
              <a:gd name="connsiteX14" fmla="*/ 10218822 w 10233660"/>
              <a:gd name="connsiteY14" fmla="*/ 6681153 h 6858000"/>
              <a:gd name="connsiteX15" fmla="*/ 10215942 w 10233660"/>
              <a:gd name="connsiteY15" fmla="*/ 6688773 h 6858000"/>
              <a:gd name="connsiteX16" fmla="*/ 10212742 w 10233660"/>
              <a:gd name="connsiteY16" fmla="*/ 6696393 h 6858000"/>
              <a:gd name="connsiteX17" fmla="*/ 10208903 w 10233660"/>
              <a:gd name="connsiteY17" fmla="*/ 6703695 h 6858000"/>
              <a:gd name="connsiteX18" fmla="*/ 10205063 w 10233660"/>
              <a:gd name="connsiteY18" fmla="*/ 6710363 h 6858000"/>
              <a:gd name="connsiteX19" fmla="*/ 10200903 w 10233660"/>
              <a:gd name="connsiteY19" fmla="*/ 6717348 h 6858000"/>
              <a:gd name="connsiteX20" fmla="*/ 10196424 w 10233660"/>
              <a:gd name="connsiteY20" fmla="*/ 6724015 h 6858000"/>
              <a:gd name="connsiteX21" fmla="*/ 10191304 w 10233660"/>
              <a:gd name="connsiteY21" fmla="*/ 6730683 h 6858000"/>
              <a:gd name="connsiteX22" fmla="*/ 10186504 w 10233660"/>
              <a:gd name="connsiteY22" fmla="*/ 6736715 h 6858000"/>
              <a:gd name="connsiteX23" fmla="*/ 10181065 w 10233660"/>
              <a:gd name="connsiteY23" fmla="*/ 6743065 h 6858000"/>
              <a:gd name="connsiteX24" fmla="*/ 10175305 w 10233660"/>
              <a:gd name="connsiteY24" fmla="*/ 6748780 h 6858000"/>
              <a:gd name="connsiteX25" fmla="*/ 10169545 w 10233660"/>
              <a:gd name="connsiteY25" fmla="*/ 6754178 h 6858000"/>
              <a:gd name="connsiteX26" fmla="*/ 10163146 w 10233660"/>
              <a:gd name="connsiteY26" fmla="*/ 6759893 h 6858000"/>
              <a:gd name="connsiteX27" fmla="*/ 10156426 w 10233660"/>
              <a:gd name="connsiteY27" fmla="*/ 6764973 h 6858000"/>
              <a:gd name="connsiteX28" fmla="*/ 10149707 w 10233660"/>
              <a:gd name="connsiteY28" fmla="*/ 6770053 h 6858000"/>
              <a:gd name="connsiteX29" fmla="*/ 10142347 w 10233660"/>
              <a:gd name="connsiteY29" fmla="*/ 6775133 h 6858000"/>
              <a:gd name="connsiteX30" fmla="*/ 10134668 w 10233660"/>
              <a:gd name="connsiteY30" fmla="*/ 6779578 h 6858000"/>
              <a:gd name="connsiteX31" fmla="*/ 10126668 w 10233660"/>
              <a:gd name="connsiteY31" fmla="*/ 6784340 h 6858000"/>
              <a:gd name="connsiteX32" fmla="*/ 10118669 w 10233660"/>
              <a:gd name="connsiteY32" fmla="*/ 6788785 h 6858000"/>
              <a:gd name="connsiteX33" fmla="*/ 10110029 w 10233660"/>
              <a:gd name="connsiteY33" fmla="*/ 6792913 h 6858000"/>
              <a:gd name="connsiteX34" fmla="*/ 10101390 w 10233660"/>
              <a:gd name="connsiteY34" fmla="*/ 6797040 h 6858000"/>
              <a:gd name="connsiteX35" fmla="*/ 10091791 w 10233660"/>
              <a:gd name="connsiteY35" fmla="*/ 6800850 h 6858000"/>
              <a:gd name="connsiteX36" fmla="*/ 10082191 w 10233660"/>
              <a:gd name="connsiteY36" fmla="*/ 6804660 h 6858000"/>
              <a:gd name="connsiteX37" fmla="*/ 10072592 w 10233660"/>
              <a:gd name="connsiteY37" fmla="*/ 6808153 h 6858000"/>
              <a:gd name="connsiteX38" fmla="*/ 10062033 w 10233660"/>
              <a:gd name="connsiteY38" fmla="*/ 6811645 h 6858000"/>
              <a:gd name="connsiteX39" fmla="*/ 10051473 w 10233660"/>
              <a:gd name="connsiteY39" fmla="*/ 6814820 h 6858000"/>
              <a:gd name="connsiteX40" fmla="*/ 10040594 w 10233660"/>
              <a:gd name="connsiteY40" fmla="*/ 6817678 h 6858000"/>
              <a:gd name="connsiteX41" fmla="*/ 10029395 w 10233660"/>
              <a:gd name="connsiteY41" fmla="*/ 6821170 h 6858000"/>
              <a:gd name="connsiteX42" fmla="*/ 10017556 w 10233660"/>
              <a:gd name="connsiteY42" fmla="*/ 6823710 h 6858000"/>
              <a:gd name="connsiteX43" fmla="*/ 10005717 w 10233660"/>
              <a:gd name="connsiteY43" fmla="*/ 6826568 h 6858000"/>
              <a:gd name="connsiteX44" fmla="*/ 9993557 w 10233660"/>
              <a:gd name="connsiteY44" fmla="*/ 6829108 h 6858000"/>
              <a:gd name="connsiteX45" fmla="*/ 9967639 w 10233660"/>
              <a:gd name="connsiteY45" fmla="*/ 6833553 h 6858000"/>
              <a:gd name="connsiteX46" fmla="*/ 9940121 w 10233660"/>
              <a:gd name="connsiteY46" fmla="*/ 6837998 h 6858000"/>
              <a:gd name="connsiteX47" fmla="*/ 9911323 w 10233660"/>
              <a:gd name="connsiteY47" fmla="*/ 6841808 h 6858000"/>
              <a:gd name="connsiteX48" fmla="*/ 9881565 w 10233660"/>
              <a:gd name="connsiteY48" fmla="*/ 6845300 h 6858000"/>
              <a:gd name="connsiteX49" fmla="*/ 9849567 w 10233660"/>
              <a:gd name="connsiteY49" fmla="*/ 6848158 h 6858000"/>
              <a:gd name="connsiteX50" fmla="*/ 9815970 w 10233660"/>
              <a:gd name="connsiteY50" fmla="*/ 6850698 h 6858000"/>
              <a:gd name="connsiteX51" fmla="*/ 9781092 w 10233660"/>
              <a:gd name="connsiteY51" fmla="*/ 6852920 h 6858000"/>
              <a:gd name="connsiteX52" fmla="*/ 9744614 w 10233660"/>
              <a:gd name="connsiteY52" fmla="*/ 6854825 h 6858000"/>
              <a:gd name="connsiteX53" fmla="*/ 9706537 w 10233660"/>
              <a:gd name="connsiteY53" fmla="*/ 6856095 h 6858000"/>
              <a:gd name="connsiteX54" fmla="*/ 9666860 w 10233660"/>
              <a:gd name="connsiteY54" fmla="*/ 6857365 h 6858000"/>
              <a:gd name="connsiteX55" fmla="*/ 9648301 w 10233660"/>
              <a:gd name="connsiteY55" fmla="*/ 6857683 h 6858000"/>
              <a:gd name="connsiteX56" fmla="*/ 9630062 w 10233660"/>
              <a:gd name="connsiteY56" fmla="*/ 6858000 h 6858000"/>
              <a:gd name="connsiteX57" fmla="*/ 9611824 w 10233660"/>
              <a:gd name="connsiteY57" fmla="*/ 6858000 h 6858000"/>
              <a:gd name="connsiteX58" fmla="*/ 9594225 w 10233660"/>
              <a:gd name="connsiteY58" fmla="*/ 6858000 h 6858000"/>
              <a:gd name="connsiteX59" fmla="*/ 9576626 w 10233660"/>
              <a:gd name="connsiteY59" fmla="*/ 6857683 h 6858000"/>
              <a:gd name="connsiteX60" fmla="*/ 9559667 w 10233660"/>
              <a:gd name="connsiteY60" fmla="*/ 6857048 h 6858000"/>
              <a:gd name="connsiteX61" fmla="*/ 9542708 w 10233660"/>
              <a:gd name="connsiteY61" fmla="*/ 6856095 h 6858000"/>
              <a:gd name="connsiteX62" fmla="*/ 9526389 w 10233660"/>
              <a:gd name="connsiteY62" fmla="*/ 6855143 h 6858000"/>
              <a:gd name="connsiteX63" fmla="*/ 9510070 w 10233660"/>
              <a:gd name="connsiteY63" fmla="*/ 6853873 h 6858000"/>
              <a:gd name="connsiteX64" fmla="*/ 9494072 w 10233660"/>
              <a:gd name="connsiteY64" fmla="*/ 6852603 h 6858000"/>
              <a:gd name="connsiteX65" fmla="*/ 9478393 w 10233660"/>
              <a:gd name="connsiteY65" fmla="*/ 6851015 h 6858000"/>
              <a:gd name="connsiteX66" fmla="*/ 9463034 w 10233660"/>
              <a:gd name="connsiteY66" fmla="*/ 6848793 h 6858000"/>
              <a:gd name="connsiteX67" fmla="*/ 9447995 w 10233660"/>
              <a:gd name="connsiteY67" fmla="*/ 6846888 h 6858000"/>
              <a:gd name="connsiteX68" fmla="*/ 9433276 w 10233660"/>
              <a:gd name="connsiteY68" fmla="*/ 6844665 h 6858000"/>
              <a:gd name="connsiteX69" fmla="*/ 9418557 w 10233660"/>
              <a:gd name="connsiteY69" fmla="*/ 6842125 h 6858000"/>
              <a:gd name="connsiteX70" fmla="*/ 9404478 w 10233660"/>
              <a:gd name="connsiteY70" fmla="*/ 6839268 h 6858000"/>
              <a:gd name="connsiteX71" fmla="*/ 9390399 w 10233660"/>
              <a:gd name="connsiteY71" fmla="*/ 6836410 h 6858000"/>
              <a:gd name="connsiteX72" fmla="*/ 9376960 w 10233660"/>
              <a:gd name="connsiteY72" fmla="*/ 6832918 h 6858000"/>
              <a:gd name="connsiteX73" fmla="*/ 9363840 w 10233660"/>
              <a:gd name="connsiteY73" fmla="*/ 6829743 h 6858000"/>
              <a:gd name="connsiteX74" fmla="*/ 9350721 w 10233660"/>
              <a:gd name="connsiteY74" fmla="*/ 6826250 h 6858000"/>
              <a:gd name="connsiteX75" fmla="*/ 9337922 w 10233660"/>
              <a:gd name="connsiteY75" fmla="*/ 6822440 h 6858000"/>
              <a:gd name="connsiteX76" fmla="*/ 9325443 w 10233660"/>
              <a:gd name="connsiteY76" fmla="*/ 6817995 h 6858000"/>
              <a:gd name="connsiteX77" fmla="*/ 9313284 w 10233660"/>
              <a:gd name="connsiteY77" fmla="*/ 6813868 h 6858000"/>
              <a:gd name="connsiteX78" fmla="*/ 9301445 w 10233660"/>
              <a:gd name="connsiteY78" fmla="*/ 6809423 h 6858000"/>
              <a:gd name="connsiteX79" fmla="*/ 9289925 w 10233660"/>
              <a:gd name="connsiteY79" fmla="*/ 6804660 h 6858000"/>
              <a:gd name="connsiteX80" fmla="*/ 9278406 w 10233660"/>
              <a:gd name="connsiteY80" fmla="*/ 6799263 h 6858000"/>
              <a:gd name="connsiteX81" fmla="*/ 9267527 w 10233660"/>
              <a:gd name="connsiteY81" fmla="*/ 6794183 h 6858000"/>
              <a:gd name="connsiteX82" fmla="*/ 9256968 w 10233660"/>
              <a:gd name="connsiteY82" fmla="*/ 6788785 h 6858000"/>
              <a:gd name="connsiteX83" fmla="*/ 9246408 w 10233660"/>
              <a:gd name="connsiteY83" fmla="*/ 6782753 h 6858000"/>
              <a:gd name="connsiteX84" fmla="*/ 9236169 w 10233660"/>
              <a:gd name="connsiteY84" fmla="*/ 6777038 h 6858000"/>
              <a:gd name="connsiteX85" fmla="*/ 9226570 w 10233660"/>
              <a:gd name="connsiteY85" fmla="*/ 6770688 h 6858000"/>
              <a:gd name="connsiteX86" fmla="*/ 9216970 w 10233660"/>
              <a:gd name="connsiteY86" fmla="*/ 6764338 h 6858000"/>
              <a:gd name="connsiteX87" fmla="*/ 9208011 w 10233660"/>
              <a:gd name="connsiteY87" fmla="*/ 6757670 h 6858000"/>
              <a:gd name="connsiteX88" fmla="*/ 9199052 w 10233660"/>
              <a:gd name="connsiteY88" fmla="*/ 6750685 h 6858000"/>
              <a:gd name="connsiteX89" fmla="*/ 9190092 w 10233660"/>
              <a:gd name="connsiteY89" fmla="*/ 6743700 h 6858000"/>
              <a:gd name="connsiteX90" fmla="*/ 9182093 w 10233660"/>
              <a:gd name="connsiteY90" fmla="*/ 6736080 h 6858000"/>
              <a:gd name="connsiteX91" fmla="*/ 9173773 w 10233660"/>
              <a:gd name="connsiteY91" fmla="*/ 6728460 h 6858000"/>
              <a:gd name="connsiteX92" fmla="*/ 9166094 w 10233660"/>
              <a:gd name="connsiteY92" fmla="*/ 6720523 h 6858000"/>
              <a:gd name="connsiteX93" fmla="*/ 9158414 w 10233660"/>
              <a:gd name="connsiteY93" fmla="*/ 6712268 h 6858000"/>
              <a:gd name="connsiteX94" fmla="*/ 9151375 w 10233660"/>
              <a:gd name="connsiteY94" fmla="*/ 6703695 h 6858000"/>
              <a:gd name="connsiteX95" fmla="*/ 9144655 w 10233660"/>
              <a:gd name="connsiteY95" fmla="*/ 6694805 h 6858000"/>
              <a:gd name="connsiteX96" fmla="*/ 9137936 w 10233660"/>
              <a:gd name="connsiteY96" fmla="*/ 6686233 h 6858000"/>
              <a:gd name="connsiteX97" fmla="*/ 9131856 w 10233660"/>
              <a:gd name="connsiteY97" fmla="*/ 6676708 h 6858000"/>
              <a:gd name="connsiteX98" fmla="*/ 9125777 w 10233660"/>
              <a:gd name="connsiteY98" fmla="*/ 6667500 h 6858000"/>
              <a:gd name="connsiteX99" fmla="*/ 9120017 w 10233660"/>
              <a:gd name="connsiteY99" fmla="*/ 6657658 h 6858000"/>
              <a:gd name="connsiteX100" fmla="*/ 9114897 w 10233660"/>
              <a:gd name="connsiteY100" fmla="*/ 6647498 h 6858000"/>
              <a:gd name="connsiteX101" fmla="*/ 9109458 w 10233660"/>
              <a:gd name="connsiteY101" fmla="*/ 6637655 h 6858000"/>
              <a:gd name="connsiteX102" fmla="*/ 9104658 w 10233660"/>
              <a:gd name="connsiteY102" fmla="*/ 6626860 h 6858000"/>
              <a:gd name="connsiteX103" fmla="*/ 9100178 w 10233660"/>
              <a:gd name="connsiteY103" fmla="*/ 6616065 h 6858000"/>
              <a:gd name="connsiteX104" fmla="*/ 9095699 w 10233660"/>
              <a:gd name="connsiteY104" fmla="*/ 6605270 h 6858000"/>
              <a:gd name="connsiteX105" fmla="*/ 9091859 w 10233660"/>
              <a:gd name="connsiteY105" fmla="*/ 6593840 h 6858000"/>
              <a:gd name="connsiteX106" fmla="*/ 9088339 w 10233660"/>
              <a:gd name="connsiteY106" fmla="*/ 6582410 h 6858000"/>
              <a:gd name="connsiteX107" fmla="*/ 9085139 w 10233660"/>
              <a:gd name="connsiteY107" fmla="*/ 6570345 h 6858000"/>
              <a:gd name="connsiteX108" fmla="*/ 9081940 w 10233660"/>
              <a:gd name="connsiteY108" fmla="*/ 6558598 h 6858000"/>
              <a:gd name="connsiteX109" fmla="*/ 9079060 w 10233660"/>
              <a:gd name="connsiteY109" fmla="*/ 6545898 h 6858000"/>
              <a:gd name="connsiteX110" fmla="*/ 9076500 w 10233660"/>
              <a:gd name="connsiteY110" fmla="*/ 6533198 h 6858000"/>
              <a:gd name="connsiteX111" fmla="*/ 9074260 w 10233660"/>
              <a:gd name="connsiteY111" fmla="*/ 6520180 h 6858000"/>
              <a:gd name="connsiteX112" fmla="*/ 9072340 w 10233660"/>
              <a:gd name="connsiteY112" fmla="*/ 6507163 h 6858000"/>
              <a:gd name="connsiteX113" fmla="*/ 9071060 w 10233660"/>
              <a:gd name="connsiteY113" fmla="*/ 6493828 h 6858000"/>
              <a:gd name="connsiteX114" fmla="*/ 9069781 w 10233660"/>
              <a:gd name="connsiteY114" fmla="*/ 6480175 h 6858000"/>
              <a:gd name="connsiteX115" fmla="*/ 9068501 w 10233660"/>
              <a:gd name="connsiteY115" fmla="*/ 6465888 h 6858000"/>
              <a:gd name="connsiteX116" fmla="*/ 9067861 w 10233660"/>
              <a:gd name="connsiteY116" fmla="*/ 6451600 h 6858000"/>
              <a:gd name="connsiteX117" fmla="*/ 9067541 w 10233660"/>
              <a:gd name="connsiteY117" fmla="*/ 6436995 h 6858000"/>
              <a:gd name="connsiteX118" fmla="*/ 9067221 w 10233660"/>
              <a:gd name="connsiteY118" fmla="*/ 6422073 h 6858000"/>
              <a:gd name="connsiteX119" fmla="*/ 9067221 w 10233660"/>
              <a:gd name="connsiteY119" fmla="*/ 5334000 h 6858000"/>
              <a:gd name="connsiteX120" fmla="*/ 0 w 10233660"/>
              <a:gd name="connsiteY120" fmla="*/ 533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0233660" h="6858000">
                <a:moveTo>
                  <a:pt x="0" y="0"/>
                </a:moveTo>
                <a:lnTo>
                  <a:pt x="10233660" y="0"/>
                </a:lnTo>
                <a:lnTo>
                  <a:pt x="10233660" y="6364737"/>
                </a:lnTo>
                <a:lnTo>
                  <a:pt x="10233221" y="6548120"/>
                </a:lnTo>
                <a:lnTo>
                  <a:pt x="10233660" y="6555744"/>
                </a:lnTo>
                <a:lnTo>
                  <a:pt x="10233660" y="6604232"/>
                </a:lnTo>
                <a:lnTo>
                  <a:pt x="10233221" y="6610985"/>
                </a:lnTo>
                <a:lnTo>
                  <a:pt x="10232261" y="6620828"/>
                </a:lnTo>
                <a:lnTo>
                  <a:pt x="10231301" y="6630035"/>
                </a:lnTo>
                <a:lnTo>
                  <a:pt x="10230021" y="6639243"/>
                </a:lnTo>
                <a:lnTo>
                  <a:pt x="10228421" y="6647815"/>
                </a:lnTo>
                <a:lnTo>
                  <a:pt x="10226502" y="6656705"/>
                </a:lnTo>
                <a:lnTo>
                  <a:pt x="10223942" y="6665278"/>
                </a:lnTo>
                <a:lnTo>
                  <a:pt x="10221382" y="6673215"/>
                </a:lnTo>
                <a:lnTo>
                  <a:pt x="10218822" y="6681153"/>
                </a:lnTo>
                <a:lnTo>
                  <a:pt x="10215942" y="6688773"/>
                </a:lnTo>
                <a:lnTo>
                  <a:pt x="10212742" y="6696393"/>
                </a:lnTo>
                <a:lnTo>
                  <a:pt x="10208903" y="6703695"/>
                </a:lnTo>
                <a:lnTo>
                  <a:pt x="10205063" y="6710363"/>
                </a:lnTo>
                <a:lnTo>
                  <a:pt x="10200903" y="6717348"/>
                </a:lnTo>
                <a:lnTo>
                  <a:pt x="10196424" y="6724015"/>
                </a:lnTo>
                <a:lnTo>
                  <a:pt x="10191304" y="6730683"/>
                </a:lnTo>
                <a:lnTo>
                  <a:pt x="10186504" y="6736715"/>
                </a:lnTo>
                <a:lnTo>
                  <a:pt x="10181065" y="6743065"/>
                </a:lnTo>
                <a:lnTo>
                  <a:pt x="10175305" y="6748780"/>
                </a:lnTo>
                <a:lnTo>
                  <a:pt x="10169545" y="6754178"/>
                </a:lnTo>
                <a:lnTo>
                  <a:pt x="10163146" y="6759893"/>
                </a:lnTo>
                <a:lnTo>
                  <a:pt x="10156426" y="6764973"/>
                </a:lnTo>
                <a:lnTo>
                  <a:pt x="10149707" y="6770053"/>
                </a:lnTo>
                <a:lnTo>
                  <a:pt x="10142347" y="6775133"/>
                </a:lnTo>
                <a:lnTo>
                  <a:pt x="10134668" y="6779578"/>
                </a:lnTo>
                <a:lnTo>
                  <a:pt x="10126668" y="6784340"/>
                </a:lnTo>
                <a:lnTo>
                  <a:pt x="10118669" y="6788785"/>
                </a:lnTo>
                <a:lnTo>
                  <a:pt x="10110029" y="6792913"/>
                </a:lnTo>
                <a:lnTo>
                  <a:pt x="10101390" y="6797040"/>
                </a:lnTo>
                <a:lnTo>
                  <a:pt x="10091791" y="6800850"/>
                </a:lnTo>
                <a:lnTo>
                  <a:pt x="10082191" y="6804660"/>
                </a:lnTo>
                <a:lnTo>
                  <a:pt x="10072592" y="6808153"/>
                </a:lnTo>
                <a:lnTo>
                  <a:pt x="10062033" y="6811645"/>
                </a:lnTo>
                <a:lnTo>
                  <a:pt x="10051473" y="6814820"/>
                </a:lnTo>
                <a:lnTo>
                  <a:pt x="10040594" y="6817678"/>
                </a:lnTo>
                <a:lnTo>
                  <a:pt x="10029395" y="6821170"/>
                </a:lnTo>
                <a:lnTo>
                  <a:pt x="10017556" y="6823710"/>
                </a:lnTo>
                <a:lnTo>
                  <a:pt x="10005717" y="6826568"/>
                </a:lnTo>
                <a:lnTo>
                  <a:pt x="9993557" y="6829108"/>
                </a:lnTo>
                <a:lnTo>
                  <a:pt x="9967639" y="6833553"/>
                </a:lnTo>
                <a:lnTo>
                  <a:pt x="9940121" y="6837998"/>
                </a:lnTo>
                <a:lnTo>
                  <a:pt x="9911323" y="6841808"/>
                </a:lnTo>
                <a:lnTo>
                  <a:pt x="9881565" y="6845300"/>
                </a:lnTo>
                <a:lnTo>
                  <a:pt x="9849567" y="6848158"/>
                </a:lnTo>
                <a:lnTo>
                  <a:pt x="9815970" y="6850698"/>
                </a:lnTo>
                <a:lnTo>
                  <a:pt x="9781092" y="6852920"/>
                </a:lnTo>
                <a:lnTo>
                  <a:pt x="9744614" y="6854825"/>
                </a:lnTo>
                <a:lnTo>
                  <a:pt x="9706537" y="6856095"/>
                </a:lnTo>
                <a:lnTo>
                  <a:pt x="9666860" y="6857365"/>
                </a:lnTo>
                <a:lnTo>
                  <a:pt x="9648301" y="6857683"/>
                </a:lnTo>
                <a:lnTo>
                  <a:pt x="9630062" y="6858000"/>
                </a:lnTo>
                <a:lnTo>
                  <a:pt x="9611824" y="6858000"/>
                </a:lnTo>
                <a:lnTo>
                  <a:pt x="9594225" y="6858000"/>
                </a:lnTo>
                <a:lnTo>
                  <a:pt x="9576626" y="6857683"/>
                </a:lnTo>
                <a:lnTo>
                  <a:pt x="9559667" y="6857048"/>
                </a:lnTo>
                <a:lnTo>
                  <a:pt x="9542708" y="6856095"/>
                </a:lnTo>
                <a:lnTo>
                  <a:pt x="9526389" y="6855143"/>
                </a:lnTo>
                <a:lnTo>
                  <a:pt x="9510070" y="6853873"/>
                </a:lnTo>
                <a:lnTo>
                  <a:pt x="9494072" y="6852603"/>
                </a:lnTo>
                <a:lnTo>
                  <a:pt x="9478393" y="6851015"/>
                </a:lnTo>
                <a:lnTo>
                  <a:pt x="9463034" y="6848793"/>
                </a:lnTo>
                <a:lnTo>
                  <a:pt x="9447995" y="6846888"/>
                </a:lnTo>
                <a:lnTo>
                  <a:pt x="9433276" y="6844665"/>
                </a:lnTo>
                <a:lnTo>
                  <a:pt x="9418557" y="6842125"/>
                </a:lnTo>
                <a:lnTo>
                  <a:pt x="9404478" y="6839268"/>
                </a:lnTo>
                <a:lnTo>
                  <a:pt x="9390399" y="6836410"/>
                </a:lnTo>
                <a:lnTo>
                  <a:pt x="9376960" y="6832918"/>
                </a:lnTo>
                <a:lnTo>
                  <a:pt x="9363840" y="6829743"/>
                </a:lnTo>
                <a:lnTo>
                  <a:pt x="9350721" y="6826250"/>
                </a:lnTo>
                <a:lnTo>
                  <a:pt x="9337922" y="6822440"/>
                </a:lnTo>
                <a:lnTo>
                  <a:pt x="9325443" y="6817995"/>
                </a:lnTo>
                <a:lnTo>
                  <a:pt x="9313284" y="6813868"/>
                </a:lnTo>
                <a:lnTo>
                  <a:pt x="9301445" y="6809423"/>
                </a:lnTo>
                <a:lnTo>
                  <a:pt x="9289925" y="6804660"/>
                </a:lnTo>
                <a:lnTo>
                  <a:pt x="9278406" y="6799263"/>
                </a:lnTo>
                <a:lnTo>
                  <a:pt x="9267527" y="6794183"/>
                </a:lnTo>
                <a:lnTo>
                  <a:pt x="9256968" y="6788785"/>
                </a:lnTo>
                <a:lnTo>
                  <a:pt x="9246408" y="6782753"/>
                </a:lnTo>
                <a:lnTo>
                  <a:pt x="9236169" y="6777038"/>
                </a:lnTo>
                <a:lnTo>
                  <a:pt x="9226570" y="6770688"/>
                </a:lnTo>
                <a:lnTo>
                  <a:pt x="9216970" y="6764338"/>
                </a:lnTo>
                <a:lnTo>
                  <a:pt x="9208011" y="6757670"/>
                </a:lnTo>
                <a:lnTo>
                  <a:pt x="9199052" y="6750685"/>
                </a:lnTo>
                <a:lnTo>
                  <a:pt x="9190092" y="6743700"/>
                </a:lnTo>
                <a:lnTo>
                  <a:pt x="9182093" y="6736080"/>
                </a:lnTo>
                <a:lnTo>
                  <a:pt x="9173773" y="6728460"/>
                </a:lnTo>
                <a:lnTo>
                  <a:pt x="9166094" y="6720523"/>
                </a:lnTo>
                <a:lnTo>
                  <a:pt x="9158414" y="6712268"/>
                </a:lnTo>
                <a:lnTo>
                  <a:pt x="9151375" y="6703695"/>
                </a:lnTo>
                <a:lnTo>
                  <a:pt x="9144655" y="6694805"/>
                </a:lnTo>
                <a:lnTo>
                  <a:pt x="9137936" y="6686233"/>
                </a:lnTo>
                <a:lnTo>
                  <a:pt x="9131856" y="6676708"/>
                </a:lnTo>
                <a:lnTo>
                  <a:pt x="9125777" y="6667500"/>
                </a:lnTo>
                <a:lnTo>
                  <a:pt x="9120017" y="6657658"/>
                </a:lnTo>
                <a:lnTo>
                  <a:pt x="9114897" y="6647498"/>
                </a:lnTo>
                <a:lnTo>
                  <a:pt x="9109458" y="6637655"/>
                </a:lnTo>
                <a:lnTo>
                  <a:pt x="9104658" y="6626860"/>
                </a:lnTo>
                <a:lnTo>
                  <a:pt x="9100178" y="6616065"/>
                </a:lnTo>
                <a:lnTo>
                  <a:pt x="9095699" y="6605270"/>
                </a:lnTo>
                <a:lnTo>
                  <a:pt x="9091859" y="6593840"/>
                </a:lnTo>
                <a:lnTo>
                  <a:pt x="9088339" y="6582410"/>
                </a:lnTo>
                <a:lnTo>
                  <a:pt x="9085139" y="6570345"/>
                </a:lnTo>
                <a:lnTo>
                  <a:pt x="9081940" y="6558598"/>
                </a:lnTo>
                <a:lnTo>
                  <a:pt x="9079060" y="6545898"/>
                </a:lnTo>
                <a:lnTo>
                  <a:pt x="9076500" y="6533198"/>
                </a:lnTo>
                <a:lnTo>
                  <a:pt x="9074260" y="6520180"/>
                </a:lnTo>
                <a:lnTo>
                  <a:pt x="9072340" y="6507163"/>
                </a:lnTo>
                <a:lnTo>
                  <a:pt x="9071060" y="6493828"/>
                </a:lnTo>
                <a:lnTo>
                  <a:pt x="9069781" y="6480175"/>
                </a:lnTo>
                <a:lnTo>
                  <a:pt x="9068501" y="6465888"/>
                </a:lnTo>
                <a:lnTo>
                  <a:pt x="9067861" y="6451600"/>
                </a:lnTo>
                <a:lnTo>
                  <a:pt x="9067541" y="6436995"/>
                </a:lnTo>
                <a:lnTo>
                  <a:pt x="9067221" y="6422073"/>
                </a:lnTo>
                <a:lnTo>
                  <a:pt x="9067221" y="5334000"/>
                </a:lnTo>
                <a:lnTo>
                  <a:pt x="0" y="5334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838200" y="1782034"/>
            <a:ext cx="7315200"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838200" y="3401625"/>
            <a:ext cx="7315202"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8891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K">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B20EBCB-CC30-433C-9D19-74257FC8E773}"/>
              </a:ext>
            </a:extLst>
          </p:cNvPr>
          <p:cNvSpPr>
            <a:spLocks/>
          </p:cNvSpPr>
          <p:nvPr userDrawn="1"/>
        </p:nvSpPr>
        <p:spPr bwMode="auto">
          <a:xfrm>
            <a:off x="4492625" y="0"/>
            <a:ext cx="7699375" cy="6858001"/>
          </a:xfrm>
          <a:custGeom>
            <a:avLst/>
            <a:gdLst>
              <a:gd name="connsiteX0" fmla="*/ 386430 w 7699375"/>
              <a:gd name="connsiteY0" fmla="*/ 5091113 h 6858001"/>
              <a:gd name="connsiteX1" fmla="*/ 1484313 w 7699375"/>
              <a:gd name="connsiteY1" fmla="*/ 6858001 h 6858001"/>
              <a:gd name="connsiteX2" fmla="*/ 0 w 7699375"/>
              <a:gd name="connsiteY2" fmla="*/ 6858001 h 6858001"/>
              <a:gd name="connsiteX3" fmla="*/ 0 w 7699375"/>
              <a:gd name="connsiteY3" fmla="*/ 5447983 h 6858001"/>
              <a:gd name="connsiteX4" fmla="*/ 0 w 7699375"/>
              <a:gd name="connsiteY4" fmla="*/ 0 h 6858001"/>
              <a:gd name="connsiteX5" fmla="*/ 7699375 w 7699375"/>
              <a:gd name="connsiteY5" fmla="*/ 0 h 6858001"/>
              <a:gd name="connsiteX6" fmla="*/ 7699375 w 7699375"/>
              <a:gd name="connsiteY6" fmla="*/ 6858000 h 6858001"/>
              <a:gd name="connsiteX7" fmla="*/ 3846777 w 7699375"/>
              <a:gd name="connsiteY7" fmla="*/ 6858000 h 6858001"/>
              <a:gd name="connsiteX8" fmla="*/ 1816365 w 7699375"/>
              <a:gd name="connsiteY8" fmla="*/ 3911071 h 6858001"/>
              <a:gd name="connsiteX9" fmla="*/ 4076171 w 7699375"/>
              <a:gd name="connsiteY9" fmla="*/ 1680633 h 6858001"/>
              <a:gd name="connsiteX10" fmla="*/ 1587500 w 7699375"/>
              <a:gd name="connsiteY10" fmla="*/ 1680633 h 6858001"/>
              <a:gd name="connsiteX11" fmla="*/ 28575 w 7699375"/>
              <a:gd name="connsiteY11" fmla="*/ 3534304 h 6858001"/>
              <a:gd name="connsiteX12" fmla="*/ 0 w 7699375"/>
              <a:gd name="connsiteY12" fmla="*/ 353430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9375" h="6858001">
                <a:moveTo>
                  <a:pt x="386430" y="5091113"/>
                </a:moveTo>
                <a:lnTo>
                  <a:pt x="1484313" y="6858001"/>
                </a:lnTo>
                <a:lnTo>
                  <a:pt x="0" y="6858001"/>
                </a:lnTo>
                <a:lnTo>
                  <a:pt x="0" y="5447983"/>
                </a:lnTo>
                <a:close/>
                <a:moveTo>
                  <a:pt x="0" y="0"/>
                </a:moveTo>
                <a:lnTo>
                  <a:pt x="7699375" y="0"/>
                </a:lnTo>
                <a:lnTo>
                  <a:pt x="7699375" y="6858000"/>
                </a:lnTo>
                <a:lnTo>
                  <a:pt x="3846777" y="6858000"/>
                </a:lnTo>
                <a:lnTo>
                  <a:pt x="1816365" y="3911071"/>
                </a:lnTo>
                <a:lnTo>
                  <a:pt x="4076171" y="1680633"/>
                </a:lnTo>
                <a:lnTo>
                  <a:pt x="1587500" y="1680633"/>
                </a:lnTo>
                <a:lnTo>
                  <a:pt x="28575" y="3534304"/>
                </a:lnTo>
                <a:lnTo>
                  <a:pt x="0" y="3534304"/>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4767943" y="85595"/>
            <a:ext cx="7044612" cy="1360033"/>
          </a:xfrm>
        </p:spPr>
        <p:txBody>
          <a:bodyPr anchor="b"/>
          <a:lstStyle>
            <a:lvl1pPr algn="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8537509" y="1684793"/>
            <a:ext cx="3275045" cy="1172692"/>
          </a:xfrm>
        </p:spPr>
        <p:txBody>
          <a:bodyPr/>
          <a:lstStyle>
            <a:lvl1pPr marL="0" indent="0" algn="r">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6609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L">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10BAA5-66AA-4524-8BEF-74CD5504B86C}"/>
              </a:ext>
            </a:extLst>
          </p:cNvPr>
          <p:cNvSpPr>
            <a:spLocks noChangeArrowheads="1"/>
          </p:cNvSpPr>
          <p:nvPr userDrawn="1"/>
        </p:nvSpPr>
        <p:spPr bwMode="auto">
          <a:xfrm>
            <a:off x="1855304" y="0"/>
            <a:ext cx="10336695" cy="5791201"/>
          </a:xfrm>
          <a:prstGeom prst="rect">
            <a:avLst/>
          </a:pr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9" name="Title 1">
            <a:extLst>
              <a:ext uri="{FF2B5EF4-FFF2-40B4-BE49-F238E27FC236}">
                <a16:creationId xmlns:a16="http://schemas.microsoft.com/office/drawing/2014/main" id="{47CA0431-C1F1-4064-A11A-FA1B09FD820C}"/>
              </a:ext>
            </a:extLst>
          </p:cNvPr>
          <p:cNvSpPr>
            <a:spLocks noGrp="1"/>
          </p:cNvSpPr>
          <p:nvPr>
            <p:ph type="title"/>
          </p:nvPr>
        </p:nvSpPr>
        <p:spPr>
          <a:xfrm>
            <a:off x="3152192" y="1782034"/>
            <a:ext cx="7315200"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3" name="Text Placeholder 2">
            <a:extLst>
              <a:ext uri="{FF2B5EF4-FFF2-40B4-BE49-F238E27FC236}">
                <a16:creationId xmlns:a16="http://schemas.microsoft.com/office/drawing/2014/main" id="{1D4784EF-6654-4A83-BCEB-39C872A0424B}"/>
              </a:ext>
            </a:extLst>
          </p:cNvPr>
          <p:cNvSpPr>
            <a:spLocks noGrp="1"/>
          </p:cNvSpPr>
          <p:nvPr>
            <p:ph type="body" idx="1"/>
          </p:nvPr>
        </p:nvSpPr>
        <p:spPr>
          <a:xfrm>
            <a:off x="3152192" y="3401625"/>
            <a:ext cx="7315202"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55384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M">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8F3F1DE-8C7E-4AF4-B9F9-29CD22DE5545}"/>
              </a:ext>
            </a:extLst>
          </p:cNvPr>
          <p:cNvSpPr>
            <a:spLocks noChangeArrowheads="1"/>
          </p:cNvSpPr>
          <p:nvPr userDrawn="1"/>
        </p:nvSpPr>
        <p:spPr bwMode="auto">
          <a:xfrm>
            <a:off x="2051050" y="0"/>
            <a:ext cx="10140950" cy="6858000"/>
          </a:xfrm>
          <a:custGeom>
            <a:avLst/>
            <a:gdLst>
              <a:gd name="connsiteX0" fmla="*/ 4376542 w 10140950"/>
              <a:gd name="connsiteY0" fmla="*/ 2498725 h 6858000"/>
              <a:gd name="connsiteX1" fmla="*/ 4396847 w 10140950"/>
              <a:gd name="connsiteY1" fmla="*/ 2498725 h 6858000"/>
              <a:gd name="connsiteX2" fmla="*/ 4416517 w 10140950"/>
              <a:gd name="connsiteY2" fmla="*/ 2499043 h 6858000"/>
              <a:gd name="connsiteX3" fmla="*/ 4435871 w 10140950"/>
              <a:gd name="connsiteY3" fmla="*/ 2499360 h 6858000"/>
              <a:gd name="connsiteX4" fmla="*/ 4454589 w 10140950"/>
              <a:gd name="connsiteY4" fmla="*/ 2500312 h 6858000"/>
              <a:gd name="connsiteX5" fmla="*/ 4473308 w 10140950"/>
              <a:gd name="connsiteY5" fmla="*/ 2501900 h 6858000"/>
              <a:gd name="connsiteX6" fmla="*/ 4491075 w 10140950"/>
              <a:gd name="connsiteY6" fmla="*/ 2503169 h 6858000"/>
              <a:gd name="connsiteX7" fmla="*/ 4508841 w 10140950"/>
              <a:gd name="connsiteY7" fmla="*/ 2505392 h 6858000"/>
              <a:gd name="connsiteX8" fmla="*/ 4525656 w 10140950"/>
              <a:gd name="connsiteY8" fmla="*/ 2507614 h 6858000"/>
              <a:gd name="connsiteX9" fmla="*/ 4542789 w 10140950"/>
              <a:gd name="connsiteY9" fmla="*/ 2510153 h 6858000"/>
              <a:gd name="connsiteX10" fmla="*/ 4559286 w 10140950"/>
              <a:gd name="connsiteY10" fmla="*/ 2513328 h 6858000"/>
              <a:gd name="connsiteX11" fmla="*/ 4575150 w 10140950"/>
              <a:gd name="connsiteY11" fmla="*/ 2516503 h 6858000"/>
              <a:gd name="connsiteX12" fmla="*/ 4590696 w 10140950"/>
              <a:gd name="connsiteY12" fmla="*/ 2519995 h 6858000"/>
              <a:gd name="connsiteX13" fmla="*/ 4606242 w 10140950"/>
              <a:gd name="connsiteY13" fmla="*/ 2523804 h 6858000"/>
              <a:gd name="connsiteX14" fmla="*/ 4620836 w 10140950"/>
              <a:gd name="connsiteY14" fmla="*/ 2528249 h 6858000"/>
              <a:gd name="connsiteX15" fmla="*/ 4635430 w 10140950"/>
              <a:gd name="connsiteY15" fmla="*/ 2532375 h 6858000"/>
              <a:gd name="connsiteX16" fmla="*/ 4649707 w 10140950"/>
              <a:gd name="connsiteY16" fmla="*/ 2537137 h 6858000"/>
              <a:gd name="connsiteX17" fmla="*/ 4663349 w 10140950"/>
              <a:gd name="connsiteY17" fmla="*/ 2542216 h 6858000"/>
              <a:gd name="connsiteX18" fmla="*/ 4676674 w 10140950"/>
              <a:gd name="connsiteY18" fmla="*/ 2547614 h 6858000"/>
              <a:gd name="connsiteX19" fmla="*/ 4689682 w 10140950"/>
              <a:gd name="connsiteY19" fmla="*/ 2553010 h 6858000"/>
              <a:gd name="connsiteX20" fmla="*/ 4702373 w 10140950"/>
              <a:gd name="connsiteY20" fmla="*/ 2558724 h 6858000"/>
              <a:gd name="connsiteX21" fmla="*/ 4714429 w 10140950"/>
              <a:gd name="connsiteY21" fmla="*/ 2565073 h 6858000"/>
              <a:gd name="connsiteX22" fmla="*/ 4726802 w 10140950"/>
              <a:gd name="connsiteY22" fmla="*/ 2571422 h 6858000"/>
              <a:gd name="connsiteX23" fmla="*/ 4738224 w 10140950"/>
              <a:gd name="connsiteY23" fmla="*/ 2577771 h 6858000"/>
              <a:gd name="connsiteX24" fmla="*/ 4749645 w 10140950"/>
              <a:gd name="connsiteY24" fmla="*/ 2584755 h 6858000"/>
              <a:gd name="connsiteX25" fmla="*/ 4760749 w 10140950"/>
              <a:gd name="connsiteY25" fmla="*/ 2592057 h 6858000"/>
              <a:gd name="connsiteX26" fmla="*/ 4771219 w 10140950"/>
              <a:gd name="connsiteY26" fmla="*/ 2599041 h 6858000"/>
              <a:gd name="connsiteX27" fmla="*/ 4781689 w 10140950"/>
              <a:gd name="connsiteY27" fmla="*/ 2606659 h 6858000"/>
              <a:gd name="connsiteX28" fmla="*/ 4791524 w 10140950"/>
              <a:gd name="connsiteY28" fmla="*/ 2614596 h 6858000"/>
              <a:gd name="connsiteX29" fmla="*/ 4801042 w 10140950"/>
              <a:gd name="connsiteY29" fmla="*/ 2622532 h 6858000"/>
              <a:gd name="connsiteX30" fmla="*/ 4810243 w 10140950"/>
              <a:gd name="connsiteY30" fmla="*/ 2630786 h 6858000"/>
              <a:gd name="connsiteX31" fmla="*/ 4819761 w 10140950"/>
              <a:gd name="connsiteY31" fmla="*/ 2639040 h 6858000"/>
              <a:gd name="connsiteX32" fmla="*/ 4828327 w 10140950"/>
              <a:gd name="connsiteY32" fmla="*/ 2647929 h 6858000"/>
              <a:gd name="connsiteX33" fmla="*/ 4836576 w 10140950"/>
              <a:gd name="connsiteY33" fmla="*/ 2656817 h 6858000"/>
              <a:gd name="connsiteX34" fmla="*/ 4844824 w 10140950"/>
              <a:gd name="connsiteY34" fmla="*/ 2666023 h 6858000"/>
              <a:gd name="connsiteX35" fmla="*/ 4852756 w 10140950"/>
              <a:gd name="connsiteY35" fmla="*/ 2674912 h 6858000"/>
              <a:gd name="connsiteX36" fmla="*/ 4860370 w 10140950"/>
              <a:gd name="connsiteY36" fmla="*/ 2684753 h 6858000"/>
              <a:gd name="connsiteX37" fmla="*/ 4867667 w 10140950"/>
              <a:gd name="connsiteY37" fmla="*/ 2693959 h 6858000"/>
              <a:gd name="connsiteX38" fmla="*/ 4874647 w 10140950"/>
              <a:gd name="connsiteY38" fmla="*/ 2704118 h 6858000"/>
              <a:gd name="connsiteX39" fmla="*/ 4881310 w 10140950"/>
              <a:gd name="connsiteY39" fmla="*/ 2713959 h 6858000"/>
              <a:gd name="connsiteX40" fmla="*/ 4887972 w 10140950"/>
              <a:gd name="connsiteY40" fmla="*/ 2724118 h 6858000"/>
              <a:gd name="connsiteX41" fmla="*/ 4894000 w 10140950"/>
              <a:gd name="connsiteY41" fmla="*/ 2734276 h 6858000"/>
              <a:gd name="connsiteX42" fmla="*/ 4899711 w 10140950"/>
              <a:gd name="connsiteY42" fmla="*/ 2744752 h 6858000"/>
              <a:gd name="connsiteX43" fmla="*/ 4905422 w 10140950"/>
              <a:gd name="connsiteY43" fmla="*/ 2755545 h 6858000"/>
              <a:gd name="connsiteX44" fmla="*/ 4910815 w 10140950"/>
              <a:gd name="connsiteY44" fmla="*/ 2766339 h 6858000"/>
              <a:gd name="connsiteX45" fmla="*/ 4915892 w 10140950"/>
              <a:gd name="connsiteY45" fmla="*/ 2777133 h 6858000"/>
              <a:gd name="connsiteX46" fmla="*/ 4920968 w 10140950"/>
              <a:gd name="connsiteY46" fmla="*/ 2788561 h 6858000"/>
              <a:gd name="connsiteX47" fmla="*/ 4925727 w 10140950"/>
              <a:gd name="connsiteY47" fmla="*/ 2799672 h 6858000"/>
              <a:gd name="connsiteX48" fmla="*/ 4929851 w 10140950"/>
              <a:gd name="connsiteY48" fmla="*/ 2811100 h 6858000"/>
              <a:gd name="connsiteX49" fmla="*/ 4934293 w 10140950"/>
              <a:gd name="connsiteY49" fmla="*/ 2822528 h 6858000"/>
              <a:gd name="connsiteX50" fmla="*/ 4938417 w 10140950"/>
              <a:gd name="connsiteY50" fmla="*/ 2834274 h 6858000"/>
              <a:gd name="connsiteX51" fmla="*/ 4941907 w 10140950"/>
              <a:gd name="connsiteY51" fmla="*/ 2845702 h 6858000"/>
              <a:gd name="connsiteX52" fmla="*/ 4945397 w 10140950"/>
              <a:gd name="connsiteY52" fmla="*/ 2857766 h 6858000"/>
              <a:gd name="connsiteX53" fmla="*/ 4948570 w 10140950"/>
              <a:gd name="connsiteY53" fmla="*/ 2869511 h 6858000"/>
              <a:gd name="connsiteX54" fmla="*/ 4951743 w 10140950"/>
              <a:gd name="connsiteY54" fmla="*/ 2881892 h 6858000"/>
              <a:gd name="connsiteX55" fmla="*/ 4954598 w 10140950"/>
              <a:gd name="connsiteY55" fmla="*/ 2893955 h 6858000"/>
              <a:gd name="connsiteX56" fmla="*/ 4957453 w 10140950"/>
              <a:gd name="connsiteY56" fmla="*/ 2906336 h 6858000"/>
              <a:gd name="connsiteX57" fmla="*/ 4962212 w 10140950"/>
              <a:gd name="connsiteY57" fmla="*/ 2930780 h 6858000"/>
              <a:gd name="connsiteX58" fmla="*/ 4966019 w 10140950"/>
              <a:gd name="connsiteY58" fmla="*/ 2956176 h 6858000"/>
              <a:gd name="connsiteX59" fmla="*/ 4968875 w 10140950"/>
              <a:gd name="connsiteY59" fmla="*/ 2981572 h 6858000"/>
              <a:gd name="connsiteX60" fmla="*/ 4968875 w 10140950"/>
              <a:gd name="connsiteY60" fmla="*/ 6858000 h 6858000"/>
              <a:gd name="connsiteX61" fmla="*/ 3686175 w 10140950"/>
              <a:gd name="connsiteY61" fmla="*/ 6858000 h 6858000"/>
              <a:gd name="connsiteX62" fmla="*/ 3686175 w 10140950"/>
              <a:gd name="connsiteY62" fmla="*/ 2981572 h 6858000"/>
              <a:gd name="connsiteX63" fmla="*/ 3686175 w 10140950"/>
              <a:gd name="connsiteY63" fmla="*/ 2967287 h 6858000"/>
              <a:gd name="connsiteX64" fmla="*/ 3686809 w 10140950"/>
              <a:gd name="connsiteY64" fmla="*/ 2953637 h 6858000"/>
              <a:gd name="connsiteX65" fmla="*/ 3687444 w 10140950"/>
              <a:gd name="connsiteY65" fmla="*/ 2939668 h 6858000"/>
              <a:gd name="connsiteX66" fmla="*/ 3688713 w 10140950"/>
              <a:gd name="connsiteY66" fmla="*/ 2926018 h 6858000"/>
              <a:gd name="connsiteX67" fmla="*/ 3689982 w 10140950"/>
              <a:gd name="connsiteY67" fmla="*/ 2912685 h 6858000"/>
              <a:gd name="connsiteX68" fmla="*/ 3691886 w 10140950"/>
              <a:gd name="connsiteY68" fmla="*/ 2899669 h 6858000"/>
              <a:gd name="connsiteX69" fmla="*/ 3694106 w 10140950"/>
              <a:gd name="connsiteY69" fmla="*/ 2886972 h 6858000"/>
              <a:gd name="connsiteX70" fmla="*/ 3696644 w 10140950"/>
              <a:gd name="connsiteY70" fmla="*/ 2874273 h 6858000"/>
              <a:gd name="connsiteX71" fmla="*/ 3699500 w 10140950"/>
              <a:gd name="connsiteY71" fmla="*/ 2861575 h 6858000"/>
              <a:gd name="connsiteX72" fmla="*/ 3702673 w 10140950"/>
              <a:gd name="connsiteY72" fmla="*/ 2849194 h 6858000"/>
              <a:gd name="connsiteX73" fmla="*/ 3705845 w 10140950"/>
              <a:gd name="connsiteY73" fmla="*/ 2837131 h 6858000"/>
              <a:gd name="connsiteX74" fmla="*/ 3709970 w 10140950"/>
              <a:gd name="connsiteY74" fmla="*/ 2825068 h 6858000"/>
              <a:gd name="connsiteX75" fmla="*/ 3713777 w 10140950"/>
              <a:gd name="connsiteY75" fmla="*/ 2813639 h 6858000"/>
              <a:gd name="connsiteX76" fmla="*/ 3718218 w 10140950"/>
              <a:gd name="connsiteY76" fmla="*/ 2802211 h 6858000"/>
              <a:gd name="connsiteX77" fmla="*/ 3722977 w 10140950"/>
              <a:gd name="connsiteY77" fmla="*/ 2790465 h 6858000"/>
              <a:gd name="connsiteX78" fmla="*/ 3727736 w 10140950"/>
              <a:gd name="connsiteY78" fmla="*/ 2779672 h 6858000"/>
              <a:gd name="connsiteX79" fmla="*/ 3733447 w 10140950"/>
              <a:gd name="connsiteY79" fmla="*/ 2768561 h 6858000"/>
              <a:gd name="connsiteX80" fmla="*/ 3739158 w 10140950"/>
              <a:gd name="connsiteY80" fmla="*/ 2758085 h 6858000"/>
              <a:gd name="connsiteX81" fmla="*/ 3745186 w 10140950"/>
              <a:gd name="connsiteY81" fmla="*/ 2747609 h 6858000"/>
              <a:gd name="connsiteX82" fmla="*/ 3751214 w 10140950"/>
              <a:gd name="connsiteY82" fmla="*/ 2737133 h 6858000"/>
              <a:gd name="connsiteX83" fmla="*/ 3758194 w 10140950"/>
              <a:gd name="connsiteY83" fmla="*/ 2727292 h 6858000"/>
              <a:gd name="connsiteX84" fmla="*/ 3764856 w 10140950"/>
              <a:gd name="connsiteY84" fmla="*/ 2717451 h 6858000"/>
              <a:gd name="connsiteX85" fmla="*/ 3772471 w 10140950"/>
              <a:gd name="connsiteY85" fmla="*/ 2707610 h 6858000"/>
              <a:gd name="connsiteX86" fmla="*/ 3780085 w 10140950"/>
              <a:gd name="connsiteY86" fmla="*/ 2698404 h 6858000"/>
              <a:gd name="connsiteX87" fmla="*/ 3788017 w 10140950"/>
              <a:gd name="connsiteY87" fmla="*/ 2689197 h 6858000"/>
              <a:gd name="connsiteX88" fmla="*/ 3795948 w 10140950"/>
              <a:gd name="connsiteY88" fmla="*/ 2680309 h 6858000"/>
              <a:gd name="connsiteX89" fmla="*/ 3804514 w 10140950"/>
              <a:gd name="connsiteY89" fmla="*/ 2671737 h 6858000"/>
              <a:gd name="connsiteX90" fmla="*/ 3813715 w 10140950"/>
              <a:gd name="connsiteY90" fmla="*/ 2662849 h 6858000"/>
              <a:gd name="connsiteX91" fmla="*/ 3822598 w 10140950"/>
              <a:gd name="connsiteY91" fmla="*/ 2654595 h 6858000"/>
              <a:gd name="connsiteX92" fmla="*/ 3832434 w 10140950"/>
              <a:gd name="connsiteY92" fmla="*/ 2646341 h 6858000"/>
              <a:gd name="connsiteX93" fmla="*/ 3841952 w 10140950"/>
              <a:gd name="connsiteY93" fmla="*/ 2638405 h 6858000"/>
              <a:gd name="connsiteX94" fmla="*/ 3852104 w 10140950"/>
              <a:gd name="connsiteY94" fmla="*/ 2630786 h 6858000"/>
              <a:gd name="connsiteX95" fmla="*/ 3862574 w 10140950"/>
              <a:gd name="connsiteY95" fmla="*/ 2623484 h 6858000"/>
              <a:gd name="connsiteX96" fmla="*/ 3873043 w 10140950"/>
              <a:gd name="connsiteY96" fmla="*/ 2616183 h 6858000"/>
              <a:gd name="connsiteX97" fmla="*/ 3884148 w 10140950"/>
              <a:gd name="connsiteY97" fmla="*/ 2608882 h 6858000"/>
              <a:gd name="connsiteX98" fmla="*/ 3895887 w 10140950"/>
              <a:gd name="connsiteY98" fmla="*/ 2602215 h 6858000"/>
              <a:gd name="connsiteX99" fmla="*/ 3907308 w 10140950"/>
              <a:gd name="connsiteY99" fmla="*/ 2595549 h 6858000"/>
              <a:gd name="connsiteX100" fmla="*/ 3919047 w 10140950"/>
              <a:gd name="connsiteY100" fmla="*/ 2589200 h 6858000"/>
              <a:gd name="connsiteX101" fmla="*/ 3931420 w 10140950"/>
              <a:gd name="connsiteY101" fmla="*/ 2582851 h 6858000"/>
              <a:gd name="connsiteX102" fmla="*/ 3944111 w 10140950"/>
              <a:gd name="connsiteY102" fmla="*/ 2576819 h 6858000"/>
              <a:gd name="connsiteX103" fmla="*/ 3957119 w 10140950"/>
              <a:gd name="connsiteY103" fmla="*/ 2571105 h 6858000"/>
              <a:gd name="connsiteX104" fmla="*/ 3969809 w 10140950"/>
              <a:gd name="connsiteY104" fmla="*/ 2565708 h 6858000"/>
              <a:gd name="connsiteX105" fmla="*/ 3983769 w 10140950"/>
              <a:gd name="connsiteY105" fmla="*/ 2560311 h 6858000"/>
              <a:gd name="connsiteX106" fmla="*/ 3997411 w 10140950"/>
              <a:gd name="connsiteY106" fmla="*/ 2555232 h 6858000"/>
              <a:gd name="connsiteX107" fmla="*/ 4011371 w 10140950"/>
              <a:gd name="connsiteY107" fmla="*/ 2550153 h 6858000"/>
              <a:gd name="connsiteX108" fmla="*/ 4025648 w 10140950"/>
              <a:gd name="connsiteY108" fmla="*/ 2545391 h 6858000"/>
              <a:gd name="connsiteX109" fmla="*/ 4040559 w 10140950"/>
              <a:gd name="connsiteY109" fmla="*/ 2541264 h 6858000"/>
              <a:gd name="connsiteX110" fmla="*/ 4055471 w 10140950"/>
              <a:gd name="connsiteY110" fmla="*/ 2536820 h 6858000"/>
              <a:gd name="connsiteX111" fmla="*/ 4070699 w 10140950"/>
              <a:gd name="connsiteY111" fmla="*/ 2533010 h 6858000"/>
              <a:gd name="connsiteX112" fmla="*/ 4086245 w 10140950"/>
              <a:gd name="connsiteY112" fmla="*/ 2529201 h 6858000"/>
              <a:gd name="connsiteX113" fmla="*/ 4102108 w 10140950"/>
              <a:gd name="connsiteY113" fmla="*/ 2525709 h 6858000"/>
              <a:gd name="connsiteX114" fmla="*/ 4118289 w 10140950"/>
              <a:gd name="connsiteY114" fmla="*/ 2521900 h 6858000"/>
              <a:gd name="connsiteX115" fmla="*/ 4134469 w 10140950"/>
              <a:gd name="connsiteY115" fmla="*/ 2519042 h 6858000"/>
              <a:gd name="connsiteX116" fmla="*/ 4151602 w 10140950"/>
              <a:gd name="connsiteY116" fmla="*/ 2516185 h 6858000"/>
              <a:gd name="connsiteX117" fmla="*/ 4168417 w 10140950"/>
              <a:gd name="connsiteY117" fmla="*/ 2513646 h 6858000"/>
              <a:gd name="connsiteX118" fmla="*/ 4185866 w 10140950"/>
              <a:gd name="connsiteY118" fmla="*/ 2511106 h 6858000"/>
              <a:gd name="connsiteX119" fmla="*/ 4203316 w 10140950"/>
              <a:gd name="connsiteY119" fmla="*/ 2509201 h 6858000"/>
              <a:gd name="connsiteX120" fmla="*/ 4221400 w 10140950"/>
              <a:gd name="connsiteY120" fmla="*/ 2506979 h 6858000"/>
              <a:gd name="connsiteX121" fmla="*/ 4239801 w 10140950"/>
              <a:gd name="connsiteY121" fmla="*/ 2505074 h 6858000"/>
              <a:gd name="connsiteX122" fmla="*/ 4258203 w 10140950"/>
              <a:gd name="connsiteY122" fmla="*/ 2503804 h 6858000"/>
              <a:gd name="connsiteX123" fmla="*/ 4276921 w 10140950"/>
              <a:gd name="connsiteY123" fmla="*/ 2502535 h 6858000"/>
              <a:gd name="connsiteX124" fmla="*/ 4295957 w 10140950"/>
              <a:gd name="connsiteY124" fmla="*/ 2501582 h 6858000"/>
              <a:gd name="connsiteX125" fmla="*/ 4315310 w 10140950"/>
              <a:gd name="connsiteY125" fmla="*/ 2500312 h 6858000"/>
              <a:gd name="connsiteX126" fmla="*/ 4335298 w 10140950"/>
              <a:gd name="connsiteY126" fmla="*/ 2499995 h 6858000"/>
              <a:gd name="connsiteX127" fmla="*/ 4356237 w 10140950"/>
              <a:gd name="connsiteY127" fmla="*/ 2499043 h 6858000"/>
              <a:gd name="connsiteX128" fmla="*/ 687558 w 10140950"/>
              <a:gd name="connsiteY128" fmla="*/ 2498725 h 6858000"/>
              <a:gd name="connsiteX129" fmla="*/ 710424 w 10140950"/>
              <a:gd name="connsiteY129" fmla="*/ 2498725 h 6858000"/>
              <a:gd name="connsiteX130" fmla="*/ 729161 w 10140950"/>
              <a:gd name="connsiteY130" fmla="*/ 2498725 h 6858000"/>
              <a:gd name="connsiteX131" fmla="*/ 747580 w 10140950"/>
              <a:gd name="connsiteY131" fmla="*/ 2499043 h 6858000"/>
              <a:gd name="connsiteX132" fmla="*/ 765682 w 10140950"/>
              <a:gd name="connsiteY132" fmla="*/ 2500313 h 6858000"/>
              <a:gd name="connsiteX133" fmla="*/ 783149 w 10140950"/>
              <a:gd name="connsiteY133" fmla="*/ 2501265 h 6858000"/>
              <a:gd name="connsiteX134" fmla="*/ 800298 w 10140950"/>
              <a:gd name="connsiteY134" fmla="*/ 2502853 h 6858000"/>
              <a:gd name="connsiteX135" fmla="*/ 816812 w 10140950"/>
              <a:gd name="connsiteY135" fmla="*/ 2504441 h 6858000"/>
              <a:gd name="connsiteX136" fmla="*/ 833009 w 10140950"/>
              <a:gd name="connsiteY136" fmla="*/ 2506664 h 6858000"/>
              <a:gd name="connsiteX137" fmla="*/ 848888 w 10140950"/>
              <a:gd name="connsiteY137" fmla="*/ 2508887 h 6858000"/>
              <a:gd name="connsiteX138" fmla="*/ 864449 w 10140950"/>
              <a:gd name="connsiteY138" fmla="*/ 2511745 h 6858000"/>
              <a:gd name="connsiteX139" fmla="*/ 879375 w 10140950"/>
              <a:gd name="connsiteY139" fmla="*/ 2514602 h 6858000"/>
              <a:gd name="connsiteX140" fmla="*/ 893984 w 10140950"/>
              <a:gd name="connsiteY140" fmla="*/ 2517778 h 6858000"/>
              <a:gd name="connsiteX141" fmla="*/ 908275 w 10140950"/>
              <a:gd name="connsiteY141" fmla="*/ 2521588 h 6858000"/>
              <a:gd name="connsiteX142" fmla="*/ 921931 w 10140950"/>
              <a:gd name="connsiteY142" fmla="*/ 2525399 h 6858000"/>
              <a:gd name="connsiteX143" fmla="*/ 935269 w 10140950"/>
              <a:gd name="connsiteY143" fmla="*/ 2529527 h 6858000"/>
              <a:gd name="connsiteX144" fmla="*/ 948607 w 10140950"/>
              <a:gd name="connsiteY144" fmla="*/ 2533655 h 6858000"/>
              <a:gd name="connsiteX145" fmla="*/ 961311 w 10140950"/>
              <a:gd name="connsiteY145" fmla="*/ 2538418 h 6858000"/>
              <a:gd name="connsiteX146" fmla="*/ 974014 w 10140950"/>
              <a:gd name="connsiteY146" fmla="*/ 2543499 h 6858000"/>
              <a:gd name="connsiteX147" fmla="*/ 985764 w 10140950"/>
              <a:gd name="connsiteY147" fmla="*/ 2548580 h 6858000"/>
              <a:gd name="connsiteX148" fmla="*/ 997515 w 10140950"/>
              <a:gd name="connsiteY148" fmla="*/ 2553978 h 6858000"/>
              <a:gd name="connsiteX149" fmla="*/ 1008947 w 10140950"/>
              <a:gd name="connsiteY149" fmla="*/ 2559694 h 6858000"/>
              <a:gd name="connsiteX150" fmla="*/ 1020063 w 10140950"/>
              <a:gd name="connsiteY150" fmla="*/ 2565410 h 6858000"/>
              <a:gd name="connsiteX151" fmla="*/ 1030543 w 10140950"/>
              <a:gd name="connsiteY151" fmla="*/ 2571761 h 6858000"/>
              <a:gd name="connsiteX152" fmla="*/ 1041023 w 10140950"/>
              <a:gd name="connsiteY152" fmla="*/ 2578112 h 6858000"/>
              <a:gd name="connsiteX153" fmla="*/ 1051185 w 10140950"/>
              <a:gd name="connsiteY153" fmla="*/ 2585098 h 6858000"/>
              <a:gd name="connsiteX154" fmla="*/ 1060713 w 10140950"/>
              <a:gd name="connsiteY154" fmla="*/ 2591449 h 6858000"/>
              <a:gd name="connsiteX155" fmla="*/ 1070558 w 10140950"/>
              <a:gd name="connsiteY155" fmla="*/ 2598752 h 6858000"/>
              <a:gd name="connsiteX156" fmla="*/ 1079768 w 10140950"/>
              <a:gd name="connsiteY156" fmla="*/ 2605738 h 6858000"/>
              <a:gd name="connsiteX157" fmla="*/ 1088660 w 10140950"/>
              <a:gd name="connsiteY157" fmla="*/ 2613359 h 6858000"/>
              <a:gd name="connsiteX158" fmla="*/ 1097234 w 10140950"/>
              <a:gd name="connsiteY158" fmla="*/ 2620980 h 6858000"/>
              <a:gd name="connsiteX159" fmla="*/ 1105809 w 10140950"/>
              <a:gd name="connsiteY159" fmla="*/ 2628919 h 6858000"/>
              <a:gd name="connsiteX160" fmla="*/ 1113748 w 10140950"/>
              <a:gd name="connsiteY160" fmla="*/ 2636858 h 6858000"/>
              <a:gd name="connsiteX161" fmla="*/ 1121688 w 10140950"/>
              <a:gd name="connsiteY161" fmla="*/ 2645114 h 6858000"/>
              <a:gd name="connsiteX162" fmla="*/ 1129627 w 10140950"/>
              <a:gd name="connsiteY162" fmla="*/ 2653688 h 6858000"/>
              <a:gd name="connsiteX163" fmla="*/ 1136931 w 10140950"/>
              <a:gd name="connsiteY163" fmla="*/ 2662261 h 6858000"/>
              <a:gd name="connsiteX164" fmla="*/ 1144236 w 10140950"/>
              <a:gd name="connsiteY164" fmla="*/ 2671153 h 6858000"/>
              <a:gd name="connsiteX165" fmla="*/ 1151223 w 10140950"/>
              <a:gd name="connsiteY165" fmla="*/ 2680044 h 6858000"/>
              <a:gd name="connsiteX166" fmla="*/ 1157892 w 10140950"/>
              <a:gd name="connsiteY166" fmla="*/ 2689253 h 6858000"/>
              <a:gd name="connsiteX167" fmla="*/ 1164243 w 10140950"/>
              <a:gd name="connsiteY167" fmla="*/ 2698462 h 6858000"/>
              <a:gd name="connsiteX168" fmla="*/ 1170912 w 10140950"/>
              <a:gd name="connsiteY168" fmla="*/ 2707988 h 6858000"/>
              <a:gd name="connsiteX169" fmla="*/ 1176947 w 10140950"/>
              <a:gd name="connsiteY169" fmla="*/ 2717515 h 6858000"/>
              <a:gd name="connsiteX170" fmla="*/ 1182981 w 10140950"/>
              <a:gd name="connsiteY170" fmla="*/ 2727359 h 6858000"/>
              <a:gd name="connsiteX171" fmla="*/ 1189014 w 10140950"/>
              <a:gd name="connsiteY171" fmla="*/ 2737202 h 6858000"/>
              <a:gd name="connsiteX172" fmla="*/ 1200130 w 10140950"/>
              <a:gd name="connsiteY172" fmla="*/ 2757208 h 6858000"/>
              <a:gd name="connsiteX173" fmla="*/ 1210292 w 10140950"/>
              <a:gd name="connsiteY173" fmla="*/ 2777848 h 6858000"/>
              <a:gd name="connsiteX174" fmla="*/ 1220137 w 10140950"/>
              <a:gd name="connsiteY174" fmla="*/ 2799124 h 6858000"/>
              <a:gd name="connsiteX175" fmla="*/ 1229347 w 10140950"/>
              <a:gd name="connsiteY175" fmla="*/ 2820717 h 6858000"/>
              <a:gd name="connsiteX176" fmla="*/ 1238239 w 10140950"/>
              <a:gd name="connsiteY176" fmla="*/ 2842310 h 6858000"/>
              <a:gd name="connsiteX177" fmla="*/ 1246496 w 10140950"/>
              <a:gd name="connsiteY177" fmla="*/ 2864856 h 6858000"/>
              <a:gd name="connsiteX178" fmla="*/ 1254753 w 10140950"/>
              <a:gd name="connsiteY178" fmla="*/ 2887402 h 6858000"/>
              <a:gd name="connsiteX179" fmla="*/ 1262375 w 10140950"/>
              <a:gd name="connsiteY179" fmla="*/ 2910583 h 6858000"/>
              <a:gd name="connsiteX180" fmla="*/ 1269997 w 10140950"/>
              <a:gd name="connsiteY180" fmla="*/ 2933764 h 6858000"/>
              <a:gd name="connsiteX181" fmla="*/ 1284288 w 10140950"/>
              <a:gd name="connsiteY181" fmla="*/ 2980443 h 6858000"/>
              <a:gd name="connsiteX182" fmla="*/ 1284288 w 10140950"/>
              <a:gd name="connsiteY182" fmla="*/ 6858000 h 6858000"/>
              <a:gd name="connsiteX183" fmla="*/ 0 w 10140950"/>
              <a:gd name="connsiteY183" fmla="*/ 6858000 h 6858000"/>
              <a:gd name="connsiteX184" fmla="*/ 0 w 10140950"/>
              <a:gd name="connsiteY184" fmla="*/ 2980443 h 6858000"/>
              <a:gd name="connsiteX185" fmla="*/ 1906 w 10140950"/>
              <a:gd name="connsiteY185" fmla="*/ 2965836 h 6858000"/>
              <a:gd name="connsiteX186" fmla="*/ 3176 w 10140950"/>
              <a:gd name="connsiteY186" fmla="*/ 2951229 h 6858000"/>
              <a:gd name="connsiteX187" fmla="*/ 5399 w 10140950"/>
              <a:gd name="connsiteY187" fmla="*/ 2937257 h 6858000"/>
              <a:gd name="connsiteX188" fmla="*/ 7622 w 10140950"/>
              <a:gd name="connsiteY188" fmla="*/ 2923284 h 6858000"/>
              <a:gd name="connsiteX189" fmla="*/ 10163 w 10140950"/>
              <a:gd name="connsiteY189" fmla="*/ 2909312 h 6858000"/>
              <a:gd name="connsiteX190" fmla="*/ 13021 w 10140950"/>
              <a:gd name="connsiteY190" fmla="*/ 2895658 h 6858000"/>
              <a:gd name="connsiteX191" fmla="*/ 16197 w 10140950"/>
              <a:gd name="connsiteY191" fmla="*/ 2882321 h 6858000"/>
              <a:gd name="connsiteX192" fmla="*/ 19372 w 10140950"/>
              <a:gd name="connsiteY192" fmla="*/ 2869302 h 6858000"/>
              <a:gd name="connsiteX193" fmla="*/ 23183 w 10140950"/>
              <a:gd name="connsiteY193" fmla="*/ 2856600 h 6858000"/>
              <a:gd name="connsiteX194" fmla="*/ 26994 w 10140950"/>
              <a:gd name="connsiteY194" fmla="*/ 2843898 h 6858000"/>
              <a:gd name="connsiteX195" fmla="*/ 31123 w 10140950"/>
              <a:gd name="connsiteY195" fmla="*/ 2831514 h 6858000"/>
              <a:gd name="connsiteX196" fmla="*/ 35251 w 10140950"/>
              <a:gd name="connsiteY196" fmla="*/ 2819447 h 6858000"/>
              <a:gd name="connsiteX197" fmla="*/ 40015 w 10140950"/>
              <a:gd name="connsiteY197" fmla="*/ 2807063 h 6858000"/>
              <a:gd name="connsiteX198" fmla="*/ 45096 w 10140950"/>
              <a:gd name="connsiteY198" fmla="*/ 2795631 h 6858000"/>
              <a:gd name="connsiteX199" fmla="*/ 50177 w 10140950"/>
              <a:gd name="connsiteY199" fmla="*/ 2783882 h 6858000"/>
              <a:gd name="connsiteX200" fmla="*/ 55894 w 10140950"/>
              <a:gd name="connsiteY200" fmla="*/ 2772450 h 6858000"/>
              <a:gd name="connsiteX201" fmla="*/ 61610 w 10140950"/>
              <a:gd name="connsiteY201" fmla="*/ 2761336 h 6858000"/>
              <a:gd name="connsiteX202" fmla="*/ 67644 w 10140950"/>
              <a:gd name="connsiteY202" fmla="*/ 2750539 h 6858000"/>
              <a:gd name="connsiteX203" fmla="*/ 74314 w 10140950"/>
              <a:gd name="connsiteY203" fmla="*/ 2740060 h 6858000"/>
              <a:gd name="connsiteX204" fmla="*/ 80665 w 10140950"/>
              <a:gd name="connsiteY204" fmla="*/ 2729581 h 6858000"/>
              <a:gd name="connsiteX205" fmla="*/ 87652 w 10140950"/>
              <a:gd name="connsiteY205" fmla="*/ 2719102 h 6858000"/>
              <a:gd name="connsiteX206" fmla="*/ 95274 w 10140950"/>
              <a:gd name="connsiteY206" fmla="*/ 2709258 h 6858000"/>
              <a:gd name="connsiteX207" fmla="*/ 102896 w 10140950"/>
              <a:gd name="connsiteY207" fmla="*/ 2699414 h 6858000"/>
              <a:gd name="connsiteX208" fmla="*/ 110835 w 10140950"/>
              <a:gd name="connsiteY208" fmla="*/ 2689888 h 6858000"/>
              <a:gd name="connsiteX209" fmla="*/ 118774 w 10140950"/>
              <a:gd name="connsiteY209" fmla="*/ 2680362 h 6858000"/>
              <a:gd name="connsiteX210" fmla="*/ 127349 w 10140950"/>
              <a:gd name="connsiteY210" fmla="*/ 2671471 h 6858000"/>
              <a:gd name="connsiteX211" fmla="*/ 136241 w 10140950"/>
              <a:gd name="connsiteY211" fmla="*/ 2662579 h 6858000"/>
              <a:gd name="connsiteX212" fmla="*/ 145451 w 10140950"/>
              <a:gd name="connsiteY212" fmla="*/ 2653688 h 6858000"/>
              <a:gd name="connsiteX213" fmla="*/ 154661 w 10140950"/>
              <a:gd name="connsiteY213" fmla="*/ 2645432 h 6858000"/>
              <a:gd name="connsiteX214" fmla="*/ 164506 w 10140950"/>
              <a:gd name="connsiteY214" fmla="*/ 2637175 h 6858000"/>
              <a:gd name="connsiteX215" fmla="*/ 174986 w 10140950"/>
              <a:gd name="connsiteY215" fmla="*/ 2629237 h 6858000"/>
              <a:gd name="connsiteX216" fmla="*/ 185466 w 10140950"/>
              <a:gd name="connsiteY216" fmla="*/ 2621616 h 6858000"/>
              <a:gd name="connsiteX217" fmla="*/ 195946 w 10140950"/>
              <a:gd name="connsiteY217" fmla="*/ 2614312 h 6858000"/>
              <a:gd name="connsiteX218" fmla="*/ 207061 w 10140950"/>
              <a:gd name="connsiteY218" fmla="*/ 2607008 h 6858000"/>
              <a:gd name="connsiteX219" fmla="*/ 218494 w 10140950"/>
              <a:gd name="connsiteY219" fmla="*/ 2599705 h 6858000"/>
              <a:gd name="connsiteX220" fmla="*/ 230562 w 10140950"/>
              <a:gd name="connsiteY220" fmla="*/ 2593354 h 6858000"/>
              <a:gd name="connsiteX221" fmla="*/ 242313 w 10140950"/>
              <a:gd name="connsiteY221" fmla="*/ 2586368 h 6858000"/>
              <a:gd name="connsiteX222" fmla="*/ 255016 w 10140950"/>
              <a:gd name="connsiteY222" fmla="*/ 2580335 h 6858000"/>
              <a:gd name="connsiteX223" fmla="*/ 268036 w 10140950"/>
              <a:gd name="connsiteY223" fmla="*/ 2574301 h 6858000"/>
              <a:gd name="connsiteX224" fmla="*/ 281057 w 10140950"/>
              <a:gd name="connsiteY224" fmla="*/ 2568268 h 6858000"/>
              <a:gd name="connsiteX225" fmla="*/ 294713 w 10140950"/>
              <a:gd name="connsiteY225" fmla="*/ 2562552 h 6858000"/>
              <a:gd name="connsiteX226" fmla="*/ 308369 w 10140950"/>
              <a:gd name="connsiteY226" fmla="*/ 2557154 h 6858000"/>
              <a:gd name="connsiteX227" fmla="*/ 322660 w 10140950"/>
              <a:gd name="connsiteY227" fmla="*/ 2552073 h 6858000"/>
              <a:gd name="connsiteX228" fmla="*/ 337586 w 10140950"/>
              <a:gd name="connsiteY228" fmla="*/ 2546992 h 6858000"/>
              <a:gd name="connsiteX229" fmla="*/ 352195 w 10140950"/>
              <a:gd name="connsiteY229" fmla="*/ 2542547 h 6858000"/>
              <a:gd name="connsiteX230" fmla="*/ 367756 w 10140950"/>
              <a:gd name="connsiteY230" fmla="*/ 2538101 h 6858000"/>
              <a:gd name="connsiteX231" fmla="*/ 383317 w 10140950"/>
              <a:gd name="connsiteY231" fmla="*/ 2533655 h 6858000"/>
              <a:gd name="connsiteX232" fmla="*/ 399514 w 10140950"/>
              <a:gd name="connsiteY232" fmla="*/ 2529845 h 6858000"/>
              <a:gd name="connsiteX233" fmla="*/ 416028 w 10140950"/>
              <a:gd name="connsiteY233" fmla="*/ 2525717 h 6858000"/>
              <a:gd name="connsiteX234" fmla="*/ 432860 w 10140950"/>
              <a:gd name="connsiteY234" fmla="*/ 2522541 h 6858000"/>
              <a:gd name="connsiteX235" fmla="*/ 450009 w 10140950"/>
              <a:gd name="connsiteY235" fmla="*/ 2519366 h 6858000"/>
              <a:gd name="connsiteX236" fmla="*/ 467793 w 10140950"/>
              <a:gd name="connsiteY236" fmla="*/ 2516190 h 6858000"/>
              <a:gd name="connsiteX237" fmla="*/ 485578 w 10140950"/>
              <a:gd name="connsiteY237" fmla="*/ 2513332 h 6858000"/>
              <a:gd name="connsiteX238" fmla="*/ 503997 w 10140950"/>
              <a:gd name="connsiteY238" fmla="*/ 2510792 h 6858000"/>
              <a:gd name="connsiteX239" fmla="*/ 522735 w 10140950"/>
              <a:gd name="connsiteY239" fmla="*/ 2508569 h 6858000"/>
              <a:gd name="connsiteX240" fmla="*/ 542107 w 10140950"/>
              <a:gd name="connsiteY240" fmla="*/ 2506346 h 6858000"/>
              <a:gd name="connsiteX241" fmla="*/ 561797 w 10140950"/>
              <a:gd name="connsiteY241" fmla="*/ 2504441 h 6858000"/>
              <a:gd name="connsiteX242" fmla="*/ 581487 w 10140950"/>
              <a:gd name="connsiteY242" fmla="*/ 2503171 h 6858000"/>
              <a:gd name="connsiteX243" fmla="*/ 602129 w 10140950"/>
              <a:gd name="connsiteY243" fmla="*/ 2501583 h 6858000"/>
              <a:gd name="connsiteX244" fmla="*/ 622772 w 10140950"/>
              <a:gd name="connsiteY244" fmla="*/ 2500630 h 6858000"/>
              <a:gd name="connsiteX245" fmla="*/ 644050 w 10140950"/>
              <a:gd name="connsiteY245" fmla="*/ 2499995 h 6858000"/>
              <a:gd name="connsiteX246" fmla="*/ 665645 w 10140950"/>
              <a:gd name="connsiteY246" fmla="*/ 2499043 h 6858000"/>
              <a:gd name="connsiteX247" fmla="*/ 7372350 w 10140950"/>
              <a:gd name="connsiteY247" fmla="*/ 0 h 6858000"/>
              <a:gd name="connsiteX248" fmla="*/ 10140950 w 10140950"/>
              <a:gd name="connsiteY248" fmla="*/ 0 h 6858000"/>
              <a:gd name="connsiteX249" fmla="*/ 10140950 w 10140950"/>
              <a:gd name="connsiteY249" fmla="*/ 6858000 h 6858000"/>
              <a:gd name="connsiteX250" fmla="*/ 7372350 w 10140950"/>
              <a:gd name="connsiteY2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140950" h="6858000">
                <a:moveTo>
                  <a:pt x="4376542" y="2498725"/>
                </a:moveTo>
                <a:lnTo>
                  <a:pt x="4396847" y="2498725"/>
                </a:lnTo>
                <a:lnTo>
                  <a:pt x="4416517" y="2499043"/>
                </a:lnTo>
                <a:lnTo>
                  <a:pt x="4435871" y="2499360"/>
                </a:lnTo>
                <a:lnTo>
                  <a:pt x="4454589" y="2500312"/>
                </a:lnTo>
                <a:lnTo>
                  <a:pt x="4473308" y="2501900"/>
                </a:lnTo>
                <a:lnTo>
                  <a:pt x="4491075" y="2503169"/>
                </a:lnTo>
                <a:lnTo>
                  <a:pt x="4508841" y="2505392"/>
                </a:lnTo>
                <a:lnTo>
                  <a:pt x="4525656" y="2507614"/>
                </a:lnTo>
                <a:lnTo>
                  <a:pt x="4542789" y="2510153"/>
                </a:lnTo>
                <a:lnTo>
                  <a:pt x="4559286" y="2513328"/>
                </a:lnTo>
                <a:lnTo>
                  <a:pt x="4575150" y="2516503"/>
                </a:lnTo>
                <a:lnTo>
                  <a:pt x="4590696" y="2519995"/>
                </a:lnTo>
                <a:lnTo>
                  <a:pt x="4606242" y="2523804"/>
                </a:lnTo>
                <a:lnTo>
                  <a:pt x="4620836" y="2528249"/>
                </a:lnTo>
                <a:lnTo>
                  <a:pt x="4635430" y="2532375"/>
                </a:lnTo>
                <a:lnTo>
                  <a:pt x="4649707" y="2537137"/>
                </a:lnTo>
                <a:lnTo>
                  <a:pt x="4663349" y="2542216"/>
                </a:lnTo>
                <a:lnTo>
                  <a:pt x="4676674" y="2547614"/>
                </a:lnTo>
                <a:lnTo>
                  <a:pt x="4689682" y="2553010"/>
                </a:lnTo>
                <a:lnTo>
                  <a:pt x="4702373" y="2558724"/>
                </a:lnTo>
                <a:lnTo>
                  <a:pt x="4714429" y="2565073"/>
                </a:lnTo>
                <a:lnTo>
                  <a:pt x="4726802" y="2571422"/>
                </a:lnTo>
                <a:lnTo>
                  <a:pt x="4738224" y="2577771"/>
                </a:lnTo>
                <a:lnTo>
                  <a:pt x="4749645" y="2584755"/>
                </a:lnTo>
                <a:lnTo>
                  <a:pt x="4760749" y="2592057"/>
                </a:lnTo>
                <a:lnTo>
                  <a:pt x="4771219" y="2599041"/>
                </a:lnTo>
                <a:lnTo>
                  <a:pt x="4781689" y="2606659"/>
                </a:lnTo>
                <a:lnTo>
                  <a:pt x="4791524" y="2614596"/>
                </a:lnTo>
                <a:lnTo>
                  <a:pt x="4801042" y="2622532"/>
                </a:lnTo>
                <a:lnTo>
                  <a:pt x="4810243" y="2630786"/>
                </a:lnTo>
                <a:lnTo>
                  <a:pt x="4819761" y="2639040"/>
                </a:lnTo>
                <a:lnTo>
                  <a:pt x="4828327" y="2647929"/>
                </a:lnTo>
                <a:lnTo>
                  <a:pt x="4836576" y="2656817"/>
                </a:lnTo>
                <a:lnTo>
                  <a:pt x="4844824" y="2666023"/>
                </a:lnTo>
                <a:lnTo>
                  <a:pt x="4852756" y="2674912"/>
                </a:lnTo>
                <a:lnTo>
                  <a:pt x="4860370" y="2684753"/>
                </a:lnTo>
                <a:lnTo>
                  <a:pt x="4867667" y="2693959"/>
                </a:lnTo>
                <a:lnTo>
                  <a:pt x="4874647" y="2704118"/>
                </a:lnTo>
                <a:lnTo>
                  <a:pt x="4881310" y="2713959"/>
                </a:lnTo>
                <a:lnTo>
                  <a:pt x="4887972" y="2724118"/>
                </a:lnTo>
                <a:lnTo>
                  <a:pt x="4894000" y="2734276"/>
                </a:lnTo>
                <a:lnTo>
                  <a:pt x="4899711" y="2744752"/>
                </a:lnTo>
                <a:lnTo>
                  <a:pt x="4905422" y="2755545"/>
                </a:lnTo>
                <a:lnTo>
                  <a:pt x="4910815" y="2766339"/>
                </a:lnTo>
                <a:lnTo>
                  <a:pt x="4915892" y="2777133"/>
                </a:lnTo>
                <a:lnTo>
                  <a:pt x="4920968" y="2788561"/>
                </a:lnTo>
                <a:lnTo>
                  <a:pt x="4925727" y="2799672"/>
                </a:lnTo>
                <a:lnTo>
                  <a:pt x="4929851" y="2811100"/>
                </a:lnTo>
                <a:lnTo>
                  <a:pt x="4934293" y="2822528"/>
                </a:lnTo>
                <a:lnTo>
                  <a:pt x="4938417" y="2834274"/>
                </a:lnTo>
                <a:lnTo>
                  <a:pt x="4941907" y="2845702"/>
                </a:lnTo>
                <a:lnTo>
                  <a:pt x="4945397" y="2857766"/>
                </a:lnTo>
                <a:lnTo>
                  <a:pt x="4948570" y="2869511"/>
                </a:lnTo>
                <a:lnTo>
                  <a:pt x="4951743" y="2881892"/>
                </a:lnTo>
                <a:lnTo>
                  <a:pt x="4954598" y="2893955"/>
                </a:lnTo>
                <a:lnTo>
                  <a:pt x="4957453" y="2906336"/>
                </a:lnTo>
                <a:lnTo>
                  <a:pt x="4962212" y="2930780"/>
                </a:lnTo>
                <a:lnTo>
                  <a:pt x="4966019" y="2956176"/>
                </a:lnTo>
                <a:lnTo>
                  <a:pt x="4968875" y="2981572"/>
                </a:lnTo>
                <a:lnTo>
                  <a:pt x="4968875" y="6858000"/>
                </a:lnTo>
                <a:lnTo>
                  <a:pt x="3686175" y="6858000"/>
                </a:lnTo>
                <a:lnTo>
                  <a:pt x="3686175" y="2981572"/>
                </a:lnTo>
                <a:lnTo>
                  <a:pt x="3686175" y="2967287"/>
                </a:lnTo>
                <a:lnTo>
                  <a:pt x="3686809" y="2953637"/>
                </a:lnTo>
                <a:lnTo>
                  <a:pt x="3687444" y="2939668"/>
                </a:lnTo>
                <a:lnTo>
                  <a:pt x="3688713" y="2926018"/>
                </a:lnTo>
                <a:lnTo>
                  <a:pt x="3689982" y="2912685"/>
                </a:lnTo>
                <a:lnTo>
                  <a:pt x="3691886" y="2899669"/>
                </a:lnTo>
                <a:lnTo>
                  <a:pt x="3694106" y="2886972"/>
                </a:lnTo>
                <a:lnTo>
                  <a:pt x="3696644" y="2874273"/>
                </a:lnTo>
                <a:lnTo>
                  <a:pt x="3699500" y="2861575"/>
                </a:lnTo>
                <a:lnTo>
                  <a:pt x="3702673" y="2849194"/>
                </a:lnTo>
                <a:lnTo>
                  <a:pt x="3705845" y="2837131"/>
                </a:lnTo>
                <a:lnTo>
                  <a:pt x="3709970" y="2825068"/>
                </a:lnTo>
                <a:lnTo>
                  <a:pt x="3713777" y="2813639"/>
                </a:lnTo>
                <a:lnTo>
                  <a:pt x="3718218" y="2802211"/>
                </a:lnTo>
                <a:lnTo>
                  <a:pt x="3722977" y="2790465"/>
                </a:lnTo>
                <a:lnTo>
                  <a:pt x="3727736" y="2779672"/>
                </a:lnTo>
                <a:lnTo>
                  <a:pt x="3733447" y="2768561"/>
                </a:lnTo>
                <a:lnTo>
                  <a:pt x="3739158" y="2758085"/>
                </a:lnTo>
                <a:lnTo>
                  <a:pt x="3745186" y="2747609"/>
                </a:lnTo>
                <a:lnTo>
                  <a:pt x="3751214" y="2737133"/>
                </a:lnTo>
                <a:lnTo>
                  <a:pt x="3758194" y="2727292"/>
                </a:lnTo>
                <a:lnTo>
                  <a:pt x="3764856" y="2717451"/>
                </a:lnTo>
                <a:lnTo>
                  <a:pt x="3772471" y="2707610"/>
                </a:lnTo>
                <a:lnTo>
                  <a:pt x="3780085" y="2698404"/>
                </a:lnTo>
                <a:lnTo>
                  <a:pt x="3788017" y="2689197"/>
                </a:lnTo>
                <a:lnTo>
                  <a:pt x="3795948" y="2680309"/>
                </a:lnTo>
                <a:lnTo>
                  <a:pt x="3804514" y="2671737"/>
                </a:lnTo>
                <a:lnTo>
                  <a:pt x="3813715" y="2662849"/>
                </a:lnTo>
                <a:lnTo>
                  <a:pt x="3822598" y="2654595"/>
                </a:lnTo>
                <a:lnTo>
                  <a:pt x="3832434" y="2646341"/>
                </a:lnTo>
                <a:lnTo>
                  <a:pt x="3841952" y="2638405"/>
                </a:lnTo>
                <a:lnTo>
                  <a:pt x="3852104" y="2630786"/>
                </a:lnTo>
                <a:lnTo>
                  <a:pt x="3862574" y="2623484"/>
                </a:lnTo>
                <a:lnTo>
                  <a:pt x="3873043" y="2616183"/>
                </a:lnTo>
                <a:lnTo>
                  <a:pt x="3884148" y="2608882"/>
                </a:lnTo>
                <a:lnTo>
                  <a:pt x="3895887" y="2602215"/>
                </a:lnTo>
                <a:lnTo>
                  <a:pt x="3907308" y="2595549"/>
                </a:lnTo>
                <a:lnTo>
                  <a:pt x="3919047" y="2589200"/>
                </a:lnTo>
                <a:lnTo>
                  <a:pt x="3931420" y="2582851"/>
                </a:lnTo>
                <a:lnTo>
                  <a:pt x="3944111" y="2576819"/>
                </a:lnTo>
                <a:lnTo>
                  <a:pt x="3957119" y="2571105"/>
                </a:lnTo>
                <a:lnTo>
                  <a:pt x="3969809" y="2565708"/>
                </a:lnTo>
                <a:lnTo>
                  <a:pt x="3983769" y="2560311"/>
                </a:lnTo>
                <a:lnTo>
                  <a:pt x="3997411" y="2555232"/>
                </a:lnTo>
                <a:lnTo>
                  <a:pt x="4011371" y="2550153"/>
                </a:lnTo>
                <a:lnTo>
                  <a:pt x="4025648" y="2545391"/>
                </a:lnTo>
                <a:lnTo>
                  <a:pt x="4040559" y="2541264"/>
                </a:lnTo>
                <a:lnTo>
                  <a:pt x="4055471" y="2536820"/>
                </a:lnTo>
                <a:lnTo>
                  <a:pt x="4070699" y="2533010"/>
                </a:lnTo>
                <a:lnTo>
                  <a:pt x="4086245" y="2529201"/>
                </a:lnTo>
                <a:lnTo>
                  <a:pt x="4102108" y="2525709"/>
                </a:lnTo>
                <a:lnTo>
                  <a:pt x="4118289" y="2521900"/>
                </a:lnTo>
                <a:lnTo>
                  <a:pt x="4134469" y="2519042"/>
                </a:lnTo>
                <a:lnTo>
                  <a:pt x="4151602" y="2516185"/>
                </a:lnTo>
                <a:lnTo>
                  <a:pt x="4168417" y="2513646"/>
                </a:lnTo>
                <a:lnTo>
                  <a:pt x="4185866" y="2511106"/>
                </a:lnTo>
                <a:lnTo>
                  <a:pt x="4203316" y="2509201"/>
                </a:lnTo>
                <a:lnTo>
                  <a:pt x="4221400" y="2506979"/>
                </a:lnTo>
                <a:lnTo>
                  <a:pt x="4239801" y="2505074"/>
                </a:lnTo>
                <a:lnTo>
                  <a:pt x="4258203" y="2503804"/>
                </a:lnTo>
                <a:lnTo>
                  <a:pt x="4276921" y="2502535"/>
                </a:lnTo>
                <a:lnTo>
                  <a:pt x="4295957" y="2501582"/>
                </a:lnTo>
                <a:lnTo>
                  <a:pt x="4315310" y="2500312"/>
                </a:lnTo>
                <a:lnTo>
                  <a:pt x="4335298" y="2499995"/>
                </a:lnTo>
                <a:lnTo>
                  <a:pt x="4356237" y="2499043"/>
                </a:lnTo>
                <a:close/>
                <a:moveTo>
                  <a:pt x="687558" y="2498725"/>
                </a:moveTo>
                <a:lnTo>
                  <a:pt x="710424" y="2498725"/>
                </a:lnTo>
                <a:lnTo>
                  <a:pt x="729161" y="2498725"/>
                </a:lnTo>
                <a:lnTo>
                  <a:pt x="747580" y="2499043"/>
                </a:lnTo>
                <a:lnTo>
                  <a:pt x="765682" y="2500313"/>
                </a:lnTo>
                <a:lnTo>
                  <a:pt x="783149" y="2501265"/>
                </a:lnTo>
                <a:lnTo>
                  <a:pt x="800298" y="2502853"/>
                </a:lnTo>
                <a:lnTo>
                  <a:pt x="816812" y="2504441"/>
                </a:lnTo>
                <a:lnTo>
                  <a:pt x="833009" y="2506664"/>
                </a:lnTo>
                <a:lnTo>
                  <a:pt x="848888" y="2508887"/>
                </a:lnTo>
                <a:lnTo>
                  <a:pt x="864449" y="2511745"/>
                </a:lnTo>
                <a:lnTo>
                  <a:pt x="879375" y="2514602"/>
                </a:lnTo>
                <a:lnTo>
                  <a:pt x="893984" y="2517778"/>
                </a:lnTo>
                <a:lnTo>
                  <a:pt x="908275" y="2521588"/>
                </a:lnTo>
                <a:lnTo>
                  <a:pt x="921931" y="2525399"/>
                </a:lnTo>
                <a:lnTo>
                  <a:pt x="935269" y="2529527"/>
                </a:lnTo>
                <a:lnTo>
                  <a:pt x="948607" y="2533655"/>
                </a:lnTo>
                <a:lnTo>
                  <a:pt x="961311" y="2538418"/>
                </a:lnTo>
                <a:lnTo>
                  <a:pt x="974014" y="2543499"/>
                </a:lnTo>
                <a:lnTo>
                  <a:pt x="985764" y="2548580"/>
                </a:lnTo>
                <a:lnTo>
                  <a:pt x="997515" y="2553978"/>
                </a:lnTo>
                <a:lnTo>
                  <a:pt x="1008947" y="2559694"/>
                </a:lnTo>
                <a:lnTo>
                  <a:pt x="1020063" y="2565410"/>
                </a:lnTo>
                <a:lnTo>
                  <a:pt x="1030543" y="2571761"/>
                </a:lnTo>
                <a:lnTo>
                  <a:pt x="1041023" y="2578112"/>
                </a:lnTo>
                <a:lnTo>
                  <a:pt x="1051185" y="2585098"/>
                </a:lnTo>
                <a:lnTo>
                  <a:pt x="1060713" y="2591449"/>
                </a:lnTo>
                <a:lnTo>
                  <a:pt x="1070558" y="2598752"/>
                </a:lnTo>
                <a:lnTo>
                  <a:pt x="1079768" y="2605738"/>
                </a:lnTo>
                <a:lnTo>
                  <a:pt x="1088660" y="2613359"/>
                </a:lnTo>
                <a:lnTo>
                  <a:pt x="1097234" y="2620980"/>
                </a:lnTo>
                <a:lnTo>
                  <a:pt x="1105809" y="2628919"/>
                </a:lnTo>
                <a:lnTo>
                  <a:pt x="1113748" y="2636858"/>
                </a:lnTo>
                <a:lnTo>
                  <a:pt x="1121688" y="2645114"/>
                </a:lnTo>
                <a:lnTo>
                  <a:pt x="1129627" y="2653688"/>
                </a:lnTo>
                <a:lnTo>
                  <a:pt x="1136931" y="2662261"/>
                </a:lnTo>
                <a:lnTo>
                  <a:pt x="1144236" y="2671153"/>
                </a:lnTo>
                <a:lnTo>
                  <a:pt x="1151223" y="2680044"/>
                </a:lnTo>
                <a:lnTo>
                  <a:pt x="1157892" y="2689253"/>
                </a:lnTo>
                <a:lnTo>
                  <a:pt x="1164243" y="2698462"/>
                </a:lnTo>
                <a:lnTo>
                  <a:pt x="1170912" y="2707988"/>
                </a:lnTo>
                <a:lnTo>
                  <a:pt x="1176947" y="2717515"/>
                </a:lnTo>
                <a:lnTo>
                  <a:pt x="1182981" y="2727359"/>
                </a:lnTo>
                <a:lnTo>
                  <a:pt x="1189014" y="2737202"/>
                </a:lnTo>
                <a:lnTo>
                  <a:pt x="1200130" y="2757208"/>
                </a:lnTo>
                <a:lnTo>
                  <a:pt x="1210292" y="2777848"/>
                </a:lnTo>
                <a:lnTo>
                  <a:pt x="1220137" y="2799124"/>
                </a:lnTo>
                <a:lnTo>
                  <a:pt x="1229347" y="2820717"/>
                </a:lnTo>
                <a:lnTo>
                  <a:pt x="1238239" y="2842310"/>
                </a:lnTo>
                <a:lnTo>
                  <a:pt x="1246496" y="2864856"/>
                </a:lnTo>
                <a:lnTo>
                  <a:pt x="1254753" y="2887402"/>
                </a:lnTo>
                <a:lnTo>
                  <a:pt x="1262375" y="2910583"/>
                </a:lnTo>
                <a:lnTo>
                  <a:pt x="1269997" y="2933764"/>
                </a:lnTo>
                <a:lnTo>
                  <a:pt x="1284288" y="2980443"/>
                </a:lnTo>
                <a:lnTo>
                  <a:pt x="1284288" y="6858000"/>
                </a:lnTo>
                <a:lnTo>
                  <a:pt x="0" y="6858000"/>
                </a:lnTo>
                <a:lnTo>
                  <a:pt x="0" y="2980443"/>
                </a:lnTo>
                <a:lnTo>
                  <a:pt x="1906" y="2965836"/>
                </a:lnTo>
                <a:lnTo>
                  <a:pt x="3176" y="2951229"/>
                </a:lnTo>
                <a:lnTo>
                  <a:pt x="5399" y="2937257"/>
                </a:lnTo>
                <a:lnTo>
                  <a:pt x="7622" y="2923284"/>
                </a:lnTo>
                <a:lnTo>
                  <a:pt x="10163" y="2909312"/>
                </a:lnTo>
                <a:lnTo>
                  <a:pt x="13021" y="2895658"/>
                </a:lnTo>
                <a:lnTo>
                  <a:pt x="16197" y="2882321"/>
                </a:lnTo>
                <a:lnTo>
                  <a:pt x="19372" y="2869302"/>
                </a:lnTo>
                <a:lnTo>
                  <a:pt x="23183" y="2856600"/>
                </a:lnTo>
                <a:lnTo>
                  <a:pt x="26994" y="2843898"/>
                </a:lnTo>
                <a:lnTo>
                  <a:pt x="31123" y="2831514"/>
                </a:lnTo>
                <a:lnTo>
                  <a:pt x="35251" y="2819447"/>
                </a:lnTo>
                <a:lnTo>
                  <a:pt x="40015" y="2807063"/>
                </a:lnTo>
                <a:lnTo>
                  <a:pt x="45096" y="2795631"/>
                </a:lnTo>
                <a:lnTo>
                  <a:pt x="50177" y="2783882"/>
                </a:lnTo>
                <a:lnTo>
                  <a:pt x="55894" y="2772450"/>
                </a:lnTo>
                <a:lnTo>
                  <a:pt x="61610" y="2761336"/>
                </a:lnTo>
                <a:lnTo>
                  <a:pt x="67644" y="2750539"/>
                </a:lnTo>
                <a:lnTo>
                  <a:pt x="74314" y="2740060"/>
                </a:lnTo>
                <a:lnTo>
                  <a:pt x="80665" y="2729581"/>
                </a:lnTo>
                <a:lnTo>
                  <a:pt x="87652" y="2719102"/>
                </a:lnTo>
                <a:lnTo>
                  <a:pt x="95274" y="2709258"/>
                </a:lnTo>
                <a:lnTo>
                  <a:pt x="102896" y="2699414"/>
                </a:lnTo>
                <a:lnTo>
                  <a:pt x="110835" y="2689888"/>
                </a:lnTo>
                <a:lnTo>
                  <a:pt x="118774" y="2680362"/>
                </a:lnTo>
                <a:lnTo>
                  <a:pt x="127349" y="2671471"/>
                </a:lnTo>
                <a:lnTo>
                  <a:pt x="136241" y="2662579"/>
                </a:lnTo>
                <a:lnTo>
                  <a:pt x="145451" y="2653688"/>
                </a:lnTo>
                <a:lnTo>
                  <a:pt x="154661" y="2645432"/>
                </a:lnTo>
                <a:lnTo>
                  <a:pt x="164506" y="2637175"/>
                </a:lnTo>
                <a:lnTo>
                  <a:pt x="174986" y="2629237"/>
                </a:lnTo>
                <a:lnTo>
                  <a:pt x="185466" y="2621616"/>
                </a:lnTo>
                <a:lnTo>
                  <a:pt x="195946" y="2614312"/>
                </a:lnTo>
                <a:lnTo>
                  <a:pt x="207061" y="2607008"/>
                </a:lnTo>
                <a:lnTo>
                  <a:pt x="218494" y="2599705"/>
                </a:lnTo>
                <a:lnTo>
                  <a:pt x="230562" y="2593354"/>
                </a:lnTo>
                <a:lnTo>
                  <a:pt x="242313" y="2586368"/>
                </a:lnTo>
                <a:lnTo>
                  <a:pt x="255016" y="2580335"/>
                </a:lnTo>
                <a:lnTo>
                  <a:pt x="268036" y="2574301"/>
                </a:lnTo>
                <a:lnTo>
                  <a:pt x="281057" y="2568268"/>
                </a:lnTo>
                <a:lnTo>
                  <a:pt x="294713" y="2562552"/>
                </a:lnTo>
                <a:lnTo>
                  <a:pt x="308369" y="2557154"/>
                </a:lnTo>
                <a:lnTo>
                  <a:pt x="322660" y="2552073"/>
                </a:lnTo>
                <a:lnTo>
                  <a:pt x="337586" y="2546992"/>
                </a:lnTo>
                <a:lnTo>
                  <a:pt x="352195" y="2542547"/>
                </a:lnTo>
                <a:lnTo>
                  <a:pt x="367756" y="2538101"/>
                </a:lnTo>
                <a:lnTo>
                  <a:pt x="383317" y="2533655"/>
                </a:lnTo>
                <a:lnTo>
                  <a:pt x="399514" y="2529845"/>
                </a:lnTo>
                <a:lnTo>
                  <a:pt x="416028" y="2525717"/>
                </a:lnTo>
                <a:lnTo>
                  <a:pt x="432860" y="2522541"/>
                </a:lnTo>
                <a:lnTo>
                  <a:pt x="450009" y="2519366"/>
                </a:lnTo>
                <a:lnTo>
                  <a:pt x="467793" y="2516190"/>
                </a:lnTo>
                <a:lnTo>
                  <a:pt x="485578" y="2513332"/>
                </a:lnTo>
                <a:lnTo>
                  <a:pt x="503997" y="2510792"/>
                </a:lnTo>
                <a:lnTo>
                  <a:pt x="522735" y="2508569"/>
                </a:lnTo>
                <a:lnTo>
                  <a:pt x="542107" y="2506346"/>
                </a:lnTo>
                <a:lnTo>
                  <a:pt x="561797" y="2504441"/>
                </a:lnTo>
                <a:lnTo>
                  <a:pt x="581487" y="2503171"/>
                </a:lnTo>
                <a:lnTo>
                  <a:pt x="602129" y="2501583"/>
                </a:lnTo>
                <a:lnTo>
                  <a:pt x="622772" y="2500630"/>
                </a:lnTo>
                <a:lnTo>
                  <a:pt x="644050" y="2499995"/>
                </a:lnTo>
                <a:lnTo>
                  <a:pt x="665645" y="2499043"/>
                </a:lnTo>
                <a:close/>
                <a:moveTo>
                  <a:pt x="7372350" y="0"/>
                </a:moveTo>
                <a:lnTo>
                  <a:pt x="10140950" y="0"/>
                </a:lnTo>
                <a:lnTo>
                  <a:pt x="10140950" y="6858000"/>
                </a:lnTo>
                <a:lnTo>
                  <a:pt x="737235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9486900" y="3005389"/>
            <a:ext cx="2590801" cy="1360033"/>
          </a:xfrm>
        </p:spPr>
        <p:txBody>
          <a:bodyPr anchor="b"/>
          <a:lstStyle>
            <a:lvl1pPr algn="ct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9486899" y="4446613"/>
            <a:ext cx="2590802" cy="1172692"/>
          </a:xfrm>
        </p:spPr>
        <p:txBody>
          <a:bodyPr/>
          <a:lstStyle>
            <a:lvl1pPr marL="0" indent="0" algn="ctr">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715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N">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E6043EF-615B-4283-99AF-B43B5CDBECCB}"/>
              </a:ext>
            </a:extLst>
          </p:cNvPr>
          <p:cNvSpPr>
            <a:spLocks/>
          </p:cNvSpPr>
          <p:nvPr userDrawn="1"/>
        </p:nvSpPr>
        <p:spPr bwMode="auto">
          <a:xfrm flipH="1">
            <a:off x="0" y="0"/>
            <a:ext cx="12192000" cy="6858000"/>
          </a:xfrm>
          <a:custGeom>
            <a:avLst/>
            <a:gdLst>
              <a:gd name="connsiteX0" fmla="*/ 2821305 w 12512675"/>
              <a:gd name="connsiteY0" fmla="*/ 2187575 h 6858000"/>
              <a:gd name="connsiteX1" fmla="*/ 2842259 w 12512675"/>
              <a:gd name="connsiteY1" fmla="*/ 2187893 h 6858000"/>
              <a:gd name="connsiteX2" fmla="*/ 2863215 w 12512675"/>
              <a:gd name="connsiteY2" fmla="*/ 2188210 h 6858000"/>
              <a:gd name="connsiteX3" fmla="*/ 2884805 w 12512675"/>
              <a:gd name="connsiteY3" fmla="*/ 2189162 h 6858000"/>
              <a:gd name="connsiteX4" fmla="*/ 2904807 w 12512675"/>
              <a:gd name="connsiteY4" fmla="*/ 2189798 h 6858000"/>
              <a:gd name="connsiteX5" fmla="*/ 2924809 w 12512675"/>
              <a:gd name="connsiteY5" fmla="*/ 2190432 h 6858000"/>
              <a:gd name="connsiteX6" fmla="*/ 2944177 w 12512675"/>
              <a:gd name="connsiteY6" fmla="*/ 2191702 h 6858000"/>
              <a:gd name="connsiteX7" fmla="*/ 2963545 w 12512675"/>
              <a:gd name="connsiteY7" fmla="*/ 2192654 h 6858000"/>
              <a:gd name="connsiteX8" fmla="*/ 2982595 w 12512675"/>
              <a:gd name="connsiteY8" fmla="*/ 2194242 h 6858000"/>
              <a:gd name="connsiteX9" fmla="*/ 3001327 w 12512675"/>
              <a:gd name="connsiteY9" fmla="*/ 2196147 h 6858000"/>
              <a:gd name="connsiteX10" fmla="*/ 3019742 w 12512675"/>
              <a:gd name="connsiteY10" fmla="*/ 2198369 h 6858000"/>
              <a:gd name="connsiteX11" fmla="*/ 3037839 w 12512675"/>
              <a:gd name="connsiteY11" fmla="*/ 2200591 h 6858000"/>
              <a:gd name="connsiteX12" fmla="*/ 3055937 w 12512675"/>
              <a:gd name="connsiteY12" fmla="*/ 2202496 h 6858000"/>
              <a:gd name="connsiteX13" fmla="*/ 3073082 w 12512675"/>
              <a:gd name="connsiteY13" fmla="*/ 2205353 h 6858000"/>
              <a:gd name="connsiteX14" fmla="*/ 3090545 w 12512675"/>
              <a:gd name="connsiteY14" fmla="*/ 2208210 h 6858000"/>
              <a:gd name="connsiteX15" fmla="*/ 3107372 w 12512675"/>
              <a:gd name="connsiteY15" fmla="*/ 2211384 h 6858000"/>
              <a:gd name="connsiteX16" fmla="*/ 3124199 w 12512675"/>
              <a:gd name="connsiteY16" fmla="*/ 2214876 h 6858000"/>
              <a:gd name="connsiteX17" fmla="*/ 3140392 w 12512675"/>
              <a:gd name="connsiteY17" fmla="*/ 2218051 h 6858000"/>
              <a:gd name="connsiteX18" fmla="*/ 3156267 w 12512675"/>
              <a:gd name="connsiteY18" fmla="*/ 2222178 h 6858000"/>
              <a:gd name="connsiteX19" fmla="*/ 3171825 w 12512675"/>
              <a:gd name="connsiteY19" fmla="*/ 2226305 h 6858000"/>
              <a:gd name="connsiteX20" fmla="*/ 3187382 w 12512675"/>
              <a:gd name="connsiteY20" fmla="*/ 2230114 h 6858000"/>
              <a:gd name="connsiteX21" fmla="*/ 3202622 w 12512675"/>
              <a:gd name="connsiteY21" fmla="*/ 2234559 h 6858000"/>
              <a:gd name="connsiteX22" fmla="*/ 3217227 w 12512675"/>
              <a:gd name="connsiteY22" fmla="*/ 2239321 h 6858000"/>
              <a:gd name="connsiteX23" fmla="*/ 3231515 w 12512675"/>
              <a:gd name="connsiteY23" fmla="*/ 2244083 h 6858000"/>
              <a:gd name="connsiteX24" fmla="*/ 3245802 w 12512675"/>
              <a:gd name="connsiteY24" fmla="*/ 2249162 h 6858000"/>
              <a:gd name="connsiteX25" fmla="*/ 3259455 w 12512675"/>
              <a:gd name="connsiteY25" fmla="*/ 2254876 h 6858000"/>
              <a:gd name="connsiteX26" fmla="*/ 3273107 w 12512675"/>
              <a:gd name="connsiteY26" fmla="*/ 2260273 h 6858000"/>
              <a:gd name="connsiteX27" fmla="*/ 3286125 w 12512675"/>
              <a:gd name="connsiteY27" fmla="*/ 2265670 h 6858000"/>
              <a:gd name="connsiteX28" fmla="*/ 3299459 w 12512675"/>
              <a:gd name="connsiteY28" fmla="*/ 2272019 h 6858000"/>
              <a:gd name="connsiteX29" fmla="*/ 3311842 w 12512675"/>
              <a:gd name="connsiteY29" fmla="*/ 2278368 h 6858000"/>
              <a:gd name="connsiteX30" fmla="*/ 3324225 w 12512675"/>
              <a:gd name="connsiteY30" fmla="*/ 2284399 h 6858000"/>
              <a:gd name="connsiteX31" fmla="*/ 3335972 w 12512675"/>
              <a:gd name="connsiteY31" fmla="*/ 2291066 h 6858000"/>
              <a:gd name="connsiteX32" fmla="*/ 3347719 w 12512675"/>
              <a:gd name="connsiteY32" fmla="*/ 2298050 h 6858000"/>
              <a:gd name="connsiteX33" fmla="*/ 3358832 w 12512675"/>
              <a:gd name="connsiteY33" fmla="*/ 2305034 h 6858000"/>
              <a:gd name="connsiteX34" fmla="*/ 3369945 w 12512675"/>
              <a:gd name="connsiteY34" fmla="*/ 2312336 h 6858000"/>
              <a:gd name="connsiteX35" fmla="*/ 3380739 w 12512675"/>
              <a:gd name="connsiteY35" fmla="*/ 2319955 h 6858000"/>
              <a:gd name="connsiteX36" fmla="*/ 3390899 w 12512675"/>
              <a:gd name="connsiteY36" fmla="*/ 2327574 h 6858000"/>
              <a:gd name="connsiteX37" fmla="*/ 3401059 w 12512675"/>
              <a:gd name="connsiteY37" fmla="*/ 2335510 h 6858000"/>
              <a:gd name="connsiteX38" fmla="*/ 3410902 w 12512675"/>
              <a:gd name="connsiteY38" fmla="*/ 2343764 h 6858000"/>
              <a:gd name="connsiteX39" fmla="*/ 3420427 w 12512675"/>
              <a:gd name="connsiteY39" fmla="*/ 2352018 h 6858000"/>
              <a:gd name="connsiteX40" fmla="*/ 3429317 w 12512675"/>
              <a:gd name="connsiteY40" fmla="*/ 2360589 h 6858000"/>
              <a:gd name="connsiteX41" fmla="*/ 3438207 w 12512675"/>
              <a:gd name="connsiteY41" fmla="*/ 2369478 h 6858000"/>
              <a:gd name="connsiteX42" fmla="*/ 3446779 w 12512675"/>
              <a:gd name="connsiteY42" fmla="*/ 2378049 h 6858000"/>
              <a:gd name="connsiteX43" fmla="*/ 3454717 w 12512675"/>
              <a:gd name="connsiteY43" fmla="*/ 2387890 h 6858000"/>
              <a:gd name="connsiteX44" fmla="*/ 3462655 w 12512675"/>
              <a:gd name="connsiteY44" fmla="*/ 2396779 h 6858000"/>
              <a:gd name="connsiteX45" fmla="*/ 3470275 w 12512675"/>
              <a:gd name="connsiteY45" fmla="*/ 2406620 h 6858000"/>
              <a:gd name="connsiteX46" fmla="*/ 3477259 w 12512675"/>
              <a:gd name="connsiteY46" fmla="*/ 2416462 h 6858000"/>
              <a:gd name="connsiteX47" fmla="*/ 3484245 w 12512675"/>
              <a:gd name="connsiteY47" fmla="*/ 2426303 h 6858000"/>
              <a:gd name="connsiteX48" fmla="*/ 3490595 w 12512675"/>
              <a:gd name="connsiteY48" fmla="*/ 2436461 h 6858000"/>
              <a:gd name="connsiteX49" fmla="*/ 3496945 w 12512675"/>
              <a:gd name="connsiteY49" fmla="*/ 2447255 h 6858000"/>
              <a:gd name="connsiteX50" fmla="*/ 3502659 w 12512675"/>
              <a:gd name="connsiteY50" fmla="*/ 2457731 h 6858000"/>
              <a:gd name="connsiteX51" fmla="*/ 3508375 w 12512675"/>
              <a:gd name="connsiteY51" fmla="*/ 2468842 h 6858000"/>
              <a:gd name="connsiteX52" fmla="*/ 3513455 w 12512675"/>
              <a:gd name="connsiteY52" fmla="*/ 2479953 h 6858000"/>
              <a:gd name="connsiteX53" fmla="*/ 3518535 w 12512675"/>
              <a:gd name="connsiteY53" fmla="*/ 2491064 h 6858000"/>
              <a:gd name="connsiteX54" fmla="*/ 3522979 w 12512675"/>
              <a:gd name="connsiteY54" fmla="*/ 2502810 h 6858000"/>
              <a:gd name="connsiteX55" fmla="*/ 3527107 w 12512675"/>
              <a:gd name="connsiteY55" fmla="*/ 2514556 h 6858000"/>
              <a:gd name="connsiteX56" fmla="*/ 3530917 w 12512675"/>
              <a:gd name="connsiteY56" fmla="*/ 2526302 h 6858000"/>
              <a:gd name="connsiteX57" fmla="*/ 3534092 w 12512675"/>
              <a:gd name="connsiteY57" fmla="*/ 2538365 h 6858000"/>
              <a:gd name="connsiteX58" fmla="*/ 3537585 w 12512675"/>
              <a:gd name="connsiteY58" fmla="*/ 2550746 h 6858000"/>
              <a:gd name="connsiteX59" fmla="*/ 3540125 w 12512675"/>
              <a:gd name="connsiteY59" fmla="*/ 2563444 h 6858000"/>
              <a:gd name="connsiteX60" fmla="*/ 3542982 w 12512675"/>
              <a:gd name="connsiteY60" fmla="*/ 2575825 h 6858000"/>
              <a:gd name="connsiteX61" fmla="*/ 3545205 w 12512675"/>
              <a:gd name="connsiteY61" fmla="*/ 2588523 h 6858000"/>
              <a:gd name="connsiteX62" fmla="*/ 3547109 w 12512675"/>
              <a:gd name="connsiteY62" fmla="*/ 2601856 h 6858000"/>
              <a:gd name="connsiteX63" fmla="*/ 3548697 w 12512675"/>
              <a:gd name="connsiteY63" fmla="*/ 2615507 h 6858000"/>
              <a:gd name="connsiteX64" fmla="*/ 3549649 w 12512675"/>
              <a:gd name="connsiteY64" fmla="*/ 2628523 h 6858000"/>
              <a:gd name="connsiteX65" fmla="*/ 3550602 w 12512675"/>
              <a:gd name="connsiteY65" fmla="*/ 2642491 h 6858000"/>
              <a:gd name="connsiteX66" fmla="*/ 3551237 w 12512675"/>
              <a:gd name="connsiteY66" fmla="*/ 2656459 h 6858000"/>
              <a:gd name="connsiteX67" fmla="*/ 3551237 w 12512675"/>
              <a:gd name="connsiteY67" fmla="*/ 2670427 h 6858000"/>
              <a:gd name="connsiteX68" fmla="*/ 3551237 w 12512675"/>
              <a:gd name="connsiteY68" fmla="*/ 6858000 h 6858000"/>
              <a:gd name="connsiteX69" fmla="*/ 2233612 w 12512675"/>
              <a:gd name="connsiteY69" fmla="*/ 6858000 h 6858000"/>
              <a:gd name="connsiteX70" fmla="*/ 2233612 w 12512675"/>
              <a:gd name="connsiteY70" fmla="*/ 2670427 h 6858000"/>
              <a:gd name="connsiteX71" fmla="*/ 2236787 w 12512675"/>
              <a:gd name="connsiteY71" fmla="*/ 2645030 h 6858000"/>
              <a:gd name="connsiteX72" fmla="*/ 2240915 w 12512675"/>
              <a:gd name="connsiteY72" fmla="*/ 2620269 h 6858000"/>
              <a:gd name="connsiteX73" fmla="*/ 2245677 w 12512675"/>
              <a:gd name="connsiteY73" fmla="*/ 2595190 h 6858000"/>
              <a:gd name="connsiteX74" fmla="*/ 2248535 w 12512675"/>
              <a:gd name="connsiteY74" fmla="*/ 2583126 h 6858000"/>
              <a:gd name="connsiteX75" fmla="*/ 2251392 w 12512675"/>
              <a:gd name="connsiteY75" fmla="*/ 2571063 h 6858000"/>
              <a:gd name="connsiteX76" fmla="*/ 2254567 w 12512675"/>
              <a:gd name="connsiteY76" fmla="*/ 2559000 h 6858000"/>
              <a:gd name="connsiteX77" fmla="*/ 2257742 w 12512675"/>
              <a:gd name="connsiteY77" fmla="*/ 2546619 h 6858000"/>
              <a:gd name="connsiteX78" fmla="*/ 2261552 w 12512675"/>
              <a:gd name="connsiteY78" fmla="*/ 2534873 h 6858000"/>
              <a:gd name="connsiteX79" fmla="*/ 2265362 w 12512675"/>
              <a:gd name="connsiteY79" fmla="*/ 2523127 h 6858000"/>
              <a:gd name="connsiteX80" fmla="*/ 2269172 w 12512675"/>
              <a:gd name="connsiteY80" fmla="*/ 2511381 h 6858000"/>
              <a:gd name="connsiteX81" fmla="*/ 2273617 w 12512675"/>
              <a:gd name="connsiteY81" fmla="*/ 2500270 h 6858000"/>
              <a:gd name="connsiteX82" fmla="*/ 2278062 w 12512675"/>
              <a:gd name="connsiteY82" fmla="*/ 2488842 h 6858000"/>
              <a:gd name="connsiteX83" fmla="*/ 2283142 w 12512675"/>
              <a:gd name="connsiteY83" fmla="*/ 2477731 h 6858000"/>
              <a:gd name="connsiteX84" fmla="*/ 2287905 w 12512675"/>
              <a:gd name="connsiteY84" fmla="*/ 2466302 h 6858000"/>
              <a:gd name="connsiteX85" fmla="*/ 2293302 w 12512675"/>
              <a:gd name="connsiteY85" fmla="*/ 2455826 h 6858000"/>
              <a:gd name="connsiteX86" fmla="*/ 2299017 w 12512675"/>
              <a:gd name="connsiteY86" fmla="*/ 2444715 h 6858000"/>
              <a:gd name="connsiteX87" fmla="*/ 2304415 w 12512675"/>
              <a:gd name="connsiteY87" fmla="*/ 2433922 h 6858000"/>
              <a:gd name="connsiteX88" fmla="*/ 2310447 w 12512675"/>
              <a:gd name="connsiteY88" fmla="*/ 2423763 h 6858000"/>
              <a:gd name="connsiteX89" fmla="*/ 2317115 w 12512675"/>
              <a:gd name="connsiteY89" fmla="*/ 2412969 h 6858000"/>
              <a:gd name="connsiteX90" fmla="*/ 2323782 w 12512675"/>
              <a:gd name="connsiteY90" fmla="*/ 2403128 h 6858000"/>
              <a:gd name="connsiteX91" fmla="*/ 2330449 w 12512675"/>
              <a:gd name="connsiteY91" fmla="*/ 2393287 h 6858000"/>
              <a:gd name="connsiteX92" fmla="*/ 2337752 w 12512675"/>
              <a:gd name="connsiteY92" fmla="*/ 2383446 h 6858000"/>
              <a:gd name="connsiteX93" fmla="*/ 2345372 w 12512675"/>
              <a:gd name="connsiteY93" fmla="*/ 2373922 h 6858000"/>
              <a:gd name="connsiteX94" fmla="*/ 2352675 w 12512675"/>
              <a:gd name="connsiteY94" fmla="*/ 2364081 h 6858000"/>
              <a:gd name="connsiteX95" fmla="*/ 2361247 w 12512675"/>
              <a:gd name="connsiteY95" fmla="*/ 2355192 h 6858000"/>
              <a:gd name="connsiteX96" fmla="*/ 2369502 w 12512675"/>
              <a:gd name="connsiteY96" fmla="*/ 2345986 h 6858000"/>
              <a:gd name="connsiteX97" fmla="*/ 2378075 w 12512675"/>
              <a:gd name="connsiteY97" fmla="*/ 2337098 h 6858000"/>
              <a:gd name="connsiteX98" fmla="*/ 2386965 w 12512675"/>
              <a:gd name="connsiteY98" fmla="*/ 2328209 h 6858000"/>
              <a:gd name="connsiteX99" fmla="*/ 2396172 w 12512675"/>
              <a:gd name="connsiteY99" fmla="*/ 2319955 h 6858000"/>
              <a:gd name="connsiteX100" fmla="*/ 2406015 w 12512675"/>
              <a:gd name="connsiteY100" fmla="*/ 2311701 h 6858000"/>
              <a:gd name="connsiteX101" fmla="*/ 2415857 w 12512675"/>
              <a:gd name="connsiteY101" fmla="*/ 2303764 h 6858000"/>
              <a:gd name="connsiteX102" fmla="*/ 2426017 w 12512675"/>
              <a:gd name="connsiteY102" fmla="*/ 2295828 h 6858000"/>
              <a:gd name="connsiteX103" fmla="*/ 2436495 w 12512675"/>
              <a:gd name="connsiteY103" fmla="*/ 2288209 h 6858000"/>
              <a:gd name="connsiteX104" fmla="*/ 2447289 w 12512675"/>
              <a:gd name="connsiteY104" fmla="*/ 2280907 h 6858000"/>
              <a:gd name="connsiteX105" fmla="*/ 2458719 w 12512675"/>
              <a:gd name="connsiteY105" fmla="*/ 2273923 h 6858000"/>
              <a:gd name="connsiteX106" fmla="*/ 2470467 w 12512675"/>
              <a:gd name="connsiteY106" fmla="*/ 2266940 h 6858000"/>
              <a:gd name="connsiteX107" fmla="*/ 2482532 w 12512675"/>
              <a:gd name="connsiteY107" fmla="*/ 2260273 h 6858000"/>
              <a:gd name="connsiteX108" fmla="*/ 2494597 w 12512675"/>
              <a:gd name="connsiteY108" fmla="*/ 2253924 h 6858000"/>
              <a:gd name="connsiteX109" fmla="*/ 2507297 w 12512675"/>
              <a:gd name="connsiteY109" fmla="*/ 2247892 h 6858000"/>
              <a:gd name="connsiteX110" fmla="*/ 2520632 w 12512675"/>
              <a:gd name="connsiteY110" fmla="*/ 2242178 h 6858000"/>
              <a:gd name="connsiteX111" fmla="*/ 2533649 w 12512675"/>
              <a:gd name="connsiteY111" fmla="*/ 2236463 h 6858000"/>
              <a:gd name="connsiteX112" fmla="*/ 2547619 w 12512675"/>
              <a:gd name="connsiteY112" fmla="*/ 2231384 h 6858000"/>
              <a:gd name="connsiteX113" fmla="*/ 2561589 w 12512675"/>
              <a:gd name="connsiteY113" fmla="*/ 2226305 h 6858000"/>
              <a:gd name="connsiteX114" fmla="*/ 2575877 w 12512675"/>
              <a:gd name="connsiteY114" fmla="*/ 2221861 h 6858000"/>
              <a:gd name="connsiteX115" fmla="*/ 2591117 w 12512675"/>
              <a:gd name="connsiteY115" fmla="*/ 2217416 h 6858000"/>
              <a:gd name="connsiteX116" fmla="*/ 2606039 w 12512675"/>
              <a:gd name="connsiteY116" fmla="*/ 2212972 h 6858000"/>
              <a:gd name="connsiteX117" fmla="*/ 2621915 w 12512675"/>
              <a:gd name="connsiteY117" fmla="*/ 2209162 h 6858000"/>
              <a:gd name="connsiteX118" fmla="*/ 2638107 w 12512675"/>
              <a:gd name="connsiteY118" fmla="*/ 2205670 h 6858000"/>
              <a:gd name="connsiteX119" fmla="*/ 2654299 w 12512675"/>
              <a:gd name="connsiteY119" fmla="*/ 2202178 h 6858000"/>
              <a:gd name="connsiteX120" fmla="*/ 2671445 w 12512675"/>
              <a:gd name="connsiteY120" fmla="*/ 2199321 h 6858000"/>
              <a:gd name="connsiteX121" fmla="*/ 2688589 w 12512675"/>
              <a:gd name="connsiteY121" fmla="*/ 2196781 h 6858000"/>
              <a:gd name="connsiteX122" fmla="*/ 2706369 w 12512675"/>
              <a:gd name="connsiteY122" fmla="*/ 2194559 h 6858000"/>
              <a:gd name="connsiteX123" fmla="*/ 2724467 w 12512675"/>
              <a:gd name="connsiteY123" fmla="*/ 2192337 h 6858000"/>
              <a:gd name="connsiteX124" fmla="*/ 2742882 w 12512675"/>
              <a:gd name="connsiteY124" fmla="*/ 2190750 h 6858000"/>
              <a:gd name="connsiteX125" fmla="*/ 2761932 w 12512675"/>
              <a:gd name="connsiteY125" fmla="*/ 2189480 h 6858000"/>
              <a:gd name="connsiteX126" fmla="*/ 2780982 w 12512675"/>
              <a:gd name="connsiteY126" fmla="*/ 2188845 h 6858000"/>
              <a:gd name="connsiteX127" fmla="*/ 2800985 w 12512675"/>
              <a:gd name="connsiteY127" fmla="*/ 2187893 h 6858000"/>
              <a:gd name="connsiteX128" fmla="*/ 0 w 12512675"/>
              <a:gd name="connsiteY128" fmla="*/ 0 h 6858000"/>
              <a:gd name="connsiteX129" fmla="*/ 12512675 w 12512675"/>
              <a:gd name="connsiteY129" fmla="*/ 0 h 6858000"/>
              <a:gd name="connsiteX130" fmla="*/ 12512675 w 12512675"/>
              <a:gd name="connsiteY130" fmla="*/ 6858000 h 6858000"/>
              <a:gd name="connsiteX131" fmla="*/ 6016003 w 12512675"/>
              <a:gd name="connsiteY131" fmla="*/ 6858000 h 6858000"/>
              <a:gd name="connsiteX132" fmla="*/ 6016003 w 12512675"/>
              <a:gd name="connsiteY132" fmla="*/ 994728 h 6858000"/>
              <a:gd name="connsiteX133" fmla="*/ 3721863 w 12512675"/>
              <a:gd name="connsiteY133" fmla="*/ 994728 h 6858000"/>
              <a:gd name="connsiteX134" fmla="*/ 3721863 w 12512675"/>
              <a:gd name="connsiteY134" fmla="*/ 1727835 h 6858000"/>
              <a:gd name="connsiteX135" fmla="*/ 3690433 w 12512675"/>
              <a:gd name="connsiteY135" fmla="*/ 1727835 h 6858000"/>
              <a:gd name="connsiteX136" fmla="*/ 3679321 w 12512675"/>
              <a:gd name="connsiteY136" fmla="*/ 1706563 h 6858000"/>
              <a:gd name="connsiteX137" fmla="*/ 3667574 w 12512675"/>
              <a:gd name="connsiteY137" fmla="*/ 1685608 h 6858000"/>
              <a:gd name="connsiteX138" fmla="*/ 3654557 w 12512675"/>
              <a:gd name="connsiteY138" fmla="*/ 1664335 h 6858000"/>
              <a:gd name="connsiteX139" fmla="*/ 3641540 w 12512675"/>
              <a:gd name="connsiteY139" fmla="*/ 1643380 h 6858000"/>
              <a:gd name="connsiteX140" fmla="*/ 3627571 w 12512675"/>
              <a:gd name="connsiteY140" fmla="*/ 1622425 h 6858000"/>
              <a:gd name="connsiteX141" fmla="*/ 3612967 w 12512675"/>
              <a:gd name="connsiteY141" fmla="*/ 1601470 h 6858000"/>
              <a:gd name="connsiteX142" fmla="*/ 3597727 w 12512675"/>
              <a:gd name="connsiteY142" fmla="*/ 1580515 h 6858000"/>
              <a:gd name="connsiteX143" fmla="*/ 3581536 w 12512675"/>
              <a:gd name="connsiteY143" fmla="*/ 1559560 h 6858000"/>
              <a:gd name="connsiteX144" fmla="*/ 3565344 w 12512675"/>
              <a:gd name="connsiteY144" fmla="*/ 1538923 h 6858000"/>
              <a:gd name="connsiteX145" fmla="*/ 3547883 w 12512675"/>
              <a:gd name="connsiteY145" fmla="*/ 1518603 h 6858000"/>
              <a:gd name="connsiteX146" fmla="*/ 3530421 w 12512675"/>
              <a:gd name="connsiteY146" fmla="*/ 1497965 h 6858000"/>
              <a:gd name="connsiteX147" fmla="*/ 3511689 w 12512675"/>
              <a:gd name="connsiteY147" fmla="*/ 1477328 h 6858000"/>
              <a:gd name="connsiteX148" fmla="*/ 3492958 w 12512675"/>
              <a:gd name="connsiteY148" fmla="*/ 1457008 h 6858000"/>
              <a:gd name="connsiteX149" fmla="*/ 3473274 w 12512675"/>
              <a:gd name="connsiteY149" fmla="*/ 1437005 h 6858000"/>
              <a:gd name="connsiteX150" fmla="*/ 3453272 w 12512675"/>
              <a:gd name="connsiteY150" fmla="*/ 1417003 h 6858000"/>
              <a:gd name="connsiteX151" fmla="*/ 3432636 w 12512675"/>
              <a:gd name="connsiteY151" fmla="*/ 1397318 h 6858000"/>
              <a:gd name="connsiteX152" fmla="*/ 3411682 w 12512675"/>
              <a:gd name="connsiteY152" fmla="*/ 1377315 h 6858000"/>
              <a:gd name="connsiteX153" fmla="*/ 3389775 w 12512675"/>
              <a:gd name="connsiteY153" fmla="*/ 1357947 h 6858000"/>
              <a:gd name="connsiteX154" fmla="*/ 3367551 w 12512675"/>
              <a:gd name="connsiteY154" fmla="*/ 1338580 h 6858000"/>
              <a:gd name="connsiteX155" fmla="*/ 3344375 w 12512675"/>
              <a:gd name="connsiteY155" fmla="*/ 1319213 h 6858000"/>
              <a:gd name="connsiteX156" fmla="*/ 3321517 w 12512675"/>
              <a:gd name="connsiteY156" fmla="*/ 1300163 h 6858000"/>
              <a:gd name="connsiteX157" fmla="*/ 3297388 w 12512675"/>
              <a:gd name="connsiteY157" fmla="*/ 1281430 h 6858000"/>
              <a:gd name="connsiteX158" fmla="*/ 3273259 w 12512675"/>
              <a:gd name="connsiteY158" fmla="*/ 1263015 h 6858000"/>
              <a:gd name="connsiteX159" fmla="*/ 3248178 w 12512675"/>
              <a:gd name="connsiteY159" fmla="*/ 1244918 h 6858000"/>
              <a:gd name="connsiteX160" fmla="*/ 3223097 w 12512675"/>
              <a:gd name="connsiteY160" fmla="*/ 1226820 h 6858000"/>
              <a:gd name="connsiteX161" fmla="*/ 3197380 w 12512675"/>
              <a:gd name="connsiteY161" fmla="*/ 1209040 h 6858000"/>
              <a:gd name="connsiteX162" fmla="*/ 3171029 w 12512675"/>
              <a:gd name="connsiteY162" fmla="*/ 1191578 h 6858000"/>
              <a:gd name="connsiteX163" fmla="*/ 3144678 w 12512675"/>
              <a:gd name="connsiteY163" fmla="*/ 1174750 h 6858000"/>
              <a:gd name="connsiteX164" fmla="*/ 3117374 w 12512675"/>
              <a:gd name="connsiteY164" fmla="*/ 1157288 h 6858000"/>
              <a:gd name="connsiteX165" fmla="*/ 3090071 w 12512675"/>
              <a:gd name="connsiteY165" fmla="*/ 1140777 h 6858000"/>
              <a:gd name="connsiteX166" fmla="*/ 3062132 w 12512675"/>
              <a:gd name="connsiteY166" fmla="*/ 1124585 h 6858000"/>
              <a:gd name="connsiteX167" fmla="*/ 3033876 w 12512675"/>
              <a:gd name="connsiteY167" fmla="*/ 1108392 h 6858000"/>
              <a:gd name="connsiteX168" fmla="*/ 3004667 w 12512675"/>
              <a:gd name="connsiteY168" fmla="*/ 1093153 h 6858000"/>
              <a:gd name="connsiteX169" fmla="*/ 2975777 w 12512675"/>
              <a:gd name="connsiteY169" fmla="*/ 1077595 h 6858000"/>
              <a:gd name="connsiteX170" fmla="*/ 2946251 w 12512675"/>
              <a:gd name="connsiteY170" fmla="*/ 1062673 h 6858000"/>
              <a:gd name="connsiteX171" fmla="*/ 2916725 w 12512675"/>
              <a:gd name="connsiteY171" fmla="*/ 1048068 h 6858000"/>
              <a:gd name="connsiteX172" fmla="*/ 2886563 w 12512675"/>
              <a:gd name="connsiteY172" fmla="*/ 1034098 h 6858000"/>
              <a:gd name="connsiteX173" fmla="*/ 2855767 w 12512675"/>
              <a:gd name="connsiteY173" fmla="*/ 1020128 h 6858000"/>
              <a:gd name="connsiteX174" fmla="*/ 2824972 w 12512675"/>
              <a:gd name="connsiteY174" fmla="*/ 1006475 h 6858000"/>
              <a:gd name="connsiteX175" fmla="*/ 2793858 w 12512675"/>
              <a:gd name="connsiteY175" fmla="*/ 993458 h 6858000"/>
              <a:gd name="connsiteX176" fmla="*/ 2762110 w 12512675"/>
              <a:gd name="connsiteY176" fmla="*/ 980758 h 6858000"/>
              <a:gd name="connsiteX177" fmla="*/ 2730361 w 12512675"/>
              <a:gd name="connsiteY177" fmla="*/ 968693 h 6858000"/>
              <a:gd name="connsiteX178" fmla="*/ 2697978 w 12512675"/>
              <a:gd name="connsiteY178" fmla="*/ 956945 h 6858000"/>
              <a:gd name="connsiteX179" fmla="*/ 2665595 w 12512675"/>
              <a:gd name="connsiteY179" fmla="*/ 945515 h 6858000"/>
              <a:gd name="connsiteX180" fmla="*/ 2632894 w 12512675"/>
              <a:gd name="connsiteY180" fmla="*/ 934403 h 6858000"/>
              <a:gd name="connsiteX181" fmla="*/ 2599875 w 12512675"/>
              <a:gd name="connsiteY181" fmla="*/ 924243 h 6858000"/>
              <a:gd name="connsiteX182" fmla="*/ 2566540 w 12512675"/>
              <a:gd name="connsiteY182" fmla="*/ 914083 h 6858000"/>
              <a:gd name="connsiteX183" fmla="*/ 2532887 w 12512675"/>
              <a:gd name="connsiteY183" fmla="*/ 904558 h 6858000"/>
              <a:gd name="connsiteX184" fmla="*/ 2499233 w 12512675"/>
              <a:gd name="connsiteY184" fmla="*/ 895350 h 6858000"/>
              <a:gd name="connsiteX185" fmla="*/ 2465263 w 12512675"/>
              <a:gd name="connsiteY185" fmla="*/ 887095 h 6858000"/>
              <a:gd name="connsiteX186" fmla="*/ 2430974 w 12512675"/>
              <a:gd name="connsiteY186" fmla="*/ 879475 h 6858000"/>
              <a:gd name="connsiteX187" fmla="*/ 2396369 w 12512675"/>
              <a:gd name="connsiteY187" fmla="*/ 871538 h 6858000"/>
              <a:gd name="connsiteX188" fmla="*/ 2361763 w 12512675"/>
              <a:gd name="connsiteY188" fmla="*/ 864870 h 6858000"/>
              <a:gd name="connsiteX189" fmla="*/ 2327157 w 12512675"/>
              <a:gd name="connsiteY189" fmla="*/ 858520 h 6858000"/>
              <a:gd name="connsiteX190" fmla="*/ 2291916 w 12512675"/>
              <a:gd name="connsiteY190" fmla="*/ 852488 h 6858000"/>
              <a:gd name="connsiteX191" fmla="*/ 2256993 w 12512675"/>
              <a:gd name="connsiteY191" fmla="*/ 847408 h 6858000"/>
              <a:gd name="connsiteX192" fmla="*/ 2221435 w 12512675"/>
              <a:gd name="connsiteY192" fmla="*/ 842963 h 6858000"/>
              <a:gd name="connsiteX193" fmla="*/ 2185559 w 12512675"/>
              <a:gd name="connsiteY193" fmla="*/ 838518 h 6858000"/>
              <a:gd name="connsiteX194" fmla="*/ 2150318 w 12512675"/>
              <a:gd name="connsiteY194" fmla="*/ 835343 h 6858000"/>
              <a:gd name="connsiteX195" fmla="*/ 2114443 w 12512675"/>
              <a:gd name="connsiteY195" fmla="*/ 832168 h 6858000"/>
              <a:gd name="connsiteX196" fmla="*/ 2078249 w 12512675"/>
              <a:gd name="connsiteY196" fmla="*/ 830263 h 6858000"/>
              <a:gd name="connsiteX197" fmla="*/ 2042374 w 12512675"/>
              <a:gd name="connsiteY197" fmla="*/ 828675 h 6858000"/>
              <a:gd name="connsiteX198" fmla="*/ 2006181 w 12512675"/>
              <a:gd name="connsiteY198" fmla="*/ 827405 h 6858000"/>
              <a:gd name="connsiteX199" fmla="*/ 1969670 w 12512675"/>
              <a:gd name="connsiteY199" fmla="*/ 827088 h 6858000"/>
              <a:gd name="connsiteX200" fmla="*/ 1930937 w 12512675"/>
              <a:gd name="connsiteY200" fmla="*/ 827405 h 6858000"/>
              <a:gd name="connsiteX201" fmla="*/ 1892204 w 12512675"/>
              <a:gd name="connsiteY201" fmla="*/ 828040 h 6858000"/>
              <a:gd name="connsiteX202" fmla="*/ 1853153 w 12512675"/>
              <a:gd name="connsiteY202" fmla="*/ 828675 h 6858000"/>
              <a:gd name="connsiteX203" fmla="*/ 1814738 w 12512675"/>
              <a:gd name="connsiteY203" fmla="*/ 829628 h 6858000"/>
              <a:gd name="connsiteX204" fmla="*/ 1776322 w 12512675"/>
              <a:gd name="connsiteY204" fmla="*/ 831215 h 6858000"/>
              <a:gd name="connsiteX205" fmla="*/ 1737907 w 12512675"/>
              <a:gd name="connsiteY205" fmla="*/ 833120 h 6858000"/>
              <a:gd name="connsiteX206" fmla="*/ 1699809 w 12512675"/>
              <a:gd name="connsiteY206" fmla="*/ 835343 h 6858000"/>
              <a:gd name="connsiteX207" fmla="*/ 1661711 w 12512675"/>
              <a:gd name="connsiteY207" fmla="*/ 837565 h 6858000"/>
              <a:gd name="connsiteX208" fmla="*/ 1623613 w 12512675"/>
              <a:gd name="connsiteY208" fmla="*/ 840105 h 6858000"/>
              <a:gd name="connsiteX209" fmla="*/ 1585832 w 12512675"/>
              <a:gd name="connsiteY209" fmla="*/ 843280 h 6858000"/>
              <a:gd name="connsiteX210" fmla="*/ 1548369 w 12512675"/>
              <a:gd name="connsiteY210" fmla="*/ 846773 h 6858000"/>
              <a:gd name="connsiteX211" fmla="*/ 1510906 w 12512675"/>
              <a:gd name="connsiteY211" fmla="*/ 850265 h 6858000"/>
              <a:gd name="connsiteX212" fmla="*/ 1473760 w 12512675"/>
              <a:gd name="connsiteY212" fmla="*/ 854393 h 6858000"/>
              <a:gd name="connsiteX213" fmla="*/ 1436615 w 12512675"/>
              <a:gd name="connsiteY213" fmla="*/ 858520 h 6858000"/>
              <a:gd name="connsiteX214" fmla="*/ 1400104 w 12512675"/>
              <a:gd name="connsiteY214" fmla="*/ 863283 h 6858000"/>
              <a:gd name="connsiteX215" fmla="*/ 1363276 w 12512675"/>
              <a:gd name="connsiteY215" fmla="*/ 868045 h 6858000"/>
              <a:gd name="connsiteX216" fmla="*/ 1327083 w 12512675"/>
              <a:gd name="connsiteY216" fmla="*/ 873443 h 6858000"/>
              <a:gd name="connsiteX217" fmla="*/ 1290889 w 12512675"/>
              <a:gd name="connsiteY217" fmla="*/ 878840 h 6858000"/>
              <a:gd name="connsiteX218" fmla="*/ 1255014 w 12512675"/>
              <a:gd name="connsiteY218" fmla="*/ 884873 h 6858000"/>
              <a:gd name="connsiteX219" fmla="*/ 1219138 w 12512675"/>
              <a:gd name="connsiteY219" fmla="*/ 890588 h 6858000"/>
              <a:gd name="connsiteX220" fmla="*/ 1183897 w 12512675"/>
              <a:gd name="connsiteY220" fmla="*/ 897255 h 6858000"/>
              <a:gd name="connsiteX221" fmla="*/ 1148339 w 12512675"/>
              <a:gd name="connsiteY221" fmla="*/ 904240 h 6858000"/>
              <a:gd name="connsiteX222" fmla="*/ 1113733 w 12512675"/>
              <a:gd name="connsiteY222" fmla="*/ 911225 h 6858000"/>
              <a:gd name="connsiteX223" fmla="*/ 1078810 w 12512675"/>
              <a:gd name="connsiteY223" fmla="*/ 918528 h 6858000"/>
              <a:gd name="connsiteX224" fmla="*/ 1044205 w 12512675"/>
              <a:gd name="connsiteY224" fmla="*/ 926465 h 6858000"/>
              <a:gd name="connsiteX225" fmla="*/ 1010234 w 12512675"/>
              <a:gd name="connsiteY225" fmla="*/ 934403 h 6858000"/>
              <a:gd name="connsiteX226" fmla="*/ 976580 w 12512675"/>
              <a:gd name="connsiteY226" fmla="*/ 942975 h 6858000"/>
              <a:gd name="connsiteX227" fmla="*/ 942927 w 12512675"/>
              <a:gd name="connsiteY227" fmla="*/ 951230 h 6858000"/>
              <a:gd name="connsiteX228" fmla="*/ 909591 w 12512675"/>
              <a:gd name="connsiteY228" fmla="*/ 960438 h 6858000"/>
              <a:gd name="connsiteX229" fmla="*/ 876891 w 12512675"/>
              <a:gd name="connsiteY229" fmla="*/ 969645 h 6858000"/>
              <a:gd name="connsiteX230" fmla="*/ 844190 w 12512675"/>
              <a:gd name="connsiteY230" fmla="*/ 979170 h 6858000"/>
              <a:gd name="connsiteX231" fmla="*/ 812124 w 12512675"/>
              <a:gd name="connsiteY231" fmla="*/ 989013 h 6858000"/>
              <a:gd name="connsiteX232" fmla="*/ 780058 w 12512675"/>
              <a:gd name="connsiteY232" fmla="*/ 999173 h 6858000"/>
              <a:gd name="connsiteX233" fmla="*/ 748309 w 12512675"/>
              <a:gd name="connsiteY233" fmla="*/ 1009650 h 6858000"/>
              <a:gd name="connsiteX234" fmla="*/ 717514 w 12512675"/>
              <a:gd name="connsiteY234" fmla="*/ 1020445 h 6858000"/>
              <a:gd name="connsiteX235" fmla="*/ 686718 w 12512675"/>
              <a:gd name="connsiteY235" fmla="*/ 1031875 h 6858000"/>
              <a:gd name="connsiteX236" fmla="*/ 655922 w 12512675"/>
              <a:gd name="connsiteY236" fmla="*/ 1043305 h 6858000"/>
              <a:gd name="connsiteX237" fmla="*/ 625761 w 12512675"/>
              <a:gd name="connsiteY237" fmla="*/ 1054418 h 6858000"/>
              <a:gd name="connsiteX238" fmla="*/ 596235 w 12512675"/>
              <a:gd name="connsiteY238" fmla="*/ 1066800 h 6858000"/>
              <a:gd name="connsiteX239" fmla="*/ 566709 w 12512675"/>
              <a:gd name="connsiteY239" fmla="*/ 1079182 h 6858000"/>
              <a:gd name="connsiteX240" fmla="*/ 538135 w 12512675"/>
              <a:gd name="connsiteY240" fmla="*/ 1091565 h 6858000"/>
              <a:gd name="connsiteX241" fmla="*/ 509244 w 12512675"/>
              <a:gd name="connsiteY241" fmla="*/ 1104583 h 6858000"/>
              <a:gd name="connsiteX242" fmla="*/ 480988 w 12512675"/>
              <a:gd name="connsiteY242" fmla="*/ 1117600 h 6858000"/>
              <a:gd name="connsiteX243" fmla="*/ 453684 w 12512675"/>
              <a:gd name="connsiteY243" fmla="*/ 1131253 h 6858000"/>
              <a:gd name="connsiteX244" fmla="*/ 426381 w 12512675"/>
              <a:gd name="connsiteY244" fmla="*/ 1144905 h 6858000"/>
              <a:gd name="connsiteX245" fmla="*/ 399395 w 12512675"/>
              <a:gd name="connsiteY245" fmla="*/ 1158875 h 6858000"/>
              <a:gd name="connsiteX246" fmla="*/ 373361 w 12512675"/>
              <a:gd name="connsiteY246" fmla="*/ 1173480 h 6858000"/>
              <a:gd name="connsiteX247" fmla="*/ 347327 w 12512675"/>
              <a:gd name="connsiteY247" fmla="*/ 1188085 h 6858000"/>
              <a:gd name="connsiteX248" fmla="*/ 321611 w 12512675"/>
              <a:gd name="connsiteY248" fmla="*/ 1203008 h 6858000"/>
              <a:gd name="connsiteX249" fmla="*/ 296847 w 12512675"/>
              <a:gd name="connsiteY249" fmla="*/ 1218248 h 6858000"/>
              <a:gd name="connsiteX250" fmla="*/ 272401 w 12512675"/>
              <a:gd name="connsiteY250" fmla="*/ 1233805 h 6858000"/>
              <a:gd name="connsiteX251" fmla="*/ 248272 w 12512675"/>
              <a:gd name="connsiteY251" fmla="*/ 1249998 h 6858000"/>
              <a:gd name="connsiteX252" fmla="*/ 224779 w 12512675"/>
              <a:gd name="connsiteY252" fmla="*/ 1266190 h 6858000"/>
              <a:gd name="connsiteX253" fmla="*/ 201285 w 12512675"/>
              <a:gd name="connsiteY253" fmla="*/ 1282383 h 6858000"/>
              <a:gd name="connsiteX254" fmla="*/ 179061 w 12512675"/>
              <a:gd name="connsiteY254" fmla="*/ 1299210 h 6858000"/>
              <a:gd name="connsiteX255" fmla="*/ 156837 w 12512675"/>
              <a:gd name="connsiteY255" fmla="*/ 1316038 h 6858000"/>
              <a:gd name="connsiteX256" fmla="*/ 135566 w 12512675"/>
              <a:gd name="connsiteY256" fmla="*/ 1333818 h 6858000"/>
              <a:gd name="connsiteX257" fmla="*/ 114612 w 12512675"/>
              <a:gd name="connsiteY257" fmla="*/ 1351280 h 6858000"/>
              <a:gd name="connsiteX258" fmla="*/ 93975 w 12512675"/>
              <a:gd name="connsiteY258" fmla="*/ 1369060 h 6858000"/>
              <a:gd name="connsiteX259" fmla="*/ 74291 w 12512675"/>
              <a:gd name="connsiteY259" fmla="*/ 1387475 h 6858000"/>
              <a:gd name="connsiteX260" fmla="*/ 54925 w 12512675"/>
              <a:gd name="connsiteY260" fmla="*/ 1405573 h 6858000"/>
              <a:gd name="connsiteX261" fmla="*/ 35876 w 12512675"/>
              <a:gd name="connsiteY261" fmla="*/ 1424305 h 6858000"/>
              <a:gd name="connsiteX262" fmla="*/ 17779 w 12512675"/>
              <a:gd name="connsiteY262" fmla="*/ 1443673 h 6858000"/>
              <a:gd name="connsiteX263" fmla="*/ 0 w 12512675"/>
              <a:gd name="connsiteY263" fmla="*/ 1463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12512675" h="6858000">
                <a:moveTo>
                  <a:pt x="2821305" y="2187575"/>
                </a:moveTo>
                <a:lnTo>
                  <a:pt x="2842259" y="2187893"/>
                </a:lnTo>
                <a:lnTo>
                  <a:pt x="2863215" y="2188210"/>
                </a:lnTo>
                <a:lnTo>
                  <a:pt x="2884805" y="2189162"/>
                </a:lnTo>
                <a:lnTo>
                  <a:pt x="2904807" y="2189798"/>
                </a:lnTo>
                <a:lnTo>
                  <a:pt x="2924809" y="2190432"/>
                </a:lnTo>
                <a:lnTo>
                  <a:pt x="2944177" y="2191702"/>
                </a:lnTo>
                <a:lnTo>
                  <a:pt x="2963545" y="2192654"/>
                </a:lnTo>
                <a:lnTo>
                  <a:pt x="2982595" y="2194242"/>
                </a:lnTo>
                <a:lnTo>
                  <a:pt x="3001327" y="2196147"/>
                </a:lnTo>
                <a:lnTo>
                  <a:pt x="3019742" y="2198369"/>
                </a:lnTo>
                <a:lnTo>
                  <a:pt x="3037839" y="2200591"/>
                </a:lnTo>
                <a:lnTo>
                  <a:pt x="3055937" y="2202496"/>
                </a:lnTo>
                <a:lnTo>
                  <a:pt x="3073082" y="2205353"/>
                </a:lnTo>
                <a:lnTo>
                  <a:pt x="3090545" y="2208210"/>
                </a:lnTo>
                <a:lnTo>
                  <a:pt x="3107372" y="2211384"/>
                </a:lnTo>
                <a:lnTo>
                  <a:pt x="3124199" y="2214876"/>
                </a:lnTo>
                <a:lnTo>
                  <a:pt x="3140392" y="2218051"/>
                </a:lnTo>
                <a:lnTo>
                  <a:pt x="3156267" y="2222178"/>
                </a:lnTo>
                <a:lnTo>
                  <a:pt x="3171825" y="2226305"/>
                </a:lnTo>
                <a:lnTo>
                  <a:pt x="3187382" y="2230114"/>
                </a:lnTo>
                <a:lnTo>
                  <a:pt x="3202622" y="2234559"/>
                </a:lnTo>
                <a:lnTo>
                  <a:pt x="3217227" y="2239321"/>
                </a:lnTo>
                <a:lnTo>
                  <a:pt x="3231515" y="2244083"/>
                </a:lnTo>
                <a:lnTo>
                  <a:pt x="3245802" y="2249162"/>
                </a:lnTo>
                <a:lnTo>
                  <a:pt x="3259455" y="2254876"/>
                </a:lnTo>
                <a:lnTo>
                  <a:pt x="3273107" y="2260273"/>
                </a:lnTo>
                <a:lnTo>
                  <a:pt x="3286125" y="2265670"/>
                </a:lnTo>
                <a:lnTo>
                  <a:pt x="3299459" y="2272019"/>
                </a:lnTo>
                <a:lnTo>
                  <a:pt x="3311842" y="2278368"/>
                </a:lnTo>
                <a:lnTo>
                  <a:pt x="3324225" y="2284399"/>
                </a:lnTo>
                <a:lnTo>
                  <a:pt x="3335972" y="2291066"/>
                </a:lnTo>
                <a:lnTo>
                  <a:pt x="3347719" y="2298050"/>
                </a:lnTo>
                <a:lnTo>
                  <a:pt x="3358832" y="2305034"/>
                </a:lnTo>
                <a:lnTo>
                  <a:pt x="3369945" y="2312336"/>
                </a:lnTo>
                <a:lnTo>
                  <a:pt x="3380739" y="2319955"/>
                </a:lnTo>
                <a:lnTo>
                  <a:pt x="3390899" y="2327574"/>
                </a:lnTo>
                <a:lnTo>
                  <a:pt x="3401059" y="2335510"/>
                </a:lnTo>
                <a:lnTo>
                  <a:pt x="3410902" y="2343764"/>
                </a:lnTo>
                <a:lnTo>
                  <a:pt x="3420427" y="2352018"/>
                </a:lnTo>
                <a:lnTo>
                  <a:pt x="3429317" y="2360589"/>
                </a:lnTo>
                <a:lnTo>
                  <a:pt x="3438207" y="2369478"/>
                </a:lnTo>
                <a:lnTo>
                  <a:pt x="3446779" y="2378049"/>
                </a:lnTo>
                <a:lnTo>
                  <a:pt x="3454717" y="2387890"/>
                </a:lnTo>
                <a:lnTo>
                  <a:pt x="3462655" y="2396779"/>
                </a:lnTo>
                <a:lnTo>
                  <a:pt x="3470275" y="2406620"/>
                </a:lnTo>
                <a:lnTo>
                  <a:pt x="3477259" y="2416462"/>
                </a:lnTo>
                <a:lnTo>
                  <a:pt x="3484245" y="2426303"/>
                </a:lnTo>
                <a:lnTo>
                  <a:pt x="3490595" y="2436461"/>
                </a:lnTo>
                <a:lnTo>
                  <a:pt x="3496945" y="2447255"/>
                </a:lnTo>
                <a:lnTo>
                  <a:pt x="3502659" y="2457731"/>
                </a:lnTo>
                <a:lnTo>
                  <a:pt x="3508375" y="2468842"/>
                </a:lnTo>
                <a:lnTo>
                  <a:pt x="3513455" y="2479953"/>
                </a:lnTo>
                <a:lnTo>
                  <a:pt x="3518535" y="2491064"/>
                </a:lnTo>
                <a:lnTo>
                  <a:pt x="3522979" y="2502810"/>
                </a:lnTo>
                <a:lnTo>
                  <a:pt x="3527107" y="2514556"/>
                </a:lnTo>
                <a:lnTo>
                  <a:pt x="3530917" y="2526302"/>
                </a:lnTo>
                <a:lnTo>
                  <a:pt x="3534092" y="2538365"/>
                </a:lnTo>
                <a:lnTo>
                  <a:pt x="3537585" y="2550746"/>
                </a:lnTo>
                <a:lnTo>
                  <a:pt x="3540125" y="2563444"/>
                </a:lnTo>
                <a:lnTo>
                  <a:pt x="3542982" y="2575825"/>
                </a:lnTo>
                <a:lnTo>
                  <a:pt x="3545205" y="2588523"/>
                </a:lnTo>
                <a:lnTo>
                  <a:pt x="3547109" y="2601856"/>
                </a:lnTo>
                <a:lnTo>
                  <a:pt x="3548697" y="2615507"/>
                </a:lnTo>
                <a:lnTo>
                  <a:pt x="3549649" y="2628523"/>
                </a:lnTo>
                <a:lnTo>
                  <a:pt x="3550602" y="2642491"/>
                </a:lnTo>
                <a:lnTo>
                  <a:pt x="3551237" y="2656459"/>
                </a:lnTo>
                <a:lnTo>
                  <a:pt x="3551237" y="2670427"/>
                </a:lnTo>
                <a:lnTo>
                  <a:pt x="3551237" y="6858000"/>
                </a:lnTo>
                <a:lnTo>
                  <a:pt x="2233612" y="6858000"/>
                </a:lnTo>
                <a:lnTo>
                  <a:pt x="2233612" y="2670427"/>
                </a:lnTo>
                <a:lnTo>
                  <a:pt x="2236787" y="2645030"/>
                </a:lnTo>
                <a:lnTo>
                  <a:pt x="2240915" y="2620269"/>
                </a:lnTo>
                <a:lnTo>
                  <a:pt x="2245677" y="2595190"/>
                </a:lnTo>
                <a:lnTo>
                  <a:pt x="2248535" y="2583126"/>
                </a:lnTo>
                <a:lnTo>
                  <a:pt x="2251392" y="2571063"/>
                </a:lnTo>
                <a:lnTo>
                  <a:pt x="2254567" y="2559000"/>
                </a:lnTo>
                <a:lnTo>
                  <a:pt x="2257742" y="2546619"/>
                </a:lnTo>
                <a:lnTo>
                  <a:pt x="2261552" y="2534873"/>
                </a:lnTo>
                <a:lnTo>
                  <a:pt x="2265362" y="2523127"/>
                </a:lnTo>
                <a:lnTo>
                  <a:pt x="2269172" y="2511381"/>
                </a:lnTo>
                <a:lnTo>
                  <a:pt x="2273617" y="2500270"/>
                </a:lnTo>
                <a:lnTo>
                  <a:pt x="2278062" y="2488842"/>
                </a:lnTo>
                <a:lnTo>
                  <a:pt x="2283142" y="2477731"/>
                </a:lnTo>
                <a:lnTo>
                  <a:pt x="2287905" y="2466302"/>
                </a:lnTo>
                <a:lnTo>
                  <a:pt x="2293302" y="2455826"/>
                </a:lnTo>
                <a:lnTo>
                  <a:pt x="2299017" y="2444715"/>
                </a:lnTo>
                <a:lnTo>
                  <a:pt x="2304415" y="2433922"/>
                </a:lnTo>
                <a:lnTo>
                  <a:pt x="2310447" y="2423763"/>
                </a:lnTo>
                <a:lnTo>
                  <a:pt x="2317115" y="2412969"/>
                </a:lnTo>
                <a:lnTo>
                  <a:pt x="2323782" y="2403128"/>
                </a:lnTo>
                <a:lnTo>
                  <a:pt x="2330449" y="2393287"/>
                </a:lnTo>
                <a:lnTo>
                  <a:pt x="2337752" y="2383446"/>
                </a:lnTo>
                <a:lnTo>
                  <a:pt x="2345372" y="2373922"/>
                </a:lnTo>
                <a:lnTo>
                  <a:pt x="2352675" y="2364081"/>
                </a:lnTo>
                <a:lnTo>
                  <a:pt x="2361247" y="2355192"/>
                </a:lnTo>
                <a:lnTo>
                  <a:pt x="2369502" y="2345986"/>
                </a:lnTo>
                <a:lnTo>
                  <a:pt x="2378075" y="2337098"/>
                </a:lnTo>
                <a:lnTo>
                  <a:pt x="2386965" y="2328209"/>
                </a:lnTo>
                <a:lnTo>
                  <a:pt x="2396172" y="2319955"/>
                </a:lnTo>
                <a:lnTo>
                  <a:pt x="2406015" y="2311701"/>
                </a:lnTo>
                <a:lnTo>
                  <a:pt x="2415857" y="2303764"/>
                </a:lnTo>
                <a:lnTo>
                  <a:pt x="2426017" y="2295828"/>
                </a:lnTo>
                <a:lnTo>
                  <a:pt x="2436495" y="2288209"/>
                </a:lnTo>
                <a:lnTo>
                  <a:pt x="2447289" y="2280907"/>
                </a:lnTo>
                <a:lnTo>
                  <a:pt x="2458719" y="2273923"/>
                </a:lnTo>
                <a:lnTo>
                  <a:pt x="2470467" y="2266940"/>
                </a:lnTo>
                <a:lnTo>
                  <a:pt x="2482532" y="2260273"/>
                </a:lnTo>
                <a:lnTo>
                  <a:pt x="2494597" y="2253924"/>
                </a:lnTo>
                <a:lnTo>
                  <a:pt x="2507297" y="2247892"/>
                </a:lnTo>
                <a:lnTo>
                  <a:pt x="2520632" y="2242178"/>
                </a:lnTo>
                <a:lnTo>
                  <a:pt x="2533649" y="2236463"/>
                </a:lnTo>
                <a:lnTo>
                  <a:pt x="2547619" y="2231384"/>
                </a:lnTo>
                <a:lnTo>
                  <a:pt x="2561589" y="2226305"/>
                </a:lnTo>
                <a:lnTo>
                  <a:pt x="2575877" y="2221861"/>
                </a:lnTo>
                <a:lnTo>
                  <a:pt x="2591117" y="2217416"/>
                </a:lnTo>
                <a:lnTo>
                  <a:pt x="2606039" y="2212972"/>
                </a:lnTo>
                <a:lnTo>
                  <a:pt x="2621915" y="2209162"/>
                </a:lnTo>
                <a:lnTo>
                  <a:pt x="2638107" y="2205670"/>
                </a:lnTo>
                <a:lnTo>
                  <a:pt x="2654299" y="2202178"/>
                </a:lnTo>
                <a:lnTo>
                  <a:pt x="2671445" y="2199321"/>
                </a:lnTo>
                <a:lnTo>
                  <a:pt x="2688589" y="2196781"/>
                </a:lnTo>
                <a:lnTo>
                  <a:pt x="2706369" y="2194559"/>
                </a:lnTo>
                <a:lnTo>
                  <a:pt x="2724467" y="2192337"/>
                </a:lnTo>
                <a:lnTo>
                  <a:pt x="2742882" y="2190750"/>
                </a:lnTo>
                <a:lnTo>
                  <a:pt x="2761932" y="2189480"/>
                </a:lnTo>
                <a:lnTo>
                  <a:pt x="2780982" y="2188845"/>
                </a:lnTo>
                <a:lnTo>
                  <a:pt x="2800985" y="2187893"/>
                </a:lnTo>
                <a:close/>
                <a:moveTo>
                  <a:pt x="0" y="0"/>
                </a:moveTo>
                <a:lnTo>
                  <a:pt x="12512675" y="0"/>
                </a:lnTo>
                <a:lnTo>
                  <a:pt x="12512675" y="6858000"/>
                </a:lnTo>
                <a:lnTo>
                  <a:pt x="6016003" y="6858000"/>
                </a:lnTo>
                <a:lnTo>
                  <a:pt x="6016003" y="994728"/>
                </a:lnTo>
                <a:lnTo>
                  <a:pt x="3721863" y="994728"/>
                </a:lnTo>
                <a:lnTo>
                  <a:pt x="3721863" y="1727835"/>
                </a:lnTo>
                <a:lnTo>
                  <a:pt x="3690433" y="1727835"/>
                </a:lnTo>
                <a:lnTo>
                  <a:pt x="3679321" y="1706563"/>
                </a:lnTo>
                <a:lnTo>
                  <a:pt x="3667574" y="1685608"/>
                </a:lnTo>
                <a:lnTo>
                  <a:pt x="3654557" y="1664335"/>
                </a:lnTo>
                <a:lnTo>
                  <a:pt x="3641540" y="1643380"/>
                </a:lnTo>
                <a:lnTo>
                  <a:pt x="3627571" y="1622425"/>
                </a:lnTo>
                <a:lnTo>
                  <a:pt x="3612967" y="1601470"/>
                </a:lnTo>
                <a:lnTo>
                  <a:pt x="3597727" y="1580515"/>
                </a:lnTo>
                <a:lnTo>
                  <a:pt x="3581536" y="1559560"/>
                </a:lnTo>
                <a:lnTo>
                  <a:pt x="3565344" y="1538923"/>
                </a:lnTo>
                <a:lnTo>
                  <a:pt x="3547883" y="1518603"/>
                </a:lnTo>
                <a:lnTo>
                  <a:pt x="3530421" y="1497965"/>
                </a:lnTo>
                <a:lnTo>
                  <a:pt x="3511689" y="1477328"/>
                </a:lnTo>
                <a:lnTo>
                  <a:pt x="3492958" y="1457008"/>
                </a:lnTo>
                <a:lnTo>
                  <a:pt x="3473274" y="1437005"/>
                </a:lnTo>
                <a:lnTo>
                  <a:pt x="3453272" y="1417003"/>
                </a:lnTo>
                <a:lnTo>
                  <a:pt x="3432636" y="1397318"/>
                </a:lnTo>
                <a:lnTo>
                  <a:pt x="3411682" y="1377315"/>
                </a:lnTo>
                <a:lnTo>
                  <a:pt x="3389775" y="1357947"/>
                </a:lnTo>
                <a:lnTo>
                  <a:pt x="3367551" y="1338580"/>
                </a:lnTo>
                <a:lnTo>
                  <a:pt x="3344375" y="1319213"/>
                </a:lnTo>
                <a:lnTo>
                  <a:pt x="3321517" y="1300163"/>
                </a:lnTo>
                <a:lnTo>
                  <a:pt x="3297388" y="1281430"/>
                </a:lnTo>
                <a:lnTo>
                  <a:pt x="3273259" y="1263015"/>
                </a:lnTo>
                <a:lnTo>
                  <a:pt x="3248178" y="1244918"/>
                </a:lnTo>
                <a:lnTo>
                  <a:pt x="3223097" y="1226820"/>
                </a:lnTo>
                <a:lnTo>
                  <a:pt x="3197380" y="1209040"/>
                </a:lnTo>
                <a:lnTo>
                  <a:pt x="3171029" y="1191578"/>
                </a:lnTo>
                <a:lnTo>
                  <a:pt x="3144678" y="1174750"/>
                </a:lnTo>
                <a:lnTo>
                  <a:pt x="3117374" y="1157288"/>
                </a:lnTo>
                <a:lnTo>
                  <a:pt x="3090071" y="1140777"/>
                </a:lnTo>
                <a:lnTo>
                  <a:pt x="3062132" y="1124585"/>
                </a:lnTo>
                <a:lnTo>
                  <a:pt x="3033876" y="1108392"/>
                </a:lnTo>
                <a:lnTo>
                  <a:pt x="3004667" y="1093153"/>
                </a:lnTo>
                <a:lnTo>
                  <a:pt x="2975777" y="1077595"/>
                </a:lnTo>
                <a:lnTo>
                  <a:pt x="2946251" y="1062673"/>
                </a:lnTo>
                <a:lnTo>
                  <a:pt x="2916725" y="1048068"/>
                </a:lnTo>
                <a:lnTo>
                  <a:pt x="2886563" y="1034098"/>
                </a:lnTo>
                <a:lnTo>
                  <a:pt x="2855767" y="1020128"/>
                </a:lnTo>
                <a:lnTo>
                  <a:pt x="2824972" y="1006475"/>
                </a:lnTo>
                <a:lnTo>
                  <a:pt x="2793858" y="993458"/>
                </a:lnTo>
                <a:lnTo>
                  <a:pt x="2762110" y="980758"/>
                </a:lnTo>
                <a:lnTo>
                  <a:pt x="2730361" y="968693"/>
                </a:lnTo>
                <a:lnTo>
                  <a:pt x="2697978" y="956945"/>
                </a:lnTo>
                <a:lnTo>
                  <a:pt x="2665595" y="945515"/>
                </a:lnTo>
                <a:lnTo>
                  <a:pt x="2632894" y="934403"/>
                </a:lnTo>
                <a:lnTo>
                  <a:pt x="2599875" y="924243"/>
                </a:lnTo>
                <a:lnTo>
                  <a:pt x="2566540" y="914083"/>
                </a:lnTo>
                <a:lnTo>
                  <a:pt x="2532887" y="904558"/>
                </a:lnTo>
                <a:lnTo>
                  <a:pt x="2499233" y="895350"/>
                </a:lnTo>
                <a:lnTo>
                  <a:pt x="2465263" y="887095"/>
                </a:lnTo>
                <a:lnTo>
                  <a:pt x="2430974" y="879475"/>
                </a:lnTo>
                <a:lnTo>
                  <a:pt x="2396369" y="871538"/>
                </a:lnTo>
                <a:lnTo>
                  <a:pt x="2361763" y="864870"/>
                </a:lnTo>
                <a:lnTo>
                  <a:pt x="2327157" y="858520"/>
                </a:lnTo>
                <a:lnTo>
                  <a:pt x="2291916" y="852488"/>
                </a:lnTo>
                <a:lnTo>
                  <a:pt x="2256993" y="847408"/>
                </a:lnTo>
                <a:lnTo>
                  <a:pt x="2221435" y="842963"/>
                </a:lnTo>
                <a:lnTo>
                  <a:pt x="2185559" y="838518"/>
                </a:lnTo>
                <a:lnTo>
                  <a:pt x="2150318" y="835343"/>
                </a:lnTo>
                <a:lnTo>
                  <a:pt x="2114443" y="832168"/>
                </a:lnTo>
                <a:lnTo>
                  <a:pt x="2078249" y="830263"/>
                </a:lnTo>
                <a:lnTo>
                  <a:pt x="2042374" y="828675"/>
                </a:lnTo>
                <a:lnTo>
                  <a:pt x="2006181" y="827405"/>
                </a:lnTo>
                <a:lnTo>
                  <a:pt x="1969670" y="827088"/>
                </a:lnTo>
                <a:lnTo>
                  <a:pt x="1930937" y="827405"/>
                </a:lnTo>
                <a:lnTo>
                  <a:pt x="1892204" y="828040"/>
                </a:lnTo>
                <a:lnTo>
                  <a:pt x="1853153" y="828675"/>
                </a:lnTo>
                <a:lnTo>
                  <a:pt x="1814738" y="829628"/>
                </a:lnTo>
                <a:lnTo>
                  <a:pt x="1776322" y="831215"/>
                </a:lnTo>
                <a:lnTo>
                  <a:pt x="1737907" y="833120"/>
                </a:lnTo>
                <a:lnTo>
                  <a:pt x="1699809" y="835343"/>
                </a:lnTo>
                <a:lnTo>
                  <a:pt x="1661711" y="837565"/>
                </a:lnTo>
                <a:lnTo>
                  <a:pt x="1623613" y="840105"/>
                </a:lnTo>
                <a:lnTo>
                  <a:pt x="1585832" y="843280"/>
                </a:lnTo>
                <a:lnTo>
                  <a:pt x="1548369" y="846773"/>
                </a:lnTo>
                <a:lnTo>
                  <a:pt x="1510906" y="850265"/>
                </a:lnTo>
                <a:lnTo>
                  <a:pt x="1473760" y="854393"/>
                </a:lnTo>
                <a:lnTo>
                  <a:pt x="1436615" y="858520"/>
                </a:lnTo>
                <a:lnTo>
                  <a:pt x="1400104" y="863283"/>
                </a:lnTo>
                <a:lnTo>
                  <a:pt x="1363276" y="868045"/>
                </a:lnTo>
                <a:lnTo>
                  <a:pt x="1327083" y="873443"/>
                </a:lnTo>
                <a:lnTo>
                  <a:pt x="1290889" y="878840"/>
                </a:lnTo>
                <a:lnTo>
                  <a:pt x="1255014" y="884873"/>
                </a:lnTo>
                <a:lnTo>
                  <a:pt x="1219138" y="890588"/>
                </a:lnTo>
                <a:lnTo>
                  <a:pt x="1183897" y="897255"/>
                </a:lnTo>
                <a:lnTo>
                  <a:pt x="1148339" y="904240"/>
                </a:lnTo>
                <a:lnTo>
                  <a:pt x="1113733" y="911225"/>
                </a:lnTo>
                <a:lnTo>
                  <a:pt x="1078810" y="918528"/>
                </a:lnTo>
                <a:lnTo>
                  <a:pt x="1044205" y="926465"/>
                </a:lnTo>
                <a:lnTo>
                  <a:pt x="1010234" y="934403"/>
                </a:lnTo>
                <a:lnTo>
                  <a:pt x="976580" y="942975"/>
                </a:lnTo>
                <a:lnTo>
                  <a:pt x="942927" y="951230"/>
                </a:lnTo>
                <a:lnTo>
                  <a:pt x="909591" y="960438"/>
                </a:lnTo>
                <a:lnTo>
                  <a:pt x="876891" y="969645"/>
                </a:lnTo>
                <a:lnTo>
                  <a:pt x="844190" y="979170"/>
                </a:lnTo>
                <a:lnTo>
                  <a:pt x="812124" y="989013"/>
                </a:lnTo>
                <a:lnTo>
                  <a:pt x="780058" y="999173"/>
                </a:lnTo>
                <a:lnTo>
                  <a:pt x="748309" y="1009650"/>
                </a:lnTo>
                <a:lnTo>
                  <a:pt x="717514" y="1020445"/>
                </a:lnTo>
                <a:lnTo>
                  <a:pt x="686718" y="1031875"/>
                </a:lnTo>
                <a:lnTo>
                  <a:pt x="655922" y="1043305"/>
                </a:lnTo>
                <a:lnTo>
                  <a:pt x="625761" y="1054418"/>
                </a:lnTo>
                <a:lnTo>
                  <a:pt x="596235" y="1066800"/>
                </a:lnTo>
                <a:lnTo>
                  <a:pt x="566709" y="1079182"/>
                </a:lnTo>
                <a:lnTo>
                  <a:pt x="538135" y="1091565"/>
                </a:lnTo>
                <a:lnTo>
                  <a:pt x="509244" y="1104583"/>
                </a:lnTo>
                <a:lnTo>
                  <a:pt x="480988" y="1117600"/>
                </a:lnTo>
                <a:lnTo>
                  <a:pt x="453684" y="1131253"/>
                </a:lnTo>
                <a:lnTo>
                  <a:pt x="426381" y="1144905"/>
                </a:lnTo>
                <a:lnTo>
                  <a:pt x="399395" y="1158875"/>
                </a:lnTo>
                <a:lnTo>
                  <a:pt x="373361" y="1173480"/>
                </a:lnTo>
                <a:lnTo>
                  <a:pt x="347327" y="1188085"/>
                </a:lnTo>
                <a:lnTo>
                  <a:pt x="321611" y="1203008"/>
                </a:lnTo>
                <a:lnTo>
                  <a:pt x="296847" y="1218248"/>
                </a:lnTo>
                <a:lnTo>
                  <a:pt x="272401" y="1233805"/>
                </a:lnTo>
                <a:lnTo>
                  <a:pt x="248272" y="1249998"/>
                </a:lnTo>
                <a:lnTo>
                  <a:pt x="224779" y="1266190"/>
                </a:lnTo>
                <a:lnTo>
                  <a:pt x="201285" y="1282383"/>
                </a:lnTo>
                <a:lnTo>
                  <a:pt x="179061" y="1299210"/>
                </a:lnTo>
                <a:lnTo>
                  <a:pt x="156837" y="1316038"/>
                </a:lnTo>
                <a:lnTo>
                  <a:pt x="135566" y="1333818"/>
                </a:lnTo>
                <a:lnTo>
                  <a:pt x="114612" y="1351280"/>
                </a:lnTo>
                <a:lnTo>
                  <a:pt x="93975" y="1369060"/>
                </a:lnTo>
                <a:lnTo>
                  <a:pt x="74291" y="1387475"/>
                </a:lnTo>
                <a:lnTo>
                  <a:pt x="54925" y="1405573"/>
                </a:lnTo>
                <a:lnTo>
                  <a:pt x="35876" y="1424305"/>
                </a:lnTo>
                <a:lnTo>
                  <a:pt x="17779" y="1443673"/>
                </a:lnTo>
                <a:lnTo>
                  <a:pt x="0" y="146304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4" name="Title 1">
            <a:extLst>
              <a:ext uri="{FF2B5EF4-FFF2-40B4-BE49-F238E27FC236}">
                <a16:creationId xmlns:a16="http://schemas.microsoft.com/office/drawing/2014/main" id="{57903FD2-1269-4BE7-A956-7205E2CFB987}"/>
              </a:ext>
            </a:extLst>
          </p:cNvPr>
          <p:cNvSpPr>
            <a:spLocks noGrp="1"/>
          </p:cNvSpPr>
          <p:nvPr>
            <p:ph type="title"/>
          </p:nvPr>
        </p:nvSpPr>
        <p:spPr>
          <a:xfrm>
            <a:off x="838200" y="1782034"/>
            <a:ext cx="4666861"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Text Placeholder 2">
            <a:extLst>
              <a:ext uri="{FF2B5EF4-FFF2-40B4-BE49-F238E27FC236}">
                <a16:creationId xmlns:a16="http://schemas.microsoft.com/office/drawing/2014/main" id="{B516D446-7E1E-44C2-A156-C6A9EFD29A7D}"/>
              </a:ext>
            </a:extLst>
          </p:cNvPr>
          <p:cNvSpPr>
            <a:spLocks noGrp="1"/>
          </p:cNvSpPr>
          <p:nvPr>
            <p:ph type="body" idx="1"/>
          </p:nvPr>
        </p:nvSpPr>
        <p:spPr>
          <a:xfrm>
            <a:off x="838200" y="3401625"/>
            <a:ext cx="4666862"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6397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379F68-6A2A-48D6-8679-E657DE70D29F}" type="datetime1">
              <a:rPr lang="en-ZA" smtClean="0"/>
              <a:t>2022/10/10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2207998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O">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120A3B2-61B2-41B6-BC14-1FF045524AE2}"/>
              </a:ext>
            </a:extLst>
          </p:cNvPr>
          <p:cNvSpPr>
            <a:spLocks/>
          </p:cNvSpPr>
          <p:nvPr userDrawn="1"/>
        </p:nvSpPr>
        <p:spPr bwMode="auto">
          <a:xfrm flipH="1">
            <a:off x="0" y="0"/>
            <a:ext cx="12192000" cy="6858000"/>
          </a:xfrm>
          <a:custGeom>
            <a:avLst/>
            <a:gdLst>
              <a:gd name="connsiteX0" fmla="*/ 9517857 w 13131800"/>
              <a:gd name="connsiteY0" fmla="*/ 1820863 h 6858000"/>
              <a:gd name="connsiteX1" fmla="*/ 9551517 w 13131800"/>
              <a:gd name="connsiteY1" fmla="*/ 1821181 h 6858000"/>
              <a:gd name="connsiteX2" fmla="*/ 9584543 w 13131800"/>
              <a:gd name="connsiteY2" fmla="*/ 1821816 h 6858000"/>
              <a:gd name="connsiteX3" fmla="*/ 9616616 w 13131800"/>
              <a:gd name="connsiteY3" fmla="*/ 1823403 h 6858000"/>
              <a:gd name="connsiteX4" fmla="*/ 9648371 w 13131800"/>
              <a:gd name="connsiteY4" fmla="*/ 1824991 h 6858000"/>
              <a:gd name="connsiteX5" fmla="*/ 9678856 w 13131800"/>
              <a:gd name="connsiteY5" fmla="*/ 1827213 h 6858000"/>
              <a:gd name="connsiteX6" fmla="*/ 9709023 w 13131800"/>
              <a:gd name="connsiteY6" fmla="*/ 1830071 h 6858000"/>
              <a:gd name="connsiteX7" fmla="*/ 9738873 w 13131800"/>
              <a:gd name="connsiteY7" fmla="*/ 1833563 h 6858000"/>
              <a:gd name="connsiteX8" fmla="*/ 9767453 w 13131800"/>
              <a:gd name="connsiteY8" fmla="*/ 1837373 h 6858000"/>
              <a:gd name="connsiteX9" fmla="*/ 9795715 w 13131800"/>
              <a:gd name="connsiteY9" fmla="*/ 1841501 h 6858000"/>
              <a:gd name="connsiteX10" fmla="*/ 9823025 w 13131800"/>
              <a:gd name="connsiteY10" fmla="*/ 1846581 h 6858000"/>
              <a:gd name="connsiteX11" fmla="*/ 9849699 w 13131800"/>
              <a:gd name="connsiteY11" fmla="*/ 1851978 h 6858000"/>
              <a:gd name="connsiteX12" fmla="*/ 9876056 w 13131800"/>
              <a:gd name="connsiteY12" fmla="*/ 1857693 h 6858000"/>
              <a:gd name="connsiteX13" fmla="*/ 9901460 w 13131800"/>
              <a:gd name="connsiteY13" fmla="*/ 1863726 h 6858000"/>
              <a:gd name="connsiteX14" fmla="*/ 9926229 w 13131800"/>
              <a:gd name="connsiteY14" fmla="*/ 1870393 h 6858000"/>
              <a:gd name="connsiteX15" fmla="*/ 9950681 w 13131800"/>
              <a:gd name="connsiteY15" fmla="*/ 1877378 h 6858000"/>
              <a:gd name="connsiteX16" fmla="*/ 9974180 w 13131800"/>
              <a:gd name="connsiteY16" fmla="*/ 1884998 h 6858000"/>
              <a:gd name="connsiteX17" fmla="*/ 9997361 w 13131800"/>
              <a:gd name="connsiteY17" fmla="*/ 1892936 h 6858000"/>
              <a:gd name="connsiteX18" fmla="*/ 10019590 w 13131800"/>
              <a:gd name="connsiteY18" fmla="*/ 1901508 h 6858000"/>
              <a:gd name="connsiteX19" fmla="*/ 10041501 w 13131800"/>
              <a:gd name="connsiteY19" fmla="*/ 1910398 h 6858000"/>
              <a:gd name="connsiteX20" fmla="*/ 10062459 w 13131800"/>
              <a:gd name="connsiteY20" fmla="*/ 1919288 h 6858000"/>
              <a:gd name="connsiteX21" fmla="*/ 10082783 w 13131800"/>
              <a:gd name="connsiteY21" fmla="*/ 1929131 h 6858000"/>
              <a:gd name="connsiteX22" fmla="*/ 10102788 w 13131800"/>
              <a:gd name="connsiteY22" fmla="*/ 1938973 h 6858000"/>
              <a:gd name="connsiteX23" fmla="*/ 10122159 w 13131800"/>
              <a:gd name="connsiteY23" fmla="*/ 1949451 h 6858000"/>
              <a:gd name="connsiteX24" fmla="*/ 10140895 w 13131800"/>
              <a:gd name="connsiteY24" fmla="*/ 1960563 h 6858000"/>
              <a:gd name="connsiteX25" fmla="*/ 10158995 w 13131800"/>
              <a:gd name="connsiteY25" fmla="*/ 1971676 h 6858000"/>
              <a:gd name="connsiteX26" fmla="*/ 10176778 w 13131800"/>
              <a:gd name="connsiteY26" fmla="*/ 1983106 h 6858000"/>
              <a:gd name="connsiteX27" fmla="*/ 10193608 w 13131800"/>
              <a:gd name="connsiteY27" fmla="*/ 1995488 h 6858000"/>
              <a:gd name="connsiteX28" fmla="*/ 10210439 w 13131800"/>
              <a:gd name="connsiteY28" fmla="*/ 2007553 h 6858000"/>
              <a:gd name="connsiteX29" fmla="*/ 10226316 w 13131800"/>
              <a:gd name="connsiteY29" fmla="*/ 2020253 h 6858000"/>
              <a:gd name="connsiteX30" fmla="*/ 10241559 w 13131800"/>
              <a:gd name="connsiteY30" fmla="*/ 2033588 h 6858000"/>
              <a:gd name="connsiteX31" fmla="*/ 10256484 w 13131800"/>
              <a:gd name="connsiteY31" fmla="*/ 2046606 h 6858000"/>
              <a:gd name="connsiteX32" fmla="*/ 10270774 w 13131800"/>
              <a:gd name="connsiteY32" fmla="*/ 2060258 h 6858000"/>
              <a:gd name="connsiteX33" fmla="*/ 10284428 w 13131800"/>
              <a:gd name="connsiteY33" fmla="*/ 2074863 h 6858000"/>
              <a:gd name="connsiteX34" fmla="*/ 10297766 w 13131800"/>
              <a:gd name="connsiteY34" fmla="*/ 2089151 h 6858000"/>
              <a:gd name="connsiteX35" fmla="*/ 10310468 w 13131800"/>
              <a:gd name="connsiteY35" fmla="*/ 2103756 h 6858000"/>
              <a:gd name="connsiteX36" fmla="*/ 10322535 w 13131800"/>
              <a:gd name="connsiteY36" fmla="*/ 2118996 h 6858000"/>
              <a:gd name="connsiteX37" fmla="*/ 10334284 w 13131800"/>
              <a:gd name="connsiteY37" fmla="*/ 2133918 h 6858000"/>
              <a:gd name="connsiteX38" fmla="*/ 10345399 w 13131800"/>
              <a:gd name="connsiteY38" fmla="*/ 2149793 h 6858000"/>
              <a:gd name="connsiteX39" fmla="*/ 10356195 w 13131800"/>
              <a:gd name="connsiteY39" fmla="*/ 2165351 h 6858000"/>
              <a:gd name="connsiteX40" fmla="*/ 10366357 w 13131800"/>
              <a:gd name="connsiteY40" fmla="*/ 2181861 h 6858000"/>
              <a:gd name="connsiteX41" fmla="*/ 10376201 w 13131800"/>
              <a:gd name="connsiteY41" fmla="*/ 2198371 h 6858000"/>
              <a:gd name="connsiteX42" fmla="*/ 10385410 w 13131800"/>
              <a:gd name="connsiteY42" fmla="*/ 2214881 h 6858000"/>
              <a:gd name="connsiteX43" fmla="*/ 10393984 w 13131800"/>
              <a:gd name="connsiteY43" fmla="*/ 2232343 h 6858000"/>
              <a:gd name="connsiteX44" fmla="*/ 10402558 w 13131800"/>
              <a:gd name="connsiteY44" fmla="*/ 2249488 h 6858000"/>
              <a:gd name="connsiteX45" fmla="*/ 10410179 w 13131800"/>
              <a:gd name="connsiteY45" fmla="*/ 2266951 h 6858000"/>
              <a:gd name="connsiteX46" fmla="*/ 10417483 w 13131800"/>
              <a:gd name="connsiteY46" fmla="*/ 2285048 h 6858000"/>
              <a:gd name="connsiteX47" fmla="*/ 10424469 w 13131800"/>
              <a:gd name="connsiteY47" fmla="*/ 2302828 h 6858000"/>
              <a:gd name="connsiteX48" fmla="*/ 10431138 w 13131800"/>
              <a:gd name="connsiteY48" fmla="*/ 2321243 h 6858000"/>
              <a:gd name="connsiteX49" fmla="*/ 10436854 w 13131800"/>
              <a:gd name="connsiteY49" fmla="*/ 2339976 h 6858000"/>
              <a:gd name="connsiteX50" fmla="*/ 10442570 w 13131800"/>
              <a:gd name="connsiteY50" fmla="*/ 2358391 h 6858000"/>
              <a:gd name="connsiteX51" fmla="*/ 10447650 w 13131800"/>
              <a:gd name="connsiteY51" fmla="*/ 2377441 h 6858000"/>
              <a:gd name="connsiteX52" fmla="*/ 10452731 w 13131800"/>
              <a:gd name="connsiteY52" fmla="*/ 2396491 h 6858000"/>
              <a:gd name="connsiteX53" fmla="*/ 10456860 w 13131800"/>
              <a:gd name="connsiteY53" fmla="*/ 2416176 h 6858000"/>
              <a:gd name="connsiteX54" fmla="*/ 10460670 w 13131800"/>
              <a:gd name="connsiteY54" fmla="*/ 2435543 h 6858000"/>
              <a:gd name="connsiteX55" fmla="*/ 10464163 w 13131800"/>
              <a:gd name="connsiteY55" fmla="*/ 2455228 h 6858000"/>
              <a:gd name="connsiteX56" fmla="*/ 10467339 w 13131800"/>
              <a:gd name="connsiteY56" fmla="*/ 2475548 h 6858000"/>
              <a:gd name="connsiteX57" fmla="*/ 10470514 w 13131800"/>
              <a:gd name="connsiteY57" fmla="*/ 2495551 h 6858000"/>
              <a:gd name="connsiteX58" fmla="*/ 10472737 w 13131800"/>
              <a:gd name="connsiteY58" fmla="*/ 2515871 h 6858000"/>
              <a:gd name="connsiteX59" fmla="*/ 10474642 w 13131800"/>
              <a:gd name="connsiteY59" fmla="*/ 2536508 h 6858000"/>
              <a:gd name="connsiteX60" fmla="*/ 10476230 w 13131800"/>
              <a:gd name="connsiteY60" fmla="*/ 2556828 h 6858000"/>
              <a:gd name="connsiteX61" fmla="*/ 10477500 w 13131800"/>
              <a:gd name="connsiteY61" fmla="*/ 2577783 h 6858000"/>
              <a:gd name="connsiteX62" fmla="*/ 10478136 w 13131800"/>
              <a:gd name="connsiteY62" fmla="*/ 2598738 h 6858000"/>
              <a:gd name="connsiteX63" fmla="*/ 10479088 w 13131800"/>
              <a:gd name="connsiteY63" fmla="*/ 2620011 h 6858000"/>
              <a:gd name="connsiteX64" fmla="*/ 10479088 w 13131800"/>
              <a:gd name="connsiteY64" fmla="*/ 2641283 h 6858000"/>
              <a:gd name="connsiteX65" fmla="*/ 10479088 w 13131800"/>
              <a:gd name="connsiteY65" fmla="*/ 5796598 h 6858000"/>
              <a:gd name="connsiteX66" fmla="*/ 10476230 w 13131800"/>
              <a:gd name="connsiteY66" fmla="*/ 5815013 h 6858000"/>
              <a:gd name="connsiteX67" fmla="*/ 10472737 w 13131800"/>
              <a:gd name="connsiteY67" fmla="*/ 5833746 h 6858000"/>
              <a:gd name="connsiteX68" fmla="*/ 10469244 w 13131800"/>
              <a:gd name="connsiteY68" fmla="*/ 5852161 h 6858000"/>
              <a:gd name="connsiteX69" fmla="*/ 10465751 w 13131800"/>
              <a:gd name="connsiteY69" fmla="*/ 5869941 h 6858000"/>
              <a:gd name="connsiteX70" fmla="*/ 10461623 w 13131800"/>
              <a:gd name="connsiteY70" fmla="*/ 5887721 h 6858000"/>
              <a:gd name="connsiteX71" fmla="*/ 10457177 w 13131800"/>
              <a:gd name="connsiteY71" fmla="*/ 5905183 h 6858000"/>
              <a:gd name="connsiteX72" fmla="*/ 10452414 w 13131800"/>
              <a:gd name="connsiteY72" fmla="*/ 5922011 h 6858000"/>
              <a:gd name="connsiteX73" fmla="*/ 10447333 w 13131800"/>
              <a:gd name="connsiteY73" fmla="*/ 5938838 h 6858000"/>
              <a:gd name="connsiteX74" fmla="*/ 10442252 w 13131800"/>
              <a:gd name="connsiteY74" fmla="*/ 5955666 h 6858000"/>
              <a:gd name="connsiteX75" fmla="*/ 10436536 w 13131800"/>
              <a:gd name="connsiteY75" fmla="*/ 5971858 h 6858000"/>
              <a:gd name="connsiteX76" fmla="*/ 10430185 w 13131800"/>
              <a:gd name="connsiteY76" fmla="*/ 5987733 h 6858000"/>
              <a:gd name="connsiteX77" fmla="*/ 10424152 w 13131800"/>
              <a:gd name="connsiteY77" fmla="*/ 6003608 h 6858000"/>
              <a:gd name="connsiteX78" fmla="*/ 10417165 w 13131800"/>
              <a:gd name="connsiteY78" fmla="*/ 6018848 h 6858000"/>
              <a:gd name="connsiteX79" fmla="*/ 10410179 w 13131800"/>
              <a:gd name="connsiteY79" fmla="*/ 6034088 h 6858000"/>
              <a:gd name="connsiteX80" fmla="*/ 10402876 w 13131800"/>
              <a:gd name="connsiteY80" fmla="*/ 6049011 h 6858000"/>
              <a:gd name="connsiteX81" fmla="*/ 10394937 w 13131800"/>
              <a:gd name="connsiteY81" fmla="*/ 6063298 h 6858000"/>
              <a:gd name="connsiteX82" fmla="*/ 10386998 w 13131800"/>
              <a:gd name="connsiteY82" fmla="*/ 6077903 h 6858000"/>
              <a:gd name="connsiteX83" fmla="*/ 10378424 w 13131800"/>
              <a:gd name="connsiteY83" fmla="*/ 6091873 h 6858000"/>
              <a:gd name="connsiteX84" fmla="*/ 10369533 w 13131800"/>
              <a:gd name="connsiteY84" fmla="*/ 6105526 h 6858000"/>
              <a:gd name="connsiteX85" fmla="*/ 10360324 w 13131800"/>
              <a:gd name="connsiteY85" fmla="*/ 6118861 h 6858000"/>
              <a:gd name="connsiteX86" fmla="*/ 10351115 w 13131800"/>
              <a:gd name="connsiteY86" fmla="*/ 6131878 h 6858000"/>
              <a:gd name="connsiteX87" fmla="*/ 10340953 w 13131800"/>
              <a:gd name="connsiteY87" fmla="*/ 6144896 h 6858000"/>
              <a:gd name="connsiteX88" fmla="*/ 10330474 w 13131800"/>
              <a:gd name="connsiteY88" fmla="*/ 6157278 h 6858000"/>
              <a:gd name="connsiteX89" fmla="*/ 10319677 w 13131800"/>
              <a:gd name="connsiteY89" fmla="*/ 6169661 h 6858000"/>
              <a:gd name="connsiteX90" fmla="*/ 10308562 w 13131800"/>
              <a:gd name="connsiteY90" fmla="*/ 6181726 h 6858000"/>
              <a:gd name="connsiteX91" fmla="*/ 10296813 w 13131800"/>
              <a:gd name="connsiteY91" fmla="*/ 6193156 h 6858000"/>
              <a:gd name="connsiteX92" fmla="*/ 10285064 w 13131800"/>
              <a:gd name="connsiteY92" fmla="*/ 6204903 h 6858000"/>
              <a:gd name="connsiteX93" fmla="*/ 10272679 w 13131800"/>
              <a:gd name="connsiteY93" fmla="*/ 6216016 h 6858000"/>
              <a:gd name="connsiteX94" fmla="*/ 10259977 w 13131800"/>
              <a:gd name="connsiteY94" fmla="*/ 6226493 h 6858000"/>
              <a:gd name="connsiteX95" fmla="*/ 10246640 w 13131800"/>
              <a:gd name="connsiteY95" fmla="*/ 6236971 h 6858000"/>
              <a:gd name="connsiteX96" fmla="*/ 10233303 w 13131800"/>
              <a:gd name="connsiteY96" fmla="*/ 6247448 h 6858000"/>
              <a:gd name="connsiteX97" fmla="*/ 10219330 w 13131800"/>
              <a:gd name="connsiteY97" fmla="*/ 6256973 h 6858000"/>
              <a:gd name="connsiteX98" fmla="*/ 10204405 w 13131800"/>
              <a:gd name="connsiteY98" fmla="*/ 6266816 h 6858000"/>
              <a:gd name="connsiteX99" fmla="*/ 10189798 w 13131800"/>
              <a:gd name="connsiteY99" fmla="*/ 6276023 h 6858000"/>
              <a:gd name="connsiteX100" fmla="*/ 10174555 w 13131800"/>
              <a:gd name="connsiteY100" fmla="*/ 6285231 h 6858000"/>
              <a:gd name="connsiteX101" fmla="*/ 10158678 w 13131800"/>
              <a:gd name="connsiteY101" fmla="*/ 6293803 h 6858000"/>
              <a:gd name="connsiteX102" fmla="*/ 10142483 w 13131800"/>
              <a:gd name="connsiteY102" fmla="*/ 6302376 h 6858000"/>
              <a:gd name="connsiteX103" fmla="*/ 10125652 w 13131800"/>
              <a:gd name="connsiteY103" fmla="*/ 6310631 h 6858000"/>
              <a:gd name="connsiteX104" fmla="*/ 10108822 w 13131800"/>
              <a:gd name="connsiteY104" fmla="*/ 6318251 h 6858000"/>
              <a:gd name="connsiteX105" fmla="*/ 10091039 w 13131800"/>
              <a:gd name="connsiteY105" fmla="*/ 6325553 h 6858000"/>
              <a:gd name="connsiteX106" fmla="*/ 10072621 w 13131800"/>
              <a:gd name="connsiteY106" fmla="*/ 6332856 h 6858000"/>
              <a:gd name="connsiteX107" fmla="*/ 10054203 w 13131800"/>
              <a:gd name="connsiteY107" fmla="*/ 6339841 h 6858000"/>
              <a:gd name="connsiteX108" fmla="*/ 10035150 w 13131800"/>
              <a:gd name="connsiteY108" fmla="*/ 6346508 h 6858000"/>
              <a:gd name="connsiteX109" fmla="*/ 10016097 w 13131800"/>
              <a:gd name="connsiteY109" fmla="*/ 6352858 h 6858000"/>
              <a:gd name="connsiteX110" fmla="*/ 9995773 w 13131800"/>
              <a:gd name="connsiteY110" fmla="*/ 6358891 h 6858000"/>
              <a:gd name="connsiteX111" fmla="*/ 9975450 w 13131800"/>
              <a:gd name="connsiteY111" fmla="*/ 6364606 h 6858000"/>
              <a:gd name="connsiteX112" fmla="*/ 9954491 w 13131800"/>
              <a:gd name="connsiteY112" fmla="*/ 6370003 h 6858000"/>
              <a:gd name="connsiteX113" fmla="*/ 9932898 w 13131800"/>
              <a:gd name="connsiteY113" fmla="*/ 6375083 h 6858000"/>
              <a:gd name="connsiteX114" fmla="*/ 9910987 w 13131800"/>
              <a:gd name="connsiteY114" fmla="*/ 6379846 h 6858000"/>
              <a:gd name="connsiteX115" fmla="*/ 9888440 w 13131800"/>
              <a:gd name="connsiteY115" fmla="*/ 6384608 h 6858000"/>
              <a:gd name="connsiteX116" fmla="*/ 9865577 w 13131800"/>
              <a:gd name="connsiteY116" fmla="*/ 6388418 h 6858000"/>
              <a:gd name="connsiteX117" fmla="*/ 9842078 w 13131800"/>
              <a:gd name="connsiteY117" fmla="*/ 6392228 h 6858000"/>
              <a:gd name="connsiteX118" fmla="*/ 9817626 w 13131800"/>
              <a:gd name="connsiteY118" fmla="*/ 6396038 h 6858000"/>
              <a:gd name="connsiteX119" fmla="*/ 9793492 w 13131800"/>
              <a:gd name="connsiteY119" fmla="*/ 6399213 h 6858000"/>
              <a:gd name="connsiteX120" fmla="*/ 9768088 w 13131800"/>
              <a:gd name="connsiteY120" fmla="*/ 6402388 h 6858000"/>
              <a:gd name="connsiteX121" fmla="*/ 9742684 w 13131800"/>
              <a:gd name="connsiteY121" fmla="*/ 6404928 h 6858000"/>
              <a:gd name="connsiteX122" fmla="*/ 9716327 w 13131800"/>
              <a:gd name="connsiteY122" fmla="*/ 6407468 h 6858000"/>
              <a:gd name="connsiteX123" fmla="*/ 9689653 w 13131800"/>
              <a:gd name="connsiteY123" fmla="*/ 6409373 h 6858000"/>
              <a:gd name="connsiteX124" fmla="*/ 9662343 w 13131800"/>
              <a:gd name="connsiteY124" fmla="*/ 6410961 h 6858000"/>
              <a:gd name="connsiteX125" fmla="*/ 9635034 w 13131800"/>
              <a:gd name="connsiteY125" fmla="*/ 6412548 h 6858000"/>
              <a:gd name="connsiteX126" fmla="*/ 9606454 w 13131800"/>
              <a:gd name="connsiteY126" fmla="*/ 6413501 h 6858000"/>
              <a:gd name="connsiteX127" fmla="*/ 9577239 w 13131800"/>
              <a:gd name="connsiteY127" fmla="*/ 6414136 h 6858000"/>
              <a:gd name="connsiteX128" fmla="*/ 9548024 w 13131800"/>
              <a:gd name="connsiteY128" fmla="*/ 6414771 h 6858000"/>
              <a:gd name="connsiteX129" fmla="*/ 9517857 w 13131800"/>
              <a:gd name="connsiteY129" fmla="*/ 6415088 h 6858000"/>
              <a:gd name="connsiteX130" fmla="*/ 9487689 w 13131800"/>
              <a:gd name="connsiteY130" fmla="*/ 6414771 h 6858000"/>
              <a:gd name="connsiteX131" fmla="*/ 9458157 w 13131800"/>
              <a:gd name="connsiteY131" fmla="*/ 6414136 h 6858000"/>
              <a:gd name="connsiteX132" fmla="*/ 9429260 w 13131800"/>
              <a:gd name="connsiteY132" fmla="*/ 6413501 h 6858000"/>
              <a:gd name="connsiteX133" fmla="*/ 9400997 w 13131800"/>
              <a:gd name="connsiteY133" fmla="*/ 6412548 h 6858000"/>
              <a:gd name="connsiteX134" fmla="*/ 9373370 w 13131800"/>
              <a:gd name="connsiteY134" fmla="*/ 6410961 h 6858000"/>
              <a:gd name="connsiteX135" fmla="*/ 9346061 w 13131800"/>
              <a:gd name="connsiteY135" fmla="*/ 6409373 h 6858000"/>
              <a:gd name="connsiteX136" fmla="*/ 9319069 w 13131800"/>
              <a:gd name="connsiteY136" fmla="*/ 6407468 h 6858000"/>
              <a:gd name="connsiteX137" fmla="*/ 9293347 w 13131800"/>
              <a:gd name="connsiteY137" fmla="*/ 6404928 h 6858000"/>
              <a:gd name="connsiteX138" fmla="*/ 9267308 w 13131800"/>
              <a:gd name="connsiteY138" fmla="*/ 6402388 h 6858000"/>
              <a:gd name="connsiteX139" fmla="*/ 9242539 w 13131800"/>
              <a:gd name="connsiteY139" fmla="*/ 6399213 h 6858000"/>
              <a:gd name="connsiteX140" fmla="*/ 9217770 w 13131800"/>
              <a:gd name="connsiteY140" fmla="*/ 6396038 h 6858000"/>
              <a:gd name="connsiteX141" fmla="*/ 9193953 w 13131800"/>
              <a:gd name="connsiteY141" fmla="*/ 6392228 h 6858000"/>
              <a:gd name="connsiteX142" fmla="*/ 9170454 w 13131800"/>
              <a:gd name="connsiteY142" fmla="*/ 6388418 h 6858000"/>
              <a:gd name="connsiteX143" fmla="*/ 9147273 w 13131800"/>
              <a:gd name="connsiteY143" fmla="*/ 6384608 h 6858000"/>
              <a:gd name="connsiteX144" fmla="*/ 9124727 w 13131800"/>
              <a:gd name="connsiteY144" fmla="*/ 6379846 h 6858000"/>
              <a:gd name="connsiteX145" fmla="*/ 9102816 w 13131800"/>
              <a:gd name="connsiteY145" fmla="*/ 6375083 h 6858000"/>
              <a:gd name="connsiteX146" fmla="*/ 9081539 w 13131800"/>
              <a:gd name="connsiteY146" fmla="*/ 6370003 h 6858000"/>
              <a:gd name="connsiteX147" fmla="*/ 9060581 w 13131800"/>
              <a:gd name="connsiteY147" fmla="*/ 6364606 h 6858000"/>
              <a:gd name="connsiteX148" fmla="*/ 9040258 w 13131800"/>
              <a:gd name="connsiteY148" fmla="*/ 6358891 h 6858000"/>
              <a:gd name="connsiteX149" fmla="*/ 9019934 w 13131800"/>
              <a:gd name="connsiteY149" fmla="*/ 6352858 h 6858000"/>
              <a:gd name="connsiteX150" fmla="*/ 9000246 w 13131800"/>
              <a:gd name="connsiteY150" fmla="*/ 6346508 h 6858000"/>
              <a:gd name="connsiteX151" fmla="*/ 8981510 w 13131800"/>
              <a:gd name="connsiteY151" fmla="*/ 6339841 h 6858000"/>
              <a:gd name="connsiteX152" fmla="*/ 8962775 w 13131800"/>
              <a:gd name="connsiteY152" fmla="*/ 6332856 h 6858000"/>
              <a:gd name="connsiteX153" fmla="*/ 8944674 w 13131800"/>
              <a:gd name="connsiteY153" fmla="*/ 6325553 h 6858000"/>
              <a:gd name="connsiteX154" fmla="*/ 8927209 w 13131800"/>
              <a:gd name="connsiteY154" fmla="*/ 6318251 h 6858000"/>
              <a:gd name="connsiteX155" fmla="*/ 8909744 w 13131800"/>
              <a:gd name="connsiteY155" fmla="*/ 6310631 h 6858000"/>
              <a:gd name="connsiteX156" fmla="*/ 8893231 w 13131800"/>
              <a:gd name="connsiteY156" fmla="*/ 6302376 h 6858000"/>
              <a:gd name="connsiteX157" fmla="*/ 8877036 w 13131800"/>
              <a:gd name="connsiteY157" fmla="*/ 6293803 h 6858000"/>
              <a:gd name="connsiteX158" fmla="*/ 8861158 w 13131800"/>
              <a:gd name="connsiteY158" fmla="*/ 6285231 h 6858000"/>
              <a:gd name="connsiteX159" fmla="*/ 8846233 w 13131800"/>
              <a:gd name="connsiteY159" fmla="*/ 6276023 h 6858000"/>
              <a:gd name="connsiteX160" fmla="*/ 8830991 w 13131800"/>
              <a:gd name="connsiteY160" fmla="*/ 6266816 h 6858000"/>
              <a:gd name="connsiteX161" fmla="*/ 8816701 w 13131800"/>
              <a:gd name="connsiteY161" fmla="*/ 6256973 h 6858000"/>
              <a:gd name="connsiteX162" fmla="*/ 8802411 w 13131800"/>
              <a:gd name="connsiteY162" fmla="*/ 6247448 h 6858000"/>
              <a:gd name="connsiteX163" fmla="*/ 8788756 w 13131800"/>
              <a:gd name="connsiteY163" fmla="*/ 6236971 h 6858000"/>
              <a:gd name="connsiteX164" fmla="*/ 8775736 w 13131800"/>
              <a:gd name="connsiteY164" fmla="*/ 6226493 h 6858000"/>
              <a:gd name="connsiteX165" fmla="*/ 8763034 w 13131800"/>
              <a:gd name="connsiteY165" fmla="*/ 6216016 h 6858000"/>
              <a:gd name="connsiteX166" fmla="*/ 8750650 w 13131800"/>
              <a:gd name="connsiteY166" fmla="*/ 6204903 h 6858000"/>
              <a:gd name="connsiteX167" fmla="*/ 8738583 w 13131800"/>
              <a:gd name="connsiteY167" fmla="*/ 6193156 h 6858000"/>
              <a:gd name="connsiteX168" fmla="*/ 8727151 w 13131800"/>
              <a:gd name="connsiteY168" fmla="*/ 6181726 h 6858000"/>
              <a:gd name="connsiteX169" fmla="*/ 8715719 w 13131800"/>
              <a:gd name="connsiteY169" fmla="*/ 6169661 h 6858000"/>
              <a:gd name="connsiteX170" fmla="*/ 8705557 w 13131800"/>
              <a:gd name="connsiteY170" fmla="*/ 6157278 h 6858000"/>
              <a:gd name="connsiteX171" fmla="*/ 8695078 w 13131800"/>
              <a:gd name="connsiteY171" fmla="*/ 6144896 h 6858000"/>
              <a:gd name="connsiteX172" fmla="*/ 8684916 w 13131800"/>
              <a:gd name="connsiteY172" fmla="*/ 6131878 h 6858000"/>
              <a:gd name="connsiteX173" fmla="*/ 8675390 w 13131800"/>
              <a:gd name="connsiteY173" fmla="*/ 6118861 h 6858000"/>
              <a:gd name="connsiteX174" fmla="*/ 8665863 w 13131800"/>
              <a:gd name="connsiteY174" fmla="*/ 6105526 h 6858000"/>
              <a:gd name="connsiteX175" fmla="*/ 8656972 w 13131800"/>
              <a:gd name="connsiteY175" fmla="*/ 6091873 h 6858000"/>
              <a:gd name="connsiteX176" fmla="*/ 8648715 w 13131800"/>
              <a:gd name="connsiteY176" fmla="*/ 6077903 h 6858000"/>
              <a:gd name="connsiteX177" fmla="*/ 8640459 w 13131800"/>
              <a:gd name="connsiteY177" fmla="*/ 6063298 h 6858000"/>
              <a:gd name="connsiteX178" fmla="*/ 8632838 w 13131800"/>
              <a:gd name="connsiteY178" fmla="*/ 6049011 h 6858000"/>
              <a:gd name="connsiteX179" fmla="*/ 8625534 w 13131800"/>
              <a:gd name="connsiteY179" fmla="*/ 6034088 h 6858000"/>
              <a:gd name="connsiteX180" fmla="*/ 8618548 w 13131800"/>
              <a:gd name="connsiteY180" fmla="*/ 6018848 h 6858000"/>
              <a:gd name="connsiteX181" fmla="*/ 8611879 w 13131800"/>
              <a:gd name="connsiteY181" fmla="*/ 6003608 h 6858000"/>
              <a:gd name="connsiteX182" fmla="*/ 8605211 w 13131800"/>
              <a:gd name="connsiteY182" fmla="*/ 5987733 h 6858000"/>
              <a:gd name="connsiteX183" fmla="*/ 8599495 w 13131800"/>
              <a:gd name="connsiteY183" fmla="*/ 5971858 h 6858000"/>
              <a:gd name="connsiteX184" fmla="*/ 8593779 w 13131800"/>
              <a:gd name="connsiteY184" fmla="*/ 5955666 h 6858000"/>
              <a:gd name="connsiteX185" fmla="*/ 8588381 w 13131800"/>
              <a:gd name="connsiteY185" fmla="*/ 5938838 h 6858000"/>
              <a:gd name="connsiteX186" fmla="*/ 8583300 w 13131800"/>
              <a:gd name="connsiteY186" fmla="*/ 5922011 h 6858000"/>
              <a:gd name="connsiteX187" fmla="*/ 8578536 w 13131800"/>
              <a:gd name="connsiteY187" fmla="*/ 5905183 h 6858000"/>
              <a:gd name="connsiteX188" fmla="*/ 8574091 w 13131800"/>
              <a:gd name="connsiteY188" fmla="*/ 5887721 h 6858000"/>
              <a:gd name="connsiteX189" fmla="*/ 8570280 w 13131800"/>
              <a:gd name="connsiteY189" fmla="*/ 5869941 h 6858000"/>
              <a:gd name="connsiteX190" fmla="*/ 8566152 w 13131800"/>
              <a:gd name="connsiteY190" fmla="*/ 5852161 h 6858000"/>
              <a:gd name="connsiteX191" fmla="*/ 8562976 w 13131800"/>
              <a:gd name="connsiteY191" fmla="*/ 5833746 h 6858000"/>
              <a:gd name="connsiteX192" fmla="*/ 8559801 w 13131800"/>
              <a:gd name="connsiteY192" fmla="*/ 5815013 h 6858000"/>
              <a:gd name="connsiteX193" fmla="*/ 8556625 w 13131800"/>
              <a:gd name="connsiteY193" fmla="*/ 5796598 h 6858000"/>
              <a:gd name="connsiteX194" fmla="*/ 8556625 w 13131800"/>
              <a:gd name="connsiteY194" fmla="*/ 2641283 h 6858000"/>
              <a:gd name="connsiteX195" fmla="*/ 8556943 w 13131800"/>
              <a:gd name="connsiteY195" fmla="*/ 2620011 h 6858000"/>
              <a:gd name="connsiteX196" fmla="*/ 8557260 w 13131800"/>
              <a:gd name="connsiteY196" fmla="*/ 2598738 h 6858000"/>
              <a:gd name="connsiteX197" fmla="*/ 8558213 w 13131800"/>
              <a:gd name="connsiteY197" fmla="*/ 2577783 h 6858000"/>
              <a:gd name="connsiteX198" fmla="*/ 8559483 w 13131800"/>
              <a:gd name="connsiteY198" fmla="*/ 2556828 h 6858000"/>
              <a:gd name="connsiteX199" fmla="*/ 8561389 w 13131800"/>
              <a:gd name="connsiteY199" fmla="*/ 2536508 h 6858000"/>
              <a:gd name="connsiteX200" fmla="*/ 8563294 w 13131800"/>
              <a:gd name="connsiteY200" fmla="*/ 2515871 h 6858000"/>
              <a:gd name="connsiteX201" fmla="*/ 8565517 w 13131800"/>
              <a:gd name="connsiteY201" fmla="*/ 2495551 h 6858000"/>
              <a:gd name="connsiteX202" fmla="*/ 8568375 w 13131800"/>
              <a:gd name="connsiteY202" fmla="*/ 2475548 h 6858000"/>
              <a:gd name="connsiteX203" fmla="*/ 8571233 w 13131800"/>
              <a:gd name="connsiteY203" fmla="*/ 2455228 h 6858000"/>
              <a:gd name="connsiteX204" fmla="*/ 8574726 w 13131800"/>
              <a:gd name="connsiteY204" fmla="*/ 2435543 h 6858000"/>
              <a:gd name="connsiteX205" fmla="*/ 8579171 w 13131800"/>
              <a:gd name="connsiteY205" fmla="*/ 2416176 h 6858000"/>
              <a:gd name="connsiteX206" fmla="*/ 8583300 w 13131800"/>
              <a:gd name="connsiteY206" fmla="*/ 2396491 h 6858000"/>
              <a:gd name="connsiteX207" fmla="*/ 8588063 w 13131800"/>
              <a:gd name="connsiteY207" fmla="*/ 2377441 h 6858000"/>
              <a:gd name="connsiteX208" fmla="*/ 8593461 w 13131800"/>
              <a:gd name="connsiteY208" fmla="*/ 2358391 h 6858000"/>
              <a:gd name="connsiteX209" fmla="*/ 8598860 w 13131800"/>
              <a:gd name="connsiteY209" fmla="*/ 2339976 h 6858000"/>
              <a:gd name="connsiteX210" fmla="*/ 8604893 w 13131800"/>
              <a:gd name="connsiteY210" fmla="*/ 2321243 h 6858000"/>
              <a:gd name="connsiteX211" fmla="*/ 8611244 w 13131800"/>
              <a:gd name="connsiteY211" fmla="*/ 2302828 h 6858000"/>
              <a:gd name="connsiteX212" fmla="*/ 8618230 w 13131800"/>
              <a:gd name="connsiteY212" fmla="*/ 2285048 h 6858000"/>
              <a:gd name="connsiteX213" fmla="*/ 8625534 w 13131800"/>
              <a:gd name="connsiteY213" fmla="*/ 2266951 h 6858000"/>
              <a:gd name="connsiteX214" fmla="*/ 8633473 w 13131800"/>
              <a:gd name="connsiteY214" fmla="*/ 2249488 h 6858000"/>
              <a:gd name="connsiteX215" fmla="*/ 8641729 w 13131800"/>
              <a:gd name="connsiteY215" fmla="*/ 2232343 h 6858000"/>
              <a:gd name="connsiteX216" fmla="*/ 8650621 w 13131800"/>
              <a:gd name="connsiteY216" fmla="*/ 2214881 h 6858000"/>
              <a:gd name="connsiteX217" fmla="*/ 8659830 w 13131800"/>
              <a:gd name="connsiteY217" fmla="*/ 2198371 h 6858000"/>
              <a:gd name="connsiteX218" fmla="*/ 8669356 w 13131800"/>
              <a:gd name="connsiteY218" fmla="*/ 2181861 h 6858000"/>
              <a:gd name="connsiteX219" fmla="*/ 8679518 w 13131800"/>
              <a:gd name="connsiteY219" fmla="*/ 2165351 h 6858000"/>
              <a:gd name="connsiteX220" fmla="*/ 8690315 w 13131800"/>
              <a:gd name="connsiteY220" fmla="*/ 2149793 h 6858000"/>
              <a:gd name="connsiteX221" fmla="*/ 8701429 w 13131800"/>
              <a:gd name="connsiteY221" fmla="*/ 2133918 h 6858000"/>
              <a:gd name="connsiteX222" fmla="*/ 8713179 w 13131800"/>
              <a:gd name="connsiteY222" fmla="*/ 2118996 h 6858000"/>
              <a:gd name="connsiteX223" fmla="*/ 8725563 w 13131800"/>
              <a:gd name="connsiteY223" fmla="*/ 2103756 h 6858000"/>
              <a:gd name="connsiteX224" fmla="*/ 8738265 w 13131800"/>
              <a:gd name="connsiteY224" fmla="*/ 2089151 h 6858000"/>
              <a:gd name="connsiteX225" fmla="*/ 8751285 w 13131800"/>
              <a:gd name="connsiteY225" fmla="*/ 2074863 h 6858000"/>
              <a:gd name="connsiteX226" fmla="*/ 8764940 w 13131800"/>
              <a:gd name="connsiteY226" fmla="*/ 2060258 h 6858000"/>
              <a:gd name="connsiteX227" fmla="*/ 8779230 w 13131800"/>
              <a:gd name="connsiteY227" fmla="*/ 2046606 h 6858000"/>
              <a:gd name="connsiteX228" fmla="*/ 8794472 w 13131800"/>
              <a:gd name="connsiteY228" fmla="*/ 2033588 h 6858000"/>
              <a:gd name="connsiteX229" fmla="*/ 8809715 w 13131800"/>
              <a:gd name="connsiteY229" fmla="*/ 2020253 h 6858000"/>
              <a:gd name="connsiteX230" fmla="*/ 8825592 w 13131800"/>
              <a:gd name="connsiteY230" fmla="*/ 2007553 h 6858000"/>
              <a:gd name="connsiteX231" fmla="*/ 8841787 w 13131800"/>
              <a:gd name="connsiteY231" fmla="*/ 1995488 h 6858000"/>
              <a:gd name="connsiteX232" fmla="*/ 8858935 w 13131800"/>
              <a:gd name="connsiteY232" fmla="*/ 1983106 h 6858000"/>
              <a:gd name="connsiteX233" fmla="*/ 8876718 w 13131800"/>
              <a:gd name="connsiteY233" fmla="*/ 1971676 h 6858000"/>
              <a:gd name="connsiteX234" fmla="*/ 8894819 w 13131800"/>
              <a:gd name="connsiteY234" fmla="*/ 1960563 h 6858000"/>
              <a:gd name="connsiteX235" fmla="*/ 8913872 w 13131800"/>
              <a:gd name="connsiteY235" fmla="*/ 1949451 h 6858000"/>
              <a:gd name="connsiteX236" fmla="*/ 8932925 w 13131800"/>
              <a:gd name="connsiteY236" fmla="*/ 1938973 h 6858000"/>
              <a:gd name="connsiteX237" fmla="*/ 8952931 w 13131800"/>
              <a:gd name="connsiteY237" fmla="*/ 1929131 h 6858000"/>
              <a:gd name="connsiteX238" fmla="*/ 8973254 w 13131800"/>
              <a:gd name="connsiteY238" fmla="*/ 1919288 h 6858000"/>
              <a:gd name="connsiteX239" fmla="*/ 8994530 w 13131800"/>
              <a:gd name="connsiteY239" fmla="*/ 1910398 h 6858000"/>
              <a:gd name="connsiteX240" fmla="*/ 9016124 w 13131800"/>
              <a:gd name="connsiteY240" fmla="*/ 1901508 h 6858000"/>
              <a:gd name="connsiteX241" fmla="*/ 9038670 w 13131800"/>
              <a:gd name="connsiteY241" fmla="*/ 1892936 h 6858000"/>
              <a:gd name="connsiteX242" fmla="*/ 9061216 w 13131800"/>
              <a:gd name="connsiteY242" fmla="*/ 1884998 h 6858000"/>
              <a:gd name="connsiteX243" fmla="*/ 9085033 w 13131800"/>
              <a:gd name="connsiteY243" fmla="*/ 1877378 h 6858000"/>
              <a:gd name="connsiteX244" fmla="*/ 9109167 w 13131800"/>
              <a:gd name="connsiteY244" fmla="*/ 1870393 h 6858000"/>
              <a:gd name="connsiteX245" fmla="*/ 9133936 w 13131800"/>
              <a:gd name="connsiteY245" fmla="*/ 1863726 h 6858000"/>
              <a:gd name="connsiteX246" fmla="*/ 9159657 w 13131800"/>
              <a:gd name="connsiteY246" fmla="*/ 1857693 h 6858000"/>
              <a:gd name="connsiteX247" fmla="*/ 9185697 w 13131800"/>
              <a:gd name="connsiteY247" fmla="*/ 1851978 h 6858000"/>
              <a:gd name="connsiteX248" fmla="*/ 9212371 w 13131800"/>
              <a:gd name="connsiteY248" fmla="*/ 1846581 h 6858000"/>
              <a:gd name="connsiteX249" fmla="*/ 9239998 w 13131800"/>
              <a:gd name="connsiteY249" fmla="*/ 1841501 h 6858000"/>
              <a:gd name="connsiteX250" fmla="*/ 9268260 w 13131800"/>
              <a:gd name="connsiteY250" fmla="*/ 1837373 h 6858000"/>
              <a:gd name="connsiteX251" fmla="*/ 9297158 w 13131800"/>
              <a:gd name="connsiteY251" fmla="*/ 1833563 h 6858000"/>
              <a:gd name="connsiteX252" fmla="*/ 9326372 w 13131800"/>
              <a:gd name="connsiteY252" fmla="*/ 1830071 h 6858000"/>
              <a:gd name="connsiteX253" fmla="*/ 9356540 w 13131800"/>
              <a:gd name="connsiteY253" fmla="*/ 1827213 h 6858000"/>
              <a:gd name="connsiteX254" fmla="*/ 9387660 w 13131800"/>
              <a:gd name="connsiteY254" fmla="*/ 1824991 h 6858000"/>
              <a:gd name="connsiteX255" fmla="*/ 9418780 w 13131800"/>
              <a:gd name="connsiteY255" fmla="*/ 1823403 h 6858000"/>
              <a:gd name="connsiteX256" fmla="*/ 9451171 w 13131800"/>
              <a:gd name="connsiteY256" fmla="*/ 1821816 h 6858000"/>
              <a:gd name="connsiteX257" fmla="*/ 9484196 w 13131800"/>
              <a:gd name="connsiteY257" fmla="*/ 1821181 h 6858000"/>
              <a:gd name="connsiteX258" fmla="*/ 0 w 13131800"/>
              <a:gd name="connsiteY258" fmla="*/ 0 h 6858000"/>
              <a:gd name="connsiteX259" fmla="*/ 13131800 w 13131800"/>
              <a:gd name="connsiteY259" fmla="*/ 0 h 6858000"/>
              <a:gd name="connsiteX260" fmla="*/ 13131800 w 13131800"/>
              <a:gd name="connsiteY260" fmla="*/ 1419860 h 6858000"/>
              <a:gd name="connsiteX261" fmla="*/ 13116242 w 13131800"/>
              <a:gd name="connsiteY261" fmla="*/ 1402080 h 6858000"/>
              <a:gd name="connsiteX262" fmla="*/ 13100368 w 13131800"/>
              <a:gd name="connsiteY262" fmla="*/ 1384300 h 6858000"/>
              <a:gd name="connsiteX263" fmla="*/ 13084810 w 13131800"/>
              <a:gd name="connsiteY263" fmla="*/ 1366838 h 6858000"/>
              <a:gd name="connsiteX264" fmla="*/ 13068300 w 13131800"/>
              <a:gd name="connsiteY264" fmla="*/ 1349693 h 6858000"/>
              <a:gd name="connsiteX265" fmla="*/ 13051790 w 13131800"/>
              <a:gd name="connsiteY265" fmla="*/ 1332548 h 6858000"/>
              <a:gd name="connsiteX266" fmla="*/ 13035280 w 13131800"/>
              <a:gd name="connsiteY266" fmla="*/ 1315720 h 6858000"/>
              <a:gd name="connsiteX267" fmla="*/ 13018135 w 13131800"/>
              <a:gd name="connsiteY267" fmla="*/ 1298575 h 6858000"/>
              <a:gd name="connsiteX268" fmla="*/ 13001308 w 13131800"/>
              <a:gd name="connsiteY268" fmla="*/ 1282065 h 6858000"/>
              <a:gd name="connsiteX269" fmla="*/ 12983845 w 13131800"/>
              <a:gd name="connsiteY269" fmla="*/ 1265555 h 6858000"/>
              <a:gd name="connsiteX270" fmla="*/ 12966382 w 13131800"/>
              <a:gd name="connsiteY270" fmla="*/ 1249045 h 6858000"/>
              <a:gd name="connsiteX271" fmla="*/ 12948285 w 13131800"/>
              <a:gd name="connsiteY271" fmla="*/ 1233170 h 6858000"/>
              <a:gd name="connsiteX272" fmla="*/ 12930505 w 13131800"/>
              <a:gd name="connsiteY272" fmla="*/ 1217295 h 6858000"/>
              <a:gd name="connsiteX273" fmla="*/ 12912090 w 13131800"/>
              <a:gd name="connsiteY273" fmla="*/ 1201420 h 6858000"/>
              <a:gd name="connsiteX274" fmla="*/ 12893675 w 13131800"/>
              <a:gd name="connsiteY274" fmla="*/ 1185545 h 6858000"/>
              <a:gd name="connsiteX275" fmla="*/ 12874942 w 13131800"/>
              <a:gd name="connsiteY275" fmla="*/ 1170305 h 6858000"/>
              <a:gd name="connsiteX276" fmla="*/ 12855892 w 13131800"/>
              <a:gd name="connsiteY276" fmla="*/ 1155065 h 6858000"/>
              <a:gd name="connsiteX277" fmla="*/ 12836525 w 13131800"/>
              <a:gd name="connsiteY277" fmla="*/ 1140143 h 6858000"/>
              <a:gd name="connsiteX278" fmla="*/ 12817158 w 13131800"/>
              <a:gd name="connsiteY278" fmla="*/ 1125220 h 6858000"/>
              <a:gd name="connsiteX279" fmla="*/ 12797472 w 13131800"/>
              <a:gd name="connsiteY279" fmla="*/ 1110298 h 6858000"/>
              <a:gd name="connsiteX280" fmla="*/ 12777788 w 13131800"/>
              <a:gd name="connsiteY280" fmla="*/ 1095693 h 6858000"/>
              <a:gd name="connsiteX281" fmla="*/ 12757785 w 13131800"/>
              <a:gd name="connsiteY281" fmla="*/ 1081405 h 6858000"/>
              <a:gd name="connsiteX282" fmla="*/ 12737782 w 13131800"/>
              <a:gd name="connsiteY282" fmla="*/ 1066800 h 6858000"/>
              <a:gd name="connsiteX283" fmla="*/ 12717145 w 13131800"/>
              <a:gd name="connsiteY283" fmla="*/ 1052830 h 6858000"/>
              <a:gd name="connsiteX284" fmla="*/ 12696190 w 13131800"/>
              <a:gd name="connsiteY284" fmla="*/ 1038860 h 6858000"/>
              <a:gd name="connsiteX285" fmla="*/ 12675552 w 13131800"/>
              <a:gd name="connsiteY285" fmla="*/ 1024890 h 6858000"/>
              <a:gd name="connsiteX286" fmla="*/ 12654280 w 13131800"/>
              <a:gd name="connsiteY286" fmla="*/ 1011238 h 6858000"/>
              <a:gd name="connsiteX287" fmla="*/ 12633008 w 13131800"/>
              <a:gd name="connsiteY287" fmla="*/ 998220 h 6858000"/>
              <a:gd name="connsiteX288" fmla="*/ 12611418 w 13131800"/>
              <a:gd name="connsiteY288" fmla="*/ 984885 h 6858000"/>
              <a:gd name="connsiteX289" fmla="*/ 12589510 w 13131800"/>
              <a:gd name="connsiteY289" fmla="*/ 971550 h 6858000"/>
              <a:gd name="connsiteX290" fmla="*/ 12567602 w 13131800"/>
              <a:gd name="connsiteY290" fmla="*/ 958533 h 6858000"/>
              <a:gd name="connsiteX291" fmla="*/ 12545378 w 13131800"/>
              <a:gd name="connsiteY291" fmla="*/ 945833 h 6858000"/>
              <a:gd name="connsiteX292" fmla="*/ 12522835 w 13131800"/>
              <a:gd name="connsiteY292" fmla="*/ 933133 h 6858000"/>
              <a:gd name="connsiteX293" fmla="*/ 12500292 w 13131800"/>
              <a:gd name="connsiteY293" fmla="*/ 920433 h 6858000"/>
              <a:gd name="connsiteX294" fmla="*/ 12477115 w 13131800"/>
              <a:gd name="connsiteY294" fmla="*/ 908050 h 6858000"/>
              <a:gd name="connsiteX295" fmla="*/ 12454572 w 13131800"/>
              <a:gd name="connsiteY295" fmla="*/ 895668 h 6858000"/>
              <a:gd name="connsiteX296" fmla="*/ 12431395 w 13131800"/>
              <a:gd name="connsiteY296" fmla="*/ 883920 h 6858000"/>
              <a:gd name="connsiteX297" fmla="*/ 12407582 w 13131800"/>
              <a:gd name="connsiteY297" fmla="*/ 872173 h 6858000"/>
              <a:gd name="connsiteX298" fmla="*/ 12384088 w 13131800"/>
              <a:gd name="connsiteY298" fmla="*/ 860425 h 6858000"/>
              <a:gd name="connsiteX299" fmla="*/ 12360275 w 13131800"/>
              <a:gd name="connsiteY299" fmla="*/ 848678 h 6858000"/>
              <a:gd name="connsiteX300" fmla="*/ 12336145 w 13131800"/>
              <a:gd name="connsiteY300" fmla="*/ 837248 h 6858000"/>
              <a:gd name="connsiteX301" fmla="*/ 12311698 w 13131800"/>
              <a:gd name="connsiteY301" fmla="*/ 825818 h 6858000"/>
              <a:gd name="connsiteX302" fmla="*/ 12287250 w 13131800"/>
              <a:gd name="connsiteY302" fmla="*/ 814705 h 6858000"/>
              <a:gd name="connsiteX303" fmla="*/ 12262485 w 13131800"/>
              <a:gd name="connsiteY303" fmla="*/ 803910 h 6858000"/>
              <a:gd name="connsiteX304" fmla="*/ 12237720 w 13131800"/>
              <a:gd name="connsiteY304" fmla="*/ 793115 h 6858000"/>
              <a:gd name="connsiteX305" fmla="*/ 12187555 w 13131800"/>
              <a:gd name="connsiteY305" fmla="*/ 772160 h 6858000"/>
              <a:gd name="connsiteX306" fmla="*/ 12136120 w 13131800"/>
              <a:gd name="connsiteY306" fmla="*/ 751205 h 6858000"/>
              <a:gd name="connsiteX307" fmla="*/ 12084368 w 13131800"/>
              <a:gd name="connsiteY307" fmla="*/ 731520 h 6858000"/>
              <a:gd name="connsiteX308" fmla="*/ 12031345 w 13131800"/>
              <a:gd name="connsiteY308" fmla="*/ 711835 h 6858000"/>
              <a:gd name="connsiteX309" fmla="*/ 11978005 w 13131800"/>
              <a:gd name="connsiteY309" fmla="*/ 693103 h 6858000"/>
              <a:gd name="connsiteX310" fmla="*/ 11923395 w 13131800"/>
              <a:gd name="connsiteY310" fmla="*/ 674688 h 6858000"/>
              <a:gd name="connsiteX311" fmla="*/ 11868785 w 13131800"/>
              <a:gd name="connsiteY311" fmla="*/ 657225 h 6858000"/>
              <a:gd name="connsiteX312" fmla="*/ 11812905 w 13131800"/>
              <a:gd name="connsiteY312" fmla="*/ 640398 h 6858000"/>
              <a:gd name="connsiteX313" fmla="*/ 11756072 w 13131800"/>
              <a:gd name="connsiteY313" fmla="*/ 623888 h 6858000"/>
              <a:gd name="connsiteX314" fmla="*/ 11698922 w 13131800"/>
              <a:gd name="connsiteY314" fmla="*/ 607695 h 6858000"/>
              <a:gd name="connsiteX315" fmla="*/ 11641138 w 13131800"/>
              <a:gd name="connsiteY315" fmla="*/ 592455 h 6858000"/>
              <a:gd name="connsiteX316" fmla="*/ 11582400 w 13131800"/>
              <a:gd name="connsiteY316" fmla="*/ 577533 h 6858000"/>
              <a:gd name="connsiteX317" fmla="*/ 11522710 w 13131800"/>
              <a:gd name="connsiteY317" fmla="*/ 563245 h 6858000"/>
              <a:gd name="connsiteX318" fmla="*/ 11462385 w 13131800"/>
              <a:gd name="connsiteY318" fmla="*/ 549593 h 6858000"/>
              <a:gd name="connsiteX319" fmla="*/ 11401742 w 13131800"/>
              <a:gd name="connsiteY319" fmla="*/ 536258 h 6858000"/>
              <a:gd name="connsiteX320" fmla="*/ 11340465 w 13131800"/>
              <a:gd name="connsiteY320" fmla="*/ 523875 h 6858000"/>
              <a:gd name="connsiteX321" fmla="*/ 11278235 w 13131800"/>
              <a:gd name="connsiteY321" fmla="*/ 511493 h 6858000"/>
              <a:gd name="connsiteX322" fmla="*/ 11215052 w 13131800"/>
              <a:gd name="connsiteY322" fmla="*/ 500063 h 6858000"/>
              <a:gd name="connsiteX323" fmla="*/ 11151552 w 13131800"/>
              <a:gd name="connsiteY323" fmla="*/ 488950 h 6858000"/>
              <a:gd name="connsiteX324" fmla="*/ 11087418 w 13131800"/>
              <a:gd name="connsiteY324" fmla="*/ 478473 h 6858000"/>
              <a:gd name="connsiteX325" fmla="*/ 11022330 w 13131800"/>
              <a:gd name="connsiteY325" fmla="*/ 468630 h 6858000"/>
              <a:gd name="connsiteX326" fmla="*/ 10956608 w 13131800"/>
              <a:gd name="connsiteY326" fmla="*/ 459105 h 6858000"/>
              <a:gd name="connsiteX327" fmla="*/ 10890568 w 13131800"/>
              <a:gd name="connsiteY327" fmla="*/ 450215 h 6858000"/>
              <a:gd name="connsiteX328" fmla="*/ 10823258 w 13131800"/>
              <a:gd name="connsiteY328" fmla="*/ 441643 h 6858000"/>
              <a:gd name="connsiteX329" fmla="*/ 10756265 w 13131800"/>
              <a:gd name="connsiteY329" fmla="*/ 433705 h 6858000"/>
              <a:gd name="connsiteX330" fmla="*/ 10687685 w 13131800"/>
              <a:gd name="connsiteY330" fmla="*/ 426085 h 6858000"/>
              <a:gd name="connsiteX331" fmla="*/ 10619105 w 13131800"/>
              <a:gd name="connsiteY331" fmla="*/ 419100 h 6858000"/>
              <a:gd name="connsiteX332" fmla="*/ 10549890 w 13131800"/>
              <a:gd name="connsiteY332" fmla="*/ 412433 h 6858000"/>
              <a:gd name="connsiteX333" fmla="*/ 10479722 w 13131800"/>
              <a:gd name="connsiteY333" fmla="*/ 406400 h 6858000"/>
              <a:gd name="connsiteX334" fmla="*/ 10409238 w 13131800"/>
              <a:gd name="connsiteY334" fmla="*/ 401003 h 6858000"/>
              <a:gd name="connsiteX335" fmla="*/ 10338118 w 13131800"/>
              <a:gd name="connsiteY335" fmla="*/ 395605 h 6858000"/>
              <a:gd name="connsiteX336" fmla="*/ 10266045 w 13131800"/>
              <a:gd name="connsiteY336" fmla="*/ 391160 h 6858000"/>
              <a:gd name="connsiteX337" fmla="*/ 10193972 w 13131800"/>
              <a:gd name="connsiteY337" fmla="*/ 387033 h 6858000"/>
              <a:gd name="connsiteX338" fmla="*/ 10120948 w 13131800"/>
              <a:gd name="connsiteY338" fmla="*/ 383540 h 6858000"/>
              <a:gd name="connsiteX339" fmla="*/ 10047605 w 13131800"/>
              <a:gd name="connsiteY339" fmla="*/ 380048 h 6858000"/>
              <a:gd name="connsiteX340" fmla="*/ 9973310 w 13131800"/>
              <a:gd name="connsiteY340" fmla="*/ 377508 h 6858000"/>
              <a:gd name="connsiteX341" fmla="*/ 9898698 w 13131800"/>
              <a:gd name="connsiteY341" fmla="*/ 374968 h 6858000"/>
              <a:gd name="connsiteX342" fmla="*/ 9823450 w 13131800"/>
              <a:gd name="connsiteY342" fmla="*/ 373063 h 6858000"/>
              <a:gd name="connsiteX343" fmla="*/ 9747568 w 13131800"/>
              <a:gd name="connsiteY343" fmla="*/ 371793 h 6858000"/>
              <a:gd name="connsiteX344" fmla="*/ 9671368 w 13131800"/>
              <a:gd name="connsiteY344" fmla="*/ 370523 h 6858000"/>
              <a:gd name="connsiteX345" fmla="*/ 9594532 w 13131800"/>
              <a:gd name="connsiteY345" fmla="*/ 369888 h 6858000"/>
              <a:gd name="connsiteX346" fmla="*/ 9517380 w 13131800"/>
              <a:gd name="connsiteY346" fmla="*/ 369570 h 6858000"/>
              <a:gd name="connsiteX347" fmla="*/ 9453245 w 13131800"/>
              <a:gd name="connsiteY347" fmla="*/ 369888 h 6858000"/>
              <a:gd name="connsiteX348" fmla="*/ 9389745 w 13131800"/>
              <a:gd name="connsiteY348" fmla="*/ 370205 h 6858000"/>
              <a:gd name="connsiteX349" fmla="*/ 9326880 w 13131800"/>
              <a:gd name="connsiteY349" fmla="*/ 370840 h 6858000"/>
              <a:gd name="connsiteX350" fmla="*/ 9264332 w 13131800"/>
              <a:gd name="connsiteY350" fmla="*/ 372110 h 6858000"/>
              <a:gd name="connsiteX351" fmla="*/ 9202102 w 13131800"/>
              <a:gd name="connsiteY351" fmla="*/ 373380 h 6858000"/>
              <a:gd name="connsiteX352" fmla="*/ 9140508 w 13131800"/>
              <a:gd name="connsiteY352" fmla="*/ 375285 h 6858000"/>
              <a:gd name="connsiteX353" fmla="*/ 9079548 w 13131800"/>
              <a:gd name="connsiteY353" fmla="*/ 377190 h 6858000"/>
              <a:gd name="connsiteX354" fmla="*/ 9019222 w 13131800"/>
              <a:gd name="connsiteY354" fmla="*/ 379095 h 6858000"/>
              <a:gd name="connsiteX355" fmla="*/ 8958898 w 13131800"/>
              <a:gd name="connsiteY355" fmla="*/ 381953 h 6858000"/>
              <a:gd name="connsiteX356" fmla="*/ 8899842 w 13131800"/>
              <a:gd name="connsiteY356" fmla="*/ 384810 h 6858000"/>
              <a:gd name="connsiteX357" fmla="*/ 8840788 w 13131800"/>
              <a:gd name="connsiteY357" fmla="*/ 388303 h 6858000"/>
              <a:gd name="connsiteX358" fmla="*/ 8782368 w 13131800"/>
              <a:gd name="connsiteY358" fmla="*/ 391478 h 6858000"/>
              <a:gd name="connsiteX359" fmla="*/ 8724265 w 13131800"/>
              <a:gd name="connsiteY359" fmla="*/ 395288 h 6858000"/>
              <a:gd name="connsiteX360" fmla="*/ 8667115 w 13131800"/>
              <a:gd name="connsiteY360" fmla="*/ 399415 h 6858000"/>
              <a:gd name="connsiteX361" fmla="*/ 8609965 w 13131800"/>
              <a:gd name="connsiteY361" fmla="*/ 403860 h 6858000"/>
              <a:gd name="connsiteX362" fmla="*/ 8553768 w 13131800"/>
              <a:gd name="connsiteY362" fmla="*/ 408623 h 6858000"/>
              <a:gd name="connsiteX363" fmla="*/ 8497888 w 13131800"/>
              <a:gd name="connsiteY363" fmla="*/ 413703 h 6858000"/>
              <a:gd name="connsiteX364" fmla="*/ 8442642 w 13131800"/>
              <a:gd name="connsiteY364" fmla="*/ 418783 h 6858000"/>
              <a:gd name="connsiteX365" fmla="*/ 8387715 w 13131800"/>
              <a:gd name="connsiteY365" fmla="*/ 424498 h 6858000"/>
              <a:gd name="connsiteX366" fmla="*/ 8333423 w 13131800"/>
              <a:gd name="connsiteY366" fmla="*/ 430213 h 6858000"/>
              <a:gd name="connsiteX367" fmla="*/ 8279765 w 13131800"/>
              <a:gd name="connsiteY367" fmla="*/ 436563 h 6858000"/>
              <a:gd name="connsiteX368" fmla="*/ 8226425 w 13131800"/>
              <a:gd name="connsiteY368" fmla="*/ 442913 h 6858000"/>
              <a:gd name="connsiteX369" fmla="*/ 8173720 w 13131800"/>
              <a:gd name="connsiteY369" fmla="*/ 449898 h 6858000"/>
              <a:gd name="connsiteX370" fmla="*/ 8121333 w 13131800"/>
              <a:gd name="connsiteY370" fmla="*/ 457200 h 6858000"/>
              <a:gd name="connsiteX371" fmla="*/ 8069580 w 13131800"/>
              <a:gd name="connsiteY371" fmla="*/ 464185 h 6858000"/>
              <a:gd name="connsiteX372" fmla="*/ 8018463 w 13131800"/>
              <a:gd name="connsiteY372" fmla="*/ 472123 h 6858000"/>
              <a:gd name="connsiteX373" fmla="*/ 7967345 w 13131800"/>
              <a:gd name="connsiteY373" fmla="*/ 480060 h 6858000"/>
              <a:gd name="connsiteX374" fmla="*/ 7917498 w 13131800"/>
              <a:gd name="connsiteY374" fmla="*/ 488315 h 6858000"/>
              <a:gd name="connsiteX375" fmla="*/ 7867650 w 13131800"/>
              <a:gd name="connsiteY375" fmla="*/ 496888 h 6858000"/>
              <a:gd name="connsiteX376" fmla="*/ 7818755 w 13131800"/>
              <a:gd name="connsiteY376" fmla="*/ 505778 h 6858000"/>
              <a:gd name="connsiteX377" fmla="*/ 7769860 w 13131800"/>
              <a:gd name="connsiteY377" fmla="*/ 515303 h 6858000"/>
              <a:gd name="connsiteX378" fmla="*/ 7721600 w 13131800"/>
              <a:gd name="connsiteY378" fmla="*/ 524510 h 6858000"/>
              <a:gd name="connsiteX379" fmla="*/ 7674293 w 13131800"/>
              <a:gd name="connsiteY379" fmla="*/ 534670 h 6858000"/>
              <a:gd name="connsiteX380" fmla="*/ 7626668 w 13131800"/>
              <a:gd name="connsiteY380" fmla="*/ 544513 h 6858000"/>
              <a:gd name="connsiteX381" fmla="*/ 7580313 w 13131800"/>
              <a:gd name="connsiteY381" fmla="*/ 554990 h 6858000"/>
              <a:gd name="connsiteX382" fmla="*/ 7533958 w 13131800"/>
              <a:gd name="connsiteY382" fmla="*/ 565785 h 6858000"/>
              <a:gd name="connsiteX383" fmla="*/ 7488238 w 13131800"/>
              <a:gd name="connsiteY383" fmla="*/ 576580 h 6858000"/>
              <a:gd name="connsiteX384" fmla="*/ 7443470 w 13131800"/>
              <a:gd name="connsiteY384" fmla="*/ 588010 h 6858000"/>
              <a:gd name="connsiteX385" fmla="*/ 7398703 w 13131800"/>
              <a:gd name="connsiteY385" fmla="*/ 599440 h 6858000"/>
              <a:gd name="connsiteX386" fmla="*/ 7354570 w 13131800"/>
              <a:gd name="connsiteY386" fmla="*/ 611188 h 6858000"/>
              <a:gd name="connsiteX387" fmla="*/ 7311073 w 13131800"/>
              <a:gd name="connsiteY387" fmla="*/ 623570 h 6858000"/>
              <a:gd name="connsiteX388" fmla="*/ 7267893 w 13131800"/>
              <a:gd name="connsiteY388" fmla="*/ 635953 h 6858000"/>
              <a:gd name="connsiteX389" fmla="*/ 7225030 w 13131800"/>
              <a:gd name="connsiteY389" fmla="*/ 648653 h 6858000"/>
              <a:gd name="connsiteX390" fmla="*/ 7183438 w 13131800"/>
              <a:gd name="connsiteY390" fmla="*/ 661988 h 6858000"/>
              <a:gd name="connsiteX391" fmla="*/ 7141528 w 13131800"/>
              <a:gd name="connsiteY391" fmla="*/ 675323 h 6858000"/>
              <a:gd name="connsiteX392" fmla="*/ 7100570 w 13131800"/>
              <a:gd name="connsiteY392" fmla="*/ 688658 h 6858000"/>
              <a:gd name="connsiteX393" fmla="*/ 7060248 w 13131800"/>
              <a:gd name="connsiteY393" fmla="*/ 702945 h 6858000"/>
              <a:gd name="connsiteX394" fmla="*/ 7019925 w 13131800"/>
              <a:gd name="connsiteY394" fmla="*/ 717233 h 6858000"/>
              <a:gd name="connsiteX395" fmla="*/ 6980555 w 13131800"/>
              <a:gd name="connsiteY395" fmla="*/ 731520 h 6858000"/>
              <a:gd name="connsiteX396" fmla="*/ 6941503 w 13131800"/>
              <a:gd name="connsiteY396" fmla="*/ 746443 h 6858000"/>
              <a:gd name="connsiteX397" fmla="*/ 6902768 w 13131800"/>
              <a:gd name="connsiteY397" fmla="*/ 761683 h 6858000"/>
              <a:gd name="connsiteX398" fmla="*/ 6864985 w 13131800"/>
              <a:gd name="connsiteY398" fmla="*/ 776923 h 6858000"/>
              <a:gd name="connsiteX399" fmla="*/ 6827520 w 13131800"/>
              <a:gd name="connsiteY399" fmla="*/ 792798 h 6858000"/>
              <a:gd name="connsiteX400" fmla="*/ 6790373 w 13131800"/>
              <a:gd name="connsiteY400" fmla="*/ 808673 h 6858000"/>
              <a:gd name="connsiteX401" fmla="*/ 6753860 w 13131800"/>
              <a:gd name="connsiteY401" fmla="*/ 825183 h 6858000"/>
              <a:gd name="connsiteX402" fmla="*/ 6717665 w 13131800"/>
              <a:gd name="connsiteY402" fmla="*/ 841693 h 6858000"/>
              <a:gd name="connsiteX403" fmla="*/ 6682105 w 13131800"/>
              <a:gd name="connsiteY403" fmla="*/ 858520 h 6858000"/>
              <a:gd name="connsiteX404" fmla="*/ 6647498 w 13131800"/>
              <a:gd name="connsiteY404" fmla="*/ 875665 h 6858000"/>
              <a:gd name="connsiteX405" fmla="*/ 6613208 w 13131800"/>
              <a:gd name="connsiteY405" fmla="*/ 893445 h 6858000"/>
              <a:gd name="connsiteX406" fmla="*/ 6578918 w 13131800"/>
              <a:gd name="connsiteY406" fmla="*/ 910908 h 6858000"/>
              <a:gd name="connsiteX407" fmla="*/ 6545580 w 13131800"/>
              <a:gd name="connsiteY407" fmla="*/ 928688 h 6858000"/>
              <a:gd name="connsiteX408" fmla="*/ 6512560 w 13131800"/>
              <a:gd name="connsiteY408" fmla="*/ 947420 h 6858000"/>
              <a:gd name="connsiteX409" fmla="*/ 6480175 w 13131800"/>
              <a:gd name="connsiteY409" fmla="*/ 966153 h 6858000"/>
              <a:gd name="connsiteX410" fmla="*/ 6448108 w 13131800"/>
              <a:gd name="connsiteY410" fmla="*/ 984885 h 6858000"/>
              <a:gd name="connsiteX411" fmla="*/ 6416358 w 13131800"/>
              <a:gd name="connsiteY411" fmla="*/ 1004253 h 6858000"/>
              <a:gd name="connsiteX412" fmla="*/ 6385560 w 13131800"/>
              <a:gd name="connsiteY412" fmla="*/ 1023620 h 6858000"/>
              <a:gd name="connsiteX413" fmla="*/ 6355398 w 13131800"/>
              <a:gd name="connsiteY413" fmla="*/ 1043623 h 6858000"/>
              <a:gd name="connsiteX414" fmla="*/ 6325236 w 13131800"/>
              <a:gd name="connsiteY414" fmla="*/ 1063625 h 6858000"/>
              <a:gd name="connsiteX415" fmla="*/ 6295708 w 13131800"/>
              <a:gd name="connsiteY415" fmla="*/ 1083945 h 6858000"/>
              <a:gd name="connsiteX416" fmla="*/ 6266815 w 13131800"/>
              <a:gd name="connsiteY416" fmla="*/ 1104583 h 6858000"/>
              <a:gd name="connsiteX417" fmla="*/ 6238241 w 13131800"/>
              <a:gd name="connsiteY417" fmla="*/ 1125538 h 6858000"/>
              <a:gd name="connsiteX418" fmla="*/ 6210301 w 13131800"/>
              <a:gd name="connsiteY418" fmla="*/ 1146810 h 6858000"/>
              <a:gd name="connsiteX419" fmla="*/ 6182995 w 13131800"/>
              <a:gd name="connsiteY419" fmla="*/ 1168400 h 6858000"/>
              <a:gd name="connsiteX420" fmla="*/ 6156008 w 13131800"/>
              <a:gd name="connsiteY420" fmla="*/ 1190308 h 6858000"/>
              <a:gd name="connsiteX421" fmla="*/ 6129655 w 13131800"/>
              <a:gd name="connsiteY421" fmla="*/ 1212215 h 6858000"/>
              <a:gd name="connsiteX422" fmla="*/ 6103303 w 13131800"/>
              <a:gd name="connsiteY422" fmla="*/ 1234758 h 6858000"/>
              <a:gd name="connsiteX423" fmla="*/ 6078220 w 13131800"/>
              <a:gd name="connsiteY423" fmla="*/ 1257300 h 6858000"/>
              <a:gd name="connsiteX424" fmla="*/ 6053138 w 13131800"/>
              <a:gd name="connsiteY424" fmla="*/ 1280478 h 6858000"/>
              <a:gd name="connsiteX425" fmla="*/ 6028690 w 13131800"/>
              <a:gd name="connsiteY425" fmla="*/ 1303655 h 6858000"/>
              <a:gd name="connsiteX426" fmla="*/ 6004878 w 13131800"/>
              <a:gd name="connsiteY426" fmla="*/ 1327468 h 6858000"/>
              <a:gd name="connsiteX427" fmla="*/ 5981383 w 13131800"/>
              <a:gd name="connsiteY427" fmla="*/ 1350963 h 6858000"/>
              <a:gd name="connsiteX428" fmla="*/ 5958523 w 13131800"/>
              <a:gd name="connsiteY428" fmla="*/ 1375410 h 6858000"/>
              <a:gd name="connsiteX429" fmla="*/ 5935980 w 13131800"/>
              <a:gd name="connsiteY429" fmla="*/ 1399858 h 6858000"/>
              <a:gd name="connsiteX430" fmla="*/ 5914073 w 13131800"/>
              <a:gd name="connsiteY430" fmla="*/ 1424623 h 6858000"/>
              <a:gd name="connsiteX431" fmla="*/ 5892483 w 13131800"/>
              <a:gd name="connsiteY431" fmla="*/ 1449388 h 6858000"/>
              <a:gd name="connsiteX432" fmla="*/ 5871528 w 13131800"/>
              <a:gd name="connsiteY432" fmla="*/ 1474788 h 6858000"/>
              <a:gd name="connsiteX433" fmla="*/ 5851208 w 13131800"/>
              <a:gd name="connsiteY433" fmla="*/ 1500188 h 6858000"/>
              <a:gd name="connsiteX434" fmla="*/ 5830888 w 13131800"/>
              <a:gd name="connsiteY434" fmla="*/ 1526223 h 6858000"/>
              <a:gd name="connsiteX435" fmla="*/ 5811520 w 13131800"/>
              <a:gd name="connsiteY435" fmla="*/ 1552258 h 6858000"/>
              <a:gd name="connsiteX436" fmla="*/ 5792788 w 13131800"/>
              <a:gd name="connsiteY436" fmla="*/ 1578928 h 6858000"/>
              <a:gd name="connsiteX437" fmla="*/ 5774055 w 13131800"/>
              <a:gd name="connsiteY437" fmla="*/ 1605280 h 6858000"/>
              <a:gd name="connsiteX438" fmla="*/ 5756275 w 13131800"/>
              <a:gd name="connsiteY438" fmla="*/ 1632268 h 6858000"/>
              <a:gd name="connsiteX439" fmla="*/ 5738495 w 13131800"/>
              <a:gd name="connsiteY439" fmla="*/ 1659573 h 6858000"/>
              <a:gd name="connsiteX440" fmla="*/ 5721668 w 13131800"/>
              <a:gd name="connsiteY440" fmla="*/ 1687195 h 6858000"/>
              <a:gd name="connsiteX441" fmla="*/ 5705476 w 13131800"/>
              <a:gd name="connsiteY441" fmla="*/ 1715135 h 6858000"/>
              <a:gd name="connsiteX442" fmla="*/ 5689283 w 13131800"/>
              <a:gd name="connsiteY442" fmla="*/ 1743075 h 6858000"/>
              <a:gd name="connsiteX443" fmla="*/ 5673725 w 13131800"/>
              <a:gd name="connsiteY443" fmla="*/ 1771968 h 6858000"/>
              <a:gd name="connsiteX444" fmla="*/ 5658486 w 13131800"/>
              <a:gd name="connsiteY444" fmla="*/ 1800543 h 6858000"/>
              <a:gd name="connsiteX445" fmla="*/ 5644198 w 13131800"/>
              <a:gd name="connsiteY445" fmla="*/ 1829753 h 6858000"/>
              <a:gd name="connsiteX446" fmla="*/ 5630545 w 13131800"/>
              <a:gd name="connsiteY446" fmla="*/ 1858645 h 6858000"/>
              <a:gd name="connsiteX447" fmla="*/ 5616893 w 13131800"/>
              <a:gd name="connsiteY447" fmla="*/ 1888490 h 6858000"/>
              <a:gd name="connsiteX448" fmla="*/ 5603875 w 13131800"/>
              <a:gd name="connsiteY448" fmla="*/ 1918335 h 6858000"/>
              <a:gd name="connsiteX449" fmla="*/ 5590858 w 13131800"/>
              <a:gd name="connsiteY449" fmla="*/ 1948498 h 6858000"/>
              <a:gd name="connsiteX450" fmla="*/ 5579110 w 13131800"/>
              <a:gd name="connsiteY450" fmla="*/ 1978978 h 6858000"/>
              <a:gd name="connsiteX451" fmla="*/ 5567363 w 13131800"/>
              <a:gd name="connsiteY451" fmla="*/ 2009458 h 6858000"/>
              <a:gd name="connsiteX452" fmla="*/ 5556568 w 13131800"/>
              <a:gd name="connsiteY452" fmla="*/ 2040255 h 6858000"/>
              <a:gd name="connsiteX453" fmla="*/ 5546090 w 13131800"/>
              <a:gd name="connsiteY453" fmla="*/ 2071688 h 6858000"/>
              <a:gd name="connsiteX454" fmla="*/ 5536248 w 13131800"/>
              <a:gd name="connsiteY454" fmla="*/ 2103438 h 6858000"/>
              <a:gd name="connsiteX455" fmla="*/ 5526405 w 13131800"/>
              <a:gd name="connsiteY455" fmla="*/ 2134870 h 6858000"/>
              <a:gd name="connsiteX456" fmla="*/ 5517198 w 13131800"/>
              <a:gd name="connsiteY456" fmla="*/ 2167255 h 6858000"/>
              <a:gd name="connsiteX457" fmla="*/ 5508626 w 13131800"/>
              <a:gd name="connsiteY457" fmla="*/ 2199640 h 6858000"/>
              <a:gd name="connsiteX458" fmla="*/ 5500688 w 13131800"/>
              <a:gd name="connsiteY458" fmla="*/ 2232343 h 6858000"/>
              <a:gd name="connsiteX459" fmla="*/ 5493385 w 13131800"/>
              <a:gd name="connsiteY459" fmla="*/ 2265045 h 6858000"/>
              <a:gd name="connsiteX460" fmla="*/ 5485765 w 13131800"/>
              <a:gd name="connsiteY460" fmla="*/ 2298065 h 6858000"/>
              <a:gd name="connsiteX461" fmla="*/ 5479416 w 13131800"/>
              <a:gd name="connsiteY461" fmla="*/ 2332038 h 6858000"/>
              <a:gd name="connsiteX462" fmla="*/ 5473066 w 13131800"/>
              <a:gd name="connsiteY462" fmla="*/ 2365693 h 6858000"/>
              <a:gd name="connsiteX463" fmla="*/ 5467668 w 13131800"/>
              <a:gd name="connsiteY463" fmla="*/ 2399665 h 6858000"/>
              <a:gd name="connsiteX464" fmla="*/ 5462270 w 13131800"/>
              <a:gd name="connsiteY464" fmla="*/ 2434273 h 6858000"/>
              <a:gd name="connsiteX465" fmla="*/ 5457825 w 13131800"/>
              <a:gd name="connsiteY465" fmla="*/ 2468563 h 6858000"/>
              <a:gd name="connsiteX466" fmla="*/ 5453380 w 13131800"/>
              <a:gd name="connsiteY466" fmla="*/ 2503805 h 6858000"/>
              <a:gd name="connsiteX467" fmla="*/ 5449888 w 13131800"/>
              <a:gd name="connsiteY467" fmla="*/ 2539048 h 6858000"/>
              <a:gd name="connsiteX468" fmla="*/ 5447030 w 13131800"/>
              <a:gd name="connsiteY468" fmla="*/ 2574290 h 6858000"/>
              <a:gd name="connsiteX469" fmla="*/ 5444173 w 13131800"/>
              <a:gd name="connsiteY469" fmla="*/ 2609850 h 6858000"/>
              <a:gd name="connsiteX470" fmla="*/ 5441950 w 13131800"/>
              <a:gd name="connsiteY470" fmla="*/ 2646045 h 6858000"/>
              <a:gd name="connsiteX471" fmla="*/ 5440363 w 13131800"/>
              <a:gd name="connsiteY471" fmla="*/ 2682558 h 6858000"/>
              <a:gd name="connsiteX472" fmla="*/ 5439093 w 13131800"/>
              <a:gd name="connsiteY472" fmla="*/ 2719070 h 6858000"/>
              <a:gd name="connsiteX473" fmla="*/ 5438458 w 13131800"/>
              <a:gd name="connsiteY473" fmla="*/ 2755583 h 6858000"/>
              <a:gd name="connsiteX474" fmla="*/ 5438141 w 13131800"/>
              <a:gd name="connsiteY474" fmla="*/ 2793048 h 6858000"/>
              <a:gd name="connsiteX475" fmla="*/ 5438141 w 13131800"/>
              <a:gd name="connsiteY475" fmla="*/ 5670550 h 6858000"/>
              <a:gd name="connsiteX476" fmla="*/ 5442585 w 13131800"/>
              <a:gd name="connsiteY476" fmla="*/ 5715635 h 6858000"/>
              <a:gd name="connsiteX477" fmla="*/ 5448300 w 13131800"/>
              <a:gd name="connsiteY477" fmla="*/ 5760085 h 6858000"/>
              <a:gd name="connsiteX478" fmla="*/ 5454650 w 13131800"/>
              <a:gd name="connsiteY478" fmla="*/ 5804218 h 6858000"/>
              <a:gd name="connsiteX479" fmla="*/ 5461636 w 13131800"/>
              <a:gd name="connsiteY479" fmla="*/ 5847715 h 6858000"/>
              <a:gd name="connsiteX480" fmla="*/ 5469255 w 13131800"/>
              <a:gd name="connsiteY480" fmla="*/ 5890895 h 6858000"/>
              <a:gd name="connsiteX481" fmla="*/ 5477828 w 13131800"/>
              <a:gd name="connsiteY481" fmla="*/ 5933123 h 6858000"/>
              <a:gd name="connsiteX482" fmla="*/ 5487035 w 13131800"/>
              <a:gd name="connsiteY482" fmla="*/ 5975033 h 6858000"/>
              <a:gd name="connsiteX483" fmla="*/ 5497195 w 13131800"/>
              <a:gd name="connsiteY483" fmla="*/ 6016625 h 6858000"/>
              <a:gd name="connsiteX484" fmla="*/ 5507991 w 13131800"/>
              <a:gd name="connsiteY484" fmla="*/ 6057265 h 6858000"/>
              <a:gd name="connsiteX485" fmla="*/ 5519103 w 13131800"/>
              <a:gd name="connsiteY485" fmla="*/ 6097905 h 6858000"/>
              <a:gd name="connsiteX486" fmla="*/ 5531168 w 13131800"/>
              <a:gd name="connsiteY486" fmla="*/ 6137593 h 6858000"/>
              <a:gd name="connsiteX487" fmla="*/ 5544185 w 13131800"/>
              <a:gd name="connsiteY487" fmla="*/ 6176645 h 6858000"/>
              <a:gd name="connsiteX488" fmla="*/ 5557838 w 13131800"/>
              <a:gd name="connsiteY488" fmla="*/ 6215698 h 6858000"/>
              <a:gd name="connsiteX489" fmla="*/ 5571808 w 13131800"/>
              <a:gd name="connsiteY489" fmla="*/ 6253798 h 6858000"/>
              <a:gd name="connsiteX490" fmla="*/ 5586730 w 13131800"/>
              <a:gd name="connsiteY490" fmla="*/ 6291898 h 6858000"/>
              <a:gd name="connsiteX491" fmla="*/ 5602605 w 13131800"/>
              <a:gd name="connsiteY491" fmla="*/ 6328728 h 6858000"/>
              <a:gd name="connsiteX492" fmla="*/ 5618798 w 13131800"/>
              <a:gd name="connsiteY492" fmla="*/ 6365875 h 6858000"/>
              <a:gd name="connsiteX493" fmla="*/ 5635943 w 13131800"/>
              <a:gd name="connsiteY493" fmla="*/ 6402070 h 6858000"/>
              <a:gd name="connsiteX494" fmla="*/ 5653723 w 13131800"/>
              <a:gd name="connsiteY494" fmla="*/ 6437948 h 6858000"/>
              <a:gd name="connsiteX495" fmla="*/ 5671820 w 13131800"/>
              <a:gd name="connsiteY495" fmla="*/ 6473190 h 6858000"/>
              <a:gd name="connsiteX496" fmla="*/ 5691188 w 13131800"/>
              <a:gd name="connsiteY496" fmla="*/ 6507798 h 6858000"/>
              <a:gd name="connsiteX497" fmla="*/ 5710873 w 13131800"/>
              <a:gd name="connsiteY497" fmla="*/ 6542088 h 6858000"/>
              <a:gd name="connsiteX498" fmla="*/ 5731193 w 13131800"/>
              <a:gd name="connsiteY498" fmla="*/ 6575743 h 6858000"/>
              <a:gd name="connsiteX499" fmla="*/ 5752465 w 13131800"/>
              <a:gd name="connsiteY499" fmla="*/ 6609080 h 6858000"/>
              <a:gd name="connsiteX500" fmla="*/ 5774055 w 13131800"/>
              <a:gd name="connsiteY500" fmla="*/ 6642100 h 6858000"/>
              <a:gd name="connsiteX501" fmla="*/ 5796598 w 13131800"/>
              <a:gd name="connsiteY501" fmla="*/ 6674168 h 6858000"/>
              <a:gd name="connsiteX502" fmla="*/ 5819775 w 13131800"/>
              <a:gd name="connsiteY502" fmla="*/ 6705918 h 6858000"/>
              <a:gd name="connsiteX503" fmla="*/ 5843588 w 13131800"/>
              <a:gd name="connsiteY503" fmla="*/ 6737350 h 6858000"/>
              <a:gd name="connsiteX504" fmla="*/ 5868036 w 13131800"/>
              <a:gd name="connsiteY504" fmla="*/ 6768465 h 6858000"/>
              <a:gd name="connsiteX505" fmla="*/ 5893435 w 13131800"/>
              <a:gd name="connsiteY505" fmla="*/ 6798310 h 6858000"/>
              <a:gd name="connsiteX506" fmla="*/ 5919153 w 13131800"/>
              <a:gd name="connsiteY506" fmla="*/ 6828473 h 6858000"/>
              <a:gd name="connsiteX507" fmla="*/ 5945823 w 13131800"/>
              <a:gd name="connsiteY507" fmla="*/ 6858000 h 6858000"/>
              <a:gd name="connsiteX508" fmla="*/ 0 w 13131800"/>
              <a:gd name="connsiteY5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3131800" h="6858000">
                <a:moveTo>
                  <a:pt x="9517857" y="1820863"/>
                </a:moveTo>
                <a:lnTo>
                  <a:pt x="9551517" y="1821181"/>
                </a:lnTo>
                <a:lnTo>
                  <a:pt x="9584543" y="1821816"/>
                </a:lnTo>
                <a:lnTo>
                  <a:pt x="9616616" y="1823403"/>
                </a:lnTo>
                <a:lnTo>
                  <a:pt x="9648371" y="1824991"/>
                </a:lnTo>
                <a:lnTo>
                  <a:pt x="9678856" y="1827213"/>
                </a:lnTo>
                <a:lnTo>
                  <a:pt x="9709023" y="1830071"/>
                </a:lnTo>
                <a:lnTo>
                  <a:pt x="9738873" y="1833563"/>
                </a:lnTo>
                <a:lnTo>
                  <a:pt x="9767453" y="1837373"/>
                </a:lnTo>
                <a:lnTo>
                  <a:pt x="9795715" y="1841501"/>
                </a:lnTo>
                <a:lnTo>
                  <a:pt x="9823025" y="1846581"/>
                </a:lnTo>
                <a:lnTo>
                  <a:pt x="9849699" y="1851978"/>
                </a:lnTo>
                <a:lnTo>
                  <a:pt x="9876056" y="1857693"/>
                </a:lnTo>
                <a:lnTo>
                  <a:pt x="9901460" y="1863726"/>
                </a:lnTo>
                <a:lnTo>
                  <a:pt x="9926229" y="1870393"/>
                </a:lnTo>
                <a:lnTo>
                  <a:pt x="9950681" y="1877378"/>
                </a:lnTo>
                <a:lnTo>
                  <a:pt x="9974180" y="1884998"/>
                </a:lnTo>
                <a:lnTo>
                  <a:pt x="9997361" y="1892936"/>
                </a:lnTo>
                <a:lnTo>
                  <a:pt x="10019590" y="1901508"/>
                </a:lnTo>
                <a:lnTo>
                  <a:pt x="10041501" y="1910398"/>
                </a:lnTo>
                <a:lnTo>
                  <a:pt x="10062459" y="1919288"/>
                </a:lnTo>
                <a:lnTo>
                  <a:pt x="10082783" y="1929131"/>
                </a:lnTo>
                <a:lnTo>
                  <a:pt x="10102788" y="1938973"/>
                </a:lnTo>
                <a:lnTo>
                  <a:pt x="10122159" y="1949451"/>
                </a:lnTo>
                <a:lnTo>
                  <a:pt x="10140895" y="1960563"/>
                </a:lnTo>
                <a:lnTo>
                  <a:pt x="10158995" y="1971676"/>
                </a:lnTo>
                <a:lnTo>
                  <a:pt x="10176778" y="1983106"/>
                </a:lnTo>
                <a:lnTo>
                  <a:pt x="10193608" y="1995488"/>
                </a:lnTo>
                <a:lnTo>
                  <a:pt x="10210439" y="2007553"/>
                </a:lnTo>
                <a:lnTo>
                  <a:pt x="10226316" y="2020253"/>
                </a:lnTo>
                <a:lnTo>
                  <a:pt x="10241559" y="2033588"/>
                </a:lnTo>
                <a:lnTo>
                  <a:pt x="10256484" y="2046606"/>
                </a:lnTo>
                <a:lnTo>
                  <a:pt x="10270774" y="2060258"/>
                </a:lnTo>
                <a:lnTo>
                  <a:pt x="10284428" y="2074863"/>
                </a:lnTo>
                <a:lnTo>
                  <a:pt x="10297766" y="2089151"/>
                </a:lnTo>
                <a:lnTo>
                  <a:pt x="10310468" y="2103756"/>
                </a:lnTo>
                <a:lnTo>
                  <a:pt x="10322535" y="2118996"/>
                </a:lnTo>
                <a:lnTo>
                  <a:pt x="10334284" y="2133918"/>
                </a:lnTo>
                <a:lnTo>
                  <a:pt x="10345399" y="2149793"/>
                </a:lnTo>
                <a:lnTo>
                  <a:pt x="10356195" y="2165351"/>
                </a:lnTo>
                <a:lnTo>
                  <a:pt x="10366357" y="2181861"/>
                </a:lnTo>
                <a:lnTo>
                  <a:pt x="10376201" y="2198371"/>
                </a:lnTo>
                <a:lnTo>
                  <a:pt x="10385410" y="2214881"/>
                </a:lnTo>
                <a:lnTo>
                  <a:pt x="10393984" y="2232343"/>
                </a:lnTo>
                <a:lnTo>
                  <a:pt x="10402558" y="2249488"/>
                </a:lnTo>
                <a:lnTo>
                  <a:pt x="10410179" y="2266951"/>
                </a:lnTo>
                <a:lnTo>
                  <a:pt x="10417483" y="2285048"/>
                </a:lnTo>
                <a:lnTo>
                  <a:pt x="10424469" y="2302828"/>
                </a:lnTo>
                <a:lnTo>
                  <a:pt x="10431138" y="2321243"/>
                </a:lnTo>
                <a:lnTo>
                  <a:pt x="10436854" y="2339976"/>
                </a:lnTo>
                <a:lnTo>
                  <a:pt x="10442570" y="2358391"/>
                </a:lnTo>
                <a:lnTo>
                  <a:pt x="10447650" y="2377441"/>
                </a:lnTo>
                <a:lnTo>
                  <a:pt x="10452731" y="2396491"/>
                </a:lnTo>
                <a:lnTo>
                  <a:pt x="10456860" y="2416176"/>
                </a:lnTo>
                <a:lnTo>
                  <a:pt x="10460670" y="2435543"/>
                </a:lnTo>
                <a:lnTo>
                  <a:pt x="10464163" y="2455228"/>
                </a:lnTo>
                <a:lnTo>
                  <a:pt x="10467339" y="2475548"/>
                </a:lnTo>
                <a:lnTo>
                  <a:pt x="10470514" y="2495551"/>
                </a:lnTo>
                <a:lnTo>
                  <a:pt x="10472737" y="2515871"/>
                </a:lnTo>
                <a:lnTo>
                  <a:pt x="10474642" y="2536508"/>
                </a:lnTo>
                <a:lnTo>
                  <a:pt x="10476230" y="2556828"/>
                </a:lnTo>
                <a:lnTo>
                  <a:pt x="10477500" y="2577783"/>
                </a:lnTo>
                <a:lnTo>
                  <a:pt x="10478136" y="2598738"/>
                </a:lnTo>
                <a:lnTo>
                  <a:pt x="10479088" y="2620011"/>
                </a:lnTo>
                <a:lnTo>
                  <a:pt x="10479088" y="2641283"/>
                </a:lnTo>
                <a:lnTo>
                  <a:pt x="10479088" y="5796598"/>
                </a:lnTo>
                <a:lnTo>
                  <a:pt x="10476230" y="5815013"/>
                </a:lnTo>
                <a:lnTo>
                  <a:pt x="10472737" y="5833746"/>
                </a:lnTo>
                <a:lnTo>
                  <a:pt x="10469244" y="5852161"/>
                </a:lnTo>
                <a:lnTo>
                  <a:pt x="10465751" y="5869941"/>
                </a:lnTo>
                <a:lnTo>
                  <a:pt x="10461623" y="5887721"/>
                </a:lnTo>
                <a:lnTo>
                  <a:pt x="10457177" y="5905183"/>
                </a:lnTo>
                <a:lnTo>
                  <a:pt x="10452414" y="5922011"/>
                </a:lnTo>
                <a:lnTo>
                  <a:pt x="10447333" y="5938838"/>
                </a:lnTo>
                <a:lnTo>
                  <a:pt x="10442252" y="5955666"/>
                </a:lnTo>
                <a:lnTo>
                  <a:pt x="10436536" y="5971858"/>
                </a:lnTo>
                <a:lnTo>
                  <a:pt x="10430185" y="5987733"/>
                </a:lnTo>
                <a:lnTo>
                  <a:pt x="10424152" y="6003608"/>
                </a:lnTo>
                <a:lnTo>
                  <a:pt x="10417165" y="6018848"/>
                </a:lnTo>
                <a:lnTo>
                  <a:pt x="10410179" y="6034088"/>
                </a:lnTo>
                <a:lnTo>
                  <a:pt x="10402876" y="6049011"/>
                </a:lnTo>
                <a:lnTo>
                  <a:pt x="10394937" y="6063298"/>
                </a:lnTo>
                <a:lnTo>
                  <a:pt x="10386998" y="6077903"/>
                </a:lnTo>
                <a:lnTo>
                  <a:pt x="10378424" y="6091873"/>
                </a:lnTo>
                <a:lnTo>
                  <a:pt x="10369533" y="6105526"/>
                </a:lnTo>
                <a:lnTo>
                  <a:pt x="10360324" y="6118861"/>
                </a:lnTo>
                <a:lnTo>
                  <a:pt x="10351115" y="6131878"/>
                </a:lnTo>
                <a:lnTo>
                  <a:pt x="10340953" y="6144896"/>
                </a:lnTo>
                <a:lnTo>
                  <a:pt x="10330474" y="6157278"/>
                </a:lnTo>
                <a:lnTo>
                  <a:pt x="10319677" y="6169661"/>
                </a:lnTo>
                <a:lnTo>
                  <a:pt x="10308562" y="6181726"/>
                </a:lnTo>
                <a:lnTo>
                  <a:pt x="10296813" y="6193156"/>
                </a:lnTo>
                <a:lnTo>
                  <a:pt x="10285064" y="6204903"/>
                </a:lnTo>
                <a:lnTo>
                  <a:pt x="10272679" y="6216016"/>
                </a:lnTo>
                <a:lnTo>
                  <a:pt x="10259977" y="6226493"/>
                </a:lnTo>
                <a:lnTo>
                  <a:pt x="10246640" y="6236971"/>
                </a:lnTo>
                <a:lnTo>
                  <a:pt x="10233303" y="6247448"/>
                </a:lnTo>
                <a:lnTo>
                  <a:pt x="10219330" y="6256973"/>
                </a:lnTo>
                <a:lnTo>
                  <a:pt x="10204405" y="6266816"/>
                </a:lnTo>
                <a:lnTo>
                  <a:pt x="10189798" y="6276023"/>
                </a:lnTo>
                <a:lnTo>
                  <a:pt x="10174555" y="6285231"/>
                </a:lnTo>
                <a:lnTo>
                  <a:pt x="10158678" y="6293803"/>
                </a:lnTo>
                <a:lnTo>
                  <a:pt x="10142483" y="6302376"/>
                </a:lnTo>
                <a:lnTo>
                  <a:pt x="10125652" y="6310631"/>
                </a:lnTo>
                <a:lnTo>
                  <a:pt x="10108822" y="6318251"/>
                </a:lnTo>
                <a:lnTo>
                  <a:pt x="10091039" y="6325553"/>
                </a:lnTo>
                <a:lnTo>
                  <a:pt x="10072621" y="6332856"/>
                </a:lnTo>
                <a:lnTo>
                  <a:pt x="10054203" y="6339841"/>
                </a:lnTo>
                <a:lnTo>
                  <a:pt x="10035150" y="6346508"/>
                </a:lnTo>
                <a:lnTo>
                  <a:pt x="10016097" y="6352858"/>
                </a:lnTo>
                <a:lnTo>
                  <a:pt x="9995773" y="6358891"/>
                </a:lnTo>
                <a:lnTo>
                  <a:pt x="9975450" y="6364606"/>
                </a:lnTo>
                <a:lnTo>
                  <a:pt x="9954491" y="6370003"/>
                </a:lnTo>
                <a:lnTo>
                  <a:pt x="9932898" y="6375083"/>
                </a:lnTo>
                <a:lnTo>
                  <a:pt x="9910987" y="6379846"/>
                </a:lnTo>
                <a:lnTo>
                  <a:pt x="9888440" y="6384608"/>
                </a:lnTo>
                <a:lnTo>
                  <a:pt x="9865577" y="6388418"/>
                </a:lnTo>
                <a:lnTo>
                  <a:pt x="9842078" y="6392228"/>
                </a:lnTo>
                <a:lnTo>
                  <a:pt x="9817626" y="6396038"/>
                </a:lnTo>
                <a:lnTo>
                  <a:pt x="9793492" y="6399213"/>
                </a:lnTo>
                <a:lnTo>
                  <a:pt x="9768088" y="6402388"/>
                </a:lnTo>
                <a:lnTo>
                  <a:pt x="9742684" y="6404928"/>
                </a:lnTo>
                <a:lnTo>
                  <a:pt x="9716327" y="6407468"/>
                </a:lnTo>
                <a:lnTo>
                  <a:pt x="9689653" y="6409373"/>
                </a:lnTo>
                <a:lnTo>
                  <a:pt x="9662343" y="6410961"/>
                </a:lnTo>
                <a:lnTo>
                  <a:pt x="9635034" y="6412548"/>
                </a:lnTo>
                <a:lnTo>
                  <a:pt x="9606454" y="6413501"/>
                </a:lnTo>
                <a:lnTo>
                  <a:pt x="9577239" y="6414136"/>
                </a:lnTo>
                <a:lnTo>
                  <a:pt x="9548024" y="6414771"/>
                </a:lnTo>
                <a:lnTo>
                  <a:pt x="9517857" y="6415088"/>
                </a:lnTo>
                <a:lnTo>
                  <a:pt x="9487689" y="6414771"/>
                </a:lnTo>
                <a:lnTo>
                  <a:pt x="9458157" y="6414136"/>
                </a:lnTo>
                <a:lnTo>
                  <a:pt x="9429260" y="6413501"/>
                </a:lnTo>
                <a:lnTo>
                  <a:pt x="9400997" y="6412548"/>
                </a:lnTo>
                <a:lnTo>
                  <a:pt x="9373370" y="6410961"/>
                </a:lnTo>
                <a:lnTo>
                  <a:pt x="9346061" y="6409373"/>
                </a:lnTo>
                <a:lnTo>
                  <a:pt x="9319069" y="6407468"/>
                </a:lnTo>
                <a:lnTo>
                  <a:pt x="9293347" y="6404928"/>
                </a:lnTo>
                <a:lnTo>
                  <a:pt x="9267308" y="6402388"/>
                </a:lnTo>
                <a:lnTo>
                  <a:pt x="9242539" y="6399213"/>
                </a:lnTo>
                <a:lnTo>
                  <a:pt x="9217770" y="6396038"/>
                </a:lnTo>
                <a:lnTo>
                  <a:pt x="9193953" y="6392228"/>
                </a:lnTo>
                <a:lnTo>
                  <a:pt x="9170454" y="6388418"/>
                </a:lnTo>
                <a:lnTo>
                  <a:pt x="9147273" y="6384608"/>
                </a:lnTo>
                <a:lnTo>
                  <a:pt x="9124727" y="6379846"/>
                </a:lnTo>
                <a:lnTo>
                  <a:pt x="9102816" y="6375083"/>
                </a:lnTo>
                <a:lnTo>
                  <a:pt x="9081539" y="6370003"/>
                </a:lnTo>
                <a:lnTo>
                  <a:pt x="9060581" y="6364606"/>
                </a:lnTo>
                <a:lnTo>
                  <a:pt x="9040258" y="6358891"/>
                </a:lnTo>
                <a:lnTo>
                  <a:pt x="9019934" y="6352858"/>
                </a:lnTo>
                <a:lnTo>
                  <a:pt x="9000246" y="6346508"/>
                </a:lnTo>
                <a:lnTo>
                  <a:pt x="8981510" y="6339841"/>
                </a:lnTo>
                <a:lnTo>
                  <a:pt x="8962775" y="6332856"/>
                </a:lnTo>
                <a:lnTo>
                  <a:pt x="8944674" y="6325553"/>
                </a:lnTo>
                <a:lnTo>
                  <a:pt x="8927209" y="6318251"/>
                </a:lnTo>
                <a:lnTo>
                  <a:pt x="8909744" y="6310631"/>
                </a:lnTo>
                <a:lnTo>
                  <a:pt x="8893231" y="6302376"/>
                </a:lnTo>
                <a:lnTo>
                  <a:pt x="8877036" y="6293803"/>
                </a:lnTo>
                <a:lnTo>
                  <a:pt x="8861158" y="6285231"/>
                </a:lnTo>
                <a:lnTo>
                  <a:pt x="8846233" y="6276023"/>
                </a:lnTo>
                <a:lnTo>
                  <a:pt x="8830991" y="6266816"/>
                </a:lnTo>
                <a:lnTo>
                  <a:pt x="8816701" y="6256973"/>
                </a:lnTo>
                <a:lnTo>
                  <a:pt x="8802411" y="6247448"/>
                </a:lnTo>
                <a:lnTo>
                  <a:pt x="8788756" y="6236971"/>
                </a:lnTo>
                <a:lnTo>
                  <a:pt x="8775736" y="6226493"/>
                </a:lnTo>
                <a:lnTo>
                  <a:pt x="8763034" y="6216016"/>
                </a:lnTo>
                <a:lnTo>
                  <a:pt x="8750650" y="6204903"/>
                </a:lnTo>
                <a:lnTo>
                  <a:pt x="8738583" y="6193156"/>
                </a:lnTo>
                <a:lnTo>
                  <a:pt x="8727151" y="6181726"/>
                </a:lnTo>
                <a:lnTo>
                  <a:pt x="8715719" y="6169661"/>
                </a:lnTo>
                <a:lnTo>
                  <a:pt x="8705557" y="6157278"/>
                </a:lnTo>
                <a:lnTo>
                  <a:pt x="8695078" y="6144896"/>
                </a:lnTo>
                <a:lnTo>
                  <a:pt x="8684916" y="6131878"/>
                </a:lnTo>
                <a:lnTo>
                  <a:pt x="8675390" y="6118861"/>
                </a:lnTo>
                <a:lnTo>
                  <a:pt x="8665863" y="6105526"/>
                </a:lnTo>
                <a:lnTo>
                  <a:pt x="8656972" y="6091873"/>
                </a:lnTo>
                <a:lnTo>
                  <a:pt x="8648715" y="6077903"/>
                </a:lnTo>
                <a:lnTo>
                  <a:pt x="8640459" y="6063298"/>
                </a:lnTo>
                <a:lnTo>
                  <a:pt x="8632838" y="6049011"/>
                </a:lnTo>
                <a:lnTo>
                  <a:pt x="8625534" y="6034088"/>
                </a:lnTo>
                <a:lnTo>
                  <a:pt x="8618548" y="6018848"/>
                </a:lnTo>
                <a:lnTo>
                  <a:pt x="8611879" y="6003608"/>
                </a:lnTo>
                <a:lnTo>
                  <a:pt x="8605211" y="5987733"/>
                </a:lnTo>
                <a:lnTo>
                  <a:pt x="8599495" y="5971858"/>
                </a:lnTo>
                <a:lnTo>
                  <a:pt x="8593779" y="5955666"/>
                </a:lnTo>
                <a:lnTo>
                  <a:pt x="8588381" y="5938838"/>
                </a:lnTo>
                <a:lnTo>
                  <a:pt x="8583300" y="5922011"/>
                </a:lnTo>
                <a:lnTo>
                  <a:pt x="8578536" y="5905183"/>
                </a:lnTo>
                <a:lnTo>
                  <a:pt x="8574091" y="5887721"/>
                </a:lnTo>
                <a:lnTo>
                  <a:pt x="8570280" y="5869941"/>
                </a:lnTo>
                <a:lnTo>
                  <a:pt x="8566152" y="5852161"/>
                </a:lnTo>
                <a:lnTo>
                  <a:pt x="8562976" y="5833746"/>
                </a:lnTo>
                <a:lnTo>
                  <a:pt x="8559801" y="5815013"/>
                </a:lnTo>
                <a:lnTo>
                  <a:pt x="8556625" y="5796598"/>
                </a:lnTo>
                <a:lnTo>
                  <a:pt x="8556625" y="2641283"/>
                </a:lnTo>
                <a:lnTo>
                  <a:pt x="8556943" y="2620011"/>
                </a:lnTo>
                <a:lnTo>
                  <a:pt x="8557260" y="2598738"/>
                </a:lnTo>
                <a:lnTo>
                  <a:pt x="8558213" y="2577783"/>
                </a:lnTo>
                <a:lnTo>
                  <a:pt x="8559483" y="2556828"/>
                </a:lnTo>
                <a:lnTo>
                  <a:pt x="8561389" y="2536508"/>
                </a:lnTo>
                <a:lnTo>
                  <a:pt x="8563294" y="2515871"/>
                </a:lnTo>
                <a:lnTo>
                  <a:pt x="8565517" y="2495551"/>
                </a:lnTo>
                <a:lnTo>
                  <a:pt x="8568375" y="2475548"/>
                </a:lnTo>
                <a:lnTo>
                  <a:pt x="8571233" y="2455228"/>
                </a:lnTo>
                <a:lnTo>
                  <a:pt x="8574726" y="2435543"/>
                </a:lnTo>
                <a:lnTo>
                  <a:pt x="8579171" y="2416176"/>
                </a:lnTo>
                <a:lnTo>
                  <a:pt x="8583300" y="2396491"/>
                </a:lnTo>
                <a:lnTo>
                  <a:pt x="8588063" y="2377441"/>
                </a:lnTo>
                <a:lnTo>
                  <a:pt x="8593461" y="2358391"/>
                </a:lnTo>
                <a:lnTo>
                  <a:pt x="8598860" y="2339976"/>
                </a:lnTo>
                <a:lnTo>
                  <a:pt x="8604893" y="2321243"/>
                </a:lnTo>
                <a:lnTo>
                  <a:pt x="8611244" y="2302828"/>
                </a:lnTo>
                <a:lnTo>
                  <a:pt x="8618230" y="2285048"/>
                </a:lnTo>
                <a:lnTo>
                  <a:pt x="8625534" y="2266951"/>
                </a:lnTo>
                <a:lnTo>
                  <a:pt x="8633473" y="2249488"/>
                </a:lnTo>
                <a:lnTo>
                  <a:pt x="8641729" y="2232343"/>
                </a:lnTo>
                <a:lnTo>
                  <a:pt x="8650621" y="2214881"/>
                </a:lnTo>
                <a:lnTo>
                  <a:pt x="8659830" y="2198371"/>
                </a:lnTo>
                <a:lnTo>
                  <a:pt x="8669356" y="2181861"/>
                </a:lnTo>
                <a:lnTo>
                  <a:pt x="8679518" y="2165351"/>
                </a:lnTo>
                <a:lnTo>
                  <a:pt x="8690315" y="2149793"/>
                </a:lnTo>
                <a:lnTo>
                  <a:pt x="8701429" y="2133918"/>
                </a:lnTo>
                <a:lnTo>
                  <a:pt x="8713179" y="2118996"/>
                </a:lnTo>
                <a:lnTo>
                  <a:pt x="8725563" y="2103756"/>
                </a:lnTo>
                <a:lnTo>
                  <a:pt x="8738265" y="2089151"/>
                </a:lnTo>
                <a:lnTo>
                  <a:pt x="8751285" y="2074863"/>
                </a:lnTo>
                <a:lnTo>
                  <a:pt x="8764940" y="2060258"/>
                </a:lnTo>
                <a:lnTo>
                  <a:pt x="8779230" y="2046606"/>
                </a:lnTo>
                <a:lnTo>
                  <a:pt x="8794472" y="2033588"/>
                </a:lnTo>
                <a:lnTo>
                  <a:pt x="8809715" y="2020253"/>
                </a:lnTo>
                <a:lnTo>
                  <a:pt x="8825592" y="2007553"/>
                </a:lnTo>
                <a:lnTo>
                  <a:pt x="8841787" y="1995488"/>
                </a:lnTo>
                <a:lnTo>
                  <a:pt x="8858935" y="1983106"/>
                </a:lnTo>
                <a:lnTo>
                  <a:pt x="8876718" y="1971676"/>
                </a:lnTo>
                <a:lnTo>
                  <a:pt x="8894819" y="1960563"/>
                </a:lnTo>
                <a:lnTo>
                  <a:pt x="8913872" y="1949451"/>
                </a:lnTo>
                <a:lnTo>
                  <a:pt x="8932925" y="1938973"/>
                </a:lnTo>
                <a:lnTo>
                  <a:pt x="8952931" y="1929131"/>
                </a:lnTo>
                <a:lnTo>
                  <a:pt x="8973254" y="1919288"/>
                </a:lnTo>
                <a:lnTo>
                  <a:pt x="8994530" y="1910398"/>
                </a:lnTo>
                <a:lnTo>
                  <a:pt x="9016124" y="1901508"/>
                </a:lnTo>
                <a:lnTo>
                  <a:pt x="9038670" y="1892936"/>
                </a:lnTo>
                <a:lnTo>
                  <a:pt x="9061216" y="1884998"/>
                </a:lnTo>
                <a:lnTo>
                  <a:pt x="9085033" y="1877378"/>
                </a:lnTo>
                <a:lnTo>
                  <a:pt x="9109167" y="1870393"/>
                </a:lnTo>
                <a:lnTo>
                  <a:pt x="9133936" y="1863726"/>
                </a:lnTo>
                <a:lnTo>
                  <a:pt x="9159657" y="1857693"/>
                </a:lnTo>
                <a:lnTo>
                  <a:pt x="9185697" y="1851978"/>
                </a:lnTo>
                <a:lnTo>
                  <a:pt x="9212371" y="1846581"/>
                </a:lnTo>
                <a:lnTo>
                  <a:pt x="9239998" y="1841501"/>
                </a:lnTo>
                <a:lnTo>
                  <a:pt x="9268260" y="1837373"/>
                </a:lnTo>
                <a:lnTo>
                  <a:pt x="9297158" y="1833563"/>
                </a:lnTo>
                <a:lnTo>
                  <a:pt x="9326372" y="1830071"/>
                </a:lnTo>
                <a:lnTo>
                  <a:pt x="9356540" y="1827213"/>
                </a:lnTo>
                <a:lnTo>
                  <a:pt x="9387660" y="1824991"/>
                </a:lnTo>
                <a:lnTo>
                  <a:pt x="9418780" y="1823403"/>
                </a:lnTo>
                <a:lnTo>
                  <a:pt x="9451171" y="1821816"/>
                </a:lnTo>
                <a:lnTo>
                  <a:pt x="9484196" y="1821181"/>
                </a:lnTo>
                <a:close/>
                <a:moveTo>
                  <a:pt x="0" y="0"/>
                </a:moveTo>
                <a:lnTo>
                  <a:pt x="13131800" y="0"/>
                </a:lnTo>
                <a:lnTo>
                  <a:pt x="13131800" y="1419860"/>
                </a:lnTo>
                <a:lnTo>
                  <a:pt x="13116242" y="1402080"/>
                </a:lnTo>
                <a:lnTo>
                  <a:pt x="13100368" y="1384300"/>
                </a:lnTo>
                <a:lnTo>
                  <a:pt x="13084810" y="1366838"/>
                </a:lnTo>
                <a:lnTo>
                  <a:pt x="13068300" y="1349693"/>
                </a:lnTo>
                <a:lnTo>
                  <a:pt x="13051790" y="1332548"/>
                </a:lnTo>
                <a:lnTo>
                  <a:pt x="13035280" y="1315720"/>
                </a:lnTo>
                <a:lnTo>
                  <a:pt x="13018135" y="1298575"/>
                </a:lnTo>
                <a:lnTo>
                  <a:pt x="13001308" y="1282065"/>
                </a:lnTo>
                <a:lnTo>
                  <a:pt x="12983845" y="1265555"/>
                </a:lnTo>
                <a:lnTo>
                  <a:pt x="12966382" y="1249045"/>
                </a:lnTo>
                <a:lnTo>
                  <a:pt x="12948285" y="1233170"/>
                </a:lnTo>
                <a:lnTo>
                  <a:pt x="12930505" y="1217295"/>
                </a:lnTo>
                <a:lnTo>
                  <a:pt x="12912090" y="1201420"/>
                </a:lnTo>
                <a:lnTo>
                  <a:pt x="12893675" y="1185545"/>
                </a:lnTo>
                <a:lnTo>
                  <a:pt x="12874942" y="1170305"/>
                </a:lnTo>
                <a:lnTo>
                  <a:pt x="12855892" y="1155065"/>
                </a:lnTo>
                <a:lnTo>
                  <a:pt x="12836525" y="1140143"/>
                </a:lnTo>
                <a:lnTo>
                  <a:pt x="12817158" y="1125220"/>
                </a:lnTo>
                <a:lnTo>
                  <a:pt x="12797472" y="1110298"/>
                </a:lnTo>
                <a:lnTo>
                  <a:pt x="12777788" y="1095693"/>
                </a:lnTo>
                <a:lnTo>
                  <a:pt x="12757785" y="1081405"/>
                </a:lnTo>
                <a:lnTo>
                  <a:pt x="12737782" y="1066800"/>
                </a:lnTo>
                <a:lnTo>
                  <a:pt x="12717145" y="1052830"/>
                </a:lnTo>
                <a:lnTo>
                  <a:pt x="12696190" y="1038860"/>
                </a:lnTo>
                <a:lnTo>
                  <a:pt x="12675552" y="1024890"/>
                </a:lnTo>
                <a:lnTo>
                  <a:pt x="12654280" y="1011238"/>
                </a:lnTo>
                <a:lnTo>
                  <a:pt x="12633008" y="998220"/>
                </a:lnTo>
                <a:lnTo>
                  <a:pt x="12611418" y="984885"/>
                </a:lnTo>
                <a:lnTo>
                  <a:pt x="12589510" y="971550"/>
                </a:lnTo>
                <a:lnTo>
                  <a:pt x="12567602" y="958533"/>
                </a:lnTo>
                <a:lnTo>
                  <a:pt x="12545378" y="945833"/>
                </a:lnTo>
                <a:lnTo>
                  <a:pt x="12522835" y="933133"/>
                </a:lnTo>
                <a:lnTo>
                  <a:pt x="12500292" y="920433"/>
                </a:lnTo>
                <a:lnTo>
                  <a:pt x="12477115" y="908050"/>
                </a:lnTo>
                <a:lnTo>
                  <a:pt x="12454572" y="895668"/>
                </a:lnTo>
                <a:lnTo>
                  <a:pt x="12431395" y="883920"/>
                </a:lnTo>
                <a:lnTo>
                  <a:pt x="12407582" y="872173"/>
                </a:lnTo>
                <a:lnTo>
                  <a:pt x="12384088" y="860425"/>
                </a:lnTo>
                <a:lnTo>
                  <a:pt x="12360275" y="848678"/>
                </a:lnTo>
                <a:lnTo>
                  <a:pt x="12336145" y="837248"/>
                </a:lnTo>
                <a:lnTo>
                  <a:pt x="12311698" y="825818"/>
                </a:lnTo>
                <a:lnTo>
                  <a:pt x="12287250" y="814705"/>
                </a:lnTo>
                <a:lnTo>
                  <a:pt x="12262485" y="803910"/>
                </a:lnTo>
                <a:lnTo>
                  <a:pt x="12237720" y="793115"/>
                </a:lnTo>
                <a:lnTo>
                  <a:pt x="12187555" y="772160"/>
                </a:lnTo>
                <a:lnTo>
                  <a:pt x="12136120" y="751205"/>
                </a:lnTo>
                <a:lnTo>
                  <a:pt x="12084368" y="731520"/>
                </a:lnTo>
                <a:lnTo>
                  <a:pt x="12031345" y="711835"/>
                </a:lnTo>
                <a:lnTo>
                  <a:pt x="11978005" y="693103"/>
                </a:lnTo>
                <a:lnTo>
                  <a:pt x="11923395" y="674688"/>
                </a:lnTo>
                <a:lnTo>
                  <a:pt x="11868785" y="657225"/>
                </a:lnTo>
                <a:lnTo>
                  <a:pt x="11812905" y="640398"/>
                </a:lnTo>
                <a:lnTo>
                  <a:pt x="11756072" y="623888"/>
                </a:lnTo>
                <a:lnTo>
                  <a:pt x="11698922" y="607695"/>
                </a:lnTo>
                <a:lnTo>
                  <a:pt x="11641138" y="592455"/>
                </a:lnTo>
                <a:lnTo>
                  <a:pt x="11582400" y="577533"/>
                </a:lnTo>
                <a:lnTo>
                  <a:pt x="11522710" y="563245"/>
                </a:lnTo>
                <a:lnTo>
                  <a:pt x="11462385" y="549593"/>
                </a:lnTo>
                <a:lnTo>
                  <a:pt x="11401742" y="536258"/>
                </a:lnTo>
                <a:lnTo>
                  <a:pt x="11340465" y="523875"/>
                </a:lnTo>
                <a:lnTo>
                  <a:pt x="11278235" y="511493"/>
                </a:lnTo>
                <a:lnTo>
                  <a:pt x="11215052" y="500063"/>
                </a:lnTo>
                <a:lnTo>
                  <a:pt x="11151552" y="488950"/>
                </a:lnTo>
                <a:lnTo>
                  <a:pt x="11087418" y="478473"/>
                </a:lnTo>
                <a:lnTo>
                  <a:pt x="11022330" y="468630"/>
                </a:lnTo>
                <a:lnTo>
                  <a:pt x="10956608" y="459105"/>
                </a:lnTo>
                <a:lnTo>
                  <a:pt x="10890568" y="450215"/>
                </a:lnTo>
                <a:lnTo>
                  <a:pt x="10823258" y="441643"/>
                </a:lnTo>
                <a:lnTo>
                  <a:pt x="10756265" y="433705"/>
                </a:lnTo>
                <a:lnTo>
                  <a:pt x="10687685" y="426085"/>
                </a:lnTo>
                <a:lnTo>
                  <a:pt x="10619105" y="419100"/>
                </a:lnTo>
                <a:lnTo>
                  <a:pt x="10549890" y="412433"/>
                </a:lnTo>
                <a:lnTo>
                  <a:pt x="10479722" y="406400"/>
                </a:lnTo>
                <a:lnTo>
                  <a:pt x="10409238" y="401003"/>
                </a:lnTo>
                <a:lnTo>
                  <a:pt x="10338118" y="395605"/>
                </a:lnTo>
                <a:lnTo>
                  <a:pt x="10266045" y="391160"/>
                </a:lnTo>
                <a:lnTo>
                  <a:pt x="10193972" y="387033"/>
                </a:lnTo>
                <a:lnTo>
                  <a:pt x="10120948" y="383540"/>
                </a:lnTo>
                <a:lnTo>
                  <a:pt x="10047605" y="380048"/>
                </a:lnTo>
                <a:lnTo>
                  <a:pt x="9973310" y="377508"/>
                </a:lnTo>
                <a:lnTo>
                  <a:pt x="9898698" y="374968"/>
                </a:lnTo>
                <a:lnTo>
                  <a:pt x="9823450" y="373063"/>
                </a:lnTo>
                <a:lnTo>
                  <a:pt x="9747568" y="371793"/>
                </a:lnTo>
                <a:lnTo>
                  <a:pt x="9671368" y="370523"/>
                </a:lnTo>
                <a:lnTo>
                  <a:pt x="9594532" y="369888"/>
                </a:lnTo>
                <a:lnTo>
                  <a:pt x="9517380" y="369570"/>
                </a:lnTo>
                <a:lnTo>
                  <a:pt x="9453245" y="369888"/>
                </a:lnTo>
                <a:lnTo>
                  <a:pt x="9389745" y="370205"/>
                </a:lnTo>
                <a:lnTo>
                  <a:pt x="9326880" y="370840"/>
                </a:lnTo>
                <a:lnTo>
                  <a:pt x="9264332" y="372110"/>
                </a:lnTo>
                <a:lnTo>
                  <a:pt x="9202102" y="373380"/>
                </a:lnTo>
                <a:lnTo>
                  <a:pt x="9140508" y="375285"/>
                </a:lnTo>
                <a:lnTo>
                  <a:pt x="9079548" y="377190"/>
                </a:lnTo>
                <a:lnTo>
                  <a:pt x="9019222" y="379095"/>
                </a:lnTo>
                <a:lnTo>
                  <a:pt x="8958898" y="381953"/>
                </a:lnTo>
                <a:lnTo>
                  <a:pt x="8899842" y="384810"/>
                </a:lnTo>
                <a:lnTo>
                  <a:pt x="8840788" y="388303"/>
                </a:lnTo>
                <a:lnTo>
                  <a:pt x="8782368" y="391478"/>
                </a:lnTo>
                <a:lnTo>
                  <a:pt x="8724265" y="395288"/>
                </a:lnTo>
                <a:lnTo>
                  <a:pt x="8667115" y="399415"/>
                </a:lnTo>
                <a:lnTo>
                  <a:pt x="8609965" y="403860"/>
                </a:lnTo>
                <a:lnTo>
                  <a:pt x="8553768" y="408623"/>
                </a:lnTo>
                <a:lnTo>
                  <a:pt x="8497888" y="413703"/>
                </a:lnTo>
                <a:lnTo>
                  <a:pt x="8442642" y="418783"/>
                </a:lnTo>
                <a:lnTo>
                  <a:pt x="8387715" y="424498"/>
                </a:lnTo>
                <a:lnTo>
                  <a:pt x="8333423" y="430213"/>
                </a:lnTo>
                <a:lnTo>
                  <a:pt x="8279765" y="436563"/>
                </a:lnTo>
                <a:lnTo>
                  <a:pt x="8226425" y="442913"/>
                </a:lnTo>
                <a:lnTo>
                  <a:pt x="8173720" y="449898"/>
                </a:lnTo>
                <a:lnTo>
                  <a:pt x="8121333" y="457200"/>
                </a:lnTo>
                <a:lnTo>
                  <a:pt x="8069580" y="464185"/>
                </a:lnTo>
                <a:lnTo>
                  <a:pt x="8018463" y="472123"/>
                </a:lnTo>
                <a:lnTo>
                  <a:pt x="7967345" y="480060"/>
                </a:lnTo>
                <a:lnTo>
                  <a:pt x="7917498" y="488315"/>
                </a:lnTo>
                <a:lnTo>
                  <a:pt x="7867650" y="496888"/>
                </a:lnTo>
                <a:lnTo>
                  <a:pt x="7818755" y="505778"/>
                </a:lnTo>
                <a:lnTo>
                  <a:pt x="7769860" y="515303"/>
                </a:lnTo>
                <a:lnTo>
                  <a:pt x="7721600" y="524510"/>
                </a:lnTo>
                <a:lnTo>
                  <a:pt x="7674293" y="534670"/>
                </a:lnTo>
                <a:lnTo>
                  <a:pt x="7626668" y="544513"/>
                </a:lnTo>
                <a:lnTo>
                  <a:pt x="7580313" y="554990"/>
                </a:lnTo>
                <a:lnTo>
                  <a:pt x="7533958" y="565785"/>
                </a:lnTo>
                <a:lnTo>
                  <a:pt x="7488238" y="576580"/>
                </a:lnTo>
                <a:lnTo>
                  <a:pt x="7443470" y="588010"/>
                </a:lnTo>
                <a:lnTo>
                  <a:pt x="7398703" y="599440"/>
                </a:lnTo>
                <a:lnTo>
                  <a:pt x="7354570" y="611188"/>
                </a:lnTo>
                <a:lnTo>
                  <a:pt x="7311073" y="623570"/>
                </a:lnTo>
                <a:lnTo>
                  <a:pt x="7267893" y="635953"/>
                </a:lnTo>
                <a:lnTo>
                  <a:pt x="7225030" y="648653"/>
                </a:lnTo>
                <a:lnTo>
                  <a:pt x="7183438" y="661988"/>
                </a:lnTo>
                <a:lnTo>
                  <a:pt x="7141528" y="675323"/>
                </a:lnTo>
                <a:lnTo>
                  <a:pt x="7100570" y="688658"/>
                </a:lnTo>
                <a:lnTo>
                  <a:pt x="7060248" y="702945"/>
                </a:lnTo>
                <a:lnTo>
                  <a:pt x="7019925" y="717233"/>
                </a:lnTo>
                <a:lnTo>
                  <a:pt x="6980555" y="731520"/>
                </a:lnTo>
                <a:lnTo>
                  <a:pt x="6941503" y="746443"/>
                </a:lnTo>
                <a:lnTo>
                  <a:pt x="6902768" y="761683"/>
                </a:lnTo>
                <a:lnTo>
                  <a:pt x="6864985" y="776923"/>
                </a:lnTo>
                <a:lnTo>
                  <a:pt x="6827520" y="792798"/>
                </a:lnTo>
                <a:lnTo>
                  <a:pt x="6790373" y="808673"/>
                </a:lnTo>
                <a:lnTo>
                  <a:pt x="6753860" y="825183"/>
                </a:lnTo>
                <a:lnTo>
                  <a:pt x="6717665" y="841693"/>
                </a:lnTo>
                <a:lnTo>
                  <a:pt x="6682105" y="858520"/>
                </a:lnTo>
                <a:lnTo>
                  <a:pt x="6647498" y="875665"/>
                </a:lnTo>
                <a:lnTo>
                  <a:pt x="6613208" y="893445"/>
                </a:lnTo>
                <a:lnTo>
                  <a:pt x="6578918" y="910908"/>
                </a:lnTo>
                <a:lnTo>
                  <a:pt x="6545580" y="928688"/>
                </a:lnTo>
                <a:lnTo>
                  <a:pt x="6512560" y="947420"/>
                </a:lnTo>
                <a:lnTo>
                  <a:pt x="6480175" y="966153"/>
                </a:lnTo>
                <a:lnTo>
                  <a:pt x="6448108" y="984885"/>
                </a:lnTo>
                <a:lnTo>
                  <a:pt x="6416358" y="1004253"/>
                </a:lnTo>
                <a:lnTo>
                  <a:pt x="6385560" y="1023620"/>
                </a:lnTo>
                <a:lnTo>
                  <a:pt x="6355398" y="1043623"/>
                </a:lnTo>
                <a:lnTo>
                  <a:pt x="6325236" y="1063625"/>
                </a:lnTo>
                <a:lnTo>
                  <a:pt x="6295708" y="1083945"/>
                </a:lnTo>
                <a:lnTo>
                  <a:pt x="6266815" y="1104583"/>
                </a:lnTo>
                <a:lnTo>
                  <a:pt x="6238241" y="1125538"/>
                </a:lnTo>
                <a:lnTo>
                  <a:pt x="6210301" y="1146810"/>
                </a:lnTo>
                <a:lnTo>
                  <a:pt x="6182995" y="1168400"/>
                </a:lnTo>
                <a:lnTo>
                  <a:pt x="6156008" y="1190308"/>
                </a:lnTo>
                <a:lnTo>
                  <a:pt x="6129655" y="1212215"/>
                </a:lnTo>
                <a:lnTo>
                  <a:pt x="6103303" y="1234758"/>
                </a:lnTo>
                <a:lnTo>
                  <a:pt x="6078220" y="1257300"/>
                </a:lnTo>
                <a:lnTo>
                  <a:pt x="6053138" y="1280478"/>
                </a:lnTo>
                <a:lnTo>
                  <a:pt x="6028690" y="1303655"/>
                </a:lnTo>
                <a:lnTo>
                  <a:pt x="6004878" y="1327468"/>
                </a:lnTo>
                <a:lnTo>
                  <a:pt x="5981383" y="1350963"/>
                </a:lnTo>
                <a:lnTo>
                  <a:pt x="5958523" y="1375410"/>
                </a:lnTo>
                <a:lnTo>
                  <a:pt x="5935980" y="1399858"/>
                </a:lnTo>
                <a:lnTo>
                  <a:pt x="5914073" y="1424623"/>
                </a:lnTo>
                <a:lnTo>
                  <a:pt x="5892483" y="1449388"/>
                </a:lnTo>
                <a:lnTo>
                  <a:pt x="5871528" y="1474788"/>
                </a:lnTo>
                <a:lnTo>
                  <a:pt x="5851208" y="1500188"/>
                </a:lnTo>
                <a:lnTo>
                  <a:pt x="5830888" y="1526223"/>
                </a:lnTo>
                <a:lnTo>
                  <a:pt x="5811520" y="1552258"/>
                </a:lnTo>
                <a:lnTo>
                  <a:pt x="5792788" y="1578928"/>
                </a:lnTo>
                <a:lnTo>
                  <a:pt x="5774055" y="1605280"/>
                </a:lnTo>
                <a:lnTo>
                  <a:pt x="5756275" y="1632268"/>
                </a:lnTo>
                <a:lnTo>
                  <a:pt x="5738495" y="1659573"/>
                </a:lnTo>
                <a:lnTo>
                  <a:pt x="5721668" y="1687195"/>
                </a:lnTo>
                <a:lnTo>
                  <a:pt x="5705476" y="1715135"/>
                </a:lnTo>
                <a:lnTo>
                  <a:pt x="5689283" y="1743075"/>
                </a:lnTo>
                <a:lnTo>
                  <a:pt x="5673725" y="1771968"/>
                </a:lnTo>
                <a:lnTo>
                  <a:pt x="5658486" y="1800543"/>
                </a:lnTo>
                <a:lnTo>
                  <a:pt x="5644198" y="1829753"/>
                </a:lnTo>
                <a:lnTo>
                  <a:pt x="5630545" y="1858645"/>
                </a:lnTo>
                <a:lnTo>
                  <a:pt x="5616893" y="1888490"/>
                </a:lnTo>
                <a:lnTo>
                  <a:pt x="5603875" y="1918335"/>
                </a:lnTo>
                <a:lnTo>
                  <a:pt x="5590858" y="1948498"/>
                </a:lnTo>
                <a:lnTo>
                  <a:pt x="5579110" y="1978978"/>
                </a:lnTo>
                <a:lnTo>
                  <a:pt x="5567363" y="2009458"/>
                </a:lnTo>
                <a:lnTo>
                  <a:pt x="5556568" y="2040255"/>
                </a:lnTo>
                <a:lnTo>
                  <a:pt x="5546090" y="2071688"/>
                </a:lnTo>
                <a:lnTo>
                  <a:pt x="5536248" y="2103438"/>
                </a:lnTo>
                <a:lnTo>
                  <a:pt x="5526405" y="2134870"/>
                </a:lnTo>
                <a:lnTo>
                  <a:pt x="5517198" y="2167255"/>
                </a:lnTo>
                <a:lnTo>
                  <a:pt x="5508626" y="2199640"/>
                </a:lnTo>
                <a:lnTo>
                  <a:pt x="5500688" y="2232343"/>
                </a:lnTo>
                <a:lnTo>
                  <a:pt x="5493385" y="2265045"/>
                </a:lnTo>
                <a:lnTo>
                  <a:pt x="5485765" y="2298065"/>
                </a:lnTo>
                <a:lnTo>
                  <a:pt x="5479416" y="2332038"/>
                </a:lnTo>
                <a:lnTo>
                  <a:pt x="5473066" y="2365693"/>
                </a:lnTo>
                <a:lnTo>
                  <a:pt x="5467668" y="2399665"/>
                </a:lnTo>
                <a:lnTo>
                  <a:pt x="5462270" y="2434273"/>
                </a:lnTo>
                <a:lnTo>
                  <a:pt x="5457825" y="2468563"/>
                </a:lnTo>
                <a:lnTo>
                  <a:pt x="5453380" y="2503805"/>
                </a:lnTo>
                <a:lnTo>
                  <a:pt x="5449888" y="2539048"/>
                </a:lnTo>
                <a:lnTo>
                  <a:pt x="5447030" y="2574290"/>
                </a:lnTo>
                <a:lnTo>
                  <a:pt x="5444173" y="2609850"/>
                </a:lnTo>
                <a:lnTo>
                  <a:pt x="5441950" y="2646045"/>
                </a:lnTo>
                <a:lnTo>
                  <a:pt x="5440363" y="2682558"/>
                </a:lnTo>
                <a:lnTo>
                  <a:pt x="5439093" y="2719070"/>
                </a:lnTo>
                <a:lnTo>
                  <a:pt x="5438458" y="2755583"/>
                </a:lnTo>
                <a:lnTo>
                  <a:pt x="5438141" y="2793048"/>
                </a:lnTo>
                <a:lnTo>
                  <a:pt x="5438141" y="5670550"/>
                </a:lnTo>
                <a:lnTo>
                  <a:pt x="5442585" y="5715635"/>
                </a:lnTo>
                <a:lnTo>
                  <a:pt x="5448300" y="5760085"/>
                </a:lnTo>
                <a:lnTo>
                  <a:pt x="5454650" y="5804218"/>
                </a:lnTo>
                <a:lnTo>
                  <a:pt x="5461636" y="5847715"/>
                </a:lnTo>
                <a:lnTo>
                  <a:pt x="5469255" y="5890895"/>
                </a:lnTo>
                <a:lnTo>
                  <a:pt x="5477828" y="5933123"/>
                </a:lnTo>
                <a:lnTo>
                  <a:pt x="5487035" y="5975033"/>
                </a:lnTo>
                <a:lnTo>
                  <a:pt x="5497195" y="6016625"/>
                </a:lnTo>
                <a:lnTo>
                  <a:pt x="5507991" y="6057265"/>
                </a:lnTo>
                <a:lnTo>
                  <a:pt x="5519103" y="6097905"/>
                </a:lnTo>
                <a:lnTo>
                  <a:pt x="5531168" y="6137593"/>
                </a:lnTo>
                <a:lnTo>
                  <a:pt x="5544185" y="6176645"/>
                </a:lnTo>
                <a:lnTo>
                  <a:pt x="5557838" y="6215698"/>
                </a:lnTo>
                <a:lnTo>
                  <a:pt x="5571808" y="6253798"/>
                </a:lnTo>
                <a:lnTo>
                  <a:pt x="5586730" y="6291898"/>
                </a:lnTo>
                <a:lnTo>
                  <a:pt x="5602605" y="6328728"/>
                </a:lnTo>
                <a:lnTo>
                  <a:pt x="5618798" y="6365875"/>
                </a:lnTo>
                <a:lnTo>
                  <a:pt x="5635943" y="6402070"/>
                </a:lnTo>
                <a:lnTo>
                  <a:pt x="5653723" y="6437948"/>
                </a:lnTo>
                <a:lnTo>
                  <a:pt x="5671820" y="6473190"/>
                </a:lnTo>
                <a:lnTo>
                  <a:pt x="5691188" y="6507798"/>
                </a:lnTo>
                <a:lnTo>
                  <a:pt x="5710873" y="6542088"/>
                </a:lnTo>
                <a:lnTo>
                  <a:pt x="5731193" y="6575743"/>
                </a:lnTo>
                <a:lnTo>
                  <a:pt x="5752465" y="6609080"/>
                </a:lnTo>
                <a:lnTo>
                  <a:pt x="5774055" y="6642100"/>
                </a:lnTo>
                <a:lnTo>
                  <a:pt x="5796598" y="6674168"/>
                </a:lnTo>
                <a:lnTo>
                  <a:pt x="5819775" y="6705918"/>
                </a:lnTo>
                <a:lnTo>
                  <a:pt x="5843588" y="6737350"/>
                </a:lnTo>
                <a:lnTo>
                  <a:pt x="5868036" y="6768465"/>
                </a:lnTo>
                <a:lnTo>
                  <a:pt x="5893435" y="6798310"/>
                </a:lnTo>
                <a:lnTo>
                  <a:pt x="5919153" y="6828473"/>
                </a:lnTo>
                <a:lnTo>
                  <a:pt x="5945823" y="6858000"/>
                </a:lnTo>
                <a:lnTo>
                  <a:pt x="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511143" y="2472499"/>
            <a:ext cx="3836306"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511142" y="4092090"/>
            <a:ext cx="3836307"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12271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P">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410468A-4A60-450C-98E2-239DA3EDDBEF}"/>
              </a:ext>
            </a:extLst>
          </p:cNvPr>
          <p:cNvSpPr>
            <a:spLocks noChangeArrowheads="1"/>
          </p:cNvSpPr>
          <p:nvPr userDrawn="1"/>
        </p:nvSpPr>
        <p:spPr bwMode="auto">
          <a:xfrm flipH="1">
            <a:off x="0" y="0"/>
            <a:ext cx="12192000" cy="6858001"/>
          </a:xfrm>
          <a:custGeom>
            <a:avLst/>
            <a:gdLst>
              <a:gd name="connsiteX0" fmla="*/ 0 w 13258800"/>
              <a:gd name="connsiteY0" fmla="*/ 4017963 h 6858001"/>
              <a:gd name="connsiteX1" fmla="*/ 31435 w 13258800"/>
              <a:gd name="connsiteY1" fmla="*/ 4037331 h 6858001"/>
              <a:gd name="connsiteX2" fmla="*/ 63188 w 13258800"/>
              <a:gd name="connsiteY2" fmla="*/ 4056698 h 6858001"/>
              <a:gd name="connsiteX3" fmla="*/ 95894 w 13258800"/>
              <a:gd name="connsiteY3" fmla="*/ 4075113 h 6858001"/>
              <a:gd name="connsiteX4" fmla="*/ 129552 w 13258800"/>
              <a:gd name="connsiteY4" fmla="*/ 4093528 h 6858001"/>
              <a:gd name="connsiteX5" fmla="*/ 163845 w 13258800"/>
              <a:gd name="connsiteY5" fmla="*/ 4111308 h 6858001"/>
              <a:gd name="connsiteX6" fmla="*/ 198774 w 13258800"/>
              <a:gd name="connsiteY6" fmla="*/ 4128771 h 6858001"/>
              <a:gd name="connsiteX7" fmla="*/ 234654 w 13258800"/>
              <a:gd name="connsiteY7" fmla="*/ 4145916 h 6858001"/>
              <a:gd name="connsiteX8" fmla="*/ 271170 w 13258800"/>
              <a:gd name="connsiteY8" fmla="*/ 4162743 h 6858001"/>
              <a:gd name="connsiteX9" fmla="*/ 308639 w 13258800"/>
              <a:gd name="connsiteY9" fmla="*/ 4178936 h 6858001"/>
              <a:gd name="connsiteX10" fmla="*/ 346742 w 13258800"/>
              <a:gd name="connsiteY10" fmla="*/ 4194811 h 6858001"/>
              <a:gd name="connsiteX11" fmla="*/ 385481 w 13258800"/>
              <a:gd name="connsiteY11" fmla="*/ 4210051 h 6858001"/>
              <a:gd name="connsiteX12" fmla="*/ 425490 w 13258800"/>
              <a:gd name="connsiteY12" fmla="*/ 4225291 h 6858001"/>
              <a:gd name="connsiteX13" fmla="*/ 466451 w 13258800"/>
              <a:gd name="connsiteY13" fmla="*/ 4239578 h 6858001"/>
              <a:gd name="connsiteX14" fmla="*/ 507413 w 13258800"/>
              <a:gd name="connsiteY14" fmla="*/ 4253866 h 6858001"/>
              <a:gd name="connsiteX15" fmla="*/ 549962 w 13258800"/>
              <a:gd name="connsiteY15" fmla="*/ 4267201 h 6858001"/>
              <a:gd name="connsiteX16" fmla="*/ 593146 w 13258800"/>
              <a:gd name="connsiteY16" fmla="*/ 4280218 h 6858001"/>
              <a:gd name="connsiteX17" fmla="*/ 633789 w 13258800"/>
              <a:gd name="connsiteY17" fmla="*/ 4292601 h 6858001"/>
              <a:gd name="connsiteX18" fmla="*/ 674433 w 13258800"/>
              <a:gd name="connsiteY18" fmla="*/ 4304348 h 6858001"/>
              <a:gd name="connsiteX19" fmla="*/ 715395 w 13258800"/>
              <a:gd name="connsiteY19" fmla="*/ 4315778 h 6858001"/>
              <a:gd name="connsiteX20" fmla="*/ 756356 w 13258800"/>
              <a:gd name="connsiteY20" fmla="*/ 4326891 h 6858001"/>
              <a:gd name="connsiteX21" fmla="*/ 797635 w 13258800"/>
              <a:gd name="connsiteY21" fmla="*/ 4337368 h 6858001"/>
              <a:gd name="connsiteX22" fmla="*/ 839231 w 13258800"/>
              <a:gd name="connsiteY22" fmla="*/ 4347211 h 6858001"/>
              <a:gd name="connsiteX23" fmla="*/ 880828 w 13258800"/>
              <a:gd name="connsiteY23" fmla="*/ 4357053 h 6858001"/>
              <a:gd name="connsiteX24" fmla="*/ 922742 w 13258800"/>
              <a:gd name="connsiteY24" fmla="*/ 4365943 h 6858001"/>
              <a:gd name="connsiteX25" fmla="*/ 964655 w 13258800"/>
              <a:gd name="connsiteY25" fmla="*/ 4374833 h 6858001"/>
              <a:gd name="connsiteX26" fmla="*/ 1006887 w 13258800"/>
              <a:gd name="connsiteY26" fmla="*/ 4383088 h 6858001"/>
              <a:gd name="connsiteX27" fmla="*/ 1049436 w 13258800"/>
              <a:gd name="connsiteY27" fmla="*/ 4390708 h 6858001"/>
              <a:gd name="connsiteX28" fmla="*/ 1091667 w 13258800"/>
              <a:gd name="connsiteY28" fmla="*/ 4398328 h 6858001"/>
              <a:gd name="connsiteX29" fmla="*/ 1134534 w 13258800"/>
              <a:gd name="connsiteY29" fmla="*/ 4404996 h 6858001"/>
              <a:gd name="connsiteX30" fmla="*/ 1177083 w 13258800"/>
              <a:gd name="connsiteY30" fmla="*/ 4411981 h 6858001"/>
              <a:gd name="connsiteX31" fmla="*/ 1220267 w 13258800"/>
              <a:gd name="connsiteY31" fmla="*/ 4418331 h 6858001"/>
              <a:gd name="connsiteX32" fmla="*/ 1263451 w 13258800"/>
              <a:gd name="connsiteY32" fmla="*/ 4424363 h 6858001"/>
              <a:gd name="connsiteX33" fmla="*/ 1306318 w 13258800"/>
              <a:gd name="connsiteY33" fmla="*/ 4429761 h 6858001"/>
              <a:gd name="connsiteX34" fmla="*/ 1349502 w 13258800"/>
              <a:gd name="connsiteY34" fmla="*/ 4435158 h 6858001"/>
              <a:gd name="connsiteX35" fmla="*/ 1393003 w 13258800"/>
              <a:gd name="connsiteY35" fmla="*/ 4440238 h 6858001"/>
              <a:gd name="connsiteX36" fmla="*/ 1436505 w 13258800"/>
              <a:gd name="connsiteY36" fmla="*/ 4444683 h 6858001"/>
              <a:gd name="connsiteX37" fmla="*/ 1480324 w 13258800"/>
              <a:gd name="connsiteY37" fmla="*/ 4449128 h 6858001"/>
              <a:gd name="connsiteX38" fmla="*/ 1523825 w 13258800"/>
              <a:gd name="connsiteY38" fmla="*/ 4452938 h 6858001"/>
              <a:gd name="connsiteX39" fmla="*/ 1567962 w 13258800"/>
              <a:gd name="connsiteY39" fmla="*/ 4456748 h 6858001"/>
              <a:gd name="connsiteX40" fmla="*/ 1611781 w 13258800"/>
              <a:gd name="connsiteY40" fmla="*/ 4460558 h 6858001"/>
              <a:gd name="connsiteX41" fmla="*/ 1655918 w 13258800"/>
              <a:gd name="connsiteY41" fmla="*/ 4463733 h 6858001"/>
              <a:gd name="connsiteX42" fmla="*/ 1700054 w 13258800"/>
              <a:gd name="connsiteY42" fmla="*/ 4466591 h 6858001"/>
              <a:gd name="connsiteX43" fmla="*/ 1744191 w 13258800"/>
              <a:gd name="connsiteY43" fmla="*/ 4469131 h 6858001"/>
              <a:gd name="connsiteX44" fmla="*/ 1788328 w 13258800"/>
              <a:gd name="connsiteY44" fmla="*/ 4471671 h 6858001"/>
              <a:gd name="connsiteX45" fmla="*/ 1832782 w 13258800"/>
              <a:gd name="connsiteY45" fmla="*/ 4473893 h 6858001"/>
              <a:gd name="connsiteX46" fmla="*/ 1877554 w 13258800"/>
              <a:gd name="connsiteY46" fmla="*/ 4476116 h 6858001"/>
              <a:gd name="connsiteX47" fmla="*/ 1966462 w 13258800"/>
              <a:gd name="connsiteY47" fmla="*/ 4479291 h 6858001"/>
              <a:gd name="connsiteX48" fmla="*/ 2055688 w 13258800"/>
              <a:gd name="connsiteY48" fmla="*/ 4482148 h 6858001"/>
              <a:gd name="connsiteX49" fmla="*/ 2144914 w 13258800"/>
              <a:gd name="connsiteY49" fmla="*/ 4484688 h 6858001"/>
              <a:gd name="connsiteX50" fmla="*/ 2234457 w 13258800"/>
              <a:gd name="connsiteY50" fmla="*/ 4486276 h 6858001"/>
              <a:gd name="connsiteX51" fmla="*/ 2324000 w 13258800"/>
              <a:gd name="connsiteY51" fmla="*/ 4487546 h 6858001"/>
              <a:gd name="connsiteX52" fmla="*/ 2413861 w 13258800"/>
              <a:gd name="connsiteY52" fmla="*/ 4488181 h 6858001"/>
              <a:gd name="connsiteX53" fmla="*/ 2503405 w 13258800"/>
              <a:gd name="connsiteY53" fmla="*/ 4488816 h 6858001"/>
              <a:gd name="connsiteX54" fmla="*/ 2682809 w 13258800"/>
              <a:gd name="connsiteY54" fmla="*/ 4489451 h 6858001"/>
              <a:gd name="connsiteX55" fmla="*/ 2861578 w 13258800"/>
              <a:gd name="connsiteY55" fmla="*/ 4489768 h 6858001"/>
              <a:gd name="connsiteX56" fmla="*/ 2950804 w 13258800"/>
              <a:gd name="connsiteY56" fmla="*/ 4490086 h 6858001"/>
              <a:gd name="connsiteX57" fmla="*/ 3039712 w 13258800"/>
              <a:gd name="connsiteY57" fmla="*/ 4490403 h 6858001"/>
              <a:gd name="connsiteX58" fmla="*/ 3128303 w 13258800"/>
              <a:gd name="connsiteY58" fmla="*/ 4491038 h 6858001"/>
              <a:gd name="connsiteX59" fmla="*/ 3216894 w 13258800"/>
              <a:gd name="connsiteY59" fmla="*/ 4492626 h 6858001"/>
              <a:gd name="connsiteX60" fmla="*/ 3304850 w 13258800"/>
              <a:gd name="connsiteY60" fmla="*/ 4494531 h 6858001"/>
              <a:gd name="connsiteX61" fmla="*/ 3392488 w 13258800"/>
              <a:gd name="connsiteY61" fmla="*/ 4496436 h 6858001"/>
              <a:gd name="connsiteX62" fmla="*/ 3392488 w 13258800"/>
              <a:gd name="connsiteY62" fmla="*/ 6858001 h 6858001"/>
              <a:gd name="connsiteX63" fmla="*/ 0 w 13258800"/>
              <a:gd name="connsiteY63" fmla="*/ 6858001 h 6858001"/>
              <a:gd name="connsiteX64" fmla="*/ 2977996 w 13258800"/>
              <a:gd name="connsiteY64" fmla="*/ 1585913 h 6858001"/>
              <a:gd name="connsiteX65" fmla="*/ 3123782 w 13258800"/>
              <a:gd name="connsiteY65" fmla="*/ 1585913 h 6858001"/>
              <a:gd name="connsiteX66" fmla="*/ 3392487 w 13258800"/>
              <a:gd name="connsiteY66" fmla="*/ 1585913 h 6858001"/>
              <a:gd name="connsiteX67" fmla="*/ 3392487 w 13258800"/>
              <a:gd name="connsiteY67" fmla="*/ 3279776 h 6858001"/>
              <a:gd name="connsiteX68" fmla="*/ 3348656 w 13258800"/>
              <a:gd name="connsiteY68" fmla="*/ 3279141 h 6858001"/>
              <a:gd name="connsiteX69" fmla="*/ 3304189 w 13258800"/>
              <a:gd name="connsiteY69" fmla="*/ 3278824 h 6858001"/>
              <a:gd name="connsiteX70" fmla="*/ 3214621 w 13258800"/>
              <a:gd name="connsiteY70" fmla="*/ 3278189 h 6858001"/>
              <a:gd name="connsiteX71" fmla="*/ 3124100 w 13258800"/>
              <a:gd name="connsiteY71" fmla="*/ 3277871 h 6858001"/>
              <a:gd name="connsiteX72" fmla="*/ 3032626 w 13258800"/>
              <a:gd name="connsiteY72" fmla="*/ 3277553 h 6858001"/>
              <a:gd name="connsiteX73" fmla="*/ 2940834 w 13258800"/>
              <a:gd name="connsiteY73" fmla="*/ 3276283 h 6858001"/>
              <a:gd name="connsiteX74" fmla="*/ 2894780 w 13258800"/>
              <a:gd name="connsiteY74" fmla="*/ 3275330 h 6858001"/>
              <a:gd name="connsiteX75" fmla="*/ 2849043 w 13258800"/>
              <a:gd name="connsiteY75" fmla="*/ 3274060 h 6858001"/>
              <a:gd name="connsiteX76" fmla="*/ 2803306 w 13258800"/>
              <a:gd name="connsiteY76" fmla="*/ 3272790 h 6858001"/>
              <a:gd name="connsiteX77" fmla="*/ 2757251 w 13258800"/>
              <a:gd name="connsiteY77" fmla="*/ 3270567 h 6858001"/>
              <a:gd name="connsiteX78" fmla="*/ 2711514 w 13258800"/>
              <a:gd name="connsiteY78" fmla="*/ 3268344 h 6858001"/>
              <a:gd name="connsiteX79" fmla="*/ 2666095 w 13258800"/>
              <a:gd name="connsiteY79" fmla="*/ 3265169 h 6858001"/>
              <a:gd name="connsiteX80" fmla="*/ 2620676 w 13258800"/>
              <a:gd name="connsiteY80" fmla="*/ 3261993 h 6858001"/>
              <a:gd name="connsiteX81" fmla="*/ 2575574 w 13258800"/>
              <a:gd name="connsiteY81" fmla="*/ 3257865 h 6858001"/>
              <a:gd name="connsiteX82" fmla="*/ 2530790 w 13258800"/>
              <a:gd name="connsiteY82" fmla="*/ 3253101 h 6858001"/>
              <a:gd name="connsiteX83" fmla="*/ 2486641 w 13258800"/>
              <a:gd name="connsiteY83" fmla="*/ 3247703 h 6858001"/>
              <a:gd name="connsiteX84" fmla="*/ 2442174 w 13258800"/>
              <a:gd name="connsiteY84" fmla="*/ 3241669 h 6858001"/>
              <a:gd name="connsiteX85" fmla="*/ 2420576 w 13258800"/>
              <a:gd name="connsiteY85" fmla="*/ 3238176 h 6858001"/>
              <a:gd name="connsiteX86" fmla="*/ 2398661 w 13258800"/>
              <a:gd name="connsiteY86" fmla="*/ 3234683 h 6858001"/>
              <a:gd name="connsiteX87" fmla="*/ 2377063 w 13258800"/>
              <a:gd name="connsiteY87" fmla="*/ 3230555 h 6858001"/>
              <a:gd name="connsiteX88" fmla="*/ 2355147 w 13258800"/>
              <a:gd name="connsiteY88" fmla="*/ 3226744 h 6858001"/>
              <a:gd name="connsiteX89" fmla="*/ 2333867 w 13258800"/>
              <a:gd name="connsiteY89" fmla="*/ 3222298 h 6858001"/>
              <a:gd name="connsiteX90" fmla="*/ 2312586 w 13258800"/>
              <a:gd name="connsiteY90" fmla="*/ 3218170 h 6858001"/>
              <a:gd name="connsiteX91" fmla="*/ 2291624 w 13258800"/>
              <a:gd name="connsiteY91" fmla="*/ 3213089 h 6858001"/>
              <a:gd name="connsiteX92" fmla="*/ 2270661 w 13258800"/>
              <a:gd name="connsiteY92" fmla="*/ 3208008 h 6858001"/>
              <a:gd name="connsiteX93" fmla="*/ 2249698 w 13258800"/>
              <a:gd name="connsiteY93" fmla="*/ 3203244 h 6858001"/>
              <a:gd name="connsiteX94" fmla="*/ 2228418 w 13258800"/>
              <a:gd name="connsiteY94" fmla="*/ 3197528 h 6858001"/>
              <a:gd name="connsiteX95" fmla="*/ 2208090 w 13258800"/>
              <a:gd name="connsiteY95" fmla="*/ 3191812 h 6858001"/>
              <a:gd name="connsiteX96" fmla="*/ 2187762 w 13258800"/>
              <a:gd name="connsiteY96" fmla="*/ 3185779 h 6858001"/>
              <a:gd name="connsiteX97" fmla="*/ 2167117 w 13258800"/>
              <a:gd name="connsiteY97" fmla="*/ 3179427 h 6858001"/>
              <a:gd name="connsiteX98" fmla="*/ 2147107 w 13258800"/>
              <a:gd name="connsiteY98" fmla="*/ 3172759 h 6858001"/>
              <a:gd name="connsiteX99" fmla="*/ 2127097 w 13258800"/>
              <a:gd name="connsiteY99" fmla="*/ 3166090 h 6858001"/>
              <a:gd name="connsiteX100" fmla="*/ 2107405 w 13258800"/>
              <a:gd name="connsiteY100" fmla="*/ 3158786 h 6858001"/>
              <a:gd name="connsiteX101" fmla="*/ 2088030 w 13258800"/>
              <a:gd name="connsiteY101" fmla="*/ 3151482 h 6858001"/>
              <a:gd name="connsiteX102" fmla="*/ 2068021 w 13258800"/>
              <a:gd name="connsiteY102" fmla="*/ 3143543 h 6858001"/>
              <a:gd name="connsiteX103" fmla="*/ 2048963 w 13258800"/>
              <a:gd name="connsiteY103" fmla="*/ 3135287 h 6858001"/>
              <a:gd name="connsiteX104" fmla="*/ 2029906 w 13258800"/>
              <a:gd name="connsiteY104" fmla="*/ 3126712 h 6858001"/>
              <a:gd name="connsiteX105" fmla="*/ 2011167 w 13258800"/>
              <a:gd name="connsiteY105" fmla="*/ 3118138 h 6858001"/>
              <a:gd name="connsiteX106" fmla="*/ 1992428 w 13258800"/>
              <a:gd name="connsiteY106" fmla="*/ 3108929 h 6858001"/>
              <a:gd name="connsiteX107" fmla="*/ 1980676 w 13258800"/>
              <a:gd name="connsiteY107" fmla="*/ 3100355 h 6858001"/>
              <a:gd name="connsiteX108" fmla="*/ 1968924 w 13258800"/>
              <a:gd name="connsiteY108" fmla="*/ 3091781 h 6858001"/>
              <a:gd name="connsiteX109" fmla="*/ 1957807 w 13258800"/>
              <a:gd name="connsiteY109" fmla="*/ 3082889 h 6858001"/>
              <a:gd name="connsiteX110" fmla="*/ 1947008 w 13258800"/>
              <a:gd name="connsiteY110" fmla="*/ 3074315 h 6858001"/>
              <a:gd name="connsiteX111" fmla="*/ 1936527 w 13258800"/>
              <a:gd name="connsiteY111" fmla="*/ 3064788 h 6858001"/>
              <a:gd name="connsiteX112" fmla="*/ 1926045 w 13258800"/>
              <a:gd name="connsiteY112" fmla="*/ 3055897 h 6858001"/>
              <a:gd name="connsiteX113" fmla="*/ 1915882 w 13258800"/>
              <a:gd name="connsiteY113" fmla="*/ 3046687 h 6858001"/>
              <a:gd name="connsiteX114" fmla="*/ 1906035 w 13258800"/>
              <a:gd name="connsiteY114" fmla="*/ 3037478 h 6858001"/>
              <a:gd name="connsiteX115" fmla="*/ 1896507 w 13258800"/>
              <a:gd name="connsiteY115" fmla="*/ 3027634 h 6858001"/>
              <a:gd name="connsiteX116" fmla="*/ 1886978 w 13258800"/>
              <a:gd name="connsiteY116" fmla="*/ 3018107 h 6858001"/>
              <a:gd name="connsiteX117" fmla="*/ 1878085 w 13258800"/>
              <a:gd name="connsiteY117" fmla="*/ 3008580 h 6858001"/>
              <a:gd name="connsiteX118" fmla="*/ 1869192 w 13258800"/>
              <a:gd name="connsiteY118" fmla="*/ 2998736 h 6858001"/>
              <a:gd name="connsiteX119" fmla="*/ 1860616 w 13258800"/>
              <a:gd name="connsiteY119" fmla="*/ 2988892 h 6858001"/>
              <a:gd name="connsiteX120" fmla="*/ 1852358 w 13258800"/>
              <a:gd name="connsiteY120" fmla="*/ 2978730 h 6858001"/>
              <a:gd name="connsiteX121" fmla="*/ 1844418 w 13258800"/>
              <a:gd name="connsiteY121" fmla="*/ 2968885 h 6858001"/>
              <a:gd name="connsiteX122" fmla="*/ 1836477 w 13258800"/>
              <a:gd name="connsiteY122" fmla="*/ 2958724 h 6858001"/>
              <a:gd name="connsiteX123" fmla="*/ 1828854 w 13258800"/>
              <a:gd name="connsiteY123" fmla="*/ 2948562 h 6858001"/>
              <a:gd name="connsiteX124" fmla="*/ 1821549 w 13258800"/>
              <a:gd name="connsiteY124" fmla="*/ 2938082 h 6858001"/>
              <a:gd name="connsiteX125" fmla="*/ 1814562 w 13258800"/>
              <a:gd name="connsiteY125" fmla="*/ 2927603 h 6858001"/>
              <a:gd name="connsiteX126" fmla="*/ 1807574 w 13258800"/>
              <a:gd name="connsiteY126" fmla="*/ 2917441 h 6858001"/>
              <a:gd name="connsiteX127" fmla="*/ 1794234 w 13258800"/>
              <a:gd name="connsiteY127" fmla="*/ 2896164 h 6858001"/>
              <a:gd name="connsiteX128" fmla="*/ 1782164 w 13258800"/>
              <a:gd name="connsiteY128" fmla="*/ 2874888 h 6858001"/>
              <a:gd name="connsiteX129" fmla="*/ 1771048 w 13258800"/>
              <a:gd name="connsiteY129" fmla="*/ 2852976 h 6858001"/>
              <a:gd name="connsiteX130" fmla="*/ 1759931 w 13258800"/>
              <a:gd name="connsiteY130" fmla="*/ 2831064 h 6858001"/>
              <a:gd name="connsiteX131" fmla="*/ 1750403 w 13258800"/>
              <a:gd name="connsiteY131" fmla="*/ 2808835 h 6858001"/>
              <a:gd name="connsiteX132" fmla="*/ 1741509 w 13258800"/>
              <a:gd name="connsiteY132" fmla="*/ 2786606 h 6858001"/>
              <a:gd name="connsiteX133" fmla="*/ 1733251 w 13258800"/>
              <a:gd name="connsiteY133" fmla="*/ 2764059 h 6858001"/>
              <a:gd name="connsiteX134" fmla="*/ 1725311 w 13258800"/>
              <a:gd name="connsiteY134" fmla="*/ 2741830 h 6858001"/>
              <a:gd name="connsiteX135" fmla="*/ 1718959 w 13258800"/>
              <a:gd name="connsiteY135" fmla="*/ 2718966 h 6858001"/>
              <a:gd name="connsiteX136" fmla="*/ 1712606 w 13258800"/>
              <a:gd name="connsiteY136" fmla="*/ 2696102 h 6858001"/>
              <a:gd name="connsiteX137" fmla="*/ 1707207 w 13258800"/>
              <a:gd name="connsiteY137" fmla="*/ 2673238 h 6858001"/>
              <a:gd name="connsiteX138" fmla="*/ 1702125 w 13258800"/>
              <a:gd name="connsiteY138" fmla="*/ 2650373 h 6858001"/>
              <a:gd name="connsiteX139" fmla="*/ 1697996 w 13258800"/>
              <a:gd name="connsiteY139" fmla="*/ 2627509 h 6858001"/>
              <a:gd name="connsiteX140" fmla="*/ 1693867 w 13258800"/>
              <a:gd name="connsiteY140" fmla="*/ 2604644 h 6858001"/>
              <a:gd name="connsiteX141" fmla="*/ 1691008 w 13258800"/>
              <a:gd name="connsiteY141" fmla="*/ 2581780 h 6858001"/>
              <a:gd name="connsiteX142" fmla="*/ 1688150 w 13258800"/>
              <a:gd name="connsiteY142" fmla="*/ 2558916 h 6858001"/>
              <a:gd name="connsiteX143" fmla="*/ 1685926 w 13258800"/>
              <a:gd name="connsiteY143" fmla="*/ 2536052 h 6858001"/>
              <a:gd name="connsiteX144" fmla="*/ 1684338 w 13258800"/>
              <a:gd name="connsiteY144" fmla="*/ 2513505 h 6858001"/>
              <a:gd name="connsiteX145" fmla="*/ 1683068 w 13258800"/>
              <a:gd name="connsiteY145" fmla="*/ 2490641 h 6858001"/>
              <a:gd name="connsiteX146" fmla="*/ 1681797 w 13258800"/>
              <a:gd name="connsiteY146" fmla="*/ 2468411 h 6858001"/>
              <a:gd name="connsiteX147" fmla="*/ 1681480 w 13258800"/>
              <a:gd name="connsiteY147" fmla="*/ 2445865 h 6858001"/>
              <a:gd name="connsiteX148" fmla="*/ 1681162 w 13258800"/>
              <a:gd name="connsiteY148" fmla="*/ 2423953 h 6858001"/>
              <a:gd name="connsiteX149" fmla="*/ 1681480 w 13258800"/>
              <a:gd name="connsiteY149" fmla="*/ 2399183 h 6858001"/>
              <a:gd name="connsiteX150" fmla="*/ 1681797 w 13258800"/>
              <a:gd name="connsiteY150" fmla="*/ 2373461 h 6858001"/>
              <a:gd name="connsiteX151" fmla="*/ 1682750 w 13258800"/>
              <a:gd name="connsiteY151" fmla="*/ 2347421 h 6858001"/>
              <a:gd name="connsiteX152" fmla="*/ 1684021 w 13258800"/>
              <a:gd name="connsiteY152" fmla="*/ 2320429 h 6858001"/>
              <a:gd name="connsiteX153" fmla="*/ 1685926 w 13258800"/>
              <a:gd name="connsiteY153" fmla="*/ 2293118 h 6858001"/>
              <a:gd name="connsiteX154" fmla="*/ 1688150 w 13258800"/>
              <a:gd name="connsiteY154" fmla="*/ 2265173 h 6858001"/>
              <a:gd name="connsiteX155" fmla="*/ 1691008 w 13258800"/>
              <a:gd name="connsiteY155" fmla="*/ 2237228 h 6858001"/>
              <a:gd name="connsiteX156" fmla="*/ 1694820 w 13258800"/>
              <a:gd name="connsiteY156" fmla="*/ 2208648 h 6858001"/>
              <a:gd name="connsiteX157" fmla="*/ 1698949 w 13258800"/>
              <a:gd name="connsiteY157" fmla="*/ 2180703 h 6858001"/>
              <a:gd name="connsiteX158" fmla="*/ 1704030 w 13258800"/>
              <a:gd name="connsiteY158" fmla="*/ 2151487 h 6858001"/>
              <a:gd name="connsiteX159" fmla="*/ 1710383 w 13258800"/>
              <a:gd name="connsiteY159" fmla="*/ 2123224 h 6858001"/>
              <a:gd name="connsiteX160" fmla="*/ 1713559 w 13258800"/>
              <a:gd name="connsiteY160" fmla="*/ 2108934 h 6858001"/>
              <a:gd name="connsiteX161" fmla="*/ 1717370 w 13258800"/>
              <a:gd name="connsiteY161" fmla="*/ 2094009 h 6858001"/>
              <a:gd name="connsiteX162" fmla="*/ 1720864 w 13258800"/>
              <a:gd name="connsiteY162" fmla="*/ 2079719 h 6858001"/>
              <a:gd name="connsiteX163" fmla="*/ 1724993 w 13258800"/>
              <a:gd name="connsiteY163" fmla="*/ 2065428 h 6858001"/>
              <a:gd name="connsiteX164" fmla="*/ 1729440 w 13258800"/>
              <a:gd name="connsiteY164" fmla="*/ 2051773 h 6858001"/>
              <a:gd name="connsiteX165" fmla="*/ 1733887 w 13258800"/>
              <a:gd name="connsiteY165" fmla="*/ 2037483 h 6858001"/>
              <a:gd name="connsiteX166" fmla="*/ 1738968 w 13258800"/>
              <a:gd name="connsiteY166" fmla="*/ 2023193 h 6858001"/>
              <a:gd name="connsiteX167" fmla="*/ 1744050 w 13258800"/>
              <a:gd name="connsiteY167" fmla="*/ 2009220 h 6858001"/>
              <a:gd name="connsiteX168" fmla="*/ 1750085 w 13258800"/>
              <a:gd name="connsiteY168" fmla="*/ 1995248 h 6858001"/>
              <a:gd name="connsiteX169" fmla="*/ 1755485 w 13258800"/>
              <a:gd name="connsiteY169" fmla="*/ 1981275 h 6858001"/>
              <a:gd name="connsiteX170" fmla="*/ 1761519 w 13258800"/>
              <a:gd name="connsiteY170" fmla="*/ 1967302 h 6858001"/>
              <a:gd name="connsiteX171" fmla="*/ 1768189 w 13258800"/>
              <a:gd name="connsiteY171" fmla="*/ 1953647 h 6858001"/>
              <a:gd name="connsiteX172" fmla="*/ 1774859 w 13258800"/>
              <a:gd name="connsiteY172" fmla="*/ 1940310 h 6858001"/>
              <a:gd name="connsiteX173" fmla="*/ 1782164 w 13258800"/>
              <a:gd name="connsiteY173" fmla="*/ 1926655 h 6858001"/>
              <a:gd name="connsiteX174" fmla="*/ 1789470 w 13258800"/>
              <a:gd name="connsiteY174" fmla="*/ 1913317 h 6858001"/>
              <a:gd name="connsiteX175" fmla="*/ 1797410 w 13258800"/>
              <a:gd name="connsiteY175" fmla="*/ 1900297 h 6858001"/>
              <a:gd name="connsiteX176" fmla="*/ 1805351 w 13258800"/>
              <a:gd name="connsiteY176" fmla="*/ 1887277 h 6858001"/>
              <a:gd name="connsiteX177" fmla="*/ 1813926 w 13258800"/>
              <a:gd name="connsiteY177" fmla="*/ 1874575 h 6858001"/>
              <a:gd name="connsiteX178" fmla="*/ 1822820 w 13258800"/>
              <a:gd name="connsiteY178" fmla="*/ 1861873 h 6858001"/>
              <a:gd name="connsiteX179" fmla="*/ 1832030 w 13258800"/>
              <a:gd name="connsiteY179" fmla="*/ 1849488 h 6858001"/>
              <a:gd name="connsiteX180" fmla="*/ 1841559 w 13258800"/>
              <a:gd name="connsiteY180" fmla="*/ 1837103 h 6858001"/>
              <a:gd name="connsiteX181" fmla="*/ 1851723 w 13258800"/>
              <a:gd name="connsiteY181" fmla="*/ 1825353 h 6858001"/>
              <a:gd name="connsiteX182" fmla="*/ 1862204 w 13258800"/>
              <a:gd name="connsiteY182" fmla="*/ 1812968 h 6858001"/>
              <a:gd name="connsiteX183" fmla="*/ 1873003 w 13258800"/>
              <a:gd name="connsiteY183" fmla="*/ 1801536 h 6858001"/>
              <a:gd name="connsiteX184" fmla="*/ 1884437 w 13258800"/>
              <a:gd name="connsiteY184" fmla="*/ 1790104 h 6858001"/>
              <a:gd name="connsiteX185" fmla="*/ 1895872 w 13258800"/>
              <a:gd name="connsiteY185" fmla="*/ 1778672 h 6858001"/>
              <a:gd name="connsiteX186" fmla="*/ 1908576 w 13258800"/>
              <a:gd name="connsiteY186" fmla="*/ 1768193 h 6858001"/>
              <a:gd name="connsiteX187" fmla="*/ 1920963 w 13258800"/>
              <a:gd name="connsiteY187" fmla="*/ 1757396 h 6858001"/>
              <a:gd name="connsiteX188" fmla="*/ 1933986 w 13258800"/>
              <a:gd name="connsiteY188" fmla="*/ 1746916 h 6858001"/>
              <a:gd name="connsiteX189" fmla="*/ 1947326 w 13258800"/>
              <a:gd name="connsiteY189" fmla="*/ 1736754 h 6858001"/>
              <a:gd name="connsiteX190" fmla="*/ 1961301 w 13258800"/>
              <a:gd name="connsiteY190" fmla="*/ 1726910 h 6858001"/>
              <a:gd name="connsiteX191" fmla="*/ 1975594 w 13258800"/>
              <a:gd name="connsiteY191" fmla="*/ 1717383 h 6858001"/>
              <a:gd name="connsiteX192" fmla="*/ 1990839 w 13258800"/>
              <a:gd name="connsiteY192" fmla="*/ 1708174 h 6858001"/>
              <a:gd name="connsiteX193" fmla="*/ 2006403 w 13258800"/>
              <a:gd name="connsiteY193" fmla="*/ 1698965 h 6858001"/>
              <a:gd name="connsiteX194" fmla="*/ 2021966 w 13258800"/>
              <a:gd name="connsiteY194" fmla="*/ 1690390 h 6858001"/>
              <a:gd name="connsiteX195" fmla="*/ 2038482 w 13258800"/>
              <a:gd name="connsiteY195" fmla="*/ 1682451 h 6858001"/>
              <a:gd name="connsiteX196" fmla="*/ 2055316 w 13258800"/>
              <a:gd name="connsiteY196" fmla="*/ 1674195 h 6858001"/>
              <a:gd name="connsiteX197" fmla="*/ 2072785 w 13258800"/>
              <a:gd name="connsiteY197" fmla="*/ 1666573 h 6858001"/>
              <a:gd name="connsiteX198" fmla="*/ 2090571 w 13258800"/>
              <a:gd name="connsiteY198" fmla="*/ 1659587 h 6858001"/>
              <a:gd name="connsiteX199" fmla="*/ 2109311 w 13258800"/>
              <a:gd name="connsiteY199" fmla="*/ 1652601 h 6858001"/>
              <a:gd name="connsiteX200" fmla="*/ 2128368 w 13258800"/>
              <a:gd name="connsiteY200" fmla="*/ 1645932 h 6858001"/>
              <a:gd name="connsiteX201" fmla="*/ 2148060 w 13258800"/>
              <a:gd name="connsiteY201" fmla="*/ 1639898 h 6858001"/>
              <a:gd name="connsiteX202" fmla="*/ 2170611 w 13258800"/>
              <a:gd name="connsiteY202" fmla="*/ 1635135 h 6858001"/>
              <a:gd name="connsiteX203" fmla="*/ 2194432 w 13258800"/>
              <a:gd name="connsiteY203" fmla="*/ 1630689 h 6858001"/>
              <a:gd name="connsiteX204" fmla="*/ 2217936 w 13258800"/>
              <a:gd name="connsiteY204" fmla="*/ 1626243 h 6858001"/>
              <a:gd name="connsiteX205" fmla="*/ 2242710 w 13258800"/>
              <a:gd name="connsiteY205" fmla="*/ 1622115 h 6858001"/>
              <a:gd name="connsiteX206" fmla="*/ 2267802 w 13258800"/>
              <a:gd name="connsiteY206" fmla="*/ 1618304 h 6858001"/>
              <a:gd name="connsiteX207" fmla="*/ 2293529 w 13258800"/>
              <a:gd name="connsiteY207" fmla="*/ 1614811 h 6858001"/>
              <a:gd name="connsiteX208" fmla="*/ 2319574 w 13258800"/>
              <a:gd name="connsiteY208" fmla="*/ 1611636 h 6858001"/>
              <a:gd name="connsiteX209" fmla="*/ 2346254 w 13258800"/>
              <a:gd name="connsiteY209" fmla="*/ 1608777 h 6858001"/>
              <a:gd name="connsiteX210" fmla="*/ 2373569 w 13258800"/>
              <a:gd name="connsiteY210" fmla="*/ 1605920 h 6858001"/>
              <a:gd name="connsiteX211" fmla="*/ 2401202 w 13258800"/>
              <a:gd name="connsiteY211" fmla="*/ 1603379 h 6858001"/>
              <a:gd name="connsiteX212" fmla="*/ 2429470 w 13258800"/>
              <a:gd name="connsiteY212" fmla="*/ 1601156 h 6858001"/>
              <a:gd name="connsiteX213" fmla="*/ 2458055 w 13258800"/>
              <a:gd name="connsiteY213" fmla="*/ 1599251 h 6858001"/>
              <a:gd name="connsiteX214" fmla="*/ 2487276 w 13258800"/>
              <a:gd name="connsiteY214" fmla="*/ 1597345 h 6858001"/>
              <a:gd name="connsiteX215" fmla="*/ 2516815 w 13258800"/>
              <a:gd name="connsiteY215" fmla="*/ 1595440 h 6858001"/>
              <a:gd name="connsiteX216" fmla="*/ 2577480 w 13258800"/>
              <a:gd name="connsiteY216" fmla="*/ 1592582 h 6858001"/>
              <a:gd name="connsiteX217" fmla="*/ 2640050 w 13258800"/>
              <a:gd name="connsiteY217" fmla="*/ 1590677 h 6858001"/>
              <a:gd name="connsiteX218" fmla="*/ 2704527 w 13258800"/>
              <a:gd name="connsiteY218" fmla="*/ 1588771 h 6858001"/>
              <a:gd name="connsiteX219" fmla="*/ 2770591 w 13258800"/>
              <a:gd name="connsiteY219" fmla="*/ 1587819 h 6858001"/>
              <a:gd name="connsiteX220" fmla="*/ 2838244 w 13258800"/>
              <a:gd name="connsiteY220" fmla="*/ 1586548 h 6858001"/>
              <a:gd name="connsiteX221" fmla="*/ 2907167 w 13258800"/>
              <a:gd name="connsiteY221" fmla="*/ 1586231 h 6858001"/>
              <a:gd name="connsiteX222" fmla="*/ 5880100 w 13258800"/>
              <a:gd name="connsiteY222" fmla="*/ 0 h 6858001"/>
              <a:gd name="connsiteX223" fmla="*/ 13258800 w 13258800"/>
              <a:gd name="connsiteY223" fmla="*/ 0 h 6858001"/>
              <a:gd name="connsiteX224" fmla="*/ 13258800 w 13258800"/>
              <a:gd name="connsiteY224" fmla="*/ 6858000 h 6858001"/>
              <a:gd name="connsiteX225" fmla="*/ 5880100 w 13258800"/>
              <a:gd name="connsiteY22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3258800" h="6858001">
                <a:moveTo>
                  <a:pt x="0" y="4017963"/>
                </a:moveTo>
                <a:lnTo>
                  <a:pt x="31435" y="4037331"/>
                </a:lnTo>
                <a:lnTo>
                  <a:pt x="63188" y="4056698"/>
                </a:lnTo>
                <a:lnTo>
                  <a:pt x="95894" y="4075113"/>
                </a:lnTo>
                <a:lnTo>
                  <a:pt x="129552" y="4093528"/>
                </a:lnTo>
                <a:lnTo>
                  <a:pt x="163845" y="4111308"/>
                </a:lnTo>
                <a:lnTo>
                  <a:pt x="198774" y="4128771"/>
                </a:lnTo>
                <a:lnTo>
                  <a:pt x="234654" y="4145916"/>
                </a:lnTo>
                <a:lnTo>
                  <a:pt x="271170" y="4162743"/>
                </a:lnTo>
                <a:lnTo>
                  <a:pt x="308639" y="4178936"/>
                </a:lnTo>
                <a:lnTo>
                  <a:pt x="346742" y="4194811"/>
                </a:lnTo>
                <a:lnTo>
                  <a:pt x="385481" y="4210051"/>
                </a:lnTo>
                <a:lnTo>
                  <a:pt x="425490" y="4225291"/>
                </a:lnTo>
                <a:lnTo>
                  <a:pt x="466451" y="4239578"/>
                </a:lnTo>
                <a:lnTo>
                  <a:pt x="507413" y="4253866"/>
                </a:lnTo>
                <a:lnTo>
                  <a:pt x="549962" y="4267201"/>
                </a:lnTo>
                <a:lnTo>
                  <a:pt x="593146" y="4280218"/>
                </a:lnTo>
                <a:lnTo>
                  <a:pt x="633789" y="4292601"/>
                </a:lnTo>
                <a:lnTo>
                  <a:pt x="674433" y="4304348"/>
                </a:lnTo>
                <a:lnTo>
                  <a:pt x="715395" y="4315778"/>
                </a:lnTo>
                <a:lnTo>
                  <a:pt x="756356" y="4326891"/>
                </a:lnTo>
                <a:lnTo>
                  <a:pt x="797635" y="4337368"/>
                </a:lnTo>
                <a:lnTo>
                  <a:pt x="839231" y="4347211"/>
                </a:lnTo>
                <a:lnTo>
                  <a:pt x="880828" y="4357053"/>
                </a:lnTo>
                <a:lnTo>
                  <a:pt x="922742" y="4365943"/>
                </a:lnTo>
                <a:lnTo>
                  <a:pt x="964655" y="4374833"/>
                </a:lnTo>
                <a:lnTo>
                  <a:pt x="1006887" y="4383088"/>
                </a:lnTo>
                <a:lnTo>
                  <a:pt x="1049436" y="4390708"/>
                </a:lnTo>
                <a:lnTo>
                  <a:pt x="1091667" y="4398328"/>
                </a:lnTo>
                <a:lnTo>
                  <a:pt x="1134534" y="4404996"/>
                </a:lnTo>
                <a:lnTo>
                  <a:pt x="1177083" y="4411981"/>
                </a:lnTo>
                <a:lnTo>
                  <a:pt x="1220267" y="4418331"/>
                </a:lnTo>
                <a:lnTo>
                  <a:pt x="1263451" y="4424363"/>
                </a:lnTo>
                <a:lnTo>
                  <a:pt x="1306318" y="4429761"/>
                </a:lnTo>
                <a:lnTo>
                  <a:pt x="1349502" y="4435158"/>
                </a:lnTo>
                <a:lnTo>
                  <a:pt x="1393003" y="4440238"/>
                </a:lnTo>
                <a:lnTo>
                  <a:pt x="1436505" y="4444683"/>
                </a:lnTo>
                <a:lnTo>
                  <a:pt x="1480324" y="4449128"/>
                </a:lnTo>
                <a:lnTo>
                  <a:pt x="1523825" y="4452938"/>
                </a:lnTo>
                <a:lnTo>
                  <a:pt x="1567962" y="4456748"/>
                </a:lnTo>
                <a:lnTo>
                  <a:pt x="1611781" y="4460558"/>
                </a:lnTo>
                <a:lnTo>
                  <a:pt x="1655918" y="4463733"/>
                </a:lnTo>
                <a:lnTo>
                  <a:pt x="1700054" y="4466591"/>
                </a:lnTo>
                <a:lnTo>
                  <a:pt x="1744191" y="4469131"/>
                </a:lnTo>
                <a:lnTo>
                  <a:pt x="1788328" y="4471671"/>
                </a:lnTo>
                <a:lnTo>
                  <a:pt x="1832782" y="4473893"/>
                </a:lnTo>
                <a:lnTo>
                  <a:pt x="1877554" y="4476116"/>
                </a:lnTo>
                <a:lnTo>
                  <a:pt x="1966462" y="4479291"/>
                </a:lnTo>
                <a:lnTo>
                  <a:pt x="2055688" y="4482148"/>
                </a:lnTo>
                <a:lnTo>
                  <a:pt x="2144914" y="4484688"/>
                </a:lnTo>
                <a:lnTo>
                  <a:pt x="2234457" y="4486276"/>
                </a:lnTo>
                <a:lnTo>
                  <a:pt x="2324000" y="4487546"/>
                </a:lnTo>
                <a:lnTo>
                  <a:pt x="2413861" y="4488181"/>
                </a:lnTo>
                <a:lnTo>
                  <a:pt x="2503405" y="4488816"/>
                </a:lnTo>
                <a:lnTo>
                  <a:pt x="2682809" y="4489451"/>
                </a:lnTo>
                <a:lnTo>
                  <a:pt x="2861578" y="4489768"/>
                </a:lnTo>
                <a:lnTo>
                  <a:pt x="2950804" y="4490086"/>
                </a:lnTo>
                <a:lnTo>
                  <a:pt x="3039712" y="4490403"/>
                </a:lnTo>
                <a:lnTo>
                  <a:pt x="3128303" y="4491038"/>
                </a:lnTo>
                <a:lnTo>
                  <a:pt x="3216894" y="4492626"/>
                </a:lnTo>
                <a:lnTo>
                  <a:pt x="3304850" y="4494531"/>
                </a:lnTo>
                <a:lnTo>
                  <a:pt x="3392488" y="4496436"/>
                </a:lnTo>
                <a:lnTo>
                  <a:pt x="3392488" y="6858001"/>
                </a:lnTo>
                <a:lnTo>
                  <a:pt x="0" y="6858001"/>
                </a:lnTo>
                <a:close/>
                <a:moveTo>
                  <a:pt x="2977996" y="1585913"/>
                </a:moveTo>
                <a:lnTo>
                  <a:pt x="3123782" y="1585913"/>
                </a:lnTo>
                <a:lnTo>
                  <a:pt x="3392487" y="1585913"/>
                </a:lnTo>
                <a:lnTo>
                  <a:pt x="3392487" y="3279776"/>
                </a:lnTo>
                <a:lnTo>
                  <a:pt x="3348656" y="3279141"/>
                </a:lnTo>
                <a:lnTo>
                  <a:pt x="3304189" y="3278824"/>
                </a:lnTo>
                <a:lnTo>
                  <a:pt x="3214621" y="3278189"/>
                </a:lnTo>
                <a:lnTo>
                  <a:pt x="3124100" y="3277871"/>
                </a:lnTo>
                <a:lnTo>
                  <a:pt x="3032626" y="3277553"/>
                </a:lnTo>
                <a:lnTo>
                  <a:pt x="2940834" y="3276283"/>
                </a:lnTo>
                <a:lnTo>
                  <a:pt x="2894780" y="3275330"/>
                </a:lnTo>
                <a:lnTo>
                  <a:pt x="2849043" y="3274060"/>
                </a:lnTo>
                <a:lnTo>
                  <a:pt x="2803306" y="3272790"/>
                </a:lnTo>
                <a:lnTo>
                  <a:pt x="2757251" y="3270567"/>
                </a:lnTo>
                <a:lnTo>
                  <a:pt x="2711514" y="3268344"/>
                </a:lnTo>
                <a:lnTo>
                  <a:pt x="2666095" y="3265169"/>
                </a:lnTo>
                <a:lnTo>
                  <a:pt x="2620676" y="3261993"/>
                </a:lnTo>
                <a:lnTo>
                  <a:pt x="2575574" y="3257865"/>
                </a:lnTo>
                <a:lnTo>
                  <a:pt x="2530790" y="3253101"/>
                </a:lnTo>
                <a:lnTo>
                  <a:pt x="2486641" y="3247703"/>
                </a:lnTo>
                <a:lnTo>
                  <a:pt x="2442174" y="3241669"/>
                </a:lnTo>
                <a:lnTo>
                  <a:pt x="2420576" y="3238176"/>
                </a:lnTo>
                <a:lnTo>
                  <a:pt x="2398661" y="3234683"/>
                </a:lnTo>
                <a:lnTo>
                  <a:pt x="2377063" y="3230555"/>
                </a:lnTo>
                <a:lnTo>
                  <a:pt x="2355147" y="3226744"/>
                </a:lnTo>
                <a:lnTo>
                  <a:pt x="2333867" y="3222298"/>
                </a:lnTo>
                <a:lnTo>
                  <a:pt x="2312586" y="3218170"/>
                </a:lnTo>
                <a:lnTo>
                  <a:pt x="2291624" y="3213089"/>
                </a:lnTo>
                <a:lnTo>
                  <a:pt x="2270661" y="3208008"/>
                </a:lnTo>
                <a:lnTo>
                  <a:pt x="2249698" y="3203244"/>
                </a:lnTo>
                <a:lnTo>
                  <a:pt x="2228418" y="3197528"/>
                </a:lnTo>
                <a:lnTo>
                  <a:pt x="2208090" y="3191812"/>
                </a:lnTo>
                <a:lnTo>
                  <a:pt x="2187762" y="3185779"/>
                </a:lnTo>
                <a:lnTo>
                  <a:pt x="2167117" y="3179427"/>
                </a:lnTo>
                <a:lnTo>
                  <a:pt x="2147107" y="3172759"/>
                </a:lnTo>
                <a:lnTo>
                  <a:pt x="2127097" y="3166090"/>
                </a:lnTo>
                <a:lnTo>
                  <a:pt x="2107405" y="3158786"/>
                </a:lnTo>
                <a:lnTo>
                  <a:pt x="2088030" y="3151482"/>
                </a:lnTo>
                <a:lnTo>
                  <a:pt x="2068021" y="3143543"/>
                </a:lnTo>
                <a:lnTo>
                  <a:pt x="2048963" y="3135287"/>
                </a:lnTo>
                <a:lnTo>
                  <a:pt x="2029906" y="3126712"/>
                </a:lnTo>
                <a:lnTo>
                  <a:pt x="2011167" y="3118138"/>
                </a:lnTo>
                <a:lnTo>
                  <a:pt x="1992428" y="3108929"/>
                </a:lnTo>
                <a:lnTo>
                  <a:pt x="1980676" y="3100355"/>
                </a:lnTo>
                <a:lnTo>
                  <a:pt x="1968924" y="3091781"/>
                </a:lnTo>
                <a:lnTo>
                  <a:pt x="1957807" y="3082889"/>
                </a:lnTo>
                <a:lnTo>
                  <a:pt x="1947008" y="3074315"/>
                </a:lnTo>
                <a:lnTo>
                  <a:pt x="1936527" y="3064788"/>
                </a:lnTo>
                <a:lnTo>
                  <a:pt x="1926045" y="3055897"/>
                </a:lnTo>
                <a:lnTo>
                  <a:pt x="1915882" y="3046687"/>
                </a:lnTo>
                <a:lnTo>
                  <a:pt x="1906035" y="3037478"/>
                </a:lnTo>
                <a:lnTo>
                  <a:pt x="1896507" y="3027634"/>
                </a:lnTo>
                <a:lnTo>
                  <a:pt x="1886978" y="3018107"/>
                </a:lnTo>
                <a:lnTo>
                  <a:pt x="1878085" y="3008580"/>
                </a:lnTo>
                <a:lnTo>
                  <a:pt x="1869192" y="2998736"/>
                </a:lnTo>
                <a:lnTo>
                  <a:pt x="1860616" y="2988892"/>
                </a:lnTo>
                <a:lnTo>
                  <a:pt x="1852358" y="2978730"/>
                </a:lnTo>
                <a:lnTo>
                  <a:pt x="1844418" y="2968885"/>
                </a:lnTo>
                <a:lnTo>
                  <a:pt x="1836477" y="2958724"/>
                </a:lnTo>
                <a:lnTo>
                  <a:pt x="1828854" y="2948562"/>
                </a:lnTo>
                <a:lnTo>
                  <a:pt x="1821549" y="2938082"/>
                </a:lnTo>
                <a:lnTo>
                  <a:pt x="1814562" y="2927603"/>
                </a:lnTo>
                <a:lnTo>
                  <a:pt x="1807574" y="2917441"/>
                </a:lnTo>
                <a:lnTo>
                  <a:pt x="1794234" y="2896164"/>
                </a:lnTo>
                <a:lnTo>
                  <a:pt x="1782164" y="2874888"/>
                </a:lnTo>
                <a:lnTo>
                  <a:pt x="1771048" y="2852976"/>
                </a:lnTo>
                <a:lnTo>
                  <a:pt x="1759931" y="2831064"/>
                </a:lnTo>
                <a:lnTo>
                  <a:pt x="1750403" y="2808835"/>
                </a:lnTo>
                <a:lnTo>
                  <a:pt x="1741509" y="2786606"/>
                </a:lnTo>
                <a:lnTo>
                  <a:pt x="1733251" y="2764059"/>
                </a:lnTo>
                <a:lnTo>
                  <a:pt x="1725311" y="2741830"/>
                </a:lnTo>
                <a:lnTo>
                  <a:pt x="1718959" y="2718966"/>
                </a:lnTo>
                <a:lnTo>
                  <a:pt x="1712606" y="2696102"/>
                </a:lnTo>
                <a:lnTo>
                  <a:pt x="1707207" y="2673238"/>
                </a:lnTo>
                <a:lnTo>
                  <a:pt x="1702125" y="2650373"/>
                </a:lnTo>
                <a:lnTo>
                  <a:pt x="1697996" y="2627509"/>
                </a:lnTo>
                <a:lnTo>
                  <a:pt x="1693867" y="2604644"/>
                </a:lnTo>
                <a:lnTo>
                  <a:pt x="1691008" y="2581780"/>
                </a:lnTo>
                <a:lnTo>
                  <a:pt x="1688150" y="2558916"/>
                </a:lnTo>
                <a:lnTo>
                  <a:pt x="1685926" y="2536052"/>
                </a:lnTo>
                <a:lnTo>
                  <a:pt x="1684338" y="2513505"/>
                </a:lnTo>
                <a:lnTo>
                  <a:pt x="1683068" y="2490641"/>
                </a:lnTo>
                <a:lnTo>
                  <a:pt x="1681797" y="2468411"/>
                </a:lnTo>
                <a:lnTo>
                  <a:pt x="1681480" y="2445865"/>
                </a:lnTo>
                <a:lnTo>
                  <a:pt x="1681162" y="2423953"/>
                </a:lnTo>
                <a:lnTo>
                  <a:pt x="1681480" y="2399183"/>
                </a:lnTo>
                <a:lnTo>
                  <a:pt x="1681797" y="2373461"/>
                </a:lnTo>
                <a:lnTo>
                  <a:pt x="1682750" y="2347421"/>
                </a:lnTo>
                <a:lnTo>
                  <a:pt x="1684021" y="2320429"/>
                </a:lnTo>
                <a:lnTo>
                  <a:pt x="1685926" y="2293118"/>
                </a:lnTo>
                <a:lnTo>
                  <a:pt x="1688150" y="2265173"/>
                </a:lnTo>
                <a:lnTo>
                  <a:pt x="1691008" y="2237228"/>
                </a:lnTo>
                <a:lnTo>
                  <a:pt x="1694820" y="2208648"/>
                </a:lnTo>
                <a:lnTo>
                  <a:pt x="1698949" y="2180703"/>
                </a:lnTo>
                <a:lnTo>
                  <a:pt x="1704030" y="2151487"/>
                </a:lnTo>
                <a:lnTo>
                  <a:pt x="1710383" y="2123224"/>
                </a:lnTo>
                <a:lnTo>
                  <a:pt x="1713559" y="2108934"/>
                </a:lnTo>
                <a:lnTo>
                  <a:pt x="1717370" y="2094009"/>
                </a:lnTo>
                <a:lnTo>
                  <a:pt x="1720864" y="2079719"/>
                </a:lnTo>
                <a:lnTo>
                  <a:pt x="1724993" y="2065428"/>
                </a:lnTo>
                <a:lnTo>
                  <a:pt x="1729440" y="2051773"/>
                </a:lnTo>
                <a:lnTo>
                  <a:pt x="1733887" y="2037483"/>
                </a:lnTo>
                <a:lnTo>
                  <a:pt x="1738968" y="2023193"/>
                </a:lnTo>
                <a:lnTo>
                  <a:pt x="1744050" y="2009220"/>
                </a:lnTo>
                <a:lnTo>
                  <a:pt x="1750085" y="1995248"/>
                </a:lnTo>
                <a:lnTo>
                  <a:pt x="1755485" y="1981275"/>
                </a:lnTo>
                <a:lnTo>
                  <a:pt x="1761519" y="1967302"/>
                </a:lnTo>
                <a:lnTo>
                  <a:pt x="1768189" y="1953647"/>
                </a:lnTo>
                <a:lnTo>
                  <a:pt x="1774859" y="1940310"/>
                </a:lnTo>
                <a:lnTo>
                  <a:pt x="1782164" y="1926655"/>
                </a:lnTo>
                <a:lnTo>
                  <a:pt x="1789470" y="1913317"/>
                </a:lnTo>
                <a:lnTo>
                  <a:pt x="1797410" y="1900297"/>
                </a:lnTo>
                <a:lnTo>
                  <a:pt x="1805351" y="1887277"/>
                </a:lnTo>
                <a:lnTo>
                  <a:pt x="1813926" y="1874575"/>
                </a:lnTo>
                <a:lnTo>
                  <a:pt x="1822820" y="1861873"/>
                </a:lnTo>
                <a:lnTo>
                  <a:pt x="1832030" y="1849488"/>
                </a:lnTo>
                <a:lnTo>
                  <a:pt x="1841559" y="1837103"/>
                </a:lnTo>
                <a:lnTo>
                  <a:pt x="1851723" y="1825353"/>
                </a:lnTo>
                <a:lnTo>
                  <a:pt x="1862204" y="1812968"/>
                </a:lnTo>
                <a:lnTo>
                  <a:pt x="1873003" y="1801536"/>
                </a:lnTo>
                <a:lnTo>
                  <a:pt x="1884437" y="1790104"/>
                </a:lnTo>
                <a:lnTo>
                  <a:pt x="1895872" y="1778672"/>
                </a:lnTo>
                <a:lnTo>
                  <a:pt x="1908576" y="1768193"/>
                </a:lnTo>
                <a:lnTo>
                  <a:pt x="1920963" y="1757396"/>
                </a:lnTo>
                <a:lnTo>
                  <a:pt x="1933986" y="1746916"/>
                </a:lnTo>
                <a:lnTo>
                  <a:pt x="1947326" y="1736754"/>
                </a:lnTo>
                <a:lnTo>
                  <a:pt x="1961301" y="1726910"/>
                </a:lnTo>
                <a:lnTo>
                  <a:pt x="1975594" y="1717383"/>
                </a:lnTo>
                <a:lnTo>
                  <a:pt x="1990839" y="1708174"/>
                </a:lnTo>
                <a:lnTo>
                  <a:pt x="2006403" y="1698965"/>
                </a:lnTo>
                <a:lnTo>
                  <a:pt x="2021966" y="1690390"/>
                </a:lnTo>
                <a:lnTo>
                  <a:pt x="2038482" y="1682451"/>
                </a:lnTo>
                <a:lnTo>
                  <a:pt x="2055316" y="1674195"/>
                </a:lnTo>
                <a:lnTo>
                  <a:pt x="2072785" y="1666573"/>
                </a:lnTo>
                <a:lnTo>
                  <a:pt x="2090571" y="1659587"/>
                </a:lnTo>
                <a:lnTo>
                  <a:pt x="2109311" y="1652601"/>
                </a:lnTo>
                <a:lnTo>
                  <a:pt x="2128368" y="1645932"/>
                </a:lnTo>
                <a:lnTo>
                  <a:pt x="2148060" y="1639898"/>
                </a:lnTo>
                <a:lnTo>
                  <a:pt x="2170611" y="1635135"/>
                </a:lnTo>
                <a:lnTo>
                  <a:pt x="2194432" y="1630689"/>
                </a:lnTo>
                <a:lnTo>
                  <a:pt x="2217936" y="1626243"/>
                </a:lnTo>
                <a:lnTo>
                  <a:pt x="2242710" y="1622115"/>
                </a:lnTo>
                <a:lnTo>
                  <a:pt x="2267802" y="1618304"/>
                </a:lnTo>
                <a:lnTo>
                  <a:pt x="2293529" y="1614811"/>
                </a:lnTo>
                <a:lnTo>
                  <a:pt x="2319574" y="1611636"/>
                </a:lnTo>
                <a:lnTo>
                  <a:pt x="2346254" y="1608777"/>
                </a:lnTo>
                <a:lnTo>
                  <a:pt x="2373569" y="1605920"/>
                </a:lnTo>
                <a:lnTo>
                  <a:pt x="2401202" y="1603379"/>
                </a:lnTo>
                <a:lnTo>
                  <a:pt x="2429470" y="1601156"/>
                </a:lnTo>
                <a:lnTo>
                  <a:pt x="2458055" y="1599251"/>
                </a:lnTo>
                <a:lnTo>
                  <a:pt x="2487276" y="1597345"/>
                </a:lnTo>
                <a:lnTo>
                  <a:pt x="2516815" y="1595440"/>
                </a:lnTo>
                <a:lnTo>
                  <a:pt x="2577480" y="1592582"/>
                </a:lnTo>
                <a:lnTo>
                  <a:pt x="2640050" y="1590677"/>
                </a:lnTo>
                <a:lnTo>
                  <a:pt x="2704527" y="1588771"/>
                </a:lnTo>
                <a:lnTo>
                  <a:pt x="2770591" y="1587819"/>
                </a:lnTo>
                <a:lnTo>
                  <a:pt x="2838244" y="1586548"/>
                </a:lnTo>
                <a:lnTo>
                  <a:pt x="2907167" y="1586231"/>
                </a:lnTo>
                <a:close/>
                <a:moveTo>
                  <a:pt x="5880100" y="0"/>
                </a:moveTo>
                <a:lnTo>
                  <a:pt x="13258800" y="0"/>
                </a:lnTo>
                <a:lnTo>
                  <a:pt x="13258800" y="6858000"/>
                </a:lnTo>
                <a:lnTo>
                  <a:pt x="588010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4" name="Title 1">
            <a:extLst>
              <a:ext uri="{FF2B5EF4-FFF2-40B4-BE49-F238E27FC236}">
                <a16:creationId xmlns:a16="http://schemas.microsoft.com/office/drawing/2014/main" id="{17D4462B-1D98-4016-8363-11FDB42E167E}"/>
              </a:ext>
            </a:extLst>
          </p:cNvPr>
          <p:cNvSpPr>
            <a:spLocks noGrp="1"/>
          </p:cNvSpPr>
          <p:nvPr>
            <p:ph type="title"/>
          </p:nvPr>
        </p:nvSpPr>
        <p:spPr>
          <a:xfrm>
            <a:off x="838200" y="1782034"/>
            <a:ext cx="4666861"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Text Placeholder 2">
            <a:extLst>
              <a:ext uri="{FF2B5EF4-FFF2-40B4-BE49-F238E27FC236}">
                <a16:creationId xmlns:a16="http://schemas.microsoft.com/office/drawing/2014/main" id="{72610FC7-11CA-45C0-B198-042CB3BAE3B8}"/>
              </a:ext>
            </a:extLst>
          </p:cNvPr>
          <p:cNvSpPr>
            <a:spLocks noGrp="1"/>
          </p:cNvSpPr>
          <p:nvPr>
            <p:ph type="body" idx="1"/>
          </p:nvPr>
        </p:nvSpPr>
        <p:spPr>
          <a:xfrm>
            <a:off x="838200" y="3401625"/>
            <a:ext cx="4666862"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35458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Q">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89ADD2E-7594-4C75-80ED-03FEBD8BE686}"/>
              </a:ext>
            </a:extLst>
          </p:cNvPr>
          <p:cNvSpPr>
            <a:spLocks/>
          </p:cNvSpPr>
          <p:nvPr userDrawn="1"/>
        </p:nvSpPr>
        <p:spPr bwMode="auto">
          <a:xfrm flipH="1">
            <a:off x="0" y="0"/>
            <a:ext cx="12192000" cy="6858000"/>
          </a:xfrm>
          <a:custGeom>
            <a:avLst/>
            <a:gdLst>
              <a:gd name="connsiteX0" fmla="*/ 14736763 w 14736763"/>
              <a:gd name="connsiteY0" fmla="*/ 5457825 h 6858000"/>
              <a:gd name="connsiteX1" fmla="*/ 14736763 w 14736763"/>
              <a:gd name="connsiteY1" fmla="*/ 6858000 h 6858000"/>
              <a:gd name="connsiteX2" fmla="*/ 9388475 w 14736763"/>
              <a:gd name="connsiteY2" fmla="*/ 6858000 h 6858000"/>
              <a:gd name="connsiteX3" fmla="*/ 10824079 w 14736763"/>
              <a:gd name="connsiteY3" fmla="*/ 5934710 h 6858000"/>
              <a:gd name="connsiteX4" fmla="*/ 10853847 w 14736763"/>
              <a:gd name="connsiteY4" fmla="*/ 5937885 h 6858000"/>
              <a:gd name="connsiteX5" fmla="*/ 10884011 w 14736763"/>
              <a:gd name="connsiteY5" fmla="*/ 5940743 h 6858000"/>
              <a:gd name="connsiteX6" fmla="*/ 10945135 w 14736763"/>
              <a:gd name="connsiteY6" fmla="*/ 5946458 h 6858000"/>
              <a:gd name="connsiteX7" fmla="*/ 11007052 w 14736763"/>
              <a:gd name="connsiteY7" fmla="*/ 5951855 h 6858000"/>
              <a:gd name="connsiteX8" fmla="*/ 11070160 w 14736763"/>
              <a:gd name="connsiteY8" fmla="*/ 5955983 h 6858000"/>
              <a:gd name="connsiteX9" fmla="*/ 11133664 w 14736763"/>
              <a:gd name="connsiteY9" fmla="*/ 5960110 h 6858000"/>
              <a:gd name="connsiteX10" fmla="*/ 11197963 w 14736763"/>
              <a:gd name="connsiteY10" fmla="*/ 5963603 h 6858000"/>
              <a:gd name="connsiteX11" fmla="*/ 11327354 w 14736763"/>
              <a:gd name="connsiteY11" fmla="*/ 5970905 h 6858000"/>
              <a:gd name="connsiteX12" fmla="*/ 11392446 w 14736763"/>
              <a:gd name="connsiteY12" fmla="*/ 5974080 h 6858000"/>
              <a:gd name="connsiteX13" fmla="*/ 11459920 w 14736763"/>
              <a:gd name="connsiteY13" fmla="*/ 5977255 h 6858000"/>
              <a:gd name="connsiteX14" fmla="*/ 11528187 w 14736763"/>
              <a:gd name="connsiteY14" fmla="*/ 5980113 h 6858000"/>
              <a:gd name="connsiteX15" fmla="*/ 11598439 w 14736763"/>
              <a:gd name="connsiteY15" fmla="*/ 5982970 h 6858000"/>
              <a:gd name="connsiteX16" fmla="*/ 11669485 w 14736763"/>
              <a:gd name="connsiteY16" fmla="*/ 5985510 h 6858000"/>
              <a:gd name="connsiteX17" fmla="*/ 11742516 w 14736763"/>
              <a:gd name="connsiteY17" fmla="*/ 5987098 h 6858000"/>
              <a:gd name="connsiteX18" fmla="*/ 11817134 w 14736763"/>
              <a:gd name="connsiteY18" fmla="*/ 5988368 h 6858000"/>
              <a:gd name="connsiteX19" fmla="*/ 11854840 w 14736763"/>
              <a:gd name="connsiteY19" fmla="*/ 5988368 h 6858000"/>
              <a:gd name="connsiteX20" fmla="*/ 11892942 w 14736763"/>
              <a:gd name="connsiteY20" fmla="*/ 5988685 h 6858000"/>
              <a:gd name="connsiteX21" fmla="*/ 11954860 w 14736763"/>
              <a:gd name="connsiteY21" fmla="*/ 5988368 h 6858000"/>
              <a:gd name="connsiteX22" fmla="*/ 12016380 w 14736763"/>
              <a:gd name="connsiteY22" fmla="*/ 5988050 h 6858000"/>
              <a:gd name="connsiteX23" fmla="*/ 12077106 w 14736763"/>
              <a:gd name="connsiteY23" fmla="*/ 5987415 h 6858000"/>
              <a:gd name="connsiteX24" fmla="*/ 12137039 w 14736763"/>
              <a:gd name="connsiteY24" fmla="*/ 5986780 h 6858000"/>
              <a:gd name="connsiteX25" fmla="*/ 12197368 w 14736763"/>
              <a:gd name="connsiteY25" fmla="*/ 5985510 h 6858000"/>
              <a:gd name="connsiteX26" fmla="*/ 12256110 w 14736763"/>
              <a:gd name="connsiteY26" fmla="*/ 5983923 h 6858000"/>
              <a:gd name="connsiteX27" fmla="*/ 12314455 w 14736763"/>
              <a:gd name="connsiteY27" fmla="*/ 5982335 h 6858000"/>
              <a:gd name="connsiteX28" fmla="*/ 12372403 w 14736763"/>
              <a:gd name="connsiteY28" fmla="*/ 5980113 h 6858000"/>
              <a:gd name="connsiteX29" fmla="*/ 12429954 w 14736763"/>
              <a:gd name="connsiteY29" fmla="*/ 5978208 h 6858000"/>
              <a:gd name="connsiteX30" fmla="*/ 12486315 w 14736763"/>
              <a:gd name="connsiteY30" fmla="*/ 5975668 h 6858000"/>
              <a:gd name="connsiteX31" fmla="*/ 12542278 w 14736763"/>
              <a:gd name="connsiteY31" fmla="*/ 5972810 h 6858000"/>
              <a:gd name="connsiteX32" fmla="*/ 12597845 w 14736763"/>
              <a:gd name="connsiteY32" fmla="*/ 5969635 h 6858000"/>
              <a:gd name="connsiteX33" fmla="*/ 12653015 w 14736763"/>
              <a:gd name="connsiteY33" fmla="*/ 5966778 h 6858000"/>
              <a:gd name="connsiteX34" fmla="*/ 12706994 w 14736763"/>
              <a:gd name="connsiteY34" fmla="*/ 5962968 h 6858000"/>
              <a:gd name="connsiteX35" fmla="*/ 12760973 w 14736763"/>
              <a:gd name="connsiteY35" fmla="*/ 5959158 h 6858000"/>
              <a:gd name="connsiteX36" fmla="*/ 12814555 w 14736763"/>
              <a:gd name="connsiteY36" fmla="*/ 5955030 h 6858000"/>
              <a:gd name="connsiteX37" fmla="*/ 12866946 w 14736763"/>
              <a:gd name="connsiteY37" fmla="*/ 5950903 h 6858000"/>
              <a:gd name="connsiteX38" fmla="*/ 12918941 w 14736763"/>
              <a:gd name="connsiteY38" fmla="*/ 5946140 h 6858000"/>
              <a:gd name="connsiteX39" fmla="*/ 12970538 w 14736763"/>
              <a:gd name="connsiteY39" fmla="*/ 5941378 h 6858000"/>
              <a:gd name="connsiteX40" fmla="*/ 13021342 w 14736763"/>
              <a:gd name="connsiteY40" fmla="*/ 5936298 h 6858000"/>
              <a:gd name="connsiteX41" fmla="*/ 13071749 w 14736763"/>
              <a:gd name="connsiteY41" fmla="*/ 5930900 h 6858000"/>
              <a:gd name="connsiteX42" fmla="*/ 13121759 w 14736763"/>
              <a:gd name="connsiteY42" fmla="*/ 5925503 h 6858000"/>
              <a:gd name="connsiteX43" fmla="*/ 13170975 w 14736763"/>
              <a:gd name="connsiteY43" fmla="*/ 5919470 h 6858000"/>
              <a:gd name="connsiteX44" fmla="*/ 13219397 w 14736763"/>
              <a:gd name="connsiteY44" fmla="*/ 5913438 h 6858000"/>
              <a:gd name="connsiteX45" fmla="*/ 13267820 w 14736763"/>
              <a:gd name="connsiteY45" fmla="*/ 5907088 h 6858000"/>
              <a:gd name="connsiteX46" fmla="*/ 13315448 w 14736763"/>
              <a:gd name="connsiteY46" fmla="*/ 5900420 h 6858000"/>
              <a:gd name="connsiteX47" fmla="*/ 13362680 w 14736763"/>
              <a:gd name="connsiteY47" fmla="*/ 5893435 h 6858000"/>
              <a:gd name="connsiteX48" fmla="*/ 13409118 w 14736763"/>
              <a:gd name="connsiteY48" fmla="*/ 5886450 h 6858000"/>
              <a:gd name="connsiteX49" fmla="*/ 13455159 w 14736763"/>
              <a:gd name="connsiteY49" fmla="*/ 5878830 h 6858000"/>
              <a:gd name="connsiteX50" fmla="*/ 13500405 w 14736763"/>
              <a:gd name="connsiteY50" fmla="*/ 5871210 h 6858000"/>
              <a:gd name="connsiteX51" fmla="*/ 13544859 w 14736763"/>
              <a:gd name="connsiteY51" fmla="*/ 5863273 h 6858000"/>
              <a:gd name="connsiteX52" fmla="*/ 13589312 w 14736763"/>
              <a:gd name="connsiteY52" fmla="*/ 5855018 h 6858000"/>
              <a:gd name="connsiteX53" fmla="*/ 13633369 w 14736763"/>
              <a:gd name="connsiteY53" fmla="*/ 5846763 h 6858000"/>
              <a:gd name="connsiteX54" fmla="*/ 13676631 w 14736763"/>
              <a:gd name="connsiteY54" fmla="*/ 5837873 h 6858000"/>
              <a:gd name="connsiteX55" fmla="*/ 13719100 w 14736763"/>
              <a:gd name="connsiteY55" fmla="*/ 5828983 h 6858000"/>
              <a:gd name="connsiteX56" fmla="*/ 13761569 w 14736763"/>
              <a:gd name="connsiteY56" fmla="*/ 5819775 h 6858000"/>
              <a:gd name="connsiteX57" fmla="*/ 13803640 w 14736763"/>
              <a:gd name="connsiteY57" fmla="*/ 5810250 h 6858000"/>
              <a:gd name="connsiteX58" fmla="*/ 13844522 w 14736763"/>
              <a:gd name="connsiteY58" fmla="*/ 5800408 h 6858000"/>
              <a:gd name="connsiteX59" fmla="*/ 13885403 w 14736763"/>
              <a:gd name="connsiteY59" fmla="*/ 5790565 h 6858000"/>
              <a:gd name="connsiteX60" fmla="*/ 13925094 w 14736763"/>
              <a:gd name="connsiteY60" fmla="*/ 5780405 h 6858000"/>
              <a:gd name="connsiteX61" fmla="*/ 13965181 w 14736763"/>
              <a:gd name="connsiteY61" fmla="*/ 5769928 h 6858000"/>
              <a:gd name="connsiteX62" fmla="*/ 14004077 w 14736763"/>
              <a:gd name="connsiteY62" fmla="*/ 5758815 h 6858000"/>
              <a:gd name="connsiteX63" fmla="*/ 14042180 w 14736763"/>
              <a:gd name="connsiteY63" fmla="*/ 5748020 h 6858000"/>
              <a:gd name="connsiteX64" fmla="*/ 14080680 w 14736763"/>
              <a:gd name="connsiteY64" fmla="*/ 5736908 h 6858000"/>
              <a:gd name="connsiteX65" fmla="*/ 14117989 w 14736763"/>
              <a:gd name="connsiteY65" fmla="*/ 5725160 h 6858000"/>
              <a:gd name="connsiteX66" fmla="*/ 14155298 w 14736763"/>
              <a:gd name="connsiteY66" fmla="*/ 5713413 h 6858000"/>
              <a:gd name="connsiteX67" fmla="*/ 14191416 w 14736763"/>
              <a:gd name="connsiteY67" fmla="*/ 5701665 h 6858000"/>
              <a:gd name="connsiteX68" fmla="*/ 14227535 w 14736763"/>
              <a:gd name="connsiteY68" fmla="*/ 5689283 h 6858000"/>
              <a:gd name="connsiteX69" fmla="*/ 14262859 w 14736763"/>
              <a:gd name="connsiteY69" fmla="*/ 5676583 h 6858000"/>
              <a:gd name="connsiteX70" fmla="*/ 14298184 w 14736763"/>
              <a:gd name="connsiteY70" fmla="*/ 5663883 h 6858000"/>
              <a:gd name="connsiteX71" fmla="*/ 14332714 w 14736763"/>
              <a:gd name="connsiteY71" fmla="*/ 5650865 h 6858000"/>
              <a:gd name="connsiteX72" fmla="*/ 14366451 w 14736763"/>
              <a:gd name="connsiteY72" fmla="*/ 5637213 h 6858000"/>
              <a:gd name="connsiteX73" fmla="*/ 14400188 w 14736763"/>
              <a:gd name="connsiteY73" fmla="*/ 5623878 h 6858000"/>
              <a:gd name="connsiteX74" fmla="*/ 14433131 w 14736763"/>
              <a:gd name="connsiteY74" fmla="*/ 5610225 h 6858000"/>
              <a:gd name="connsiteX75" fmla="*/ 14466074 w 14736763"/>
              <a:gd name="connsiteY75" fmla="*/ 5595938 h 6858000"/>
              <a:gd name="connsiteX76" fmla="*/ 14497826 w 14736763"/>
              <a:gd name="connsiteY76" fmla="*/ 5581650 h 6858000"/>
              <a:gd name="connsiteX77" fmla="*/ 14529182 w 14736763"/>
              <a:gd name="connsiteY77" fmla="*/ 5567045 h 6858000"/>
              <a:gd name="connsiteX78" fmla="*/ 14560537 w 14736763"/>
              <a:gd name="connsiteY78" fmla="*/ 5552123 h 6858000"/>
              <a:gd name="connsiteX79" fmla="*/ 14590702 w 14736763"/>
              <a:gd name="connsiteY79" fmla="*/ 5536883 h 6858000"/>
              <a:gd name="connsiteX80" fmla="*/ 14621264 w 14736763"/>
              <a:gd name="connsiteY80" fmla="*/ 5521643 h 6858000"/>
              <a:gd name="connsiteX81" fmla="*/ 14651031 w 14736763"/>
              <a:gd name="connsiteY81" fmla="*/ 5506085 h 6858000"/>
              <a:gd name="connsiteX82" fmla="*/ 14680005 w 14736763"/>
              <a:gd name="connsiteY82" fmla="*/ 5490528 h 6858000"/>
              <a:gd name="connsiteX83" fmla="*/ 14708979 w 14736763"/>
              <a:gd name="connsiteY83" fmla="*/ 5474018 h 6858000"/>
              <a:gd name="connsiteX84" fmla="*/ 11908832 w 14736763"/>
              <a:gd name="connsiteY84" fmla="*/ 123825 h 6858000"/>
              <a:gd name="connsiteX85" fmla="*/ 11949305 w 14736763"/>
              <a:gd name="connsiteY85" fmla="*/ 124143 h 6858000"/>
              <a:gd name="connsiteX86" fmla="*/ 11988984 w 14736763"/>
              <a:gd name="connsiteY86" fmla="*/ 125095 h 6858000"/>
              <a:gd name="connsiteX87" fmla="*/ 12027473 w 14736763"/>
              <a:gd name="connsiteY87" fmla="*/ 126682 h 6858000"/>
              <a:gd name="connsiteX88" fmla="*/ 12064772 w 14736763"/>
              <a:gd name="connsiteY88" fmla="*/ 129539 h 6858000"/>
              <a:gd name="connsiteX89" fmla="*/ 12100880 w 14736763"/>
              <a:gd name="connsiteY89" fmla="*/ 132396 h 6858000"/>
              <a:gd name="connsiteX90" fmla="*/ 12136195 w 14736763"/>
              <a:gd name="connsiteY90" fmla="*/ 136205 h 6858000"/>
              <a:gd name="connsiteX91" fmla="*/ 12170320 w 14736763"/>
              <a:gd name="connsiteY91" fmla="*/ 140649 h 6858000"/>
              <a:gd name="connsiteX92" fmla="*/ 12203650 w 14736763"/>
              <a:gd name="connsiteY92" fmla="*/ 145728 h 6858000"/>
              <a:gd name="connsiteX93" fmla="*/ 12236187 w 14736763"/>
              <a:gd name="connsiteY93" fmla="*/ 151442 h 6858000"/>
              <a:gd name="connsiteX94" fmla="*/ 12267137 w 14736763"/>
              <a:gd name="connsiteY94" fmla="*/ 157791 h 6858000"/>
              <a:gd name="connsiteX95" fmla="*/ 12297294 w 14736763"/>
              <a:gd name="connsiteY95" fmla="*/ 164457 h 6858000"/>
              <a:gd name="connsiteX96" fmla="*/ 12326657 w 14736763"/>
              <a:gd name="connsiteY96" fmla="*/ 172075 h 6858000"/>
              <a:gd name="connsiteX97" fmla="*/ 12354829 w 14736763"/>
              <a:gd name="connsiteY97" fmla="*/ 180011 h 6858000"/>
              <a:gd name="connsiteX98" fmla="*/ 12382208 w 14736763"/>
              <a:gd name="connsiteY98" fmla="*/ 188582 h 6858000"/>
              <a:gd name="connsiteX99" fmla="*/ 12408793 w 14736763"/>
              <a:gd name="connsiteY99" fmla="*/ 197787 h 6858000"/>
              <a:gd name="connsiteX100" fmla="*/ 12434585 w 14736763"/>
              <a:gd name="connsiteY100" fmla="*/ 207628 h 6858000"/>
              <a:gd name="connsiteX101" fmla="*/ 12459186 w 14736763"/>
              <a:gd name="connsiteY101" fmla="*/ 217786 h 6858000"/>
              <a:gd name="connsiteX102" fmla="*/ 12482994 w 14736763"/>
              <a:gd name="connsiteY102" fmla="*/ 228261 h 6858000"/>
              <a:gd name="connsiteX103" fmla="*/ 12506008 w 14736763"/>
              <a:gd name="connsiteY103" fmla="*/ 239689 h 6858000"/>
              <a:gd name="connsiteX104" fmla="*/ 12527832 w 14736763"/>
              <a:gd name="connsiteY104" fmla="*/ 251117 h 6858000"/>
              <a:gd name="connsiteX105" fmla="*/ 12549259 w 14736763"/>
              <a:gd name="connsiteY105" fmla="*/ 263496 h 6858000"/>
              <a:gd name="connsiteX106" fmla="*/ 12569892 w 14736763"/>
              <a:gd name="connsiteY106" fmla="*/ 275876 h 6858000"/>
              <a:gd name="connsiteX107" fmla="*/ 12589335 w 14736763"/>
              <a:gd name="connsiteY107" fmla="*/ 288891 h 6858000"/>
              <a:gd name="connsiteX108" fmla="*/ 12608381 w 14736763"/>
              <a:gd name="connsiteY108" fmla="*/ 302224 h 6858000"/>
              <a:gd name="connsiteX109" fmla="*/ 12626237 w 14736763"/>
              <a:gd name="connsiteY109" fmla="*/ 316191 h 6858000"/>
              <a:gd name="connsiteX110" fmla="*/ 12644093 w 14736763"/>
              <a:gd name="connsiteY110" fmla="*/ 330475 h 6858000"/>
              <a:gd name="connsiteX111" fmla="*/ 12660361 w 14736763"/>
              <a:gd name="connsiteY111" fmla="*/ 345077 h 6858000"/>
              <a:gd name="connsiteX112" fmla="*/ 12676630 w 14736763"/>
              <a:gd name="connsiteY112" fmla="*/ 359997 h 6858000"/>
              <a:gd name="connsiteX113" fmla="*/ 12691708 w 14736763"/>
              <a:gd name="connsiteY113" fmla="*/ 375234 h 6858000"/>
              <a:gd name="connsiteX114" fmla="*/ 12705993 w 14736763"/>
              <a:gd name="connsiteY114" fmla="*/ 390788 h 6858000"/>
              <a:gd name="connsiteX115" fmla="*/ 12720277 w 14736763"/>
              <a:gd name="connsiteY115" fmla="*/ 406660 h 6858000"/>
              <a:gd name="connsiteX116" fmla="*/ 12733372 w 14736763"/>
              <a:gd name="connsiteY116" fmla="*/ 423166 h 6858000"/>
              <a:gd name="connsiteX117" fmla="*/ 12746069 w 14736763"/>
              <a:gd name="connsiteY117" fmla="*/ 439673 h 6858000"/>
              <a:gd name="connsiteX118" fmla="*/ 12757973 w 14736763"/>
              <a:gd name="connsiteY118" fmla="*/ 456814 h 6858000"/>
              <a:gd name="connsiteX119" fmla="*/ 12769480 w 14736763"/>
              <a:gd name="connsiteY119" fmla="*/ 473638 h 6858000"/>
              <a:gd name="connsiteX120" fmla="*/ 12780193 w 14736763"/>
              <a:gd name="connsiteY120" fmla="*/ 491415 h 6858000"/>
              <a:gd name="connsiteX121" fmla="*/ 12790113 w 14736763"/>
              <a:gd name="connsiteY121" fmla="*/ 509191 h 6858000"/>
              <a:gd name="connsiteX122" fmla="*/ 12799636 w 14736763"/>
              <a:gd name="connsiteY122" fmla="*/ 526968 h 6858000"/>
              <a:gd name="connsiteX123" fmla="*/ 12808762 w 14736763"/>
              <a:gd name="connsiteY123" fmla="*/ 545061 h 6858000"/>
              <a:gd name="connsiteX124" fmla="*/ 12817095 w 14736763"/>
              <a:gd name="connsiteY124" fmla="*/ 563472 h 6858000"/>
              <a:gd name="connsiteX125" fmla="*/ 12825428 w 14736763"/>
              <a:gd name="connsiteY125" fmla="*/ 582201 h 6858000"/>
              <a:gd name="connsiteX126" fmla="*/ 12832570 w 14736763"/>
              <a:gd name="connsiteY126" fmla="*/ 600930 h 6858000"/>
              <a:gd name="connsiteX127" fmla="*/ 12839713 w 14736763"/>
              <a:gd name="connsiteY127" fmla="*/ 619976 h 6858000"/>
              <a:gd name="connsiteX128" fmla="*/ 12845664 w 14736763"/>
              <a:gd name="connsiteY128" fmla="*/ 639022 h 6858000"/>
              <a:gd name="connsiteX129" fmla="*/ 12852013 w 14736763"/>
              <a:gd name="connsiteY129" fmla="*/ 658068 h 6858000"/>
              <a:gd name="connsiteX130" fmla="*/ 12857568 w 14736763"/>
              <a:gd name="connsiteY130" fmla="*/ 677432 h 6858000"/>
              <a:gd name="connsiteX131" fmla="*/ 12862727 w 14736763"/>
              <a:gd name="connsiteY131" fmla="*/ 697113 h 6858000"/>
              <a:gd name="connsiteX132" fmla="*/ 12867488 w 14736763"/>
              <a:gd name="connsiteY132" fmla="*/ 716476 h 6858000"/>
              <a:gd name="connsiteX133" fmla="*/ 12871853 w 14736763"/>
              <a:gd name="connsiteY133" fmla="*/ 736157 h 6858000"/>
              <a:gd name="connsiteX134" fmla="*/ 12875821 w 14736763"/>
              <a:gd name="connsiteY134" fmla="*/ 755838 h 6858000"/>
              <a:gd name="connsiteX135" fmla="*/ 12878995 w 14736763"/>
              <a:gd name="connsiteY135" fmla="*/ 775836 h 6858000"/>
              <a:gd name="connsiteX136" fmla="*/ 12882169 w 14736763"/>
              <a:gd name="connsiteY136" fmla="*/ 795517 h 6858000"/>
              <a:gd name="connsiteX137" fmla="*/ 12885344 w 14736763"/>
              <a:gd name="connsiteY137" fmla="*/ 815833 h 6858000"/>
              <a:gd name="connsiteX138" fmla="*/ 12887725 w 14736763"/>
              <a:gd name="connsiteY138" fmla="*/ 835514 h 6858000"/>
              <a:gd name="connsiteX139" fmla="*/ 12890105 w 14736763"/>
              <a:gd name="connsiteY139" fmla="*/ 855513 h 6858000"/>
              <a:gd name="connsiteX140" fmla="*/ 12891693 w 14736763"/>
              <a:gd name="connsiteY140" fmla="*/ 875511 h 6858000"/>
              <a:gd name="connsiteX141" fmla="*/ 12893280 w 14736763"/>
              <a:gd name="connsiteY141" fmla="*/ 895510 h 6858000"/>
              <a:gd name="connsiteX142" fmla="*/ 12895264 w 14736763"/>
              <a:gd name="connsiteY142" fmla="*/ 915190 h 6858000"/>
              <a:gd name="connsiteX143" fmla="*/ 12896851 w 14736763"/>
              <a:gd name="connsiteY143" fmla="*/ 954870 h 6858000"/>
              <a:gd name="connsiteX144" fmla="*/ 12898041 w 14736763"/>
              <a:gd name="connsiteY144" fmla="*/ 994549 h 6858000"/>
              <a:gd name="connsiteX145" fmla="*/ 12898438 w 14736763"/>
              <a:gd name="connsiteY145" fmla="*/ 1033594 h 6858000"/>
              <a:gd name="connsiteX146" fmla="*/ 12898438 w 14736763"/>
              <a:gd name="connsiteY146" fmla="*/ 3808293 h 6858000"/>
              <a:gd name="connsiteX147" fmla="*/ 12898041 w 14736763"/>
              <a:gd name="connsiteY147" fmla="*/ 3845115 h 6858000"/>
              <a:gd name="connsiteX148" fmla="*/ 12896851 w 14736763"/>
              <a:gd name="connsiteY148" fmla="*/ 3882572 h 6858000"/>
              <a:gd name="connsiteX149" fmla="*/ 12894867 w 14736763"/>
              <a:gd name="connsiteY149" fmla="*/ 3921299 h 6858000"/>
              <a:gd name="connsiteX150" fmla="*/ 12893280 w 14736763"/>
              <a:gd name="connsiteY150" fmla="*/ 3941298 h 6858000"/>
              <a:gd name="connsiteX151" fmla="*/ 12891693 w 14736763"/>
              <a:gd name="connsiteY151" fmla="*/ 3960979 h 6858000"/>
              <a:gd name="connsiteX152" fmla="*/ 12889709 w 14736763"/>
              <a:gd name="connsiteY152" fmla="*/ 3980660 h 6858000"/>
              <a:gd name="connsiteX153" fmla="*/ 12887725 w 14736763"/>
              <a:gd name="connsiteY153" fmla="*/ 4000658 h 6858000"/>
              <a:gd name="connsiteX154" fmla="*/ 12885344 w 14736763"/>
              <a:gd name="connsiteY154" fmla="*/ 4020657 h 6858000"/>
              <a:gd name="connsiteX155" fmla="*/ 12882169 w 14736763"/>
              <a:gd name="connsiteY155" fmla="*/ 4040655 h 6858000"/>
              <a:gd name="connsiteX156" fmla="*/ 12878995 w 14736763"/>
              <a:gd name="connsiteY156" fmla="*/ 4060971 h 6858000"/>
              <a:gd name="connsiteX157" fmla="*/ 12875424 w 14736763"/>
              <a:gd name="connsiteY157" fmla="*/ 4081604 h 6858000"/>
              <a:gd name="connsiteX158" fmla="*/ 12871853 w 14736763"/>
              <a:gd name="connsiteY158" fmla="*/ 4101920 h 6858000"/>
              <a:gd name="connsiteX159" fmla="*/ 12867091 w 14736763"/>
              <a:gd name="connsiteY159" fmla="*/ 4121918 h 6858000"/>
              <a:gd name="connsiteX160" fmla="*/ 12862330 w 14736763"/>
              <a:gd name="connsiteY160" fmla="*/ 4142234 h 6858000"/>
              <a:gd name="connsiteX161" fmla="*/ 12857171 w 14736763"/>
              <a:gd name="connsiteY161" fmla="*/ 4162867 h 6858000"/>
              <a:gd name="connsiteX162" fmla="*/ 12851616 w 14736763"/>
              <a:gd name="connsiteY162" fmla="*/ 4183183 h 6858000"/>
              <a:gd name="connsiteX163" fmla="*/ 12845268 w 14736763"/>
              <a:gd name="connsiteY163" fmla="*/ 4203182 h 6858000"/>
              <a:gd name="connsiteX164" fmla="*/ 12838919 w 14736763"/>
              <a:gd name="connsiteY164" fmla="*/ 4223498 h 6858000"/>
              <a:gd name="connsiteX165" fmla="*/ 12831777 w 14736763"/>
              <a:gd name="connsiteY165" fmla="*/ 4243496 h 6858000"/>
              <a:gd name="connsiteX166" fmla="*/ 12824237 w 14736763"/>
              <a:gd name="connsiteY166" fmla="*/ 4263494 h 6858000"/>
              <a:gd name="connsiteX167" fmla="*/ 12816302 w 14736763"/>
              <a:gd name="connsiteY167" fmla="*/ 4283493 h 6858000"/>
              <a:gd name="connsiteX168" fmla="*/ 12807572 w 14736763"/>
              <a:gd name="connsiteY168" fmla="*/ 4303174 h 6858000"/>
              <a:gd name="connsiteX169" fmla="*/ 12798446 w 14736763"/>
              <a:gd name="connsiteY169" fmla="*/ 4322537 h 6858000"/>
              <a:gd name="connsiteX170" fmla="*/ 12788526 w 14736763"/>
              <a:gd name="connsiteY170" fmla="*/ 4341901 h 6858000"/>
              <a:gd name="connsiteX171" fmla="*/ 12778606 w 14736763"/>
              <a:gd name="connsiteY171" fmla="*/ 4360947 h 6858000"/>
              <a:gd name="connsiteX172" fmla="*/ 12767892 w 14736763"/>
              <a:gd name="connsiteY172" fmla="*/ 4379993 h 6858000"/>
              <a:gd name="connsiteX173" fmla="*/ 12756385 w 14736763"/>
              <a:gd name="connsiteY173" fmla="*/ 4398722 h 6858000"/>
              <a:gd name="connsiteX174" fmla="*/ 12744482 w 14736763"/>
              <a:gd name="connsiteY174" fmla="*/ 4416816 h 6858000"/>
              <a:gd name="connsiteX175" fmla="*/ 12731784 w 14736763"/>
              <a:gd name="connsiteY175" fmla="*/ 4435227 h 6858000"/>
              <a:gd name="connsiteX176" fmla="*/ 12717896 w 14736763"/>
              <a:gd name="connsiteY176" fmla="*/ 4453321 h 6858000"/>
              <a:gd name="connsiteX177" fmla="*/ 12704009 w 14736763"/>
              <a:gd name="connsiteY177" fmla="*/ 4470779 h 6858000"/>
              <a:gd name="connsiteX178" fmla="*/ 12689327 w 14736763"/>
              <a:gd name="connsiteY178" fmla="*/ 4487921 h 6858000"/>
              <a:gd name="connsiteX179" fmla="*/ 12673852 w 14736763"/>
              <a:gd name="connsiteY179" fmla="*/ 4505062 h 6858000"/>
              <a:gd name="connsiteX180" fmla="*/ 12657584 w 14736763"/>
              <a:gd name="connsiteY180" fmla="*/ 4521569 h 6858000"/>
              <a:gd name="connsiteX181" fmla="*/ 12640918 w 14736763"/>
              <a:gd name="connsiteY181" fmla="*/ 4538076 h 6858000"/>
              <a:gd name="connsiteX182" fmla="*/ 12623063 w 14736763"/>
              <a:gd name="connsiteY182" fmla="*/ 4553630 h 6858000"/>
              <a:gd name="connsiteX183" fmla="*/ 12604810 w 14736763"/>
              <a:gd name="connsiteY183" fmla="*/ 4569184 h 6858000"/>
              <a:gd name="connsiteX184" fmla="*/ 12585367 w 14736763"/>
              <a:gd name="connsiteY184" fmla="*/ 4584104 h 6858000"/>
              <a:gd name="connsiteX185" fmla="*/ 12565130 w 14736763"/>
              <a:gd name="connsiteY185" fmla="*/ 4598706 h 6858000"/>
              <a:gd name="connsiteX186" fmla="*/ 12544497 w 14736763"/>
              <a:gd name="connsiteY186" fmla="*/ 4612673 h 6858000"/>
              <a:gd name="connsiteX187" fmla="*/ 12523070 w 14736763"/>
              <a:gd name="connsiteY187" fmla="*/ 4626323 h 6858000"/>
              <a:gd name="connsiteX188" fmla="*/ 12511960 w 14736763"/>
              <a:gd name="connsiteY188" fmla="*/ 4632989 h 6858000"/>
              <a:gd name="connsiteX189" fmla="*/ 12500453 w 14736763"/>
              <a:gd name="connsiteY189" fmla="*/ 4639655 h 6858000"/>
              <a:gd name="connsiteX190" fmla="*/ 12488946 w 14736763"/>
              <a:gd name="connsiteY190" fmla="*/ 4646004 h 6858000"/>
              <a:gd name="connsiteX191" fmla="*/ 12477042 w 14736763"/>
              <a:gd name="connsiteY191" fmla="*/ 4652035 h 6858000"/>
              <a:gd name="connsiteX192" fmla="*/ 12465138 w 14736763"/>
              <a:gd name="connsiteY192" fmla="*/ 4658384 h 6858000"/>
              <a:gd name="connsiteX193" fmla="*/ 12453234 w 14736763"/>
              <a:gd name="connsiteY193" fmla="*/ 4664415 h 6858000"/>
              <a:gd name="connsiteX194" fmla="*/ 12440140 w 14736763"/>
              <a:gd name="connsiteY194" fmla="*/ 4670129 h 6858000"/>
              <a:gd name="connsiteX195" fmla="*/ 12427443 w 14736763"/>
              <a:gd name="connsiteY195" fmla="*/ 4675842 h 6858000"/>
              <a:gd name="connsiteX196" fmla="*/ 12414745 w 14736763"/>
              <a:gd name="connsiteY196" fmla="*/ 4681239 h 6858000"/>
              <a:gd name="connsiteX197" fmla="*/ 12401651 w 14736763"/>
              <a:gd name="connsiteY197" fmla="*/ 4686953 h 6858000"/>
              <a:gd name="connsiteX198" fmla="*/ 12388557 w 14736763"/>
              <a:gd name="connsiteY198" fmla="*/ 4692349 h 6858000"/>
              <a:gd name="connsiteX199" fmla="*/ 12375066 w 14736763"/>
              <a:gd name="connsiteY199" fmla="*/ 4697428 h 6858000"/>
              <a:gd name="connsiteX200" fmla="*/ 12361178 w 14736763"/>
              <a:gd name="connsiteY200" fmla="*/ 4702190 h 6858000"/>
              <a:gd name="connsiteX201" fmla="*/ 12346893 w 14736763"/>
              <a:gd name="connsiteY201" fmla="*/ 4706951 h 6858000"/>
              <a:gd name="connsiteX202" fmla="*/ 12332609 w 14736763"/>
              <a:gd name="connsiteY202" fmla="*/ 4711713 h 6858000"/>
              <a:gd name="connsiteX203" fmla="*/ 12318324 w 14736763"/>
              <a:gd name="connsiteY203" fmla="*/ 4716474 h 6858000"/>
              <a:gd name="connsiteX204" fmla="*/ 12303643 w 14736763"/>
              <a:gd name="connsiteY204" fmla="*/ 4720601 h 6858000"/>
              <a:gd name="connsiteX205" fmla="*/ 12288168 w 14736763"/>
              <a:gd name="connsiteY205" fmla="*/ 4725045 h 6858000"/>
              <a:gd name="connsiteX206" fmla="*/ 12273089 w 14736763"/>
              <a:gd name="connsiteY206" fmla="*/ 4728854 h 6858000"/>
              <a:gd name="connsiteX207" fmla="*/ 12257614 w 14736763"/>
              <a:gd name="connsiteY207" fmla="*/ 4732663 h 6858000"/>
              <a:gd name="connsiteX208" fmla="*/ 12241743 w 14736763"/>
              <a:gd name="connsiteY208" fmla="*/ 4736473 h 6858000"/>
              <a:gd name="connsiteX209" fmla="*/ 12225871 w 14736763"/>
              <a:gd name="connsiteY209" fmla="*/ 4739964 h 6858000"/>
              <a:gd name="connsiteX210" fmla="*/ 12209999 w 14736763"/>
              <a:gd name="connsiteY210" fmla="*/ 4743139 h 6858000"/>
              <a:gd name="connsiteX211" fmla="*/ 12192937 w 14736763"/>
              <a:gd name="connsiteY211" fmla="*/ 4746313 h 6858000"/>
              <a:gd name="connsiteX212" fmla="*/ 12176668 w 14736763"/>
              <a:gd name="connsiteY212" fmla="*/ 4749487 h 6858000"/>
              <a:gd name="connsiteX213" fmla="*/ 12159209 w 14736763"/>
              <a:gd name="connsiteY213" fmla="*/ 4752344 h 6858000"/>
              <a:gd name="connsiteX214" fmla="*/ 12142147 w 14736763"/>
              <a:gd name="connsiteY214" fmla="*/ 4754884 h 6858000"/>
              <a:gd name="connsiteX215" fmla="*/ 12124688 w 14736763"/>
              <a:gd name="connsiteY215" fmla="*/ 4757423 h 6858000"/>
              <a:gd name="connsiteX216" fmla="*/ 12106832 w 14736763"/>
              <a:gd name="connsiteY216" fmla="*/ 4759645 h 6858000"/>
              <a:gd name="connsiteX217" fmla="*/ 12088580 w 14736763"/>
              <a:gd name="connsiteY217" fmla="*/ 4761867 h 6858000"/>
              <a:gd name="connsiteX218" fmla="*/ 12070724 w 14736763"/>
              <a:gd name="connsiteY218" fmla="*/ 4763772 h 6858000"/>
              <a:gd name="connsiteX219" fmla="*/ 12051678 w 14736763"/>
              <a:gd name="connsiteY219" fmla="*/ 4765359 h 6858000"/>
              <a:gd name="connsiteX220" fmla="*/ 12032632 w 14736763"/>
              <a:gd name="connsiteY220" fmla="*/ 4766946 h 6858000"/>
              <a:gd name="connsiteX221" fmla="*/ 12013982 w 14736763"/>
              <a:gd name="connsiteY221" fmla="*/ 4768533 h 6858000"/>
              <a:gd name="connsiteX222" fmla="*/ 11994143 w 14736763"/>
              <a:gd name="connsiteY222" fmla="*/ 4769486 h 6858000"/>
              <a:gd name="connsiteX223" fmla="*/ 11974303 w 14736763"/>
              <a:gd name="connsiteY223" fmla="*/ 4770438 h 6858000"/>
              <a:gd name="connsiteX224" fmla="*/ 11954860 w 14736763"/>
              <a:gd name="connsiteY224" fmla="*/ 4771073 h 6858000"/>
              <a:gd name="connsiteX225" fmla="*/ 11934227 w 14736763"/>
              <a:gd name="connsiteY225" fmla="*/ 4771390 h 6858000"/>
              <a:gd name="connsiteX226" fmla="*/ 11913593 w 14736763"/>
              <a:gd name="connsiteY226" fmla="*/ 4771708 h 6858000"/>
              <a:gd name="connsiteX227" fmla="*/ 11892960 w 14736763"/>
              <a:gd name="connsiteY227" fmla="*/ 4772025 h 6858000"/>
              <a:gd name="connsiteX228" fmla="*/ 11872327 w 14736763"/>
              <a:gd name="connsiteY228" fmla="*/ 4771708 h 6858000"/>
              <a:gd name="connsiteX229" fmla="*/ 11851693 w 14736763"/>
              <a:gd name="connsiteY229" fmla="*/ 4771390 h 6858000"/>
              <a:gd name="connsiteX230" fmla="*/ 11831457 w 14736763"/>
              <a:gd name="connsiteY230" fmla="*/ 4771073 h 6858000"/>
              <a:gd name="connsiteX231" fmla="*/ 11811220 w 14736763"/>
              <a:gd name="connsiteY231" fmla="*/ 4770438 h 6858000"/>
              <a:gd name="connsiteX232" fmla="*/ 11791777 w 14736763"/>
              <a:gd name="connsiteY232" fmla="*/ 4769486 h 6858000"/>
              <a:gd name="connsiteX233" fmla="*/ 11772334 w 14736763"/>
              <a:gd name="connsiteY233" fmla="*/ 4768533 h 6858000"/>
              <a:gd name="connsiteX234" fmla="*/ 11753288 w 14736763"/>
              <a:gd name="connsiteY234" fmla="*/ 4766946 h 6858000"/>
              <a:gd name="connsiteX235" fmla="*/ 11734639 w 14736763"/>
              <a:gd name="connsiteY235" fmla="*/ 4765359 h 6858000"/>
              <a:gd name="connsiteX236" fmla="*/ 11715989 w 14736763"/>
              <a:gd name="connsiteY236" fmla="*/ 4763772 h 6858000"/>
              <a:gd name="connsiteX237" fmla="*/ 11698134 w 14736763"/>
              <a:gd name="connsiteY237" fmla="*/ 4761867 h 6858000"/>
              <a:gd name="connsiteX238" fmla="*/ 11679881 w 14736763"/>
              <a:gd name="connsiteY238" fmla="*/ 4759645 h 6858000"/>
              <a:gd name="connsiteX239" fmla="*/ 11662025 w 14736763"/>
              <a:gd name="connsiteY239" fmla="*/ 4757423 h 6858000"/>
              <a:gd name="connsiteX240" fmla="*/ 11644963 w 14736763"/>
              <a:gd name="connsiteY240" fmla="*/ 4754884 h 6858000"/>
              <a:gd name="connsiteX241" fmla="*/ 11628298 w 14736763"/>
              <a:gd name="connsiteY241" fmla="*/ 4752344 h 6858000"/>
              <a:gd name="connsiteX242" fmla="*/ 11611235 w 14736763"/>
              <a:gd name="connsiteY242" fmla="*/ 4749487 h 6858000"/>
              <a:gd name="connsiteX243" fmla="*/ 11594967 w 14736763"/>
              <a:gd name="connsiteY243" fmla="*/ 4746313 h 6858000"/>
              <a:gd name="connsiteX244" fmla="*/ 11578301 w 14736763"/>
              <a:gd name="connsiteY244" fmla="*/ 4743139 h 6858000"/>
              <a:gd name="connsiteX245" fmla="*/ 11562430 w 14736763"/>
              <a:gd name="connsiteY245" fmla="*/ 4739964 h 6858000"/>
              <a:gd name="connsiteX246" fmla="*/ 11546955 w 14736763"/>
              <a:gd name="connsiteY246" fmla="*/ 4736473 h 6858000"/>
              <a:gd name="connsiteX247" fmla="*/ 11531083 w 14736763"/>
              <a:gd name="connsiteY247" fmla="*/ 4732663 h 6858000"/>
              <a:gd name="connsiteX248" fmla="*/ 11516005 w 14736763"/>
              <a:gd name="connsiteY248" fmla="*/ 4728854 h 6858000"/>
              <a:gd name="connsiteX249" fmla="*/ 11501323 w 14736763"/>
              <a:gd name="connsiteY249" fmla="*/ 4725045 h 6858000"/>
              <a:gd name="connsiteX250" fmla="*/ 11486245 w 14736763"/>
              <a:gd name="connsiteY250" fmla="*/ 4720601 h 6858000"/>
              <a:gd name="connsiteX251" fmla="*/ 11471960 w 14736763"/>
              <a:gd name="connsiteY251" fmla="*/ 4716474 h 6858000"/>
              <a:gd name="connsiteX252" fmla="*/ 11457676 w 14736763"/>
              <a:gd name="connsiteY252" fmla="*/ 4711713 h 6858000"/>
              <a:gd name="connsiteX253" fmla="*/ 11443788 w 14736763"/>
              <a:gd name="connsiteY253" fmla="*/ 4706951 h 6858000"/>
              <a:gd name="connsiteX254" fmla="*/ 11430297 w 14736763"/>
              <a:gd name="connsiteY254" fmla="*/ 4702190 h 6858000"/>
              <a:gd name="connsiteX255" fmla="*/ 11416409 w 14736763"/>
              <a:gd name="connsiteY255" fmla="*/ 4697428 h 6858000"/>
              <a:gd name="connsiteX256" fmla="*/ 11403315 w 14736763"/>
              <a:gd name="connsiteY256" fmla="*/ 4692349 h 6858000"/>
              <a:gd name="connsiteX257" fmla="*/ 11390617 w 14736763"/>
              <a:gd name="connsiteY257" fmla="*/ 4686953 h 6858000"/>
              <a:gd name="connsiteX258" fmla="*/ 11377920 w 14736763"/>
              <a:gd name="connsiteY258" fmla="*/ 4681239 h 6858000"/>
              <a:gd name="connsiteX259" fmla="*/ 11365619 w 14736763"/>
              <a:gd name="connsiteY259" fmla="*/ 4675842 h 6858000"/>
              <a:gd name="connsiteX260" fmla="*/ 11353319 w 14736763"/>
              <a:gd name="connsiteY260" fmla="*/ 4670129 h 6858000"/>
              <a:gd name="connsiteX261" fmla="*/ 11341018 w 14736763"/>
              <a:gd name="connsiteY261" fmla="*/ 4664415 h 6858000"/>
              <a:gd name="connsiteX262" fmla="*/ 11329511 w 14736763"/>
              <a:gd name="connsiteY262" fmla="*/ 4658384 h 6858000"/>
              <a:gd name="connsiteX263" fmla="*/ 11318004 w 14736763"/>
              <a:gd name="connsiteY263" fmla="*/ 4652035 h 6858000"/>
              <a:gd name="connsiteX264" fmla="*/ 11306497 w 14736763"/>
              <a:gd name="connsiteY264" fmla="*/ 4646004 h 6858000"/>
              <a:gd name="connsiteX265" fmla="*/ 11295387 w 14736763"/>
              <a:gd name="connsiteY265" fmla="*/ 4639655 h 6858000"/>
              <a:gd name="connsiteX266" fmla="*/ 11284673 w 14736763"/>
              <a:gd name="connsiteY266" fmla="*/ 4632989 h 6858000"/>
              <a:gd name="connsiteX267" fmla="*/ 11273960 w 14736763"/>
              <a:gd name="connsiteY267" fmla="*/ 4626323 h 6858000"/>
              <a:gd name="connsiteX268" fmla="*/ 11263246 w 14736763"/>
              <a:gd name="connsiteY268" fmla="*/ 4619656 h 6858000"/>
              <a:gd name="connsiteX269" fmla="*/ 11252930 w 14736763"/>
              <a:gd name="connsiteY269" fmla="*/ 4612673 h 6858000"/>
              <a:gd name="connsiteX270" fmla="*/ 11233487 w 14736763"/>
              <a:gd name="connsiteY270" fmla="*/ 4598706 h 6858000"/>
              <a:gd name="connsiteX271" fmla="*/ 11214441 w 14736763"/>
              <a:gd name="connsiteY271" fmla="*/ 4584104 h 6858000"/>
              <a:gd name="connsiteX272" fmla="*/ 11196188 w 14736763"/>
              <a:gd name="connsiteY272" fmla="*/ 4569184 h 6858000"/>
              <a:gd name="connsiteX273" fmla="*/ 11178729 w 14736763"/>
              <a:gd name="connsiteY273" fmla="*/ 4553630 h 6858000"/>
              <a:gd name="connsiteX274" fmla="*/ 11162064 w 14736763"/>
              <a:gd name="connsiteY274" fmla="*/ 4538076 h 6858000"/>
              <a:gd name="connsiteX275" fmla="*/ 11146192 w 14736763"/>
              <a:gd name="connsiteY275" fmla="*/ 4521569 h 6858000"/>
              <a:gd name="connsiteX276" fmla="*/ 11131510 w 14736763"/>
              <a:gd name="connsiteY276" fmla="*/ 4505062 h 6858000"/>
              <a:gd name="connsiteX277" fmla="*/ 11117226 w 14736763"/>
              <a:gd name="connsiteY277" fmla="*/ 4487921 h 6858000"/>
              <a:gd name="connsiteX278" fmla="*/ 11102941 w 14736763"/>
              <a:gd name="connsiteY278" fmla="*/ 4470779 h 6858000"/>
              <a:gd name="connsiteX279" fmla="*/ 11090244 w 14736763"/>
              <a:gd name="connsiteY279" fmla="*/ 4453321 h 6858000"/>
              <a:gd name="connsiteX280" fmla="*/ 11077943 w 14736763"/>
              <a:gd name="connsiteY280" fmla="*/ 4435227 h 6858000"/>
              <a:gd name="connsiteX281" fmla="*/ 11066436 w 14736763"/>
              <a:gd name="connsiteY281" fmla="*/ 4416816 h 6858000"/>
              <a:gd name="connsiteX282" fmla="*/ 11055326 w 14736763"/>
              <a:gd name="connsiteY282" fmla="*/ 4398722 h 6858000"/>
              <a:gd name="connsiteX283" fmla="*/ 11044612 w 14736763"/>
              <a:gd name="connsiteY283" fmla="*/ 4379993 h 6858000"/>
              <a:gd name="connsiteX284" fmla="*/ 11035486 w 14736763"/>
              <a:gd name="connsiteY284" fmla="*/ 4360947 h 6858000"/>
              <a:gd name="connsiteX285" fmla="*/ 11025963 w 14736763"/>
              <a:gd name="connsiteY285" fmla="*/ 4341901 h 6858000"/>
              <a:gd name="connsiteX286" fmla="*/ 11017233 w 14736763"/>
              <a:gd name="connsiteY286" fmla="*/ 4322537 h 6858000"/>
              <a:gd name="connsiteX287" fmla="*/ 11009298 w 14736763"/>
              <a:gd name="connsiteY287" fmla="*/ 4303174 h 6858000"/>
              <a:gd name="connsiteX288" fmla="*/ 11001758 w 14736763"/>
              <a:gd name="connsiteY288" fmla="*/ 4283493 h 6858000"/>
              <a:gd name="connsiteX289" fmla="*/ 10994616 w 14736763"/>
              <a:gd name="connsiteY289" fmla="*/ 4263494 h 6858000"/>
              <a:gd name="connsiteX290" fmla="*/ 10987871 w 14736763"/>
              <a:gd name="connsiteY290" fmla="*/ 4243496 h 6858000"/>
              <a:gd name="connsiteX291" fmla="*/ 10982316 w 14736763"/>
              <a:gd name="connsiteY291" fmla="*/ 4223498 h 6858000"/>
              <a:gd name="connsiteX292" fmla="*/ 10976364 w 14736763"/>
              <a:gd name="connsiteY292" fmla="*/ 4203182 h 6858000"/>
              <a:gd name="connsiteX293" fmla="*/ 10971205 w 14736763"/>
              <a:gd name="connsiteY293" fmla="*/ 4183183 h 6858000"/>
              <a:gd name="connsiteX294" fmla="*/ 10966841 w 14736763"/>
              <a:gd name="connsiteY294" fmla="*/ 4162867 h 6858000"/>
              <a:gd name="connsiteX295" fmla="*/ 10962079 w 14736763"/>
              <a:gd name="connsiteY295" fmla="*/ 4142234 h 6858000"/>
              <a:gd name="connsiteX296" fmla="*/ 10958508 w 14736763"/>
              <a:gd name="connsiteY296" fmla="*/ 4121918 h 6858000"/>
              <a:gd name="connsiteX297" fmla="*/ 10954937 w 14736763"/>
              <a:gd name="connsiteY297" fmla="*/ 4101920 h 6858000"/>
              <a:gd name="connsiteX298" fmla="*/ 10951366 w 14736763"/>
              <a:gd name="connsiteY298" fmla="*/ 4081604 h 6858000"/>
              <a:gd name="connsiteX299" fmla="*/ 10948985 w 14736763"/>
              <a:gd name="connsiteY299" fmla="*/ 4060971 h 6858000"/>
              <a:gd name="connsiteX300" fmla="*/ 10946207 w 14736763"/>
              <a:gd name="connsiteY300" fmla="*/ 4040655 h 6858000"/>
              <a:gd name="connsiteX301" fmla="*/ 10944223 w 14736763"/>
              <a:gd name="connsiteY301" fmla="*/ 4020657 h 6858000"/>
              <a:gd name="connsiteX302" fmla="*/ 10942239 w 14736763"/>
              <a:gd name="connsiteY302" fmla="*/ 4000658 h 6858000"/>
              <a:gd name="connsiteX303" fmla="*/ 10940255 w 14736763"/>
              <a:gd name="connsiteY303" fmla="*/ 3980660 h 6858000"/>
              <a:gd name="connsiteX304" fmla="*/ 10939065 w 14736763"/>
              <a:gd name="connsiteY304" fmla="*/ 3960979 h 6858000"/>
              <a:gd name="connsiteX305" fmla="*/ 10936684 w 14736763"/>
              <a:gd name="connsiteY305" fmla="*/ 3921299 h 6858000"/>
              <a:gd name="connsiteX306" fmla="*/ 10935494 w 14736763"/>
              <a:gd name="connsiteY306" fmla="*/ 3882572 h 6858000"/>
              <a:gd name="connsiteX307" fmla="*/ 10934700 w 14736763"/>
              <a:gd name="connsiteY307" fmla="*/ 3845115 h 6858000"/>
              <a:gd name="connsiteX308" fmla="*/ 10934700 w 14736763"/>
              <a:gd name="connsiteY308" fmla="*/ 3808293 h 6858000"/>
              <a:gd name="connsiteX309" fmla="*/ 10934700 w 14736763"/>
              <a:gd name="connsiteY309" fmla="*/ 1033594 h 6858000"/>
              <a:gd name="connsiteX310" fmla="*/ 10934700 w 14736763"/>
              <a:gd name="connsiteY310" fmla="*/ 994549 h 6858000"/>
              <a:gd name="connsiteX311" fmla="*/ 10935494 w 14736763"/>
              <a:gd name="connsiteY311" fmla="*/ 954870 h 6858000"/>
              <a:gd name="connsiteX312" fmla="*/ 10937081 w 14736763"/>
              <a:gd name="connsiteY312" fmla="*/ 915190 h 6858000"/>
              <a:gd name="connsiteX313" fmla="*/ 10939065 w 14736763"/>
              <a:gd name="connsiteY313" fmla="*/ 875511 h 6858000"/>
              <a:gd name="connsiteX314" fmla="*/ 10940255 w 14736763"/>
              <a:gd name="connsiteY314" fmla="*/ 855513 h 6858000"/>
              <a:gd name="connsiteX315" fmla="*/ 10942239 w 14736763"/>
              <a:gd name="connsiteY315" fmla="*/ 835514 h 6858000"/>
              <a:gd name="connsiteX316" fmla="*/ 10944223 w 14736763"/>
              <a:gd name="connsiteY316" fmla="*/ 815833 h 6858000"/>
              <a:gd name="connsiteX317" fmla="*/ 10946604 w 14736763"/>
              <a:gd name="connsiteY317" fmla="*/ 795517 h 6858000"/>
              <a:gd name="connsiteX318" fmla="*/ 10948985 w 14736763"/>
              <a:gd name="connsiteY318" fmla="*/ 775836 h 6858000"/>
              <a:gd name="connsiteX319" fmla="*/ 10951762 w 14736763"/>
              <a:gd name="connsiteY319" fmla="*/ 755838 h 6858000"/>
              <a:gd name="connsiteX320" fmla="*/ 10955333 w 14736763"/>
              <a:gd name="connsiteY320" fmla="*/ 736157 h 6858000"/>
              <a:gd name="connsiteX321" fmla="*/ 10958508 w 14736763"/>
              <a:gd name="connsiteY321" fmla="*/ 716476 h 6858000"/>
              <a:gd name="connsiteX322" fmla="*/ 10962476 w 14736763"/>
              <a:gd name="connsiteY322" fmla="*/ 697113 h 6858000"/>
              <a:gd name="connsiteX323" fmla="*/ 10967237 w 14736763"/>
              <a:gd name="connsiteY323" fmla="*/ 677432 h 6858000"/>
              <a:gd name="connsiteX324" fmla="*/ 10971602 w 14736763"/>
              <a:gd name="connsiteY324" fmla="*/ 658068 h 6858000"/>
              <a:gd name="connsiteX325" fmla="*/ 10977157 w 14736763"/>
              <a:gd name="connsiteY325" fmla="*/ 639022 h 6858000"/>
              <a:gd name="connsiteX326" fmla="*/ 10982712 w 14736763"/>
              <a:gd name="connsiteY326" fmla="*/ 619976 h 6858000"/>
              <a:gd name="connsiteX327" fmla="*/ 10989061 w 14736763"/>
              <a:gd name="connsiteY327" fmla="*/ 600930 h 6858000"/>
              <a:gd name="connsiteX328" fmla="*/ 10995410 w 14736763"/>
              <a:gd name="connsiteY328" fmla="*/ 582201 h 6858000"/>
              <a:gd name="connsiteX329" fmla="*/ 11002552 w 14736763"/>
              <a:gd name="connsiteY329" fmla="*/ 563472 h 6858000"/>
              <a:gd name="connsiteX330" fmla="*/ 11010091 w 14736763"/>
              <a:gd name="connsiteY330" fmla="*/ 545061 h 6858000"/>
              <a:gd name="connsiteX331" fmla="*/ 11018424 w 14736763"/>
              <a:gd name="connsiteY331" fmla="*/ 526968 h 6858000"/>
              <a:gd name="connsiteX332" fmla="*/ 11027153 w 14736763"/>
              <a:gd name="connsiteY332" fmla="*/ 509191 h 6858000"/>
              <a:gd name="connsiteX333" fmla="*/ 11036676 w 14736763"/>
              <a:gd name="connsiteY333" fmla="*/ 491415 h 6858000"/>
              <a:gd name="connsiteX334" fmla="*/ 11046199 w 14736763"/>
              <a:gd name="connsiteY334" fmla="*/ 473638 h 6858000"/>
              <a:gd name="connsiteX335" fmla="*/ 11056913 w 14736763"/>
              <a:gd name="connsiteY335" fmla="*/ 456814 h 6858000"/>
              <a:gd name="connsiteX336" fmla="*/ 11068023 w 14736763"/>
              <a:gd name="connsiteY336" fmla="*/ 439673 h 6858000"/>
              <a:gd name="connsiteX337" fmla="*/ 11079927 w 14736763"/>
              <a:gd name="connsiteY337" fmla="*/ 423166 h 6858000"/>
              <a:gd name="connsiteX338" fmla="*/ 11092228 w 14736763"/>
              <a:gd name="connsiteY338" fmla="*/ 406660 h 6858000"/>
              <a:gd name="connsiteX339" fmla="*/ 11105719 w 14736763"/>
              <a:gd name="connsiteY339" fmla="*/ 390788 h 6858000"/>
              <a:gd name="connsiteX340" fmla="*/ 11119607 w 14736763"/>
              <a:gd name="connsiteY340" fmla="*/ 375234 h 6858000"/>
              <a:gd name="connsiteX341" fmla="*/ 11133891 w 14736763"/>
              <a:gd name="connsiteY341" fmla="*/ 359997 h 6858000"/>
              <a:gd name="connsiteX342" fmla="*/ 11149366 w 14736763"/>
              <a:gd name="connsiteY342" fmla="*/ 345077 h 6858000"/>
              <a:gd name="connsiteX343" fmla="*/ 11165635 w 14736763"/>
              <a:gd name="connsiteY343" fmla="*/ 330475 h 6858000"/>
              <a:gd name="connsiteX344" fmla="*/ 11182300 w 14736763"/>
              <a:gd name="connsiteY344" fmla="*/ 316191 h 6858000"/>
              <a:gd name="connsiteX345" fmla="*/ 11200156 w 14736763"/>
              <a:gd name="connsiteY345" fmla="*/ 302224 h 6858000"/>
              <a:gd name="connsiteX346" fmla="*/ 11218408 w 14736763"/>
              <a:gd name="connsiteY346" fmla="*/ 288891 h 6858000"/>
              <a:gd name="connsiteX347" fmla="*/ 11237851 w 14736763"/>
              <a:gd name="connsiteY347" fmla="*/ 275876 h 6858000"/>
              <a:gd name="connsiteX348" fmla="*/ 11258088 w 14736763"/>
              <a:gd name="connsiteY348" fmla="*/ 263496 h 6858000"/>
              <a:gd name="connsiteX349" fmla="*/ 11278721 w 14736763"/>
              <a:gd name="connsiteY349" fmla="*/ 251117 h 6858000"/>
              <a:gd name="connsiteX350" fmla="*/ 11300545 w 14736763"/>
              <a:gd name="connsiteY350" fmla="*/ 239689 h 6858000"/>
              <a:gd name="connsiteX351" fmla="*/ 11323559 w 14736763"/>
              <a:gd name="connsiteY351" fmla="*/ 228261 h 6858000"/>
              <a:gd name="connsiteX352" fmla="*/ 11347367 w 14736763"/>
              <a:gd name="connsiteY352" fmla="*/ 217786 h 6858000"/>
              <a:gd name="connsiteX353" fmla="*/ 11372365 w 14736763"/>
              <a:gd name="connsiteY353" fmla="*/ 207628 h 6858000"/>
              <a:gd name="connsiteX354" fmla="*/ 11397760 w 14736763"/>
              <a:gd name="connsiteY354" fmla="*/ 197787 h 6858000"/>
              <a:gd name="connsiteX355" fmla="*/ 11424345 w 14736763"/>
              <a:gd name="connsiteY355" fmla="*/ 188582 h 6858000"/>
              <a:gd name="connsiteX356" fmla="*/ 11451724 w 14736763"/>
              <a:gd name="connsiteY356" fmla="*/ 180011 h 6858000"/>
              <a:gd name="connsiteX357" fmla="*/ 11480293 w 14736763"/>
              <a:gd name="connsiteY357" fmla="*/ 172075 h 6858000"/>
              <a:gd name="connsiteX358" fmla="*/ 11509656 w 14736763"/>
              <a:gd name="connsiteY358" fmla="*/ 164457 h 6858000"/>
              <a:gd name="connsiteX359" fmla="*/ 11540606 w 14736763"/>
              <a:gd name="connsiteY359" fmla="*/ 157791 h 6858000"/>
              <a:gd name="connsiteX360" fmla="*/ 11572350 w 14736763"/>
              <a:gd name="connsiteY360" fmla="*/ 151442 h 6858000"/>
              <a:gd name="connsiteX361" fmla="*/ 11605284 w 14736763"/>
              <a:gd name="connsiteY361" fmla="*/ 145728 h 6858000"/>
              <a:gd name="connsiteX362" fmla="*/ 11639011 w 14736763"/>
              <a:gd name="connsiteY362" fmla="*/ 140649 h 6858000"/>
              <a:gd name="connsiteX363" fmla="*/ 11674326 w 14736763"/>
              <a:gd name="connsiteY363" fmla="*/ 136205 h 6858000"/>
              <a:gd name="connsiteX364" fmla="*/ 11710434 w 14736763"/>
              <a:gd name="connsiteY364" fmla="*/ 132396 h 6858000"/>
              <a:gd name="connsiteX365" fmla="*/ 11747733 w 14736763"/>
              <a:gd name="connsiteY365" fmla="*/ 129539 h 6858000"/>
              <a:gd name="connsiteX366" fmla="*/ 11785825 w 14736763"/>
              <a:gd name="connsiteY366" fmla="*/ 126682 h 6858000"/>
              <a:gd name="connsiteX367" fmla="*/ 11825902 w 14736763"/>
              <a:gd name="connsiteY367" fmla="*/ 125095 h 6858000"/>
              <a:gd name="connsiteX368" fmla="*/ 11866375 w 14736763"/>
              <a:gd name="connsiteY368" fmla="*/ 124143 h 6858000"/>
              <a:gd name="connsiteX369" fmla="*/ 0 w 14736763"/>
              <a:gd name="connsiteY369" fmla="*/ 0 h 6858000"/>
              <a:gd name="connsiteX370" fmla="*/ 8453438 w 14736763"/>
              <a:gd name="connsiteY370" fmla="*/ 0 h 6858000"/>
              <a:gd name="connsiteX371" fmla="*/ 8435975 w 14736763"/>
              <a:gd name="connsiteY371" fmla="*/ 24765 h 6858000"/>
              <a:gd name="connsiteX372" fmla="*/ 8419307 w 14736763"/>
              <a:gd name="connsiteY372" fmla="*/ 49848 h 6858000"/>
              <a:gd name="connsiteX373" fmla="*/ 8403035 w 14736763"/>
              <a:gd name="connsiteY373" fmla="*/ 75565 h 6858000"/>
              <a:gd name="connsiteX374" fmla="*/ 8387557 w 14736763"/>
              <a:gd name="connsiteY374" fmla="*/ 100965 h 6858000"/>
              <a:gd name="connsiteX375" fmla="*/ 8372079 w 14736763"/>
              <a:gd name="connsiteY375" fmla="*/ 127000 h 6858000"/>
              <a:gd name="connsiteX376" fmla="*/ 8357394 w 14736763"/>
              <a:gd name="connsiteY376" fmla="*/ 153353 h 6858000"/>
              <a:gd name="connsiteX377" fmla="*/ 8343504 w 14736763"/>
              <a:gd name="connsiteY377" fmla="*/ 179705 h 6858000"/>
              <a:gd name="connsiteX378" fmla="*/ 8330010 w 14736763"/>
              <a:gd name="connsiteY378" fmla="*/ 206375 h 6858000"/>
              <a:gd name="connsiteX379" fmla="*/ 8316913 w 14736763"/>
              <a:gd name="connsiteY379" fmla="*/ 233680 h 6858000"/>
              <a:gd name="connsiteX380" fmla="*/ 8304610 w 14736763"/>
              <a:gd name="connsiteY380" fmla="*/ 260668 h 6858000"/>
              <a:gd name="connsiteX381" fmla="*/ 8292704 w 14736763"/>
              <a:gd name="connsiteY381" fmla="*/ 288290 h 6858000"/>
              <a:gd name="connsiteX382" fmla="*/ 8281194 w 14736763"/>
              <a:gd name="connsiteY382" fmla="*/ 315913 h 6858000"/>
              <a:gd name="connsiteX383" fmla="*/ 8270479 w 14736763"/>
              <a:gd name="connsiteY383" fmla="*/ 344170 h 6858000"/>
              <a:gd name="connsiteX384" fmla="*/ 8260160 w 14736763"/>
              <a:gd name="connsiteY384" fmla="*/ 372110 h 6858000"/>
              <a:gd name="connsiteX385" fmla="*/ 8250238 w 14736763"/>
              <a:gd name="connsiteY385" fmla="*/ 400685 h 6858000"/>
              <a:gd name="connsiteX386" fmla="*/ 8241110 w 14736763"/>
              <a:gd name="connsiteY386" fmla="*/ 429578 h 6858000"/>
              <a:gd name="connsiteX387" fmla="*/ 8232379 w 14736763"/>
              <a:gd name="connsiteY387" fmla="*/ 458470 h 6858000"/>
              <a:gd name="connsiteX388" fmla="*/ 8224441 w 14736763"/>
              <a:gd name="connsiteY388" fmla="*/ 487680 h 6858000"/>
              <a:gd name="connsiteX389" fmla="*/ 8216901 w 14736763"/>
              <a:gd name="connsiteY389" fmla="*/ 517525 h 6858000"/>
              <a:gd name="connsiteX390" fmla="*/ 8209757 w 14736763"/>
              <a:gd name="connsiteY390" fmla="*/ 547370 h 6858000"/>
              <a:gd name="connsiteX391" fmla="*/ 8203407 w 14736763"/>
              <a:gd name="connsiteY391" fmla="*/ 577533 h 6858000"/>
              <a:gd name="connsiteX392" fmla="*/ 8197454 w 14736763"/>
              <a:gd name="connsiteY392" fmla="*/ 607695 h 6858000"/>
              <a:gd name="connsiteX393" fmla="*/ 8192294 w 14736763"/>
              <a:gd name="connsiteY393" fmla="*/ 638493 h 6858000"/>
              <a:gd name="connsiteX394" fmla="*/ 8187135 w 14736763"/>
              <a:gd name="connsiteY394" fmla="*/ 668973 h 6858000"/>
              <a:gd name="connsiteX395" fmla="*/ 8183166 w 14736763"/>
              <a:gd name="connsiteY395" fmla="*/ 700405 h 6858000"/>
              <a:gd name="connsiteX396" fmla="*/ 8179594 w 14736763"/>
              <a:gd name="connsiteY396" fmla="*/ 731520 h 6858000"/>
              <a:gd name="connsiteX397" fmla="*/ 8176816 w 14736763"/>
              <a:gd name="connsiteY397" fmla="*/ 763270 h 6858000"/>
              <a:gd name="connsiteX398" fmla="*/ 8174038 w 14736763"/>
              <a:gd name="connsiteY398" fmla="*/ 795020 h 6858000"/>
              <a:gd name="connsiteX399" fmla="*/ 8172054 w 14736763"/>
              <a:gd name="connsiteY399" fmla="*/ 827088 h 6858000"/>
              <a:gd name="connsiteX400" fmla="*/ 8170466 w 14736763"/>
              <a:gd name="connsiteY400" fmla="*/ 859473 h 6858000"/>
              <a:gd name="connsiteX401" fmla="*/ 8169673 w 14736763"/>
              <a:gd name="connsiteY401" fmla="*/ 891858 h 6858000"/>
              <a:gd name="connsiteX402" fmla="*/ 8169673 w 14736763"/>
              <a:gd name="connsiteY402" fmla="*/ 924878 h 6858000"/>
              <a:gd name="connsiteX403" fmla="*/ 8169673 w 14736763"/>
              <a:gd name="connsiteY403" fmla="*/ 3673158 h 6858000"/>
              <a:gd name="connsiteX404" fmla="*/ 8169673 w 14736763"/>
              <a:gd name="connsiteY404" fmla="*/ 3706813 h 6858000"/>
              <a:gd name="connsiteX405" fmla="*/ 8170069 w 14736763"/>
              <a:gd name="connsiteY405" fmla="*/ 3740150 h 6858000"/>
              <a:gd name="connsiteX406" fmla="*/ 8170863 w 14736763"/>
              <a:gd name="connsiteY406" fmla="*/ 3773488 h 6858000"/>
              <a:gd name="connsiteX407" fmla="*/ 8172054 w 14736763"/>
              <a:gd name="connsiteY407" fmla="*/ 3806190 h 6858000"/>
              <a:gd name="connsiteX408" fmla="*/ 8173244 w 14736763"/>
              <a:gd name="connsiteY408" fmla="*/ 3838893 h 6858000"/>
              <a:gd name="connsiteX409" fmla="*/ 8174832 w 14736763"/>
              <a:gd name="connsiteY409" fmla="*/ 3871595 h 6858000"/>
              <a:gd name="connsiteX410" fmla="*/ 8177213 w 14736763"/>
              <a:gd name="connsiteY410" fmla="*/ 3903980 h 6858000"/>
              <a:gd name="connsiteX411" fmla="*/ 8179594 w 14736763"/>
              <a:gd name="connsiteY411" fmla="*/ 3935730 h 6858000"/>
              <a:gd name="connsiteX412" fmla="*/ 8181976 w 14736763"/>
              <a:gd name="connsiteY412" fmla="*/ 3967480 h 6858000"/>
              <a:gd name="connsiteX413" fmla="*/ 8185151 w 14736763"/>
              <a:gd name="connsiteY413" fmla="*/ 3999230 h 6858000"/>
              <a:gd name="connsiteX414" fmla="*/ 8188723 w 14736763"/>
              <a:gd name="connsiteY414" fmla="*/ 4030345 h 6858000"/>
              <a:gd name="connsiteX415" fmla="*/ 8192294 w 14736763"/>
              <a:gd name="connsiteY415" fmla="*/ 4061143 h 6858000"/>
              <a:gd name="connsiteX416" fmla="*/ 8195866 w 14736763"/>
              <a:gd name="connsiteY416" fmla="*/ 4092258 h 6858000"/>
              <a:gd name="connsiteX417" fmla="*/ 8200629 w 14736763"/>
              <a:gd name="connsiteY417" fmla="*/ 4122738 h 6858000"/>
              <a:gd name="connsiteX418" fmla="*/ 8205391 w 14736763"/>
              <a:gd name="connsiteY418" fmla="*/ 4153218 h 6858000"/>
              <a:gd name="connsiteX419" fmla="*/ 8210154 w 14736763"/>
              <a:gd name="connsiteY419" fmla="*/ 4183380 h 6858000"/>
              <a:gd name="connsiteX420" fmla="*/ 8215710 w 14736763"/>
              <a:gd name="connsiteY420" fmla="*/ 4213225 h 6858000"/>
              <a:gd name="connsiteX421" fmla="*/ 8221266 w 14736763"/>
              <a:gd name="connsiteY421" fmla="*/ 4242753 h 6858000"/>
              <a:gd name="connsiteX422" fmla="*/ 8227616 w 14736763"/>
              <a:gd name="connsiteY422" fmla="*/ 4271963 h 6858000"/>
              <a:gd name="connsiteX423" fmla="*/ 8233966 w 14736763"/>
              <a:gd name="connsiteY423" fmla="*/ 4301173 h 6858000"/>
              <a:gd name="connsiteX424" fmla="*/ 8241110 w 14736763"/>
              <a:gd name="connsiteY424" fmla="*/ 4330065 h 6858000"/>
              <a:gd name="connsiteX425" fmla="*/ 8248254 w 14736763"/>
              <a:gd name="connsiteY425" fmla="*/ 4358640 h 6858000"/>
              <a:gd name="connsiteX426" fmla="*/ 8255794 w 14736763"/>
              <a:gd name="connsiteY426" fmla="*/ 4387215 h 6858000"/>
              <a:gd name="connsiteX427" fmla="*/ 8264129 w 14736763"/>
              <a:gd name="connsiteY427" fmla="*/ 4415473 h 6858000"/>
              <a:gd name="connsiteX428" fmla="*/ 8272463 w 14736763"/>
              <a:gd name="connsiteY428" fmla="*/ 4443413 h 6858000"/>
              <a:gd name="connsiteX429" fmla="*/ 8281194 w 14736763"/>
              <a:gd name="connsiteY429" fmla="*/ 4471353 h 6858000"/>
              <a:gd name="connsiteX430" fmla="*/ 8290323 w 14736763"/>
              <a:gd name="connsiteY430" fmla="*/ 4498658 h 6858000"/>
              <a:gd name="connsiteX431" fmla="*/ 8299848 w 14736763"/>
              <a:gd name="connsiteY431" fmla="*/ 4525963 h 6858000"/>
              <a:gd name="connsiteX432" fmla="*/ 8309769 w 14736763"/>
              <a:gd name="connsiteY432" fmla="*/ 4553268 h 6858000"/>
              <a:gd name="connsiteX433" fmla="*/ 8320485 w 14736763"/>
              <a:gd name="connsiteY433" fmla="*/ 4579620 h 6858000"/>
              <a:gd name="connsiteX434" fmla="*/ 8331201 w 14736763"/>
              <a:gd name="connsiteY434" fmla="*/ 4606290 h 6858000"/>
              <a:gd name="connsiteX435" fmla="*/ 8342313 w 14736763"/>
              <a:gd name="connsiteY435" fmla="*/ 4632643 h 6858000"/>
              <a:gd name="connsiteX436" fmla="*/ 8354219 w 14736763"/>
              <a:gd name="connsiteY436" fmla="*/ 4658678 h 6858000"/>
              <a:gd name="connsiteX437" fmla="*/ 8366126 w 14736763"/>
              <a:gd name="connsiteY437" fmla="*/ 4684395 h 6858000"/>
              <a:gd name="connsiteX438" fmla="*/ 8378429 w 14736763"/>
              <a:gd name="connsiteY438" fmla="*/ 4710113 h 6858000"/>
              <a:gd name="connsiteX439" fmla="*/ 8391525 w 14736763"/>
              <a:gd name="connsiteY439" fmla="*/ 4735513 h 6858000"/>
              <a:gd name="connsiteX440" fmla="*/ 8404622 w 14736763"/>
              <a:gd name="connsiteY440" fmla="*/ 4760595 h 6858000"/>
              <a:gd name="connsiteX441" fmla="*/ 8418513 w 14736763"/>
              <a:gd name="connsiteY441" fmla="*/ 4785360 h 6858000"/>
              <a:gd name="connsiteX442" fmla="*/ 8432800 w 14736763"/>
              <a:gd name="connsiteY442" fmla="*/ 4810125 h 6858000"/>
              <a:gd name="connsiteX443" fmla="*/ 8447485 w 14736763"/>
              <a:gd name="connsiteY443" fmla="*/ 4834573 h 6858000"/>
              <a:gd name="connsiteX444" fmla="*/ 8462169 w 14736763"/>
              <a:gd name="connsiteY444" fmla="*/ 4858703 h 6858000"/>
              <a:gd name="connsiteX445" fmla="*/ 8477647 w 14736763"/>
              <a:gd name="connsiteY445" fmla="*/ 4882515 h 6858000"/>
              <a:gd name="connsiteX446" fmla="*/ 8493919 w 14736763"/>
              <a:gd name="connsiteY446" fmla="*/ 4906328 h 6858000"/>
              <a:gd name="connsiteX447" fmla="*/ 8510191 w 14736763"/>
              <a:gd name="connsiteY447" fmla="*/ 4929823 h 6858000"/>
              <a:gd name="connsiteX448" fmla="*/ 8527257 w 14736763"/>
              <a:gd name="connsiteY448" fmla="*/ 4953000 h 6858000"/>
              <a:gd name="connsiteX449" fmla="*/ 8544322 w 14736763"/>
              <a:gd name="connsiteY449" fmla="*/ 4976178 h 6858000"/>
              <a:gd name="connsiteX450" fmla="*/ 8562182 w 14736763"/>
              <a:gd name="connsiteY450" fmla="*/ 4998720 h 6858000"/>
              <a:gd name="connsiteX451" fmla="*/ 8580438 w 14736763"/>
              <a:gd name="connsiteY451" fmla="*/ 5021263 h 6858000"/>
              <a:gd name="connsiteX452" fmla="*/ 8599488 w 14736763"/>
              <a:gd name="connsiteY452" fmla="*/ 5043488 h 6858000"/>
              <a:gd name="connsiteX453" fmla="*/ 8618538 w 14736763"/>
              <a:gd name="connsiteY453" fmla="*/ 5065395 h 6858000"/>
              <a:gd name="connsiteX454" fmla="*/ 8637985 w 14736763"/>
              <a:gd name="connsiteY454" fmla="*/ 5087303 h 6858000"/>
              <a:gd name="connsiteX455" fmla="*/ 8658225 w 14736763"/>
              <a:gd name="connsiteY455" fmla="*/ 5108893 h 6858000"/>
              <a:gd name="connsiteX456" fmla="*/ 8679260 w 14736763"/>
              <a:gd name="connsiteY456" fmla="*/ 5130165 h 6858000"/>
              <a:gd name="connsiteX457" fmla="*/ 8700294 w 14736763"/>
              <a:gd name="connsiteY457" fmla="*/ 5151120 h 6858000"/>
              <a:gd name="connsiteX458" fmla="*/ 8721725 w 14736763"/>
              <a:gd name="connsiteY458" fmla="*/ 5172075 h 6858000"/>
              <a:gd name="connsiteX459" fmla="*/ 8743950 w 14736763"/>
              <a:gd name="connsiteY459" fmla="*/ 5192713 h 6858000"/>
              <a:gd name="connsiteX460" fmla="*/ 8766572 w 14736763"/>
              <a:gd name="connsiteY460" fmla="*/ 5213033 h 6858000"/>
              <a:gd name="connsiteX461" fmla="*/ 8789591 w 14736763"/>
              <a:gd name="connsiteY461" fmla="*/ 5233035 h 6858000"/>
              <a:gd name="connsiteX462" fmla="*/ 8813404 w 14736763"/>
              <a:gd name="connsiteY462" fmla="*/ 5253038 h 6858000"/>
              <a:gd name="connsiteX463" fmla="*/ 8837613 w 14736763"/>
              <a:gd name="connsiteY463" fmla="*/ 5272723 h 6858000"/>
              <a:gd name="connsiteX464" fmla="*/ 8862616 w 14736763"/>
              <a:gd name="connsiteY464" fmla="*/ 5292090 h 6858000"/>
              <a:gd name="connsiteX465" fmla="*/ 8887619 w 14736763"/>
              <a:gd name="connsiteY465" fmla="*/ 5311140 h 6858000"/>
              <a:gd name="connsiteX466" fmla="*/ 8913416 w 14736763"/>
              <a:gd name="connsiteY466" fmla="*/ 5330190 h 6858000"/>
              <a:gd name="connsiteX467" fmla="*/ 8939213 w 14736763"/>
              <a:gd name="connsiteY467" fmla="*/ 5348923 h 6858000"/>
              <a:gd name="connsiteX468" fmla="*/ 6459936 w 14736763"/>
              <a:gd name="connsiteY468" fmla="*/ 6858000 h 6858000"/>
              <a:gd name="connsiteX469" fmla="*/ 0 w 14736763"/>
              <a:gd name="connsiteY4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4736763" h="6858000">
                <a:moveTo>
                  <a:pt x="14736763" y="5457825"/>
                </a:moveTo>
                <a:lnTo>
                  <a:pt x="14736763" y="6858000"/>
                </a:lnTo>
                <a:lnTo>
                  <a:pt x="9388475" y="6858000"/>
                </a:lnTo>
                <a:lnTo>
                  <a:pt x="10824079" y="5934710"/>
                </a:lnTo>
                <a:lnTo>
                  <a:pt x="10853847" y="5937885"/>
                </a:lnTo>
                <a:lnTo>
                  <a:pt x="10884011" y="5940743"/>
                </a:lnTo>
                <a:lnTo>
                  <a:pt x="10945135" y="5946458"/>
                </a:lnTo>
                <a:lnTo>
                  <a:pt x="11007052" y="5951855"/>
                </a:lnTo>
                <a:lnTo>
                  <a:pt x="11070160" y="5955983"/>
                </a:lnTo>
                <a:lnTo>
                  <a:pt x="11133664" y="5960110"/>
                </a:lnTo>
                <a:lnTo>
                  <a:pt x="11197963" y="5963603"/>
                </a:lnTo>
                <a:lnTo>
                  <a:pt x="11327354" y="5970905"/>
                </a:lnTo>
                <a:lnTo>
                  <a:pt x="11392446" y="5974080"/>
                </a:lnTo>
                <a:lnTo>
                  <a:pt x="11459920" y="5977255"/>
                </a:lnTo>
                <a:lnTo>
                  <a:pt x="11528187" y="5980113"/>
                </a:lnTo>
                <a:lnTo>
                  <a:pt x="11598439" y="5982970"/>
                </a:lnTo>
                <a:lnTo>
                  <a:pt x="11669485" y="5985510"/>
                </a:lnTo>
                <a:lnTo>
                  <a:pt x="11742516" y="5987098"/>
                </a:lnTo>
                <a:lnTo>
                  <a:pt x="11817134" y="5988368"/>
                </a:lnTo>
                <a:lnTo>
                  <a:pt x="11854840" y="5988368"/>
                </a:lnTo>
                <a:lnTo>
                  <a:pt x="11892942" y="5988685"/>
                </a:lnTo>
                <a:lnTo>
                  <a:pt x="11954860" y="5988368"/>
                </a:lnTo>
                <a:lnTo>
                  <a:pt x="12016380" y="5988050"/>
                </a:lnTo>
                <a:lnTo>
                  <a:pt x="12077106" y="5987415"/>
                </a:lnTo>
                <a:lnTo>
                  <a:pt x="12137039" y="5986780"/>
                </a:lnTo>
                <a:lnTo>
                  <a:pt x="12197368" y="5985510"/>
                </a:lnTo>
                <a:lnTo>
                  <a:pt x="12256110" y="5983923"/>
                </a:lnTo>
                <a:lnTo>
                  <a:pt x="12314455" y="5982335"/>
                </a:lnTo>
                <a:lnTo>
                  <a:pt x="12372403" y="5980113"/>
                </a:lnTo>
                <a:lnTo>
                  <a:pt x="12429954" y="5978208"/>
                </a:lnTo>
                <a:lnTo>
                  <a:pt x="12486315" y="5975668"/>
                </a:lnTo>
                <a:lnTo>
                  <a:pt x="12542278" y="5972810"/>
                </a:lnTo>
                <a:lnTo>
                  <a:pt x="12597845" y="5969635"/>
                </a:lnTo>
                <a:lnTo>
                  <a:pt x="12653015" y="5966778"/>
                </a:lnTo>
                <a:lnTo>
                  <a:pt x="12706994" y="5962968"/>
                </a:lnTo>
                <a:lnTo>
                  <a:pt x="12760973" y="5959158"/>
                </a:lnTo>
                <a:lnTo>
                  <a:pt x="12814555" y="5955030"/>
                </a:lnTo>
                <a:lnTo>
                  <a:pt x="12866946" y="5950903"/>
                </a:lnTo>
                <a:lnTo>
                  <a:pt x="12918941" y="5946140"/>
                </a:lnTo>
                <a:lnTo>
                  <a:pt x="12970538" y="5941378"/>
                </a:lnTo>
                <a:lnTo>
                  <a:pt x="13021342" y="5936298"/>
                </a:lnTo>
                <a:lnTo>
                  <a:pt x="13071749" y="5930900"/>
                </a:lnTo>
                <a:lnTo>
                  <a:pt x="13121759" y="5925503"/>
                </a:lnTo>
                <a:lnTo>
                  <a:pt x="13170975" y="5919470"/>
                </a:lnTo>
                <a:lnTo>
                  <a:pt x="13219397" y="5913438"/>
                </a:lnTo>
                <a:lnTo>
                  <a:pt x="13267820" y="5907088"/>
                </a:lnTo>
                <a:lnTo>
                  <a:pt x="13315448" y="5900420"/>
                </a:lnTo>
                <a:lnTo>
                  <a:pt x="13362680" y="5893435"/>
                </a:lnTo>
                <a:lnTo>
                  <a:pt x="13409118" y="5886450"/>
                </a:lnTo>
                <a:lnTo>
                  <a:pt x="13455159" y="5878830"/>
                </a:lnTo>
                <a:lnTo>
                  <a:pt x="13500405" y="5871210"/>
                </a:lnTo>
                <a:lnTo>
                  <a:pt x="13544859" y="5863273"/>
                </a:lnTo>
                <a:lnTo>
                  <a:pt x="13589312" y="5855018"/>
                </a:lnTo>
                <a:lnTo>
                  <a:pt x="13633369" y="5846763"/>
                </a:lnTo>
                <a:lnTo>
                  <a:pt x="13676631" y="5837873"/>
                </a:lnTo>
                <a:lnTo>
                  <a:pt x="13719100" y="5828983"/>
                </a:lnTo>
                <a:lnTo>
                  <a:pt x="13761569" y="5819775"/>
                </a:lnTo>
                <a:lnTo>
                  <a:pt x="13803640" y="5810250"/>
                </a:lnTo>
                <a:lnTo>
                  <a:pt x="13844522" y="5800408"/>
                </a:lnTo>
                <a:lnTo>
                  <a:pt x="13885403" y="5790565"/>
                </a:lnTo>
                <a:lnTo>
                  <a:pt x="13925094" y="5780405"/>
                </a:lnTo>
                <a:lnTo>
                  <a:pt x="13965181" y="5769928"/>
                </a:lnTo>
                <a:lnTo>
                  <a:pt x="14004077" y="5758815"/>
                </a:lnTo>
                <a:lnTo>
                  <a:pt x="14042180" y="5748020"/>
                </a:lnTo>
                <a:lnTo>
                  <a:pt x="14080680" y="5736908"/>
                </a:lnTo>
                <a:lnTo>
                  <a:pt x="14117989" y="5725160"/>
                </a:lnTo>
                <a:lnTo>
                  <a:pt x="14155298" y="5713413"/>
                </a:lnTo>
                <a:lnTo>
                  <a:pt x="14191416" y="5701665"/>
                </a:lnTo>
                <a:lnTo>
                  <a:pt x="14227535" y="5689283"/>
                </a:lnTo>
                <a:lnTo>
                  <a:pt x="14262859" y="5676583"/>
                </a:lnTo>
                <a:lnTo>
                  <a:pt x="14298184" y="5663883"/>
                </a:lnTo>
                <a:lnTo>
                  <a:pt x="14332714" y="5650865"/>
                </a:lnTo>
                <a:lnTo>
                  <a:pt x="14366451" y="5637213"/>
                </a:lnTo>
                <a:lnTo>
                  <a:pt x="14400188" y="5623878"/>
                </a:lnTo>
                <a:lnTo>
                  <a:pt x="14433131" y="5610225"/>
                </a:lnTo>
                <a:lnTo>
                  <a:pt x="14466074" y="5595938"/>
                </a:lnTo>
                <a:lnTo>
                  <a:pt x="14497826" y="5581650"/>
                </a:lnTo>
                <a:lnTo>
                  <a:pt x="14529182" y="5567045"/>
                </a:lnTo>
                <a:lnTo>
                  <a:pt x="14560537" y="5552123"/>
                </a:lnTo>
                <a:lnTo>
                  <a:pt x="14590702" y="5536883"/>
                </a:lnTo>
                <a:lnTo>
                  <a:pt x="14621264" y="5521643"/>
                </a:lnTo>
                <a:lnTo>
                  <a:pt x="14651031" y="5506085"/>
                </a:lnTo>
                <a:lnTo>
                  <a:pt x="14680005" y="5490528"/>
                </a:lnTo>
                <a:lnTo>
                  <a:pt x="14708979" y="5474018"/>
                </a:lnTo>
                <a:close/>
                <a:moveTo>
                  <a:pt x="11908832" y="123825"/>
                </a:moveTo>
                <a:lnTo>
                  <a:pt x="11949305" y="124143"/>
                </a:lnTo>
                <a:lnTo>
                  <a:pt x="11988984" y="125095"/>
                </a:lnTo>
                <a:lnTo>
                  <a:pt x="12027473" y="126682"/>
                </a:lnTo>
                <a:lnTo>
                  <a:pt x="12064772" y="129539"/>
                </a:lnTo>
                <a:lnTo>
                  <a:pt x="12100880" y="132396"/>
                </a:lnTo>
                <a:lnTo>
                  <a:pt x="12136195" y="136205"/>
                </a:lnTo>
                <a:lnTo>
                  <a:pt x="12170320" y="140649"/>
                </a:lnTo>
                <a:lnTo>
                  <a:pt x="12203650" y="145728"/>
                </a:lnTo>
                <a:lnTo>
                  <a:pt x="12236187" y="151442"/>
                </a:lnTo>
                <a:lnTo>
                  <a:pt x="12267137" y="157791"/>
                </a:lnTo>
                <a:lnTo>
                  <a:pt x="12297294" y="164457"/>
                </a:lnTo>
                <a:lnTo>
                  <a:pt x="12326657" y="172075"/>
                </a:lnTo>
                <a:lnTo>
                  <a:pt x="12354829" y="180011"/>
                </a:lnTo>
                <a:lnTo>
                  <a:pt x="12382208" y="188582"/>
                </a:lnTo>
                <a:lnTo>
                  <a:pt x="12408793" y="197787"/>
                </a:lnTo>
                <a:lnTo>
                  <a:pt x="12434585" y="207628"/>
                </a:lnTo>
                <a:lnTo>
                  <a:pt x="12459186" y="217786"/>
                </a:lnTo>
                <a:lnTo>
                  <a:pt x="12482994" y="228261"/>
                </a:lnTo>
                <a:lnTo>
                  <a:pt x="12506008" y="239689"/>
                </a:lnTo>
                <a:lnTo>
                  <a:pt x="12527832" y="251117"/>
                </a:lnTo>
                <a:lnTo>
                  <a:pt x="12549259" y="263496"/>
                </a:lnTo>
                <a:lnTo>
                  <a:pt x="12569892" y="275876"/>
                </a:lnTo>
                <a:lnTo>
                  <a:pt x="12589335" y="288891"/>
                </a:lnTo>
                <a:lnTo>
                  <a:pt x="12608381" y="302224"/>
                </a:lnTo>
                <a:lnTo>
                  <a:pt x="12626237" y="316191"/>
                </a:lnTo>
                <a:lnTo>
                  <a:pt x="12644093" y="330475"/>
                </a:lnTo>
                <a:lnTo>
                  <a:pt x="12660361" y="345077"/>
                </a:lnTo>
                <a:lnTo>
                  <a:pt x="12676630" y="359997"/>
                </a:lnTo>
                <a:lnTo>
                  <a:pt x="12691708" y="375234"/>
                </a:lnTo>
                <a:lnTo>
                  <a:pt x="12705993" y="390788"/>
                </a:lnTo>
                <a:lnTo>
                  <a:pt x="12720277" y="406660"/>
                </a:lnTo>
                <a:lnTo>
                  <a:pt x="12733372" y="423166"/>
                </a:lnTo>
                <a:lnTo>
                  <a:pt x="12746069" y="439673"/>
                </a:lnTo>
                <a:lnTo>
                  <a:pt x="12757973" y="456814"/>
                </a:lnTo>
                <a:lnTo>
                  <a:pt x="12769480" y="473638"/>
                </a:lnTo>
                <a:lnTo>
                  <a:pt x="12780193" y="491415"/>
                </a:lnTo>
                <a:lnTo>
                  <a:pt x="12790113" y="509191"/>
                </a:lnTo>
                <a:lnTo>
                  <a:pt x="12799636" y="526968"/>
                </a:lnTo>
                <a:lnTo>
                  <a:pt x="12808762" y="545061"/>
                </a:lnTo>
                <a:lnTo>
                  <a:pt x="12817095" y="563472"/>
                </a:lnTo>
                <a:lnTo>
                  <a:pt x="12825428" y="582201"/>
                </a:lnTo>
                <a:lnTo>
                  <a:pt x="12832570" y="600930"/>
                </a:lnTo>
                <a:lnTo>
                  <a:pt x="12839713" y="619976"/>
                </a:lnTo>
                <a:lnTo>
                  <a:pt x="12845664" y="639022"/>
                </a:lnTo>
                <a:lnTo>
                  <a:pt x="12852013" y="658068"/>
                </a:lnTo>
                <a:lnTo>
                  <a:pt x="12857568" y="677432"/>
                </a:lnTo>
                <a:lnTo>
                  <a:pt x="12862727" y="697113"/>
                </a:lnTo>
                <a:lnTo>
                  <a:pt x="12867488" y="716476"/>
                </a:lnTo>
                <a:lnTo>
                  <a:pt x="12871853" y="736157"/>
                </a:lnTo>
                <a:lnTo>
                  <a:pt x="12875821" y="755838"/>
                </a:lnTo>
                <a:lnTo>
                  <a:pt x="12878995" y="775836"/>
                </a:lnTo>
                <a:lnTo>
                  <a:pt x="12882169" y="795517"/>
                </a:lnTo>
                <a:lnTo>
                  <a:pt x="12885344" y="815833"/>
                </a:lnTo>
                <a:lnTo>
                  <a:pt x="12887725" y="835514"/>
                </a:lnTo>
                <a:lnTo>
                  <a:pt x="12890105" y="855513"/>
                </a:lnTo>
                <a:lnTo>
                  <a:pt x="12891693" y="875511"/>
                </a:lnTo>
                <a:lnTo>
                  <a:pt x="12893280" y="895510"/>
                </a:lnTo>
                <a:lnTo>
                  <a:pt x="12895264" y="915190"/>
                </a:lnTo>
                <a:lnTo>
                  <a:pt x="12896851" y="954870"/>
                </a:lnTo>
                <a:lnTo>
                  <a:pt x="12898041" y="994549"/>
                </a:lnTo>
                <a:lnTo>
                  <a:pt x="12898438" y="1033594"/>
                </a:lnTo>
                <a:lnTo>
                  <a:pt x="12898438" y="3808293"/>
                </a:lnTo>
                <a:lnTo>
                  <a:pt x="12898041" y="3845115"/>
                </a:lnTo>
                <a:lnTo>
                  <a:pt x="12896851" y="3882572"/>
                </a:lnTo>
                <a:lnTo>
                  <a:pt x="12894867" y="3921299"/>
                </a:lnTo>
                <a:lnTo>
                  <a:pt x="12893280" y="3941298"/>
                </a:lnTo>
                <a:lnTo>
                  <a:pt x="12891693" y="3960979"/>
                </a:lnTo>
                <a:lnTo>
                  <a:pt x="12889709" y="3980660"/>
                </a:lnTo>
                <a:lnTo>
                  <a:pt x="12887725" y="4000658"/>
                </a:lnTo>
                <a:lnTo>
                  <a:pt x="12885344" y="4020657"/>
                </a:lnTo>
                <a:lnTo>
                  <a:pt x="12882169" y="4040655"/>
                </a:lnTo>
                <a:lnTo>
                  <a:pt x="12878995" y="4060971"/>
                </a:lnTo>
                <a:lnTo>
                  <a:pt x="12875424" y="4081604"/>
                </a:lnTo>
                <a:lnTo>
                  <a:pt x="12871853" y="4101920"/>
                </a:lnTo>
                <a:lnTo>
                  <a:pt x="12867091" y="4121918"/>
                </a:lnTo>
                <a:lnTo>
                  <a:pt x="12862330" y="4142234"/>
                </a:lnTo>
                <a:lnTo>
                  <a:pt x="12857171" y="4162867"/>
                </a:lnTo>
                <a:lnTo>
                  <a:pt x="12851616" y="4183183"/>
                </a:lnTo>
                <a:lnTo>
                  <a:pt x="12845268" y="4203182"/>
                </a:lnTo>
                <a:lnTo>
                  <a:pt x="12838919" y="4223498"/>
                </a:lnTo>
                <a:lnTo>
                  <a:pt x="12831777" y="4243496"/>
                </a:lnTo>
                <a:lnTo>
                  <a:pt x="12824237" y="4263494"/>
                </a:lnTo>
                <a:lnTo>
                  <a:pt x="12816302" y="4283493"/>
                </a:lnTo>
                <a:lnTo>
                  <a:pt x="12807572" y="4303174"/>
                </a:lnTo>
                <a:lnTo>
                  <a:pt x="12798446" y="4322537"/>
                </a:lnTo>
                <a:lnTo>
                  <a:pt x="12788526" y="4341901"/>
                </a:lnTo>
                <a:lnTo>
                  <a:pt x="12778606" y="4360947"/>
                </a:lnTo>
                <a:lnTo>
                  <a:pt x="12767892" y="4379993"/>
                </a:lnTo>
                <a:lnTo>
                  <a:pt x="12756385" y="4398722"/>
                </a:lnTo>
                <a:lnTo>
                  <a:pt x="12744482" y="4416816"/>
                </a:lnTo>
                <a:lnTo>
                  <a:pt x="12731784" y="4435227"/>
                </a:lnTo>
                <a:lnTo>
                  <a:pt x="12717896" y="4453321"/>
                </a:lnTo>
                <a:lnTo>
                  <a:pt x="12704009" y="4470779"/>
                </a:lnTo>
                <a:lnTo>
                  <a:pt x="12689327" y="4487921"/>
                </a:lnTo>
                <a:lnTo>
                  <a:pt x="12673852" y="4505062"/>
                </a:lnTo>
                <a:lnTo>
                  <a:pt x="12657584" y="4521569"/>
                </a:lnTo>
                <a:lnTo>
                  <a:pt x="12640918" y="4538076"/>
                </a:lnTo>
                <a:lnTo>
                  <a:pt x="12623063" y="4553630"/>
                </a:lnTo>
                <a:lnTo>
                  <a:pt x="12604810" y="4569184"/>
                </a:lnTo>
                <a:lnTo>
                  <a:pt x="12585367" y="4584104"/>
                </a:lnTo>
                <a:lnTo>
                  <a:pt x="12565130" y="4598706"/>
                </a:lnTo>
                <a:lnTo>
                  <a:pt x="12544497" y="4612673"/>
                </a:lnTo>
                <a:lnTo>
                  <a:pt x="12523070" y="4626323"/>
                </a:lnTo>
                <a:lnTo>
                  <a:pt x="12511960" y="4632989"/>
                </a:lnTo>
                <a:lnTo>
                  <a:pt x="12500453" y="4639655"/>
                </a:lnTo>
                <a:lnTo>
                  <a:pt x="12488946" y="4646004"/>
                </a:lnTo>
                <a:lnTo>
                  <a:pt x="12477042" y="4652035"/>
                </a:lnTo>
                <a:lnTo>
                  <a:pt x="12465138" y="4658384"/>
                </a:lnTo>
                <a:lnTo>
                  <a:pt x="12453234" y="4664415"/>
                </a:lnTo>
                <a:lnTo>
                  <a:pt x="12440140" y="4670129"/>
                </a:lnTo>
                <a:lnTo>
                  <a:pt x="12427443" y="4675842"/>
                </a:lnTo>
                <a:lnTo>
                  <a:pt x="12414745" y="4681239"/>
                </a:lnTo>
                <a:lnTo>
                  <a:pt x="12401651" y="4686953"/>
                </a:lnTo>
                <a:lnTo>
                  <a:pt x="12388557" y="4692349"/>
                </a:lnTo>
                <a:lnTo>
                  <a:pt x="12375066" y="4697428"/>
                </a:lnTo>
                <a:lnTo>
                  <a:pt x="12361178" y="4702190"/>
                </a:lnTo>
                <a:lnTo>
                  <a:pt x="12346893" y="4706951"/>
                </a:lnTo>
                <a:lnTo>
                  <a:pt x="12332609" y="4711713"/>
                </a:lnTo>
                <a:lnTo>
                  <a:pt x="12318324" y="4716474"/>
                </a:lnTo>
                <a:lnTo>
                  <a:pt x="12303643" y="4720601"/>
                </a:lnTo>
                <a:lnTo>
                  <a:pt x="12288168" y="4725045"/>
                </a:lnTo>
                <a:lnTo>
                  <a:pt x="12273089" y="4728854"/>
                </a:lnTo>
                <a:lnTo>
                  <a:pt x="12257614" y="4732663"/>
                </a:lnTo>
                <a:lnTo>
                  <a:pt x="12241743" y="4736473"/>
                </a:lnTo>
                <a:lnTo>
                  <a:pt x="12225871" y="4739964"/>
                </a:lnTo>
                <a:lnTo>
                  <a:pt x="12209999" y="4743139"/>
                </a:lnTo>
                <a:lnTo>
                  <a:pt x="12192937" y="4746313"/>
                </a:lnTo>
                <a:lnTo>
                  <a:pt x="12176668" y="4749487"/>
                </a:lnTo>
                <a:lnTo>
                  <a:pt x="12159209" y="4752344"/>
                </a:lnTo>
                <a:lnTo>
                  <a:pt x="12142147" y="4754884"/>
                </a:lnTo>
                <a:lnTo>
                  <a:pt x="12124688" y="4757423"/>
                </a:lnTo>
                <a:lnTo>
                  <a:pt x="12106832" y="4759645"/>
                </a:lnTo>
                <a:lnTo>
                  <a:pt x="12088580" y="4761867"/>
                </a:lnTo>
                <a:lnTo>
                  <a:pt x="12070724" y="4763772"/>
                </a:lnTo>
                <a:lnTo>
                  <a:pt x="12051678" y="4765359"/>
                </a:lnTo>
                <a:lnTo>
                  <a:pt x="12032632" y="4766946"/>
                </a:lnTo>
                <a:lnTo>
                  <a:pt x="12013982" y="4768533"/>
                </a:lnTo>
                <a:lnTo>
                  <a:pt x="11994143" y="4769486"/>
                </a:lnTo>
                <a:lnTo>
                  <a:pt x="11974303" y="4770438"/>
                </a:lnTo>
                <a:lnTo>
                  <a:pt x="11954860" y="4771073"/>
                </a:lnTo>
                <a:lnTo>
                  <a:pt x="11934227" y="4771390"/>
                </a:lnTo>
                <a:lnTo>
                  <a:pt x="11913593" y="4771708"/>
                </a:lnTo>
                <a:lnTo>
                  <a:pt x="11892960" y="4772025"/>
                </a:lnTo>
                <a:lnTo>
                  <a:pt x="11872327" y="4771708"/>
                </a:lnTo>
                <a:lnTo>
                  <a:pt x="11851693" y="4771390"/>
                </a:lnTo>
                <a:lnTo>
                  <a:pt x="11831457" y="4771073"/>
                </a:lnTo>
                <a:lnTo>
                  <a:pt x="11811220" y="4770438"/>
                </a:lnTo>
                <a:lnTo>
                  <a:pt x="11791777" y="4769486"/>
                </a:lnTo>
                <a:lnTo>
                  <a:pt x="11772334" y="4768533"/>
                </a:lnTo>
                <a:lnTo>
                  <a:pt x="11753288" y="4766946"/>
                </a:lnTo>
                <a:lnTo>
                  <a:pt x="11734639" y="4765359"/>
                </a:lnTo>
                <a:lnTo>
                  <a:pt x="11715989" y="4763772"/>
                </a:lnTo>
                <a:lnTo>
                  <a:pt x="11698134" y="4761867"/>
                </a:lnTo>
                <a:lnTo>
                  <a:pt x="11679881" y="4759645"/>
                </a:lnTo>
                <a:lnTo>
                  <a:pt x="11662025" y="4757423"/>
                </a:lnTo>
                <a:lnTo>
                  <a:pt x="11644963" y="4754884"/>
                </a:lnTo>
                <a:lnTo>
                  <a:pt x="11628298" y="4752344"/>
                </a:lnTo>
                <a:lnTo>
                  <a:pt x="11611235" y="4749487"/>
                </a:lnTo>
                <a:lnTo>
                  <a:pt x="11594967" y="4746313"/>
                </a:lnTo>
                <a:lnTo>
                  <a:pt x="11578301" y="4743139"/>
                </a:lnTo>
                <a:lnTo>
                  <a:pt x="11562430" y="4739964"/>
                </a:lnTo>
                <a:lnTo>
                  <a:pt x="11546955" y="4736473"/>
                </a:lnTo>
                <a:lnTo>
                  <a:pt x="11531083" y="4732663"/>
                </a:lnTo>
                <a:lnTo>
                  <a:pt x="11516005" y="4728854"/>
                </a:lnTo>
                <a:lnTo>
                  <a:pt x="11501323" y="4725045"/>
                </a:lnTo>
                <a:lnTo>
                  <a:pt x="11486245" y="4720601"/>
                </a:lnTo>
                <a:lnTo>
                  <a:pt x="11471960" y="4716474"/>
                </a:lnTo>
                <a:lnTo>
                  <a:pt x="11457676" y="4711713"/>
                </a:lnTo>
                <a:lnTo>
                  <a:pt x="11443788" y="4706951"/>
                </a:lnTo>
                <a:lnTo>
                  <a:pt x="11430297" y="4702190"/>
                </a:lnTo>
                <a:lnTo>
                  <a:pt x="11416409" y="4697428"/>
                </a:lnTo>
                <a:lnTo>
                  <a:pt x="11403315" y="4692349"/>
                </a:lnTo>
                <a:lnTo>
                  <a:pt x="11390617" y="4686953"/>
                </a:lnTo>
                <a:lnTo>
                  <a:pt x="11377920" y="4681239"/>
                </a:lnTo>
                <a:lnTo>
                  <a:pt x="11365619" y="4675842"/>
                </a:lnTo>
                <a:lnTo>
                  <a:pt x="11353319" y="4670129"/>
                </a:lnTo>
                <a:lnTo>
                  <a:pt x="11341018" y="4664415"/>
                </a:lnTo>
                <a:lnTo>
                  <a:pt x="11329511" y="4658384"/>
                </a:lnTo>
                <a:lnTo>
                  <a:pt x="11318004" y="4652035"/>
                </a:lnTo>
                <a:lnTo>
                  <a:pt x="11306497" y="4646004"/>
                </a:lnTo>
                <a:lnTo>
                  <a:pt x="11295387" y="4639655"/>
                </a:lnTo>
                <a:lnTo>
                  <a:pt x="11284673" y="4632989"/>
                </a:lnTo>
                <a:lnTo>
                  <a:pt x="11273960" y="4626323"/>
                </a:lnTo>
                <a:lnTo>
                  <a:pt x="11263246" y="4619656"/>
                </a:lnTo>
                <a:lnTo>
                  <a:pt x="11252930" y="4612673"/>
                </a:lnTo>
                <a:lnTo>
                  <a:pt x="11233487" y="4598706"/>
                </a:lnTo>
                <a:lnTo>
                  <a:pt x="11214441" y="4584104"/>
                </a:lnTo>
                <a:lnTo>
                  <a:pt x="11196188" y="4569184"/>
                </a:lnTo>
                <a:lnTo>
                  <a:pt x="11178729" y="4553630"/>
                </a:lnTo>
                <a:lnTo>
                  <a:pt x="11162064" y="4538076"/>
                </a:lnTo>
                <a:lnTo>
                  <a:pt x="11146192" y="4521569"/>
                </a:lnTo>
                <a:lnTo>
                  <a:pt x="11131510" y="4505062"/>
                </a:lnTo>
                <a:lnTo>
                  <a:pt x="11117226" y="4487921"/>
                </a:lnTo>
                <a:lnTo>
                  <a:pt x="11102941" y="4470779"/>
                </a:lnTo>
                <a:lnTo>
                  <a:pt x="11090244" y="4453321"/>
                </a:lnTo>
                <a:lnTo>
                  <a:pt x="11077943" y="4435227"/>
                </a:lnTo>
                <a:lnTo>
                  <a:pt x="11066436" y="4416816"/>
                </a:lnTo>
                <a:lnTo>
                  <a:pt x="11055326" y="4398722"/>
                </a:lnTo>
                <a:lnTo>
                  <a:pt x="11044612" y="4379993"/>
                </a:lnTo>
                <a:lnTo>
                  <a:pt x="11035486" y="4360947"/>
                </a:lnTo>
                <a:lnTo>
                  <a:pt x="11025963" y="4341901"/>
                </a:lnTo>
                <a:lnTo>
                  <a:pt x="11017233" y="4322537"/>
                </a:lnTo>
                <a:lnTo>
                  <a:pt x="11009298" y="4303174"/>
                </a:lnTo>
                <a:lnTo>
                  <a:pt x="11001758" y="4283493"/>
                </a:lnTo>
                <a:lnTo>
                  <a:pt x="10994616" y="4263494"/>
                </a:lnTo>
                <a:lnTo>
                  <a:pt x="10987871" y="4243496"/>
                </a:lnTo>
                <a:lnTo>
                  <a:pt x="10982316" y="4223498"/>
                </a:lnTo>
                <a:lnTo>
                  <a:pt x="10976364" y="4203182"/>
                </a:lnTo>
                <a:lnTo>
                  <a:pt x="10971205" y="4183183"/>
                </a:lnTo>
                <a:lnTo>
                  <a:pt x="10966841" y="4162867"/>
                </a:lnTo>
                <a:lnTo>
                  <a:pt x="10962079" y="4142234"/>
                </a:lnTo>
                <a:lnTo>
                  <a:pt x="10958508" y="4121918"/>
                </a:lnTo>
                <a:lnTo>
                  <a:pt x="10954937" y="4101920"/>
                </a:lnTo>
                <a:lnTo>
                  <a:pt x="10951366" y="4081604"/>
                </a:lnTo>
                <a:lnTo>
                  <a:pt x="10948985" y="4060971"/>
                </a:lnTo>
                <a:lnTo>
                  <a:pt x="10946207" y="4040655"/>
                </a:lnTo>
                <a:lnTo>
                  <a:pt x="10944223" y="4020657"/>
                </a:lnTo>
                <a:lnTo>
                  <a:pt x="10942239" y="4000658"/>
                </a:lnTo>
                <a:lnTo>
                  <a:pt x="10940255" y="3980660"/>
                </a:lnTo>
                <a:lnTo>
                  <a:pt x="10939065" y="3960979"/>
                </a:lnTo>
                <a:lnTo>
                  <a:pt x="10936684" y="3921299"/>
                </a:lnTo>
                <a:lnTo>
                  <a:pt x="10935494" y="3882572"/>
                </a:lnTo>
                <a:lnTo>
                  <a:pt x="10934700" y="3845115"/>
                </a:lnTo>
                <a:lnTo>
                  <a:pt x="10934700" y="3808293"/>
                </a:lnTo>
                <a:lnTo>
                  <a:pt x="10934700" y="1033594"/>
                </a:lnTo>
                <a:lnTo>
                  <a:pt x="10934700" y="994549"/>
                </a:lnTo>
                <a:lnTo>
                  <a:pt x="10935494" y="954870"/>
                </a:lnTo>
                <a:lnTo>
                  <a:pt x="10937081" y="915190"/>
                </a:lnTo>
                <a:lnTo>
                  <a:pt x="10939065" y="875511"/>
                </a:lnTo>
                <a:lnTo>
                  <a:pt x="10940255" y="855513"/>
                </a:lnTo>
                <a:lnTo>
                  <a:pt x="10942239" y="835514"/>
                </a:lnTo>
                <a:lnTo>
                  <a:pt x="10944223" y="815833"/>
                </a:lnTo>
                <a:lnTo>
                  <a:pt x="10946604" y="795517"/>
                </a:lnTo>
                <a:lnTo>
                  <a:pt x="10948985" y="775836"/>
                </a:lnTo>
                <a:lnTo>
                  <a:pt x="10951762" y="755838"/>
                </a:lnTo>
                <a:lnTo>
                  <a:pt x="10955333" y="736157"/>
                </a:lnTo>
                <a:lnTo>
                  <a:pt x="10958508" y="716476"/>
                </a:lnTo>
                <a:lnTo>
                  <a:pt x="10962476" y="697113"/>
                </a:lnTo>
                <a:lnTo>
                  <a:pt x="10967237" y="677432"/>
                </a:lnTo>
                <a:lnTo>
                  <a:pt x="10971602" y="658068"/>
                </a:lnTo>
                <a:lnTo>
                  <a:pt x="10977157" y="639022"/>
                </a:lnTo>
                <a:lnTo>
                  <a:pt x="10982712" y="619976"/>
                </a:lnTo>
                <a:lnTo>
                  <a:pt x="10989061" y="600930"/>
                </a:lnTo>
                <a:lnTo>
                  <a:pt x="10995410" y="582201"/>
                </a:lnTo>
                <a:lnTo>
                  <a:pt x="11002552" y="563472"/>
                </a:lnTo>
                <a:lnTo>
                  <a:pt x="11010091" y="545061"/>
                </a:lnTo>
                <a:lnTo>
                  <a:pt x="11018424" y="526968"/>
                </a:lnTo>
                <a:lnTo>
                  <a:pt x="11027153" y="509191"/>
                </a:lnTo>
                <a:lnTo>
                  <a:pt x="11036676" y="491415"/>
                </a:lnTo>
                <a:lnTo>
                  <a:pt x="11046199" y="473638"/>
                </a:lnTo>
                <a:lnTo>
                  <a:pt x="11056913" y="456814"/>
                </a:lnTo>
                <a:lnTo>
                  <a:pt x="11068023" y="439673"/>
                </a:lnTo>
                <a:lnTo>
                  <a:pt x="11079927" y="423166"/>
                </a:lnTo>
                <a:lnTo>
                  <a:pt x="11092228" y="406660"/>
                </a:lnTo>
                <a:lnTo>
                  <a:pt x="11105719" y="390788"/>
                </a:lnTo>
                <a:lnTo>
                  <a:pt x="11119607" y="375234"/>
                </a:lnTo>
                <a:lnTo>
                  <a:pt x="11133891" y="359997"/>
                </a:lnTo>
                <a:lnTo>
                  <a:pt x="11149366" y="345077"/>
                </a:lnTo>
                <a:lnTo>
                  <a:pt x="11165635" y="330475"/>
                </a:lnTo>
                <a:lnTo>
                  <a:pt x="11182300" y="316191"/>
                </a:lnTo>
                <a:lnTo>
                  <a:pt x="11200156" y="302224"/>
                </a:lnTo>
                <a:lnTo>
                  <a:pt x="11218408" y="288891"/>
                </a:lnTo>
                <a:lnTo>
                  <a:pt x="11237851" y="275876"/>
                </a:lnTo>
                <a:lnTo>
                  <a:pt x="11258088" y="263496"/>
                </a:lnTo>
                <a:lnTo>
                  <a:pt x="11278721" y="251117"/>
                </a:lnTo>
                <a:lnTo>
                  <a:pt x="11300545" y="239689"/>
                </a:lnTo>
                <a:lnTo>
                  <a:pt x="11323559" y="228261"/>
                </a:lnTo>
                <a:lnTo>
                  <a:pt x="11347367" y="217786"/>
                </a:lnTo>
                <a:lnTo>
                  <a:pt x="11372365" y="207628"/>
                </a:lnTo>
                <a:lnTo>
                  <a:pt x="11397760" y="197787"/>
                </a:lnTo>
                <a:lnTo>
                  <a:pt x="11424345" y="188582"/>
                </a:lnTo>
                <a:lnTo>
                  <a:pt x="11451724" y="180011"/>
                </a:lnTo>
                <a:lnTo>
                  <a:pt x="11480293" y="172075"/>
                </a:lnTo>
                <a:lnTo>
                  <a:pt x="11509656" y="164457"/>
                </a:lnTo>
                <a:lnTo>
                  <a:pt x="11540606" y="157791"/>
                </a:lnTo>
                <a:lnTo>
                  <a:pt x="11572350" y="151442"/>
                </a:lnTo>
                <a:lnTo>
                  <a:pt x="11605284" y="145728"/>
                </a:lnTo>
                <a:lnTo>
                  <a:pt x="11639011" y="140649"/>
                </a:lnTo>
                <a:lnTo>
                  <a:pt x="11674326" y="136205"/>
                </a:lnTo>
                <a:lnTo>
                  <a:pt x="11710434" y="132396"/>
                </a:lnTo>
                <a:lnTo>
                  <a:pt x="11747733" y="129539"/>
                </a:lnTo>
                <a:lnTo>
                  <a:pt x="11785825" y="126682"/>
                </a:lnTo>
                <a:lnTo>
                  <a:pt x="11825902" y="125095"/>
                </a:lnTo>
                <a:lnTo>
                  <a:pt x="11866375" y="124143"/>
                </a:lnTo>
                <a:close/>
                <a:moveTo>
                  <a:pt x="0" y="0"/>
                </a:moveTo>
                <a:lnTo>
                  <a:pt x="8453438" y="0"/>
                </a:lnTo>
                <a:lnTo>
                  <a:pt x="8435975" y="24765"/>
                </a:lnTo>
                <a:lnTo>
                  <a:pt x="8419307" y="49848"/>
                </a:lnTo>
                <a:lnTo>
                  <a:pt x="8403035" y="75565"/>
                </a:lnTo>
                <a:lnTo>
                  <a:pt x="8387557" y="100965"/>
                </a:lnTo>
                <a:lnTo>
                  <a:pt x="8372079" y="127000"/>
                </a:lnTo>
                <a:lnTo>
                  <a:pt x="8357394" y="153353"/>
                </a:lnTo>
                <a:lnTo>
                  <a:pt x="8343504" y="179705"/>
                </a:lnTo>
                <a:lnTo>
                  <a:pt x="8330010" y="206375"/>
                </a:lnTo>
                <a:lnTo>
                  <a:pt x="8316913" y="233680"/>
                </a:lnTo>
                <a:lnTo>
                  <a:pt x="8304610" y="260668"/>
                </a:lnTo>
                <a:lnTo>
                  <a:pt x="8292704" y="288290"/>
                </a:lnTo>
                <a:lnTo>
                  <a:pt x="8281194" y="315913"/>
                </a:lnTo>
                <a:lnTo>
                  <a:pt x="8270479" y="344170"/>
                </a:lnTo>
                <a:lnTo>
                  <a:pt x="8260160" y="372110"/>
                </a:lnTo>
                <a:lnTo>
                  <a:pt x="8250238" y="400685"/>
                </a:lnTo>
                <a:lnTo>
                  <a:pt x="8241110" y="429578"/>
                </a:lnTo>
                <a:lnTo>
                  <a:pt x="8232379" y="458470"/>
                </a:lnTo>
                <a:lnTo>
                  <a:pt x="8224441" y="487680"/>
                </a:lnTo>
                <a:lnTo>
                  <a:pt x="8216901" y="517525"/>
                </a:lnTo>
                <a:lnTo>
                  <a:pt x="8209757" y="547370"/>
                </a:lnTo>
                <a:lnTo>
                  <a:pt x="8203407" y="577533"/>
                </a:lnTo>
                <a:lnTo>
                  <a:pt x="8197454" y="607695"/>
                </a:lnTo>
                <a:lnTo>
                  <a:pt x="8192294" y="638493"/>
                </a:lnTo>
                <a:lnTo>
                  <a:pt x="8187135" y="668973"/>
                </a:lnTo>
                <a:lnTo>
                  <a:pt x="8183166" y="700405"/>
                </a:lnTo>
                <a:lnTo>
                  <a:pt x="8179594" y="731520"/>
                </a:lnTo>
                <a:lnTo>
                  <a:pt x="8176816" y="763270"/>
                </a:lnTo>
                <a:lnTo>
                  <a:pt x="8174038" y="795020"/>
                </a:lnTo>
                <a:lnTo>
                  <a:pt x="8172054" y="827088"/>
                </a:lnTo>
                <a:lnTo>
                  <a:pt x="8170466" y="859473"/>
                </a:lnTo>
                <a:lnTo>
                  <a:pt x="8169673" y="891858"/>
                </a:lnTo>
                <a:lnTo>
                  <a:pt x="8169673" y="924878"/>
                </a:lnTo>
                <a:lnTo>
                  <a:pt x="8169673" y="3673158"/>
                </a:lnTo>
                <a:lnTo>
                  <a:pt x="8169673" y="3706813"/>
                </a:lnTo>
                <a:lnTo>
                  <a:pt x="8170069" y="3740150"/>
                </a:lnTo>
                <a:lnTo>
                  <a:pt x="8170863" y="3773488"/>
                </a:lnTo>
                <a:lnTo>
                  <a:pt x="8172054" y="3806190"/>
                </a:lnTo>
                <a:lnTo>
                  <a:pt x="8173244" y="3838893"/>
                </a:lnTo>
                <a:lnTo>
                  <a:pt x="8174832" y="3871595"/>
                </a:lnTo>
                <a:lnTo>
                  <a:pt x="8177213" y="3903980"/>
                </a:lnTo>
                <a:lnTo>
                  <a:pt x="8179594" y="3935730"/>
                </a:lnTo>
                <a:lnTo>
                  <a:pt x="8181976" y="3967480"/>
                </a:lnTo>
                <a:lnTo>
                  <a:pt x="8185151" y="3999230"/>
                </a:lnTo>
                <a:lnTo>
                  <a:pt x="8188723" y="4030345"/>
                </a:lnTo>
                <a:lnTo>
                  <a:pt x="8192294" y="4061143"/>
                </a:lnTo>
                <a:lnTo>
                  <a:pt x="8195866" y="4092258"/>
                </a:lnTo>
                <a:lnTo>
                  <a:pt x="8200629" y="4122738"/>
                </a:lnTo>
                <a:lnTo>
                  <a:pt x="8205391" y="4153218"/>
                </a:lnTo>
                <a:lnTo>
                  <a:pt x="8210154" y="4183380"/>
                </a:lnTo>
                <a:lnTo>
                  <a:pt x="8215710" y="4213225"/>
                </a:lnTo>
                <a:lnTo>
                  <a:pt x="8221266" y="4242753"/>
                </a:lnTo>
                <a:lnTo>
                  <a:pt x="8227616" y="4271963"/>
                </a:lnTo>
                <a:lnTo>
                  <a:pt x="8233966" y="4301173"/>
                </a:lnTo>
                <a:lnTo>
                  <a:pt x="8241110" y="4330065"/>
                </a:lnTo>
                <a:lnTo>
                  <a:pt x="8248254" y="4358640"/>
                </a:lnTo>
                <a:lnTo>
                  <a:pt x="8255794" y="4387215"/>
                </a:lnTo>
                <a:lnTo>
                  <a:pt x="8264129" y="4415473"/>
                </a:lnTo>
                <a:lnTo>
                  <a:pt x="8272463" y="4443413"/>
                </a:lnTo>
                <a:lnTo>
                  <a:pt x="8281194" y="4471353"/>
                </a:lnTo>
                <a:lnTo>
                  <a:pt x="8290323" y="4498658"/>
                </a:lnTo>
                <a:lnTo>
                  <a:pt x="8299848" y="4525963"/>
                </a:lnTo>
                <a:lnTo>
                  <a:pt x="8309769" y="4553268"/>
                </a:lnTo>
                <a:lnTo>
                  <a:pt x="8320485" y="4579620"/>
                </a:lnTo>
                <a:lnTo>
                  <a:pt x="8331201" y="4606290"/>
                </a:lnTo>
                <a:lnTo>
                  <a:pt x="8342313" y="4632643"/>
                </a:lnTo>
                <a:lnTo>
                  <a:pt x="8354219" y="4658678"/>
                </a:lnTo>
                <a:lnTo>
                  <a:pt x="8366126" y="4684395"/>
                </a:lnTo>
                <a:lnTo>
                  <a:pt x="8378429" y="4710113"/>
                </a:lnTo>
                <a:lnTo>
                  <a:pt x="8391525" y="4735513"/>
                </a:lnTo>
                <a:lnTo>
                  <a:pt x="8404622" y="4760595"/>
                </a:lnTo>
                <a:lnTo>
                  <a:pt x="8418513" y="4785360"/>
                </a:lnTo>
                <a:lnTo>
                  <a:pt x="8432800" y="4810125"/>
                </a:lnTo>
                <a:lnTo>
                  <a:pt x="8447485" y="4834573"/>
                </a:lnTo>
                <a:lnTo>
                  <a:pt x="8462169" y="4858703"/>
                </a:lnTo>
                <a:lnTo>
                  <a:pt x="8477647" y="4882515"/>
                </a:lnTo>
                <a:lnTo>
                  <a:pt x="8493919" y="4906328"/>
                </a:lnTo>
                <a:lnTo>
                  <a:pt x="8510191" y="4929823"/>
                </a:lnTo>
                <a:lnTo>
                  <a:pt x="8527257" y="4953000"/>
                </a:lnTo>
                <a:lnTo>
                  <a:pt x="8544322" y="4976178"/>
                </a:lnTo>
                <a:lnTo>
                  <a:pt x="8562182" y="4998720"/>
                </a:lnTo>
                <a:lnTo>
                  <a:pt x="8580438" y="5021263"/>
                </a:lnTo>
                <a:lnTo>
                  <a:pt x="8599488" y="5043488"/>
                </a:lnTo>
                <a:lnTo>
                  <a:pt x="8618538" y="5065395"/>
                </a:lnTo>
                <a:lnTo>
                  <a:pt x="8637985" y="5087303"/>
                </a:lnTo>
                <a:lnTo>
                  <a:pt x="8658225" y="5108893"/>
                </a:lnTo>
                <a:lnTo>
                  <a:pt x="8679260" y="5130165"/>
                </a:lnTo>
                <a:lnTo>
                  <a:pt x="8700294" y="5151120"/>
                </a:lnTo>
                <a:lnTo>
                  <a:pt x="8721725" y="5172075"/>
                </a:lnTo>
                <a:lnTo>
                  <a:pt x="8743950" y="5192713"/>
                </a:lnTo>
                <a:lnTo>
                  <a:pt x="8766572" y="5213033"/>
                </a:lnTo>
                <a:lnTo>
                  <a:pt x="8789591" y="5233035"/>
                </a:lnTo>
                <a:lnTo>
                  <a:pt x="8813404" y="5253038"/>
                </a:lnTo>
                <a:lnTo>
                  <a:pt x="8837613" y="5272723"/>
                </a:lnTo>
                <a:lnTo>
                  <a:pt x="8862616" y="5292090"/>
                </a:lnTo>
                <a:lnTo>
                  <a:pt x="8887619" y="5311140"/>
                </a:lnTo>
                <a:lnTo>
                  <a:pt x="8913416" y="5330190"/>
                </a:lnTo>
                <a:lnTo>
                  <a:pt x="8939213" y="5348923"/>
                </a:lnTo>
                <a:lnTo>
                  <a:pt x="6459936" y="6858000"/>
                </a:lnTo>
                <a:lnTo>
                  <a:pt x="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782034"/>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3401625"/>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3999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R">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73488BD-421A-4D1C-8834-F5AB9564F987}"/>
              </a:ext>
            </a:extLst>
          </p:cNvPr>
          <p:cNvSpPr>
            <a:spLocks/>
          </p:cNvSpPr>
          <p:nvPr userDrawn="1"/>
        </p:nvSpPr>
        <p:spPr bwMode="auto">
          <a:xfrm>
            <a:off x="2016125" y="0"/>
            <a:ext cx="10175875" cy="6858000"/>
          </a:xfrm>
          <a:custGeom>
            <a:avLst/>
            <a:gdLst>
              <a:gd name="connsiteX0" fmla="*/ 0 w 10175875"/>
              <a:gd name="connsiteY0" fmla="*/ 4683125 h 6858000"/>
              <a:gd name="connsiteX1" fmla="*/ 753798 w 10175875"/>
              <a:gd name="connsiteY1" fmla="*/ 4683125 h 6858000"/>
              <a:gd name="connsiteX2" fmla="*/ 778405 w 10175875"/>
              <a:gd name="connsiteY2" fmla="*/ 4684713 h 6858000"/>
              <a:gd name="connsiteX3" fmla="*/ 802746 w 10175875"/>
              <a:gd name="connsiteY3" fmla="*/ 4686566 h 6858000"/>
              <a:gd name="connsiteX4" fmla="*/ 826294 w 10175875"/>
              <a:gd name="connsiteY4" fmla="*/ 4688683 h 6858000"/>
              <a:gd name="connsiteX5" fmla="*/ 849577 w 10175875"/>
              <a:gd name="connsiteY5" fmla="*/ 4691065 h 6858000"/>
              <a:gd name="connsiteX6" fmla="*/ 872332 w 10175875"/>
              <a:gd name="connsiteY6" fmla="*/ 4693976 h 6858000"/>
              <a:gd name="connsiteX7" fmla="*/ 894821 w 10175875"/>
              <a:gd name="connsiteY7" fmla="*/ 4697152 h 6858000"/>
              <a:gd name="connsiteX8" fmla="*/ 916517 w 10175875"/>
              <a:gd name="connsiteY8" fmla="*/ 4700327 h 6858000"/>
              <a:gd name="connsiteX9" fmla="*/ 937684 w 10175875"/>
              <a:gd name="connsiteY9" fmla="*/ 4704562 h 6858000"/>
              <a:gd name="connsiteX10" fmla="*/ 958586 w 10175875"/>
              <a:gd name="connsiteY10" fmla="*/ 4708531 h 6858000"/>
              <a:gd name="connsiteX11" fmla="*/ 978694 w 10175875"/>
              <a:gd name="connsiteY11" fmla="*/ 4713295 h 6858000"/>
              <a:gd name="connsiteX12" fmla="*/ 998538 w 10175875"/>
              <a:gd name="connsiteY12" fmla="*/ 4718059 h 6858000"/>
              <a:gd name="connsiteX13" fmla="*/ 1018117 w 10175875"/>
              <a:gd name="connsiteY13" fmla="*/ 4723352 h 6858000"/>
              <a:gd name="connsiteX14" fmla="*/ 1037167 w 10175875"/>
              <a:gd name="connsiteY14" fmla="*/ 4728645 h 6858000"/>
              <a:gd name="connsiteX15" fmla="*/ 1055688 w 10175875"/>
              <a:gd name="connsiteY15" fmla="*/ 4734732 h 6858000"/>
              <a:gd name="connsiteX16" fmla="*/ 1073680 w 10175875"/>
              <a:gd name="connsiteY16" fmla="*/ 4740818 h 6858000"/>
              <a:gd name="connsiteX17" fmla="*/ 1091407 w 10175875"/>
              <a:gd name="connsiteY17" fmla="*/ 4747435 h 6858000"/>
              <a:gd name="connsiteX18" fmla="*/ 1108869 w 10175875"/>
              <a:gd name="connsiteY18" fmla="*/ 4754315 h 6858000"/>
              <a:gd name="connsiteX19" fmla="*/ 1125538 w 10175875"/>
              <a:gd name="connsiteY19" fmla="*/ 4761461 h 6858000"/>
              <a:gd name="connsiteX20" fmla="*/ 1141678 w 10175875"/>
              <a:gd name="connsiteY20" fmla="*/ 4768871 h 6858000"/>
              <a:gd name="connsiteX21" fmla="*/ 1157817 w 10175875"/>
              <a:gd name="connsiteY21" fmla="*/ 4776546 h 6858000"/>
              <a:gd name="connsiteX22" fmla="*/ 1173428 w 10175875"/>
              <a:gd name="connsiteY22" fmla="*/ 4784750 h 6858000"/>
              <a:gd name="connsiteX23" fmla="*/ 1188244 w 10175875"/>
              <a:gd name="connsiteY23" fmla="*/ 4793219 h 6858000"/>
              <a:gd name="connsiteX24" fmla="*/ 1203326 w 10175875"/>
              <a:gd name="connsiteY24" fmla="*/ 4801952 h 6858000"/>
              <a:gd name="connsiteX25" fmla="*/ 1217613 w 10175875"/>
              <a:gd name="connsiteY25" fmla="*/ 4810950 h 6858000"/>
              <a:gd name="connsiteX26" fmla="*/ 1231636 w 10175875"/>
              <a:gd name="connsiteY26" fmla="*/ 4820213 h 6858000"/>
              <a:gd name="connsiteX27" fmla="*/ 1245394 w 10175875"/>
              <a:gd name="connsiteY27" fmla="*/ 4830005 h 6858000"/>
              <a:gd name="connsiteX28" fmla="*/ 1258624 w 10175875"/>
              <a:gd name="connsiteY28" fmla="*/ 4839797 h 6858000"/>
              <a:gd name="connsiteX29" fmla="*/ 1271324 w 10175875"/>
              <a:gd name="connsiteY29" fmla="*/ 4850118 h 6858000"/>
              <a:gd name="connsiteX30" fmla="*/ 1283759 w 10175875"/>
              <a:gd name="connsiteY30" fmla="*/ 4860704 h 6858000"/>
              <a:gd name="connsiteX31" fmla="*/ 1295930 w 10175875"/>
              <a:gd name="connsiteY31" fmla="*/ 4871290 h 6858000"/>
              <a:gd name="connsiteX32" fmla="*/ 1307836 w 10175875"/>
              <a:gd name="connsiteY32" fmla="*/ 4882405 h 6858000"/>
              <a:gd name="connsiteX33" fmla="*/ 1319213 w 10175875"/>
              <a:gd name="connsiteY33" fmla="*/ 4893520 h 6858000"/>
              <a:gd name="connsiteX34" fmla="*/ 1330590 w 10175875"/>
              <a:gd name="connsiteY34" fmla="*/ 4905429 h 6858000"/>
              <a:gd name="connsiteX35" fmla="*/ 1341174 w 10175875"/>
              <a:gd name="connsiteY35" fmla="*/ 4917338 h 6858000"/>
              <a:gd name="connsiteX36" fmla="*/ 1351756 w 10175875"/>
              <a:gd name="connsiteY36" fmla="*/ 4929777 h 6858000"/>
              <a:gd name="connsiteX37" fmla="*/ 1361546 w 10175875"/>
              <a:gd name="connsiteY37" fmla="*/ 4942215 h 6858000"/>
              <a:gd name="connsiteX38" fmla="*/ 1371601 w 10175875"/>
              <a:gd name="connsiteY38" fmla="*/ 4954918 h 6858000"/>
              <a:gd name="connsiteX39" fmla="*/ 1380861 w 10175875"/>
              <a:gd name="connsiteY39" fmla="*/ 4967886 h 6858000"/>
              <a:gd name="connsiteX40" fmla="*/ 1390121 w 10175875"/>
              <a:gd name="connsiteY40" fmla="*/ 4981119 h 6858000"/>
              <a:gd name="connsiteX41" fmla="*/ 1398853 w 10175875"/>
              <a:gd name="connsiteY41" fmla="*/ 4994880 h 6858000"/>
              <a:gd name="connsiteX42" fmla="*/ 1407584 w 10175875"/>
              <a:gd name="connsiteY42" fmla="*/ 5008642 h 6858000"/>
              <a:gd name="connsiteX43" fmla="*/ 1415786 w 10175875"/>
              <a:gd name="connsiteY43" fmla="*/ 5022668 h 6858000"/>
              <a:gd name="connsiteX44" fmla="*/ 1423723 w 10175875"/>
              <a:gd name="connsiteY44" fmla="*/ 5036959 h 6858000"/>
              <a:gd name="connsiteX45" fmla="*/ 1431132 w 10175875"/>
              <a:gd name="connsiteY45" fmla="*/ 5051780 h 6858000"/>
              <a:gd name="connsiteX46" fmla="*/ 1438805 w 10175875"/>
              <a:gd name="connsiteY46" fmla="*/ 5066600 h 6858000"/>
              <a:gd name="connsiteX47" fmla="*/ 1445949 w 10175875"/>
              <a:gd name="connsiteY47" fmla="*/ 5081949 h 6858000"/>
              <a:gd name="connsiteX48" fmla="*/ 1452827 w 10175875"/>
              <a:gd name="connsiteY48" fmla="*/ 5097034 h 6858000"/>
              <a:gd name="connsiteX49" fmla="*/ 1459178 w 10175875"/>
              <a:gd name="connsiteY49" fmla="*/ 5112648 h 6858000"/>
              <a:gd name="connsiteX50" fmla="*/ 1465792 w 10175875"/>
              <a:gd name="connsiteY50" fmla="*/ 5128527 h 6858000"/>
              <a:gd name="connsiteX51" fmla="*/ 1471613 w 10175875"/>
              <a:gd name="connsiteY51" fmla="*/ 5144671 h 6858000"/>
              <a:gd name="connsiteX52" fmla="*/ 1477699 w 10175875"/>
              <a:gd name="connsiteY52" fmla="*/ 5161079 h 6858000"/>
              <a:gd name="connsiteX53" fmla="*/ 1483254 w 10175875"/>
              <a:gd name="connsiteY53" fmla="*/ 5177752 h 6858000"/>
              <a:gd name="connsiteX54" fmla="*/ 1488811 w 10175875"/>
              <a:gd name="connsiteY54" fmla="*/ 5194425 h 6858000"/>
              <a:gd name="connsiteX55" fmla="*/ 1493838 w 10175875"/>
              <a:gd name="connsiteY55" fmla="*/ 5211627 h 6858000"/>
              <a:gd name="connsiteX56" fmla="*/ 1498865 w 10175875"/>
              <a:gd name="connsiteY56" fmla="*/ 5229093 h 6858000"/>
              <a:gd name="connsiteX57" fmla="*/ 1503363 w 10175875"/>
              <a:gd name="connsiteY57" fmla="*/ 5246560 h 6858000"/>
              <a:gd name="connsiteX58" fmla="*/ 1507861 w 10175875"/>
              <a:gd name="connsiteY58" fmla="*/ 5264556 h 6858000"/>
              <a:gd name="connsiteX59" fmla="*/ 1512094 w 10175875"/>
              <a:gd name="connsiteY59" fmla="*/ 5282552 h 6858000"/>
              <a:gd name="connsiteX60" fmla="*/ 1516063 w 10175875"/>
              <a:gd name="connsiteY60" fmla="*/ 5300548 h 6858000"/>
              <a:gd name="connsiteX61" fmla="*/ 1520297 w 10175875"/>
              <a:gd name="connsiteY61" fmla="*/ 5318809 h 6858000"/>
              <a:gd name="connsiteX62" fmla="*/ 1524001 w 10175875"/>
              <a:gd name="connsiteY62" fmla="*/ 5337864 h 6858000"/>
              <a:gd name="connsiteX63" fmla="*/ 1527440 w 10175875"/>
              <a:gd name="connsiteY63" fmla="*/ 5356654 h 6858000"/>
              <a:gd name="connsiteX64" fmla="*/ 1530351 w 10175875"/>
              <a:gd name="connsiteY64" fmla="*/ 5375973 h 6858000"/>
              <a:gd name="connsiteX65" fmla="*/ 1533525 w 10175875"/>
              <a:gd name="connsiteY65" fmla="*/ 5395292 h 6858000"/>
              <a:gd name="connsiteX66" fmla="*/ 1539082 w 10175875"/>
              <a:gd name="connsiteY66" fmla="*/ 5432078 h 6858000"/>
              <a:gd name="connsiteX67" fmla="*/ 1544109 w 10175875"/>
              <a:gd name="connsiteY67" fmla="*/ 5469923 h 6858000"/>
              <a:gd name="connsiteX68" fmla="*/ 1548077 w 10175875"/>
              <a:gd name="connsiteY68" fmla="*/ 5508032 h 6858000"/>
              <a:gd name="connsiteX69" fmla="*/ 1552311 w 10175875"/>
              <a:gd name="connsiteY69" fmla="*/ 5547200 h 6858000"/>
              <a:gd name="connsiteX70" fmla="*/ 1555221 w 10175875"/>
              <a:gd name="connsiteY70" fmla="*/ 5586897 h 6858000"/>
              <a:gd name="connsiteX71" fmla="*/ 1558396 w 10175875"/>
              <a:gd name="connsiteY71" fmla="*/ 5627124 h 6858000"/>
              <a:gd name="connsiteX72" fmla="*/ 1561042 w 10175875"/>
              <a:gd name="connsiteY72" fmla="*/ 5668409 h 6858000"/>
              <a:gd name="connsiteX73" fmla="*/ 1562894 w 10175875"/>
              <a:gd name="connsiteY73" fmla="*/ 5710223 h 6858000"/>
              <a:gd name="connsiteX74" fmla="*/ 1564747 w 10175875"/>
              <a:gd name="connsiteY74" fmla="*/ 5752567 h 6858000"/>
              <a:gd name="connsiteX75" fmla="*/ 1565804 w 10175875"/>
              <a:gd name="connsiteY75" fmla="*/ 5795440 h 6858000"/>
              <a:gd name="connsiteX76" fmla="*/ 1567127 w 10175875"/>
              <a:gd name="connsiteY76" fmla="*/ 5838842 h 6858000"/>
              <a:gd name="connsiteX77" fmla="*/ 1568186 w 10175875"/>
              <a:gd name="connsiteY77" fmla="*/ 5883038 h 6858000"/>
              <a:gd name="connsiteX78" fmla="*/ 1568715 w 10175875"/>
              <a:gd name="connsiteY78" fmla="*/ 5927763 h 6858000"/>
              <a:gd name="connsiteX79" fmla="*/ 1568980 w 10175875"/>
              <a:gd name="connsiteY79" fmla="*/ 5973018 h 6858000"/>
              <a:gd name="connsiteX80" fmla="*/ 1569244 w 10175875"/>
              <a:gd name="connsiteY80" fmla="*/ 6064586 h 6858000"/>
              <a:gd name="connsiteX81" fmla="*/ 1569244 w 10175875"/>
              <a:gd name="connsiteY81" fmla="*/ 6158272 h 6858000"/>
              <a:gd name="connsiteX82" fmla="*/ 1569244 w 10175875"/>
              <a:gd name="connsiteY82" fmla="*/ 6254074 h 6858000"/>
              <a:gd name="connsiteX83" fmla="*/ 1569244 w 10175875"/>
              <a:gd name="connsiteY83" fmla="*/ 6351200 h 6858000"/>
              <a:gd name="connsiteX84" fmla="*/ 1569773 w 10175875"/>
              <a:gd name="connsiteY84" fmla="*/ 6450178 h 6858000"/>
              <a:gd name="connsiteX85" fmla="*/ 1570038 w 10175875"/>
              <a:gd name="connsiteY85" fmla="*/ 6499932 h 6858000"/>
              <a:gd name="connsiteX86" fmla="*/ 1570567 w 10175875"/>
              <a:gd name="connsiteY86" fmla="*/ 6550215 h 6858000"/>
              <a:gd name="connsiteX87" fmla="*/ 1571626 w 10175875"/>
              <a:gd name="connsiteY87" fmla="*/ 6601027 h 6858000"/>
              <a:gd name="connsiteX88" fmla="*/ 1572419 w 10175875"/>
              <a:gd name="connsiteY88" fmla="*/ 6651840 h 6858000"/>
              <a:gd name="connsiteX89" fmla="*/ 1573742 w 10175875"/>
              <a:gd name="connsiteY89" fmla="*/ 6703181 h 6858000"/>
              <a:gd name="connsiteX90" fmla="*/ 1575330 w 10175875"/>
              <a:gd name="connsiteY90" fmla="*/ 6754523 h 6858000"/>
              <a:gd name="connsiteX91" fmla="*/ 1577447 w 10175875"/>
              <a:gd name="connsiteY91" fmla="*/ 6806129 h 6858000"/>
              <a:gd name="connsiteX92" fmla="*/ 1579563 w 10175875"/>
              <a:gd name="connsiteY92" fmla="*/ 6858000 h 6858000"/>
              <a:gd name="connsiteX93" fmla="*/ 0 w 10175875"/>
              <a:gd name="connsiteY93" fmla="*/ 6858000 h 6858000"/>
              <a:gd name="connsiteX94" fmla="*/ 297657 w 10175875"/>
              <a:gd name="connsiteY94" fmla="*/ 1806575 h 6858000"/>
              <a:gd name="connsiteX95" fmla="*/ 343959 w 10175875"/>
              <a:gd name="connsiteY95" fmla="*/ 1806575 h 6858000"/>
              <a:gd name="connsiteX96" fmla="*/ 389732 w 10175875"/>
              <a:gd name="connsiteY96" fmla="*/ 1807104 h 6858000"/>
              <a:gd name="connsiteX97" fmla="*/ 434182 w 10175875"/>
              <a:gd name="connsiteY97" fmla="*/ 1807369 h 6858000"/>
              <a:gd name="connsiteX98" fmla="*/ 478102 w 10175875"/>
              <a:gd name="connsiteY98" fmla="*/ 1807898 h 6858000"/>
              <a:gd name="connsiteX99" fmla="*/ 520700 w 10175875"/>
              <a:gd name="connsiteY99" fmla="*/ 1808956 h 6858000"/>
              <a:gd name="connsiteX100" fmla="*/ 562505 w 10175875"/>
              <a:gd name="connsiteY100" fmla="*/ 1810014 h 6858000"/>
              <a:gd name="connsiteX101" fmla="*/ 603780 w 10175875"/>
              <a:gd name="connsiteY101" fmla="*/ 1811601 h 6858000"/>
              <a:gd name="connsiteX102" fmla="*/ 643732 w 10175875"/>
              <a:gd name="connsiteY102" fmla="*/ 1813188 h 6858000"/>
              <a:gd name="connsiteX103" fmla="*/ 682890 w 10175875"/>
              <a:gd name="connsiteY103" fmla="*/ 1815304 h 6858000"/>
              <a:gd name="connsiteX104" fmla="*/ 721255 w 10175875"/>
              <a:gd name="connsiteY104" fmla="*/ 1817684 h 6858000"/>
              <a:gd name="connsiteX105" fmla="*/ 758826 w 10175875"/>
              <a:gd name="connsiteY105" fmla="*/ 1820329 h 6858000"/>
              <a:gd name="connsiteX106" fmla="*/ 795602 w 10175875"/>
              <a:gd name="connsiteY106" fmla="*/ 1823239 h 6858000"/>
              <a:gd name="connsiteX107" fmla="*/ 831321 w 10175875"/>
              <a:gd name="connsiteY107" fmla="*/ 1826677 h 6858000"/>
              <a:gd name="connsiteX108" fmla="*/ 866246 w 10175875"/>
              <a:gd name="connsiteY108" fmla="*/ 1830645 h 6858000"/>
              <a:gd name="connsiteX109" fmla="*/ 900113 w 10175875"/>
              <a:gd name="connsiteY109" fmla="*/ 1834612 h 6858000"/>
              <a:gd name="connsiteX110" fmla="*/ 933450 w 10175875"/>
              <a:gd name="connsiteY110" fmla="*/ 1839373 h 6858000"/>
              <a:gd name="connsiteX111" fmla="*/ 965730 w 10175875"/>
              <a:gd name="connsiteY111" fmla="*/ 1844399 h 6858000"/>
              <a:gd name="connsiteX112" fmla="*/ 997215 w 10175875"/>
              <a:gd name="connsiteY112" fmla="*/ 1849953 h 6858000"/>
              <a:gd name="connsiteX113" fmla="*/ 1027642 w 10175875"/>
              <a:gd name="connsiteY113" fmla="*/ 1855772 h 6858000"/>
              <a:gd name="connsiteX114" fmla="*/ 1057540 w 10175875"/>
              <a:gd name="connsiteY114" fmla="*/ 1862385 h 6858000"/>
              <a:gd name="connsiteX115" fmla="*/ 1086380 w 10175875"/>
              <a:gd name="connsiteY115" fmla="*/ 1869262 h 6858000"/>
              <a:gd name="connsiteX116" fmla="*/ 1114425 w 10175875"/>
              <a:gd name="connsiteY116" fmla="*/ 1876932 h 6858000"/>
              <a:gd name="connsiteX117" fmla="*/ 1128449 w 10175875"/>
              <a:gd name="connsiteY117" fmla="*/ 1880635 h 6858000"/>
              <a:gd name="connsiteX118" fmla="*/ 1141678 w 10175875"/>
              <a:gd name="connsiteY118" fmla="*/ 1884867 h 6858000"/>
              <a:gd name="connsiteX119" fmla="*/ 1155171 w 10175875"/>
              <a:gd name="connsiteY119" fmla="*/ 1889099 h 6858000"/>
              <a:gd name="connsiteX120" fmla="*/ 1168136 w 10175875"/>
              <a:gd name="connsiteY120" fmla="*/ 1893331 h 6858000"/>
              <a:gd name="connsiteX121" fmla="*/ 1180836 w 10175875"/>
              <a:gd name="connsiteY121" fmla="*/ 1897827 h 6858000"/>
              <a:gd name="connsiteX122" fmla="*/ 1193536 w 10175875"/>
              <a:gd name="connsiteY122" fmla="*/ 1902588 h 6858000"/>
              <a:gd name="connsiteX123" fmla="*/ 1205971 w 10175875"/>
              <a:gd name="connsiteY123" fmla="*/ 1907349 h 6858000"/>
              <a:gd name="connsiteX124" fmla="*/ 1218407 w 10175875"/>
              <a:gd name="connsiteY124" fmla="*/ 1912375 h 6858000"/>
              <a:gd name="connsiteX125" fmla="*/ 1230578 w 10175875"/>
              <a:gd name="connsiteY125" fmla="*/ 1917400 h 6858000"/>
              <a:gd name="connsiteX126" fmla="*/ 1242484 w 10175875"/>
              <a:gd name="connsiteY126" fmla="*/ 1922690 h 6858000"/>
              <a:gd name="connsiteX127" fmla="*/ 1254390 w 10175875"/>
              <a:gd name="connsiteY127" fmla="*/ 1927980 h 6858000"/>
              <a:gd name="connsiteX128" fmla="*/ 1265503 w 10175875"/>
              <a:gd name="connsiteY128" fmla="*/ 1933535 h 6858000"/>
              <a:gd name="connsiteX129" fmla="*/ 1276880 w 10175875"/>
              <a:gd name="connsiteY129" fmla="*/ 1939089 h 6858000"/>
              <a:gd name="connsiteX130" fmla="*/ 1287992 w 10175875"/>
              <a:gd name="connsiteY130" fmla="*/ 1945173 h 6858000"/>
              <a:gd name="connsiteX131" fmla="*/ 1298840 w 10175875"/>
              <a:gd name="connsiteY131" fmla="*/ 1951256 h 6858000"/>
              <a:gd name="connsiteX132" fmla="*/ 1309688 w 10175875"/>
              <a:gd name="connsiteY132" fmla="*/ 1957604 h 6858000"/>
              <a:gd name="connsiteX133" fmla="*/ 1320006 w 10175875"/>
              <a:gd name="connsiteY133" fmla="*/ 1963688 h 6858000"/>
              <a:gd name="connsiteX134" fmla="*/ 1330061 w 10175875"/>
              <a:gd name="connsiteY134" fmla="*/ 1970300 h 6858000"/>
              <a:gd name="connsiteX135" fmla="*/ 1340115 w 10175875"/>
              <a:gd name="connsiteY135" fmla="*/ 1977177 h 6858000"/>
              <a:gd name="connsiteX136" fmla="*/ 1350169 w 10175875"/>
              <a:gd name="connsiteY136" fmla="*/ 1984054 h 6858000"/>
              <a:gd name="connsiteX137" fmla="*/ 1359694 w 10175875"/>
              <a:gd name="connsiteY137" fmla="*/ 1990667 h 6858000"/>
              <a:gd name="connsiteX138" fmla="*/ 1369484 w 10175875"/>
              <a:gd name="connsiteY138" fmla="*/ 1998337 h 6858000"/>
              <a:gd name="connsiteX139" fmla="*/ 1378480 w 10175875"/>
              <a:gd name="connsiteY139" fmla="*/ 2005743 h 6858000"/>
              <a:gd name="connsiteX140" fmla="*/ 1387740 w 10175875"/>
              <a:gd name="connsiteY140" fmla="*/ 2013149 h 6858000"/>
              <a:gd name="connsiteX141" fmla="*/ 1396471 w 10175875"/>
              <a:gd name="connsiteY141" fmla="*/ 2020820 h 6858000"/>
              <a:gd name="connsiteX142" fmla="*/ 1405202 w 10175875"/>
              <a:gd name="connsiteY142" fmla="*/ 2028755 h 6858000"/>
              <a:gd name="connsiteX143" fmla="*/ 1413405 w 10175875"/>
              <a:gd name="connsiteY143" fmla="*/ 2037218 h 6858000"/>
              <a:gd name="connsiteX144" fmla="*/ 1421872 w 10175875"/>
              <a:gd name="connsiteY144" fmla="*/ 2045153 h 6858000"/>
              <a:gd name="connsiteX145" fmla="*/ 1430074 w 10175875"/>
              <a:gd name="connsiteY145" fmla="*/ 2053882 h 6858000"/>
              <a:gd name="connsiteX146" fmla="*/ 1437747 w 10175875"/>
              <a:gd name="connsiteY146" fmla="*/ 2062610 h 6858000"/>
              <a:gd name="connsiteX147" fmla="*/ 1445684 w 10175875"/>
              <a:gd name="connsiteY147" fmla="*/ 2071603 h 6858000"/>
              <a:gd name="connsiteX148" fmla="*/ 1453092 w 10175875"/>
              <a:gd name="connsiteY148" fmla="*/ 2080596 h 6858000"/>
              <a:gd name="connsiteX149" fmla="*/ 1460501 w 10175875"/>
              <a:gd name="connsiteY149" fmla="*/ 2089854 h 6858000"/>
              <a:gd name="connsiteX150" fmla="*/ 1467379 w 10175875"/>
              <a:gd name="connsiteY150" fmla="*/ 2099376 h 6858000"/>
              <a:gd name="connsiteX151" fmla="*/ 1474523 w 10175875"/>
              <a:gd name="connsiteY151" fmla="*/ 2108898 h 6858000"/>
              <a:gd name="connsiteX152" fmla="*/ 1481138 w 10175875"/>
              <a:gd name="connsiteY152" fmla="*/ 2118949 h 6858000"/>
              <a:gd name="connsiteX153" fmla="*/ 1487488 w 10175875"/>
              <a:gd name="connsiteY153" fmla="*/ 2129264 h 6858000"/>
              <a:gd name="connsiteX154" fmla="*/ 1494103 w 10175875"/>
              <a:gd name="connsiteY154" fmla="*/ 2139315 h 6858000"/>
              <a:gd name="connsiteX155" fmla="*/ 1500188 w 10175875"/>
              <a:gd name="connsiteY155" fmla="*/ 2149895 h 6858000"/>
              <a:gd name="connsiteX156" fmla="*/ 1506273 w 10175875"/>
              <a:gd name="connsiteY156" fmla="*/ 2160739 h 6858000"/>
              <a:gd name="connsiteX157" fmla="*/ 1511830 w 10175875"/>
              <a:gd name="connsiteY157" fmla="*/ 2171848 h 6858000"/>
              <a:gd name="connsiteX158" fmla="*/ 1517386 w 10175875"/>
              <a:gd name="connsiteY158" fmla="*/ 2182957 h 6858000"/>
              <a:gd name="connsiteX159" fmla="*/ 1522942 w 10175875"/>
              <a:gd name="connsiteY159" fmla="*/ 2194331 h 6858000"/>
              <a:gd name="connsiteX160" fmla="*/ 1527969 w 10175875"/>
              <a:gd name="connsiteY160" fmla="*/ 2205969 h 6858000"/>
              <a:gd name="connsiteX161" fmla="*/ 1532997 w 10175875"/>
              <a:gd name="connsiteY161" fmla="*/ 2217871 h 6858000"/>
              <a:gd name="connsiteX162" fmla="*/ 1538023 w 10175875"/>
              <a:gd name="connsiteY162" fmla="*/ 2229774 h 6858000"/>
              <a:gd name="connsiteX163" fmla="*/ 1542521 w 10175875"/>
              <a:gd name="connsiteY163" fmla="*/ 2241941 h 6858000"/>
              <a:gd name="connsiteX164" fmla="*/ 1547019 w 10175875"/>
              <a:gd name="connsiteY164" fmla="*/ 2254637 h 6858000"/>
              <a:gd name="connsiteX165" fmla="*/ 1551252 w 10175875"/>
              <a:gd name="connsiteY165" fmla="*/ 2267597 h 6858000"/>
              <a:gd name="connsiteX166" fmla="*/ 1555221 w 10175875"/>
              <a:gd name="connsiteY166" fmla="*/ 2280558 h 6858000"/>
              <a:gd name="connsiteX167" fmla="*/ 1559190 w 10175875"/>
              <a:gd name="connsiteY167" fmla="*/ 2293518 h 6858000"/>
              <a:gd name="connsiteX168" fmla="*/ 1562894 w 10175875"/>
              <a:gd name="connsiteY168" fmla="*/ 2307007 h 6858000"/>
              <a:gd name="connsiteX169" fmla="*/ 1566599 w 10175875"/>
              <a:gd name="connsiteY169" fmla="*/ 2320761 h 6858000"/>
              <a:gd name="connsiteX170" fmla="*/ 1569773 w 10175875"/>
              <a:gd name="connsiteY170" fmla="*/ 2334780 h 6858000"/>
              <a:gd name="connsiteX171" fmla="*/ 1572684 w 10175875"/>
              <a:gd name="connsiteY171" fmla="*/ 2349063 h 6858000"/>
              <a:gd name="connsiteX172" fmla="*/ 1575859 w 10175875"/>
              <a:gd name="connsiteY172" fmla="*/ 2363346 h 6858000"/>
              <a:gd name="connsiteX173" fmla="*/ 1578769 w 10175875"/>
              <a:gd name="connsiteY173" fmla="*/ 2378158 h 6858000"/>
              <a:gd name="connsiteX174" fmla="*/ 1581151 w 10175875"/>
              <a:gd name="connsiteY174" fmla="*/ 2393234 h 6858000"/>
              <a:gd name="connsiteX175" fmla="*/ 1583532 w 10175875"/>
              <a:gd name="connsiteY175" fmla="*/ 2408311 h 6858000"/>
              <a:gd name="connsiteX176" fmla="*/ 1585913 w 10175875"/>
              <a:gd name="connsiteY176" fmla="*/ 2423652 h 6858000"/>
              <a:gd name="connsiteX177" fmla="*/ 1588030 w 10175875"/>
              <a:gd name="connsiteY177" fmla="*/ 2439522 h 6858000"/>
              <a:gd name="connsiteX178" fmla="*/ 1589882 w 10175875"/>
              <a:gd name="connsiteY178" fmla="*/ 2455391 h 6858000"/>
              <a:gd name="connsiteX179" fmla="*/ 1591469 w 10175875"/>
              <a:gd name="connsiteY179" fmla="*/ 2471526 h 6858000"/>
              <a:gd name="connsiteX180" fmla="*/ 1593057 w 10175875"/>
              <a:gd name="connsiteY180" fmla="*/ 2487925 h 6858000"/>
              <a:gd name="connsiteX181" fmla="*/ 1594644 w 10175875"/>
              <a:gd name="connsiteY181" fmla="*/ 2504853 h 6858000"/>
              <a:gd name="connsiteX182" fmla="*/ 1595438 w 10175875"/>
              <a:gd name="connsiteY182" fmla="*/ 2521781 h 6858000"/>
              <a:gd name="connsiteX183" fmla="*/ 1596497 w 10175875"/>
              <a:gd name="connsiteY183" fmla="*/ 2538973 h 6858000"/>
              <a:gd name="connsiteX184" fmla="*/ 1597290 w 10175875"/>
              <a:gd name="connsiteY184" fmla="*/ 2556695 h 6858000"/>
              <a:gd name="connsiteX185" fmla="*/ 1598349 w 10175875"/>
              <a:gd name="connsiteY185" fmla="*/ 2592402 h 6858000"/>
              <a:gd name="connsiteX186" fmla="*/ 1598613 w 10175875"/>
              <a:gd name="connsiteY186" fmla="*/ 2629432 h 6858000"/>
              <a:gd name="connsiteX187" fmla="*/ 1598613 w 10175875"/>
              <a:gd name="connsiteY187" fmla="*/ 2649005 h 6858000"/>
              <a:gd name="connsiteX188" fmla="*/ 1598349 w 10175875"/>
              <a:gd name="connsiteY188" fmla="*/ 2668313 h 6858000"/>
              <a:gd name="connsiteX189" fmla="*/ 1597554 w 10175875"/>
              <a:gd name="connsiteY189" fmla="*/ 2687886 h 6858000"/>
              <a:gd name="connsiteX190" fmla="*/ 1596761 w 10175875"/>
              <a:gd name="connsiteY190" fmla="*/ 2707194 h 6858000"/>
              <a:gd name="connsiteX191" fmla="*/ 1595703 w 10175875"/>
              <a:gd name="connsiteY191" fmla="*/ 2726768 h 6858000"/>
              <a:gd name="connsiteX192" fmla="*/ 1594115 w 10175875"/>
              <a:gd name="connsiteY192" fmla="*/ 2746076 h 6858000"/>
              <a:gd name="connsiteX193" fmla="*/ 1592792 w 10175875"/>
              <a:gd name="connsiteY193" fmla="*/ 2765384 h 6858000"/>
              <a:gd name="connsiteX194" fmla="*/ 1590676 w 10175875"/>
              <a:gd name="connsiteY194" fmla="*/ 2784693 h 6858000"/>
              <a:gd name="connsiteX195" fmla="*/ 1588559 w 10175875"/>
              <a:gd name="connsiteY195" fmla="*/ 2803472 h 6858000"/>
              <a:gd name="connsiteX196" fmla="*/ 1585913 w 10175875"/>
              <a:gd name="connsiteY196" fmla="*/ 2822780 h 6858000"/>
              <a:gd name="connsiteX197" fmla="*/ 1583002 w 10175875"/>
              <a:gd name="connsiteY197" fmla="*/ 2841824 h 6858000"/>
              <a:gd name="connsiteX198" fmla="*/ 1579827 w 10175875"/>
              <a:gd name="connsiteY198" fmla="*/ 2860869 h 6858000"/>
              <a:gd name="connsiteX199" fmla="*/ 1576388 w 10175875"/>
              <a:gd name="connsiteY199" fmla="*/ 2879383 h 6858000"/>
              <a:gd name="connsiteX200" fmla="*/ 1572684 w 10175875"/>
              <a:gd name="connsiteY200" fmla="*/ 2898163 h 6858000"/>
              <a:gd name="connsiteX201" fmla="*/ 1568450 w 10175875"/>
              <a:gd name="connsiteY201" fmla="*/ 2916678 h 6858000"/>
              <a:gd name="connsiteX202" fmla="*/ 1563952 w 10175875"/>
              <a:gd name="connsiteY202" fmla="*/ 2935193 h 6858000"/>
              <a:gd name="connsiteX203" fmla="*/ 1559190 w 10175875"/>
              <a:gd name="connsiteY203" fmla="*/ 2953443 h 6858000"/>
              <a:gd name="connsiteX204" fmla="*/ 1553898 w 10175875"/>
              <a:gd name="connsiteY204" fmla="*/ 2971694 h 6858000"/>
              <a:gd name="connsiteX205" fmla="*/ 1548077 w 10175875"/>
              <a:gd name="connsiteY205" fmla="*/ 2989415 h 6858000"/>
              <a:gd name="connsiteX206" fmla="*/ 1542257 w 10175875"/>
              <a:gd name="connsiteY206" fmla="*/ 3007665 h 6858000"/>
              <a:gd name="connsiteX207" fmla="*/ 1536172 w 10175875"/>
              <a:gd name="connsiteY207" fmla="*/ 3024858 h 6858000"/>
              <a:gd name="connsiteX208" fmla="*/ 1529292 w 10175875"/>
              <a:gd name="connsiteY208" fmla="*/ 3042315 h 6858000"/>
              <a:gd name="connsiteX209" fmla="*/ 1522148 w 10175875"/>
              <a:gd name="connsiteY209" fmla="*/ 3059772 h 6858000"/>
              <a:gd name="connsiteX210" fmla="*/ 1514211 w 10175875"/>
              <a:gd name="connsiteY210" fmla="*/ 3076435 h 6858000"/>
              <a:gd name="connsiteX211" fmla="*/ 1506538 w 10175875"/>
              <a:gd name="connsiteY211" fmla="*/ 3093363 h 6858000"/>
              <a:gd name="connsiteX212" fmla="*/ 1497807 w 10175875"/>
              <a:gd name="connsiteY212" fmla="*/ 3110026 h 6858000"/>
              <a:gd name="connsiteX213" fmla="*/ 1489075 w 10175875"/>
              <a:gd name="connsiteY213" fmla="*/ 3126425 h 6858000"/>
              <a:gd name="connsiteX214" fmla="*/ 1479815 w 10175875"/>
              <a:gd name="connsiteY214" fmla="*/ 3142560 h 6858000"/>
              <a:gd name="connsiteX215" fmla="*/ 1470025 w 10175875"/>
              <a:gd name="connsiteY215" fmla="*/ 3157901 h 6858000"/>
              <a:gd name="connsiteX216" fmla="*/ 1459971 w 10175875"/>
              <a:gd name="connsiteY216" fmla="*/ 3173506 h 6858000"/>
              <a:gd name="connsiteX217" fmla="*/ 1448859 w 10175875"/>
              <a:gd name="connsiteY217" fmla="*/ 3188847 h 6858000"/>
              <a:gd name="connsiteX218" fmla="*/ 1437747 w 10175875"/>
              <a:gd name="connsiteY218" fmla="*/ 3203660 h 6858000"/>
              <a:gd name="connsiteX219" fmla="*/ 1426370 w 10175875"/>
              <a:gd name="connsiteY219" fmla="*/ 3218471 h 6858000"/>
              <a:gd name="connsiteX220" fmla="*/ 1414199 w 10175875"/>
              <a:gd name="connsiteY220" fmla="*/ 3232754 h 6858000"/>
              <a:gd name="connsiteX221" fmla="*/ 1401499 w 10175875"/>
              <a:gd name="connsiteY221" fmla="*/ 3246772 h 6858000"/>
              <a:gd name="connsiteX222" fmla="*/ 1388269 w 10175875"/>
              <a:gd name="connsiteY222" fmla="*/ 3260262 h 6858000"/>
              <a:gd name="connsiteX223" fmla="*/ 1374775 w 10175875"/>
              <a:gd name="connsiteY223" fmla="*/ 3273752 h 6858000"/>
              <a:gd name="connsiteX224" fmla="*/ 1360223 w 10175875"/>
              <a:gd name="connsiteY224" fmla="*/ 3286712 h 6858000"/>
              <a:gd name="connsiteX225" fmla="*/ 1345407 w 10175875"/>
              <a:gd name="connsiteY225" fmla="*/ 3299143 h 6858000"/>
              <a:gd name="connsiteX226" fmla="*/ 1330061 w 10175875"/>
              <a:gd name="connsiteY226" fmla="*/ 3311310 h 6858000"/>
              <a:gd name="connsiteX227" fmla="*/ 1314451 w 10175875"/>
              <a:gd name="connsiteY227" fmla="*/ 3323213 h 6858000"/>
              <a:gd name="connsiteX228" fmla="*/ 1298046 w 10175875"/>
              <a:gd name="connsiteY228" fmla="*/ 3334586 h 6858000"/>
              <a:gd name="connsiteX229" fmla="*/ 1281113 w 10175875"/>
              <a:gd name="connsiteY229" fmla="*/ 3345960 h 6858000"/>
              <a:gd name="connsiteX230" fmla="*/ 1263650 w 10175875"/>
              <a:gd name="connsiteY230" fmla="*/ 3356540 h 6858000"/>
              <a:gd name="connsiteX231" fmla="*/ 1245394 w 10175875"/>
              <a:gd name="connsiteY231" fmla="*/ 3366591 h 6858000"/>
              <a:gd name="connsiteX232" fmla="*/ 1226609 w 10175875"/>
              <a:gd name="connsiteY232" fmla="*/ 3376377 h 6858000"/>
              <a:gd name="connsiteX233" fmla="*/ 1207294 w 10175875"/>
              <a:gd name="connsiteY233" fmla="*/ 3385635 h 6858000"/>
              <a:gd name="connsiteX234" fmla="*/ 1187451 w 10175875"/>
              <a:gd name="connsiteY234" fmla="*/ 3394627 h 6858000"/>
              <a:gd name="connsiteX235" fmla="*/ 1166813 w 10175875"/>
              <a:gd name="connsiteY235" fmla="*/ 3403091 h 6858000"/>
              <a:gd name="connsiteX236" fmla="*/ 1145647 w 10175875"/>
              <a:gd name="connsiteY236" fmla="*/ 3411027 h 6858000"/>
              <a:gd name="connsiteX237" fmla="*/ 1123951 w 10175875"/>
              <a:gd name="connsiteY237" fmla="*/ 3418697 h 6858000"/>
              <a:gd name="connsiteX238" fmla="*/ 1101461 w 10175875"/>
              <a:gd name="connsiteY238" fmla="*/ 3425310 h 6858000"/>
              <a:gd name="connsiteX239" fmla="*/ 1078707 w 10175875"/>
              <a:gd name="connsiteY239" fmla="*/ 3431922 h 6858000"/>
              <a:gd name="connsiteX240" fmla="*/ 1054630 w 10175875"/>
              <a:gd name="connsiteY240" fmla="*/ 3438005 h 6858000"/>
              <a:gd name="connsiteX241" fmla="*/ 1030288 w 10175875"/>
              <a:gd name="connsiteY241" fmla="*/ 3443560 h 6858000"/>
              <a:gd name="connsiteX242" fmla="*/ 1005417 w 10175875"/>
              <a:gd name="connsiteY242" fmla="*/ 3448056 h 6858000"/>
              <a:gd name="connsiteX243" fmla="*/ 979753 w 10175875"/>
              <a:gd name="connsiteY243" fmla="*/ 3452553 h 6858000"/>
              <a:gd name="connsiteX244" fmla="*/ 953294 w 10175875"/>
              <a:gd name="connsiteY244" fmla="*/ 3456520 h 6858000"/>
              <a:gd name="connsiteX245" fmla="*/ 926307 w 10175875"/>
              <a:gd name="connsiteY245" fmla="*/ 3459694 h 6858000"/>
              <a:gd name="connsiteX246" fmla="*/ 898261 w 10175875"/>
              <a:gd name="connsiteY246" fmla="*/ 3462339 h 6858000"/>
              <a:gd name="connsiteX247" fmla="*/ 869950 w 10175875"/>
              <a:gd name="connsiteY247" fmla="*/ 3464720 h 6858000"/>
              <a:gd name="connsiteX248" fmla="*/ 840582 w 10175875"/>
              <a:gd name="connsiteY248" fmla="*/ 3466042 h 6858000"/>
              <a:gd name="connsiteX249" fmla="*/ 810419 w 10175875"/>
              <a:gd name="connsiteY249" fmla="*/ 3466836 h 6858000"/>
              <a:gd name="connsiteX250" fmla="*/ 779727 w 10175875"/>
              <a:gd name="connsiteY250" fmla="*/ 3467100 h 6858000"/>
              <a:gd name="connsiteX251" fmla="*/ 0 w 10175875"/>
              <a:gd name="connsiteY251" fmla="*/ 3467100 h 6858000"/>
              <a:gd name="connsiteX252" fmla="*/ 0 w 10175875"/>
              <a:gd name="connsiteY252" fmla="*/ 1809749 h 6858000"/>
              <a:gd name="connsiteX253" fmla="*/ 102923 w 10175875"/>
              <a:gd name="connsiteY253" fmla="*/ 1808162 h 6858000"/>
              <a:gd name="connsiteX254" fmla="*/ 202142 w 10175875"/>
              <a:gd name="connsiteY254" fmla="*/ 1807369 h 6858000"/>
              <a:gd name="connsiteX255" fmla="*/ 3860091 w 10175875"/>
              <a:gd name="connsiteY255" fmla="*/ 0 h 6858000"/>
              <a:gd name="connsiteX256" fmla="*/ 10175875 w 10175875"/>
              <a:gd name="connsiteY256" fmla="*/ 0 h 6858000"/>
              <a:gd name="connsiteX257" fmla="*/ 10175875 w 10175875"/>
              <a:gd name="connsiteY257" fmla="*/ 6858000 h 6858000"/>
              <a:gd name="connsiteX258" fmla="*/ 3950850 w 10175875"/>
              <a:gd name="connsiteY258" fmla="*/ 6858000 h 6858000"/>
              <a:gd name="connsiteX259" fmla="*/ 3946616 w 10175875"/>
              <a:gd name="connsiteY259" fmla="*/ 6833659 h 6858000"/>
              <a:gd name="connsiteX260" fmla="*/ 3942118 w 10175875"/>
              <a:gd name="connsiteY260" fmla="*/ 6808523 h 6858000"/>
              <a:gd name="connsiteX261" fmla="*/ 3938149 w 10175875"/>
              <a:gd name="connsiteY261" fmla="*/ 6783123 h 6858000"/>
              <a:gd name="connsiteX262" fmla="*/ 3934180 w 10175875"/>
              <a:gd name="connsiteY262" fmla="*/ 6756665 h 6858000"/>
              <a:gd name="connsiteX263" fmla="*/ 3926242 w 10175875"/>
              <a:gd name="connsiteY263" fmla="*/ 6702425 h 6858000"/>
              <a:gd name="connsiteX264" fmla="*/ 3918833 w 10175875"/>
              <a:gd name="connsiteY264" fmla="*/ 6645804 h 6858000"/>
              <a:gd name="connsiteX265" fmla="*/ 3911953 w 10175875"/>
              <a:gd name="connsiteY265" fmla="*/ 6587331 h 6858000"/>
              <a:gd name="connsiteX266" fmla="*/ 3905074 w 10175875"/>
              <a:gd name="connsiteY266" fmla="*/ 6527006 h 6858000"/>
              <a:gd name="connsiteX267" fmla="*/ 3898988 w 10175875"/>
              <a:gd name="connsiteY267" fmla="*/ 6465094 h 6858000"/>
              <a:gd name="connsiteX268" fmla="*/ 3892637 w 10175875"/>
              <a:gd name="connsiteY268" fmla="*/ 6401594 h 6858000"/>
              <a:gd name="connsiteX269" fmla="*/ 3887081 w 10175875"/>
              <a:gd name="connsiteY269" fmla="*/ 6337036 h 6858000"/>
              <a:gd name="connsiteX270" fmla="*/ 3881524 w 10175875"/>
              <a:gd name="connsiteY270" fmla="*/ 6271154 h 6858000"/>
              <a:gd name="connsiteX271" fmla="*/ 3876232 w 10175875"/>
              <a:gd name="connsiteY271" fmla="*/ 6204479 h 6858000"/>
              <a:gd name="connsiteX272" fmla="*/ 3871205 w 10175875"/>
              <a:gd name="connsiteY272" fmla="*/ 6136746 h 6858000"/>
              <a:gd name="connsiteX273" fmla="*/ 3866442 w 10175875"/>
              <a:gd name="connsiteY273" fmla="*/ 6068484 h 6858000"/>
              <a:gd name="connsiteX274" fmla="*/ 3861679 w 10175875"/>
              <a:gd name="connsiteY274" fmla="*/ 6000221 h 6858000"/>
              <a:gd name="connsiteX275" fmla="*/ 3852683 w 10175875"/>
              <a:gd name="connsiteY275" fmla="*/ 5862373 h 6858000"/>
              <a:gd name="connsiteX276" fmla="*/ 3844215 w 10175875"/>
              <a:gd name="connsiteY276" fmla="*/ 5724790 h 6858000"/>
              <a:gd name="connsiteX277" fmla="*/ 3835748 w 10175875"/>
              <a:gd name="connsiteY277" fmla="*/ 5589323 h 6858000"/>
              <a:gd name="connsiteX278" fmla="*/ 3827810 w 10175875"/>
              <a:gd name="connsiteY278" fmla="*/ 5456767 h 6858000"/>
              <a:gd name="connsiteX279" fmla="*/ 3819607 w 10175875"/>
              <a:gd name="connsiteY279" fmla="*/ 5328973 h 6858000"/>
              <a:gd name="connsiteX280" fmla="*/ 3815374 w 10175875"/>
              <a:gd name="connsiteY280" fmla="*/ 5267061 h 6858000"/>
              <a:gd name="connsiteX281" fmla="*/ 3810875 w 10175875"/>
              <a:gd name="connsiteY281" fmla="*/ 5207000 h 6858000"/>
              <a:gd name="connsiteX282" fmla="*/ 3806642 w 10175875"/>
              <a:gd name="connsiteY282" fmla="*/ 5148527 h 6858000"/>
              <a:gd name="connsiteX283" fmla="*/ 3801879 w 10175875"/>
              <a:gd name="connsiteY283" fmla="*/ 5092700 h 6858000"/>
              <a:gd name="connsiteX284" fmla="*/ 3797381 w 10175875"/>
              <a:gd name="connsiteY284" fmla="*/ 5038461 h 6858000"/>
              <a:gd name="connsiteX285" fmla="*/ 3792353 w 10175875"/>
              <a:gd name="connsiteY285" fmla="*/ 4986602 h 6858000"/>
              <a:gd name="connsiteX286" fmla="*/ 3787326 w 10175875"/>
              <a:gd name="connsiteY286" fmla="*/ 4937390 h 6858000"/>
              <a:gd name="connsiteX287" fmla="*/ 3782034 w 10175875"/>
              <a:gd name="connsiteY287" fmla="*/ 4891088 h 6858000"/>
              <a:gd name="connsiteX288" fmla="*/ 3779917 w 10175875"/>
              <a:gd name="connsiteY288" fmla="*/ 4868863 h 6858000"/>
              <a:gd name="connsiteX289" fmla="*/ 3777006 w 10175875"/>
              <a:gd name="connsiteY289" fmla="*/ 4847431 h 6858000"/>
              <a:gd name="connsiteX290" fmla="*/ 3773831 w 10175875"/>
              <a:gd name="connsiteY290" fmla="*/ 4826000 h 6858000"/>
              <a:gd name="connsiteX291" fmla="*/ 3769862 w 10175875"/>
              <a:gd name="connsiteY291" fmla="*/ 4804834 h 6858000"/>
              <a:gd name="connsiteX292" fmla="*/ 3765364 w 10175875"/>
              <a:gd name="connsiteY292" fmla="*/ 4783931 h 6858000"/>
              <a:gd name="connsiteX293" fmla="*/ 3760337 w 10175875"/>
              <a:gd name="connsiteY293" fmla="*/ 4763559 h 6858000"/>
              <a:gd name="connsiteX294" fmla="*/ 3754780 w 10175875"/>
              <a:gd name="connsiteY294" fmla="*/ 4742921 h 6858000"/>
              <a:gd name="connsiteX295" fmla="*/ 3748429 w 10175875"/>
              <a:gd name="connsiteY295" fmla="*/ 4722813 h 6858000"/>
              <a:gd name="connsiteX296" fmla="*/ 3741550 w 10175875"/>
              <a:gd name="connsiteY296" fmla="*/ 4702969 h 6858000"/>
              <a:gd name="connsiteX297" fmla="*/ 3734141 w 10175875"/>
              <a:gd name="connsiteY297" fmla="*/ 4683125 h 6858000"/>
              <a:gd name="connsiteX298" fmla="*/ 3726467 w 10175875"/>
              <a:gd name="connsiteY298" fmla="*/ 4664075 h 6858000"/>
              <a:gd name="connsiteX299" fmla="*/ 3717736 w 10175875"/>
              <a:gd name="connsiteY299" fmla="*/ 4644761 h 6858000"/>
              <a:gd name="connsiteX300" fmla="*/ 3708739 w 10175875"/>
              <a:gd name="connsiteY300" fmla="*/ 4625711 h 6858000"/>
              <a:gd name="connsiteX301" fmla="*/ 3699214 w 10175875"/>
              <a:gd name="connsiteY301" fmla="*/ 4606925 h 6858000"/>
              <a:gd name="connsiteX302" fmla="*/ 3689159 w 10175875"/>
              <a:gd name="connsiteY302" fmla="*/ 4588669 h 6858000"/>
              <a:gd name="connsiteX303" fmla="*/ 3678575 w 10175875"/>
              <a:gd name="connsiteY303" fmla="*/ 4570677 h 6858000"/>
              <a:gd name="connsiteX304" fmla="*/ 3667197 w 10175875"/>
              <a:gd name="connsiteY304" fmla="*/ 4552686 h 6858000"/>
              <a:gd name="connsiteX305" fmla="*/ 3655819 w 10175875"/>
              <a:gd name="connsiteY305" fmla="*/ 4535223 h 6858000"/>
              <a:gd name="connsiteX306" fmla="*/ 3643382 w 10175875"/>
              <a:gd name="connsiteY306" fmla="*/ 4517761 h 6858000"/>
              <a:gd name="connsiteX307" fmla="*/ 3630946 w 10175875"/>
              <a:gd name="connsiteY307" fmla="*/ 4500563 h 6858000"/>
              <a:gd name="connsiteX308" fmla="*/ 3617452 w 10175875"/>
              <a:gd name="connsiteY308" fmla="*/ 4483629 h 6858000"/>
              <a:gd name="connsiteX309" fmla="*/ 3603692 w 10175875"/>
              <a:gd name="connsiteY309" fmla="*/ 4466961 h 6858000"/>
              <a:gd name="connsiteX310" fmla="*/ 3589404 w 10175875"/>
              <a:gd name="connsiteY310" fmla="*/ 4450556 h 6858000"/>
              <a:gd name="connsiteX311" fmla="*/ 3574851 w 10175875"/>
              <a:gd name="connsiteY311" fmla="*/ 4434417 h 6858000"/>
              <a:gd name="connsiteX312" fmla="*/ 3560033 w 10175875"/>
              <a:gd name="connsiteY312" fmla="*/ 4418806 h 6858000"/>
              <a:gd name="connsiteX313" fmla="*/ 3544157 w 10175875"/>
              <a:gd name="connsiteY313" fmla="*/ 4403196 h 6858000"/>
              <a:gd name="connsiteX314" fmla="*/ 3528281 w 10175875"/>
              <a:gd name="connsiteY314" fmla="*/ 4387850 h 6858000"/>
              <a:gd name="connsiteX315" fmla="*/ 3511346 w 10175875"/>
              <a:gd name="connsiteY315" fmla="*/ 4372769 h 6858000"/>
              <a:gd name="connsiteX316" fmla="*/ 3494676 w 10175875"/>
              <a:gd name="connsiteY316" fmla="*/ 4357952 h 6858000"/>
              <a:gd name="connsiteX317" fmla="*/ 3477212 w 10175875"/>
              <a:gd name="connsiteY317" fmla="*/ 4343665 h 6858000"/>
              <a:gd name="connsiteX318" fmla="*/ 3459220 w 10175875"/>
              <a:gd name="connsiteY318" fmla="*/ 4329377 h 6858000"/>
              <a:gd name="connsiteX319" fmla="*/ 3440962 w 10175875"/>
              <a:gd name="connsiteY319" fmla="*/ 4315354 h 6858000"/>
              <a:gd name="connsiteX320" fmla="*/ 3421911 w 10175875"/>
              <a:gd name="connsiteY320" fmla="*/ 4301596 h 6858000"/>
              <a:gd name="connsiteX321" fmla="*/ 3402859 w 10175875"/>
              <a:gd name="connsiteY321" fmla="*/ 4288102 h 6858000"/>
              <a:gd name="connsiteX322" fmla="*/ 3383014 w 10175875"/>
              <a:gd name="connsiteY322" fmla="*/ 4275138 h 6858000"/>
              <a:gd name="connsiteX323" fmla="*/ 3363169 w 10175875"/>
              <a:gd name="connsiteY323" fmla="*/ 4262173 h 6858000"/>
              <a:gd name="connsiteX324" fmla="*/ 3342530 w 10175875"/>
              <a:gd name="connsiteY324" fmla="*/ 4249738 h 6858000"/>
              <a:gd name="connsiteX325" fmla="*/ 3321627 w 10175875"/>
              <a:gd name="connsiteY325" fmla="*/ 4237302 h 6858000"/>
              <a:gd name="connsiteX326" fmla="*/ 3300194 w 10175875"/>
              <a:gd name="connsiteY326" fmla="*/ 4225131 h 6858000"/>
              <a:gd name="connsiteX327" fmla="*/ 3278496 w 10175875"/>
              <a:gd name="connsiteY327" fmla="*/ 4213490 h 6858000"/>
              <a:gd name="connsiteX328" fmla="*/ 3256270 w 10175875"/>
              <a:gd name="connsiteY328" fmla="*/ 4202113 h 6858000"/>
              <a:gd name="connsiteX329" fmla="*/ 3234043 w 10175875"/>
              <a:gd name="connsiteY329" fmla="*/ 4191000 h 6858000"/>
              <a:gd name="connsiteX330" fmla="*/ 3211023 w 10175875"/>
              <a:gd name="connsiteY330" fmla="*/ 4179623 h 6858000"/>
              <a:gd name="connsiteX331" fmla="*/ 3187738 w 10175875"/>
              <a:gd name="connsiteY331" fmla="*/ 4169040 h 6858000"/>
              <a:gd name="connsiteX332" fmla="*/ 3163924 w 10175875"/>
              <a:gd name="connsiteY332" fmla="*/ 4158721 h 6858000"/>
              <a:gd name="connsiteX333" fmla="*/ 3140110 w 10175875"/>
              <a:gd name="connsiteY333" fmla="*/ 4148667 h 6858000"/>
              <a:gd name="connsiteX334" fmla="*/ 3115766 w 10175875"/>
              <a:gd name="connsiteY334" fmla="*/ 4138877 h 6858000"/>
              <a:gd name="connsiteX335" fmla="*/ 3090894 w 10175875"/>
              <a:gd name="connsiteY335" fmla="*/ 4129352 h 6858000"/>
              <a:gd name="connsiteX336" fmla="*/ 3066021 w 10175875"/>
              <a:gd name="connsiteY336" fmla="*/ 4120356 h 6858000"/>
              <a:gd name="connsiteX337" fmla="*/ 3040619 w 10175875"/>
              <a:gd name="connsiteY337" fmla="*/ 4111361 h 6858000"/>
              <a:gd name="connsiteX338" fmla="*/ 3014689 w 10175875"/>
              <a:gd name="connsiteY338" fmla="*/ 4102629 h 6858000"/>
              <a:gd name="connsiteX339" fmla="*/ 2988493 w 10175875"/>
              <a:gd name="connsiteY339" fmla="*/ 4094163 h 6858000"/>
              <a:gd name="connsiteX340" fmla="*/ 2962033 w 10175875"/>
              <a:gd name="connsiteY340" fmla="*/ 4085961 h 6858000"/>
              <a:gd name="connsiteX341" fmla="*/ 2935308 w 10175875"/>
              <a:gd name="connsiteY341" fmla="*/ 4078288 h 6858000"/>
              <a:gd name="connsiteX342" fmla="*/ 2908318 w 10175875"/>
              <a:gd name="connsiteY342" fmla="*/ 4070879 h 6858000"/>
              <a:gd name="connsiteX343" fmla="*/ 2881064 w 10175875"/>
              <a:gd name="connsiteY343" fmla="*/ 4063736 h 6858000"/>
              <a:gd name="connsiteX344" fmla="*/ 2853281 w 10175875"/>
              <a:gd name="connsiteY344" fmla="*/ 4056856 h 6858000"/>
              <a:gd name="connsiteX345" fmla="*/ 2825234 w 10175875"/>
              <a:gd name="connsiteY345" fmla="*/ 4050242 h 6858000"/>
              <a:gd name="connsiteX346" fmla="*/ 2796921 w 10175875"/>
              <a:gd name="connsiteY346" fmla="*/ 4043892 h 6858000"/>
              <a:gd name="connsiteX347" fmla="*/ 2768344 w 10175875"/>
              <a:gd name="connsiteY347" fmla="*/ 4037806 h 6858000"/>
              <a:gd name="connsiteX348" fmla="*/ 2739502 w 10175875"/>
              <a:gd name="connsiteY348" fmla="*/ 4032250 h 6858000"/>
              <a:gd name="connsiteX349" fmla="*/ 2710132 w 10175875"/>
              <a:gd name="connsiteY349" fmla="*/ 4026694 h 6858000"/>
              <a:gd name="connsiteX350" fmla="*/ 2680761 w 10175875"/>
              <a:gd name="connsiteY350" fmla="*/ 4021667 h 6858000"/>
              <a:gd name="connsiteX351" fmla="*/ 2651126 w 10175875"/>
              <a:gd name="connsiteY351" fmla="*/ 4016904 h 6858000"/>
              <a:gd name="connsiteX352" fmla="*/ 2651126 w 10175875"/>
              <a:gd name="connsiteY352" fmla="*/ 3998913 h 6858000"/>
              <a:gd name="connsiteX353" fmla="*/ 2695579 w 10175875"/>
              <a:gd name="connsiteY353" fmla="*/ 3984361 h 6858000"/>
              <a:gd name="connsiteX354" fmla="*/ 2739238 w 10175875"/>
              <a:gd name="connsiteY354" fmla="*/ 3969544 h 6858000"/>
              <a:gd name="connsiteX355" fmla="*/ 2781839 w 10175875"/>
              <a:gd name="connsiteY355" fmla="*/ 3954463 h 6858000"/>
              <a:gd name="connsiteX356" fmla="*/ 2823117 w 10175875"/>
              <a:gd name="connsiteY356" fmla="*/ 3938852 h 6858000"/>
              <a:gd name="connsiteX357" fmla="*/ 2863601 w 10175875"/>
              <a:gd name="connsiteY357" fmla="*/ 3923506 h 6858000"/>
              <a:gd name="connsiteX358" fmla="*/ 2903026 w 10175875"/>
              <a:gd name="connsiteY358" fmla="*/ 3907102 h 6858000"/>
              <a:gd name="connsiteX359" fmla="*/ 2941658 w 10175875"/>
              <a:gd name="connsiteY359" fmla="*/ 3890963 h 6858000"/>
              <a:gd name="connsiteX360" fmla="*/ 2979232 w 10175875"/>
              <a:gd name="connsiteY360" fmla="*/ 3874294 h 6858000"/>
              <a:gd name="connsiteX361" fmla="*/ 3015747 w 10175875"/>
              <a:gd name="connsiteY361" fmla="*/ 3857361 h 6858000"/>
              <a:gd name="connsiteX362" fmla="*/ 3051468 w 10175875"/>
              <a:gd name="connsiteY362" fmla="*/ 3840163 h 6858000"/>
              <a:gd name="connsiteX363" fmla="*/ 3085866 w 10175875"/>
              <a:gd name="connsiteY363" fmla="*/ 3822700 h 6858000"/>
              <a:gd name="connsiteX364" fmla="*/ 3119735 w 10175875"/>
              <a:gd name="connsiteY364" fmla="*/ 3804444 h 6858000"/>
              <a:gd name="connsiteX365" fmla="*/ 3152810 w 10175875"/>
              <a:gd name="connsiteY365" fmla="*/ 3786452 h 6858000"/>
              <a:gd name="connsiteX366" fmla="*/ 3184563 w 10175875"/>
              <a:gd name="connsiteY366" fmla="*/ 3768196 h 6858000"/>
              <a:gd name="connsiteX367" fmla="*/ 3215521 w 10175875"/>
              <a:gd name="connsiteY367" fmla="*/ 3749146 h 6858000"/>
              <a:gd name="connsiteX368" fmla="*/ 3245686 w 10175875"/>
              <a:gd name="connsiteY368" fmla="*/ 3730361 h 6858000"/>
              <a:gd name="connsiteX369" fmla="*/ 3275057 w 10175875"/>
              <a:gd name="connsiteY369" fmla="*/ 3711046 h 6858000"/>
              <a:gd name="connsiteX370" fmla="*/ 3303369 w 10175875"/>
              <a:gd name="connsiteY370" fmla="*/ 3690938 h 6858000"/>
              <a:gd name="connsiteX371" fmla="*/ 3331152 w 10175875"/>
              <a:gd name="connsiteY371" fmla="*/ 3671094 h 6858000"/>
              <a:gd name="connsiteX372" fmla="*/ 3344382 w 10175875"/>
              <a:gd name="connsiteY372" fmla="*/ 3661304 h 6858000"/>
              <a:gd name="connsiteX373" fmla="*/ 3357877 w 10175875"/>
              <a:gd name="connsiteY373" fmla="*/ 3650986 h 6858000"/>
              <a:gd name="connsiteX374" fmla="*/ 3370842 w 10175875"/>
              <a:gd name="connsiteY374" fmla="*/ 3640667 h 6858000"/>
              <a:gd name="connsiteX375" fmla="*/ 3383543 w 10175875"/>
              <a:gd name="connsiteY375" fmla="*/ 3630348 h 6858000"/>
              <a:gd name="connsiteX376" fmla="*/ 3396244 w 10175875"/>
              <a:gd name="connsiteY376" fmla="*/ 3619765 h 6858000"/>
              <a:gd name="connsiteX377" fmla="*/ 3408681 w 10175875"/>
              <a:gd name="connsiteY377" fmla="*/ 3609446 h 6858000"/>
              <a:gd name="connsiteX378" fmla="*/ 3420852 w 10175875"/>
              <a:gd name="connsiteY378" fmla="*/ 3598863 h 6858000"/>
              <a:gd name="connsiteX379" fmla="*/ 3432759 w 10175875"/>
              <a:gd name="connsiteY379" fmla="*/ 3588279 h 6858000"/>
              <a:gd name="connsiteX380" fmla="*/ 3444666 w 10175875"/>
              <a:gd name="connsiteY380" fmla="*/ 3577431 h 6858000"/>
              <a:gd name="connsiteX381" fmla="*/ 3456309 w 10175875"/>
              <a:gd name="connsiteY381" fmla="*/ 3566583 h 6858000"/>
              <a:gd name="connsiteX382" fmla="*/ 3467951 w 10175875"/>
              <a:gd name="connsiteY382" fmla="*/ 3556000 h 6858000"/>
              <a:gd name="connsiteX383" fmla="*/ 3479065 w 10175875"/>
              <a:gd name="connsiteY383" fmla="*/ 3544888 h 6858000"/>
              <a:gd name="connsiteX384" fmla="*/ 3489913 w 10175875"/>
              <a:gd name="connsiteY384" fmla="*/ 3534040 h 6858000"/>
              <a:gd name="connsiteX385" fmla="*/ 3500762 w 10175875"/>
              <a:gd name="connsiteY385" fmla="*/ 3522663 h 6858000"/>
              <a:gd name="connsiteX386" fmla="*/ 3511346 w 10175875"/>
              <a:gd name="connsiteY386" fmla="*/ 3511550 h 6858000"/>
              <a:gd name="connsiteX387" fmla="*/ 3521930 w 10175875"/>
              <a:gd name="connsiteY387" fmla="*/ 3500438 h 6858000"/>
              <a:gd name="connsiteX388" fmla="*/ 3532250 w 10175875"/>
              <a:gd name="connsiteY388" fmla="*/ 3489061 h 6858000"/>
              <a:gd name="connsiteX389" fmla="*/ 3542305 w 10175875"/>
              <a:gd name="connsiteY389" fmla="*/ 3477683 h 6858000"/>
              <a:gd name="connsiteX390" fmla="*/ 3552095 w 10175875"/>
              <a:gd name="connsiteY390" fmla="*/ 3466042 h 6858000"/>
              <a:gd name="connsiteX391" fmla="*/ 3561885 w 10175875"/>
              <a:gd name="connsiteY391" fmla="*/ 3454665 h 6858000"/>
              <a:gd name="connsiteX392" fmla="*/ 3571411 w 10175875"/>
              <a:gd name="connsiteY392" fmla="*/ 3443023 h 6858000"/>
              <a:gd name="connsiteX393" fmla="*/ 3580672 w 10175875"/>
              <a:gd name="connsiteY393" fmla="*/ 3431381 h 6858000"/>
              <a:gd name="connsiteX394" fmla="*/ 3589933 w 10175875"/>
              <a:gd name="connsiteY394" fmla="*/ 3419740 h 6858000"/>
              <a:gd name="connsiteX395" fmla="*/ 3598929 w 10175875"/>
              <a:gd name="connsiteY395" fmla="*/ 3407569 h 6858000"/>
              <a:gd name="connsiteX396" fmla="*/ 3607661 w 10175875"/>
              <a:gd name="connsiteY396" fmla="*/ 3395928 h 6858000"/>
              <a:gd name="connsiteX397" fmla="*/ 3616128 w 10175875"/>
              <a:gd name="connsiteY397" fmla="*/ 3383756 h 6858000"/>
              <a:gd name="connsiteX398" fmla="*/ 3624596 w 10175875"/>
              <a:gd name="connsiteY398" fmla="*/ 3371850 h 6858000"/>
              <a:gd name="connsiteX399" fmla="*/ 3633063 w 10175875"/>
              <a:gd name="connsiteY399" fmla="*/ 3359680 h 6858000"/>
              <a:gd name="connsiteX400" fmla="*/ 3648939 w 10175875"/>
              <a:gd name="connsiteY400" fmla="*/ 3335338 h 6858000"/>
              <a:gd name="connsiteX401" fmla="*/ 3664551 w 10175875"/>
              <a:gd name="connsiteY401" fmla="*/ 3310467 h 6858000"/>
              <a:gd name="connsiteX402" fmla="*/ 3679104 w 10175875"/>
              <a:gd name="connsiteY402" fmla="*/ 3285067 h 6858000"/>
              <a:gd name="connsiteX403" fmla="*/ 3693128 w 10175875"/>
              <a:gd name="connsiteY403" fmla="*/ 3259667 h 6858000"/>
              <a:gd name="connsiteX404" fmla="*/ 3706358 w 10175875"/>
              <a:gd name="connsiteY404" fmla="*/ 3234267 h 6858000"/>
              <a:gd name="connsiteX405" fmla="*/ 3719323 w 10175875"/>
              <a:gd name="connsiteY405" fmla="*/ 3208073 h 6858000"/>
              <a:gd name="connsiteX406" fmla="*/ 3730966 w 10175875"/>
              <a:gd name="connsiteY406" fmla="*/ 3181615 h 6858000"/>
              <a:gd name="connsiteX407" fmla="*/ 3742608 w 10175875"/>
              <a:gd name="connsiteY407" fmla="*/ 3154892 h 6858000"/>
              <a:gd name="connsiteX408" fmla="*/ 3753457 w 10175875"/>
              <a:gd name="connsiteY408" fmla="*/ 3128169 h 6858000"/>
              <a:gd name="connsiteX409" fmla="*/ 3763776 w 10175875"/>
              <a:gd name="connsiteY409" fmla="*/ 3100652 h 6858000"/>
              <a:gd name="connsiteX410" fmla="*/ 3773302 w 10175875"/>
              <a:gd name="connsiteY410" fmla="*/ 3073136 h 6858000"/>
              <a:gd name="connsiteX411" fmla="*/ 3782298 w 10175875"/>
              <a:gd name="connsiteY411" fmla="*/ 3045354 h 6858000"/>
              <a:gd name="connsiteX412" fmla="*/ 3791030 w 10175875"/>
              <a:gd name="connsiteY412" fmla="*/ 3017044 h 6858000"/>
              <a:gd name="connsiteX413" fmla="*/ 3798704 w 10175875"/>
              <a:gd name="connsiteY413" fmla="*/ 2988733 h 6858000"/>
              <a:gd name="connsiteX414" fmla="*/ 3806377 w 10175875"/>
              <a:gd name="connsiteY414" fmla="*/ 2959894 h 6858000"/>
              <a:gd name="connsiteX415" fmla="*/ 3813257 w 10175875"/>
              <a:gd name="connsiteY415" fmla="*/ 2930790 h 6858000"/>
              <a:gd name="connsiteX416" fmla="*/ 3819607 w 10175875"/>
              <a:gd name="connsiteY416" fmla="*/ 2901421 h 6858000"/>
              <a:gd name="connsiteX417" fmla="*/ 3825693 w 10175875"/>
              <a:gd name="connsiteY417" fmla="*/ 2871788 h 6858000"/>
              <a:gd name="connsiteX418" fmla="*/ 3830985 w 10175875"/>
              <a:gd name="connsiteY418" fmla="*/ 2841625 h 6858000"/>
              <a:gd name="connsiteX419" fmla="*/ 3835748 w 10175875"/>
              <a:gd name="connsiteY419" fmla="*/ 2811463 h 6858000"/>
              <a:gd name="connsiteX420" fmla="*/ 3840246 w 10175875"/>
              <a:gd name="connsiteY420" fmla="*/ 2780771 h 6858000"/>
              <a:gd name="connsiteX421" fmla="*/ 3843951 w 10175875"/>
              <a:gd name="connsiteY421" fmla="*/ 2749815 h 6858000"/>
              <a:gd name="connsiteX422" fmla="*/ 3847655 w 10175875"/>
              <a:gd name="connsiteY422" fmla="*/ 2718859 h 6858000"/>
              <a:gd name="connsiteX423" fmla="*/ 3850566 w 10175875"/>
              <a:gd name="connsiteY423" fmla="*/ 2687109 h 6858000"/>
              <a:gd name="connsiteX424" fmla="*/ 3853212 w 10175875"/>
              <a:gd name="connsiteY424" fmla="*/ 2655359 h 6858000"/>
              <a:gd name="connsiteX425" fmla="*/ 3855064 w 10175875"/>
              <a:gd name="connsiteY425" fmla="*/ 2623344 h 6858000"/>
              <a:gd name="connsiteX426" fmla="*/ 3856916 w 10175875"/>
              <a:gd name="connsiteY426" fmla="*/ 2590800 h 6858000"/>
              <a:gd name="connsiteX427" fmla="*/ 3858239 w 10175875"/>
              <a:gd name="connsiteY427" fmla="*/ 2557992 h 6858000"/>
              <a:gd name="connsiteX428" fmla="*/ 3859298 w 10175875"/>
              <a:gd name="connsiteY428" fmla="*/ 2524919 h 6858000"/>
              <a:gd name="connsiteX429" fmla="*/ 3859827 w 10175875"/>
              <a:gd name="connsiteY429" fmla="*/ 2491581 h 6858000"/>
              <a:gd name="connsiteX430" fmla="*/ 3860091 w 10175875"/>
              <a:gd name="connsiteY430" fmla="*/ 245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Lst>
            <a:rect l="l" t="t" r="r" b="b"/>
            <a:pathLst>
              <a:path w="10175875" h="6858000">
                <a:moveTo>
                  <a:pt x="0" y="4683125"/>
                </a:moveTo>
                <a:lnTo>
                  <a:pt x="753798" y="4683125"/>
                </a:lnTo>
                <a:lnTo>
                  <a:pt x="778405" y="4684713"/>
                </a:lnTo>
                <a:lnTo>
                  <a:pt x="802746" y="4686566"/>
                </a:lnTo>
                <a:lnTo>
                  <a:pt x="826294" y="4688683"/>
                </a:lnTo>
                <a:lnTo>
                  <a:pt x="849577" y="4691065"/>
                </a:lnTo>
                <a:lnTo>
                  <a:pt x="872332" y="4693976"/>
                </a:lnTo>
                <a:lnTo>
                  <a:pt x="894821" y="4697152"/>
                </a:lnTo>
                <a:lnTo>
                  <a:pt x="916517" y="4700327"/>
                </a:lnTo>
                <a:lnTo>
                  <a:pt x="937684" y="4704562"/>
                </a:lnTo>
                <a:lnTo>
                  <a:pt x="958586" y="4708531"/>
                </a:lnTo>
                <a:lnTo>
                  <a:pt x="978694" y="4713295"/>
                </a:lnTo>
                <a:lnTo>
                  <a:pt x="998538" y="4718059"/>
                </a:lnTo>
                <a:lnTo>
                  <a:pt x="1018117" y="4723352"/>
                </a:lnTo>
                <a:lnTo>
                  <a:pt x="1037167" y="4728645"/>
                </a:lnTo>
                <a:lnTo>
                  <a:pt x="1055688" y="4734732"/>
                </a:lnTo>
                <a:lnTo>
                  <a:pt x="1073680" y="4740818"/>
                </a:lnTo>
                <a:lnTo>
                  <a:pt x="1091407" y="4747435"/>
                </a:lnTo>
                <a:lnTo>
                  <a:pt x="1108869" y="4754315"/>
                </a:lnTo>
                <a:lnTo>
                  <a:pt x="1125538" y="4761461"/>
                </a:lnTo>
                <a:lnTo>
                  <a:pt x="1141678" y="4768871"/>
                </a:lnTo>
                <a:lnTo>
                  <a:pt x="1157817" y="4776546"/>
                </a:lnTo>
                <a:lnTo>
                  <a:pt x="1173428" y="4784750"/>
                </a:lnTo>
                <a:lnTo>
                  <a:pt x="1188244" y="4793219"/>
                </a:lnTo>
                <a:lnTo>
                  <a:pt x="1203326" y="4801952"/>
                </a:lnTo>
                <a:lnTo>
                  <a:pt x="1217613" y="4810950"/>
                </a:lnTo>
                <a:lnTo>
                  <a:pt x="1231636" y="4820213"/>
                </a:lnTo>
                <a:lnTo>
                  <a:pt x="1245394" y="4830005"/>
                </a:lnTo>
                <a:lnTo>
                  <a:pt x="1258624" y="4839797"/>
                </a:lnTo>
                <a:lnTo>
                  <a:pt x="1271324" y="4850118"/>
                </a:lnTo>
                <a:lnTo>
                  <a:pt x="1283759" y="4860704"/>
                </a:lnTo>
                <a:lnTo>
                  <a:pt x="1295930" y="4871290"/>
                </a:lnTo>
                <a:lnTo>
                  <a:pt x="1307836" y="4882405"/>
                </a:lnTo>
                <a:lnTo>
                  <a:pt x="1319213" y="4893520"/>
                </a:lnTo>
                <a:lnTo>
                  <a:pt x="1330590" y="4905429"/>
                </a:lnTo>
                <a:lnTo>
                  <a:pt x="1341174" y="4917338"/>
                </a:lnTo>
                <a:lnTo>
                  <a:pt x="1351756" y="4929777"/>
                </a:lnTo>
                <a:lnTo>
                  <a:pt x="1361546" y="4942215"/>
                </a:lnTo>
                <a:lnTo>
                  <a:pt x="1371601" y="4954918"/>
                </a:lnTo>
                <a:lnTo>
                  <a:pt x="1380861" y="4967886"/>
                </a:lnTo>
                <a:lnTo>
                  <a:pt x="1390121" y="4981119"/>
                </a:lnTo>
                <a:lnTo>
                  <a:pt x="1398853" y="4994880"/>
                </a:lnTo>
                <a:lnTo>
                  <a:pt x="1407584" y="5008642"/>
                </a:lnTo>
                <a:lnTo>
                  <a:pt x="1415786" y="5022668"/>
                </a:lnTo>
                <a:lnTo>
                  <a:pt x="1423723" y="5036959"/>
                </a:lnTo>
                <a:lnTo>
                  <a:pt x="1431132" y="5051780"/>
                </a:lnTo>
                <a:lnTo>
                  <a:pt x="1438805" y="5066600"/>
                </a:lnTo>
                <a:lnTo>
                  <a:pt x="1445949" y="5081949"/>
                </a:lnTo>
                <a:lnTo>
                  <a:pt x="1452827" y="5097034"/>
                </a:lnTo>
                <a:lnTo>
                  <a:pt x="1459178" y="5112648"/>
                </a:lnTo>
                <a:lnTo>
                  <a:pt x="1465792" y="5128527"/>
                </a:lnTo>
                <a:lnTo>
                  <a:pt x="1471613" y="5144671"/>
                </a:lnTo>
                <a:lnTo>
                  <a:pt x="1477699" y="5161079"/>
                </a:lnTo>
                <a:lnTo>
                  <a:pt x="1483254" y="5177752"/>
                </a:lnTo>
                <a:lnTo>
                  <a:pt x="1488811" y="5194425"/>
                </a:lnTo>
                <a:lnTo>
                  <a:pt x="1493838" y="5211627"/>
                </a:lnTo>
                <a:lnTo>
                  <a:pt x="1498865" y="5229093"/>
                </a:lnTo>
                <a:lnTo>
                  <a:pt x="1503363" y="5246560"/>
                </a:lnTo>
                <a:lnTo>
                  <a:pt x="1507861" y="5264556"/>
                </a:lnTo>
                <a:lnTo>
                  <a:pt x="1512094" y="5282552"/>
                </a:lnTo>
                <a:lnTo>
                  <a:pt x="1516063" y="5300548"/>
                </a:lnTo>
                <a:lnTo>
                  <a:pt x="1520297" y="5318809"/>
                </a:lnTo>
                <a:lnTo>
                  <a:pt x="1524001" y="5337864"/>
                </a:lnTo>
                <a:lnTo>
                  <a:pt x="1527440" y="5356654"/>
                </a:lnTo>
                <a:lnTo>
                  <a:pt x="1530351" y="5375973"/>
                </a:lnTo>
                <a:lnTo>
                  <a:pt x="1533525" y="5395292"/>
                </a:lnTo>
                <a:lnTo>
                  <a:pt x="1539082" y="5432078"/>
                </a:lnTo>
                <a:lnTo>
                  <a:pt x="1544109" y="5469923"/>
                </a:lnTo>
                <a:lnTo>
                  <a:pt x="1548077" y="5508032"/>
                </a:lnTo>
                <a:lnTo>
                  <a:pt x="1552311" y="5547200"/>
                </a:lnTo>
                <a:lnTo>
                  <a:pt x="1555221" y="5586897"/>
                </a:lnTo>
                <a:lnTo>
                  <a:pt x="1558396" y="5627124"/>
                </a:lnTo>
                <a:lnTo>
                  <a:pt x="1561042" y="5668409"/>
                </a:lnTo>
                <a:lnTo>
                  <a:pt x="1562894" y="5710223"/>
                </a:lnTo>
                <a:lnTo>
                  <a:pt x="1564747" y="5752567"/>
                </a:lnTo>
                <a:lnTo>
                  <a:pt x="1565804" y="5795440"/>
                </a:lnTo>
                <a:lnTo>
                  <a:pt x="1567127" y="5838842"/>
                </a:lnTo>
                <a:lnTo>
                  <a:pt x="1568186" y="5883038"/>
                </a:lnTo>
                <a:lnTo>
                  <a:pt x="1568715" y="5927763"/>
                </a:lnTo>
                <a:lnTo>
                  <a:pt x="1568980" y="5973018"/>
                </a:lnTo>
                <a:lnTo>
                  <a:pt x="1569244" y="6064586"/>
                </a:lnTo>
                <a:lnTo>
                  <a:pt x="1569244" y="6158272"/>
                </a:lnTo>
                <a:lnTo>
                  <a:pt x="1569244" y="6254074"/>
                </a:lnTo>
                <a:lnTo>
                  <a:pt x="1569244" y="6351200"/>
                </a:lnTo>
                <a:lnTo>
                  <a:pt x="1569773" y="6450178"/>
                </a:lnTo>
                <a:lnTo>
                  <a:pt x="1570038" y="6499932"/>
                </a:lnTo>
                <a:lnTo>
                  <a:pt x="1570567" y="6550215"/>
                </a:lnTo>
                <a:lnTo>
                  <a:pt x="1571626" y="6601027"/>
                </a:lnTo>
                <a:lnTo>
                  <a:pt x="1572419" y="6651840"/>
                </a:lnTo>
                <a:lnTo>
                  <a:pt x="1573742" y="6703181"/>
                </a:lnTo>
                <a:lnTo>
                  <a:pt x="1575330" y="6754523"/>
                </a:lnTo>
                <a:lnTo>
                  <a:pt x="1577447" y="6806129"/>
                </a:lnTo>
                <a:lnTo>
                  <a:pt x="1579563" y="6858000"/>
                </a:lnTo>
                <a:lnTo>
                  <a:pt x="0" y="6858000"/>
                </a:lnTo>
                <a:close/>
                <a:moveTo>
                  <a:pt x="297657" y="1806575"/>
                </a:moveTo>
                <a:lnTo>
                  <a:pt x="343959" y="1806575"/>
                </a:lnTo>
                <a:lnTo>
                  <a:pt x="389732" y="1807104"/>
                </a:lnTo>
                <a:lnTo>
                  <a:pt x="434182" y="1807369"/>
                </a:lnTo>
                <a:lnTo>
                  <a:pt x="478102" y="1807898"/>
                </a:lnTo>
                <a:lnTo>
                  <a:pt x="520700" y="1808956"/>
                </a:lnTo>
                <a:lnTo>
                  <a:pt x="562505" y="1810014"/>
                </a:lnTo>
                <a:lnTo>
                  <a:pt x="603780" y="1811601"/>
                </a:lnTo>
                <a:lnTo>
                  <a:pt x="643732" y="1813188"/>
                </a:lnTo>
                <a:lnTo>
                  <a:pt x="682890" y="1815304"/>
                </a:lnTo>
                <a:lnTo>
                  <a:pt x="721255" y="1817684"/>
                </a:lnTo>
                <a:lnTo>
                  <a:pt x="758826" y="1820329"/>
                </a:lnTo>
                <a:lnTo>
                  <a:pt x="795602" y="1823239"/>
                </a:lnTo>
                <a:lnTo>
                  <a:pt x="831321" y="1826677"/>
                </a:lnTo>
                <a:lnTo>
                  <a:pt x="866246" y="1830645"/>
                </a:lnTo>
                <a:lnTo>
                  <a:pt x="900113" y="1834612"/>
                </a:lnTo>
                <a:lnTo>
                  <a:pt x="933450" y="1839373"/>
                </a:lnTo>
                <a:lnTo>
                  <a:pt x="965730" y="1844399"/>
                </a:lnTo>
                <a:lnTo>
                  <a:pt x="997215" y="1849953"/>
                </a:lnTo>
                <a:lnTo>
                  <a:pt x="1027642" y="1855772"/>
                </a:lnTo>
                <a:lnTo>
                  <a:pt x="1057540" y="1862385"/>
                </a:lnTo>
                <a:lnTo>
                  <a:pt x="1086380" y="1869262"/>
                </a:lnTo>
                <a:lnTo>
                  <a:pt x="1114425" y="1876932"/>
                </a:lnTo>
                <a:lnTo>
                  <a:pt x="1128449" y="1880635"/>
                </a:lnTo>
                <a:lnTo>
                  <a:pt x="1141678" y="1884867"/>
                </a:lnTo>
                <a:lnTo>
                  <a:pt x="1155171" y="1889099"/>
                </a:lnTo>
                <a:lnTo>
                  <a:pt x="1168136" y="1893331"/>
                </a:lnTo>
                <a:lnTo>
                  <a:pt x="1180836" y="1897827"/>
                </a:lnTo>
                <a:lnTo>
                  <a:pt x="1193536" y="1902588"/>
                </a:lnTo>
                <a:lnTo>
                  <a:pt x="1205971" y="1907349"/>
                </a:lnTo>
                <a:lnTo>
                  <a:pt x="1218407" y="1912375"/>
                </a:lnTo>
                <a:lnTo>
                  <a:pt x="1230578" y="1917400"/>
                </a:lnTo>
                <a:lnTo>
                  <a:pt x="1242484" y="1922690"/>
                </a:lnTo>
                <a:lnTo>
                  <a:pt x="1254390" y="1927980"/>
                </a:lnTo>
                <a:lnTo>
                  <a:pt x="1265503" y="1933535"/>
                </a:lnTo>
                <a:lnTo>
                  <a:pt x="1276880" y="1939089"/>
                </a:lnTo>
                <a:lnTo>
                  <a:pt x="1287992" y="1945173"/>
                </a:lnTo>
                <a:lnTo>
                  <a:pt x="1298840" y="1951256"/>
                </a:lnTo>
                <a:lnTo>
                  <a:pt x="1309688" y="1957604"/>
                </a:lnTo>
                <a:lnTo>
                  <a:pt x="1320006" y="1963688"/>
                </a:lnTo>
                <a:lnTo>
                  <a:pt x="1330061" y="1970300"/>
                </a:lnTo>
                <a:lnTo>
                  <a:pt x="1340115" y="1977177"/>
                </a:lnTo>
                <a:lnTo>
                  <a:pt x="1350169" y="1984054"/>
                </a:lnTo>
                <a:lnTo>
                  <a:pt x="1359694" y="1990667"/>
                </a:lnTo>
                <a:lnTo>
                  <a:pt x="1369484" y="1998337"/>
                </a:lnTo>
                <a:lnTo>
                  <a:pt x="1378480" y="2005743"/>
                </a:lnTo>
                <a:lnTo>
                  <a:pt x="1387740" y="2013149"/>
                </a:lnTo>
                <a:lnTo>
                  <a:pt x="1396471" y="2020820"/>
                </a:lnTo>
                <a:lnTo>
                  <a:pt x="1405202" y="2028755"/>
                </a:lnTo>
                <a:lnTo>
                  <a:pt x="1413405" y="2037218"/>
                </a:lnTo>
                <a:lnTo>
                  <a:pt x="1421872" y="2045153"/>
                </a:lnTo>
                <a:lnTo>
                  <a:pt x="1430074" y="2053882"/>
                </a:lnTo>
                <a:lnTo>
                  <a:pt x="1437747" y="2062610"/>
                </a:lnTo>
                <a:lnTo>
                  <a:pt x="1445684" y="2071603"/>
                </a:lnTo>
                <a:lnTo>
                  <a:pt x="1453092" y="2080596"/>
                </a:lnTo>
                <a:lnTo>
                  <a:pt x="1460501" y="2089854"/>
                </a:lnTo>
                <a:lnTo>
                  <a:pt x="1467379" y="2099376"/>
                </a:lnTo>
                <a:lnTo>
                  <a:pt x="1474523" y="2108898"/>
                </a:lnTo>
                <a:lnTo>
                  <a:pt x="1481138" y="2118949"/>
                </a:lnTo>
                <a:lnTo>
                  <a:pt x="1487488" y="2129264"/>
                </a:lnTo>
                <a:lnTo>
                  <a:pt x="1494103" y="2139315"/>
                </a:lnTo>
                <a:lnTo>
                  <a:pt x="1500188" y="2149895"/>
                </a:lnTo>
                <a:lnTo>
                  <a:pt x="1506273" y="2160739"/>
                </a:lnTo>
                <a:lnTo>
                  <a:pt x="1511830" y="2171848"/>
                </a:lnTo>
                <a:lnTo>
                  <a:pt x="1517386" y="2182957"/>
                </a:lnTo>
                <a:lnTo>
                  <a:pt x="1522942" y="2194331"/>
                </a:lnTo>
                <a:lnTo>
                  <a:pt x="1527969" y="2205969"/>
                </a:lnTo>
                <a:lnTo>
                  <a:pt x="1532997" y="2217871"/>
                </a:lnTo>
                <a:lnTo>
                  <a:pt x="1538023" y="2229774"/>
                </a:lnTo>
                <a:lnTo>
                  <a:pt x="1542521" y="2241941"/>
                </a:lnTo>
                <a:lnTo>
                  <a:pt x="1547019" y="2254637"/>
                </a:lnTo>
                <a:lnTo>
                  <a:pt x="1551252" y="2267597"/>
                </a:lnTo>
                <a:lnTo>
                  <a:pt x="1555221" y="2280558"/>
                </a:lnTo>
                <a:lnTo>
                  <a:pt x="1559190" y="2293518"/>
                </a:lnTo>
                <a:lnTo>
                  <a:pt x="1562894" y="2307007"/>
                </a:lnTo>
                <a:lnTo>
                  <a:pt x="1566599" y="2320761"/>
                </a:lnTo>
                <a:lnTo>
                  <a:pt x="1569773" y="2334780"/>
                </a:lnTo>
                <a:lnTo>
                  <a:pt x="1572684" y="2349063"/>
                </a:lnTo>
                <a:lnTo>
                  <a:pt x="1575859" y="2363346"/>
                </a:lnTo>
                <a:lnTo>
                  <a:pt x="1578769" y="2378158"/>
                </a:lnTo>
                <a:lnTo>
                  <a:pt x="1581151" y="2393234"/>
                </a:lnTo>
                <a:lnTo>
                  <a:pt x="1583532" y="2408311"/>
                </a:lnTo>
                <a:lnTo>
                  <a:pt x="1585913" y="2423652"/>
                </a:lnTo>
                <a:lnTo>
                  <a:pt x="1588030" y="2439522"/>
                </a:lnTo>
                <a:lnTo>
                  <a:pt x="1589882" y="2455391"/>
                </a:lnTo>
                <a:lnTo>
                  <a:pt x="1591469" y="2471526"/>
                </a:lnTo>
                <a:lnTo>
                  <a:pt x="1593057" y="2487925"/>
                </a:lnTo>
                <a:lnTo>
                  <a:pt x="1594644" y="2504853"/>
                </a:lnTo>
                <a:lnTo>
                  <a:pt x="1595438" y="2521781"/>
                </a:lnTo>
                <a:lnTo>
                  <a:pt x="1596497" y="2538973"/>
                </a:lnTo>
                <a:lnTo>
                  <a:pt x="1597290" y="2556695"/>
                </a:lnTo>
                <a:lnTo>
                  <a:pt x="1598349" y="2592402"/>
                </a:lnTo>
                <a:lnTo>
                  <a:pt x="1598613" y="2629432"/>
                </a:lnTo>
                <a:lnTo>
                  <a:pt x="1598613" y="2649005"/>
                </a:lnTo>
                <a:lnTo>
                  <a:pt x="1598349" y="2668313"/>
                </a:lnTo>
                <a:lnTo>
                  <a:pt x="1597554" y="2687886"/>
                </a:lnTo>
                <a:lnTo>
                  <a:pt x="1596761" y="2707194"/>
                </a:lnTo>
                <a:lnTo>
                  <a:pt x="1595703" y="2726768"/>
                </a:lnTo>
                <a:lnTo>
                  <a:pt x="1594115" y="2746076"/>
                </a:lnTo>
                <a:lnTo>
                  <a:pt x="1592792" y="2765384"/>
                </a:lnTo>
                <a:lnTo>
                  <a:pt x="1590676" y="2784693"/>
                </a:lnTo>
                <a:lnTo>
                  <a:pt x="1588559" y="2803472"/>
                </a:lnTo>
                <a:lnTo>
                  <a:pt x="1585913" y="2822780"/>
                </a:lnTo>
                <a:lnTo>
                  <a:pt x="1583002" y="2841824"/>
                </a:lnTo>
                <a:lnTo>
                  <a:pt x="1579827" y="2860869"/>
                </a:lnTo>
                <a:lnTo>
                  <a:pt x="1576388" y="2879383"/>
                </a:lnTo>
                <a:lnTo>
                  <a:pt x="1572684" y="2898163"/>
                </a:lnTo>
                <a:lnTo>
                  <a:pt x="1568450" y="2916678"/>
                </a:lnTo>
                <a:lnTo>
                  <a:pt x="1563952" y="2935193"/>
                </a:lnTo>
                <a:lnTo>
                  <a:pt x="1559190" y="2953443"/>
                </a:lnTo>
                <a:lnTo>
                  <a:pt x="1553898" y="2971694"/>
                </a:lnTo>
                <a:lnTo>
                  <a:pt x="1548077" y="2989415"/>
                </a:lnTo>
                <a:lnTo>
                  <a:pt x="1542257" y="3007665"/>
                </a:lnTo>
                <a:lnTo>
                  <a:pt x="1536172" y="3024858"/>
                </a:lnTo>
                <a:lnTo>
                  <a:pt x="1529292" y="3042315"/>
                </a:lnTo>
                <a:lnTo>
                  <a:pt x="1522148" y="3059772"/>
                </a:lnTo>
                <a:lnTo>
                  <a:pt x="1514211" y="3076435"/>
                </a:lnTo>
                <a:lnTo>
                  <a:pt x="1506538" y="3093363"/>
                </a:lnTo>
                <a:lnTo>
                  <a:pt x="1497807" y="3110026"/>
                </a:lnTo>
                <a:lnTo>
                  <a:pt x="1489075" y="3126425"/>
                </a:lnTo>
                <a:lnTo>
                  <a:pt x="1479815" y="3142560"/>
                </a:lnTo>
                <a:lnTo>
                  <a:pt x="1470025" y="3157901"/>
                </a:lnTo>
                <a:lnTo>
                  <a:pt x="1459971" y="3173506"/>
                </a:lnTo>
                <a:lnTo>
                  <a:pt x="1448859" y="3188847"/>
                </a:lnTo>
                <a:lnTo>
                  <a:pt x="1437747" y="3203660"/>
                </a:lnTo>
                <a:lnTo>
                  <a:pt x="1426370" y="3218471"/>
                </a:lnTo>
                <a:lnTo>
                  <a:pt x="1414199" y="3232754"/>
                </a:lnTo>
                <a:lnTo>
                  <a:pt x="1401499" y="3246772"/>
                </a:lnTo>
                <a:lnTo>
                  <a:pt x="1388269" y="3260262"/>
                </a:lnTo>
                <a:lnTo>
                  <a:pt x="1374775" y="3273752"/>
                </a:lnTo>
                <a:lnTo>
                  <a:pt x="1360223" y="3286712"/>
                </a:lnTo>
                <a:lnTo>
                  <a:pt x="1345407" y="3299143"/>
                </a:lnTo>
                <a:lnTo>
                  <a:pt x="1330061" y="3311310"/>
                </a:lnTo>
                <a:lnTo>
                  <a:pt x="1314451" y="3323213"/>
                </a:lnTo>
                <a:lnTo>
                  <a:pt x="1298046" y="3334586"/>
                </a:lnTo>
                <a:lnTo>
                  <a:pt x="1281113" y="3345960"/>
                </a:lnTo>
                <a:lnTo>
                  <a:pt x="1263650" y="3356540"/>
                </a:lnTo>
                <a:lnTo>
                  <a:pt x="1245394" y="3366591"/>
                </a:lnTo>
                <a:lnTo>
                  <a:pt x="1226609" y="3376377"/>
                </a:lnTo>
                <a:lnTo>
                  <a:pt x="1207294" y="3385635"/>
                </a:lnTo>
                <a:lnTo>
                  <a:pt x="1187451" y="3394627"/>
                </a:lnTo>
                <a:lnTo>
                  <a:pt x="1166813" y="3403091"/>
                </a:lnTo>
                <a:lnTo>
                  <a:pt x="1145647" y="3411027"/>
                </a:lnTo>
                <a:lnTo>
                  <a:pt x="1123951" y="3418697"/>
                </a:lnTo>
                <a:lnTo>
                  <a:pt x="1101461" y="3425310"/>
                </a:lnTo>
                <a:lnTo>
                  <a:pt x="1078707" y="3431922"/>
                </a:lnTo>
                <a:lnTo>
                  <a:pt x="1054630" y="3438005"/>
                </a:lnTo>
                <a:lnTo>
                  <a:pt x="1030288" y="3443560"/>
                </a:lnTo>
                <a:lnTo>
                  <a:pt x="1005417" y="3448056"/>
                </a:lnTo>
                <a:lnTo>
                  <a:pt x="979753" y="3452553"/>
                </a:lnTo>
                <a:lnTo>
                  <a:pt x="953294" y="3456520"/>
                </a:lnTo>
                <a:lnTo>
                  <a:pt x="926307" y="3459694"/>
                </a:lnTo>
                <a:lnTo>
                  <a:pt x="898261" y="3462339"/>
                </a:lnTo>
                <a:lnTo>
                  <a:pt x="869950" y="3464720"/>
                </a:lnTo>
                <a:lnTo>
                  <a:pt x="840582" y="3466042"/>
                </a:lnTo>
                <a:lnTo>
                  <a:pt x="810419" y="3466836"/>
                </a:lnTo>
                <a:lnTo>
                  <a:pt x="779727" y="3467100"/>
                </a:lnTo>
                <a:lnTo>
                  <a:pt x="0" y="3467100"/>
                </a:lnTo>
                <a:lnTo>
                  <a:pt x="0" y="1809749"/>
                </a:lnTo>
                <a:lnTo>
                  <a:pt x="102923" y="1808162"/>
                </a:lnTo>
                <a:lnTo>
                  <a:pt x="202142" y="1807369"/>
                </a:lnTo>
                <a:close/>
                <a:moveTo>
                  <a:pt x="3860091" y="0"/>
                </a:moveTo>
                <a:lnTo>
                  <a:pt x="10175875" y="0"/>
                </a:lnTo>
                <a:lnTo>
                  <a:pt x="10175875" y="6858000"/>
                </a:lnTo>
                <a:lnTo>
                  <a:pt x="3950850" y="6858000"/>
                </a:lnTo>
                <a:lnTo>
                  <a:pt x="3946616" y="6833659"/>
                </a:lnTo>
                <a:lnTo>
                  <a:pt x="3942118" y="6808523"/>
                </a:lnTo>
                <a:lnTo>
                  <a:pt x="3938149" y="6783123"/>
                </a:lnTo>
                <a:lnTo>
                  <a:pt x="3934180" y="6756665"/>
                </a:lnTo>
                <a:lnTo>
                  <a:pt x="3926242" y="6702425"/>
                </a:lnTo>
                <a:lnTo>
                  <a:pt x="3918833" y="6645804"/>
                </a:lnTo>
                <a:lnTo>
                  <a:pt x="3911953" y="6587331"/>
                </a:lnTo>
                <a:lnTo>
                  <a:pt x="3905074" y="6527006"/>
                </a:lnTo>
                <a:lnTo>
                  <a:pt x="3898988" y="6465094"/>
                </a:lnTo>
                <a:lnTo>
                  <a:pt x="3892637" y="6401594"/>
                </a:lnTo>
                <a:lnTo>
                  <a:pt x="3887081" y="6337036"/>
                </a:lnTo>
                <a:lnTo>
                  <a:pt x="3881524" y="6271154"/>
                </a:lnTo>
                <a:lnTo>
                  <a:pt x="3876232" y="6204479"/>
                </a:lnTo>
                <a:lnTo>
                  <a:pt x="3871205" y="6136746"/>
                </a:lnTo>
                <a:lnTo>
                  <a:pt x="3866442" y="6068484"/>
                </a:lnTo>
                <a:lnTo>
                  <a:pt x="3861679" y="6000221"/>
                </a:lnTo>
                <a:lnTo>
                  <a:pt x="3852683" y="5862373"/>
                </a:lnTo>
                <a:lnTo>
                  <a:pt x="3844215" y="5724790"/>
                </a:lnTo>
                <a:lnTo>
                  <a:pt x="3835748" y="5589323"/>
                </a:lnTo>
                <a:lnTo>
                  <a:pt x="3827810" y="5456767"/>
                </a:lnTo>
                <a:lnTo>
                  <a:pt x="3819607" y="5328973"/>
                </a:lnTo>
                <a:lnTo>
                  <a:pt x="3815374" y="5267061"/>
                </a:lnTo>
                <a:lnTo>
                  <a:pt x="3810875" y="5207000"/>
                </a:lnTo>
                <a:lnTo>
                  <a:pt x="3806642" y="5148527"/>
                </a:lnTo>
                <a:lnTo>
                  <a:pt x="3801879" y="5092700"/>
                </a:lnTo>
                <a:lnTo>
                  <a:pt x="3797381" y="5038461"/>
                </a:lnTo>
                <a:lnTo>
                  <a:pt x="3792353" y="4986602"/>
                </a:lnTo>
                <a:lnTo>
                  <a:pt x="3787326" y="4937390"/>
                </a:lnTo>
                <a:lnTo>
                  <a:pt x="3782034" y="4891088"/>
                </a:lnTo>
                <a:lnTo>
                  <a:pt x="3779917" y="4868863"/>
                </a:lnTo>
                <a:lnTo>
                  <a:pt x="3777006" y="4847431"/>
                </a:lnTo>
                <a:lnTo>
                  <a:pt x="3773831" y="4826000"/>
                </a:lnTo>
                <a:lnTo>
                  <a:pt x="3769862" y="4804834"/>
                </a:lnTo>
                <a:lnTo>
                  <a:pt x="3765364" y="4783931"/>
                </a:lnTo>
                <a:lnTo>
                  <a:pt x="3760337" y="4763559"/>
                </a:lnTo>
                <a:lnTo>
                  <a:pt x="3754780" y="4742921"/>
                </a:lnTo>
                <a:lnTo>
                  <a:pt x="3748429" y="4722813"/>
                </a:lnTo>
                <a:lnTo>
                  <a:pt x="3741550" y="4702969"/>
                </a:lnTo>
                <a:lnTo>
                  <a:pt x="3734141" y="4683125"/>
                </a:lnTo>
                <a:lnTo>
                  <a:pt x="3726467" y="4664075"/>
                </a:lnTo>
                <a:lnTo>
                  <a:pt x="3717736" y="4644761"/>
                </a:lnTo>
                <a:lnTo>
                  <a:pt x="3708739" y="4625711"/>
                </a:lnTo>
                <a:lnTo>
                  <a:pt x="3699214" y="4606925"/>
                </a:lnTo>
                <a:lnTo>
                  <a:pt x="3689159" y="4588669"/>
                </a:lnTo>
                <a:lnTo>
                  <a:pt x="3678575" y="4570677"/>
                </a:lnTo>
                <a:lnTo>
                  <a:pt x="3667197" y="4552686"/>
                </a:lnTo>
                <a:lnTo>
                  <a:pt x="3655819" y="4535223"/>
                </a:lnTo>
                <a:lnTo>
                  <a:pt x="3643382" y="4517761"/>
                </a:lnTo>
                <a:lnTo>
                  <a:pt x="3630946" y="4500563"/>
                </a:lnTo>
                <a:lnTo>
                  <a:pt x="3617452" y="4483629"/>
                </a:lnTo>
                <a:lnTo>
                  <a:pt x="3603692" y="4466961"/>
                </a:lnTo>
                <a:lnTo>
                  <a:pt x="3589404" y="4450556"/>
                </a:lnTo>
                <a:lnTo>
                  <a:pt x="3574851" y="4434417"/>
                </a:lnTo>
                <a:lnTo>
                  <a:pt x="3560033" y="4418806"/>
                </a:lnTo>
                <a:lnTo>
                  <a:pt x="3544157" y="4403196"/>
                </a:lnTo>
                <a:lnTo>
                  <a:pt x="3528281" y="4387850"/>
                </a:lnTo>
                <a:lnTo>
                  <a:pt x="3511346" y="4372769"/>
                </a:lnTo>
                <a:lnTo>
                  <a:pt x="3494676" y="4357952"/>
                </a:lnTo>
                <a:lnTo>
                  <a:pt x="3477212" y="4343665"/>
                </a:lnTo>
                <a:lnTo>
                  <a:pt x="3459220" y="4329377"/>
                </a:lnTo>
                <a:lnTo>
                  <a:pt x="3440962" y="4315354"/>
                </a:lnTo>
                <a:lnTo>
                  <a:pt x="3421911" y="4301596"/>
                </a:lnTo>
                <a:lnTo>
                  <a:pt x="3402859" y="4288102"/>
                </a:lnTo>
                <a:lnTo>
                  <a:pt x="3383014" y="4275138"/>
                </a:lnTo>
                <a:lnTo>
                  <a:pt x="3363169" y="4262173"/>
                </a:lnTo>
                <a:lnTo>
                  <a:pt x="3342530" y="4249738"/>
                </a:lnTo>
                <a:lnTo>
                  <a:pt x="3321627" y="4237302"/>
                </a:lnTo>
                <a:lnTo>
                  <a:pt x="3300194" y="4225131"/>
                </a:lnTo>
                <a:lnTo>
                  <a:pt x="3278496" y="4213490"/>
                </a:lnTo>
                <a:lnTo>
                  <a:pt x="3256270" y="4202113"/>
                </a:lnTo>
                <a:lnTo>
                  <a:pt x="3234043" y="4191000"/>
                </a:lnTo>
                <a:lnTo>
                  <a:pt x="3211023" y="4179623"/>
                </a:lnTo>
                <a:lnTo>
                  <a:pt x="3187738" y="4169040"/>
                </a:lnTo>
                <a:lnTo>
                  <a:pt x="3163924" y="4158721"/>
                </a:lnTo>
                <a:lnTo>
                  <a:pt x="3140110" y="4148667"/>
                </a:lnTo>
                <a:lnTo>
                  <a:pt x="3115766" y="4138877"/>
                </a:lnTo>
                <a:lnTo>
                  <a:pt x="3090894" y="4129352"/>
                </a:lnTo>
                <a:lnTo>
                  <a:pt x="3066021" y="4120356"/>
                </a:lnTo>
                <a:lnTo>
                  <a:pt x="3040619" y="4111361"/>
                </a:lnTo>
                <a:lnTo>
                  <a:pt x="3014689" y="4102629"/>
                </a:lnTo>
                <a:lnTo>
                  <a:pt x="2988493" y="4094163"/>
                </a:lnTo>
                <a:lnTo>
                  <a:pt x="2962033" y="4085961"/>
                </a:lnTo>
                <a:lnTo>
                  <a:pt x="2935308" y="4078288"/>
                </a:lnTo>
                <a:lnTo>
                  <a:pt x="2908318" y="4070879"/>
                </a:lnTo>
                <a:lnTo>
                  <a:pt x="2881064" y="4063736"/>
                </a:lnTo>
                <a:lnTo>
                  <a:pt x="2853281" y="4056856"/>
                </a:lnTo>
                <a:lnTo>
                  <a:pt x="2825234" y="4050242"/>
                </a:lnTo>
                <a:lnTo>
                  <a:pt x="2796921" y="4043892"/>
                </a:lnTo>
                <a:lnTo>
                  <a:pt x="2768344" y="4037806"/>
                </a:lnTo>
                <a:lnTo>
                  <a:pt x="2739502" y="4032250"/>
                </a:lnTo>
                <a:lnTo>
                  <a:pt x="2710132" y="4026694"/>
                </a:lnTo>
                <a:lnTo>
                  <a:pt x="2680761" y="4021667"/>
                </a:lnTo>
                <a:lnTo>
                  <a:pt x="2651126" y="4016904"/>
                </a:lnTo>
                <a:lnTo>
                  <a:pt x="2651126" y="3998913"/>
                </a:lnTo>
                <a:lnTo>
                  <a:pt x="2695579" y="3984361"/>
                </a:lnTo>
                <a:lnTo>
                  <a:pt x="2739238" y="3969544"/>
                </a:lnTo>
                <a:lnTo>
                  <a:pt x="2781839" y="3954463"/>
                </a:lnTo>
                <a:lnTo>
                  <a:pt x="2823117" y="3938852"/>
                </a:lnTo>
                <a:lnTo>
                  <a:pt x="2863601" y="3923506"/>
                </a:lnTo>
                <a:lnTo>
                  <a:pt x="2903026" y="3907102"/>
                </a:lnTo>
                <a:lnTo>
                  <a:pt x="2941658" y="3890963"/>
                </a:lnTo>
                <a:lnTo>
                  <a:pt x="2979232" y="3874294"/>
                </a:lnTo>
                <a:lnTo>
                  <a:pt x="3015747" y="3857361"/>
                </a:lnTo>
                <a:lnTo>
                  <a:pt x="3051468" y="3840163"/>
                </a:lnTo>
                <a:lnTo>
                  <a:pt x="3085866" y="3822700"/>
                </a:lnTo>
                <a:lnTo>
                  <a:pt x="3119735" y="3804444"/>
                </a:lnTo>
                <a:lnTo>
                  <a:pt x="3152810" y="3786452"/>
                </a:lnTo>
                <a:lnTo>
                  <a:pt x="3184563" y="3768196"/>
                </a:lnTo>
                <a:lnTo>
                  <a:pt x="3215521" y="3749146"/>
                </a:lnTo>
                <a:lnTo>
                  <a:pt x="3245686" y="3730361"/>
                </a:lnTo>
                <a:lnTo>
                  <a:pt x="3275057" y="3711046"/>
                </a:lnTo>
                <a:lnTo>
                  <a:pt x="3303369" y="3690938"/>
                </a:lnTo>
                <a:lnTo>
                  <a:pt x="3331152" y="3671094"/>
                </a:lnTo>
                <a:lnTo>
                  <a:pt x="3344382" y="3661304"/>
                </a:lnTo>
                <a:lnTo>
                  <a:pt x="3357877" y="3650986"/>
                </a:lnTo>
                <a:lnTo>
                  <a:pt x="3370842" y="3640667"/>
                </a:lnTo>
                <a:lnTo>
                  <a:pt x="3383543" y="3630348"/>
                </a:lnTo>
                <a:lnTo>
                  <a:pt x="3396244" y="3619765"/>
                </a:lnTo>
                <a:lnTo>
                  <a:pt x="3408681" y="3609446"/>
                </a:lnTo>
                <a:lnTo>
                  <a:pt x="3420852" y="3598863"/>
                </a:lnTo>
                <a:lnTo>
                  <a:pt x="3432759" y="3588279"/>
                </a:lnTo>
                <a:lnTo>
                  <a:pt x="3444666" y="3577431"/>
                </a:lnTo>
                <a:lnTo>
                  <a:pt x="3456309" y="3566583"/>
                </a:lnTo>
                <a:lnTo>
                  <a:pt x="3467951" y="3556000"/>
                </a:lnTo>
                <a:lnTo>
                  <a:pt x="3479065" y="3544888"/>
                </a:lnTo>
                <a:lnTo>
                  <a:pt x="3489913" y="3534040"/>
                </a:lnTo>
                <a:lnTo>
                  <a:pt x="3500762" y="3522663"/>
                </a:lnTo>
                <a:lnTo>
                  <a:pt x="3511346" y="3511550"/>
                </a:lnTo>
                <a:lnTo>
                  <a:pt x="3521930" y="3500438"/>
                </a:lnTo>
                <a:lnTo>
                  <a:pt x="3532250" y="3489061"/>
                </a:lnTo>
                <a:lnTo>
                  <a:pt x="3542305" y="3477683"/>
                </a:lnTo>
                <a:lnTo>
                  <a:pt x="3552095" y="3466042"/>
                </a:lnTo>
                <a:lnTo>
                  <a:pt x="3561885" y="3454665"/>
                </a:lnTo>
                <a:lnTo>
                  <a:pt x="3571411" y="3443023"/>
                </a:lnTo>
                <a:lnTo>
                  <a:pt x="3580672" y="3431381"/>
                </a:lnTo>
                <a:lnTo>
                  <a:pt x="3589933" y="3419740"/>
                </a:lnTo>
                <a:lnTo>
                  <a:pt x="3598929" y="3407569"/>
                </a:lnTo>
                <a:lnTo>
                  <a:pt x="3607661" y="3395928"/>
                </a:lnTo>
                <a:lnTo>
                  <a:pt x="3616128" y="3383756"/>
                </a:lnTo>
                <a:lnTo>
                  <a:pt x="3624596" y="3371850"/>
                </a:lnTo>
                <a:lnTo>
                  <a:pt x="3633063" y="3359680"/>
                </a:lnTo>
                <a:lnTo>
                  <a:pt x="3648939" y="3335338"/>
                </a:lnTo>
                <a:lnTo>
                  <a:pt x="3664551" y="3310467"/>
                </a:lnTo>
                <a:lnTo>
                  <a:pt x="3679104" y="3285067"/>
                </a:lnTo>
                <a:lnTo>
                  <a:pt x="3693128" y="3259667"/>
                </a:lnTo>
                <a:lnTo>
                  <a:pt x="3706358" y="3234267"/>
                </a:lnTo>
                <a:lnTo>
                  <a:pt x="3719323" y="3208073"/>
                </a:lnTo>
                <a:lnTo>
                  <a:pt x="3730966" y="3181615"/>
                </a:lnTo>
                <a:lnTo>
                  <a:pt x="3742608" y="3154892"/>
                </a:lnTo>
                <a:lnTo>
                  <a:pt x="3753457" y="3128169"/>
                </a:lnTo>
                <a:lnTo>
                  <a:pt x="3763776" y="3100652"/>
                </a:lnTo>
                <a:lnTo>
                  <a:pt x="3773302" y="3073136"/>
                </a:lnTo>
                <a:lnTo>
                  <a:pt x="3782298" y="3045354"/>
                </a:lnTo>
                <a:lnTo>
                  <a:pt x="3791030" y="3017044"/>
                </a:lnTo>
                <a:lnTo>
                  <a:pt x="3798704" y="2988733"/>
                </a:lnTo>
                <a:lnTo>
                  <a:pt x="3806377" y="2959894"/>
                </a:lnTo>
                <a:lnTo>
                  <a:pt x="3813257" y="2930790"/>
                </a:lnTo>
                <a:lnTo>
                  <a:pt x="3819607" y="2901421"/>
                </a:lnTo>
                <a:lnTo>
                  <a:pt x="3825693" y="2871788"/>
                </a:lnTo>
                <a:lnTo>
                  <a:pt x="3830985" y="2841625"/>
                </a:lnTo>
                <a:lnTo>
                  <a:pt x="3835748" y="2811463"/>
                </a:lnTo>
                <a:lnTo>
                  <a:pt x="3840246" y="2780771"/>
                </a:lnTo>
                <a:lnTo>
                  <a:pt x="3843951" y="2749815"/>
                </a:lnTo>
                <a:lnTo>
                  <a:pt x="3847655" y="2718859"/>
                </a:lnTo>
                <a:lnTo>
                  <a:pt x="3850566" y="2687109"/>
                </a:lnTo>
                <a:lnTo>
                  <a:pt x="3853212" y="2655359"/>
                </a:lnTo>
                <a:lnTo>
                  <a:pt x="3855064" y="2623344"/>
                </a:lnTo>
                <a:lnTo>
                  <a:pt x="3856916" y="2590800"/>
                </a:lnTo>
                <a:lnTo>
                  <a:pt x="3858239" y="2557992"/>
                </a:lnTo>
                <a:lnTo>
                  <a:pt x="3859298" y="2524919"/>
                </a:lnTo>
                <a:lnTo>
                  <a:pt x="3859827" y="2491581"/>
                </a:lnTo>
                <a:lnTo>
                  <a:pt x="3860091" y="2457979"/>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782034"/>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3401625"/>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05995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S">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C68A676-15E4-4FDA-8C64-26ECEDB2DC80}"/>
              </a:ext>
            </a:extLst>
          </p:cNvPr>
          <p:cNvSpPr>
            <a:spLocks/>
          </p:cNvSpPr>
          <p:nvPr userDrawn="1"/>
        </p:nvSpPr>
        <p:spPr bwMode="auto">
          <a:xfrm>
            <a:off x="0" y="0"/>
            <a:ext cx="12192000" cy="6858000"/>
          </a:xfrm>
          <a:custGeom>
            <a:avLst/>
            <a:gdLst>
              <a:gd name="connsiteX0" fmla="*/ 0 w 12192000"/>
              <a:gd name="connsiteY0" fmla="*/ 5803900 h 6858000"/>
              <a:gd name="connsiteX1" fmla="*/ 2026120 w 12192000"/>
              <a:gd name="connsiteY1" fmla="*/ 5803900 h 6858000"/>
              <a:gd name="connsiteX2" fmla="*/ 2024533 w 12192000"/>
              <a:gd name="connsiteY2" fmla="*/ 5823585 h 6858000"/>
              <a:gd name="connsiteX3" fmla="*/ 2023580 w 12192000"/>
              <a:gd name="connsiteY3" fmla="*/ 5843270 h 6858000"/>
              <a:gd name="connsiteX4" fmla="*/ 2022945 w 12192000"/>
              <a:gd name="connsiteY4" fmla="*/ 5862955 h 6858000"/>
              <a:gd name="connsiteX5" fmla="*/ 2021993 w 12192000"/>
              <a:gd name="connsiteY5" fmla="*/ 5882640 h 6858000"/>
              <a:gd name="connsiteX6" fmla="*/ 2021676 w 12192000"/>
              <a:gd name="connsiteY6" fmla="*/ 5902643 h 6858000"/>
              <a:gd name="connsiteX7" fmla="*/ 2021676 w 12192000"/>
              <a:gd name="connsiteY7" fmla="*/ 5922328 h 6858000"/>
              <a:gd name="connsiteX8" fmla="*/ 2021993 w 12192000"/>
              <a:gd name="connsiteY8" fmla="*/ 5942648 h 6858000"/>
              <a:gd name="connsiteX9" fmla="*/ 2022628 w 12192000"/>
              <a:gd name="connsiteY9" fmla="*/ 5962650 h 6858000"/>
              <a:gd name="connsiteX10" fmla="*/ 2023263 w 12192000"/>
              <a:gd name="connsiteY10" fmla="*/ 5982335 h 6858000"/>
              <a:gd name="connsiteX11" fmla="*/ 2024533 w 12192000"/>
              <a:gd name="connsiteY11" fmla="*/ 6002338 h 6858000"/>
              <a:gd name="connsiteX12" fmla="*/ 2025485 w 12192000"/>
              <a:gd name="connsiteY12" fmla="*/ 6022658 h 6858000"/>
              <a:gd name="connsiteX13" fmla="*/ 2027072 w 12192000"/>
              <a:gd name="connsiteY13" fmla="*/ 6042343 h 6858000"/>
              <a:gd name="connsiteX14" fmla="*/ 2028977 w 12192000"/>
              <a:gd name="connsiteY14" fmla="*/ 6062345 h 6858000"/>
              <a:gd name="connsiteX15" fmla="*/ 2031516 w 12192000"/>
              <a:gd name="connsiteY15" fmla="*/ 6082348 h 6858000"/>
              <a:gd name="connsiteX16" fmla="*/ 2034055 w 12192000"/>
              <a:gd name="connsiteY16" fmla="*/ 6102033 h 6858000"/>
              <a:gd name="connsiteX17" fmla="*/ 2036912 w 12192000"/>
              <a:gd name="connsiteY17" fmla="*/ 6122035 h 6858000"/>
              <a:gd name="connsiteX18" fmla="*/ 2040404 w 12192000"/>
              <a:gd name="connsiteY18" fmla="*/ 6141720 h 6858000"/>
              <a:gd name="connsiteX19" fmla="*/ 2043895 w 12192000"/>
              <a:gd name="connsiteY19" fmla="*/ 6161405 h 6858000"/>
              <a:gd name="connsiteX20" fmla="*/ 2047705 w 12192000"/>
              <a:gd name="connsiteY20" fmla="*/ 6181090 h 6858000"/>
              <a:gd name="connsiteX21" fmla="*/ 2052148 w 12192000"/>
              <a:gd name="connsiteY21" fmla="*/ 6200775 h 6858000"/>
              <a:gd name="connsiteX22" fmla="*/ 2056910 w 12192000"/>
              <a:gd name="connsiteY22" fmla="*/ 6220143 h 6858000"/>
              <a:gd name="connsiteX23" fmla="*/ 2061354 w 12192000"/>
              <a:gd name="connsiteY23" fmla="*/ 6239193 h 6858000"/>
              <a:gd name="connsiteX24" fmla="*/ 2066750 w 12192000"/>
              <a:gd name="connsiteY24" fmla="*/ 6258878 h 6858000"/>
              <a:gd name="connsiteX25" fmla="*/ 2072781 w 12192000"/>
              <a:gd name="connsiteY25" fmla="*/ 6277928 h 6858000"/>
              <a:gd name="connsiteX26" fmla="*/ 2078495 w 12192000"/>
              <a:gd name="connsiteY26" fmla="*/ 6296978 h 6858000"/>
              <a:gd name="connsiteX27" fmla="*/ 2085161 w 12192000"/>
              <a:gd name="connsiteY27" fmla="*/ 6315710 h 6858000"/>
              <a:gd name="connsiteX28" fmla="*/ 2091827 w 12192000"/>
              <a:gd name="connsiteY28" fmla="*/ 6334443 h 6858000"/>
              <a:gd name="connsiteX29" fmla="*/ 2099127 w 12192000"/>
              <a:gd name="connsiteY29" fmla="*/ 6353175 h 6858000"/>
              <a:gd name="connsiteX30" fmla="*/ 2106746 w 12192000"/>
              <a:gd name="connsiteY30" fmla="*/ 6371590 h 6858000"/>
              <a:gd name="connsiteX31" fmla="*/ 2114681 w 12192000"/>
              <a:gd name="connsiteY31" fmla="*/ 6390005 h 6858000"/>
              <a:gd name="connsiteX32" fmla="*/ 2122934 w 12192000"/>
              <a:gd name="connsiteY32" fmla="*/ 6408103 h 6858000"/>
              <a:gd name="connsiteX33" fmla="*/ 2131822 w 12192000"/>
              <a:gd name="connsiteY33" fmla="*/ 6425883 h 6858000"/>
              <a:gd name="connsiteX34" fmla="*/ 2141027 w 12192000"/>
              <a:gd name="connsiteY34" fmla="*/ 6443663 h 6858000"/>
              <a:gd name="connsiteX35" fmla="*/ 2150550 w 12192000"/>
              <a:gd name="connsiteY35" fmla="*/ 6461443 h 6858000"/>
              <a:gd name="connsiteX36" fmla="*/ 2160708 w 12192000"/>
              <a:gd name="connsiteY36" fmla="*/ 6478905 h 6858000"/>
              <a:gd name="connsiteX37" fmla="*/ 2171183 w 12192000"/>
              <a:gd name="connsiteY37" fmla="*/ 6496050 h 6858000"/>
              <a:gd name="connsiteX38" fmla="*/ 2182293 w 12192000"/>
              <a:gd name="connsiteY38" fmla="*/ 6512878 h 6858000"/>
              <a:gd name="connsiteX39" fmla="*/ 2193403 w 12192000"/>
              <a:gd name="connsiteY39" fmla="*/ 6529388 h 6858000"/>
              <a:gd name="connsiteX40" fmla="*/ 2205465 w 12192000"/>
              <a:gd name="connsiteY40" fmla="*/ 6545898 h 6858000"/>
              <a:gd name="connsiteX41" fmla="*/ 2217527 w 12192000"/>
              <a:gd name="connsiteY41" fmla="*/ 6562408 h 6858000"/>
              <a:gd name="connsiteX42" fmla="*/ 2230541 w 12192000"/>
              <a:gd name="connsiteY42" fmla="*/ 6578283 h 6858000"/>
              <a:gd name="connsiteX43" fmla="*/ 2243873 w 12192000"/>
              <a:gd name="connsiteY43" fmla="*/ 6594158 h 6858000"/>
              <a:gd name="connsiteX44" fmla="*/ 2257522 w 12192000"/>
              <a:gd name="connsiteY44" fmla="*/ 6609398 h 6858000"/>
              <a:gd name="connsiteX45" fmla="*/ 2271806 w 12192000"/>
              <a:gd name="connsiteY45" fmla="*/ 6624638 h 6858000"/>
              <a:gd name="connsiteX46" fmla="*/ 2286090 w 12192000"/>
              <a:gd name="connsiteY46" fmla="*/ 6639560 h 6858000"/>
              <a:gd name="connsiteX47" fmla="*/ 2301327 w 12192000"/>
              <a:gd name="connsiteY47" fmla="*/ 6654165 h 6858000"/>
              <a:gd name="connsiteX48" fmla="*/ 2316881 w 12192000"/>
              <a:gd name="connsiteY48" fmla="*/ 6668770 h 6858000"/>
              <a:gd name="connsiteX49" fmla="*/ 2333387 w 12192000"/>
              <a:gd name="connsiteY49" fmla="*/ 6682740 h 6858000"/>
              <a:gd name="connsiteX50" fmla="*/ 2349575 w 12192000"/>
              <a:gd name="connsiteY50" fmla="*/ 6696393 h 6858000"/>
              <a:gd name="connsiteX51" fmla="*/ 2366716 w 12192000"/>
              <a:gd name="connsiteY51" fmla="*/ 6709410 h 6858000"/>
              <a:gd name="connsiteX52" fmla="*/ 2384809 w 12192000"/>
              <a:gd name="connsiteY52" fmla="*/ 6722745 h 6858000"/>
              <a:gd name="connsiteX53" fmla="*/ 2402585 w 12192000"/>
              <a:gd name="connsiteY53" fmla="*/ 6735128 h 6858000"/>
              <a:gd name="connsiteX54" fmla="*/ 2421313 w 12192000"/>
              <a:gd name="connsiteY54" fmla="*/ 6747828 h 6858000"/>
              <a:gd name="connsiteX55" fmla="*/ 2440993 w 12192000"/>
              <a:gd name="connsiteY55" fmla="*/ 6759893 h 6858000"/>
              <a:gd name="connsiteX56" fmla="*/ 2460674 w 12192000"/>
              <a:gd name="connsiteY56" fmla="*/ 6771005 h 6858000"/>
              <a:gd name="connsiteX57" fmla="*/ 2480989 w 12192000"/>
              <a:gd name="connsiteY57" fmla="*/ 6782435 h 6858000"/>
              <a:gd name="connsiteX58" fmla="*/ 2501622 w 12192000"/>
              <a:gd name="connsiteY58" fmla="*/ 6793230 h 6858000"/>
              <a:gd name="connsiteX59" fmla="*/ 2523206 w 12192000"/>
              <a:gd name="connsiteY59" fmla="*/ 6803708 h 6858000"/>
              <a:gd name="connsiteX60" fmla="*/ 2545109 w 12192000"/>
              <a:gd name="connsiteY60" fmla="*/ 6813868 h 6858000"/>
              <a:gd name="connsiteX61" fmla="*/ 2567963 w 12192000"/>
              <a:gd name="connsiteY61" fmla="*/ 6823710 h 6858000"/>
              <a:gd name="connsiteX62" fmla="*/ 2590818 w 12192000"/>
              <a:gd name="connsiteY62" fmla="*/ 6832918 h 6858000"/>
              <a:gd name="connsiteX63" fmla="*/ 2614625 w 12192000"/>
              <a:gd name="connsiteY63" fmla="*/ 6841490 h 6858000"/>
              <a:gd name="connsiteX64" fmla="*/ 2638749 w 12192000"/>
              <a:gd name="connsiteY64" fmla="*/ 6850063 h 6858000"/>
              <a:gd name="connsiteX65" fmla="*/ 2663825 w 12192000"/>
              <a:gd name="connsiteY65" fmla="*/ 6858000 h 6858000"/>
              <a:gd name="connsiteX66" fmla="*/ 0 w 12192000"/>
              <a:gd name="connsiteY66" fmla="*/ 6858000 h 6858000"/>
              <a:gd name="connsiteX67" fmla="*/ 0 w 12192000"/>
              <a:gd name="connsiteY67" fmla="*/ 0 h 6858000"/>
              <a:gd name="connsiteX68" fmla="*/ 12192000 w 12192000"/>
              <a:gd name="connsiteY68" fmla="*/ 0 h 6858000"/>
              <a:gd name="connsiteX69" fmla="*/ 12192000 w 12192000"/>
              <a:gd name="connsiteY69" fmla="*/ 2842895 h 6858000"/>
              <a:gd name="connsiteX70" fmla="*/ 4153218 w 12192000"/>
              <a:gd name="connsiteY70" fmla="*/ 2842895 h 6858000"/>
              <a:gd name="connsiteX71" fmla="*/ 4146233 w 12192000"/>
              <a:gd name="connsiteY71" fmla="*/ 2795270 h 6858000"/>
              <a:gd name="connsiteX72" fmla="*/ 4139565 w 12192000"/>
              <a:gd name="connsiteY72" fmla="*/ 2747963 h 6858000"/>
              <a:gd name="connsiteX73" fmla="*/ 4127500 w 12192000"/>
              <a:gd name="connsiteY73" fmla="*/ 2653665 h 6858000"/>
              <a:gd name="connsiteX74" fmla="*/ 4121150 w 12192000"/>
              <a:gd name="connsiteY74" fmla="*/ 2606993 h 6858000"/>
              <a:gd name="connsiteX75" fmla="*/ 4114483 w 12192000"/>
              <a:gd name="connsiteY75" fmla="*/ 2560955 h 6858000"/>
              <a:gd name="connsiteX76" fmla="*/ 4107180 w 12192000"/>
              <a:gd name="connsiteY76" fmla="*/ 2515235 h 6858000"/>
              <a:gd name="connsiteX77" fmla="*/ 4103370 w 12192000"/>
              <a:gd name="connsiteY77" fmla="*/ 2492375 h 6858000"/>
              <a:gd name="connsiteX78" fmla="*/ 4099243 w 12192000"/>
              <a:gd name="connsiteY78" fmla="*/ 2469833 h 6858000"/>
              <a:gd name="connsiteX79" fmla="*/ 4095115 w 12192000"/>
              <a:gd name="connsiteY79" fmla="*/ 2447608 h 6858000"/>
              <a:gd name="connsiteX80" fmla="*/ 4090353 w 12192000"/>
              <a:gd name="connsiteY80" fmla="*/ 2425383 h 6858000"/>
              <a:gd name="connsiteX81" fmla="*/ 4085273 w 12192000"/>
              <a:gd name="connsiteY81" fmla="*/ 2403793 h 6858000"/>
              <a:gd name="connsiteX82" fmla="*/ 4080193 w 12192000"/>
              <a:gd name="connsiteY82" fmla="*/ 2381885 h 6858000"/>
              <a:gd name="connsiteX83" fmla="*/ 4074795 w 12192000"/>
              <a:gd name="connsiteY83" fmla="*/ 2360295 h 6858000"/>
              <a:gd name="connsiteX84" fmla="*/ 4068445 w 12192000"/>
              <a:gd name="connsiteY84" fmla="*/ 2339023 h 6858000"/>
              <a:gd name="connsiteX85" fmla="*/ 4062413 w 12192000"/>
              <a:gd name="connsiteY85" fmla="*/ 2318385 h 6858000"/>
              <a:gd name="connsiteX86" fmla="*/ 4055745 w 12192000"/>
              <a:gd name="connsiteY86" fmla="*/ 2297430 h 6858000"/>
              <a:gd name="connsiteX87" fmla="*/ 4048443 w 12192000"/>
              <a:gd name="connsiteY87" fmla="*/ 2277110 h 6858000"/>
              <a:gd name="connsiteX88" fmla="*/ 4040505 w 12192000"/>
              <a:gd name="connsiteY88" fmla="*/ 2256790 h 6858000"/>
              <a:gd name="connsiteX89" fmla="*/ 4032250 w 12192000"/>
              <a:gd name="connsiteY89" fmla="*/ 2236788 h 6858000"/>
              <a:gd name="connsiteX90" fmla="*/ 4023678 w 12192000"/>
              <a:gd name="connsiteY90" fmla="*/ 2217420 h 6858000"/>
              <a:gd name="connsiteX91" fmla="*/ 4014470 w 12192000"/>
              <a:gd name="connsiteY91" fmla="*/ 2198053 h 6858000"/>
              <a:gd name="connsiteX92" fmla="*/ 4004628 w 12192000"/>
              <a:gd name="connsiteY92" fmla="*/ 2179003 h 6858000"/>
              <a:gd name="connsiteX93" fmla="*/ 3994150 w 12192000"/>
              <a:gd name="connsiteY93" fmla="*/ 2160588 h 6858000"/>
              <a:gd name="connsiteX94" fmla="*/ 3982720 w 12192000"/>
              <a:gd name="connsiteY94" fmla="*/ 2142173 h 6858000"/>
              <a:gd name="connsiteX95" fmla="*/ 3971290 w 12192000"/>
              <a:gd name="connsiteY95" fmla="*/ 2124393 h 6858000"/>
              <a:gd name="connsiteX96" fmla="*/ 3958590 w 12192000"/>
              <a:gd name="connsiteY96" fmla="*/ 2106613 h 6858000"/>
              <a:gd name="connsiteX97" fmla="*/ 3945573 w 12192000"/>
              <a:gd name="connsiteY97" fmla="*/ 2089468 h 6858000"/>
              <a:gd name="connsiteX98" fmla="*/ 3931285 w 12192000"/>
              <a:gd name="connsiteY98" fmla="*/ 2073275 h 6858000"/>
              <a:gd name="connsiteX99" fmla="*/ 3916998 w 12192000"/>
              <a:gd name="connsiteY99" fmla="*/ 2056765 h 6858000"/>
              <a:gd name="connsiteX100" fmla="*/ 3901440 w 12192000"/>
              <a:gd name="connsiteY100" fmla="*/ 2040890 h 6858000"/>
              <a:gd name="connsiteX101" fmla="*/ 3884930 w 12192000"/>
              <a:gd name="connsiteY101" fmla="*/ 2025650 h 6858000"/>
              <a:gd name="connsiteX102" fmla="*/ 3867785 w 12192000"/>
              <a:gd name="connsiteY102" fmla="*/ 2010410 h 6858000"/>
              <a:gd name="connsiteX103" fmla="*/ 3850005 w 12192000"/>
              <a:gd name="connsiteY103" fmla="*/ 1996123 h 6858000"/>
              <a:gd name="connsiteX104" fmla="*/ 3831273 w 12192000"/>
              <a:gd name="connsiteY104" fmla="*/ 1982153 h 6858000"/>
              <a:gd name="connsiteX105" fmla="*/ 3821113 w 12192000"/>
              <a:gd name="connsiteY105" fmla="*/ 1975485 h 6858000"/>
              <a:gd name="connsiteX106" fmla="*/ 3811270 w 12192000"/>
              <a:gd name="connsiteY106" fmla="*/ 1968818 h 6858000"/>
              <a:gd name="connsiteX107" fmla="*/ 3800793 w 12192000"/>
              <a:gd name="connsiteY107" fmla="*/ 1962150 h 6858000"/>
              <a:gd name="connsiteX108" fmla="*/ 3790633 w 12192000"/>
              <a:gd name="connsiteY108" fmla="*/ 1955483 h 6858000"/>
              <a:gd name="connsiteX109" fmla="*/ 3779838 w 12192000"/>
              <a:gd name="connsiteY109" fmla="*/ 1949450 h 6858000"/>
              <a:gd name="connsiteX110" fmla="*/ 3769043 w 12192000"/>
              <a:gd name="connsiteY110" fmla="*/ 1943100 h 6858000"/>
              <a:gd name="connsiteX111" fmla="*/ 3757613 w 12192000"/>
              <a:gd name="connsiteY111" fmla="*/ 1937385 h 6858000"/>
              <a:gd name="connsiteX112" fmla="*/ 3746183 w 12192000"/>
              <a:gd name="connsiteY112" fmla="*/ 1931353 h 6858000"/>
              <a:gd name="connsiteX113" fmla="*/ 3734118 w 12192000"/>
              <a:gd name="connsiteY113" fmla="*/ 1925638 h 6858000"/>
              <a:gd name="connsiteX114" fmla="*/ 3722688 w 12192000"/>
              <a:gd name="connsiteY114" fmla="*/ 1919605 h 6858000"/>
              <a:gd name="connsiteX115" fmla="*/ 3709988 w 12192000"/>
              <a:gd name="connsiteY115" fmla="*/ 1914208 h 6858000"/>
              <a:gd name="connsiteX116" fmla="*/ 3697605 w 12192000"/>
              <a:gd name="connsiteY116" fmla="*/ 1908810 h 6858000"/>
              <a:gd name="connsiteX117" fmla="*/ 3684905 w 12192000"/>
              <a:gd name="connsiteY117" fmla="*/ 1903730 h 6858000"/>
              <a:gd name="connsiteX118" fmla="*/ 3671888 w 12192000"/>
              <a:gd name="connsiteY118" fmla="*/ 1898650 h 6858000"/>
              <a:gd name="connsiteX119" fmla="*/ 3644583 w 12192000"/>
              <a:gd name="connsiteY119" fmla="*/ 1888808 h 6858000"/>
              <a:gd name="connsiteX120" fmla="*/ 3616643 w 12192000"/>
              <a:gd name="connsiteY120" fmla="*/ 1879918 h 6858000"/>
              <a:gd name="connsiteX121" fmla="*/ 3587433 w 12192000"/>
              <a:gd name="connsiteY121" fmla="*/ 1871345 h 6858000"/>
              <a:gd name="connsiteX122" fmla="*/ 3556953 w 12192000"/>
              <a:gd name="connsiteY122" fmla="*/ 1863090 h 6858000"/>
              <a:gd name="connsiteX123" fmla="*/ 3525520 w 12192000"/>
              <a:gd name="connsiteY123" fmla="*/ 1856105 h 6858000"/>
              <a:gd name="connsiteX124" fmla="*/ 3492818 w 12192000"/>
              <a:gd name="connsiteY124" fmla="*/ 1849755 h 6858000"/>
              <a:gd name="connsiteX125" fmla="*/ 3458528 w 12192000"/>
              <a:gd name="connsiteY125" fmla="*/ 1843405 h 6858000"/>
              <a:gd name="connsiteX126" fmla="*/ 3423285 w 12192000"/>
              <a:gd name="connsiteY126" fmla="*/ 1838008 h 6858000"/>
              <a:gd name="connsiteX127" fmla="*/ 3386773 w 12192000"/>
              <a:gd name="connsiteY127" fmla="*/ 1833245 h 6858000"/>
              <a:gd name="connsiteX128" fmla="*/ 3348355 w 12192000"/>
              <a:gd name="connsiteY128" fmla="*/ 1829435 h 6858000"/>
              <a:gd name="connsiteX129" fmla="*/ 3309303 w 12192000"/>
              <a:gd name="connsiteY129" fmla="*/ 1826260 h 6858000"/>
              <a:gd name="connsiteX130" fmla="*/ 3268345 w 12192000"/>
              <a:gd name="connsiteY130" fmla="*/ 1823403 h 6858000"/>
              <a:gd name="connsiteX131" fmla="*/ 3226118 w 12192000"/>
              <a:gd name="connsiteY131" fmla="*/ 1821498 h 6858000"/>
              <a:gd name="connsiteX132" fmla="*/ 3182620 w 12192000"/>
              <a:gd name="connsiteY132" fmla="*/ 1820228 h 6858000"/>
              <a:gd name="connsiteX133" fmla="*/ 3137853 w 12192000"/>
              <a:gd name="connsiteY133" fmla="*/ 1820228 h 6858000"/>
              <a:gd name="connsiteX134" fmla="*/ 3109913 w 12192000"/>
              <a:gd name="connsiteY134" fmla="*/ 1820228 h 6858000"/>
              <a:gd name="connsiteX135" fmla="*/ 3082290 w 12192000"/>
              <a:gd name="connsiteY135" fmla="*/ 1820863 h 6858000"/>
              <a:gd name="connsiteX136" fmla="*/ 3054985 w 12192000"/>
              <a:gd name="connsiteY136" fmla="*/ 1821498 h 6858000"/>
              <a:gd name="connsiteX137" fmla="*/ 3028315 w 12192000"/>
              <a:gd name="connsiteY137" fmla="*/ 1822450 h 6858000"/>
              <a:gd name="connsiteX138" fmla="*/ 3001645 w 12192000"/>
              <a:gd name="connsiteY138" fmla="*/ 1823403 h 6858000"/>
              <a:gd name="connsiteX139" fmla="*/ 2975293 w 12192000"/>
              <a:gd name="connsiteY139" fmla="*/ 1824990 h 6858000"/>
              <a:gd name="connsiteX140" fmla="*/ 2949258 w 12192000"/>
              <a:gd name="connsiteY140" fmla="*/ 1826895 h 6858000"/>
              <a:gd name="connsiteX141" fmla="*/ 2923540 w 12192000"/>
              <a:gd name="connsiteY141" fmla="*/ 1828800 h 6858000"/>
              <a:gd name="connsiteX142" fmla="*/ 2898140 w 12192000"/>
              <a:gd name="connsiteY142" fmla="*/ 1831340 h 6858000"/>
              <a:gd name="connsiteX143" fmla="*/ 2872740 w 12192000"/>
              <a:gd name="connsiteY143" fmla="*/ 1833880 h 6858000"/>
              <a:gd name="connsiteX144" fmla="*/ 2847975 w 12192000"/>
              <a:gd name="connsiteY144" fmla="*/ 1837055 h 6858000"/>
              <a:gd name="connsiteX145" fmla="*/ 2823210 w 12192000"/>
              <a:gd name="connsiteY145" fmla="*/ 1840230 h 6858000"/>
              <a:gd name="connsiteX146" fmla="*/ 2799080 w 12192000"/>
              <a:gd name="connsiteY146" fmla="*/ 1843723 h 6858000"/>
              <a:gd name="connsiteX147" fmla="*/ 2775268 w 12192000"/>
              <a:gd name="connsiteY147" fmla="*/ 1847533 h 6858000"/>
              <a:gd name="connsiteX148" fmla="*/ 2751455 w 12192000"/>
              <a:gd name="connsiteY148" fmla="*/ 1851660 h 6858000"/>
              <a:gd name="connsiteX149" fmla="*/ 2728278 w 12192000"/>
              <a:gd name="connsiteY149" fmla="*/ 1856105 h 6858000"/>
              <a:gd name="connsiteX150" fmla="*/ 2705735 w 12192000"/>
              <a:gd name="connsiteY150" fmla="*/ 1860868 h 6858000"/>
              <a:gd name="connsiteX151" fmla="*/ 2682875 w 12192000"/>
              <a:gd name="connsiteY151" fmla="*/ 1865948 h 6858000"/>
              <a:gd name="connsiteX152" fmla="*/ 2660650 w 12192000"/>
              <a:gd name="connsiteY152" fmla="*/ 1871028 h 6858000"/>
              <a:gd name="connsiteX153" fmla="*/ 2639060 w 12192000"/>
              <a:gd name="connsiteY153" fmla="*/ 1876425 h 6858000"/>
              <a:gd name="connsiteX154" fmla="*/ 2617470 w 12192000"/>
              <a:gd name="connsiteY154" fmla="*/ 1882775 h 6858000"/>
              <a:gd name="connsiteX155" fmla="*/ 2596515 w 12192000"/>
              <a:gd name="connsiteY155" fmla="*/ 1888808 h 6858000"/>
              <a:gd name="connsiteX156" fmla="*/ 2575560 w 12192000"/>
              <a:gd name="connsiteY156" fmla="*/ 1895158 h 6858000"/>
              <a:gd name="connsiteX157" fmla="*/ 2555240 w 12192000"/>
              <a:gd name="connsiteY157" fmla="*/ 1902143 h 6858000"/>
              <a:gd name="connsiteX158" fmla="*/ 2535238 w 12192000"/>
              <a:gd name="connsiteY158" fmla="*/ 1909128 h 6858000"/>
              <a:gd name="connsiteX159" fmla="*/ 2515870 w 12192000"/>
              <a:gd name="connsiteY159" fmla="*/ 1916748 h 6858000"/>
              <a:gd name="connsiteX160" fmla="*/ 2496820 w 12192000"/>
              <a:gd name="connsiteY160" fmla="*/ 1924368 h 6858000"/>
              <a:gd name="connsiteX161" fmla="*/ 2478088 w 12192000"/>
              <a:gd name="connsiteY161" fmla="*/ 1932623 h 6858000"/>
              <a:gd name="connsiteX162" fmla="*/ 2459673 w 12192000"/>
              <a:gd name="connsiteY162" fmla="*/ 1940878 h 6858000"/>
              <a:gd name="connsiteX163" fmla="*/ 2441893 w 12192000"/>
              <a:gd name="connsiteY163" fmla="*/ 1949768 h 6858000"/>
              <a:gd name="connsiteX164" fmla="*/ 2424430 w 12192000"/>
              <a:gd name="connsiteY164" fmla="*/ 1958658 h 6858000"/>
              <a:gd name="connsiteX165" fmla="*/ 2407285 w 12192000"/>
              <a:gd name="connsiteY165" fmla="*/ 1968183 h 6858000"/>
              <a:gd name="connsiteX166" fmla="*/ 2390458 w 12192000"/>
              <a:gd name="connsiteY166" fmla="*/ 1977390 h 6858000"/>
              <a:gd name="connsiteX167" fmla="*/ 2374265 w 12192000"/>
              <a:gd name="connsiteY167" fmla="*/ 1987550 h 6858000"/>
              <a:gd name="connsiteX168" fmla="*/ 2358708 w 12192000"/>
              <a:gd name="connsiteY168" fmla="*/ 1997710 h 6858000"/>
              <a:gd name="connsiteX169" fmla="*/ 2343150 w 12192000"/>
              <a:gd name="connsiteY169" fmla="*/ 2008505 h 6858000"/>
              <a:gd name="connsiteX170" fmla="*/ 2328545 w 12192000"/>
              <a:gd name="connsiteY170" fmla="*/ 2019618 h 6858000"/>
              <a:gd name="connsiteX171" fmla="*/ 2313940 w 12192000"/>
              <a:gd name="connsiteY171" fmla="*/ 2030730 h 6858000"/>
              <a:gd name="connsiteX172" fmla="*/ 2300288 w 12192000"/>
              <a:gd name="connsiteY172" fmla="*/ 2042478 h 6858000"/>
              <a:gd name="connsiteX173" fmla="*/ 2286635 w 12192000"/>
              <a:gd name="connsiteY173" fmla="*/ 2054225 h 6858000"/>
              <a:gd name="connsiteX174" fmla="*/ 2273935 w 12192000"/>
              <a:gd name="connsiteY174" fmla="*/ 2066608 h 6858000"/>
              <a:gd name="connsiteX175" fmla="*/ 2261553 w 12192000"/>
              <a:gd name="connsiteY175" fmla="*/ 2078990 h 6858000"/>
              <a:gd name="connsiteX176" fmla="*/ 2249805 w 12192000"/>
              <a:gd name="connsiteY176" fmla="*/ 2092008 h 6858000"/>
              <a:gd name="connsiteX177" fmla="*/ 2238058 w 12192000"/>
              <a:gd name="connsiteY177" fmla="*/ 2105343 h 6858000"/>
              <a:gd name="connsiteX178" fmla="*/ 2227263 w 12192000"/>
              <a:gd name="connsiteY178" fmla="*/ 2118995 h 6858000"/>
              <a:gd name="connsiteX179" fmla="*/ 2216468 w 12192000"/>
              <a:gd name="connsiteY179" fmla="*/ 2132965 h 6858000"/>
              <a:gd name="connsiteX180" fmla="*/ 2206943 w 12192000"/>
              <a:gd name="connsiteY180" fmla="*/ 2147253 h 6858000"/>
              <a:gd name="connsiteX181" fmla="*/ 2197418 w 12192000"/>
              <a:gd name="connsiteY181" fmla="*/ 2162175 h 6858000"/>
              <a:gd name="connsiteX182" fmla="*/ 2188528 w 12192000"/>
              <a:gd name="connsiteY182" fmla="*/ 2176780 h 6858000"/>
              <a:gd name="connsiteX183" fmla="*/ 2179955 w 12192000"/>
              <a:gd name="connsiteY183" fmla="*/ 2192020 h 6858000"/>
              <a:gd name="connsiteX184" fmla="*/ 2172335 w 12192000"/>
              <a:gd name="connsiteY184" fmla="*/ 2208213 h 6858000"/>
              <a:gd name="connsiteX185" fmla="*/ 2165033 w 12192000"/>
              <a:gd name="connsiteY185" fmla="*/ 2224088 h 6858000"/>
              <a:gd name="connsiteX186" fmla="*/ 2158048 w 12192000"/>
              <a:gd name="connsiteY186" fmla="*/ 2240280 h 6858000"/>
              <a:gd name="connsiteX187" fmla="*/ 2152333 w 12192000"/>
              <a:gd name="connsiteY187" fmla="*/ 2257108 h 6858000"/>
              <a:gd name="connsiteX188" fmla="*/ 2146618 w 12192000"/>
              <a:gd name="connsiteY188" fmla="*/ 2274253 h 6858000"/>
              <a:gd name="connsiteX189" fmla="*/ 2141538 w 12192000"/>
              <a:gd name="connsiteY189" fmla="*/ 2291715 h 6858000"/>
              <a:gd name="connsiteX190" fmla="*/ 2137093 w 12192000"/>
              <a:gd name="connsiteY190" fmla="*/ 2309495 h 6858000"/>
              <a:gd name="connsiteX191" fmla="*/ 2133283 w 12192000"/>
              <a:gd name="connsiteY191" fmla="*/ 2327593 h 6858000"/>
              <a:gd name="connsiteX192" fmla="*/ 2129790 w 12192000"/>
              <a:gd name="connsiteY192" fmla="*/ 2346008 h 6858000"/>
              <a:gd name="connsiteX193" fmla="*/ 2126933 w 12192000"/>
              <a:gd name="connsiteY193" fmla="*/ 2365058 h 6858000"/>
              <a:gd name="connsiteX194" fmla="*/ 2125028 w 12192000"/>
              <a:gd name="connsiteY194" fmla="*/ 2384108 h 6858000"/>
              <a:gd name="connsiteX195" fmla="*/ 2123440 w 12192000"/>
              <a:gd name="connsiteY195" fmla="*/ 2404110 h 6858000"/>
              <a:gd name="connsiteX196" fmla="*/ 2122805 w 12192000"/>
              <a:gd name="connsiteY196" fmla="*/ 2423795 h 6858000"/>
              <a:gd name="connsiteX197" fmla="*/ 2122488 w 12192000"/>
              <a:gd name="connsiteY197" fmla="*/ 2444115 h 6858000"/>
              <a:gd name="connsiteX198" fmla="*/ 2122805 w 12192000"/>
              <a:gd name="connsiteY198" fmla="*/ 2462848 h 6858000"/>
              <a:gd name="connsiteX199" fmla="*/ 2123440 w 12192000"/>
              <a:gd name="connsiteY199" fmla="*/ 2481263 h 6858000"/>
              <a:gd name="connsiteX200" fmla="*/ 2125345 w 12192000"/>
              <a:gd name="connsiteY200" fmla="*/ 2499043 h 6858000"/>
              <a:gd name="connsiteX201" fmla="*/ 2127885 w 12192000"/>
              <a:gd name="connsiteY201" fmla="*/ 2516823 h 6858000"/>
              <a:gd name="connsiteX202" fmla="*/ 2131060 w 12192000"/>
              <a:gd name="connsiteY202" fmla="*/ 2534285 h 6858000"/>
              <a:gd name="connsiteX203" fmla="*/ 2134553 w 12192000"/>
              <a:gd name="connsiteY203" fmla="*/ 2551430 h 6858000"/>
              <a:gd name="connsiteX204" fmla="*/ 2138680 w 12192000"/>
              <a:gd name="connsiteY204" fmla="*/ 2567940 h 6858000"/>
              <a:gd name="connsiteX205" fmla="*/ 2143760 w 12192000"/>
              <a:gd name="connsiteY205" fmla="*/ 2584768 h 6858000"/>
              <a:gd name="connsiteX206" fmla="*/ 2149158 w 12192000"/>
              <a:gd name="connsiteY206" fmla="*/ 2600960 h 6858000"/>
              <a:gd name="connsiteX207" fmla="*/ 2155508 w 12192000"/>
              <a:gd name="connsiteY207" fmla="*/ 2617153 h 6858000"/>
              <a:gd name="connsiteX208" fmla="*/ 2162175 w 12192000"/>
              <a:gd name="connsiteY208" fmla="*/ 2632710 h 6858000"/>
              <a:gd name="connsiteX209" fmla="*/ 2169478 w 12192000"/>
              <a:gd name="connsiteY209" fmla="*/ 2648268 h 6858000"/>
              <a:gd name="connsiteX210" fmla="*/ 2177415 w 12192000"/>
              <a:gd name="connsiteY210" fmla="*/ 2663508 h 6858000"/>
              <a:gd name="connsiteX211" fmla="*/ 2185988 w 12192000"/>
              <a:gd name="connsiteY211" fmla="*/ 2678748 h 6858000"/>
              <a:gd name="connsiteX212" fmla="*/ 2194878 w 12192000"/>
              <a:gd name="connsiteY212" fmla="*/ 2693670 h 6858000"/>
              <a:gd name="connsiteX213" fmla="*/ 2204085 w 12192000"/>
              <a:gd name="connsiteY213" fmla="*/ 2708275 h 6858000"/>
              <a:gd name="connsiteX214" fmla="*/ 2214245 w 12192000"/>
              <a:gd name="connsiteY214" fmla="*/ 2722245 h 6858000"/>
              <a:gd name="connsiteX215" fmla="*/ 2224723 w 12192000"/>
              <a:gd name="connsiteY215" fmla="*/ 2736850 h 6858000"/>
              <a:gd name="connsiteX216" fmla="*/ 2235835 w 12192000"/>
              <a:gd name="connsiteY216" fmla="*/ 2750503 h 6858000"/>
              <a:gd name="connsiteX217" fmla="*/ 2247265 w 12192000"/>
              <a:gd name="connsiteY217" fmla="*/ 2764473 h 6858000"/>
              <a:gd name="connsiteX218" fmla="*/ 2259330 w 12192000"/>
              <a:gd name="connsiteY218" fmla="*/ 2777808 h 6858000"/>
              <a:gd name="connsiteX219" fmla="*/ 2272030 w 12192000"/>
              <a:gd name="connsiteY219" fmla="*/ 2790825 h 6858000"/>
              <a:gd name="connsiteX220" fmla="*/ 2284730 w 12192000"/>
              <a:gd name="connsiteY220" fmla="*/ 2803843 h 6858000"/>
              <a:gd name="connsiteX221" fmla="*/ 2298065 w 12192000"/>
              <a:gd name="connsiteY221" fmla="*/ 2816543 h 6858000"/>
              <a:gd name="connsiteX222" fmla="*/ 2311718 w 12192000"/>
              <a:gd name="connsiteY222" fmla="*/ 2829560 h 6858000"/>
              <a:gd name="connsiteX223" fmla="*/ 2326005 w 12192000"/>
              <a:gd name="connsiteY223" fmla="*/ 2841943 h 6858000"/>
              <a:gd name="connsiteX224" fmla="*/ 2340610 w 12192000"/>
              <a:gd name="connsiteY224" fmla="*/ 2854008 h 6858000"/>
              <a:gd name="connsiteX225" fmla="*/ 2355215 w 12192000"/>
              <a:gd name="connsiteY225" fmla="*/ 2866073 h 6858000"/>
              <a:gd name="connsiteX226" fmla="*/ 2370773 w 12192000"/>
              <a:gd name="connsiteY226" fmla="*/ 2877820 h 6858000"/>
              <a:gd name="connsiteX227" fmla="*/ 2386648 w 12192000"/>
              <a:gd name="connsiteY227" fmla="*/ 2889568 h 6858000"/>
              <a:gd name="connsiteX228" fmla="*/ 2402840 w 12192000"/>
              <a:gd name="connsiteY228" fmla="*/ 2901315 h 6858000"/>
              <a:gd name="connsiteX229" fmla="*/ 2419350 w 12192000"/>
              <a:gd name="connsiteY229" fmla="*/ 2912428 h 6858000"/>
              <a:gd name="connsiteX230" fmla="*/ 2435860 w 12192000"/>
              <a:gd name="connsiteY230" fmla="*/ 2923540 h 6858000"/>
              <a:gd name="connsiteX231" fmla="*/ 2453005 w 12192000"/>
              <a:gd name="connsiteY231" fmla="*/ 2934335 h 6858000"/>
              <a:gd name="connsiteX232" fmla="*/ 2470150 w 12192000"/>
              <a:gd name="connsiteY232" fmla="*/ 2945130 h 6858000"/>
              <a:gd name="connsiteX233" fmla="*/ 2488248 w 12192000"/>
              <a:gd name="connsiteY233" fmla="*/ 2955925 h 6858000"/>
              <a:gd name="connsiteX234" fmla="*/ 2506028 w 12192000"/>
              <a:gd name="connsiteY234" fmla="*/ 2966403 h 6858000"/>
              <a:gd name="connsiteX235" fmla="*/ 2524443 w 12192000"/>
              <a:gd name="connsiteY235" fmla="*/ 2976563 h 6858000"/>
              <a:gd name="connsiteX236" fmla="*/ 2543175 w 12192000"/>
              <a:gd name="connsiteY236" fmla="*/ 2986723 h 6858000"/>
              <a:gd name="connsiteX237" fmla="*/ 2561908 w 12192000"/>
              <a:gd name="connsiteY237" fmla="*/ 2996565 h 6858000"/>
              <a:gd name="connsiteX238" fmla="*/ 2580958 w 12192000"/>
              <a:gd name="connsiteY238" fmla="*/ 3006408 h 6858000"/>
              <a:gd name="connsiteX239" fmla="*/ 2600325 w 12192000"/>
              <a:gd name="connsiteY239" fmla="*/ 3016250 h 6858000"/>
              <a:gd name="connsiteX240" fmla="*/ 2639378 w 12192000"/>
              <a:gd name="connsiteY240" fmla="*/ 3035300 h 6858000"/>
              <a:gd name="connsiteX241" fmla="*/ 2679383 w 12192000"/>
              <a:gd name="connsiteY241" fmla="*/ 3053715 h 6858000"/>
              <a:gd name="connsiteX242" fmla="*/ 2720340 w 12192000"/>
              <a:gd name="connsiteY242" fmla="*/ 3071813 h 6858000"/>
              <a:gd name="connsiteX243" fmla="*/ 2761615 w 12192000"/>
              <a:gd name="connsiteY243" fmla="*/ 3089275 h 6858000"/>
              <a:gd name="connsiteX244" fmla="*/ 2803525 w 12192000"/>
              <a:gd name="connsiteY244" fmla="*/ 3106103 h 6858000"/>
              <a:gd name="connsiteX245" fmla="*/ 2845753 w 12192000"/>
              <a:gd name="connsiteY245" fmla="*/ 3122930 h 6858000"/>
              <a:gd name="connsiteX246" fmla="*/ 2888615 w 12192000"/>
              <a:gd name="connsiteY246" fmla="*/ 3139440 h 6858000"/>
              <a:gd name="connsiteX247" fmla="*/ 2931478 w 12192000"/>
              <a:gd name="connsiteY247" fmla="*/ 3155315 h 6858000"/>
              <a:gd name="connsiteX248" fmla="*/ 2974340 w 12192000"/>
              <a:gd name="connsiteY248" fmla="*/ 3170873 h 6858000"/>
              <a:gd name="connsiteX249" fmla="*/ 3017838 w 12192000"/>
              <a:gd name="connsiteY249" fmla="*/ 3186113 h 6858000"/>
              <a:gd name="connsiteX250" fmla="*/ 3061018 w 12192000"/>
              <a:gd name="connsiteY250" fmla="*/ 3201353 h 6858000"/>
              <a:gd name="connsiteX251" fmla="*/ 3153728 w 12192000"/>
              <a:gd name="connsiteY251" fmla="*/ 3230245 h 6858000"/>
              <a:gd name="connsiteX252" fmla="*/ 3246438 w 12192000"/>
              <a:gd name="connsiteY252" fmla="*/ 3258820 h 6858000"/>
              <a:gd name="connsiteX253" fmla="*/ 3339148 w 12192000"/>
              <a:gd name="connsiteY253" fmla="*/ 3287395 h 6858000"/>
              <a:gd name="connsiteX254" fmla="*/ 3432175 w 12192000"/>
              <a:gd name="connsiteY254" fmla="*/ 3315335 h 6858000"/>
              <a:gd name="connsiteX255" fmla="*/ 3618230 w 12192000"/>
              <a:gd name="connsiteY255" fmla="*/ 3371215 h 6858000"/>
              <a:gd name="connsiteX256" fmla="*/ 3803650 w 12192000"/>
              <a:gd name="connsiteY256" fmla="*/ 3426143 h 6858000"/>
              <a:gd name="connsiteX257" fmla="*/ 3988435 w 12192000"/>
              <a:gd name="connsiteY257" fmla="*/ 3480753 h 6858000"/>
              <a:gd name="connsiteX258" fmla="*/ 4172268 w 12192000"/>
              <a:gd name="connsiteY258" fmla="*/ 3535045 h 6858000"/>
              <a:gd name="connsiteX259" fmla="*/ 4263390 w 12192000"/>
              <a:gd name="connsiteY259" fmla="*/ 3562985 h 6858000"/>
              <a:gd name="connsiteX260" fmla="*/ 4354195 w 12192000"/>
              <a:gd name="connsiteY260" fmla="*/ 3589973 h 6858000"/>
              <a:gd name="connsiteX261" fmla="*/ 4444048 w 12192000"/>
              <a:gd name="connsiteY261" fmla="*/ 3617913 h 6858000"/>
              <a:gd name="connsiteX262" fmla="*/ 4533900 w 12192000"/>
              <a:gd name="connsiteY262" fmla="*/ 3645535 h 6858000"/>
              <a:gd name="connsiteX263" fmla="*/ 4623118 w 12192000"/>
              <a:gd name="connsiteY263" fmla="*/ 3673475 h 6858000"/>
              <a:gd name="connsiteX264" fmla="*/ 4711383 w 12192000"/>
              <a:gd name="connsiteY264" fmla="*/ 3702050 h 6858000"/>
              <a:gd name="connsiteX265" fmla="*/ 4799013 w 12192000"/>
              <a:gd name="connsiteY265" fmla="*/ 3730625 h 6858000"/>
              <a:gd name="connsiteX266" fmla="*/ 4886008 w 12192000"/>
              <a:gd name="connsiteY266" fmla="*/ 3759518 h 6858000"/>
              <a:gd name="connsiteX267" fmla="*/ 4972051 w 12192000"/>
              <a:gd name="connsiteY267" fmla="*/ 3788728 h 6858000"/>
              <a:gd name="connsiteX268" fmla="*/ 5057458 w 12192000"/>
              <a:gd name="connsiteY268" fmla="*/ 3818573 h 6858000"/>
              <a:gd name="connsiteX269" fmla="*/ 5141913 w 12192000"/>
              <a:gd name="connsiteY269" fmla="*/ 3848735 h 6858000"/>
              <a:gd name="connsiteX270" fmla="*/ 5225415 w 12192000"/>
              <a:gd name="connsiteY270" fmla="*/ 3879533 h 6858000"/>
              <a:gd name="connsiteX271" fmla="*/ 5307648 w 12192000"/>
              <a:gd name="connsiteY271" fmla="*/ 3910648 h 6858000"/>
              <a:gd name="connsiteX272" fmla="*/ 5348605 w 12192000"/>
              <a:gd name="connsiteY272" fmla="*/ 3926523 h 6858000"/>
              <a:gd name="connsiteX273" fmla="*/ 5388610 w 12192000"/>
              <a:gd name="connsiteY273" fmla="*/ 3942398 h 6858000"/>
              <a:gd name="connsiteX274" fmla="*/ 5429250 w 12192000"/>
              <a:gd name="connsiteY274" fmla="*/ 3958590 h 6858000"/>
              <a:gd name="connsiteX275" fmla="*/ 5468938 w 12192000"/>
              <a:gd name="connsiteY275" fmla="*/ 3975100 h 6858000"/>
              <a:gd name="connsiteX276" fmla="*/ 5508625 w 12192000"/>
              <a:gd name="connsiteY276" fmla="*/ 3991293 h 6858000"/>
              <a:gd name="connsiteX277" fmla="*/ 5547995 w 12192000"/>
              <a:gd name="connsiteY277" fmla="*/ 4007803 h 6858000"/>
              <a:gd name="connsiteX278" fmla="*/ 5587048 w 12192000"/>
              <a:gd name="connsiteY278" fmla="*/ 4024630 h 6858000"/>
              <a:gd name="connsiteX279" fmla="*/ 5625465 w 12192000"/>
              <a:gd name="connsiteY279" fmla="*/ 4041775 h 6858000"/>
              <a:gd name="connsiteX280" fmla="*/ 5664200 w 12192000"/>
              <a:gd name="connsiteY280" fmla="*/ 4058920 h 6858000"/>
              <a:gd name="connsiteX281" fmla="*/ 5701983 w 12192000"/>
              <a:gd name="connsiteY281" fmla="*/ 4076065 h 6858000"/>
              <a:gd name="connsiteX282" fmla="*/ 5739765 w 12192000"/>
              <a:gd name="connsiteY282" fmla="*/ 4093528 h 6858000"/>
              <a:gd name="connsiteX283" fmla="*/ 5777230 w 12192000"/>
              <a:gd name="connsiteY283" fmla="*/ 4111308 h 6858000"/>
              <a:gd name="connsiteX284" fmla="*/ 5814061 w 12192000"/>
              <a:gd name="connsiteY284" fmla="*/ 4129405 h 6858000"/>
              <a:gd name="connsiteX285" fmla="*/ 5850573 w 12192000"/>
              <a:gd name="connsiteY285" fmla="*/ 4147185 h 6858000"/>
              <a:gd name="connsiteX286" fmla="*/ 5887085 w 12192000"/>
              <a:gd name="connsiteY286" fmla="*/ 4165600 h 6858000"/>
              <a:gd name="connsiteX287" fmla="*/ 5922963 w 12192000"/>
              <a:gd name="connsiteY287" fmla="*/ 4184333 h 6858000"/>
              <a:gd name="connsiteX288" fmla="*/ 5958523 w 12192000"/>
              <a:gd name="connsiteY288" fmla="*/ 4203065 h 6858000"/>
              <a:gd name="connsiteX289" fmla="*/ 5993765 w 12192000"/>
              <a:gd name="connsiteY289" fmla="*/ 4221798 h 6858000"/>
              <a:gd name="connsiteX290" fmla="*/ 6028373 w 12192000"/>
              <a:gd name="connsiteY290" fmla="*/ 4241165 h 6858000"/>
              <a:gd name="connsiteX291" fmla="*/ 6062663 w 12192000"/>
              <a:gd name="connsiteY291" fmla="*/ 4260533 h 6858000"/>
              <a:gd name="connsiteX292" fmla="*/ 6096953 w 12192000"/>
              <a:gd name="connsiteY292" fmla="*/ 4280218 h 6858000"/>
              <a:gd name="connsiteX293" fmla="*/ 6130608 w 12192000"/>
              <a:gd name="connsiteY293" fmla="*/ 4299903 h 6858000"/>
              <a:gd name="connsiteX294" fmla="*/ 6163628 w 12192000"/>
              <a:gd name="connsiteY294" fmla="*/ 4320223 h 6858000"/>
              <a:gd name="connsiteX295" fmla="*/ 6196330 w 12192000"/>
              <a:gd name="connsiteY295" fmla="*/ 4340543 h 6858000"/>
              <a:gd name="connsiteX296" fmla="*/ 6228715 w 12192000"/>
              <a:gd name="connsiteY296" fmla="*/ 4361180 h 6858000"/>
              <a:gd name="connsiteX297" fmla="*/ 6260465 w 12192000"/>
              <a:gd name="connsiteY297" fmla="*/ 4382135 h 6858000"/>
              <a:gd name="connsiteX298" fmla="*/ 6292215 w 12192000"/>
              <a:gd name="connsiteY298" fmla="*/ 4403408 h 6858000"/>
              <a:gd name="connsiteX299" fmla="*/ 6323013 w 12192000"/>
              <a:gd name="connsiteY299" fmla="*/ 4424680 h 6858000"/>
              <a:gd name="connsiteX300" fmla="*/ 6353810 w 12192000"/>
              <a:gd name="connsiteY300" fmla="*/ 4446588 h 6858000"/>
              <a:gd name="connsiteX301" fmla="*/ 6383655 w 12192000"/>
              <a:gd name="connsiteY301" fmla="*/ 4468813 h 6858000"/>
              <a:gd name="connsiteX302" fmla="*/ 6413500 w 12192000"/>
              <a:gd name="connsiteY302" fmla="*/ 4491038 h 6858000"/>
              <a:gd name="connsiteX303" fmla="*/ 6442710 w 12192000"/>
              <a:gd name="connsiteY303" fmla="*/ 4513580 h 6858000"/>
              <a:gd name="connsiteX304" fmla="*/ 6470968 w 12192000"/>
              <a:gd name="connsiteY304" fmla="*/ 4536440 h 6858000"/>
              <a:gd name="connsiteX305" fmla="*/ 6499543 w 12192000"/>
              <a:gd name="connsiteY305" fmla="*/ 4559618 h 6858000"/>
              <a:gd name="connsiteX306" fmla="*/ 6527165 w 12192000"/>
              <a:gd name="connsiteY306" fmla="*/ 4583430 h 6858000"/>
              <a:gd name="connsiteX307" fmla="*/ 6554470 w 12192000"/>
              <a:gd name="connsiteY307" fmla="*/ 4606925 h 6858000"/>
              <a:gd name="connsiteX308" fmla="*/ 6580823 w 12192000"/>
              <a:gd name="connsiteY308" fmla="*/ 4631373 h 6858000"/>
              <a:gd name="connsiteX309" fmla="*/ 6606858 w 12192000"/>
              <a:gd name="connsiteY309" fmla="*/ 4655503 h 6858000"/>
              <a:gd name="connsiteX310" fmla="*/ 6632575 w 12192000"/>
              <a:gd name="connsiteY310" fmla="*/ 4680268 h 6858000"/>
              <a:gd name="connsiteX311" fmla="*/ 6657975 w 12192000"/>
              <a:gd name="connsiteY311" fmla="*/ 4705350 h 6858000"/>
              <a:gd name="connsiteX312" fmla="*/ 6682740 w 12192000"/>
              <a:gd name="connsiteY312" fmla="*/ 4731068 h 6858000"/>
              <a:gd name="connsiteX313" fmla="*/ 6706870 w 12192000"/>
              <a:gd name="connsiteY313" fmla="*/ 4756785 h 6858000"/>
              <a:gd name="connsiteX314" fmla="*/ 6730048 w 12192000"/>
              <a:gd name="connsiteY314" fmla="*/ 4782820 h 6858000"/>
              <a:gd name="connsiteX315" fmla="*/ 6753225 w 12192000"/>
              <a:gd name="connsiteY315" fmla="*/ 4809173 h 6858000"/>
              <a:gd name="connsiteX316" fmla="*/ 6775768 w 12192000"/>
              <a:gd name="connsiteY316" fmla="*/ 4835843 h 6858000"/>
              <a:gd name="connsiteX317" fmla="*/ 6797675 w 12192000"/>
              <a:gd name="connsiteY317" fmla="*/ 4863148 h 6858000"/>
              <a:gd name="connsiteX318" fmla="*/ 6818948 w 12192000"/>
              <a:gd name="connsiteY318" fmla="*/ 4890770 h 6858000"/>
              <a:gd name="connsiteX319" fmla="*/ 6839585 w 12192000"/>
              <a:gd name="connsiteY319" fmla="*/ 4918393 h 6858000"/>
              <a:gd name="connsiteX320" fmla="*/ 6859588 w 12192000"/>
              <a:gd name="connsiteY320" fmla="*/ 4946968 h 6858000"/>
              <a:gd name="connsiteX321" fmla="*/ 6879273 w 12192000"/>
              <a:gd name="connsiteY321" fmla="*/ 4975543 h 6858000"/>
              <a:gd name="connsiteX322" fmla="*/ 6898005 w 12192000"/>
              <a:gd name="connsiteY322" fmla="*/ 5004435 h 6858000"/>
              <a:gd name="connsiteX323" fmla="*/ 6916420 w 12192000"/>
              <a:gd name="connsiteY323" fmla="*/ 5033963 h 6858000"/>
              <a:gd name="connsiteX324" fmla="*/ 6934200 w 12192000"/>
              <a:gd name="connsiteY324" fmla="*/ 5063808 h 6858000"/>
              <a:gd name="connsiteX325" fmla="*/ 6951345 w 12192000"/>
              <a:gd name="connsiteY325" fmla="*/ 5093970 h 6858000"/>
              <a:gd name="connsiteX326" fmla="*/ 6967855 w 12192000"/>
              <a:gd name="connsiteY326" fmla="*/ 5124450 h 6858000"/>
              <a:gd name="connsiteX327" fmla="*/ 6983730 w 12192000"/>
              <a:gd name="connsiteY327" fmla="*/ 5155565 h 6858000"/>
              <a:gd name="connsiteX328" fmla="*/ 6998970 w 12192000"/>
              <a:gd name="connsiteY328" fmla="*/ 5186998 h 6858000"/>
              <a:gd name="connsiteX329" fmla="*/ 7013258 w 12192000"/>
              <a:gd name="connsiteY329" fmla="*/ 5218748 h 6858000"/>
              <a:gd name="connsiteX330" fmla="*/ 7027545 w 12192000"/>
              <a:gd name="connsiteY330" fmla="*/ 5251133 h 6858000"/>
              <a:gd name="connsiteX331" fmla="*/ 7040563 w 12192000"/>
              <a:gd name="connsiteY331" fmla="*/ 5283835 h 6858000"/>
              <a:gd name="connsiteX332" fmla="*/ 7053580 w 12192000"/>
              <a:gd name="connsiteY332" fmla="*/ 5316855 h 6858000"/>
              <a:gd name="connsiteX333" fmla="*/ 7065328 w 12192000"/>
              <a:gd name="connsiteY333" fmla="*/ 5350510 h 6858000"/>
              <a:gd name="connsiteX334" fmla="*/ 7076440 w 12192000"/>
              <a:gd name="connsiteY334" fmla="*/ 5384483 h 6858000"/>
              <a:gd name="connsiteX335" fmla="*/ 7087553 w 12192000"/>
              <a:gd name="connsiteY335" fmla="*/ 5418773 h 6858000"/>
              <a:gd name="connsiteX336" fmla="*/ 7097078 w 12192000"/>
              <a:gd name="connsiteY336" fmla="*/ 5453698 h 6858000"/>
              <a:gd name="connsiteX337" fmla="*/ 7106603 w 12192000"/>
              <a:gd name="connsiteY337" fmla="*/ 5488940 h 6858000"/>
              <a:gd name="connsiteX338" fmla="*/ 7115175 w 12192000"/>
              <a:gd name="connsiteY338" fmla="*/ 5524818 h 6858000"/>
              <a:gd name="connsiteX339" fmla="*/ 7122795 w 12192000"/>
              <a:gd name="connsiteY339" fmla="*/ 5561013 h 6858000"/>
              <a:gd name="connsiteX340" fmla="*/ 7129780 w 12192000"/>
              <a:gd name="connsiteY340" fmla="*/ 5597525 h 6858000"/>
              <a:gd name="connsiteX341" fmla="*/ 7136130 w 12192000"/>
              <a:gd name="connsiteY341" fmla="*/ 5634990 h 6858000"/>
              <a:gd name="connsiteX342" fmla="*/ 7141845 w 12192000"/>
              <a:gd name="connsiteY342" fmla="*/ 5672773 h 6858000"/>
              <a:gd name="connsiteX343" fmla="*/ 7146608 w 12192000"/>
              <a:gd name="connsiteY343" fmla="*/ 5710555 h 6858000"/>
              <a:gd name="connsiteX344" fmla="*/ 7151053 w 12192000"/>
              <a:gd name="connsiteY344" fmla="*/ 5749608 h 6858000"/>
              <a:gd name="connsiteX345" fmla="*/ 7154545 w 12192000"/>
              <a:gd name="connsiteY345" fmla="*/ 5788343 h 6858000"/>
              <a:gd name="connsiteX346" fmla="*/ 7157085 w 12192000"/>
              <a:gd name="connsiteY346" fmla="*/ 5828348 h 6858000"/>
              <a:gd name="connsiteX347" fmla="*/ 7158990 w 12192000"/>
              <a:gd name="connsiteY347" fmla="*/ 5868353 h 6858000"/>
              <a:gd name="connsiteX348" fmla="*/ 7160260 w 12192000"/>
              <a:gd name="connsiteY348" fmla="*/ 5908993 h 6858000"/>
              <a:gd name="connsiteX349" fmla="*/ 7160578 w 12192000"/>
              <a:gd name="connsiteY349" fmla="*/ 5949633 h 6858000"/>
              <a:gd name="connsiteX350" fmla="*/ 7160260 w 12192000"/>
              <a:gd name="connsiteY350" fmla="*/ 5982018 h 6858000"/>
              <a:gd name="connsiteX351" fmla="*/ 7159943 w 12192000"/>
              <a:gd name="connsiteY351" fmla="*/ 6013768 h 6858000"/>
              <a:gd name="connsiteX352" fmla="*/ 7158673 w 12192000"/>
              <a:gd name="connsiteY352" fmla="*/ 6045200 h 6858000"/>
              <a:gd name="connsiteX353" fmla="*/ 7157085 w 12192000"/>
              <a:gd name="connsiteY353" fmla="*/ 6076315 h 6858000"/>
              <a:gd name="connsiteX354" fmla="*/ 7154863 w 12192000"/>
              <a:gd name="connsiteY354" fmla="*/ 6107430 h 6858000"/>
              <a:gd name="connsiteX355" fmla="*/ 7152640 w 12192000"/>
              <a:gd name="connsiteY355" fmla="*/ 6138228 h 6858000"/>
              <a:gd name="connsiteX356" fmla="*/ 7149783 w 12192000"/>
              <a:gd name="connsiteY356" fmla="*/ 6169025 h 6858000"/>
              <a:gd name="connsiteX357" fmla="*/ 7146290 w 12192000"/>
              <a:gd name="connsiteY357" fmla="*/ 6199505 h 6858000"/>
              <a:gd name="connsiteX358" fmla="*/ 7142480 w 12192000"/>
              <a:gd name="connsiteY358" fmla="*/ 6229668 h 6858000"/>
              <a:gd name="connsiteX359" fmla="*/ 7138035 w 12192000"/>
              <a:gd name="connsiteY359" fmla="*/ 6259513 h 6858000"/>
              <a:gd name="connsiteX360" fmla="*/ 7133273 w 12192000"/>
              <a:gd name="connsiteY360" fmla="*/ 6289040 h 6858000"/>
              <a:gd name="connsiteX361" fmla="*/ 7128193 w 12192000"/>
              <a:gd name="connsiteY361" fmla="*/ 6318250 h 6858000"/>
              <a:gd name="connsiteX362" fmla="*/ 7122795 w 12192000"/>
              <a:gd name="connsiteY362" fmla="*/ 6347460 h 6858000"/>
              <a:gd name="connsiteX363" fmla="*/ 7117080 w 12192000"/>
              <a:gd name="connsiteY363" fmla="*/ 6376353 h 6858000"/>
              <a:gd name="connsiteX364" fmla="*/ 7110730 w 12192000"/>
              <a:gd name="connsiteY364" fmla="*/ 6405245 h 6858000"/>
              <a:gd name="connsiteX365" fmla="*/ 7103745 w 12192000"/>
              <a:gd name="connsiteY365" fmla="*/ 6433820 h 6858000"/>
              <a:gd name="connsiteX366" fmla="*/ 7096760 w 12192000"/>
              <a:gd name="connsiteY366" fmla="*/ 6462078 h 6858000"/>
              <a:gd name="connsiteX367" fmla="*/ 7088823 w 12192000"/>
              <a:gd name="connsiteY367" fmla="*/ 6490335 h 6858000"/>
              <a:gd name="connsiteX368" fmla="*/ 7080885 w 12192000"/>
              <a:gd name="connsiteY368" fmla="*/ 6517958 h 6858000"/>
              <a:gd name="connsiteX369" fmla="*/ 7072630 w 12192000"/>
              <a:gd name="connsiteY369" fmla="*/ 6545580 h 6858000"/>
              <a:gd name="connsiteX370" fmla="*/ 7063740 w 12192000"/>
              <a:gd name="connsiteY370" fmla="*/ 6572885 h 6858000"/>
              <a:gd name="connsiteX371" fmla="*/ 7054215 w 12192000"/>
              <a:gd name="connsiteY371" fmla="*/ 6599555 h 6858000"/>
              <a:gd name="connsiteX372" fmla="*/ 7044690 w 12192000"/>
              <a:gd name="connsiteY372" fmla="*/ 6626543 h 6858000"/>
              <a:gd name="connsiteX373" fmla="*/ 7034848 w 12192000"/>
              <a:gd name="connsiteY373" fmla="*/ 6652895 h 6858000"/>
              <a:gd name="connsiteX374" fmla="*/ 7024370 w 12192000"/>
              <a:gd name="connsiteY374" fmla="*/ 6679565 h 6858000"/>
              <a:gd name="connsiteX375" fmla="*/ 7013258 w 12192000"/>
              <a:gd name="connsiteY375" fmla="*/ 6705600 h 6858000"/>
              <a:gd name="connsiteX376" fmla="*/ 7002145 w 12192000"/>
              <a:gd name="connsiteY376" fmla="*/ 6731635 h 6858000"/>
              <a:gd name="connsiteX377" fmla="*/ 6990398 w 12192000"/>
              <a:gd name="connsiteY377" fmla="*/ 6757353 h 6858000"/>
              <a:gd name="connsiteX378" fmla="*/ 6978333 w 12192000"/>
              <a:gd name="connsiteY378" fmla="*/ 6782753 h 6858000"/>
              <a:gd name="connsiteX379" fmla="*/ 6965950 w 12192000"/>
              <a:gd name="connsiteY379" fmla="*/ 6808153 h 6858000"/>
              <a:gd name="connsiteX380" fmla="*/ 6952933 w 12192000"/>
              <a:gd name="connsiteY380" fmla="*/ 6832918 h 6858000"/>
              <a:gd name="connsiteX381" fmla="*/ 6939598 w 12192000"/>
              <a:gd name="connsiteY381" fmla="*/ 6858000 h 6858000"/>
              <a:gd name="connsiteX382" fmla="*/ 3639185 w 12192000"/>
              <a:gd name="connsiteY382" fmla="*/ 6858000 h 6858000"/>
              <a:gd name="connsiteX383" fmla="*/ 3671888 w 12192000"/>
              <a:gd name="connsiteY383" fmla="*/ 6848793 h 6858000"/>
              <a:gd name="connsiteX384" fmla="*/ 3703955 w 12192000"/>
              <a:gd name="connsiteY384" fmla="*/ 6838633 h 6858000"/>
              <a:gd name="connsiteX385" fmla="*/ 3735070 w 12192000"/>
              <a:gd name="connsiteY385" fmla="*/ 6828155 h 6858000"/>
              <a:gd name="connsiteX386" fmla="*/ 3750310 w 12192000"/>
              <a:gd name="connsiteY386" fmla="*/ 6822440 h 6858000"/>
              <a:gd name="connsiteX387" fmla="*/ 3765550 w 12192000"/>
              <a:gd name="connsiteY387" fmla="*/ 6816725 h 6858000"/>
              <a:gd name="connsiteX388" fmla="*/ 3780155 w 12192000"/>
              <a:gd name="connsiteY388" fmla="*/ 6810375 h 6858000"/>
              <a:gd name="connsiteX389" fmla="*/ 3794760 w 12192000"/>
              <a:gd name="connsiteY389" fmla="*/ 6804660 h 6858000"/>
              <a:gd name="connsiteX390" fmla="*/ 3809048 w 12192000"/>
              <a:gd name="connsiteY390" fmla="*/ 6798310 h 6858000"/>
              <a:gd name="connsiteX391" fmla="*/ 3823335 w 12192000"/>
              <a:gd name="connsiteY391" fmla="*/ 6791643 h 6858000"/>
              <a:gd name="connsiteX392" fmla="*/ 3837623 w 12192000"/>
              <a:gd name="connsiteY392" fmla="*/ 6785293 h 6858000"/>
              <a:gd name="connsiteX393" fmla="*/ 3851275 w 12192000"/>
              <a:gd name="connsiteY393" fmla="*/ 6778625 h 6858000"/>
              <a:gd name="connsiteX394" fmla="*/ 3864293 w 12192000"/>
              <a:gd name="connsiteY394" fmla="*/ 6771640 h 6858000"/>
              <a:gd name="connsiteX395" fmla="*/ 3877628 w 12192000"/>
              <a:gd name="connsiteY395" fmla="*/ 6764020 h 6858000"/>
              <a:gd name="connsiteX396" fmla="*/ 3890963 w 12192000"/>
              <a:gd name="connsiteY396" fmla="*/ 6757035 h 6858000"/>
              <a:gd name="connsiteX397" fmla="*/ 3903663 w 12192000"/>
              <a:gd name="connsiteY397" fmla="*/ 6749415 h 6858000"/>
              <a:gd name="connsiteX398" fmla="*/ 3916045 w 12192000"/>
              <a:gd name="connsiteY398" fmla="*/ 6741795 h 6858000"/>
              <a:gd name="connsiteX399" fmla="*/ 3928745 w 12192000"/>
              <a:gd name="connsiteY399" fmla="*/ 6734175 h 6858000"/>
              <a:gd name="connsiteX400" fmla="*/ 3940810 w 12192000"/>
              <a:gd name="connsiteY400" fmla="*/ 6725920 h 6858000"/>
              <a:gd name="connsiteX401" fmla="*/ 3952558 w 12192000"/>
              <a:gd name="connsiteY401" fmla="*/ 6717665 h 6858000"/>
              <a:gd name="connsiteX402" fmla="*/ 3963988 w 12192000"/>
              <a:gd name="connsiteY402" fmla="*/ 6709410 h 6858000"/>
              <a:gd name="connsiteX403" fmla="*/ 3975418 w 12192000"/>
              <a:gd name="connsiteY403" fmla="*/ 6700838 h 6858000"/>
              <a:gd name="connsiteX404" fmla="*/ 3986848 w 12192000"/>
              <a:gd name="connsiteY404" fmla="*/ 6691948 h 6858000"/>
              <a:gd name="connsiteX405" fmla="*/ 3997643 w 12192000"/>
              <a:gd name="connsiteY405" fmla="*/ 6683375 h 6858000"/>
              <a:gd name="connsiteX406" fmla="*/ 4008120 w 12192000"/>
              <a:gd name="connsiteY406" fmla="*/ 6674485 h 6858000"/>
              <a:gd name="connsiteX407" fmla="*/ 4018598 w 12192000"/>
              <a:gd name="connsiteY407" fmla="*/ 6665278 h 6858000"/>
              <a:gd name="connsiteX408" fmla="*/ 4028758 w 12192000"/>
              <a:gd name="connsiteY408" fmla="*/ 6655753 h 6858000"/>
              <a:gd name="connsiteX409" fmla="*/ 4038600 w 12192000"/>
              <a:gd name="connsiteY409" fmla="*/ 6645910 h 6858000"/>
              <a:gd name="connsiteX410" fmla="*/ 4048443 w 12192000"/>
              <a:gd name="connsiteY410" fmla="*/ 6636385 h 6858000"/>
              <a:gd name="connsiteX411" fmla="*/ 4057650 w 12192000"/>
              <a:gd name="connsiteY411" fmla="*/ 6626543 h 6858000"/>
              <a:gd name="connsiteX412" fmla="*/ 4066540 w 12192000"/>
              <a:gd name="connsiteY412" fmla="*/ 6616383 h 6858000"/>
              <a:gd name="connsiteX413" fmla="*/ 4075430 w 12192000"/>
              <a:gd name="connsiteY413" fmla="*/ 6606223 h 6858000"/>
              <a:gd name="connsiteX414" fmla="*/ 4084003 w 12192000"/>
              <a:gd name="connsiteY414" fmla="*/ 6595745 h 6858000"/>
              <a:gd name="connsiteX415" fmla="*/ 4092258 w 12192000"/>
              <a:gd name="connsiteY415" fmla="*/ 6584950 h 6858000"/>
              <a:gd name="connsiteX416" fmla="*/ 4100513 w 12192000"/>
              <a:gd name="connsiteY416" fmla="*/ 6574473 h 6858000"/>
              <a:gd name="connsiteX417" fmla="*/ 4108133 w 12192000"/>
              <a:gd name="connsiteY417" fmla="*/ 6563360 h 6858000"/>
              <a:gd name="connsiteX418" fmla="*/ 4115753 w 12192000"/>
              <a:gd name="connsiteY418" fmla="*/ 6552248 h 6858000"/>
              <a:gd name="connsiteX419" fmla="*/ 4123055 w 12192000"/>
              <a:gd name="connsiteY419" fmla="*/ 6540818 h 6858000"/>
              <a:gd name="connsiteX420" fmla="*/ 4130040 w 12192000"/>
              <a:gd name="connsiteY420" fmla="*/ 6529070 h 6858000"/>
              <a:gd name="connsiteX421" fmla="*/ 4136708 w 12192000"/>
              <a:gd name="connsiteY421" fmla="*/ 6517323 h 6858000"/>
              <a:gd name="connsiteX422" fmla="*/ 4143058 w 12192000"/>
              <a:gd name="connsiteY422" fmla="*/ 6505893 h 6858000"/>
              <a:gd name="connsiteX423" fmla="*/ 4149090 w 12192000"/>
              <a:gd name="connsiteY423" fmla="*/ 6493828 h 6858000"/>
              <a:gd name="connsiteX424" fmla="*/ 4155123 w 12192000"/>
              <a:gd name="connsiteY424" fmla="*/ 6481763 h 6858000"/>
              <a:gd name="connsiteX425" fmla="*/ 4160520 w 12192000"/>
              <a:gd name="connsiteY425" fmla="*/ 6469063 h 6858000"/>
              <a:gd name="connsiteX426" fmla="*/ 4165918 w 12192000"/>
              <a:gd name="connsiteY426" fmla="*/ 6456680 h 6858000"/>
              <a:gd name="connsiteX427" fmla="*/ 4170998 w 12192000"/>
              <a:gd name="connsiteY427" fmla="*/ 6443663 h 6858000"/>
              <a:gd name="connsiteX428" fmla="*/ 4175760 w 12192000"/>
              <a:gd name="connsiteY428" fmla="*/ 6430963 h 6858000"/>
              <a:gd name="connsiteX429" fmla="*/ 4179888 w 12192000"/>
              <a:gd name="connsiteY429" fmla="*/ 6417628 h 6858000"/>
              <a:gd name="connsiteX430" fmla="*/ 4184333 w 12192000"/>
              <a:gd name="connsiteY430" fmla="*/ 6404610 h 6858000"/>
              <a:gd name="connsiteX431" fmla="*/ 4188143 w 12192000"/>
              <a:gd name="connsiteY431" fmla="*/ 6391275 h 6858000"/>
              <a:gd name="connsiteX432" fmla="*/ 4191635 w 12192000"/>
              <a:gd name="connsiteY432" fmla="*/ 6377623 h 6858000"/>
              <a:gd name="connsiteX433" fmla="*/ 4194811 w 12192000"/>
              <a:gd name="connsiteY433" fmla="*/ 6363653 h 6858000"/>
              <a:gd name="connsiteX434" fmla="*/ 4197985 w 12192000"/>
              <a:gd name="connsiteY434" fmla="*/ 6349683 h 6858000"/>
              <a:gd name="connsiteX435" fmla="*/ 4200208 w 12192000"/>
              <a:gd name="connsiteY435" fmla="*/ 6335395 h 6858000"/>
              <a:gd name="connsiteX436" fmla="*/ 4202431 w 12192000"/>
              <a:gd name="connsiteY436" fmla="*/ 6321108 h 6858000"/>
              <a:gd name="connsiteX437" fmla="*/ 4204653 w 12192000"/>
              <a:gd name="connsiteY437" fmla="*/ 6306820 h 6858000"/>
              <a:gd name="connsiteX438" fmla="*/ 4206558 w 12192000"/>
              <a:gd name="connsiteY438" fmla="*/ 6291898 h 6858000"/>
              <a:gd name="connsiteX439" fmla="*/ 4208145 w 12192000"/>
              <a:gd name="connsiteY439" fmla="*/ 6276975 h 6858000"/>
              <a:gd name="connsiteX440" fmla="*/ 4208780 w 12192000"/>
              <a:gd name="connsiteY440" fmla="*/ 6261735 h 6858000"/>
              <a:gd name="connsiteX441" fmla="*/ 4209733 w 12192000"/>
              <a:gd name="connsiteY441" fmla="*/ 6246813 h 6858000"/>
              <a:gd name="connsiteX442" fmla="*/ 4210368 w 12192000"/>
              <a:gd name="connsiteY442" fmla="*/ 6230938 h 6858000"/>
              <a:gd name="connsiteX443" fmla="*/ 4210368 w 12192000"/>
              <a:gd name="connsiteY443" fmla="*/ 6215380 h 6858000"/>
              <a:gd name="connsiteX444" fmla="*/ 4210051 w 12192000"/>
              <a:gd name="connsiteY444" fmla="*/ 6194425 h 6858000"/>
              <a:gd name="connsiteX445" fmla="*/ 4208463 w 12192000"/>
              <a:gd name="connsiteY445" fmla="*/ 6173470 h 6858000"/>
              <a:gd name="connsiteX446" fmla="*/ 4206558 w 12192000"/>
              <a:gd name="connsiteY446" fmla="*/ 6152515 h 6858000"/>
              <a:gd name="connsiteX447" fmla="*/ 4203383 w 12192000"/>
              <a:gd name="connsiteY447" fmla="*/ 6131560 h 6858000"/>
              <a:gd name="connsiteX448" fmla="*/ 4199573 w 12192000"/>
              <a:gd name="connsiteY448" fmla="*/ 6110923 h 6858000"/>
              <a:gd name="connsiteX449" fmla="*/ 4194493 w 12192000"/>
              <a:gd name="connsiteY449" fmla="*/ 6090285 h 6858000"/>
              <a:gd name="connsiteX450" fmla="*/ 4189095 w 12192000"/>
              <a:gd name="connsiteY450" fmla="*/ 6070283 h 6858000"/>
              <a:gd name="connsiteX451" fmla="*/ 4182745 w 12192000"/>
              <a:gd name="connsiteY451" fmla="*/ 6049963 h 6858000"/>
              <a:gd name="connsiteX452" fmla="*/ 4175443 w 12192000"/>
              <a:gd name="connsiteY452" fmla="*/ 6029643 h 6858000"/>
              <a:gd name="connsiteX453" fmla="*/ 4167188 w 12192000"/>
              <a:gd name="connsiteY453" fmla="*/ 6009640 h 6858000"/>
              <a:gd name="connsiteX454" fmla="*/ 4158615 w 12192000"/>
              <a:gd name="connsiteY454" fmla="*/ 5990273 h 6858000"/>
              <a:gd name="connsiteX455" fmla="*/ 4148773 w 12192000"/>
              <a:gd name="connsiteY455" fmla="*/ 5970905 h 6858000"/>
              <a:gd name="connsiteX456" fmla="*/ 4138295 w 12192000"/>
              <a:gd name="connsiteY456" fmla="*/ 5951220 h 6858000"/>
              <a:gd name="connsiteX457" fmla="*/ 4126865 w 12192000"/>
              <a:gd name="connsiteY457" fmla="*/ 5932170 h 6858000"/>
              <a:gd name="connsiteX458" fmla="*/ 4115435 w 12192000"/>
              <a:gd name="connsiteY458" fmla="*/ 5913438 h 6858000"/>
              <a:gd name="connsiteX459" fmla="*/ 4102418 w 12192000"/>
              <a:gd name="connsiteY459" fmla="*/ 5895340 h 6858000"/>
              <a:gd name="connsiteX460" fmla="*/ 4089083 w 12192000"/>
              <a:gd name="connsiteY460" fmla="*/ 5876925 h 6858000"/>
              <a:gd name="connsiteX461" fmla="*/ 4075113 w 12192000"/>
              <a:gd name="connsiteY461" fmla="*/ 5858828 h 6858000"/>
              <a:gd name="connsiteX462" fmla="*/ 4060508 w 12192000"/>
              <a:gd name="connsiteY462" fmla="*/ 5841365 h 6858000"/>
              <a:gd name="connsiteX463" fmla="*/ 4044633 w 12192000"/>
              <a:gd name="connsiteY463" fmla="*/ 5823903 h 6858000"/>
              <a:gd name="connsiteX464" fmla="*/ 4028758 w 12192000"/>
              <a:gd name="connsiteY464" fmla="*/ 5807075 h 6858000"/>
              <a:gd name="connsiteX465" fmla="*/ 4011613 w 12192000"/>
              <a:gd name="connsiteY465" fmla="*/ 5790248 h 6858000"/>
              <a:gd name="connsiteX466" fmla="*/ 3994150 w 12192000"/>
              <a:gd name="connsiteY466" fmla="*/ 5774055 h 6858000"/>
              <a:gd name="connsiteX467" fmla="*/ 3975735 w 12192000"/>
              <a:gd name="connsiteY467" fmla="*/ 5758180 h 6858000"/>
              <a:gd name="connsiteX468" fmla="*/ 3957003 w 12192000"/>
              <a:gd name="connsiteY468" fmla="*/ 5742623 h 6858000"/>
              <a:gd name="connsiteX469" fmla="*/ 3937635 w 12192000"/>
              <a:gd name="connsiteY469" fmla="*/ 5727383 h 6858000"/>
              <a:gd name="connsiteX470" fmla="*/ 3917633 w 12192000"/>
              <a:gd name="connsiteY470" fmla="*/ 5712460 h 6858000"/>
              <a:gd name="connsiteX471" fmla="*/ 3896678 w 12192000"/>
              <a:gd name="connsiteY471" fmla="*/ 5698173 h 6858000"/>
              <a:gd name="connsiteX472" fmla="*/ 3875723 w 12192000"/>
              <a:gd name="connsiteY472" fmla="*/ 5683885 h 6858000"/>
              <a:gd name="connsiteX473" fmla="*/ 3853498 w 12192000"/>
              <a:gd name="connsiteY473" fmla="*/ 5670233 h 6858000"/>
              <a:gd name="connsiteX474" fmla="*/ 3831273 w 12192000"/>
              <a:gd name="connsiteY474" fmla="*/ 5657215 h 6858000"/>
              <a:gd name="connsiteX475" fmla="*/ 3807778 w 12192000"/>
              <a:gd name="connsiteY475" fmla="*/ 5644515 h 6858000"/>
              <a:gd name="connsiteX476" fmla="*/ 3751898 w 12192000"/>
              <a:gd name="connsiteY476" fmla="*/ 5623878 h 6858000"/>
              <a:gd name="connsiteX477" fmla="*/ 3694748 w 12192000"/>
              <a:gd name="connsiteY477" fmla="*/ 5603875 h 6858000"/>
              <a:gd name="connsiteX478" fmla="*/ 3637598 w 12192000"/>
              <a:gd name="connsiteY478" fmla="*/ 5583555 h 6858000"/>
              <a:gd name="connsiteX479" fmla="*/ 3579495 w 12192000"/>
              <a:gd name="connsiteY479" fmla="*/ 5563553 h 6858000"/>
              <a:gd name="connsiteX480" fmla="*/ 3520758 w 12192000"/>
              <a:gd name="connsiteY480" fmla="*/ 5543868 h 6858000"/>
              <a:gd name="connsiteX481" fmla="*/ 3462020 w 12192000"/>
              <a:gd name="connsiteY481" fmla="*/ 5523865 h 6858000"/>
              <a:gd name="connsiteX482" fmla="*/ 3402013 w 12192000"/>
              <a:gd name="connsiteY482" fmla="*/ 5504498 h 6858000"/>
              <a:gd name="connsiteX483" fmla="*/ 3342005 w 12192000"/>
              <a:gd name="connsiteY483" fmla="*/ 5484813 h 6858000"/>
              <a:gd name="connsiteX484" fmla="*/ 3220403 w 12192000"/>
              <a:gd name="connsiteY484" fmla="*/ 5446078 h 6858000"/>
              <a:gd name="connsiteX485" fmla="*/ 3097213 w 12192000"/>
              <a:gd name="connsiteY485" fmla="*/ 5407343 h 6858000"/>
              <a:gd name="connsiteX486" fmla="*/ 2972435 w 12192000"/>
              <a:gd name="connsiteY486" fmla="*/ 5368925 h 6858000"/>
              <a:gd name="connsiteX487" fmla="*/ 2846705 w 12192000"/>
              <a:gd name="connsiteY487" fmla="*/ 5330508 h 6858000"/>
              <a:gd name="connsiteX488" fmla="*/ 2591753 w 12192000"/>
              <a:gd name="connsiteY488" fmla="*/ 5253355 h 6858000"/>
              <a:gd name="connsiteX489" fmla="*/ 2463800 w 12192000"/>
              <a:gd name="connsiteY489" fmla="*/ 5214938 h 6858000"/>
              <a:gd name="connsiteX490" fmla="*/ 2335213 w 12192000"/>
              <a:gd name="connsiteY490" fmla="*/ 5175885 h 6858000"/>
              <a:gd name="connsiteX491" fmla="*/ 2205990 w 12192000"/>
              <a:gd name="connsiteY491" fmla="*/ 5136198 h 6858000"/>
              <a:gd name="connsiteX492" fmla="*/ 2077403 w 12192000"/>
              <a:gd name="connsiteY492" fmla="*/ 5096510 h 6858000"/>
              <a:gd name="connsiteX493" fmla="*/ 1948815 w 12192000"/>
              <a:gd name="connsiteY493" fmla="*/ 5055870 h 6858000"/>
              <a:gd name="connsiteX494" fmla="*/ 1820863 w 12192000"/>
              <a:gd name="connsiteY494" fmla="*/ 5014595 h 6858000"/>
              <a:gd name="connsiteX495" fmla="*/ 1756728 w 12192000"/>
              <a:gd name="connsiteY495" fmla="*/ 4993640 h 6858000"/>
              <a:gd name="connsiteX496" fmla="*/ 1693228 w 12192000"/>
              <a:gd name="connsiteY496" fmla="*/ 4972050 h 6858000"/>
              <a:gd name="connsiteX497" fmla="*/ 1629728 w 12192000"/>
              <a:gd name="connsiteY497" fmla="*/ 4951095 h 6858000"/>
              <a:gd name="connsiteX498" fmla="*/ 1566863 w 12192000"/>
              <a:gd name="connsiteY498" fmla="*/ 4929188 h 6858000"/>
              <a:gd name="connsiteX499" fmla="*/ 1503998 w 12192000"/>
              <a:gd name="connsiteY499" fmla="*/ 4907598 h 6858000"/>
              <a:gd name="connsiteX500" fmla="*/ 1441133 w 12192000"/>
              <a:gd name="connsiteY500" fmla="*/ 4885373 h 6858000"/>
              <a:gd name="connsiteX501" fmla="*/ 1378903 w 12192000"/>
              <a:gd name="connsiteY501" fmla="*/ 4863148 h 6858000"/>
              <a:gd name="connsiteX502" fmla="*/ 1316990 w 12192000"/>
              <a:gd name="connsiteY502" fmla="*/ 4839970 h 6858000"/>
              <a:gd name="connsiteX503" fmla="*/ 1255395 w 12192000"/>
              <a:gd name="connsiteY503" fmla="*/ 4817110 h 6858000"/>
              <a:gd name="connsiteX504" fmla="*/ 1194118 w 12192000"/>
              <a:gd name="connsiteY504" fmla="*/ 4794250 h 6858000"/>
              <a:gd name="connsiteX505" fmla="*/ 1133475 w 12192000"/>
              <a:gd name="connsiteY505" fmla="*/ 4770438 h 6858000"/>
              <a:gd name="connsiteX506" fmla="*/ 1073150 w 12192000"/>
              <a:gd name="connsiteY506" fmla="*/ 4746308 h 6858000"/>
              <a:gd name="connsiteX507" fmla="*/ 1013460 w 12192000"/>
              <a:gd name="connsiteY507" fmla="*/ 4721860 h 6858000"/>
              <a:gd name="connsiteX508" fmla="*/ 953770 w 12192000"/>
              <a:gd name="connsiteY508" fmla="*/ 4697413 h 6858000"/>
              <a:gd name="connsiteX509" fmla="*/ 895033 w 12192000"/>
              <a:gd name="connsiteY509" fmla="*/ 4672648 h 6858000"/>
              <a:gd name="connsiteX510" fmla="*/ 836930 w 12192000"/>
              <a:gd name="connsiteY510" fmla="*/ 4646930 h 6858000"/>
              <a:gd name="connsiteX511" fmla="*/ 778828 w 12192000"/>
              <a:gd name="connsiteY511" fmla="*/ 4621213 h 6858000"/>
              <a:gd name="connsiteX512" fmla="*/ 721995 w 12192000"/>
              <a:gd name="connsiteY512" fmla="*/ 4594860 h 6858000"/>
              <a:gd name="connsiteX513" fmla="*/ 665480 w 12192000"/>
              <a:gd name="connsiteY513" fmla="*/ 4568508 h 6858000"/>
              <a:gd name="connsiteX514" fmla="*/ 609918 w 12192000"/>
              <a:gd name="connsiteY514" fmla="*/ 4541203 h 6858000"/>
              <a:gd name="connsiteX515" fmla="*/ 554355 w 12192000"/>
              <a:gd name="connsiteY515" fmla="*/ 4513898 h 6858000"/>
              <a:gd name="connsiteX516" fmla="*/ 499745 w 12192000"/>
              <a:gd name="connsiteY516" fmla="*/ 4485958 h 6858000"/>
              <a:gd name="connsiteX517" fmla="*/ 446088 w 12192000"/>
              <a:gd name="connsiteY517" fmla="*/ 4457383 h 6858000"/>
              <a:gd name="connsiteX518" fmla="*/ 393383 w 12192000"/>
              <a:gd name="connsiteY518" fmla="*/ 4428490 h 6858000"/>
              <a:gd name="connsiteX519" fmla="*/ 341313 w 12192000"/>
              <a:gd name="connsiteY519" fmla="*/ 4398963 h 6858000"/>
              <a:gd name="connsiteX520" fmla="*/ 289878 w 12192000"/>
              <a:gd name="connsiteY520" fmla="*/ 4369435 h 6858000"/>
              <a:gd name="connsiteX521" fmla="*/ 239078 w 12192000"/>
              <a:gd name="connsiteY521" fmla="*/ 4338955 h 6858000"/>
              <a:gd name="connsiteX522" fmla="*/ 189865 w 12192000"/>
              <a:gd name="connsiteY522" fmla="*/ 4307840 h 6858000"/>
              <a:gd name="connsiteX523" fmla="*/ 165100 w 12192000"/>
              <a:gd name="connsiteY523" fmla="*/ 4292283 h 6858000"/>
              <a:gd name="connsiteX524" fmla="*/ 140653 w 12192000"/>
              <a:gd name="connsiteY524" fmla="*/ 4276725 h 6858000"/>
              <a:gd name="connsiteX525" fmla="*/ 116840 w 12192000"/>
              <a:gd name="connsiteY525" fmla="*/ 4260533 h 6858000"/>
              <a:gd name="connsiteX526" fmla="*/ 92710 w 12192000"/>
              <a:gd name="connsiteY526" fmla="*/ 4244658 h 6858000"/>
              <a:gd name="connsiteX527" fmla="*/ 69215 w 12192000"/>
              <a:gd name="connsiteY527" fmla="*/ 4228465 h 6858000"/>
              <a:gd name="connsiteX528" fmla="*/ 46038 w 12192000"/>
              <a:gd name="connsiteY528" fmla="*/ 4211955 h 6858000"/>
              <a:gd name="connsiteX529" fmla="*/ 22860 w 12192000"/>
              <a:gd name="connsiteY529" fmla="*/ 4195763 h 6858000"/>
              <a:gd name="connsiteX530" fmla="*/ 0 w 12192000"/>
              <a:gd name="connsiteY530" fmla="*/ 41789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Lst>
            <a:rect l="l" t="t" r="r" b="b"/>
            <a:pathLst>
              <a:path w="12192000" h="6858000">
                <a:moveTo>
                  <a:pt x="0" y="5803900"/>
                </a:moveTo>
                <a:lnTo>
                  <a:pt x="2026120" y="5803900"/>
                </a:lnTo>
                <a:lnTo>
                  <a:pt x="2024533" y="5823585"/>
                </a:lnTo>
                <a:lnTo>
                  <a:pt x="2023580" y="5843270"/>
                </a:lnTo>
                <a:lnTo>
                  <a:pt x="2022945" y="5862955"/>
                </a:lnTo>
                <a:lnTo>
                  <a:pt x="2021993" y="5882640"/>
                </a:lnTo>
                <a:lnTo>
                  <a:pt x="2021676" y="5902643"/>
                </a:lnTo>
                <a:lnTo>
                  <a:pt x="2021676" y="5922328"/>
                </a:lnTo>
                <a:lnTo>
                  <a:pt x="2021993" y="5942648"/>
                </a:lnTo>
                <a:lnTo>
                  <a:pt x="2022628" y="5962650"/>
                </a:lnTo>
                <a:lnTo>
                  <a:pt x="2023263" y="5982335"/>
                </a:lnTo>
                <a:lnTo>
                  <a:pt x="2024533" y="6002338"/>
                </a:lnTo>
                <a:lnTo>
                  <a:pt x="2025485" y="6022658"/>
                </a:lnTo>
                <a:lnTo>
                  <a:pt x="2027072" y="6042343"/>
                </a:lnTo>
                <a:lnTo>
                  <a:pt x="2028977" y="6062345"/>
                </a:lnTo>
                <a:lnTo>
                  <a:pt x="2031516" y="6082348"/>
                </a:lnTo>
                <a:lnTo>
                  <a:pt x="2034055" y="6102033"/>
                </a:lnTo>
                <a:lnTo>
                  <a:pt x="2036912" y="6122035"/>
                </a:lnTo>
                <a:lnTo>
                  <a:pt x="2040404" y="6141720"/>
                </a:lnTo>
                <a:lnTo>
                  <a:pt x="2043895" y="6161405"/>
                </a:lnTo>
                <a:lnTo>
                  <a:pt x="2047705" y="6181090"/>
                </a:lnTo>
                <a:lnTo>
                  <a:pt x="2052148" y="6200775"/>
                </a:lnTo>
                <a:lnTo>
                  <a:pt x="2056910" y="6220143"/>
                </a:lnTo>
                <a:lnTo>
                  <a:pt x="2061354" y="6239193"/>
                </a:lnTo>
                <a:lnTo>
                  <a:pt x="2066750" y="6258878"/>
                </a:lnTo>
                <a:lnTo>
                  <a:pt x="2072781" y="6277928"/>
                </a:lnTo>
                <a:lnTo>
                  <a:pt x="2078495" y="6296978"/>
                </a:lnTo>
                <a:lnTo>
                  <a:pt x="2085161" y="6315710"/>
                </a:lnTo>
                <a:lnTo>
                  <a:pt x="2091827" y="6334443"/>
                </a:lnTo>
                <a:lnTo>
                  <a:pt x="2099127" y="6353175"/>
                </a:lnTo>
                <a:lnTo>
                  <a:pt x="2106746" y="6371590"/>
                </a:lnTo>
                <a:lnTo>
                  <a:pt x="2114681" y="6390005"/>
                </a:lnTo>
                <a:lnTo>
                  <a:pt x="2122934" y="6408103"/>
                </a:lnTo>
                <a:lnTo>
                  <a:pt x="2131822" y="6425883"/>
                </a:lnTo>
                <a:lnTo>
                  <a:pt x="2141027" y="6443663"/>
                </a:lnTo>
                <a:lnTo>
                  <a:pt x="2150550" y="6461443"/>
                </a:lnTo>
                <a:lnTo>
                  <a:pt x="2160708" y="6478905"/>
                </a:lnTo>
                <a:lnTo>
                  <a:pt x="2171183" y="6496050"/>
                </a:lnTo>
                <a:lnTo>
                  <a:pt x="2182293" y="6512878"/>
                </a:lnTo>
                <a:lnTo>
                  <a:pt x="2193403" y="6529388"/>
                </a:lnTo>
                <a:lnTo>
                  <a:pt x="2205465" y="6545898"/>
                </a:lnTo>
                <a:lnTo>
                  <a:pt x="2217527" y="6562408"/>
                </a:lnTo>
                <a:lnTo>
                  <a:pt x="2230541" y="6578283"/>
                </a:lnTo>
                <a:lnTo>
                  <a:pt x="2243873" y="6594158"/>
                </a:lnTo>
                <a:lnTo>
                  <a:pt x="2257522" y="6609398"/>
                </a:lnTo>
                <a:lnTo>
                  <a:pt x="2271806" y="6624638"/>
                </a:lnTo>
                <a:lnTo>
                  <a:pt x="2286090" y="6639560"/>
                </a:lnTo>
                <a:lnTo>
                  <a:pt x="2301327" y="6654165"/>
                </a:lnTo>
                <a:lnTo>
                  <a:pt x="2316881" y="6668770"/>
                </a:lnTo>
                <a:lnTo>
                  <a:pt x="2333387" y="6682740"/>
                </a:lnTo>
                <a:lnTo>
                  <a:pt x="2349575" y="6696393"/>
                </a:lnTo>
                <a:lnTo>
                  <a:pt x="2366716" y="6709410"/>
                </a:lnTo>
                <a:lnTo>
                  <a:pt x="2384809" y="6722745"/>
                </a:lnTo>
                <a:lnTo>
                  <a:pt x="2402585" y="6735128"/>
                </a:lnTo>
                <a:lnTo>
                  <a:pt x="2421313" y="6747828"/>
                </a:lnTo>
                <a:lnTo>
                  <a:pt x="2440993" y="6759893"/>
                </a:lnTo>
                <a:lnTo>
                  <a:pt x="2460674" y="6771005"/>
                </a:lnTo>
                <a:lnTo>
                  <a:pt x="2480989" y="6782435"/>
                </a:lnTo>
                <a:lnTo>
                  <a:pt x="2501622" y="6793230"/>
                </a:lnTo>
                <a:lnTo>
                  <a:pt x="2523206" y="6803708"/>
                </a:lnTo>
                <a:lnTo>
                  <a:pt x="2545109" y="6813868"/>
                </a:lnTo>
                <a:lnTo>
                  <a:pt x="2567963" y="6823710"/>
                </a:lnTo>
                <a:lnTo>
                  <a:pt x="2590818" y="6832918"/>
                </a:lnTo>
                <a:lnTo>
                  <a:pt x="2614625" y="6841490"/>
                </a:lnTo>
                <a:lnTo>
                  <a:pt x="2638749" y="6850063"/>
                </a:lnTo>
                <a:lnTo>
                  <a:pt x="2663825" y="6858000"/>
                </a:lnTo>
                <a:lnTo>
                  <a:pt x="0" y="6858000"/>
                </a:lnTo>
                <a:close/>
                <a:moveTo>
                  <a:pt x="0" y="0"/>
                </a:moveTo>
                <a:lnTo>
                  <a:pt x="12192000" y="0"/>
                </a:lnTo>
                <a:lnTo>
                  <a:pt x="12192000" y="2842895"/>
                </a:lnTo>
                <a:lnTo>
                  <a:pt x="4153218" y="2842895"/>
                </a:lnTo>
                <a:lnTo>
                  <a:pt x="4146233" y="2795270"/>
                </a:lnTo>
                <a:lnTo>
                  <a:pt x="4139565" y="2747963"/>
                </a:lnTo>
                <a:lnTo>
                  <a:pt x="4127500" y="2653665"/>
                </a:lnTo>
                <a:lnTo>
                  <a:pt x="4121150" y="2606993"/>
                </a:lnTo>
                <a:lnTo>
                  <a:pt x="4114483" y="2560955"/>
                </a:lnTo>
                <a:lnTo>
                  <a:pt x="4107180" y="2515235"/>
                </a:lnTo>
                <a:lnTo>
                  <a:pt x="4103370" y="2492375"/>
                </a:lnTo>
                <a:lnTo>
                  <a:pt x="4099243" y="2469833"/>
                </a:lnTo>
                <a:lnTo>
                  <a:pt x="4095115" y="2447608"/>
                </a:lnTo>
                <a:lnTo>
                  <a:pt x="4090353" y="2425383"/>
                </a:lnTo>
                <a:lnTo>
                  <a:pt x="4085273" y="2403793"/>
                </a:lnTo>
                <a:lnTo>
                  <a:pt x="4080193" y="2381885"/>
                </a:lnTo>
                <a:lnTo>
                  <a:pt x="4074795" y="2360295"/>
                </a:lnTo>
                <a:lnTo>
                  <a:pt x="4068445" y="2339023"/>
                </a:lnTo>
                <a:lnTo>
                  <a:pt x="4062413" y="2318385"/>
                </a:lnTo>
                <a:lnTo>
                  <a:pt x="4055745" y="2297430"/>
                </a:lnTo>
                <a:lnTo>
                  <a:pt x="4048443" y="2277110"/>
                </a:lnTo>
                <a:lnTo>
                  <a:pt x="4040505" y="2256790"/>
                </a:lnTo>
                <a:lnTo>
                  <a:pt x="4032250" y="2236788"/>
                </a:lnTo>
                <a:lnTo>
                  <a:pt x="4023678" y="2217420"/>
                </a:lnTo>
                <a:lnTo>
                  <a:pt x="4014470" y="2198053"/>
                </a:lnTo>
                <a:lnTo>
                  <a:pt x="4004628" y="2179003"/>
                </a:lnTo>
                <a:lnTo>
                  <a:pt x="3994150" y="2160588"/>
                </a:lnTo>
                <a:lnTo>
                  <a:pt x="3982720" y="2142173"/>
                </a:lnTo>
                <a:lnTo>
                  <a:pt x="3971290" y="2124393"/>
                </a:lnTo>
                <a:lnTo>
                  <a:pt x="3958590" y="2106613"/>
                </a:lnTo>
                <a:lnTo>
                  <a:pt x="3945573" y="2089468"/>
                </a:lnTo>
                <a:lnTo>
                  <a:pt x="3931285" y="2073275"/>
                </a:lnTo>
                <a:lnTo>
                  <a:pt x="3916998" y="2056765"/>
                </a:lnTo>
                <a:lnTo>
                  <a:pt x="3901440" y="2040890"/>
                </a:lnTo>
                <a:lnTo>
                  <a:pt x="3884930" y="2025650"/>
                </a:lnTo>
                <a:lnTo>
                  <a:pt x="3867785" y="2010410"/>
                </a:lnTo>
                <a:lnTo>
                  <a:pt x="3850005" y="1996123"/>
                </a:lnTo>
                <a:lnTo>
                  <a:pt x="3831273" y="1982153"/>
                </a:lnTo>
                <a:lnTo>
                  <a:pt x="3821113" y="1975485"/>
                </a:lnTo>
                <a:lnTo>
                  <a:pt x="3811270" y="1968818"/>
                </a:lnTo>
                <a:lnTo>
                  <a:pt x="3800793" y="1962150"/>
                </a:lnTo>
                <a:lnTo>
                  <a:pt x="3790633" y="1955483"/>
                </a:lnTo>
                <a:lnTo>
                  <a:pt x="3779838" y="1949450"/>
                </a:lnTo>
                <a:lnTo>
                  <a:pt x="3769043" y="1943100"/>
                </a:lnTo>
                <a:lnTo>
                  <a:pt x="3757613" y="1937385"/>
                </a:lnTo>
                <a:lnTo>
                  <a:pt x="3746183" y="1931353"/>
                </a:lnTo>
                <a:lnTo>
                  <a:pt x="3734118" y="1925638"/>
                </a:lnTo>
                <a:lnTo>
                  <a:pt x="3722688" y="1919605"/>
                </a:lnTo>
                <a:lnTo>
                  <a:pt x="3709988" y="1914208"/>
                </a:lnTo>
                <a:lnTo>
                  <a:pt x="3697605" y="1908810"/>
                </a:lnTo>
                <a:lnTo>
                  <a:pt x="3684905" y="1903730"/>
                </a:lnTo>
                <a:lnTo>
                  <a:pt x="3671888" y="1898650"/>
                </a:lnTo>
                <a:lnTo>
                  <a:pt x="3644583" y="1888808"/>
                </a:lnTo>
                <a:lnTo>
                  <a:pt x="3616643" y="1879918"/>
                </a:lnTo>
                <a:lnTo>
                  <a:pt x="3587433" y="1871345"/>
                </a:lnTo>
                <a:lnTo>
                  <a:pt x="3556953" y="1863090"/>
                </a:lnTo>
                <a:lnTo>
                  <a:pt x="3525520" y="1856105"/>
                </a:lnTo>
                <a:lnTo>
                  <a:pt x="3492818" y="1849755"/>
                </a:lnTo>
                <a:lnTo>
                  <a:pt x="3458528" y="1843405"/>
                </a:lnTo>
                <a:lnTo>
                  <a:pt x="3423285" y="1838008"/>
                </a:lnTo>
                <a:lnTo>
                  <a:pt x="3386773" y="1833245"/>
                </a:lnTo>
                <a:lnTo>
                  <a:pt x="3348355" y="1829435"/>
                </a:lnTo>
                <a:lnTo>
                  <a:pt x="3309303" y="1826260"/>
                </a:lnTo>
                <a:lnTo>
                  <a:pt x="3268345" y="1823403"/>
                </a:lnTo>
                <a:lnTo>
                  <a:pt x="3226118" y="1821498"/>
                </a:lnTo>
                <a:lnTo>
                  <a:pt x="3182620" y="1820228"/>
                </a:lnTo>
                <a:lnTo>
                  <a:pt x="3137853" y="1820228"/>
                </a:lnTo>
                <a:lnTo>
                  <a:pt x="3109913" y="1820228"/>
                </a:lnTo>
                <a:lnTo>
                  <a:pt x="3082290" y="1820863"/>
                </a:lnTo>
                <a:lnTo>
                  <a:pt x="3054985" y="1821498"/>
                </a:lnTo>
                <a:lnTo>
                  <a:pt x="3028315" y="1822450"/>
                </a:lnTo>
                <a:lnTo>
                  <a:pt x="3001645" y="1823403"/>
                </a:lnTo>
                <a:lnTo>
                  <a:pt x="2975293" y="1824990"/>
                </a:lnTo>
                <a:lnTo>
                  <a:pt x="2949258" y="1826895"/>
                </a:lnTo>
                <a:lnTo>
                  <a:pt x="2923540" y="1828800"/>
                </a:lnTo>
                <a:lnTo>
                  <a:pt x="2898140" y="1831340"/>
                </a:lnTo>
                <a:lnTo>
                  <a:pt x="2872740" y="1833880"/>
                </a:lnTo>
                <a:lnTo>
                  <a:pt x="2847975" y="1837055"/>
                </a:lnTo>
                <a:lnTo>
                  <a:pt x="2823210" y="1840230"/>
                </a:lnTo>
                <a:lnTo>
                  <a:pt x="2799080" y="1843723"/>
                </a:lnTo>
                <a:lnTo>
                  <a:pt x="2775268" y="1847533"/>
                </a:lnTo>
                <a:lnTo>
                  <a:pt x="2751455" y="1851660"/>
                </a:lnTo>
                <a:lnTo>
                  <a:pt x="2728278" y="1856105"/>
                </a:lnTo>
                <a:lnTo>
                  <a:pt x="2705735" y="1860868"/>
                </a:lnTo>
                <a:lnTo>
                  <a:pt x="2682875" y="1865948"/>
                </a:lnTo>
                <a:lnTo>
                  <a:pt x="2660650" y="1871028"/>
                </a:lnTo>
                <a:lnTo>
                  <a:pt x="2639060" y="1876425"/>
                </a:lnTo>
                <a:lnTo>
                  <a:pt x="2617470" y="1882775"/>
                </a:lnTo>
                <a:lnTo>
                  <a:pt x="2596515" y="1888808"/>
                </a:lnTo>
                <a:lnTo>
                  <a:pt x="2575560" y="1895158"/>
                </a:lnTo>
                <a:lnTo>
                  <a:pt x="2555240" y="1902143"/>
                </a:lnTo>
                <a:lnTo>
                  <a:pt x="2535238" y="1909128"/>
                </a:lnTo>
                <a:lnTo>
                  <a:pt x="2515870" y="1916748"/>
                </a:lnTo>
                <a:lnTo>
                  <a:pt x="2496820" y="1924368"/>
                </a:lnTo>
                <a:lnTo>
                  <a:pt x="2478088" y="1932623"/>
                </a:lnTo>
                <a:lnTo>
                  <a:pt x="2459673" y="1940878"/>
                </a:lnTo>
                <a:lnTo>
                  <a:pt x="2441893" y="1949768"/>
                </a:lnTo>
                <a:lnTo>
                  <a:pt x="2424430" y="1958658"/>
                </a:lnTo>
                <a:lnTo>
                  <a:pt x="2407285" y="1968183"/>
                </a:lnTo>
                <a:lnTo>
                  <a:pt x="2390458" y="1977390"/>
                </a:lnTo>
                <a:lnTo>
                  <a:pt x="2374265" y="1987550"/>
                </a:lnTo>
                <a:lnTo>
                  <a:pt x="2358708" y="1997710"/>
                </a:lnTo>
                <a:lnTo>
                  <a:pt x="2343150" y="2008505"/>
                </a:lnTo>
                <a:lnTo>
                  <a:pt x="2328545" y="2019618"/>
                </a:lnTo>
                <a:lnTo>
                  <a:pt x="2313940" y="2030730"/>
                </a:lnTo>
                <a:lnTo>
                  <a:pt x="2300288" y="2042478"/>
                </a:lnTo>
                <a:lnTo>
                  <a:pt x="2286635" y="2054225"/>
                </a:lnTo>
                <a:lnTo>
                  <a:pt x="2273935" y="2066608"/>
                </a:lnTo>
                <a:lnTo>
                  <a:pt x="2261553" y="2078990"/>
                </a:lnTo>
                <a:lnTo>
                  <a:pt x="2249805" y="2092008"/>
                </a:lnTo>
                <a:lnTo>
                  <a:pt x="2238058" y="2105343"/>
                </a:lnTo>
                <a:lnTo>
                  <a:pt x="2227263" y="2118995"/>
                </a:lnTo>
                <a:lnTo>
                  <a:pt x="2216468" y="2132965"/>
                </a:lnTo>
                <a:lnTo>
                  <a:pt x="2206943" y="2147253"/>
                </a:lnTo>
                <a:lnTo>
                  <a:pt x="2197418" y="2162175"/>
                </a:lnTo>
                <a:lnTo>
                  <a:pt x="2188528" y="2176780"/>
                </a:lnTo>
                <a:lnTo>
                  <a:pt x="2179955" y="2192020"/>
                </a:lnTo>
                <a:lnTo>
                  <a:pt x="2172335" y="2208213"/>
                </a:lnTo>
                <a:lnTo>
                  <a:pt x="2165033" y="2224088"/>
                </a:lnTo>
                <a:lnTo>
                  <a:pt x="2158048" y="2240280"/>
                </a:lnTo>
                <a:lnTo>
                  <a:pt x="2152333" y="2257108"/>
                </a:lnTo>
                <a:lnTo>
                  <a:pt x="2146618" y="2274253"/>
                </a:lnTo>
                <a:lnTo>
                  <a:pt x="2141538" y="2291715"/>
                </a:lnTo>
                <a:lnTo>
                  <a:pt x="2137093" y="2309495"/>
                </a:lnTo>
                <a:lnTo>
                  <a:pt x="2133283" y="2327593"/>
                </a:lnTo>
                <a:lnTo>
                  <a:pt x="2129790" y="2346008"/>
                </a:lnTo>
                <a:lnTo>
                  <a:pt x="2126933" y="2365058"/>
                </a:lnTo>
                <a:lnTo>
                  <a:pt x="2125028" y="2384108"/>
                </a:lnTo>
                <a:lnTo>
                  <a:pt x="2123440" y="2404110"/>
                </a:lnTo>
                <a:lnTo>
                  <a:pt x="2122805" y="2423795"/>
                </a:lnTo>
                <a:lnTo>
                  <a:pt x="2122488" y="2444115"/>
                </a:lnTo>
                <a:lnTo>
                  <a:pt x="2122805" y="2462848"/>
                </a:lnTo>
                <a:lnTo>
                  <a:pt x="2123440" y="2481263"/>
                </a:lnTo>
                <a:lnTo>
                  <a:pt x="2125345" y="2499043"/>
                </a:lnTo>
                <a:lnTo>
                  <a:pt x="2127885" y="2516823"/>
                </a:lnTo>
                <a:lnTo>
                  <a:pt x="2131060" y="2534285"/>
                </a:lnTo>
                <a:lnTo>
                  <a:pt x="2134553" y="2551430"/>
                </a:lnTo>
                <a:lnTo>
                  <a:pt x="2138680" y="2567940"/>
                </a:lnTo>
                <a:lnTo>
                  <a:pt x="2143760" y="2584768"/>
                </a:lnTo>
                <a:lnTo>
                  <a:pt x="2149158" y="2600960"/>
                </a:lnTo>
                <a:lnTo>
                  <a:pt x="2155508" y="2617153"/>
                </a:lnTo>
                <a:lnTo>
                  <a:pt x="2162175" y="2632710"/>
                </a:lnTo>
                <a:lnTo>
                  <a:pt x="2169478" y="2648268"/>
                </a:lnTo>
                <a:lnTo>
                  <a:pt x="2177415" y="2663508"/>
                </a:lnTo>
                <a:lnTo>
                  <a:pt x="2185988" y="2678748"/>
                </a:lnTo>
                <a:lnTo>
                  <a:pt x="2194878" y="2693670"/>
                </a:lnTo>
                <a:lnTo>
                  <a:pt x="2204085" y="2708275"/>
                </a:lnTo>
                <a:lnTo>
                  <a:pt x="2214245" y="2722245"/>
                </a:lnTo>
                <a:lnTo>
                  <a:pt x="2224723" y="2736850"/>
                </a:lnTo>
                <a:lnTo>
                  <a:pt x="2235835" y="2750503"/>
                </a:lnTo>
                <a:lnTo>
                  <a:pt x="2247265" y="2764473"/>
                </a:lnTo>
                <a:lnTo>
                  <a:pt x="2259330" y="2777808"/>
                </a:lnTo>
                <a:lnTo>
                  <a:pt x="2272030" y="2790825"/>
                </a:lnTo>
                <a:lnTo>
                  <a:pt x="2284730" y="2803843"/>
                </a:lnTo>
                <a:lnTo>
                  <a:pt x="2298065" y="2816543"/>
                </a:lnTo>
                <a:lnTo>
                  <a:pt x="2311718" y="2829560"/>
                </a:lnTo>
                <a:lnTo>
                  <a:pt x="2326005" y="2841943"/>
                </a:lnTo>
                <a:lnTo>
                  <a:pt x="2340610" y="2854008"/>
                </a:lnTo>
                <a:lnTo>
                  <a:pt x="2355215" y="2866073"/>
                </a:lnTo>
                <a:lnTo>
                  <a:pt x="2370773" y="2877820"/>
                </a:lnTo>
                <a:lnTo>
                  <a:pt x="2386648" y="2889568"/>
                </a:lnTo>
                <a:lnTo>
                  <a:pt x="2402840" y="2901315"/>
                </a:lnTo>
                <a:lnTo>
                  <a:pt x="2419350" y="2912428"/>
                </a:lnTo>
                <a:lnTo>
                  <a:pt x="2435860" y="2923540"/>
                </a:lnTo>
                <a:lnTo>
                  <a:pt x="2453005" y="2934335"/>
                </a:lnTo>
                <a:lnTo>
                  <a:pt x="2470150" y="2945130"/>
                </a:lnTo>
                <a:lnTo>
                  <a:pt x="2488248" y="2955925"/>
                </a:lnTo>
                <a:lnTo>
                  <a:pt x="2506028" y="2966403"/>
                </a:lnTo>
                <a:lnTo>
                  <a:pt x="2524443" y="2976563"/>
                </a:lnTo>
                <a:lnTo>
                  <a:pt x="2543175" y="2986723"/>
                </a:lnTo>
                <a:lnTo>
                  <a:pt x="2561908" y="2996565"/>
                </a:lnTo>
                <a:lnTo>
                  <a:pt x="2580958" y="3006408"/>
                </a:lnTo>
                <a:lnTo>
                  <a:pt x="2600325" y="3016250"/>
                </a:lnTo>
                <a:lnTo>
                  <a:pt x="2639378" y="3035300"/>
                </a:lnTo>
                <a:lnTo>
                  <a:pt x="2679383" y="3053715"/>
                </a:lnTo>
                <a:lnTo>
                  <a:pt x="2720340" y="3071813"/>
                </a:lnTo>
                <a:lnTo>
                  <a:pt x="2761615" y="3089275"/>
                </a:lnTo>
                <a:lnTo>
                  <a:pt x="2803525" y="3106103"/>
                </a:lnTo>
                <a:lnTo>
                  <a:pt x="2845753" y="3122930"/>
                </a:lnTo>
                <a:lnTo>
                  <a:pt x="2888615" y="3139440"/>
                </a:lnTo>
                <a:lnTo>
                  <a:pt x="2931478" y="3155315"/>
                </a:lnTo>
                <a:lnTo>
                  <a:pt x="2974340" y="3170873"/>
                </a:lnTo>
                <a:lnTo>
                  <a:pt x="3017838" y="3186113"/>
                </a:lnTo>
                <a:lnTo>
                  <a:pt x="3061018" y="3201353"/>
                </a:lnTo>
                <a:lnTo>
                  <a:pt x="3153728" y="3230245"/>
                </a:lnTo>
                <a:lnTo>
                  <a:pt x="3246438" y="3258820"/>
                </a:lnTo>
                <a:lnTo>
                  <a:pt x="3339148" y="3287395"/>
                </a:lnTo>
                <a:lnTo>
                  <a:pt x="3432175" y="3315335"/>
                </a:lnTo>
                <a:lnTo>
                  <a:pt x="3618230" y="3371215"/>
                </a:lnTo>
                <a:lnTo>
                  <a:pt x="3803650" y="3426143"/>
                </a:lnTo>
                <a:lnTo>
                  <a:pt x="3988435" y="3480753"/>
                </a:lnTo>
                <a:lnTo>
                  <a:pt x="4172268" y="3535045"/>
                </a:lnTo>
                <a:lnTo>
                  <a:pt x="4263390" y="3562985"/>
                </a:lnTo>
                <a:lnTo>
                  <a:pt x="4354195" y="3589973"/>
                </a:lnTo>
                <a:lnTo>
                  <a:pt x="4444048" y="3617913"/>
                </a:lnTo>
                <a:lnTo>
                  <a:pt x="4533900" y="3645535"/>
                </a:lnTo>
                <a:lnTo>
                  <a:pt x="4623118" y="3673475"/>
                </a:lnTo>
                <a:lnTo>
                  <a:pt x="4711383" y="3702050"/>
                </a:lnTo>
                <a:lnTo>
                  <a:pt x="4799013" y="3730625"/>
                </a:lnTo>
                <a:lnTo>
                  <a:pt x="4886008" y="3759518"/>
                </a:lnTo>
                <a:lnTo>
                  <a:pt x="4972051" y="3788728"/>
                </a:lnTo>
                <a:lnTo>
                  <a:pt x="5057458" y="3818573"/>
                </a:lnTo>
                <a:lnTo>
                  <a:pt x="5141913" y="3848735"/>
                </a:lnTo>
                <a:lnTo>
                  <a:pt x="5225415" y="3879533"/>
                </a:lnTo>
                <a:lnTo>
                  <a:pt x="5307648" y="3910648"/>
                </a:lnTo>
                <a:lnTo>
                  <a:pt x="5348605" y="3926523"/>
                </a:lnTo>
                <a:lnTo>
                  <a:pt x="5388610" y="3942398"/>
                </a:lnTo>
                <a:lnTo>
                  <a:pt x="5429250" y="3958590"/>
                </a:lnTo>
                <a:lnTo>
                  <a:pt x="5468938" y="3975100"/>
                </a:lnTo>
                <a:lnTo>
                  <a:pt x="5508625" y="3991293"/>
                </a:lnTo>
                <a:lnTo>
                  <a:pt x="5547995" y="4007803"/>
                </a:lnTo>
                <a:lnTo>
                  <a:pt x="5587048" y="4024630"/>
                </a:lnTo>
                <a:lnTo>
                  <a:pt x="5625465" y="4041775"/>
                </a:lnTo>
                <a:lnTo>
                  <a:pt x="5664200" y="4058920"/>
                </a:lnTo>
                <a:lnTo>
                  <a:pt x="5701983" y="4076065"/>
                </a:lnTo>
                <a:lnTo>
                  <a:pt x="5739765" y="4093528"/>
                </a:lnTo>
                <a:lnTo>
                  <a:pt x="5777230" y="4111308"/>
                </a:lnTo>
                <a:lnTo>
                  <a:pt x="5814061" y="4129405"/>
                </a:lnTo>
                <a:lnTo>
                  <a:pt x="5850573" y="4147185"/>
                </a:lnTo>
                <a:lnTo>
                  <a:pt x="5887085" y="4165600"/>
                </a:lnTo>
                <a:lnTo>
                  <a:pt x="5922963" y="4184333"/>
                </a:lnTo>
                <a:lnTo>
                  <a:pt x="5958523" y="4203065"/>
                </a:lnTo>
                <a:lnTo>
                  <a:pt x="5993765" y="4221798"/>
                </a:lnTo>
                <a:lnTo>
                  <a:pt x="6028373" y="4241165"/>
                </a:lnTo>
                <a:lnTo>
                  <a:pt x="6062663" y="4260533"/>
                </a:lnTo>
                <a:lnTo>
                  <a:pt x="6096953" y="4280218"/>
                </a:lnTo>
                <a:lnTo>
                  <a:pt x="6130608" y="4299903"/>
                </a:lnTo>
                <a:lnTo>
                  <a:pt x="6163628" y="4320223"/>
                </a:lnTo>
                <a:lnTo>
                  <a:pt x="6196330" y="4340543"/>
                </a:lnTo>
                <a:lnTo>
                  <a:pt x="6228715" y="4361180"/>
                </a:lnTo>
                <a:lnTo>
                  <a:pt x="6260465" y="4382135"/>
                </a:lnTo>
                <a:lnTo>
                  <a:pt x="6292215" y="4403408"/>
                </a:lnTo>
                <a:lnTo>
                  <a:pt x="6323013" y="4424680"/>
                </a:lnTo>
                <a:lnTo>
                  <a:pt x="6353810" y="4446588"/>
                </a:lnTo>
                <a:lnTo>
                  <a:pt x="6383655" y="4468813"/>
                </a:lnTo>
                <a:lnTo>
                  <a:pt x="6413500" y="4491038"/>
                </a:lnTo>
                <a:lnTo>
                  <a:pt x="6442710" y="4513580"/>
                </a:lnTo>
                <a:lnTo>
                  <a:pt x="6470968" y="4536440"/>
                </a:lnTo>
                <a:lnTo>
                  <a:pt x="6499543" y="4559618"/>
                </a:lnTo>
                <a:lnTo>
                  <a:pt x="6527165" y="4583430"/>
                </a:lnTo>
                <a:lnTo>
                  <a:pt x="6554470" y="4606925"/>
                </a:lnTo>
                <a:lnTo>
                  <a:pt x="6580823" y="4631373"/>
                </a:lnTo>
                <a:lnTo>
                  <a:pt x="6606858" y="4655503"/>
                </a:lnTo>
                <a:lnTo>
                  <a:pt x="6632575" y="4680268"/>
                </a:lnTo>
                <a:lnTo>
                  <a:pt x="6657975" y="4705350"/>
                </a:lnTo>
                <a:lnTo>
                  <a:pt x="6682740" y="4731068"/>
                </a:lnTo>
                <a:lnTo>
                  <a:pt x="6706870" y="4756785"/>
                </a:lnTo>
                <a:lnTo>
                  <a:pt x="6730048" y="4782820"/>
                </a:lnTo>
                <a:lnTo>
                  <a:pt x="6753225" y="4809173"/>
                </a:lnTo>
                <a:lnTo>
                  <a:pt x="6775768" y="4835843"/>
                </a:lnTo>
                <a:lnTo>
                  <a:pt x="6797675" y="4863148"/>
                </a:lnTo>
                <a:lnTo>
                  <a:pt x="6818948" y="4890770"/>
                </a:lnTo>
                <a:lnTo>
                  <a:pt x="6839585" y="4918393"/>
                </a:lnTo>
                <a:lnTo>
                  <a:pt x="6859588" y="4946968"/>
                </a:lnTo>
                <a:lnTo>
                  <a:pt x="6879273" y="4975543"/>
                </a:lnTo>
                <a:lnTo>
                  <a:pt x="6898005" y="5004435"/>
                </a:lnTo>
                <a:lnTo>
                  <a:pt x="6916420" y="5033963"/>
                </a:lnTo>
                <a:lnTo>
                  <a:pt x="6934200" y="5063808"/>
                </a:lnTo>
                <a:lnTo>
                  <a:pt x="6951345" y="5093970"/>
                </a:lnTo>
                <a:lnTo>
                  <a:pt x="6967855" y="5124450"/>
                </a:lnTo>
                <a:lnTo>
                  <a:pt x="6983730" y="5155565"/>
                </a:lnTo>
                <a:lnTo>
                  <a:pt x="6998970" y="5186998"/>
                </a:lnTo>
                <a:lnTo>
                  <a:pt x="7013258" y="5218748"/>
                </a:lnTo>
                <a:lnTo>
                  <a:pt x="7027545" y="5251133"/>
                </a:lnTo>
                <a:lnTo>
                  <a:pt x="7040563" y="5283835"/>
                </a:lnTo>
                <a:lnTo>
                  <a:pt x="7053580" y="5316855"/>
                </a:lnTo>
                <a:lnTo>
                  <a:pt x="7065328" y="5350510"/>
                </a:lnTo>
                <a:lnTo>
                  <a:pt x="7076440" y="5384483"/>
                </a:lnTo>
                <a:lnTo>
                  <a:pt x="7087553" y="5418773"/>
                </a:lnTo>
                <a:lnTo>
                  <a:pt x="7097078" y="5453698"/>
                </a:lnTo>
                <a:lnTo>
                  <a:pt x="7106603" y="5488940"/>
                </a:lnTo>
                <a:lnTo>
                  <a:pt x="7115175" y="5524818"/>
                </a:lnTo>
                <a:lnTo>
                  <a:pt x="7122795" y="5561013"/>
                </a:lnTo>
                <a:lnTo>
                  <a:pt x="7129780" y="5597525"/>
                </a:lnTo>
                <a:lnTo>
                  <a:pt x="7136130" y="5634990"/>
                </a:lnTo>
                <a:lnTo>
                  <a:pt x="7141845" y="5672773"/>
                </a:lnTo>
                <a:lnTo>
                  <a:pt x="7146608" y="5710555"/>
                </a:lnTo>
                <a:lnTo>
                  <a:pt x="7151053" y="5749608"/>
                </a:lnTo>
                <a:lnTo>
                  <a:pt x="7154545" y="5788343"/>
                </a:lnTo>
                <a:lnTo>
                  <a:pt x="7157085" y="5828348"/>
                </a:lnTo>
                <a:lnTo>
                  <a:pt x="7158990" y="5868353"/>
                </a:lnTo>
                <a:lnTo>
                  <a:pt x="7160260" y="5908993"/>
                </a:lnTo>
                <a:lnTo>
                  <a:pt x="7160578" y="5949633"/>
                </a:lnTo>
                <a:lnTo>
                  <a:pt x="7160260" y="5982018"/>
                </a:lnTo>
                <a:lnTo>
                  <a:pt x="7159943" y="6013768"/>
                </a:lnTo>
                <a:lnTo>
                  <a:pt x="7158673" y="6045200"/>
                </a:lnTo>
                <a:lnTo>
                  <a:pt x="7157085" y="6076315"/>
                </a:lnTo>
                <a:lnTo>
                  <a:pt x="7154863" y="6107430"/>
                </a:lnTo>
                <a:lnTo>
                  <a:pt x="7152640" y="6138228"/>
                </a:lnTo>
                <a:lnTo>
                  <a:pt x="7149783" y="6169025"/>
                </a:lnTo>
                <a:lnTo>
                  <a:pt x="7146290" y="6199505"/>
                </a:lnTo>
                <a:lnTo>
                  <a:pt x="7142480" y="6229668"/>
                </a:lnTo>
                <a:lnTo>
                  <a:pt x="7138035" y="6259513"/>
                </a:lnTo>
                <a:lnTo>
                  <a:pt x="7133273" y="6289040"/>
                </a:lnTo>
                <a:lnTo>
                  <a:pt x="7128193" y="6318250"/>
                </a:lnTo>
                <a:lnTo>
                  <a:pt x="7122795" y="6347460"/>
                </a:lnTo>
                <a:lnTo>
                  <a:pt x="7117080" y="6376353"/>
                </a:lnTo>
                <a:lnTo>
                  <a:pt x="7110730" y="6405245"/>
                </a:lnTo>
                <a:lnTo>
                  <a:pt x="7103745" y="6433820"/>
                </a:lnTo>
                <a:lnTo>
                  <a:pt x="7096760" y="6462078"/>
                </a:lnTo>
                <a:lnTo>
                  <a:pt x="7088823" y="6490335"/>
                </a:lnTo>
                <a:lnTo>
                  <a:pt x="7080885" y="6517958"/>
                </a:lnTo>
                <a:lnTo>
                  <a:pt x="7072630" y="6545580"/>
                </a:lnTo>
                <a:lnTo>
                  <a:pt x="7063740" y="6572885"/>
                </a:lnTo>
                <a:lnTo>
                  <a:pt x="7054215" y="6599555"/>
                </a:lnTo>
                <a:lnTo>
                  <a:pt x="7044690" y="6626543"/>
                </a:lnTo>
                <a:lnTo>
                  <a:pt x="7034848" y="6652895"/>
                </a:lnTo>
                <a:lnTo>
                  <a:pt x="7024370" y="6679565"/>
                </a:lnTo>
                <a:lnTo>
                  <a:pt x="7013258" y="6705600"/>
                </a:lnTo>
                <a:lnTo>
                  <a:pt x="7002145" y="6731635"/>
                </a:lnTo>
                <a:lnTo>
                  <a:pt x="6990398" y="6757353"/>
                </a:lnTo>
                <a:lnTo>
                  <a:pt x="6978333" y="6782753"/>
                </a:lnTo>
                <a:lnTo>
                  <a:pt x="6965950" y="6808153"/>
                </a:lnTo>
                <a:lnTo>
                  <a:pt x="6952933" y="6832918"/>
                </a:lnTo>
                <a:lnTo>
                  <a:pt x="6939598" y="6858000"/>
                </a:lnTo>
                <a:lnTo>
                  <a:pt x="3639185" y="6858000"/>
                </a:lnTo>
                <a:lnTo>
                  <a:pt x="3671888" y="6848793"/>
                </a:lnTo>
                <a:lnTo>
                  <a:pt x="3703955" y="6838633"/>
                </a:lnTo>
                <a:lnTo>
                  <a:pt x="3735070" y="6828155"/>
                </a:lnTo>
                <a:lnTo>
                  <a:pt x="3750310" y="6822440"/>
                </a:lnTo>
                <a:lnTo>
                  <a:pt x="3765550" y="6816725"/>
                </a:lnTo>
                <a:lnTo>
                  <a:pt x="3780155" y="6810375"/>
                </a:lnTo>
                <a:lnTo>
                  <a:pt x="3794760" y="6804660"/>
                </a:lnTo>
                <a:lnTo>
                  <a:pt x="3809048" y="6798310"/>
                </a:lnTo>
                <a:lnTo>
                  <a:pt x="3823335" y="6791643"/>
                </a:lnTo>
                <a:lnTo>
                  <a:pt x="3837623" y="6785293"/>
                </a:lnTo>
                <a:lnTo>
                  <a:pt x="3851275" y="6778625"/>
                </a:lnTo>
                <a:lnTo>
                  <a:pt x="3864293" y="6771640"/>
                </a:lnTo>
                <a:lnTo>
                  <a:pt x="3877628" y="6764020"/>
                </a:lnTo>
                <a:lnTo>
                  <a:pt x="3890963" y="6757035"/>
                </a:lnTo>
                <a:lnTo>
                  <a:pt x="3903663" y="6749415"/>
                </a:lnTo>
                <a:lnTo>
                  <a:pt x="3916045" y="6741795"/>
                </a:lnTo>
                <a:lnTo>
                  <a:pt x="3928745" y="6734175"/>
                </a:lnTo>
                <a:lnTo>
                  <a:pt x="3940810" y="6725920"/>
                </a:lnTo>
                <a:lnTo>
                  <a:pt x="3952558" y="6717665"/>
                </a:lnTo>
                <a:lnTo>
                  <a:pt x="3963988" y="6709410"/>
                </a:lnTo>
                <a:lnTo>
                  <a:pt x="3975418" y="6700838"/>
                </a:lnTo>
                <a:lnTo>
                  <a:pt x="3986848" y="6691948"/>
                </a:lnTo>
                <a:lnTo>
                  <a:pt x="3997643" y="6683375"/>
                </a:lnTo>
                <a:lnTo>
                  <a:pt x="4008120" y="6674485"/>
                </a:lnTo>
                <a:lnTo>
                  <a:pt x="4018598" y="6665278"/>
                </a:lnTo>
                <a:lnTo>
                  <a:pt x="4028758" y="6655753"/>
                </a:lnTo>
                <a:lnTo>
                  <a:pt x="4038600" y="6645910"/>
                </a:lnTo>
                <a:lnTo>
                  <a:pt x="4048443" y="6636385"/>
                </a:lnTo>
                <a:lnTo>
                  <a:pt x="4057650" y="6626543"/>
                </a:lnTo>
                <a:lnTo>
                  <a:pt x="4066540" y="6616383"/>
                </a:lnTo>
                <a:lnTo>
                  <a:pt x="4075430" y="6606223"/>
                </a:lnTo>
                <a:lnTo>
                  <a:pt x="4084003" y="6595745"/>
                </a:lnTo>
                <a:lnTo>
                  <a:pt x="4092258" y="6584950"/>
                </a:lnTo>
                <a:lnTo>
                  <a:pt x="4100513" y="6574473"/>
                </a:lnTo>
                <a:lnTo>
                  <a:pt x="4108133" y="6563360"/>
                </a:lnTo>
                <a:lnTo>
                  <a:pt x="4115753" y="6552248"/>
                </a:lnTo>
                <a:lnTo>
                  <a:pt x="4123055" y="6540818"/>
                </a:lnTo>
                <a:lnTo>
                  <a:pt x="4130040" y="6529070"/>
                </a:lnTo>
                <a:lnTo>
                  <a:pt x="4136708" y="6517323"/>
                </a:lnTo>
                <a:lnTo>
                  <a:pt x="4143058" y="6505893"/>
                </a:lnTo>
                <a:lnTo>
                  <a:pt x="4149090" y="6493828"/>
                </a:lnTo>
                <a:lnTo>
                  <a:pt x="4155123" y="6481763"/>
                </a:lnTo>
                <a:lnTo>
                  <a:pt x="4160520" y="6469063"/>
                </a:lnTo>
                <a:lnTo>
                  <a:pt x="4165918" y="6456680"/>
                </a:lnTo>
                <a:lnTo>
                  <a:pt x="4170998" y="6443663"/>
                </a:lnTo>
                <a:lnTo>
                  <a:pt x="4175760" y="6430963"/>
                </a:lnTo>
                <a:lnTo>
                  <a:pt x="4179888" y="6417628"/>
                </a:lnTo>
                <a:lnTo>
                  <a:pt x="4184333" y="6404610"/>
                </a:lnTo>
                <a:lnTo>
                  <a:pt x="4188143" y="6391275"/>
                </a:lnTo>
                <a:lnTo>
                  <a:pt x="4191635" y="6377623"/>
                </a:lnTo>
                <a:lnTo>
                  <a:pt x="4194811" y="6363653"/>
                </a:lnTo>
                <a:lnTo>
                  <a:pt x="4197985" y="6349683"/>
                </a:lnTo>
                <a:lnTo>
                  <a:pt x="4200208" y="6335395"/>
                </a:lnTo>
                <a:lnTo>
                  <a:pt x="4202431" y="6321108"/>
                </a:lnTo>
                <a:lnTo>
                  <a:pt x="4204653" y="6306820"/>
                </a:lnTo>
                <a:lnTo>
                  <a:pt x="4206558" y="6291898"/>
                </a:lnTo>
                <a:lnTo>
                  <a:pt x="4208145" y="6276975"/>
                </a:lnTo>
                <a:lnTo>
                  <a:pt x="4208780" y="6261735"/>
                </a:lnTo>
                <a:lnTo>
                  <a:pt x="4209733" y="6246813"/>
                </a:lnTo>
                <a:lnTo>
                  <a:pt x="4210368" y="6230938"/>
                </a:lnTo>
                <a:lnTo>
                  <a:pt x="4210368" y="6215380"/>
                </a:lnTo>
                <a:lnTo>
                  <a:pt x="4210051" y="6194425"/>
                </a:lnTo>
                <a:lnTo>
                  <a:pt x="4208463" y="6173470"/>
                </a:lnTo>
                <a:lnTo>
                  <a:pt x="4206558" y="6152515"/>
                </a:lnTo>
                <a:lnTo>
                  <a:pt x="4203383" y="6131560"/>
                </a:lnTo>
                <a:lnTo>
                  <a:pt x="4199573" y="6110923"/>
                </a:lnTo>
                <a:lnTo>
                  <a:pt x="4194493" y="6090285"/>
                </a:lnTo>
                <a:lnTo>
                  <a:pt x="4189095" y="6070283"/>
                </a:lnTo>
                <a:lnTo>
                  <a:pt x="4182745" y="6049963"/>
                </a:lnTo>
                <a:lnTo>
                  <a:pt x="4175443" y="6029643"/>
                </a:lnTo>
                <a:lnTo>
                  <a:pt x="4167188" y="6009640"/>
                </a:lnTo>
                <a:lnTo>
                  <a:pt x="4158615" y="5990273"/>
                </a:lnTo>
                <a:lnTo>
                  <a:pt x="4148773" y="5970905"/>
                </a:lnTo>
                <a:lnTo>
                  <a:pt x="4138295" y="5951220"/>
                </a:lnTo>
                <a:lnTo>
                  <a:pt x="4126865" y="5932170"/>
                </a:lnTo>
                <a:lnTo>
                  <a:pt x="4115435" y="5913438"/>
                </a:lnTo>
                <a:lnTo>
                  <a:pt x="4102418" y="5895340"/>
                </a:lnTo>
                <a:lnTo>
                  <a:pt x="4089083" y="5876925"/>
                </a:lnTo>
                <a:lnTo>
                  <a:pt x="4075113" y="5858828"/>
                </a:lnTo>
                <a:lnTo>
                  <a:pt x="4060508" y="5841365"/>
                </a:lnTo>
                <a:lnTo>
                  <a:pt x="4044633" y="5823903"/>
                </a:lnTo>
                <a:lnTo>
                  <a:pt x="4028758" y="5807075"/>
                </a:lnTo>
                <a:lnTo>
                  <a:pt x="4011613" y="5790248"/>
                </a:lnTo>
                <a:lnTo>
                  <a:pt x="3994150" y="5774055"/>
                </a:lnTo>
                <a:lnTo>
                  <a:pt x="3975735" y="5758180"/>
                </a:lnTo>
                <a:lnTo>
                  <a:pt x="3957003" y="5742623"/>
                </a:lnTo>
                <a:lnTo>
                  <a:pt x="3937635" y="5727383"/>
                </a:lnTo>
                <a:lnTo>
                  <a:pt x="3917633" y="5712460"/>
                </a:lnTo>
                <a:lnTo>
                  <a:pt x="3896678" y="5698173"/>
                </a:lnTo>
                <a:lnTo>
                  <a:pt x="3875723" y="5683885"/>
                </a:lnTo>
                <a:lnTo>
                  <a:pt x="3853498" y="5670233"/>
                </a:lnTo>
                <a:lnTo>
                  <a:pt x="3831273" y="5657215"/>
                </a:lnTo>
                <a:lnTo>
                  <a:pt x="3807778" y="5644515"/>
                </a:lnTo>
                <a:lnTo>
                  <a:pt x="3751898" y="5623878"/>
                </a:lnTo>
                <a:lnTo>
                  <a:pt x="3694748" y="5603875"/>
                </a:lnTo>
                <a:lnTo>
                  <a:pt x="3637598" y="5583555"/>
                </a:lnTo>
                <a:lnTo>
                  <a:pt x="3579495" y="5563553"/>
                </a:lnTo>
                <a:lnTo>
                  <a:pt x="3520758" y="5543868"/>
                </a:lnTo>
                <a:lnTo>
                  <a:pt x="3462020" y="5523865"/>
                </a:lnTo>
                <a:lnTo>
                  <a:pt x="3402013" y="5504498"/>
                </a:lnTo>
                <a:lnTo>
                  <a:pt x="3342005" y="5484813"/>
                </a:lnTo>
                <a:lnTo>
                  <a:pt x="3220403" y="5446078"/>
                </a:lnTo>
                <a:lnTo>
                  <a:pt x="3097213" y="5407343"/>
                </a:lnTo>
                <a:lnTo>
                  <a:pt x="2972435" y="5368925"/>
                </a:lnTo>
                <a:lnTo>
                  <a:pt x="2846705" y="5330508"/>
                </a:lnTo>
                <a:lnTo>
                  <a:pt x="2591753" y="5253355"/>
                </a:lnTo>
                <a:lnTo>
                  <a:pt x="2463800" y="5214938"/>
                </a:lnTo>
                <a:lnTo>
                  <a:pt x="2335213" y="5175885"/>
                </a:lnTo>
                <a:lnTo>
                  <a:pt x="2205990" y="5136198"/>
                </a:lnTo>
                <a:lnTo>
                  <a:pt x="2077403" y="5096510"/>
                </a:lnTo>
                <a:lnTo>
                  <a:pt x="1948815" y="5055870"/>
                </a:lnTo>
                <a:lnTo>
                  <a:pt x="1820863" y="5014595"/>
                </a:lnTo>
                <a:lnTo>
                  <a:pt x="1756728" y="4993640"/>
                </a:lnTo>
                <a:lnTo>
                  <a:pt x="1693228" y="4972050"/>
                </a:lnTo>
                <a:lnTo>
                  <a:pt x="1629728" y="4951095"/>
                </a:lnTo>
                <a:lnTo>
                  <a:pt x="1566863" y="4929188"/>
                </a:lnTo>
                <a:lnTo>
                  <a:pt x="1503998" y="4907598"/>
                </a:lnTo>
                <a:lnTo>
                  <a:pt x="1441133" y="4885373"/>
                </a:lnTo>
                <a:lnTo>
                  <a:pt x="1378903" y="4863148"/>
                </a:lnTo>
                <a:lnTo>
                  <a:pt x="1316990" y="4839970"/>
                </a:lnTo>
                <a:lnTo>
                  <a:pt x="1255395" y="4817110"/>
                </a:lnTo>
                <a:lnTo>
                  <a:pt x="1194118" y="4794250"/>
                </a:lnTo>
                <a:lnTo>
                  <a:pt x="1133475" y="4770438"/>
                </a:lnTo>
                <a:lnTo>
                  <a:pt x="1073150" y="4746308"/>
                </a:lnTo>
                <a:lnTo>
                  <a:pt x="1013460" y="4721860"/>
                </a:lnTo>
                <a:lnTo>
                  <a:pt x="953770" y="4697413"/>
                </a:lnTo>
                <a:lnTo>
                  <a:pt x="895033" y="4672648"/>
                </a:lnTo>
                <a:lnTo>
                  <a:pt x="836930" y="4646930"/>
                </a:lnTo>
                <a:lnTo>
                  <a:pt x="778828" y="4621213"/>
                </a:lnTo>
                <a:lnTo>
                  <a:pt x="721995" y="4594860"/>
                </a:lnTo>
                <a:lnTo>
                  <a:pt x="665480" y="4568508"/>
                </a:lnTo>
                <a:lnTo>
                  <a:pt x="609918" y="4541203"/>
                </a:lnTo>
                <a:lnTo>
                  <a:pt x="554355" y="4513898"/>
                </a:lnTo>
                <a:lnTo>
                  <a:pt x="499745" y="4485958"/>
                </a:lnTo>
                <a:lnTo>
                  <a:pt x="446088" y="4457383"/>
                </a:lnTo>
                <a:lnTo>
                  <a:pt x="393383" y="4428490"/>
                </a:lnTo>
                <a:lnTo>
                  <a:pt x="341313" y="4398963"/>
                </a:lnTo>
                <a:lnTo>
                  <a:pt x="289878" y="4369435"/>
                </a:lnTo>
                <a:lnTo>
                  <a:pt x="239078" y="4338955"/>
                </a:lnTo>
                <a:lnTo>
                  <a:pt x="189865" y="4307840"/>
                </a:lnTo>
                <a:lnTo>
                  <a:pt x="165100" y="4292283"/>
                </a:lnTo>
                <a:lnTo>
                  <a:pt x="140653" y="4276725"/>
                </a:lnTo>
                <a:lnTo>
                  <a:pt x="116840" y="4260533"/>
                </a:lnTo>
                <a:lnTo>
                  <a:pt x="92710" y="4244658"/>
                </a:lnTo>
                <a:lnTo>
                  <a:pt x="69215" y="4228465"/>
                </a:lnTo>
                <a:lnTo>
                  <a:pt x="46038" y="4211955"/>
                </a:lnTo>
                <a:lnTo>
                  <a:pt x="22860" y="4195763"/>
                </a:lnTo>
                <a:lnTo>
                  <a:pt x="0" y="4178935"/>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4" name="Title 1">
            <a:extLst>
              <a:ext uri="{FF2B5EF4-FFF2-40B4-BE49-F238E27FC236}">
                <a16:creationId xmlns:a16="http://schemas.microsoft.com/office/drawing/2014/main" id="{CCE1CD64-6D78-49D0-B1E8-376AED32FAFB}"/>
              </a:ext>
            </a:extLst>
          </p:cNvPr>
          <p:cNvSpPr>
            <a:spLocks noGrp="1"/>
          </p:cNvSpPr>
          <p:nvPr>
            <p:ph type="title"/>
          </p:nvPr>
        </p:nvSpPr>
        <p:spPr>
          <a:xfrm>
            <a:off x="4805264" y="531732"/>
            <a:ext cx="6548535"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Text Placeholder 2">
            <a:extLst>
              <a:ext uri="{FF2B5EF4-FFF2-40B4-BE49-F238E27FC236}">
                <a16:creationId xmlns:a16="http://schemas.microsoft.com/office/drawing/2014/main" id="{DAE5E849-F750-49C6-9CC4-B7F1E13D8453}"/>
              </a:ext>
            </a:extLst>
          </p:cNvPr>
          <p:cNvSpPr>
            <a:spLocks noGrp="1"/>
          </p:cNvSpPr>
          <p:nvPr>
            <p:ph type="body" idx="1"/>
          </p:nvPr>
        </p:nvSpPr>
        <p:spPr>
          <a:xfrm>
            <a:off x="4805264" y="2151323"/>
            <a:ext cx="6548537"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41569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T">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54082AA-3539-440B-9EBD-CD66053A05FF}"/>
              </a:ext>
            </a:extLst>
          </p:cNvPr>
          <p:cNvSpPr>
            <a:spLocks/>
          </p:cNvSpPr>
          <p:nvPr userDrawn="1"/>
        </p:nvSpPr>
        <p:spPr bwMode="auto">
          <a:xfrm flipH="1">
            <a:off x="-2" y="0"/>
            <a:ext cx="12192001" cy="6858000"/>
          </a:xfrm>
          <a:custGeom>
            <a:avLst/>
            <a:gdLst>
              <a:gd name="connsiteX0" fmla="*/ 13230739 w 14028738"/>
              <a:gd name="connsiteY0" fmla="*/ 2457450 h 6858000"/>
              <a:gd name="connsiteX1" fmla="*/ 14028738 w 14028738"/>
              <a:gd name="connsiteY1" fmla="*/ 2457450 h 6858000"/>
              <a:gd name="connsiteX2" fmla="*/ 14028738 w 14028738"/>
              <a:gd name="connsiteY2" fmla="*/ 6858000 h 6858000"/>
              <a:gd name="connsiteX3" fmla="*/ 12898438 w 14028738"/>
              <a:gd name="connsiteY3" fmla="*/ 6858000 h 6858000"/>
              <a:gd name="connsiteX4" fmla="*/ 12918686 w 14028738"/>
              <a:gd name="connsiteY4" fmla="*/ 6837361 h 6858000"/>
              <a:gd name="connsiteX5" fmla="*/ 12938537 w 14028738"/>
              <a:gd name="connsiteY5" fmla="*/ 6816405 h 6858000"/>
              <a:gd name="connsiteX6" fmla="*/ 12957196 w 14028738"/>
              <a:gd name="connsiteY6" fmla="*/ 6795131 h 6858000"/>
              <a:gd name="connsiteX7" fmla="*/ 12975856 w 14028738"/>
              <a:gd name="connsiteY7" fmla="*/ 6773222 h 6858000"/>
              <a:gd name="connsiteX8" fmla="*/ 12993324 w 14028738"/>
              <a:gd name="connsiteY8" fmla="*/ 6751313 h 6858000"/>
              <a:gd name="connsiteX9" fmla="*/ 13010396 w 14028738"/>
              <a:gd name="connsiteY9" fmla="*/ 6728768 h 6858000"/>
              <a:gd name="connsiteX10" fmla="*/ 13027071 w 14028738"/>
              <a:gd name="connsiteY10" fmla="*/ 6705589 h 6858000"/>
              <a:gd name="connsiteX11" fmla="*/ 13042951 w 14028738"/>
              <a:gd name="connsiteY11" fmla="*/ 6682728 h 6858000"/>
              <a:gd name="connsiteX12" fmla="*/ 13058038 w 14028738"/>
              <a:gd name="connsiteY12" fmla="*/ 6659231 h 6858000"/>
              <a:gd name="connsiteX13" fmla="*/ 13072727 w 14028738"/>
              <a:gd name="connsiteY13" fmla="*/ 6635099 h 6858000"/>
              <a:gd name="connsiteX14" fmla="*/ 13086623 w 14028738"/>
              <a:gd name="connsiteY14" fmla="*/ 6610650 h 6858000"/>
              <a:gd name="connsiteX15" fmla="*/ 13099724 w 14028738"/>
              <a:gd name="connsiteY15" fmla="*/ 6586518 h 6858000"/>
              <a:gd name="connsiteX16" fmla="*/ 13112429 w 14028738"/>
              <a:gd name="connsiteY16" fmla="*/ 6561434 h 6858000"/>
              <a:gd name="connsiteX17" fmla="*/ 13124736 w 14028738"/>
              <a:gd name="connsiteY17" fmla="*/ 6536032 h 6858000"/>
              <a:gd name="connsiteX18" fmla="*/ 13136250 w 14028738"/>
              <a:gd name="connsiteY18" fmla="*/ 6510313 h 6858000"/>
              <a:gd name="connsiteX19" fmla="*/ 13146572 w 14028738"/>
              <a:gd name="connsiteY19" fmla="*/ 6484276 h 6858000"/>
              <a:gd name="connsiteX20" fmla="*/ 13156894 w 14028738"/>
              <a:gd name="connsiteY20" fmla="*/ 6457604 h 6858000"/>
              <a:gd name="connsiteX21" fmla="*/ 13166026 w 14028738"/>
              <a:gd name="connsiteY21" fmla="*/ 6431249 h 6858000"/>
              <a:gd name="connsiteX22" fmla="*/ 13175157 w 14028738"/>
              <a:gd name="connsiteY22" fmla="*/ 6404260 h 6858000"/>
              <a:gd name="connsiteX23" fmla="*/ 13183494 w 14028738"/>
              <a:gd name="connsiteY23" fmla="*/ 6376635 h 6858000"/>
              <a:gd name="connsiteX24" fmla="*/ 13191038 w 14028738"/>
              <a:gd name="connsiteY24" fmla="*/ 6349011 h 6858000"/>
              <a:gd name="connsiteX25" fmla="*/ 13197787 w 14028738"/>
              <a:gd name="connsiteY25" fmla="*/ 6320751 h 6858000"/>
              <a:gd name="connsiteX26" fmla="*/ 13204139 w 14028738"/>
              <a:gd name="connsiteY26" fmla="*/ 6292174 h 6858000"/>
              <a:gd name="connsiteX27" fmla="*/ 13209300 w 14028738"/>
              <a:gd name="connsiteY27" fmla="*/ 6263280 h 6858000"/>
              <a:gd name="connsiteX28" fmla="*/ 13214461 w 14028738"/>
              <a:gd name="connsiteY28" fmla="*/ 6234068 h 6858000"/>
              <a:gd name="connsiteX29" fmla="*/ 13219226 w 14028738"/>
              <a:gd name="connsiteY29" fmla="*/ 6204538 h 6858000"/>
              <a:gd name="connsiteX30" fmla="*/ 13222799 w 14028738"/>
              <a:gd name="connsiteY30" fmla="*/ 6174691 h 6858000"/>
              <a:gd name="connsiteX31" fmla="*/ 13225578 w 14028738"/>
              <a:gd name="connsiteY31" fmla="*/ 6144844 h 6858000"/>
              <a:gd name="connsiteX32" fmla="*/ 13227960 w 14028738"/>
              <a:gd name="connsiteY32" fmla="*/ 6114044 h 6858000"/>
              <a:gd name="connsiteX33" fmla="*/ 13229548 w 14028738"/>
              <a:gd name="connsiteY33" fmla="*/ 6083244 h 6858000"/>
              <a:gd name="connsiteX34" fmla="*/ 13230342 w 14028738"/>
              <a:gd name="connsiteY34" fmla="*/ 6051809 h 6858000"/>
              <a:gd name="connsiteX35" fmla="*/ 13230739 w 14028738"/>
              <a:gd name="connsiteY35" fmla="*/ 6020375 h 6858000"/>
              <a:gd name="connsiteX36" fmla="*/ 0 w 14028738"/>
              <a:gd name="connsiteY36" fmla="*/ 0 h 6858000"/>
              <a:gd name="connsiteX37" fmla="*/ 10328275 w 14028738"/>
              <a:gd name="connsiteY37" fmla="*/ 0 h 6858000"/>
              <a:gd name="connsiteX38" fmla="*/ 10328275 w 14028738"/>
              <a:gd name="connsiteY38" fmla="*/ 1193289 h 6858000"/>
              <a:gd name="connsiteX39" fmla="*/ 8940907 w 14028738"/>
              <a:gd name="connsiteY39" fmla="*/ 1193289 h 6858000"/>
              <a:gd name="connsiteX40" fmla="*/ 8940907 w 14028738"/>
              <a:gd name="connsiteY40" fmla="*/ 2458022 h 6858000"/>
              <a:gd name="connsiteX41" fmla="*/ 10328275 w 14028738"/>
              <a:gd name="connsiteY41" fmla="*/ 2458022 h 6858000"/>
              <a:gd name="connsiteX42" fmla="*/ 10328275 w 14028738"/>
              <a:gd name="connsiteY42" fmla="*/ 5701938 h 6858000"/>
              <a:gd name="connsiteX43" fmla="*/ 10327878 w 14028738"/>
              <a:gd name="connsiteY43" fmla="*/ 5718132 h 6858000"/>
              <a:gd name="connsiteX44" fmla="*/ 10327481 w 14028738"/>
              <a:gd name="connsiteY44" fmla="*/ 5734009 h 6858000"/>
              <a:gd name="connsiteX45" fmla="*/ 10326688 w 14028738"/>
              <a:gd name="connsiteY45" fmla="*/ 5749886 h 6858000"/>
              <a:gd name="connsiteX46" fmla="*/ 10325497 w 14028738"/>
              <a:gd name="connsiteY46" fmla="*/ 5764810 h 6858000"/>
              <a:gd name="connsiteX47" fmla="*/ 10323513 w 14028738"/>
              <a:gd name="connsiteY47" fmla="*/ 5779734 h 6858000"/>
              <a:gd name="connsiteX48" fmla="*/ 10321529 w 14028738"/>
              <a:gd name="connsiteY48" fmla="*/ 5794023 h 6858000"/>
              <a:gd name="connsiteX49" fmla="*/ 10319148 w 14028738"/>
              <a:gd name="connsiteY49" fmla="*/ 5807677 h 6858000"/>
              <a:gd name="connsiteX50" fmla="*/ 10316370 w 14028738"/>
              <a:gd name="connsiteY50" fmla="*/ 5821331 h 6858000"/>
              <a:gd name="connsiteX51" fmla="*/ 10313195 w 14028738"/>
              <a:gd name="connsiteY51" fmla="*/ 5834667 h 6858000"/>
              <a:gd name="connsiteX52" fmla="*/ 10309623 w 14028738"/>
              <a:gd name="connsiteY52" fmla="*/ 5847368 h 6858000"/>
              <a:gd name="connsiteX53" fmla="*/ 10306052 w 14028738"/>
              <a:gd name="connsiteY53" fmla="*/ 5860070 h 6858000"/>
              <a:gd name="connsiteX54" fmla="*/ 10302083 w 14028738"/>
              <a:gd name="connsiteY54" fmla="*/ 5872136 h 6858000"/>
              <a:gd name="connsiteX55" fmla="*/ 10297718 w 14028738"/>
              <a:gd name="connsiteY55" fmla="*/ 5883885 h 6858000"/>
              <a:gd name="connsiteX56" fmla="*/ 10292956 w 14028738"/>
              <a:gd name="connsiteY56" fmla="*/ 5895316 h 6858000"/>
              <a:gd name="connsiteX57" fmla="*/ 10287797 w 14028738"/>
              <a:gd name="connsiteY57" fmla="*/ 5906429 h 6858000"/>
              <a:gd name="connsiteX58" fmla="*/ 10282241 w 14028738"/>
              <a:gd name="connsiteY58" fmla="*/ 5917226 h 6858000"/>
              <a:gd name="connsiteX59" fmla="*/ 10276685 w 14028738"/>
              <a:gd name="connsiteY59" fmla="*/ 5927704 h 6858000"/>
              <a:gd name="connsiteX60" fmla="*/ 10270336 w 14028738"/>
              <a:gd name="connsiteY60" fmla="*/ 5937865 h 6858000"/>
              <a:gd name="connsiteX61" fmla="*/ 10263589 w 14028738"/>
              <a:gd name="connsiteY61" fmla="*/ 5948026 h 6858000"/>
              <a:gd name="connsiteX62" fmla="*/ 10257240 w 14028738"/>
              <a:gd name="connsiteY62" fmla="*/ 5957235 h 6858000"/>
              <a:gd name="connsiteX63" fmla="*/ 10250097 w 14028738"/>
              <a:gd name="connsiteY63" fmla="*/ 5966443 h 6858000"/>
              <a:gd name="connsiteX64" fmla="*/ 10242557 w 14028738"/>
              <a:gd name="connsiteY64" fmla="*/ 5975334 h 6858000"/>
              <a:gd name="connsiteX65" fmla="*/ 10235017 w 14028738"/>
              <a:gd name="connsiteY65" fmla="*/ 5984225 h 6858000"/>
              <a:gd name="connsiteX66" fmla="*/ 10227080 w 14028738"/>
              <a:gd name="connsiteY66" fmla="*/ 5992481 h 6858000"/>
              <a:gd name="connsiteX67" fmla="*/ 10219143 w 14028738"/>
              <a:gd name="connsiteY67" fmla="*/ 6000419 h 6858000"/>
              <a:gd name="connsiteX68" fmla="*/ 10210015 w 14028738"/>
              <a:gd name="connsiteY68" fmla="*/ 6008040 h 6858000"/>
              <a:gd name="connsiteX69" fmla="*/ 10201285 w 14028738"/>
              <a:gd name="connsiteY69" fmla="*/ 6015343 h 6858000"/>
              <a:gd name="connsiteX70" fmla="*/ 10192157 w 14028738"/>
              <a:gd name="connsiteY70" fmla="*/ 6022329 h 6858000"/>
              <a:gd name="connsiteX71" fmla="*/ 10182633 w 14028738"/>
              <a:gd name="connsiteY71" fmla="*/ 6029315 h 6858000"/>
              <a:gd name="connsiteX72" fmla="*/ 10173109 w 14028738"/>
              <a:gd name="connsiteY72" fmla="*/ 6035983 h 6858000"/>
              <a:gd name="connsiteX73" fmla="*/ 10162791 w 14028738"/>
              <a:gd name="connsiteY73" fmla="*/ 6042334 h 6858000"/>
              <a:gd name="connsiteX74" fmla="*/ 10152473 w 14028738"/>
              <a:gd name="connsiteY74" fmla="*/ 6048367 h 6858000"/>
              <a:gd name="connsiteX75" fmla="*/ 10141758 w 14028738"/>
              <a:gd name="connsiteY75" fmla="*/ 6054082 h 6858000"/>
              <a:gd name="connsiteX76" fmla="*/ 10131043 w 14028738"/>
              <a:gd name="connsiteY76" fmla="*/ 6059480 h 6858000"/>
              <a:gd name="connsiteX77" fmla="*/ 10119535 w 14028738"/>
              <a:gd name="connsiteY77" fmla="*/ 6065196 h 6858000"/>
              <a:gd name="connsiteX78" fmla="*/ 10108026 w 14028738"/>
              <a:gd name="connsiteY78" fmla="*/ 6069959 h 6858000"/>
              <a:gd name="connsiteX79" fmla="*/ 10096518 w 14028738"/>
              <a:gd name="connsiteY79" fmla="*/ 6074722 h 6858000"/>
              <a:gd name="connsiteX80" fmla="*/ 10084612 w 14028738"/>
              <a:gd name="connsiteY80" fmla="*/ 6079485 h 6858000"/>
              <a:gd name="connsiteX81" fmla="*/ 10072707 w 14028738"/>
              <a:gd name="connsiteY81" fmla="*/ 6083930 h 6858000"/>
              <a:gd name="connsiteX82" fmla="*/ 10059611 w 14028738"/>
              <a:gd name="connsiteY82" fmla="*/ 6088058 h 6858000"/>
              <a:gd name="connsiteX83" fmla="*/ 10046912 w 14028738"/>
              <a:gd name="connsiteY83" fmla="*/ 6091869 h 6858000"/>
              <a:gd name="connsiteX84" fmla="*/ 10034213 w 14028738"/>
              <a:gd name="connsiteY84" fmla="*/ 6095362 h 6858000"/>
              <a:gd name="connsiteX85" fmla="*/ 10020721 w 14028738"/>
              <a:gd name="connsiteY85" fmla="*/ 6098854 h 6858000"/>
              <a:gd name="connsiteX86" fmla="*/ 10007228 w 14028738"/>
              <a:gd name="connsiteY86" fmla="*/ 6102347 h 6858000"/>
              <a:gd name="connsiteX87" fmla="*/ 9993735 w 14028738"/>
              <a:gd name="connsiteY87" fmla="*/ 6105205 h 6858000"/>
              <a:gd name="connsiteX88" fmla="*/ 9979846 w 14028738"/>
              <a:gd name="connsiteY88" fmla="*/ 6108380 h 6858000"/>
              <a:gd name="connsiteX89" fmla="*/ 9965162 w 14028738"/>
              <a:gd name="connsiteY89" fmla="*/ 6110603 h 6858000"/>
              <a:gd name="connsiteX90" fmla="*/ 9950876 w 14028738"/>
              <a:gd name="connsiteY90" fmla="*/ 6113461 h 6858000"/>
              <a:gd name="connsiteX91" fmla="*/ 9936193 w 14028738"/>
              <a:gd name="connsiteY91" fmla="*/ 6115684 h 6858000"/>
              <a:gd name="connsiteX92" fmla="*/ 9921113 w 14028738"/>
              <a:gd name="connsiteY92" fmla="*/ 6117589 h 6858000"/>
              <a:gd name="connsiteX93" fmla="*/ 9890556 w 14028738"/>
              <a:gd name="connsiteY93" fmla="*/ 6121399 h 6858000"/>
              <a:gd name="connsiteX94" fmla="*/ 9859205 w 14028738"/>
              <a:gd name="connsiteY94" fmla="*/ 6124575 h 6858000"/>
              <a:gd name="connsiteX95" fmla="*/ 9827060 w 14028738"/>
              <a:gd name="connsiteY95" fmla="*/ 6126797 h 6858000"/>
              <a:gd name="connsiteX96" fmla="*/ 9793725 w 14028738"/>
              <a:gd name="connsiteY96" fmla="*/ 6128703 h 6858000"/>
              <a:gd name="connsiteX97" fmla="*/ 9759597 w 14028738"/>
              <a:gd name="connsiteY97" fmla="*/ 6129973 h 6858000"/>
              <a:gd name="connsiteX98" fmla="*/ 9724675 w 14028738"/>
              <a:gd name="connsiteY98" fmla="*/ 6130608 h 6858000"/>
              <a:gd name="connsiteX99" fmla="*/ 9689355 w 14028738"/>
              <a:gd name="connsiteY99" fmla="*/ 6130925 h 6858000"/>
              <a:gd name="connsiteX100" fmla="*/ 9680228 w 14028738"/>
              <a:gd name="connsiteY100" fmla="*/ 6130290 h 6858000"/>
              <a:gd name="connsiteX101" fmla="*/ 9667529 w 14028738"/>
              <a:gd name="connsiteY101" fmla="*/ 6129338 h 6858000"/>
              <a:gd name="connsiteX102" fmla="*/ 9633797 w 14028738"/>
              <a:gd name="connsiteY102" fmla="*/ 6127750 h 6858000"/>
              <a:gd name="connsiteX103" fmla="*/ 9587366 w 14028738"/>
              <a:gd name="connsiteY103" fmla="*/ 6126480 h 6858000"/>
              <a:gd name="connsiteX104" fmla="*/ 9529427 w 14028738"/>
              <a:gd name="connsiteY104" fmla="*/ 6125210 h 6858000"/>
              <a:gd name="connsiteX105" fmla="*/ 9460773 w 14028738"/>
              <a:gd name="connsiteY105" fmla="*/ 6123940 h 6858000"/>
              <a:gd name="connsiteX106" fmla="*/ 9381007 w 14028738"/>
              <a:gd name="connsiteY106" fmla="*/ 6122669 h 6858000"/>
              <a:gd name="connsiteX107" fmla="*/ 9191316 w 14028738"/>
              <a:gd name="connsiteY107" fmla="*/ 6120447 h 6858000"/>
              <a:gd name="connsiteX108" fmla="*/ 8963130 w 14028738"/>
              <a:gd name="connsiteY108" fmla="*/ 6118224 h 6858000"/>
              <a:gd name="connsiteX109" fmla="*/ 8700022 w 14028738"/>
              <a:gd name="connsiteY109" fmla="*/ 6116636 h 6858000"/>
              <a:gd name="connsiteX110" fmla="*/ 8404373 w 14028738"/>
              <a:gd name="connsiteY110" fmla="*/ 6114731 h 6858000"/>
              <a:gd name="connsiteX111" fmla="*/ 8080151 w 14028738"/>
              <a:gd name="connsiteY111" fmla="*/ 6113461 h 6858000"/>
              <a:gd name="connsiteX112" fmla="*/ 7730928 w 14028738"/>
              <a:gd name="connsiteY112" fmla="*/ 6112191 h 6858000"/>
              <a:gd name="connsiteX113" fmla="*/ 7358688 w 14028738"/>
              <a:gd name="connsiteY113" fmla="*/ 6110921 h 6858000"/>
              <a:gd name="connsiteX114" fmla="*/ 6561030 w 14028738"/>
              <a:gd name="connsiteY114" fmla="*/ 6109333 h 6858000"/>
              <a:gd name="connsiteX115" fmla="*/ 5712181 w 14028738"/>
              <a:gd name="connsiteY115" fmla="*/ 6108380 h 6858000"/>
              <a:gd name="connsiteX116" fmla="*/ 4837932 w 14028738"/>
              <a:gd name="connsiteY116" fmla="*/ 6107428 h 6858000"/>
              <a:gd name="connsiteX117" fmla="*/ 3963683 w 14028738"/>
              <a:gd name="connsiteY117" fmla="*/ 6107110 h 6858000"/>
              <a:gd name="connsiteX118" fmla="*/ 3115626 w 14028738"/>
              <a:gd name="connsiteY118" fmla="*/ 6107110 h 6858000"/>
              <a:gd name="connsiteX119" fmla="*/ 1598490 w 14028738"/>
              <a:gd name="connsiteY119" fmla="*/ 6107428 h 6858000"/>
              <a:gd name="connsiteX120" fmla="*/ 492087 w 14028738"/>
              <a:gd name="connsiteY120" fmla="*/ 6108698 h 6858000"/>
              <a:gd name="connsiteX121" fmla="*/ 0 w 14028738"/>
              <a:gd name="connsiteY121" fmla="*/ 6109015 h 6858000"/>
              <a:gd name="connsiteX122" fmla="*/ 13230225 w 14028738"/>
              <a:gd name="connsiteY122" fmla="*/ 0 h 6858000"/>
              <a:gd name="connsiteX123" fmla="*/ 14028738 w 14028738"/>
              <a:gd name="connsiteY123" fmla="*/ 0 h 6858000"/>
              <a:gd name="connsiteX124" fmla="*/ 14028738 w 14028738"/>
              <a:gd name="connsiteY124" fmla="*/ 1193800 h 6858000"/>
              <a:gd name="connsiteX125" fmla="*/ 13230225 w 14028738"/>
              <a:gd name="connsiteY125" fmla="*/ 1193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4028738" h="6858000">
                <a:moveTo>
                  <a:pt x="13230739" y="2457450"/>
                </a:moveTo>
                <a:lnTo>
                  <a:pt x="14028738" y="2457450"/>
                </a:lnTo>
                <a:lnTo>
                  <a:pt x="14028738" y="6858000"/>
                </a:lnTo>
                <a:lnTo>
                  <a:pt x="12898438" y="6858000"/>
                </a:lnTo>
                <a:lnTo>
                  <a:pt x="12918686" y="6837361"/>
                </a:lnTo>
                <a:lnTo>
                  <a:pt x="12938537" y="6816405"/>
                </a:lnTo>
                <a:lnTo>
                  <a:pt x="12957196" y="6795131"/>
                </a:lnTo>
                <a:lnTo>
                  <a:pt x="12975856" y="6773222"/>
                </a:lnTo>
                <a:lnTo>
                  <a:pt x="12993324" y="6751313"/>
                </a:lnTo>
                <a:lnTo>
                  <a:pt x="13010396" y="6728768"/>
                </a:lnTo>
                <a:lnTo>
                  <a:pt x="13027071" y="6705589"/>
                </a:lnTo>
                <a:lnTo>
                  <a:pt x="13042951" y="6682728"/>
                </a:lnTo>
                <a:lnTo>
                  <a:pt x="13058038" y="6659231"/>
                </a:lnTo>
                <a:lnTo>
                  <a:pt x="13072727" y="6635099"/>
                </a:lnTo>
                <a:lnTo>
                  <a:pt x="13086623" y="6610650"/>
                </a:lnTo>
                <a:lnTo>
                  <a:pt x="13099724" y="6586518"/>
                </a:lnTo>
                <a:lnTo>
                  <a:pt x="13112429" y="6561434"/>
                </a:lnTo>
                <a:lnTo>
                  <a:pt x="13124736" y="6536032"/>
                </a:lnTo>
                <a:lnTo>
                  <a:pt x="13136250" y="6510313"/>
                </a:lnTo>
                <a:lnTo>
                  <a:pt x="13146572" y="6484276"/>
                </a:lnTo>
                <a:lnTo>
                  <a:pt x="13156894" y="6457604"/>
                </a:lnTo>
                <a:lnTo>
                  <a:pt x="13166026" y="6431249"/>
                </a:lnTo>
                <a:lnTo>
                  <a:pt x="13175157" y="6404260"/>
                </a:lnTo>
                <a:lnTo>
                  <a:pt x="13183494" y="6376635"/>
                </a:lnTo>
                <a:lnTo>
                  <a:pt x="13191038" y="6349011"/>
                </a:lnTo>
                <a:lnTo>
                  <a:pt x="13197787" y="6320751"/>
                </a:lnTo>
                <a:lnTo>
                  <a:pt x="13204139" y="6292174"/>
                </a:lnTo>
                <a:lnTo>
                  <a:pt x="13209300" y="6263280"/>
                </a:lnTo>
                <a:lnTo>
                  <a:pt x="13214461" y="6234068"/>
                </a:lnTo>
                <a:lnTo>
                  <a:pt x="13219226" y="6204538"/>
                </a:lnTo>
                <a:lnTo>
                  <a:pt x="13222799" y="6174691"/>
                </a:lnTo>
                <a:lnTo>
                  <a:pt x="13225578" y="6144844"/>
                </a:lnTo>
                <a:lnTo>
                  <a:pt x="13227960" y="6114044"/>
                </a:lnTo>
                <a:lnTo>
                  <a:pt x="13229548" y="6083244"/>
                </a:lnTo>
                <a:lnTo>
                  <a:pt x="13230342" y="6051809"/>
                </a:lnTo>
                <a:lnTo>
                  <a:pt x="13230739" y="6020375"/>
                </a:lnTo>
                <a:close/>
                <a:moveTo>
                  <a:pt x="0" y="0"/>
                </a:moveTo>
                <a:lnTo>
                  <a:pt x="10328275" y="0"/>
                </a:lnTo>
                <a:lnTo>
                  <a:pt x="10328275" y="1193289"/>
                </a:lnTo>
                <a:lnTo>
                  <a:pt x="8940907" y="1193289"/>
                </a:lnTo>
                <a:lnTo>
                  <a:pt x="8940907" y="2458022"/>
                </a:lnTo>
                <a:lnTo>
                  <a:pt x="10328275" y="2458022"/>
                </a:lnTo>
                <a:lnTo>
                  <a:pt x="10328275" y="5701938"/>
                </a:lnTo>
                <a:lnTo>
                  <a:pt x="10327878" y="5718132"/>
                </a:lnTo>
                <a:lnTo>
                  <a:pt x="10327481" y="5734009"/>
                </a:lnTo>
                <a:lnTo>
                  <a:pt x="10326688" y="5749886"/>
                </a:lnTo>
                <a:lnTo>
                  <a:pt x="10325497" y="5764810"/>
                </a:lnTo>
                <a:lnTo>
                  <a:pt x="10323513" y="5779734"/>
                </a:lnTo>
                <a:lnTo>
                  <a:pt x="10321529" y="5794023"/>
                </a:lnTo>
                <a:lnTo>
                  <a:pt x="10319148" y="5807677"/>
                </a:lnTo>
                <a:lnTo>
                  <a:pt x="10316370" y="5821331"/>
                </a:lnTo>
                <a:lnTo>
                  <a:pt x="10313195" y="5834667"/>
                </a:lnTo>
                <a:lnTo>
                  <a:pt x="10309623" y="5847368"/>
                </a:lnTo>
                <a:lnTo>
                  <a:pt x="10306052" y="5860070"/>
                </a:lnTo>
                <a:lnTo>
                  <a:pt x="10302083" y="5872136"/>
                </a:lnTo>
                <a:lnTo>
                  <a:pt x="10297718" y="5883885"/>
                </a:lnTo>
                <a:lnTo>
                  <a:pt x="10292956" y="5895316"/>
                </a:lnTo>
                <a:lnTo>
                  <a:pt x="10287797" y="5906429"/>
                </a:lnTo>
                <a:lnTo>
                  <a:pt x="10282241" y="5917226"/>
                </a:lnTo>
                <a:lnTo>
                  <a:pt x="10276685" y="5927704"/>
                </a:lnTo>
                <a:lnTo>
                  <a:pt x="10270336" y="5937865"/>
                </a:lnTo>
                <a:lnTo>
                  <a:pt x="10263589" y="5948026"/>
                </a:lnTo>
                <a:lnTo>
                  <a:pt x="10257240" y="5957235"/>
                </a:lnTo>
                <a:lnTo>
                  <a:pt x="10250097" y="5966443"/>
                </a:lnTo>
                <a:lnTo>
                  <a:pt x="10242557" y="5975334"/>
                </a:lnTo>
                <a:lnTo>
                  <a:pt x="10235017" y="5984225"/>
                </a:lnTo>
                <a:lnTo>
                  <a:pt x="10227080" y="5992481"/>
                </a:lnTo>
                <a:lnTo>
                  <a:pt x="10219143" y="6000419"/>
                </a:lnTo>
                <a:lnTo>
                  <a:pt x="10210015" y="6008040"/>
                </a:lnTo>
                <a:lnTo>
                  <a:pt x="10201285" y="6015343"/>
                </a:lnTo>
                <a:lnTo>
                  <a:pt x="10192157" y="6022329"/>
                </a:lnTo>
                <a:lnTo>
                  <a:pt x="10182633" y="6029315"/>
                </a:lnTo>
                <a:lnTo>
                  <a:pt x="10173109" y="6035983"/>
                </a:lnTo>
                <a:lnTo>
                  <a:pt x="10162791" y="6042334"/>
                </a:lnTo>
                <a:lnTo>
                  <a:pt x="10152473" y="6048367"/>
                </a:lnTo>
                <a:lnTo>
                  <a:pt x="10141758" y="6054082"/>
                </a:lnTo>
                <a:lnTo>
                  <a:pt x="10131043" y="6059480"/>
                </a:lnTo>
                <a:lnTo>
                  <a:pt x="10119535" y="6065196"/>
                </a:lnTo>
                <a:lnTo>
                  <a:pt x="10108026" y="6069959"/>
                </a:lnTo>
                <a:lnTo>
                  <a:pt x="10096518" y="6074722"/>
                </a:lnTo>
                <a:lnTo>
                  <a:pt x="10084612" y="6079485"/>
                </a:lnTo>
                <a:lnTo>
                  <a:pt x="10072707" y="6083930"/>
                </a:lnTo>
                <a:lnTo>
                  <a:pt x="10059611" y="6088058"/>
                </a:lnTo>
                <a:lnTo>
                  <a:pt x="10046912" y="6091869"/>
                </a:lnTo>
                <a:lnTo>
                  <a:pt x="10034213" y="6095362"/>
                </a:lnTo>
                <a:lnTo>
                  <a:pt x="10020721" y="6098854"/>
                </a:lnTo>
                <a:lnTo>
                  <a:pt x="10007228" y="6102347"/>
                </a:lnTo>
                <a:lnTo>
                  <a:pt x="9993735" y="6105205"/>
                </a:lnTo>
                <a:lnTo>
                  <a:pt x="9979846" y="6108380"/>
                </a:lnTo>
                <a:lnTo>
                  <a:pt x="9965162" y="6110603"/>
                </a:lnTo>
                <a:lnTo>
                  <a:pt x="9950876" y="6113461"/>
                </a:lnTo>
                <a:lnTo>
                  <a:pt x="9936193" y="6115684"/>
                </a:lnTo>
                <a:lnTo>
                  <a:pt x="9921113" y="6117589"/>
                </a:lnTo>
                <a:lnTo>
                  <a:pt x="9890556" y="6121399"/>
                </a:lnTo>
                <a:lnTo>
                  <a:pt x="9859205" y="6124575"/>
                </a:lnTo>
                <a:lnTo>
                  <a:pt x="9827060" y="6126797"/>
                </a:lnTo>
                <a:lnTo>
                  <a:pt x="9793725" y="6128703"/>
                </a:lnTo>
                <a:lnTo>
                  <a:pt x="9759597" y="6129973"/>
                </a:lnTo>
                <a:lnTo>
                  <a:pt x="9724675" y="6130608"/>
                </a:lnTo>
                <a:lnTo>
                  <a:pt x="9689355" y="6130925"/>
                </a:lnTo>
                <a:lnTo>
                  <a:pt x="9680228" y="6130290"/>
                </a:lnTo>
                <a:lnTo>
                  <a:pt x="9667529" y="6129338"/>
                </a:lnTo>
                <a:lnTo>
                  <a:pt x="9633797" y="6127750"/>
                </a:lnTo>
                <a:lnTo>
                  <a:pt x="9587366" y="6126480"/>
                </a:lnTo>
                <a:lnTo>
                  <a:pt x="9529427" y="6125210"/>
                </a:lnTo>
                <a:lnTo>
                  <a:pt x="9460773" y="6123940"/>
                </a:lnTo>
                <a:lnTo>
                  <a:pt x="9381007" y="6122669"/>
                </a:lnTo>
                <a:lnTo>
                  <a:pt x="9191316" y="6120447"/>
                </a:lnTo>
                <a:lnTo>
                  <a:pt x="8963130" y="6118224"/>
                </a:lnTo>
                <a:lnTo>
                  <a:pt x="8700022" y="6116636"/>
                </a:lnTo>
                <a:lnTo>
                  <a:pt x="8404373" y="6114731"/>
                </a:lnTo>
                <a:lnTo>
                  <a:pt x="8080151" y="6113461"/>
                </a:lnTo>
                <a:lnTo>
                  <a:pt x="7730928" y="6112191"/>
                </a:lnTo>
                <a:lnTo>
                  <a:pt x="7358688" y="6110921"/>
                </a:lnTo>
                <a:lnTo>
                  <a:pt x="6561030" y="6109333"/>
                </a:lnTo>
                <a:lnTo>
                  <a:pt x="5712181" y="6108380"/>
                </a:lnTo>
                <a:lnTo>
                  <a:pt x="4837932" y="6107428"/>
                </a:lnTo>
                <a:lnTo>
                  <a:pt x="3963683" y="6107110"/>
                </a:lnTo>
                <a:lnTo>
                  <a:pt x="3115626" y="6107110"/>
                </a:lnTo>
                <a:lnTo>
                  <a:pt x="1598490" y="6107428"/>
                </a:lnTo>
                <a:lnTo>
                  <a:pt x="492087" y="6108698"/>
                </a:lnTo>
                <a:lnTo>
                  <a:pt x="0" y="6109015"/>
                </a:lnTo>
                <a:close/>
                <a:moveTo>
                  <a:pt x="13230225" y="0"/>
                </a:moveTo>
                <a:lnTo>
                  <a:pt x="14028738" y="0"/>
                </a:lnTo>
                <a:lnTo>
                  <a:pt x="14028738" y="1193800"/>
                </a:lnTo>
                <a:lnTo>
                  <a:pt x="13230225" y="11938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782034"/>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3401625"/>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31635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 U">
    <p:bg>
      <p:bgPr>
        <a:solidFill>
          <a:schemeClr val="accent5"/>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7315160-EC3C-46B0-84AD-2178FDCC2DB1}"/>
              </a:ext>
            </a:extLst>
          </p:cNvPr>
          <p:cNvSpPr>
            <a:spLocks/>
          </p:cNvSpPr>
          <p:nvPr userDrawn="1"/>
        </p:nvSpPr>
        <p:spPr bwMode="auto">
          <a:xfrm flipH="1">
            <a:off x="0" y="0"/>
            <a:ext cx="12192000" cy="6858000"/>
          </a:xfrm>
          <a:custGeom>
            <a:avLst/>
            <a:gdLst>
              <a:gd name="T0" fmla="*/ 33652 w 40935"/>
              <a:gd name="T1" fmla="*/ 3004 h 21600"/>
              <a:gd name="T2" fmla="*/ 33641 w 40935"/>
              <a:gd name="T3" fmla="*/ 17114 h 21600"/>
              <a:gd name="T4" fmla="*/ 33598 w 40935"/>
              <a:gd name="T5" fmla="*/ 17364 h 21600"/>
              <a:gd name="T6" fmla="*/ 33546 w 40935"/>
              <a:gd name="T7" fmla="*/ 17564 h 21600"/>
              <a:gd name="T8" fmla="*/ 33506 w 40935"/>
              <a:gd name="T9" fmla="*/ 17680 h 21600"/>
              <a:gd name="T10" fmla="*/ 33460 w 40935"/>
              <a:gd name="T11" fmla="*/ 17791 h 21600"/>
              <a:gd name="T12" fmla="*/ 33407 w 40935"/>
              <a:gd name="T13" fmla="*/ 17899 h 21600"/>
              <a:gd name="T14" fmla="*/ 33346 w 40935"/>
              <a:gd name="T15" fmla="*/ 18001 h 21600"/>
              <a:gd name="T16" fmla="*/ 33276 w 40935"/>
              <a:gd name="T17" fmla="*/ 18099 h 21600"/>
              <a:gd name="T18" fmla="*/ 33197 w 40935"/>
              <a:gd name="T19" fmla="*/ 18190 h 21600"/>
              <a:gd name="T20" fmla="*/ 33108 w 40935"/>
              <a:gd name="T21" fmla="*/ 18275 h 21600"/>
              <a:gd name="T22" fmla="*/ 33009 w 40935"/>
              <a:gd name="T23" fmla="*/ 18353 h 21600"/>
              <a:gd name="T24" fmla="*/ 32899 w 40935"/>
              <a:gd name="T25" fmla="*/ 18424 h 21600"/>
              <a:gd name="T26" fmla="*/ 32777 w 40935"/>
              <a:gd name="T27" fmla="*/ 18487 h 21600"/>
              <a:gd name="T28" fmla="*/ 32644 w 40935"/>
              <a:gd name="T29" fmla="*/ 18542 h 21600"/>
              <a:gd name="T30" fmla="*/ 32497 w 40935"/>
              <a:gd name="T31" fmla="*/ 18588 h 21600"/>
              <a:gd name="T32" fmla="*/ 32338 w 40935"/>
              <a:gd name="T33" fmla="*/ 18626 h 21600"/>
              <a:gd name="T34" fmla="*/ 32165 w 40935"/>
              <a:gd name="T35" fmla="*/ 18653 h 21600"/>
              <a:gd name="T36" fmla="*/ 31977 w 40935"/>
              <a:gd name="T37" fmla="*/ 18671 h 21600"/>
              <a:gd name="T38" fmla="*/ 31774 w 40935"/>
              <a:gd name="T39" fmla="*/ 18678 h 21600"/>
              <a:gd name="T40" fmla="*/ 31554 w 40935"/>
              <a:gd name="T41" fmla="*/ 18674 h 21600"/>
              <a:gd name="T42" fmla="*/ 31415 w 40935"/>
              <a:gd name="T43" fmla="*/ 18669 h 21600"/>
              <a:gd name="T44" fmla="*/ 31212 w 40935"/>
              <a:gd name="T45" fmla="*/ 18655 h 21600"/>
              <a:gd name="T46" fmla="*/ 31016 w 40935"/>
              <a:gd name="T47" fmla="*/ 18635 h 21600"/>
              <a:gd name="T48" fmla="*/ 30828 w 40935"/>
              <a:gd name="T49" fmla="*/ 18607 h 21600"/>
              <a:gd name="T50" fmla="*/ 30648 w 40935"/>
              <a:gd name="T51" fmla="*/ 18571 h 21600"/>
              <a:gd name="T52" fmla="*/ 30476 w 40935"/>
              <a:gd name="T53" fmla="*/ 18529 h 21600"/>
              <a:gd name="T54" fmla="*/ 30314 w 40935"/>
              <a:gd name="T55" fmla="*/ 18482 h 21600"/>
              <a:gd name="T56" fmla="*/ 30159 w 40935"/>
              <a:gd name="T57" fmla="*/ 18426 h 21600"/>
              <a:gd name="T58" fmla="*/ 30015 w 40935"/>
              <a:gd name="T59" fmla="*/ 18364 h 21600"/>
              <a:gd name="T60" fmla="*/ 29878 w 40935"/>
              <a:gd name="T61" fmla="*/ 18294 h 21600"/>
              <a:gd name="T62" fmla="*/ 29752 w 40935"/>
              <a:gd name="T63" fmla="*/ 18219 h 21600"/>
              <a:gd name="T64" fmla="*/ 29637 w 40935"/>
              <a:gd name="T65" fmla="*/ 18136 h 21600"/>
              <a:gd name="T66" fmla="*/ 29530 w 40935"/>
              <a:gd name="T67" fmla="*/ 18049 h 21600"/>
              <a:gd name="T68" fmla="*/ 29435 w 40935"/>
              <a:gd name="T69" fmla="*/ 17954 h 21600"/>
              <a:gd name="T70" fmla="*/ 29350 w 40935"/>
              <a:gd name="T71" fmla="*/ 17854 h 21600"/>
              <a:gd name="T72" fmla="*/ 29277 w 40935"/>
              <a:gd name="T73" fmla="*/ 17747 h 21600"/>
              <a:gd name="T74" fmla="*/ 29214 w 40935"/>
              <a:gd name="T75" fmla="*/ 17633 h 21600"/>
              <a:gd name="T76" fmla="*/ 29164 w 40935"/>
              <a:gd name="T77" fmla="*/ 17515 h 21600"/>
              <a:gd name="T78" fmla="*/ 29125 w 40935"/>
              <a:gd name="T79" fmla="*/ 17390 h 21600"/>
              <a:gd name="T80" fmla="*/ 29097 w 40935"/>
              <a:gd name="T81" fmla="*/ 17260 h 21600"/>
              <a:gd name="T82" fmla="*/ 29082 w 40935"/>
              <a:gd name="T83" fmla="*/ 17124 h 21600"/>
              <a:gd name="T84" fmla="*/ 29080 w 40935"/>
              <a:gd name="T85" fmla="*/ 3004 h 21600"/>
              <a:gd name="T86" fmla="*/ 0 w 40935"/>
              <a:gd name="T8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35" h="21600">
                <a:moveTo>
                  <a:pt x="40935" y="0"/>
                </a:moveTo>
                <a:lnTo>
                  <a:pt x="40935" y="3004"/>
                </a:lnTo>
                <a:lnTo>
                  <a:pt x="33652" y="3004"/>
                </a:lnTo>
                <a:lnTo>
                  <a:pt x="33652" y="17029"/>
                </a:lnTo>
                <a:lnTo>
                  <a:pt x="33652" y="17029"/>
                </a:lnTo>
                <a:lnTo>
                  <a:pt x="33641" y="17114"/>
                </a:lnTo>
                <a:lnTo>
                  <a:pt x="33629" y="17198"/>
                </a:lnTo>
                <a:lnTo>
                  <a:pt x="33615" y="17282"/>
                </a:lnTo>
                <a:lnTo>
                  <a:pt x="33598" y="17364"/>
                </a:lnTo>
                <a:lnTo>
                  <a:pt x="33578" y="17445"/>
                </a:lnTo>
                <a:lnTo>
                  <a:pt x="33557" y="17526"/>
                </a:lnTo>
                <a:lnTo>
                  <a:pt x="33546" y="17564"/>
                </a:lnTo>
                <a:lnTo>
                  <a:pt x="33532" y="17604"/>
                </a:lnTo>
                <a:lnTo>
                  <a:pt x="33520" y="17642"/>
                </a:lnTo>
                <a:lnTo>
                  <a:pt x="33506" y="17680"/>
                </a:lnTo>
                <a:lnTo>
                  <a:pt x="33491" y="17717"/>
                </a:lnTo>
                <a:lnTo>
                  <a:pt x="33477" y="17755"/>
                </a:lnTo>
                <a:lnTo>
                  <a:pt x="33460" y="17791"/>
                </a:lnTo>
                <a:lnTo>
                  <a:pt x="33443" y="17828"/>
                </a:lnTo>
                <a:lnTo>
                  <a:pt x="33426" y="17864"/>
                </a:lnTo>
                <a:lnTo>
                  <a:pt x="33407" y="17899"/>
                </a:lnTo>
                <a:lnTo>
                  <a:pt x="33387" y="17934"/>
                </a:lnTo>
                <a:lnTo>
                  <a:pt x="33367" y="17968"/>
                </a:lnTo>
                <a:lnTo>
                  <a:pt x="33346" y="18001"/>
                </a:lnTo>
                <a:lnTo>
                  <a:pt x="33323" y="18034"/>
                </a:lnTo>
                <a:lnTo>
                  <a:pt x="33300" y="18067"/>
                </a:lnTo>
                <a:lnTo>
                  <a:pt x="33276" y="18099"/>
                </a:lnTo>
                <a:lnTo>
                  <a:pt x="33250" y="18130"/>
                </a:lnTo>
                <a:lnTo>
                  <a:pt x="33224" y="18160"/>
                </a:lnTo>
                <a:lnTo>
                  <a:pt x="33197" y="18190"/>
                </a:lnTo>
                <a:lnTo>
                  <a:pt x="33168" y="18219"/>
                </a:lnTo>
                <a:lnTo>
                  <a:pt x="33139" y="18248"/>
                </a:lnTo>
                <a:lnTo>
                  <a:pt x="33108" y="18275"/>
                </a:lnTo>
                <a:lnTo>
                  <a:pt x="33076" y="18302"/>
                </a:lnTo>
                <a:lnTo>
                  <a:pt x="33043" y="18327"/>
                </a:lnTo>
                <a:lnTo>
                  <a:pt x="33009" y="18353"/>
                </a:lnTo>
                <a:lnTo>
                  <a:pt x="32973" y="18377"/>
                </a:lnTo>
                <a:lnTo>
                  <a:pt x="32937" y="18401"/>
                </a:lnTo>
                <a:lnTo>
                  <a:pt x="32899" y="18424"/>
                </a:lnTo>
                <a:lnTo>
                  <a:pt x="32859" y="18446"/>
                </a:lnTo>
                <a:lnTo>
                  <a:pt x="32819" y="18467"/>
                </a:lnTo>
                <a:lnTo>
                  <a:pt x="32777" y="18487"/>
                </a:lnTo>
                <a:lnTo>
                  <a:pt x="32735" y="18507"/>
                </a:lnTo>
                <a:lnTo>
                  <a:pt x="32690" y="18525"/>
                </a:lnTo>
                <a:lnTo>
                  <a:pt x="32644" y="18542"/>
                </a:lnTo>
                <a:lnTo>
                  <a:pt x="32597" y="18559"/>
                </a:lnTo>
                <a:lnTo>
                  <a:pt x="32548" y="18574"/>
                </a:lnTo>
                <a:lnTo>
                  <a:pt x="32497" y="18588"/>
                </a:lnTo>
                <a:lnTo>
                  <a:pt x="32447" y="18602"/>
                </a:lnTo>
                <a:lnTo>
                  <a:pt x="32393" y="18615"/>
                </a:lnTo>
                <a:lnTo>
                  <a:pt x="32338" y="18626"/>
                </a:lnTo>
                <a:lnTo>
                  <a:pt x="32282" y="18636"/>
                </a:lnTo>
                <a:lnTo>
                  <a:pt x="32224" y="18645"/>
                </a:lnTo>
                <a:lnTo>
                  <a:pt x="32165" y="18653"/>
                </a:lnTo>
                <a:lnTo>
                  <a:pt x="32104" y="18660"/>
                </a:lnTo>
                <a:lnTo>
                  <a:pt x="32041" y="18666"/>
                </a:lnTo>
                <a:lnTo>
                  <a:pt x="31977" y="18671"/>
                </a:lnTo>
                <a:lnTo>
                  <a:pt x="31910" y="18675"/>
                </a:lnTo>
                <a:lnTo>
                  <a:pt x="31843" y="18677"/>
                </a:lnTo>
                <a:lnTo>
                  <a:pt x="31774" y="18678"/>
                </a:lnTo>
                <a:lnTo>
                  <a:pt x="31702" y="18678"/>
                </a:lnTo>
                <a:lnTo>
                  <a:pt x="31629" y="18676"/>
                </a:lnTo>
                <a:lnTo>
                  <a:pt x="31554" y="18674"/>
                </a:lnTo>
                <a:lnTo>
                  <a:pt x="31554" y="18674"/>
                </a:lnTo>
                <a:lnTo>
                  <a:pt x="31484" y="18671"/>
                </a:lnTo>
                <a:lnTo>
                  <a:pt x="31415" y="18669"/>
                </a:lnTo>
                <a:lnTo>
                  <a:pt x="31346" y="18665"/>
                </a:lnTo>
                <a:lnTo>
                  <a:pt x="31278" y="18661"/>
                </a:lnTo>
                <a:lnTo>
                  <a:pt x="31212" y="18655"/>
                </a:lnTo>
                <a:lnTo>
                  <a:pt x="31145" y="18649"/>
                </a:lnTo>
                <a:lnTo>
                  <a:pt x="31080" y="18642"/>
                </a:lnTo>
                <a:lnTo>
                  <a:pt x="31016" y="18635"/>
                </a:lnTo>
                <a:lnTo>
                  <a:pt x="30952" y="18626"/>
                </a:lnTo>
                <a:lnTo>
                  <a:pt x="30890" y="18617"/>
                </a:lnTo>
                <a:lnTo>
                  <a:pt x="30828" y="18607"/>
                </a:lnTo>
                <a:lnTo>
                  <a:pt x="30766" y="18596"/>
                </a:lnTo>
                <a:lnTo>
                  <a:pt x="30707" y="18584"/>
                </a:lnTo>
                <a:lnTo>
                  <a:pt x="30648" y="18571"/>
                </a:lnTo>
                <a:lnTo>
                  <a:pt x="30590" y="18559"/>
                </a:lnTo>
                <a:lnTo>
                  <a:pt x="30533" y="18544"/>
                </a:lnTo>
                <a:lnTo>
                  <a:pt x="30476" y="18529"/>
                </a:lnTo>
                <a:lnTo>
                  <a:pt x="30421" y="18515"/>
                </a:lnTo>
                <a:lnTo>
                  <a:pt x="30367" y="18499"/>
                </a:lnTo>
                <a:lnTo>
                  <a:pt x="30314" y="18482"/>
                </a:lnTo>
                <a:lnTo>
                  <a:pt x="30260" y="18464"/>
                </a:lnTo>
                <a:lnTo>
                  <a:pt x="30209" y="18445"/>
                </a:lnTo>
                <a:lnTo>
                  <a:pt x="30159" y="18426"/>
                </a:lnTo>
                <a:lnTo>
                  <a:pt x="30110" y="18406"/>
                </a:lnTo>
                <a:lnTo>
                  <a:pt x="30062" y="18385"/>
                </a:lnTo>
                <a:lnTo>
                  <a:pt x="30015" y="18364"/>
                </a:lnTo>
                <a:lnTo>
                  <a:pt x="29967" y="18341"/>
                </a:lnTo>
                <a:lnTo>
                  <a:pt x="29923" y="18318"/>
                </a:lnTo>
                <a:lnTo>
                  <a:pt x="29878" y="18294"/>
                </a:lnTo>
                <a:lnTo>
                  <a:pt x="29835" y="18270"/>
                </a:lnTo>
                <a:lnTo>
                  <a:pt x="29793" y="18244"/>
                </a:lnTo>
                <a:lnTo>
                  <a:pt x="29752" y="18219"/>
                </a:lnTo>
                <a:lnTo>
                  <a:pt x="29713" y="18192"/>
                </a:lnTo>
                <a:lnTo>
                  <a:pt x="29674" y="18165"/>
                </a:lnTo>
                <a:lnTo>
                  <a:pt x="29637" y="18136"/>
                </a:lnTo>
                <a:lnTo>
                  <a:pt x="29601" y="18108"/>
                </a:lnTo>
                <a:lnTo>
                  <a:pt x="29564" y="18079"/>
                </a:lnTo>
                <a:lnTo>
                  <a:pt x="29530" y="18049"/>
                </a:lnTo>
                <a:lnTo>
                  <a:pt x="29498" y="18018"/>
                </a:lnTo>
                <a:lnTo>
                  <a:pt x="29466" y="17987"/>
                </a:lnTo>
                <a:lnTo>
                  <a:pt x="29435" y="17954"/>
                </a:lnTo>
                <a:lnTo>
                  <a:pt x="29406" y="17922"/>
                </a:lnTo>
                <a:lnTo>
                  <a:pt x="29378" y="17888"/>
                </a:lnTo>
                <a:lnTo>
                  <a:pt x="29350" y="17854"/>
                </a:lnTo>
                <a:lnTo>
                  <a:pt x="29325" y="17818"/>
                </a:lnTo>
                <a:lnTo>
                  <a:pt x="29300" y="17783"/>
                </a:lnTo>
                <a:lnTo>
                  <a:pt x="29277" y="17747"/>
                </a:lnTo>
                <a:lnTo>
                  <a:pt x="29254" y="17709"/>
                </a:lnTo>
                <a:lnTo>
                  <a:pt x="29234" y="17672"/>
                </a:lnTo>
                <a:lnTo>
                  <a:pt x="29214" y="17633"/>
                </a:lnTo>
                <a:lnTo>
                  <a:pt x="29196" y="17595"/>
                </a:lnTo>
                <a:lnTo>
                  <a:pt x="29179" y="17555"/>
                </a:lnTo>
                <a:lnTo>
                  <a:pt x="29164" y="17515"/>
                </a:lnTo>
                <a:lnTo>
                  <a:pt x="29149" y="17474"/>
                </a:lnTo>
                <a:lnTo>
                  <a:pt x="29136" y="17432"/>
                </a:lnTo>
                <a:lnTo>
                  <a:pt x="29125" y="17390"/>
                </a:lnTo>
                <a:lnTo>
                  <a:pt x="29114" y="17347"/>
                </a:lnTo>
                <a:lnTo>
                  <a:pt x="29105" y="17304"/>
                </a:lnTo>
                <a:lnTo>
                  <a:pt x="29097" y="17260"/>
                </a:lnTo>
                <a:lnTo>
                  <a:pt x="29091" y="17215"/>
                </a:lnTo>
                <a:lnTo>
                  <a:pt x="29086" y="17170"/>
                </a:lnTo>
                <a:lnTo>
                  <a:pt x="29082" y="17124"/>
                </a:lnTo>
                <a:lnTo>
                  <a:pt x="29081" y="17077"/>
                </a:lnTo>
                <a:lnTo>
                  <a:pt x="29080" y="17029"/>
                </a:lnTo>
                <a:lnTo>
                  <a:pt x="29080" y="3004"/>
                </a:lnTo>
                <a:lnTo>
                  <a:pt x="20527" y="3004"/>
                </a:lnTo>
                <a:lnTo>
                  <a:pt x="20527" y="21600"/>
                </a:lnTo>
                <a:lnTo>
                  <a:pt x="0" y="21600"/>
                </a:lnTo>
                <a:lnTo>
                  <a:pt x="0" y="0"/>
                </a:lnTo>
                <a:lnTo>
                  <a:pt x="40935"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1782034"/>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3401625"/>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49174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 V">
    <p:bg>
      <p:bgPr>
        <a:solidFill>
          <a:schemeClr val="accent5"/>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324BB92-C421-44D8-B84B-545F0F0C5B07}"/>
              </a:ext>
            </a:extLst>
          </p:cNvPr>
          <p:cNvSpPr>
            <a:spLocks/>
          </p:cNvSpPr>
          <p:nvPr userDrawn="1"/>
        </p:nvSpPr>
        <p:spPr bwMode="auto">
          <a:xfrm>
            <a:off x="0" y="0"/>
            <a:ext cx="12192000" cy="6858000"/>
          </a:xfrm>
          <a:custGeom>
            <a:avLst/>
            <a:gdLst>
              <a:gd name="T0" fmla="*/ 22723 w 35938"/>
              <a:gd name="T1" fmla="*/ 2546 h 21600"/>
              <a:gd name="T2" fmla="*/ 13953 w 35938"/>
              <a:gd name="T3" fmla="*/ 2546 h 21600"/>
              <a:gd name="T4" fmla="*/ 11047 w 35938"/>
              <a:gd name="T5" fmla="*/ 17242 h 21600"/>
              <a:gd name="T6" fmla="*/ 10938 w 35938"/>
              <a:gd name="T7" fmla="*/ 17242 h 21600"/>
              <a:gd name="T8" fmla="*/ 7814 w 35938"/>
              <a:gd name="T9" fmla="*/ 2546 h 21600"/>
              <a:gd name="T10" fmla="*/ 0 w 35938"/>
              <a:gd name="T11" fmla="*/ 2546 h 21600"/>
              <a:gd name="T12" fmla="*/ 0 w 35938"/>
              <a:gd name="T13" fmla="*/ 0 h 21600"/>
              <a:gd name="T14" fmla="*/ 35938 w 35938"/>
              <a:gd name="T15" fmla="*/ 0 h 21600"/>
              <a:gd name="T16" fmla="*/ 35938 w 35938"/>
              <a:gd name="T17" fmla="*/ 21600 h 21600"/>
              <a:gd name="T18" fmla="*/ 17118 w 35938"/>
              <a:gd name="T19" fmla="*/ 21600 h 21600"/>
              <a:gd name="T20" fmla="*/ 22723 w 35938"/>
              <a:gd name="T21" fmla="*/ 25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38" h="21600">
                <a:moveTo>
                  <a:pt x="22723" y="2546"/>
                </a:moveTo>
                <a:lnTo>
                  <a:pt x="13953" y="2546"/>
                </a:lnTo>
                <a:lnTo>
                  <a:pt x="11047" y="17242"/>
                </a:lnTo>
                <a:lnTo>
                  <a:pt x="10938" y="17242"/>
                </a:lnTo>
                <a:lnTo>
                  <a:pt x="7814" y="2546"/>
                </a:lnTo>
                <a:lnTo>
                  <a:pt x="0" y="2546"/>
                </a:lnTo>
                <a:lnTo>
                  <a:pt x="0" y="0"/>
                </a:lnTo>
                <a:lnTo>
                  <a:pt x="35938" y="0"/>
                </a:lnTo>
                <a:lnTo>
                  <a:pt x="35938" y="21600"/>
                </a:lnTo>
                <a:lnTo>
                  <a:pt x="17118" y="21600"/>
                </a:lnTo>
                <a:lnTo>
                  <a:pt x="22723" y="2546"/>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3910530"/>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5530121"/>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539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W">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73A6612-802D-4F54-8F01-899CF0A3F804}"/>
              </a:ext>
            </a:extLst>
          </p:cNvPr>
          <p:cNvSpPr>
            <a:spLocks/>
          </p:cNvSpPr>
          <p:nvPr userDrawn="1"/>
        </p:nvSpPr>
        <p:spPr bwMode="auto">
          <a:xfrm flipH="1">
            <a:off x="0" y="0"/>
            <a:ext cx="12192000" cy="6858001"/>
          </a:xfrm>
          <a:custGeom>
            <a:avLst/>
            <a:gdLst>
              <a:gd name="connsiteX0" fmla="*/ 9638318 w 15062200"/>
              <a:gd name="connsiteY0" fmla="*/ 3887788 h 6858001"/>
              <a:gd name="connsiteX1" fmla="*/ 9674823 w 15062200"/>
              <a:gd name="connsiteY1" fmla="*/ 3887788 h 6858001"/>
              <a:gd name="connsiteX2" fmla="*/ 10547350 w 15062200"/>
              <a:gd name="connsiteY2" fmla="*/ 6858001 h 6858001"/>
              <a:gd name="connsiteX3" fmla="*/ 8820150 w 15062200"/>
              <a:gd name="connsiteY3" fmla="*/ 6858001 h 6858001"/>
              <a:gd name="connsiteX4" fmla="*/ 0 w 15062200"/>
              <a:gd name="connsiteY4" fmla="*/ 0 h 6858001"/>
              <a:gd name="connsiteX5" fmla="*/ 15062200 w 15062200"/>
              <a:gd name="connsiteY5" fmla="*/ 0 h 6858001"/>
              <a:gd name="connsiteX6" fmla="*/ 15062200 w 15062200"/>
              <a:gd name="connsiteY6" fmla="*/ 1143318 h 6858001"/>
              <a:gd name="connsiteX7" fmla="*/ 12784931 w 15062200"/>
              <a:gd name="connsiteY7" fmla="*/ 1143318 h 6858001"/>
              <a:gd name="connsiteX8" fmla="*/ 11966575 w 15062200"/>
              <a:gd name="connsiteY8" fmla="*/ 4837113 h 6858001"/>
              <a:gd name="connsiteX9" fmla="*/ 11930062 w 15062200"/>
              <a:gd name="connsiteY9" fmla="*/ 4837113 h 6858001"/>
              <a:gd name="connsiteX10" fmla="*/ 10875169 w 15062200"/>
              <a:gd name="connsiteY10" fmla="*/ 1143318 h 6858001"/>
              <a:gd name="connsiteX11" fmla="*/ 8401050 w 15062200"/>
              <a:gd name="connsiteY11" fmla="*/ 1143318 h 6858001"/>
              <a:gd name="connsiteX12" fmla="*/ 7364413 w 15062200"/>
              <a:gd name="connsiteY12" fmla="*/ 4837113 h 6858001"/>
              <a:gd name="connsiteX13" fmla="*/ 7328298 w 15062200"/>
              <a:gd name="connsiteY13" fmla="*/ 4837113 h 6858001"/>
              <a:gd name="connsiteX14" fmla="*/ 6527800 w 15062200"/>
              <a:gd name="connsiteY14" fmla="*/ 1143318 h 6858001"/>
              <a:gd name="connsiteX15" fmla="*/ 3763169 w 15062200"/>
              <a:gd name="connsiteY15" fmla="*/ 1143318 h 6858001"/>
              <a:gd name="connsiteX16" fmla="*/ 5727700 w 15062200"/>
              <a:gd name="connsiteY16" fmla="*/ 6858000 h 6858001"/>
              <a:gd name="connsiteX17" fmla="*/ 0 w 15062200"/>
              <a:gd name="connsiteY17"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62200" h="6858001">
                <a:moveTo>
                  <a:pt x="9638318" y="3887788"/>
                </a:moveTo>
                <a:lnTo>
                  <a:pt x="9674823" y="3887788"/>
                </a:lnTo>
                <a:lnTo>
                  <a:pt x="10547350" y="6858001"/>
                </a:lnTo>
                <a:lnTo>
                  <a:pt x="8820150" y="6858001"/>
                </a:lnTo>
                <a:close/>
                <a:moveTo>
                  <a:pt x="0" y="0"/>
                </a:moveTo>
                <a:lnTo>
                  <a:pt x="15062200" y="0"/>
                </a:lnTo>
                <a:lnTo>
                  <a:pt x="15062200" y="1143318"/>
                </a:lnTo>
                <a:lnTo>
                  <a:pt x="12784931" y="1143318"/>
                </a:lnTo>
                <a:lnTo>
                  <a:pt x="11966575" y="4837113"/>
                </a:lnTo>
                <a:lnTo>
                  <a:pt x="11930062" y="4837113"/>
                </a:lnTo>
                <a:lnTo>
                  <a:pt x="10875169" y="1143318"/>
                </a:lnTo>
                <a:lnTo>
                  <a:pt x="8401050" y="1143318"/>
                </a:lnTo>
                <a:lnTo>
                  <a:pt x="7364413" y="4837113"/>
                </a:lnTo>
                <a:lnTo>
                  <a:pt x="7328298" y="4837113"/>
                </a:lnTo>
                <a:lnTo>
                  <a:pt x="6527800" y="1143318"/>
                </a:lnTo>
                <a:lnTo>
                  <a:pt x="3763169" y="1143318"/>
                </a:lnTo>
                <a:lnTo>
                  <a:pt x="5727700" y="6858000"/>
                </a:lnTo>
                <a:lnTo>
                  <a:pt x="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1073020" y="0"/>
            <a:ext cx="10274429" cy="1020796"/>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8920064" y="3401625"/>
            <a:ext cx="2427385"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30833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X">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C1A23E-7F6A-4FF2-A0F4-5DEAD824E225}"/>
              </a:ext>
            </a:extLst>
          </p:cNvPr>
          <p:cNvSpPr>
            <a:spLocks/>
          </p:cNvSpPr>
          <p:nvPr userDrawn="1"/>
        </p:nvSpPr>
        <p:spPr bwMode="auto">
          <a:xfrm flipH="1">
            <a:off x="0" y="0"/>
            <a:ext cx="12192000" cy="6858000"/>
          </a:xfrm>
          <a:custGeom>
            <a:avLst/>
            <a:gdLst>
              <a:gd name="connsiteX0" fmla="*/ 10077126 w 13287375"/>
              <a:gd name="connsiteY0" fmla="*/ 5045075 h 6858000"/>
              <a:gd name="connsiteX1" fmla="*/ 10112381 w 13287375"/>
              <a:gd name="connsiteY1" fmla="*/ 5045075 h 6858000"/>
              <a:gd name="connsiteX2" fmla="*/ 11015662 w 13287375"/>
              <a:gd name="connsiteY2" fmla="*/ 6858000 h 6858000"/>
              <a:gd name="connsiteX3" fmla="*/ 9174162 w 13287375"/>
              <a:gd name="connsiteY3" fmla="*/ 6858000 h 6858000"/>
              <a:gd name="connsiteX4" fmla="*/ 0 w 13287375"/>
              <a:gd name="connsiteY4" fmla="*/ 0 h 6858000"/>
              <a:gd name="connsiteX5" fmla="*/ 13287375 w 13287375"/>
              <a:gd name="connsiteY5" fmla="*/ 0 h 6858000"/>
              <a:gd name="connsiteX6" fmla="*/ 13287375 w 13287375"/>
              <a:gd name="connsiteY6" fmla="*/ 553720 h 6858000"/>
              <a:gd name="connsiteX7" fmla="*/ 10997620 w 13287375"/>
              <a:gd name="connsiteY7" fmla="*/ 553720 h 6858000"/>
              <a:gd name="connsiteX8" fmla="*/ 10165472 w 13287375"/>
              <a:gd name="connsiteY8" fmla="*/ 2321243 h 6858000"/>
              <a:gd name="connsiteX9" fmla="*/ 10130230 w 13287375"/>
              <a:gd name="connsiteY9" fmla="*/ 2321243 h 6858000"/>
              <a:gd name="connsiteX10" fmla="*/ 9217757 w 13287375"/>
              <a:gd name="connsiteY10" fmla="*/ 556260 h 6858000"/>
              <a:gd name="connsiteX11" fmla="*/ 6402870 w 13287375"/>
              <a:gd name="connsiteY11" fmla="*/ 556260 h 6858000"/>
              <a:gd name="connsiteX12" fmla="*/ 8643413 w 13287375"/>
              <a:gd name="connsiteY12" fmla="*/ 3705543 h 6858000"/>
              <a:gd name="connsiteX13" fmla="*/ 6359691 w 13287375"/>
              <a:gd name="connsiteY13" fmla="*/ 6858000 h 6858000"/>
              <a:gd name="connsiteX14" fmla="*/ 0 w 1328737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7375" h="6858000">
                <a:moveTo>
                  <a:pt x="10077126" y="5045075"/>
                </a:moveTo>
                <a:lnTo>
                  <a:pt x="10112381" y="5045075"/>
                </a:lnTo>
                <a:lnTo>
                  <a:pt x="11015662" y="6858000"/>
                </a:lnTo>
                <a:lnTo>
                  <a:pt x="9174162" y="6858000"/>
                </a:lnTo>
                <a:close/>
                <a:moveTo>
                  <a:pt x="0" y="0"/>
                </a:moveTo>
                <a:lnTo>
                  <a:pt x="13287375" y="0"/>
                </a:lnTo>
                <a:lnTo>
                  <a:pt x="13287375" y="553720"/>
                </a:lnTo>
                <a:lnTo>
                  <a:pt x="10997620" y="553720"/>
                </a:lnTo>
                <a:lnTo>
                  <a:pt x="10165472" y="2321243"/>
                </a:lnTo>
                <a:lnTo>
                  <a:pt x="10130230" y="2321243"/>
                </a:lnTo>
                <a:lnTo>
                  <a:pt x="9217757" y="556260"/>
                </a:lnTo>
                <a:lnTo>
                  <a:pt x="6402870" y="556260"/>
                </a:lnTo>
                <a:lnTo>
                  <a:pt x="8643413" y="3705543"/>
                </a:lnTo>
                <a:lnTo>
                  <a:pt x="6359691" y="6858000"/>
                </a:lnTo>
                <a:lnTo>
                  <a:pt x="0" y="685800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10" name="Title 1">
            <a:extLst>
              <a:ext uri="{FF2B5EF4-FFF2-40B4-BE49-F238E27FC236}">
                <a16:creationId xmlns:a16="http://schemas.microsoft.com/office/drawing/2014/main" id="{0EDD82A1-B1AA-4707-84E7-E3701E6E7449}"/>
              </a:ext>
            </a:extLst>
          </p:cNvPr>
          <p:cNvSpPr>
            <a:spLocks noGrp="1"/>
          </p:cNvSpPr>
          <p:nvPr>
            <p:ph type="title"/>
          </p:nvPr>
        </p:nvSpPr>
        <p:spPr>
          <a:xfrm>
            <a:off x="7156580" y="2873716"/>
            <a:ext cx="4190869"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1" name="Text Placeholder 2">
            <a:extLst>
              <a:ext uri="{FF2B5EF4-FFF2-40B4-BE49-F238E27FC236}">
                <a16:creationId xmlns:a16="http://schemas.microsoft.com/office/drawing/2014/main" id="{DA16A68F-44E1-4A3C-87CC-CBB8D0A0F2A8}"/>
              </a:ext>
            </a:extLst>
          </p:cNvPr>
          <p:cNvSpPr>
            <a:spLocks noGrp="1"/>
          </p:cNvSpPr>
          <p:nvPr>
            <p:ph type="body" idx="1"/>
          </p:nvPr>
        </p:nvSpPr>
        <p:spPr>
          <a:xfrm>
            <a:off x="7156580" y="4493307"/>
            <a:ext cx="419087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125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2A026EA-C173-4810-9E54-9F1587D801CB}" type="datetime1">
              <a:rPr lang="en-ZA" smtClean="0"/>
              <a:t>2022/10/10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2720936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Y">
    <p:bg>
      <p:bgPr>
        <a:solidFill>
          <a:schemeClr val="accent5"/>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AF6D58C-E583-4441-A10C-4262BDE8A30E}"/>
              </a:ext>
            </a:extLst>
          </p:cNvPr>
          <p:cNvSpPr>
            <a:spLocks/>
          </p:cNvSpPr>
          <p:nvPr userDrawn="1"/>
        </p:nvSpPr>
        <p:spPr bwMode="auto">
          <a:xfrm flipH="1">
            <a:off x="0" y="0"/>
            <a:ext cx="12192000" cy="6038850"/>
          </a:xfrm>
          <a:custGeom>
            <a:avLst/>
            <a:gdLst>
              <a:gd name="T0" fmla="*/ 0 w 35345"/>
              <a:gd name="T1" fmla="*/ 0 h 19020"/>
              <a:gd name="T2" fmla="*/ 5169 w 35345"/>
              <a:gd name="T3" fmla="*/ 1752 h 19020"/>
              <a:gd name="T4" fmla="*/ 7244 w 35345"/>
              <a:gd name="T5" fmla="*/ 11675 h 19020"/>
              <a:gd name="T6" fmla="*/ 15032 w 35345"/>
              <a:gd name="T7" fmla="*/ 1752 h 19020"/>
              <a:gd name="T8" fmla="*/ 10993 w 35345"/>
              <a:gd name="T9" fmla="*/ 15649 h 19020"/>
              <a:gd name="T10" fmla="*/ 10902 w 35345"/>
              <a:gd name="T11" fmla="*/ 15936 h 19020"/>
              <a:gd name="T12" fmla="*/ 10744 w 35345"/>
              <a:gd name="T13" fmla="*/ 16425 h 19020"/>
              <a:gd name="T14" fmla="*/ 10635 w 35345"/>
              <a:gd name="T15" fmla="*/ 16774 h 19020"/>
              <a:gd name="T16" fmla="*/ 10558 w 35345"/>
              <a:gd name="T17" fmla="*/ 17040 h 19020"/>
              <a:gd name="T18" fmla="*/ 10510 w 35345"/>
              <a:gd name="T19" fmla="*/ 17216 h 19020"/>
              <a:gd name="T20" fmla="*/ 10466 w 35345"/>
              <a:gd name="T21" fmla="*/ 17390 h 19020"/>
              <a:gd name="T22" fmla="*/ 10426 w 35345"/>
              <a:gd name="T23" fmla="*/ 17561 h 19020"/>
              <a:gd name="T24" fmla="*/ 10393 w 35345"/>
              <a:gd name="T25" fmla="*/ 17728 h 19020"/>
              <a:gd name="T26" fmla="*/ 10367 w 35345"/>
              <a:gd name="T27" fmla="*/ 17889 h 19020"/>
              <a:gd name="T28" fmla="*/ 10349 w 35345"/>
              <a:gd name="T29" fmla="*/ 18041 h 19020"/>
              <a:gd name="T30" fmla="*/ 10339 w 35345"/>
              <a:gd name="T31" fmla="*/ 18184 h 19020"/>
              <a:gd name="T32" fmla="*/ 10338 w 35345"/>
              <a:gd name="T33" fmla="*/ 18252 h 19020"/>
              <a:gd name="T34" fmla="*/ 10339 w 35345"/>
              <a:gd name="T35" fmla="*/ 18281 h 19020"/>
              <a:gd name="T36" fmla="*/ 10345 w 35345"/>
              <a:gd name="T37" fmla="*/ 18334 h 19020"/>
              <a:gd name="T38" fmla="*/ 10357 w 35345"/>
              <a:gd name="T39" fmla="*/ 18386 h 19020"/>
              <a:gd name="T40" fmla="*/ 10375 w 35345"/>
              <a:gd name="T41" fmla="*/ 18435 h 19020"/>
              <a:gd name="T42" fmla="*/ 10398 w 35345"/>
              <a:gd name="T43" fmla="*/ 18482 h 19020"/>
              <a:gd name="T44" fmla="*/ 10426 w 35345"/>
              <a:gd name="T45" fmla="*/ 18526 h 19020"/>
              <a:gd name="T46" fmla="*/ 10461 w 35345"/>
              <a:gd name="T47" fmla="*/ 18568 h 19020"/>
              <a:gd name="T48" fmla="*/ 10498 w 35345"/>
              <a:gd name="T49" fmla="*/ 18608 h 19020"/>
              <a:gd name="T50" fmla="*/ 10541 w 35345"/>
              <a:gd name="T51" fmla="*/ 18645 h 19020"/>
              <a:gd name="T52" fmla="*/ 10588 w 35345"/>
              <a:gd name="T53" fmla="*/ 18680 h 19020"/>
              <a:gd name="T54" fmla="*/ 10637 w 35345"/>
              <a:gd name="T55" fmla="*/ 18714 h 19020"/>
              <a:gd name="T56" fmla="*/ 10691 w 35345"/>
              <a:gd name="T57" fmla="*/ 18745 h 19020"/>
              <a:gd name="T58" fmla="*/ 10748 w 35345"/>
              <a:gd name="T59" fmla="*/ 18775 h 19020"/>
              <a:gd name="T60" fmla="*/ 10808 w 35345"/>
              <a:gd name="T61" fmla="*/ 18802 h 19020"/>
              <a:gd name="T62" fmla="*/ 10902 w 35345"/>
              <a:gd name="T63" fmla="*/ 18839 h 19020"/>
              <a:gd name="T64" fmla="*/ 11035 w 35345"/>
              <a:gd name="T65" fmla="*/ 18883 h 19020"/>
              <a:gd name="T66" fmla="*/ 11174 w 35345"/>
              <a:gd name="T67" fmla="*/ 18920 h 19020"/>
              <a:gd name="T68" fmla="*/ 11319 w 35345"/>
              <a:gd name="T69" fmla="*/ 18951 h 19020"/>
              <a:gd name="T70" fmla="*/ 11465 w 35345"/>
              <a:gd name="T71" fmla="*/ 18975 h 19020"/>
              <a:gd name="T72" fmla="*/ 11610 w 35345"/>
              <a:gd name="T73" fmla="*/ 18994 h 19020"/>
              <a:gd name="T74" fmla="*/ 11753 w 35345"/>
              <a:gd name="T75" fmla="*/ 19007 h 19020"/>
              <a:gd name="T76" fmla="*/ 11891 w 35345"/>
              <a:gd name="T77" fmla="*/ 19016 h 19020"/>
              <a:gd name="T78" fmla="*/ 12022 w 35345"/>
              <a:gd name="T79" fmla="*/ 19020 h 19020"/>
              <a:gd name="T80" fmla="*/ 35345 w 35345"/>
              <a:gd name="T81" fmla="*/ 19020 h 19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45" h="19020">
                <a:moveTo>
                  <a:pt x="35345" y="0"/>
                </a:moveTo>
                <a:lnTo>
                  <a:pt x="0" y="0"/>
                </a:lnTo>
                <a:lnTo>
                  <a:pt x="0" y="1752"/>
                </a:lnTo>
                <a:lnTo>
                  <a:pt x="5169" y="1752"/>
                </a:lnTo>
                <a:lnTo>
                  <a:pt x="7171" y="11675"/>
                </a:lnTo>
                <a:lnTo>
                  <a:pt x="7244" y="11675"/>
                </a:lnTo>
                <a:lnTo>
                  <a:pt x="9210" y="1752"/>
                </a:lnTo>
                <a:lnTo>
                  <a:pt x="15032" y="1752"/>
                </a:lnTo>
                <a:lnTo>
                  <a:pt x="10993" y="15649"/>
                </a:lnTo>
                <a:lnTo>
                  <a:pt x="10993" y="15649"/>
                </a:lnTo>
                <a:lnTo>
                  <a:pt x="10950" y="15788"/>
                </a:lnTo>
                <a:lnTo>
                  <a:pt x="10902" y="15936"/>
                </a:lnTo>
                <a:lnTo>
                  <a:pt x="10798" y="16257"/>
                </a:lnTo>
                <a:lnTo>
                  <a:pt x="10744" y="16425"/>
                </a:lnTo>
                <a:lnTo>
                  <a:pt x="10690" y="16598"/>
                </a:lnTo>
                <a:lnTo>
                  <a:pt x="10635" y="16774"/>
                </a:lnTo>
                <a:lnTo>
                  <a:pt x="10583" y="16951"/>
                </a:lnTo>
                <a:lnTo>
                  <a:pt x="10558" y="17040"/>
                </a:lnTo>
                <a:lnTo>
                  <a:pt x="10533" y="17127"/>
                </a:lnTo>
                <a:lnTo>
                  <a:pt x="10510" y="17216"/>
                </a:lnTo>
                <a:lnTo>
                  <a:pt x="10487" y="17304"/>
                </a:lnTo>
                <a:lnTo>
                  <a:pt x="10466" y="17390"/>
                </a:lnTo>
                <a:lnTo>
                  <a:pt x="10446" y="17477"/>
                </a:lnTo>
                <a:lnTo>
                  <a:pt x="10426" y="17561"/>
                </a:lnTo>
                <a:lnTo>
                  <a:pt x="10409" y="17645"/>
                </a:lnTo>
                <a:lnTo>
                  <a:pt x="10393" y="17728"/>
                </a:lnTo>
                <a:lnTo>
                  <a:pt x="10379" y="17809"/>
                </a:lnTo>
                <a:lnTo>
                  <a:pt x="10367" y="17889"/>
                </a:lnTo>
                <a:lnTo>
                  <a:pt x="10357" y="17965"/>
                </a:lnTo>
                <a:lnTo>
                  <a:pt x="10349" y="18041"/>
                </a:lnTo>
                <a:lnTo>
                  <a:pt x="10343" y="18114"/>
                </a:lnTo>
                <a:lnTo>
                  <a:pt x="10339" y="18184"/>
                </a:lnTo>
                <a:lnTo>
                  <a:pt x="10338" y="18219"/>
                </a:lnTo>
                <a:lnTo>
                  <a:pt x="10338" y="18252"/>
                </a:lnTo>
                <a:lnTo>
                  <a:pt x="10338" y="18252"/>
                </a:lnTo>
                <a:lnTo>
                  <a:pt x="10339" y="18281"/>
                </a:lnTo>
                <a:lnTo>
                  <a:pt x="10341" y="18308"/>
                </a:lnTo>
                <a:lnTo>
                  <a:pt x="10345" y="18334"/>
                </a:lnTo>
                <a:lnTo>
                  <a:pt x="10350" y="18361"/>
                </a:lnTo>
                <a:lnTo>
                  <a:pt x="10357" y="18386"/>
                </a:lnTo>
                <a:lnTo>
                  <a:pt x="10365" y="18411"/>
                </a:lnTo>
                <a:lnTo>
                  <a:pt x="10375" y="18435"/>
                </a:lnTo>
                <a:lnTo>
                  <a:pt x="10386" y="18459"/>
                </a:lnTo>
                <a:lnTo>
                  <a:pt x="10398" y="18482"/>
                </a:lnTo>
                <a:lnTo>
                  <a:pt x="10412" y="18504"/>
                </a:lnTo>
                <a:lnTo>
                  <a:pt x="10426" y="18526"/>
                </a:lnTo>
                <a:lnTo>
                  <a:pt x="10443" y="18548"/>
                </a:lnTo>
                <a:lnTo>
                  <a:pt x="10461" y="18568"/>
                </a:lnTo>
                <a:lnTo>
                  <a:pt x="10479" y="18588"/>
                </a:lnTo>
                <a:lnTo>
                  <a:pt x="10498" y="18608"/>
                </a:lnTo>
                <a:lnTo>
                  <a:pt x="10519" y="18627"/>
                </a:lnTo>
                <a:lnTo>
                  <a:pt x="10541" y="18645"/>
                </a:lnTo>
                <a:lnTo>
                  <a:pt x="10564" y="18663"/>
                </a:lnTo>
                <a:lnTo>
                  <a:pt x="10588" y="18680"/>
                </a:lnTo>
                <a:lnTo>
                  <a:pt x="10612" y="18698"/>
                </a:lnTo>
                <a:lnTo>
                  <a:pt x="10637" y="18714"/>
                </a:lnTo>
                <a:lnTo>
                  <a:pt x="10663" y="18730"/>
                </a:lnTo>
                <a:lnTo>
                  <a:pt x="10691" y="18745"/>
                </a:lnTo>
                <a:lnTo>
                  <a:pt x="10719" y="18760"/>
                </a:lnTo>
                <a:lnTo>
                  <a:pt x="10748" y="18775"/>
                </a:lnTo>
                <a:lnTo>
                  <a:pt x="10777" y="18789"/>
                </a:lnTo>
                <a:lnTo>
                  <a:pt x="10808" y="18802"/>
                </a:lnTo>
                <a:lnTo>
                  <a:pt x="10839" y="18815"/>
                </a:lnTo>
                <a:lnTo>
                  <a:pt x="10902" y="18839"/>
                </a:lnTo>
                <a:lnTo>
                  <a:pt x="10968" y="18862"/>
                </a:lnTo>
                <a:lnTo>
                  <a:pt x="11035" y="18883"/>
                </a:lnTo>
                <a:lnTo>
                  <a:pt x="11104" y="18903"/>
                </a:lnTo>
                <a:lnTo>
                  <a:pt x="11174" y="18920"/>
                </a:lnTo>
                <a:lnTo>
                  <a:pt x="11246" y="18937"/>
                </a:lnTo>
                <a:lnTo>
                  <a:pt x="11319" y="18951"/>
                </a:lnTo>
                <a:lnTo>
                  <a:pt x="11391" y="18963"/>
                </a:lnTo>
                <a:lnTo>
                  <a:pt x="11465" y="18975"/>
                </a:lnTo>
                <a:lnTo>
                  <a:pt x="11537" y="18985"/>
                </a:lnTo>
                <a:lnTo>
                  <a:pt x="11610" y="18994"/>
                </a:lnTo>
                <a:lnTo>
                  <a:pt x="11683" y="19001"/>
                </a:lnTo>
                <a:lnTo>
                  <a:pt x="11753" y="19007"/>
                </a:lnTo>
                <a:lnTo>
                  <a:pt x="11823" y="19012"/>
                </a:lnTo>
                <a:lnTo>
                  <a:pt x="11891" y="19016"/>
                </a:lnTo>
                <a:lnTo>
                  <a:pt x="11958" y="19018"/>
                </a:lnTo>
                <a:lnTo>
                  <a:pt x="12022" y="19020"/>
                </a:lnTo>
                <a:lnTo>
                  <a:pt x="12085" y="19020"/>
                </a:lnTo>
                <a:lnTo>
                  <a:pt x="35345" y="19020"/>
                </a:lnTo>
                <a:lnTo>
                  <a:pt x="35345"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9" name="Title 1">
            <a:extLst>
              <a:ext uri="{FF2B5EF4-FFF2-40B4-BE49-F238E27FC236}">
                <a16:creationId xmlns:a16="http://schemas.microsoft.com/office/drawing/2014/main" id="{3B649C06-0DC2-430A-AC6F-59E58B54E403}"/>
              </a:ext>
            </a:extLst>
          </p:cNvPr>
          <p:cNvSpPr>
            <a:spLocks noGrp="1"/>
          </p:cNvSpPr>
          <p:nvPr>
            <p:ph type="title"/>
          </p:nvPr>
        </p:nvSpPr>
        <p:spPr>
          <a:xfrm>
            <a:off x="838200" y="1782034"/>
            <a:ext cx="5842518"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3" name="Text Placeholder 2">
            <a:extLst>
              <a:ext uri="{FF2B5EF4-FFF2-40B4-BE49-F238E27FC236}">
                <a16:creationId xmlns:a16="http://schemas.microsoft.com/office/drawing/2014/main" id="{A57467D3-792A-4AE7-9EB5-4627A95CF066}"/>
              </a:ext>
            </a:extLst>
          </p:cNvPr>
          <p:cNvSpPr>
            <a:spLocks noGrp="1"/>
          </p:cNvSpPr>
          <p:nvPr>
            <p:ph type="body" idx="1"/>
          </p:nvPr>
        </p:nvSpPr>
        <p:spPr>
          <a:xfrm>
            <a:off x="838200" y="3401625"/>
            <a:ext cx="5842520"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6791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Z">
    <p:bg>
      <p:bgPr>
        <a:solidFill>
          <a:schemeClr val="accent5"/>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DFE4B61-DF51-40FC-BD42-CC9E2F44B859}"/>
              </a:ext>
            </a:extLst>
          </p:cNvPr>
          <p:cNvSpPr>
            <a:spLocks/>
          </p:cNvSpPr>
          <p:nvPr userDrawn="1"/>
        </p:nvSpPr>
        <p:spPr bwMode="auto">
          <a:xfrm flipH="1">
            <a:off x="0" y="1847850"/>
            <a:ext cx="12192000" cy="5010151"/>
          </a:xfrm>
          <a:custGeom>
            <a:avLst/>
            <a:gdLst>
              <a:gd name="connsiteX0" fmla="*/ 0 w 15573375"/>
              <a:gd name="connsiteY0" fmla="*/ 73025 h 4705350"/>
              <a:gd name="connsiteX1" fmla="*/ 3683000 w 15573375"/>
              <a:gd name="connsiteY1" fmla="*/ 3578225 h 4705350"/>
              <a:gd name="connsiteX2" fmla="*/ 0 w 15573375"/>
              <a:gd name="connsiteY2" fmla="*/ 3578225 h 4705350"/>
              <a:gd name="connsiteX3" fmla="*/ 3619500 w 15573375"/>
              <a:gd name="connsiteY3" fmla="*/ 0 h 4705350"/>
              <a:gd name="connsiteX4" fmla="*/ 15573375 w 15573375"/>
              <a:gd name="connsiteY4" fmla="*/ 0 h 4705350"/>
              <a:gd name="connsiteX5" fmla="*/ 15573375 w 15573375"/>
              <a:gd name="connsiteY5" fmla="*/ 4705350 h 4705350"/>
              <a:gd name="connsiteX6" fmla="*/ 7489300 w 15573375"/>
              <a:gd name="connsiteY6" fmla="*/ 4705350 h 4705350"/>
              <a:gd name="connsiteX7" fmla="*/ 7489300 w 15573375"/>
              <a:gd name="connsiteY7" fmla="*/ 3739198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73375" h="4705350">
                <a:moveTo>
                  <a:pt x="0" y="73025"/>
                </a:moveTo>
                <a:lnTo>
                  <a:pt x="3683000" y="3578225"/>
                </a:lnTo>
                <a:lnTo>
                  <a:pt x="0" y="3578225"/>
                </a:lnTo>
                <a:close/>
                <a:moveTo>
                  <a:pt x="3619500" y="0"/>
                </a:moveTo>
                <a:lnTo>
                  <a:pt x="15573375" y="0"/>
                </a:lnTo>
                <a:lnTo>
                  <a:pt x="15573375" y="4705350"/>
                </a:lnTo>
                <a:lnTo>
                  <a:pt x="7489300" y="4705350"/>
                </a:lnTo>
                <a:lnTo>
                  <a:pt x="7489300" y="3739198"/>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a:extLst>
              <a:ext uri="{FF2B5EF4-FFF2-40B4-BE49-F238E27FC236}">
                <a16:creationId xmlns:a16="http://schemas.microsoft.com/office/drawing/2014/main" id="{06D3140A-5773-4C6B-A3D0-C3AC84457CA9}"/>
              </a:ext>
            </a:extLst>
          </p:cNvPr>
          <p:cNvSpPr>
            <a:spLocks noGrp="1"/>
          </p:cNvSpPr>
          <p:nvPr>
            <p:ph type="dt" sz="half" idx="10"/>
          </p:nvPr>
        </p:nvSpPr>
        <p:spPr/>
        <p:txBody>
          <a:bodyPr/>
          <a:lstStyle>
            <a:lvl1pPr>
              <a:defRPr>
                <a:solidFill>
                  <a:schemeClr val="tx1">
                    <a:lumMod val="50000"/>
                    <a:lumOff val="50000"/>
                  </a:schemeClr>
                </a:solidFill>
              </a:defRPr>
            </a:lvl1pPr>
          </a:lstStyle>
          <a:p>
            <a:r>
              <a:rPr lang="en-US"/>
              <a:t>Date</a:t>
            </a:r>
          </a:p>
        </p:txBody>
      </p:sp>
      <p:sp>
        <p:nvSpPr>
          <p:cNvPr id="5" name="Footer Placeholder 4">
            <a:extLst>
              <a:ext uri="{FF2B5EF4-FFF2-40B4-BE49-F238E27FC236}">
                <a16:creationId xmlns:a16="http://schemas.microsoft.com/office/drawing/2014/main" id="{1AEC24FB-271A-41B6-936F-3113AA9E4FA3}"/>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Your Footer</a:t>
            </a:r>
          </a:p>
        </p:txBody>
      </p:sp>
      <p:sp>
        <p:nvSpPr>
          <p:cNvPr id="6" name="Slide Number Placeholder 5">
            <a:extLst>
              <a:ext uri="{FF2B5EF4-FFF2-40B4-BE49-F238E27FC236}">
                <a16:creationId xmlns:a16="http://schemas.microsoft.com/office/drawing/2014/main" id="{BB1CE9CB-A062-4E8B-80F2-56001457680C}"/>
              </a:ext>
            </a:extLst>
          </p:cNvPr>
          <p:cNvSpPr>
            <a:spLocks noGrp="1"/>
          </p:cNvSpPr>
          <p:nvPr>
            <p:ph type="sldNum" sz="quarter" idx="12"/>
          </p:nvPr>
        </p:nvSpPr>
        <p:spPr/>
        <p:txBody>
          <a:bodyPr/>
          <a:lstStyle>
            <a:lvl1pPr>
              <a:defRPr>
                <a:solidFill>
                  <a:schemeClr val="tx1">
                    <a:lumMod val="50000"/>
                    <a:lumOff val="50000"/>
                  </a:schemeClr>
                </a:solidFill>
              </a:defRPr>
            </a:lvl1pPr>
          </a:lstStyle>
          <a:p>
            <a:fld id="{12F3013D-C5C2-4F48-9014-639C499E34B7}" type="slidenum">
              <a:rPr lang="en-US" smtClean="0"/>
              <a:pPr/>
              <a:t>‹#›</a:t>
            </a:fld>
            <a:endParaRPr lang="en-US"/>
          </a:p>
        </p:txBody>
      </p:sp>
      <p:sp>
        <p:nvSpPr>
          <p:cNvPr id="9" name="Title 1">
            <a:extLst>
              <a:ext uri="{FF2B5EF4-FFF2-40B4-BE49-F238E27FC236}">
                <a16:creationId xmlns:a16="http://schemas.microsoft.com/office/drawing/2014/main" id="{9BD251FE-0078-4CAB-9E34-8208965B39BF}"/>
              </a:ext>
            </a:extLst>
          </p:cNvPr>
          <p:cNvSpPr>
            <a:spLocks noGrp="1"/>
          </p:cNvSpPr>
          <p:nvPr>
            <p:ph type="title"/>
          </p:nvPr>
        </p:nvSpPr>
        <p:spPr>
          <a:xfrm>
            <a:off x="838200" y="3427541"/>
            <a:ext cx="4620208" cy="1360033"/>
          </a:xfrm>
        </p:spPr>
        <p:txBody>
          <a:bodyPr anchor="b"/>
          <a:lstStyle>
            <a:lvl1pPr>
              <a:defRPr sz="6000" b="1">
                <a:solidFill>
                  <a:schemeClr val="tx1">
                    <a:lumMod val="75000"/>
                    <a:lumOff val="25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3" name="Text Placeholder 2">
            <a:extLst>
              <a:ext uri="{FF2B5EF4-FFF2-40B4-BE49-F238E27FC236}">
                <a16:creationId xmlns:a16="http://schemas.microsoft.com/office/drawing/2014/main" id="{18EAF323-8F87-44E0-BBEC-4FF1AD08BD7B}"/>
              </a:ext>
            </a:extLst>
          </p:cNvPr>
          <p:cNvSpPr>
            <a:spLocks noGrp="1"/>
          </p:cNvSpPr>
          <p:nvPr>
            <p:ph type="body" idx="1"/>
          </p:nvPr>
        </p:nvSpPr>
        <p:spPr>
          <a:xfrm>
            <a:off x="838200" y="5047132"/>
            <a:ext cx="4620209" cy="1172692"/>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82949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2173850" y="862555"/>
            <a:ext cx="9408551" cy="461665"/>
          </a:xfrm>
        </p:spPr>
        <p:txBody>
          <a:bodyPr wrap="square" anchor="ctr">
            <a:spAutoFit/>
          </a:bodyPr>
          <a:lstStyle>
            <a:lvl1pPr marL="0" indent="0" algn="r">
              <a:buNone/>
              <a:defRPr sz="24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2173850" y="304508"/>
            <a:ext cx="9408551" cy="585216"/>
          </a:xfrm>
          <a:prstGeom prst="rect">
            <a:avLst/>
          </a:prstGeom>
        </p:spPr>
        <p:txBody>
          <a:bodyPr vert="horz" lIns="91440" tIns="45720" rIns="91440" bIns="45720" rtlCol="0" anchor="ctr">
            <a:noAutofit/>
          </a:bodyPr>
          <a:lstStyle>
            <a:lvl1pPr algn="r">
              <a:defRPr sz="3200" cap="all" baseline="0">
                <a:solidFill>
                  <a:srgbClr val="2F3A46"/>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rgbClr val="2F3A46"/>
                </a:solidFill>
              </a:defRPr>
            </a:lvl1pPr>
          </a:lstStyle>
          <a:p>
            <a:fld id="{F68327C5-B821-4FE9-A59A-A60D9EB59A9A}" type="slidenum">
              <a:rPr lang="en-US" smtClean="0"/>
              <a:pPr/>
              <a:t>‹#›</a:t>
            </a:fld>
            <a:endParaRPr lang="en-US" dirty="0"/>
          </a:p>
        </p:txBody>
      </p:sp>
      <p:grpSp>
        <p:nvGrpSpPr>
          <p:cNvPr id="3" name="Group 2"/>
          <p:cNvGrpSpPr/>
          <p:nvPr userDrawn="1"/>
        </p:nvGrpSpPr>
        <p:grpSpPr>
          <a:xfrm>
            <a:off x="239350" y="237075"/>
            <a:ext cx="1914029" cy="720080"/>
            <a:chOff x="7584449" y="237075"/>
            <a:chExt cx="1435522" cy="720080"/>
          </a:xfrm>
        </p:grpSpPr>
        <p:pic>
          <p:nvPicPr>
            <p:cNvPr id="13" name="Picture 12"/>
            <p:cNvPicPr>
              <a:picLocks noChangeAspect="1"/>
            </p:cNvPicPr>
            <p:nvPr userDrawn="1"/>
          </p:nvPicPr>
          <p:blipFill>
            <a:blip r:embed="rId3"/>
            <a:stretch>
              <a:fillRect/>
            </a:stretch>
          </p:blipFill>
          <p:spPr>
            <a:xfrm>
              <a:off x="7668344" y="421437"/>
              <a:ext cx="1267733" cy="351357"/>
            </a:xfrm>
            <a:prstGeom prst="rect">
              <a:avLst/>
            </a:prstGeom>
          </p:spPr>
        </p:pic>
        <p:sp>
          <p:nvSpPr>
            <p:cNvPr id="2" name="Rectangle 1"/>
            <p:cNvSpPr/>
            <p:nvPr userDrawn="1"/>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111580928"/>
      </p:ext>
    </p:extLst>
  </p:cSld>
  <p:clrMapOvr>
    <a:masterClrMapping/>
  </p:clrMapOvr>
  <p:extLst mod="1">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862555"/>
            <a:ext cx="9408551" cy="461665"/>
          </a:xfrm>
        </p:spPr>
        <p:txBody>
          <a:bodyPr wrap="square" anchor="ctr">
            <a:spAutoFit/>
          </a:bodyPr>
          <a:lstStyle>
            <a:lvl1pPr marL="0" indent="0" algn="l">
              <a:buNone/>
              <a:defRPr sz="24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lgn="l">
              <a:defRPr sz="3200" cap="all" baseline="0">
                <a:solidFill>
                  <a:srgbClr val="2F3A46"/>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rgbClr val="2F3A46"/>
                </a:solidFill>
              </a:defRPr>
            </a:lvl1pPr>
          </a:lstStyle>
          <a:p>
            <a:fld id="{F68327C5-B821-4FE9-A59A-A60D9EB59A9A}" type="slidenum">
              <a:rPr lang="en-US" smtClean="0"/>
              <a:pPr/>
              <a:t>‹#›</a:t>
            </a:fld>
            <a:endParaRPr lang="en-US" dirty="0"/>
          </a:p>
        </p:txBody>
      </p:sp>
      <p:grpSp>
        <p:nvGrpSpPr>
          <p:cNvPr id="3" name="Group 2"/>
          <p:cNvGrpSpPr/>
          <p:nvPr userDrawn="1"/>
        </p:nvGrpSpPr>
        <p:grpSpPr>
          <a:xfrm>
            <a:off x="10112599" y="237075"/>
            <a:ext cx="1914029" cy="720080"/>
            <a:chOff x="7584449" y="237075"/>
            <a:chExt cx="1435522" cy="720080"/>
          </a:xfrm>
        </p:grpSpPr>
        <p:pic>
          <p:nvPicPr>
            <p:cNvPr id="13" name="Picture 12"/>
            <p:cNvPicPr>
              <a:picLocks noChangeAspect="1"/>
            </p:cNvPicPr>
            <p:nvPr userDrawn="1"/>
          </p:nvPicPr>
          <p:blipFill>
            <a:blip r:embed="rId3"/>
            <a:stretch>
              <a:fillRect/>
            </a:stretch>
          </p:blipFill>
          <p:spPr>
            <a:xfrm>
              <a:off x="7668344" y="421437"/>
              <a:ext cx="1267733" cy="351357"/>
            </a:xfrm>
            <a:prstGeom prst="rect">
              <a:avLst/>
            </a:prstGeom>
          </p:spPr>
        </p:pic>
        <p:sp>
          <p:nvSpPr>
            <p:cNvPr id="2" name="Rectangle 1"/>
            <p:cNvSpPr/>
            <p:nvPr userDrawn="1"/>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985842974"/>
      </p:ext>
    </p:extLst>
  </p:cSld>
  <p:clrMapOvr>
    <a:masterClrMapping/>
  </p:clrMapOvr>
  <p:extLst mod="1">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2173850" y="908720"/>
            <a:ext cx="9408551" cy="369332"/>
          </a:xfrm>
        </p:spPr>
        <p:txBody>
          <a:bodyPr wrap="square" anchor="ctr">
            <a:spAutoFit/>
          </a:bodyPr>
          <a:lstStyle>
            <a:lvl1pPr marL="0" indent="0" algn="r">
              <a:buNone/>
              <a:defRPr sz="1800" cap="none" baseline="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2173850" y="304508"/>
            <a:ext cx="9408551" cy="585216"/>
          </a:xfrm>
          <a:prstGeom prst="rect">
            <a:avLst/>
          </a:prstGeom>
        </p:spPr>
        <p:txBody>
          <a:bodyPr vert="horz" lIns="91440" tIns="45720" rIns="91440" bIns="45720" rtlCol="0" anchor="ctr">
            <a:noAutofit/>
          </a:bodyPr>
          <a:lstStyle>
            <a:lvl1pPr algn="r">
              <a:defRPr sz="2800" cap="small" baseline="0">
                <a:solidFill>
                  <a:schemeClr val="bg1"/>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chemeClr val="bg1"/>
                </a:solidFill>
              </a:defRPr>
            </a:lvl1pPr>
          </a:lstStyle>
          <a:p>
            <a:fld id="{F68327C5-B821-4FE9-A59A-A60D9EB59A9A}" type="slidenum">
              <a:rPr lang="en-US" smtClean="0"/>
              <a:pPr/>
              <a:t>‹#›</a:t>
            </a:fld>
            <a:endParaRPr lang="en-US" dirty="0"/>
          </a:p>
        </p:txBody>
      </p:sp>
      <p:grpSp>
        <p:nvGrpSpPr>
          <p:cNvPr id="4" name="Group 3"/>
          <p:cNvGrpSpPr/>
          <p:nvPr userDrawn="1"/>
        </p:nvGrpSpPr>
        <p:grpSpPr>
          <a:xfrm>
            <a:off x="239350" y="237075"/>
            <a:ext cx="1914029" cy="720080"/>
            <a:chOff x="179512" y="237075"/>
            <a:chExt cx="1435522" cy="720080"/>
          </a:xfrm>
        </p:grpSpPr>
        <p:pic>
          <p:nvPicPr>
            <p:cNvPr id="14" name="Picture 13"/>
            <p:cNvPicPr>
              <a:picLocks noChangeAspect="1"/>
            </p:cNvPicPr>
            <p:nvPr userDrawn="1"/>
          </p:nvPicPr>
          <p:blipFill>
            <a:blip r:embed="rId3"/>
            <a:stretch>
              <a:fillRect/>
            </a:stretch>
          </p:blipFill>
          <p:spPr>
            <a:xfrm>
              <a:off x="263407" y="421437"/>
              <a:ext cx="1258268" cy="347472"/>
            </a:xfrm>
            <a:prstGeom prst="rect">
              <a:avLst/>
            </a:prstGeom>
          </p:spPr>
        </p:pic>
        <p:sp>
          <p:nvSpPr>
            <p:cNvPr id="2" name="Rectangle 1"/>
            <p:cNvSpPr/>
            <p:nvPr userDrawn="1"/>
          </p:nvSpPr>
          <p:spPr>
            <a:xfrm>
              <a:off x="179512" y="237075"/>
              <a:ext cx="1435522" cy="720080"/>
            </a:xfrm>
            <a:prstGeom prst="rect">
              <a:avLst/>
            </a:prstGeom>
            <a:solidFill>
              <a:srgbClr val="222A35">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41423835"/>
      </p:ext>
    </p:extLst>
  </p:cSld>
  <p:clrMapOvr>
    <a:masterClrMapping/>
  </p:clrMapOvr>
  <p:extLst mod="1">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908720"/>
            <a:ext cx="9408551" cy="369332"/>
          </a:xfrm>
        </p:spPr>
        <p:txBody>
          <a:bodyPr wrap="square" anchor="ctr">
            <a:spAutoFit/>
          </a:bodyPr>
          <a:lstStyle>
            <a:lvl1pPr marL="0" indent="0" algn="l">
              <a:buNone/>
              <a:defRPr sz="1800" cap="none" baseline="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lgn="l">
              <a:defRPr sz="2800" cap="small" baseline="0">
                <a:solidFill>
                  <a:schemeClr val="bg1"/>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chemeClr val="bg1"/>
                </a:solidFill>
              </a:defRPr>
            </a:lvl1pPr>
          </a:lstStyle>
          <a:p>
            <a:fld id="{F68327C5-B821-4FE9-A59A-A60D9EB59A9A}" type="slidenum">
              <a:rPr lang="en-US" smtClean="0"/>
              <a:pPr/>
              <a:t>‹#›</a:t>
            </a:fld>
            <a:endParaRPr lang="en-US" dirty="0"/>
          </a:p>
        </p:txBody>
      </p:sp>
      <p:grpSp>
        <p:nvGrpSpPr>
          <p:cNvPr id="16" name="Group 15"/>
          <p:cNvGrpSpPr/>
          <p:nvPr userDrawn="1"/>
        </p:nvGrpSpPr>
        <p:grpSpPr>
          <a:xfrm>
            <a:off x="10112599" y="237075"/>
            <a:ext cx="1914029" cy="720080"/>
            <a:chOff x="179512" y="237075"/>
            <a:chExt cx="1435522" cy="720080"/>
          </a:xfrm>
        </p:grpSpPr>
        <p:pic>
          <p:nvPicPr>
            <p:cNvPr id="17" name="Picture 16"/>
            <p:cNvPicPr>
              <a:picLocks noChangeAspect="1"/>
            </p:cNvPicPr>
            <p:nvPr userDrawn="1"/>
          </p:nvPicPr>
          <p:blipFill>
            <a:blip r:embed="rId3"/>
            <a:stretch>
              <a:fillRect/>
            </a:stretch>
          </p:blipFill>
          <p:spPr>
            <a:xfrm>
              <a:off x="263407" y="421437"/>
              <a:ext cx="1258268" cy="347472"/>
            </a:xfrm>
            <a:prstGeom prst="rect">
              <a:avLst/>
            </a:prstGeom>
          </p:spPr>
        </p:pic>
        <p:sp>
          <p:nvSpPr>
            <p:cNvPr id="18" name="Rectangle 17"/>
            <p:cNvSpPr/>
            <p:nvPr userDrawn="1"/>
          </p:nvSpPr>
          <p:spPr>
            <a:xfrm>
              <a:off x="179512" y="237075"/>
              <a:ext cx="1435522" cy="720080"/>
            </a:xfrm>
            <a:prstGeom prst="rect">
              <a:avLst/>
            </a:prstGeom>
            <a:solidFill>
              <a:srgbClr val="222A35">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405522977"/>
      </p:ext>
    </p:extLst>
  </p:cSld>
  <p:clrMapOvr>
    <a:masterClrMapping/>
  </p:clrMapOvr>
  <p:extLst mod="1">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862555"/>
            <a:ext cx="9408551" cy="461665"/>
          </a:xfrm>
        </p:spPr>
        <p:txBody>
          <a:bodyPr vert="horz" wrap="square" lIns="91440" tIns="45720" rIns="91440" bIns="45720" rtlCol="0" anchor="ctr">
            <a:spAutoFit/>
          </a:bodyPr>
          <a:lstStyle>
            <a:lvl1pPr>
              <a:defRPr lang="en-US" sz="2400" cap="none" baseline="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buNone/>
            </a:pPr>
            <a:r>
              <a:rPr lang="en-US"/>
              <a:t>Click to edit Master subtitle style</a:t>
            </a:r>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defRPr lang="en-US" dirty="0">
                <a:solidFill>
                  <a:schemeClr val="bg1"/>
                </a:solidFill>
              </a:defRPr>
            </a:lvl1pPr>
          </a:lstStyle>
          <a:p>
            <a:pPr lvl="0" algn="l"/>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userDrawn="1"/>
        </p:nvGrpSpPr>
        <p:grpSpPr>
          <a:xfrm>
            <a:off x="437555" y="6237312"/>
            <a:ext cx="585655"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26" name="Slide Number Placeholder 5"/>
          <p:cNvSpPr>
            <a:spLocks noGrp="1"/>
          </p:cNvSpPr>
          <p:nvPr>
            <p:ph type="sldNum" sz="quarter" idx="12"/>
          </p:nvPr>
        </p:nvSpPr>
        <p:spPr>
          <a:xfrm>
            <a:off x="437555" y="6237313"/>
            <a:ext cx="585655" cy="390437"/>
          </a:xfrm>
          <a:prstGeom prst="rect">
            <a:avLst/>
          </a:prstGeom>
        </p:spPr>
        <p:txBody>
          <a:bodyPr anchor="ctr"/>
          <a:lstStyle>
            <a:lvl1pPr algn="ctr">
              <a:defRPr sz="1200">
                <a:solidFill>
                  <a:schemeClr val="bg1"/>
                </a:solidFill>
              </a:defRPr>
            </a:lvl1pPr>
          </a:lstStyle>
          <a:p>
            <a:fld id="{F68327C5-B821-4FE9-A59A-A60D9EB59A9A}" type="slidenum">
              <a:rPr lang="en-US" smtClean="0"/>
              <a:pPr/>
              <a:t>‹#›</a:t>
            </a:fld>
            <a:endParaRPr lang="en-US" dirty="0"/>
          </a:p>
        </p:txBody>
      </p:sp>
      <p:grpSp>
        <p:nvGrpSpPr>
          <p:cNvPr id="16" name="Group 15"/>
          <p:cNvGrpSpPr/>
          <p:nvPr userDrawn="1"/>
        </p:nvGrpSpPr>
        <p:grpSpPr>
          <a:xfrm>
            <a:off x="10112599" y="237075"/>
            <a:ext cx="1914029" cy="720080"/>
            <a:chOff x="179512" y="237075"/>
            <a:chExt cx="1435522" cy="720080"/>
          </a:xfrm>
        </p:grpSpPr>
        <p:pic>
          <p:nvPicPr>
            <p:cNvPr id="17" name="Picture 16"/>
            <p:cNvPicPr>
              <a:picLocks noChangeAspect="1"/>
            </p:cNvPicPr>
            <p:nvPr userDrawn="1"/>
          </p:nvPicPr>
          <p:blipFill>
            <a:blip r:embed="rId3"/>
            <a:stretch>
              <a:fillRect/>
            </a:stretch>
          </p:blipFill>
          <p:spPr>
            <a:xfrm>
              <a:off x="263407" y="421437"/>
              <a:ext cx="1258268" cy="347472"/>
            </a:xfrm>
            <a:prstGeom prst="rect">
              <a:avLst/>
            </a:prstGeom>
          </p:spPr>
        </p:pic>
        <p:sp>
          <p:nvSpPr>
            <p:cNvPr id="18" name="Rectangle 17"/>
            <p:cNvSpPr/>
            <p:nvPr userDrawn="1"/>
          </p:nvSpPr>
          <p:spPr>
            <a:xfrm>
              <a:off x="179512" y="237075"/>
              <a:ext cx="1435522" cy="720080"/>
            </a:xfrm>
            <a:prstGeom prst="rect">
              <a:avLst/>
            </a:prstGeom>
            <a:solidFill>
              <a:schemeClr val="tx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44087524"/>
      </p:ext>
    </p:extLst>
  </p:cSld>
  <p:clrMapOvr>
    <a:masterClrMapping/>
  </p:clrMapOvr>
  <p:extLst mod="1">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362430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rk">
    <p:bg>
      <p:bgPr>
        <a:solidFill>
          <a:srgbClr val="222A3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3478721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solidFill>
                  <a:schemeClr val="accent1">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p:cNvPicPr>
            <a:picLocks noChangeAspect="1"/>
          </p:cNvPicPr>
          <p:nvPr userDrawn="1"/>
        </p:nvPicPr>
        <p:blipFill>
          <a:blip r:embed="rId2"/>
          <a:stretch>
            <a:fillRect/>
          </a:stretch>
        </p:blipFill>
        <p:spPr>
          <a:xfrm>
            <a:off x="9657866" y="6216530"/>
            <a:ext cx="2170364" cy="451143"/>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10731349" y="4937768"/>
            <a:ext cx="1460651" cy="1083520"/>
          </a:xfrm>
          <a:prstGeom prst="rect">
            <a:avLst/>
          </a:prstGeom>
        </p:spPr>
      </p:pic>
      <p:grpSp>
        <p:nvGrpSpPr>
          <p:cNvPr id="8" name="Group 7"/>
          <p:cNvGrpSpPr/>
          <p:nvPr userDrawn="1"/>
        </p:nvGrpSpPr>
        <p:grpSpPr>
          <a:xfrm>
            <a:off x="7696557" y="6336793"/>
            <a:ext cx="1470980" cy="307777"/>
            <a:chOff x="8616280" y="6285754"/>
            <a:chExt cx="1103235" cy="307777"/>
          </a:xfrm>
        </p:grpSpPr>
        <p:sp>
          <p:nvSpPr>
            <p:cNvPr id="10" name="TextBox 9"/>
            <p:cNvSpPr txBox="1"/>
            <p:nvPr userDrawn="1"/>
          </p:nvSpPr>
          <p:spPr>
            <a:xfrm>
              <a:off x="8616280" y="6285754"/>
              <a:ext cx="1103235" cy="307777"/>
            </a:xfrm>
            <a:prstGeom prst="rect">
              <a:avLst/>
            </a:prstGeom>
            <a:noFill/>
          </p:spPr>
          <p:txBody>
            <a:bodyPr wrap="none" rtlCol="0">
              <a:spAutoFit/>
            </a:bodyPr>
            <a:lstStyle/>
            <a:p>
              <a:r>
                <a:rPr lang="en-US" sz="1400">
                  <a:solidFill>
                    <a:schemeClr val="tx1"/>
                  </a:solidFill>
                </a:rPr>
                <a:t>Made with       by </a:t>
              </a:r>
            </a:p>
          </p:txBody>
        </p:sp>
        <p:sp>
          <p:nvSpPr>
            <p:cNvPr id="11"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11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4B76DF6-F6F5-4513-9178-12351701FD8D}" type="datetime1">
              <a:rPr lang="en-ZA" smtClean="0"/>
              <a:t>2022/10/10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2678317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782026"/>
            <a:ext cx="11233248" cy="784830"/>
          </a:xfrm>
        </p:spPr>
        <p:txBody>
          <a:bodyPr wrap="square" anchor="ctr">
            <a:spAutoFit/>
          </a:bodyPr>
          <a:lstStyle>
            <a:lvl1pPr algn="ctr">
              <a:defRPr sz="45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2348880"/>
            <a:ext cx="6535593" cy="4051250"/>
          </a:xfrm>
          <a:prstGeom prst="rect">
            <a:avLst/>
          </a:prstGeom>
          <a:effectLst>
            <a:reflection blurRad="6350" stA="52000" endA="300" endPos="35000" dir="5400000" sy="-100000" algn="bl" rotWithShape="0"/>
          </a:effectLst>
        </p:spPr>
      </p:pic>
      <p:sp>
        <p:nvSpPr>
          <p:cNvPr id="13" name="Picture Placeholder 8"/>
          <p:cNvSpPr>
            <a:spLocks noGrp="1"/>
          </p:cNvSpPr>
          <p:nvPr>
            <p:ph type="pic" sz="quarter" idx="10"/>
          </p:nvPr>
        </p:nvSpPr>
        <p:spPr>
          <a:xfrm>
            <a:off x="707534" y="2564905"/>
            <a:ext cx="5791247" cy="2449935"/>
          </a:xfrm>
        </p:spPr>
        <p:txBody>
          <a:bodyPr/>
          <a:lstStyle>
            <a:lvl1pPr>
              <a:defRPr>
                <a:solidFill>
                  <a:schemeClr val="bg1"/>
                </a:solidFill>
              </a:defRPr>
            </a:lvl1pPr>
          </a:lstStyle>
          <a:p>
            <a:endParaRPr lang="en-US"/>
          </a:p>
        </p:txBody>
      </p:sp>
      <p:pic>
        <p:nvPicPr>
          <p:cNvPr id="16" name="Picture 15"/>
          <p:cNvPicPr>
            <a:picLocks noChangeAspect="1"/>
          </p:cNvPicPr>
          <p:nvPr userDrawn="1"/>
        </p:nvPicPr>
        <p:blipFill>
          <a:blip r:embed="rId3"/>
          <a:stretch>
            <a:fillRect/>
          </a:stretch>
        </p:blipFill>
        <p:spPr>
          <a:xfrm>
            <a:off x="9657866" y="6216530"/>
            <a:ext cx="2170364" cy="451143"/>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0731349" y="4937768"/>
            <a:ext cx="1460651" cy="1083520"/>
          </a:xfrm>
          <a:prstGeom prst="rect">
            <a:avLst/>
          </a:prstGeom>
        </p:spPr>
      </p:pic>
    </p:spTree>
    <p:extLst>
      <p:ext uri="{BB962C8B-B14F-4D97-AF65-F5344CB8AC3E}">
        <p14:creationId xmlns:p14="http://schemas.microsoft.com/office/powerpoint/2010/main" val="102070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AF827C4-A00B-4229-A7B3-CBAFAEB219E4}" type="datetime1">
              <a:rPr lang="en-ZA" smtClean="0"/>
              <a:t>2022/10/10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354133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432B6-8EFA-4830-961D-E9042B72EC1B}" type="datetime1">
              <a:rPr lang="en-ZA" smtClean="0"/>
              <a:t>2022/10/10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419963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676CED-4FA6-47E9-98E1-B3399879D4C5}" type="datetime1">
              <a:rPr lang="en-ZA" smtClean="0"/>
              <a:t>2022/10/10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207135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A79AE7-E646-4C00-ADB6-C335DEFA16C8}" type="datetime1">
              <a:rPr lang="en-ZA" smtClean="0"/>
              <a:t>2022/10/10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79806BE-9C38-4AC3-86C2-06ED65E5F781}" type="slidenum">
              <a:rPr lang="en-ZA" smtClean="0"/>
              <a:t>‹#›</a:t>
            </a:fld>
            <a:endParaRPr lang="en-ZA"/>
          </a:p>
        </p:txBody>
      </p:sp>
    </p:spTree>
    <p:extLst>
      <p:ext uri="{BB962C8B-B14F-4D97-AF65-F5344CB8AC3E}">
        <p14:creationId xmlns:p14="http://schemas.microsoft.com/office/powerpoint/2010/main" val="326216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C64-D96B-4C97-B230-64FF1DF9FAA6}" type="datetime1">
              <a:rPr lang="en-ZA" smtClean="0"/>
              <a:t>2022/10/10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806BE-9C38-4AC3-86C2-06ED65E5F781}" type="slidenum">
              <a:rPr lang="en-ZA" smtClean="0"/>
              <a:t>‹#›</a:t>
            </a:fld>
            <a:endParaRPr lang="en-ZA"/>
          </a:p>
        </p:txBody>
      </p:sp>
    </p:spTree>
    <p:extLst>
      <p:ext uri="{BB962C8B-B14F-4D97-AF65-F5344CB8AC3E}">
        <p14:creationId xmlns:p14="http://schemas.microsoft.com/office/powerpoint/2010/main" val="21138144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70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E2F6B-7E27-40F5-BCC7-41963DA61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0073E6-EFAE-4CDB-8E52-8F21271A6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D2E8E-53EB-448E-B074-FB6F1F806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defRPr>
            </a:lvl1pPr>
          </a:lstStyle>
          <a:p>
            <a:r>
              <a:rPr lang="en-US"/>
              <a:t>Date</a:t>
            </a:r>
          </a:p>
        </p:txBody>
      </p:sp>
      <p:sp>
        <p:nvSpPr>
          <p:cNvPr id="5" name="Footer Placeholder 4">
            <a:extLst>
              <a:ext uri="{FF2B5EF4-FFF2-40B4-BE49-F238E27FC236}">
                <a16:creationId xmlns:a16="http://schemas.microsoft.com/office/drawing/2014/main" id="{16D4B78E-C3B7-4BCC-BA61-82BC07356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defRPr>
            </a:lvl1pPr>
          </a:lstStyle>
          <a:p>
            <a:r>
              <a:rPr lang="en-US"/>
              <a:t>Your Footer</a:t>
            </a:r>
          </a:p>
        </p:txBody>
      </p:sp>
      <p:sp>
        <p:nvSpPr>
          <p:cNvPr id="6" name="Slide Number Placeholder 5">
            <a:extLst>
              <a:ext uri="{FF2B5EF4-FFF2-40B4-BE49-F238E27FC236}">
                <a16:creationId xmlns:a16="http://schemas.microsoft.com/office/drawing/2014/main" id="{945C2A72-0A96-4804-816F-7E9D06DCD9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12F3013D-C5C2-4F48-9014-639C499E34B7}" type="slidenum">
              <a:rPr lang="en-US" smtClean="0"/>
              <a:pPr/>
              <a:t>‹#›</a:t>
            </a:fld>
            <a:endParaRPr lang="en-US"/>
          </a:p>
        </p:txBody>
      </p:sp>
      <p:pic>
        <p:nvPicPr>
          <p:cNvPr id="7" name="Picture 6">
            <a:extLst>
              <a:ext uri="{FF2B5EF4-FFF2-40B4-BE49-F238E27FC236}">
                <a16:creationId xmlns:a16="http://schemas.microsoft.com/office/drawing/2014/main" id="{4F1559AB-DB4E-45CA-8F72-2E1A2CE0E364}"/>
              </a:ext>
            </a:extLst>
          </p:cNvPr>
          <p:cNvPicPr>
            <a:picLocks noChangeAspect="1"/>
          </p:cNvPicPr>
          <p:nvPr userDrawn="1"/>
        </p:nvPicPr>
        <p:blipFill>
          <a:blip r:embed="rId29"/>
          <a:stretch>
            <a:fillRect/>
          </a:stretch>
        </p:blipFill>
        <p:spPr>
          <a:xfrm>
            <a:off x="6534150" y="7223126"/>
            <a:ext cx="2609850" cy="2857500"/>
          </a:xfrm>
          <a:prstGeom prst="rect">
            <a:avLst/>
          </a:prstGeom>
          <a:ln w="57150">
            <a:solidFill>
              <a:schemeClr val="bg1">
                <a:lumMod val="75000"/>
              </a:schemeClr>
            </a:solidFill>
          </a:ln>
        </p:spPr>
      </p:pic>
      <p:sp>
        <p:nvSpPr>
          <p:cNvPr id="8" name="TextBox 7">
            <a:extLst>
              <a:ext uri="{FF2B5EF4-FFF2-40B4-BE49-F238E27FC236}">
                <a16:creationId xmlns:a16="http://schemas.microsoft.com/office/drawing/2014/main" id="{96AE79E1-974A-497A-AACE-53C35204304E}"/>
              </a:ext>
            </a:extLst>
          </p:cNvPr>
          <p:cNvSpPr txBox="1"/>
          <p:nvPr userDrawn="1"/>
        </p:nvSpPr>
        <p:spPr>
          <a:xfrm>
            <a:off x="0" y="7063988"/>
            <a:ext cx="3335400" cy="369332"/>
          </a:xfrm>
          <a:prstGeom prst="rect">
            <a:avLst/>
          </a:prstGeom>
          <a:noFill/>
        </p:spPr>
        <p:txBody>
          <a:bodyPr wrap="none" rtlCol="0">
            <a:spAutoFit/>
          </a:bodyPr>
          <a:lstStyle/>
          <a:p>
            <a:r>
              <a:rPr lang="en-US" b="1" cap="all" baseline="0"/>
              <a:t>To insert your image/photo:</a:t>
            </a:r>
          </a:p>
        </p:txBody>
      </p:sp>
      <p:sp>
        <p:nvSpPr>
          <p:cNvPr id="9" name="Rectangle: Rounded Corners 8">
            <a:extLst>
              <a:ext uri="{FF2B5EF4-FFF2-40B4-BE49-F238E27FC236}">
                <a16:creationId xmlns:a16="http://schemas.microsoft.com/office/drawing/2014/main" id="{65A8824C-2BE8-4257-9DDC-F0A5480E58AC}"/>
              </a:ext>
            </a:extLst>
          </p:cNvPr>
          <p:cNvSpPr/>
          <p:nvPr userDrawn="1"/>
        </p:nvSpPr>
        <p:spPr>
          <a:xfrm>
            <a:off x="6586537" y="8794751"/>
            <a:ext cx="2012950" cy="2349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9195B7B-21E6-4319-BE14-2C3F34FA540A}"/>
              </a:ext>
            </a:extLst>
          </p:cNvPr>
          <p:cNvSpPr/>
          <p:nvPr userDrawn="1"/>
        </p:nvSpPr>
        <p:spPr>
          <a:xfrm>
            <a:off x="6781800" y="9747251"/>
            <a:ext cx="676275" cy="3333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F228E0-2138-441A-A888-228760598860}"/>
              </a:ext>
            </a:extLst>
          </p:cNvPr>
          <p:cNvSpPr txBox="1"/>
          <p:nvPr userDrawn="1"/>
        </p:nvSpPr>
        <p:spPr>
          <a:xfrm>
            <a:off x="6168327" y="8727559"/>
            <a:ext cx="359394" cy="369332"/>
          </a:xfrm>
          <a:prstGeom prst="rect">
            <a:avLst/>
          </a:prstGeom>
          <a:noFill/>
        </p:spPr>
        <p:txBody>
          <a:bodyPr wrap="none" rtlCol="0">
            <a:spAutoFit/>
          </a:bodyPr>
          <a:lstStyle/>
          <a:p>
            <a:r>
              <a:rPr lang="en-US">
                <a:solidFill>
                  <a:srgbClr val="C00000"/>
                </a:solidFill>
              </a:rPr>
              <a:t>3.</a:t>
            </a:r>
          </a:p>
        </p:txBody>
      </p:sp>
      <p:sp>
        <p:nvSpPr>
          <p:cNvPr id="12" name="TextBox 11">
            <a:extLst>
              <a:ext uri="{FF2B5EF4-FFF2-40B4-BE49-F238E27FC236}">
                <a16:creationId xmlns:a16="http://schemas.microsoft.com/office/drawing/2014/main" id="{E7E7131F-DFD9-4E56-8C48-68F7E5BBC513}"/>
              </a:ext>
            </a:extLst>
          </p:cNvPr>
          <p:cNvSpPr txBox="1"/>
          <p:nvPr userDrawn="1"/>
        </p:nvSpPr>
        <p:spPr>
          <a:xfrm>
            <a:off x="6168327" y="9687441"/>
            <a:ext cx="359394" cy="369332"/>
          </a:xfrm>
          <a:prstGeom prst="rect">
            <a:avLst/>
          </a:prstGeom>
          <a:noFill/>
        </p:spPr>
        <p:txBody>
          <a:bodyPr wrap="none" rtlCol="0">
            <a:spAutoFit/>
          </a:bodyPr>
          <a:lstStyle/>
          <a:p>
            <a:r>
              <a:rPr lang="en-US">
                <a:solidFill>
                  <a:srgbClr val="C00000"/>
                </a:solidFill>
              </a:rPr>
              <a:t>4.</a:t>
            </a:r>
          </a:p>
        </p:txBody>
      </p:sp>
      <p:pic>
        <p:nvPicPr>
          <p:cNvPr id="13" name="Picture 12">
            <a:extLst>
              <a:ext uri="{FF2B5EF4-FFF2-40B4-BE49-F238E27FC236}">
                <a16:creationId xmlns:a16="http://schemas.microsoft.com/office/drawing/2014/main" id="{C1A19232-243B-49C8-82A8-4102F2069A9B}"/>
              </a:ext>
            </a:extLst>
          </p:cNvPr>
          <p:cNvPicPr>
            <a:picLocks noChangeAspect="1"/>
          </p:cNvPicPr>
          <p:nvPr userDrawn="1"/>
        </p:nvPicPr>
        <p:blipFill>
          <a:blip r:embed="rId30"/>
          <a:stretch>
            <a:fillRect/>
          </a:stretch>
        </p:blipFill>
        <p:spPr>
          <a:xfrm>
            <a:off x="2790729" y="7856539"/>
            <a:ext cx="1628775" cy="1714500"/>
          </a:xfrm>
          <a:prstGeom prst="rect">
            <a:avLst/>
          </a:prstGeom>
        </p:spPr>
      </p:pic>
      <p:sp>
        <p:nvSpPr>
          <p:cNvPr id="14" name="Rectangle: Rounded Corners 13">
            <a:extLst>
              <a:ext uri="{FF2B5EF4-FFF2-40B4-BE49-F238E27FC236}">
                <a16:creationId xmlns:a16="http://schemas.microsoft.com/office/drawing/2014/main" id="{879A0659-6FD2-4C1A-90B8-3873D02F9CEA}"/>
              </a:ext>
            </a:extLst>
          </p:cNvPr>
          <p:cNvSpPr/>
          <p:nvPr userDrawn="1"/>
        </p:nvSpPr>
        <p:spPr>
          <a:xfrm>
            <a:off x="2790728" y="9327356"/>
            <a:ext cx="1628775" cy="2436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D3254C4-96F6-4938-BD2A-24615C16DC0C}"/>
              </a:ext>
            </a:extLst>
          </p:cNvPr>
          <p:cNvSpPr txBox="1"/>
          <p:nvPr userDrawn="1"/>
        </p:nvSpPr>
        <p:spPr>
          <a:xfrm>
            <a:off x="2394275" y="9268898"/>
            <a:ext cx="359394" cy="369332"/>
          </a:xfrm>
          <a:prstGeom prst="rect">
            <a:avLst/>
          </a:prstGeom>
          <a:noFill/>
        </p:spPr>
        <p:txBody>
          <a:bodyPr wrap="none" rtlCol="0">
            <a:spAutoFit/>
          </a:bodyPr>
          <a:lstStyle/>
          <a:p>
            <a:r>
              <a:rPr lang="en-US">
                <a:solidFill>
                  <a:srgbClr val="C00000"/>
                </a:solidFill>
              </a:rPr>
              <a:t>2.</a:t>
            </a:r>
          </a:p>
        </p:txBody>
      </p:sp>
      <p:sp>
        <p:nvSpPr>
          <p:cNvPr id="16" name="TextBox 15">
            <a:extLst>
              <a:ext uri="{FF2B5EF4-FFF2-40B4-BE49-F238E27FC236}">
                <a16:creationId xmlns:a16="http://schemas.microsoft.com/office/drawing/2014/main" id="{9F899443-20E1-483E-A51B-FD432809E4C0}"/>
              </a:ext>
            </a:extLst>
          </p:cNvPr>
          <p:cNvSpPr txBox="1"/>
          <p:nvPr userDrawn="1"/>
        </p:nvSpPr>
        <p:spPr>
          <a:xfrm>
            <a:off x="0" y="7775833"/>
            <a:ext cx="1407245" cy="369332"/>
          </a:xfrm>
          <a:prstGeom prst="rect">
            <a:avLst/>
          </a:prstGeom>
          <a:noFill/>
        </p:spPr>
        <p:txBody>
          <a:bodyPr wrap="none" rtlCol="0">
            <a:spAutoFit/>
          </a:bodyPr>
          <a:lstStyle/>
          <a:p>
            <a:r>
              <a:rPr lang="en-US">
                <a:solidFill>
                  <a:srgbClr val="C00000"/>
                </a:solidFill>
              </a:rPr>
              <a:t>1. Right click</a:t>
            </a:r>
          </a:p>
        </p:txBody>
      </p:sp>
      <p:sp>
        <p:nvSpPr>
          <p:cNvPr id="17" name="Arrow: Pentagon 16">
            <a:extLst>
              <a:ext uri="{FF2B5EF4-FFF2-40B4-BE49-F238E27FC236}">
                <a16:creationId xmlns:a16="http://schemas.microsoft.com/office/drawing/2014/main" id="{289A7B98-EC2D-4110-80DA-D7E3A9B72CE2}"/>
              </a:ext>
            </a:extLst>
          </p:cNvPr>
          <p:cNvSpPr/>
          <p:nvPr userDrawn="1"/>
        </p:nvSpPr>
        <p:spPr>
          <a:xfrm>
            <a:off x="1496622" y="7816186"/>
            <a:ext cx="860595" cy="288626"/>
          </a:xfrm>
          <a:prstGeom prst="homePlate">
            <a:avLst/>
          </a:prstGeom>
          <a:gradFill flip="none" rotWithShape="1">
            <a:gsLst>
              <a:gs pos="0">
                <a:schemeClr val="accent3">
                  <a:lumMod val="110000"/>
                  <a:satMod val="105000"/>
                  <a:tint val="67000"/>
                  <a:alpha val="0"/>
                </a:schemeClr>
              </a:gs>
              <a:gs pos="50000">
                <a:schemeClr val="accent3">
                  <a:lumMod val="105000"/>
                  <a:satMod val="103000"/>
                  <a:tint val="73000"/>
                </a:schemeClr>
              </a:gs>
              <a:gs pos="100000">
                <a:schemeClr val="bg1">
                  <a:lumMod val="50000"/>
                </a:schemeClr>
              </a:gs>
            </a:gsLst>
            <a:lin ang="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rrow: Pentagon 17">
            <a:extLst>
              <a:ext uri="{FF2B5EF4-FFF2-40B4-BE49-F238E27FC236}">
                <a16:creationId xmlns:a16="http://schemas.microsoft.com/office/drawing/2014/main" id="{74850DF3-290D-4538-B1BA-783F6CB5FB73}"/>
              </a:ext>
            </a:extLst>
          </p:cNvPr>
          <p:cNvSpPr/>
          <p:nvPr userDrawn="1"/>
        </p:nvSpPr>
        <p:spPr>
          <a:xfrm>
            <a:off x="4699000" y="7816186"/>
            <a:ext cx="1162885" cy="288626"/>
          </a:xfrm>
          <a:prstGeom prst="homePlate">
            <a:avLst/>
          </a:prstGeom>
          <a:gradFill flip="none" rotWithShape="1">
            <a:gsLst>
              <a:gs pos="0">
                <a:schemeClr val="accent3">
                  <a:lumMod val="110000"/>
                  <a:satMod val="105000"/>
                  <a:tint val="67000"/>
                  <a:alpha val="0"/>
                </a:schemeClr>
              </a:gs>
              <a:gs pos="50000">
                <a:schemeClr val="accent3">
                  <a:lumMod val="105000"/>
                  <a:satMod val="103000"/>
                  <a:tint val="73000"/>
                </a:schemeClr>
              </a:gs>
              <a:gs pos="100000">
                <a:schemeClr val="bg1">
                  <a:lumMod val="50000"/>
                </a:schemeClr>
              </a:gs>
            </a:gsLst>
            <a:lin ang="0" scaled="1"/>
            <a:tileRect/>
          </a:gra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9" name="Rectangle 18">
            <a:extLst>
              <a:ext uri="{FF2B5EF4-FFF2-40B4-BE49-F238E27FC236}">
                <a16:creationId xmlns:a16="http://schemas.microsoft.com/office/drawing/2014/main" id="{FC9A7A81-F4DF-4CBA-9B47-D0F5398B6849}"/>
              </a:ext>
            </a:extLst>
          </p:cNvPr>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079171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46304"/>
            <a:ext cx="10972800" cy="617612"/>
          </a:xfrm>
          <a:prstGeom prst="rect">
            <a:avLst/>
          </a:prstGeom>
        </p:spPr>
        <p:txBody>
          <a:bodyPr vert="horz" lIns="91440" tIns="45720" rIns="91440" bIns="45720" rtlCol="0" anchor="ctr">
            <a:no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555181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hdr="0" ftr="0" dt="0"/>
  <p:txStyles>
    <p:titleStyle>
      <a:lvl1pPr algn="r" defTabSz="914400" rtl="0" eaLnBrk="1" latinLnBrk="0" hangingPunct="1">
        <a:spcBef>
          <a:spcPct val="0"/>
        </a:spcBef>
        <a:buNone/>
        <a:defRPr lang="en-US" sz="32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0336" y="1192842"/>
            <a:ext cx="5257800" cy="2810999"/>
          </a:xfrm>
        </p:spPr>
        <p:txBody>
          <a:bodyPr/>
          <a:lstStyle/>
          <a:p>
            <a:pPr algn="ctr"/>
            <a:r>
              <a:rPr lang="en-ZA" sz="4000" dirty="0" smtClean="0">
                <a:solidFill>
                  <a:schemeClr val="tx2"/>
                </a:solidFill>
                <a:latin typeface="Arial" panose="020B0604020202020204" pitchFamily="34" charset="0"/>
                <a:cs typeface="Arial" panose="020B0604020202020204" pitchFamily="34" charset="0"/>
              </a:rPr>
              <a:t>ELECTORAL COMMISSION</a:t>
            </a:r>
            <a:r>
              <a:rPr lang="en-ZA" b="1" dirty="0" smtClean="0">
                <a:solidFill>
                  <a:schemeClr val="tx2"/>
                </a:solidFill>
                <a:latin typeface="Arial" panose="020B0604020202020204" pitchFamily="34" charset="0"/>
                <a:cs typeface="Arial" panose="020B0604020202020204" pitchFamily="34" charset="0"/>
              </a:rPr>
              <a:t/>
            </a:r>
            <a:br>
              <a:rPr lang="en-ZA" b="1" dirty="0" smtClean="0">
                <a:solidFill>
                  <a:schemeClr val="tx2"/>
                </a:solidFill>
                <a:latin typeface="Arial" panose="020B0604020202020204" pitchFamily="34" charset="0"/>
                <a:cs typeface="Arial" panose="020B0604020202020204" pitchFamily="34" charset="0"/>
              </a:rPr>
            </a:br>
            <a:r>
              <a:rPr lang="en-ZA" b="1" dirty="0" smtClean="0">
                <a:solidFill>
                  <a:schemeClr val="accent1">
                    <a:lumMod val="75000"/>
                  </a:schemeClr>
                </a:solidFill>
                <a:latin typeface="Arial" panose="020B0604020202020204" pitchFamily="34" charset="0"/>
                <a:cs typeface="Arial" panose="020B0604020202020204" pitchFamily="34" charset="0"/>
              </a:rPr>
              <a:t> ANNUAL </a:t>
            </a:r>
            <a:r>
              <a:rPr lang="en-ZA" b="1" dirty="0">
                <a:solidFill>
                  <a:schemeClr val="accent1">
                    <a:lumMod val="75000"/>
                  </a:schemeClr>
                </a:solidFill>
                <a:latin typeface="Arial" panose="020B0604020202020204" pitchFamily="34" charset="0"/>
                <a:cs typeface="Arial" panose="020B0604020202020204" pitchFamily="34" charset="0"/>
              </a:rPr>
              <a:t>REPORT</a:t>
            </a:r>
            <a:br>
              <a:rPr lang="en-ZA" b="1" dirty="0">
                <a:solidFill>
                  <a:schemeClr val="accent1">
                    <a:lumMod val="75000"/>
                  </a:schemeClr>
                </a:solidFill>
                <a:latin typeface="Arial" panose="020B0604020202020204" pitchFamily="34" charset="0"/>
                <a:cs typeface="Arial" panose="020B0604020202020204" pitchFamily="34" charset="0"/>
              </a:rPr>
            </a:br>
            <a:r>
              <a:rPr lang="en-ZA" dirty="0">
                <a:solidFill>
                  <a:srgbClr val="002060"/>
                </a:solidFill>
                <a:latin typeface="Arial" panose="020B0604020202020204" pitchFamily="34" charset="0"/>
                <a:cs typeface="Arial" panose="020B0604020202020204" pitchFamily="34" charset="0"/>
              </a:rPr>
              <a:t>2022 </a:t>
            </a:r>
          </a:p>
        </p:txBody>
      </p:sp>
      <p:sp>
        <p:nvSpPr>
          <p:cNvPr id="7" name="Slide Number Placeholder 6"/>
          <p:cNvSpPr>
            <a:spLocks noGrp="1"/>
          </p:cNvSpPr>
          <p:nvPr>
            <p:ph type="sldNum" sz="quarter" idx="12"/>
          </p:nvPr>
        </p:nvSpPr>
        <p:spPr/>
        <p:txBody>
          <a:bodyPr/>
          <a:lstStyle/>
          <a:p>
            <a:fld id="{479806BE-9C38-4AC3-86C2-06ED65E5F781}" type="slidenum">
              <a:rPr lang="en-ZA" smtClean="0"/>
              <a:t>1</a:t>
            </a:fld>
            <a:endParaRPr lang="en-ZA"/>
          </a:p>
        </p:txBody>
      </p:sp>
      <p:pic>
        <p:nvPicPr>
          <p:cNvPr id="4" name="Picture 3"/>
          <p:cNvPicPr>
            <a:picLocks noChangeAspect="1"/>
          </p:cNvPicPr>
          <p:nvPr/>
        </p:nvPicPr>
        <p:blipFill rotWithShape="1">
          <a:blip r:embed="rId2"/>
          <a:srcRect b="25199"/>
          <a:stretch/>
        </p:blipFill>
        <p:spPr>
          <a:xfrm>
            <a:off x="5899370" y="34193"/>
            <a:ext cx="6292630" cy="6823807"/>
          </a:xfrm>
          <a:prstGeom prst="rect">
            <a:avLst/>
          </a:prstGeom>
        </p:spPr>
      </p:pic>
      <p:pic>
        <p:nvPicPr>
          <p:cNvPr id="8" name="Picture 7"/>
          <p:cNvPicPr>
            <a:picLocks noChangeAspect="1"/>
          </p:cNvPicPr>
          <p:nvPr/>
        </p:nvPicPr>
        <p:blipFill>
          <a:blip r:embed="rId3"/>
          <a:stretch>
            <a:fillRect/>
          </a:stretch>
        </p:blipFill>
        <p:spPr>
          <a:xfrm>
            <a:off x="2309148" y="4104843"/>
            <a:ext cx="1835055" cy="1681631"/>
          </a:xfrm>
          <a:prstGeom prst="rect">
            <a:avLst/>
          </a:prstGeom>
        </p:spPr>
      </p:pic>
    </p:spTree>
    <p:extLst>
      <p:ext uri="{BB962C8B-B14F-4D97-AF65-F5344CB8AC3E}">
        <p14:creationId xmlns:p14="http://schemas.microsoft.com/office/powerpoint/2010/main" val="145561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9806BE-9C38-4AC3-86C2-06ED65E5F781}" type="slidenum">
              <a:rPr lang="en-ZA" smtClean="0"/>
              <a:t>10</a:t>
            </a:fld>
            <a:endParaRPr lang="en-ZA"/>
          </a:p>
        </p:txBody>
      </p:sp>
      <p:sp>
        <p:nvSpPr>
          <p:cNvPr id="7" name="Title 6"/>
          <p:cNvSpPr>
            <a:spLocks noGrp="1"/>
          </p:cNvSpPr>
          <p:nvPr>
            <p:ph type="title" idx="4294967295"/>
          </p:nvPr>
        </p:nvSpPr>
        <p:spPr>
          <a:xfrm>
            <a:off x="0" y="1"/>
            <a:ext cx="10515600" cy="1325563"/>
          </a:xfrm>
        </p:spPr>
        <p:txBody>
          <a:bodyPr>
            <a:normAutofit/>
          </a:bodyPr>
          <a:lstStyle/>
          <a:p>
            <a:r>
              <a:rPr lang="en-ZA" b="1" dirty="0" smtClean="0">
                <a:solidFill>
                  <a:schemeClr val="accent1">
                    <a:lumMod val="75000"/>
                  </a:schemeClr>
                </a:solidFill>
                <a:latin typeface="Arial" panose="020B0604020202020204" pitchFamily="34" charset="0"/>
                <a:cs typeface="Arial" panose="020B0604020202020204" pitchFamily="34" charset="0"/>
              </a:rPr>
              <a:t>Strategic Outcome-oriented Goals</a:t>
            </a:r>
            <a:endParaRPr lang="en-ZA" b="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59928492"/>
              </p:ext>
            </p:extLst>
          </p:nvPr>
        </p:nvGraphicFramePr>
        <p:xfrm>
          <a:off x="105103" y="1115106"/>
          <a:ext cx="11645462" cy="5295625"/>
        </p:xfrm>
        <a:graphic>
          <a:graphicData uri="http://schemas.openxmlformats.org/drawingml/2006/table">
            <a:tbl>
              <a:tblPr firstRow="1" bandRow="1">
                <a:tableStyleId>{5C22544A-7EE6-4342-B048-85BDC9FD1C3A}</a:tableStyleId>
              </a:tblPr>
              <a:tblGrid>
                <a:gridCol w="1845918">
                  <a:extLst>
                    <a:ext uri="{9D8B030D-6E8A-4147-A177-3AD203B41FA5}">
                      <a16:colId xmlns:a16="http://schemas.microsoft.com/office/drawing/2014/main" val="1308877248"/>
                    </a:ext>
                  </a:extLst>
                </a:gridCol>
                <a:gridCol w="4649309">
                  <a:extLst>
                    <a:ext uri="{9D8B030D-6E8A-4147-A177-3AD203B41FA5}">
                      <a16:colId xmlns:a16="http://schemas.microsoft.com/office/drawing/2014/main" val="4057997970"/>
                    </a:ext>
                  </a:extLst>
                </a:gridCol>
                <a:gridCol w="1272154">
                  <a:extLst>
                    <a:ext uri="{9D8B030D-6E8A-4147-A177-3AD203B41FA5}">
                      <a16:colId xmlns:a16="http://schemas.microsoft.com/office/drawing/2014/main" val="1941086746"/>
                    </a:ext>
                  </a:extLst>
                </a:gridCol>
                <a:gridCol w="1261811">
                  <a:extLst>
                    <a:ext uri="{9D8B030D-6E8A-4147-A177-3AD203B41FA5}">
                      <a16:colId xmlns:a16="http://schemas.microsoft.com/office/drawing/2014/main" val="1114620742"/>
                    </a:ext>
                  </a:extLst>
                </a:gridCol>
                <a:gridCol w="1040346">
                  <a:extLst>
                    <a:ext uri="{9D8B030D-6E8A-4147-A177-3AD203B41FA5}">
                      <a16:colId xmlns:a16="http://schemas.microsoft.com/office/drawing/2014/main" val="2378752170"/>
                    </a:ext>
                  </a:extLst>
                </a:gridCol>
                <a:gridCol w="1575924">
                  <a:extLst>
                    <a:ext uri="{9D8B030D-6E8A-4147-A177-3AD203B41FA5}">
                      <a16:colId xmlns:a16="http://schemas.microsoft.com/office/drawing/2014/main" val="2018879204"/>
                    </a:ext>
                  </a:extLst>
                </a:gridCol>
              </a:tblGrid>
              <a:tr h="849149">
                <a:tc>
                  <a:txBody>
                    <a:bodyPr/>
                    <a:lstStyle/>
                    <a:p>
                      <a:pPr algn="just"/>
                      <a:r>
                        <a:rPr lang="en-ZA" sz="1600" b="1" dirty="0" smtClean="0">
                          <a:latin typeface="Arial" panose="020B0604020202020204" pitchFamily="34" charset="0"/>
                          <a:cs typeface="Arial" panose="020B0604020202020204" pitchFamily="34" charset="0"/>
                        </a:rPr>
                        <a:t>Division</a:t>
                      </a:r>
                      <a:endParaRPr lang="en-ZA" sz="1600" b="1"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Strategic Outcome oriented Goal</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Number</a:t>
                      </a:r>
                    </a:p>
                    <a:p>
                      <a:pPr algn="just"/>
                      <a:r>
                        <a:rPr lang="en-ZA" sz="1600" dirty="0" smtClean="0">
                          <a:latin typeface="Arial" panose="020B0604020202020204" pitchFamily="34" charset="0"/>
                          <a:cs typeface="Arial" panose="020B0604020202020204" pitchFamily="34" charset="0"/>
                        </a:rPr>
                        <a:t>of</a:t>
                      </a:r>
                    </a:p>
                    <a:p>
                      <a:pPr algn="just"/>
                      <a:r>
                        <a:rPr lang="en-ZA" sz="1600" dirty="0" smtClean="0">
                          <a:latin typeface="Arial" panose="020B0604020202020204" pitchFamily="34" charset="0"/>
                          <a:cs typeface="Arial" panose="020B0604020202020204" pitchFamily="34" charset="0"/>
                        </a:rPr>
                        <a:t>targets</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Number</a:t>
                      </a:r>
                    </a:p>
                    <a:p>
                      <a:pPr algn="just"/>
                      <a:r>
                        <a:rPr lang="en-ZA" sz="1600" dirty="0" smtClean="0">
                          <a:latin typeface="Arial" panose="020B0604020202020204" pitchFamily="34" charset="0"/>
                          <a:cs typeface="Arial" panose="020B0604020202020204" pitchFamily="34" charset="0"/>
                        </a:rPr>
                        <a:t>achieved/</a:t>
                      </a:r>
                    </a:p>
                    <a:p>
                      <a:pPr algn="just"/>
                      <a:r>
                        <a:rPr lang="en-ZA" sz="1600" dirty="0" smtClean="0">
                          <a:latin typeface="Arial" panose="020B0604020202020204" pitchFamily="34" charset="0"/>
                          <a:cs typeface="Arial" panose="020B0604020202020204" pitchFamily="34" charset="0"/>
                        </a:rPr>
                        <a:t>exceeded</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Number</a:t>
                      </a:r>
                    </a:p>
                    <a:p>
                      <a:pPr algn="just"/>
                      <a:r>
                        <a:rPr lang="en-ZA" sz="1600" dirty="0" smtClean="0">
                          <a:latin typeface="Arial" panose="020B0604020202020204" pitchFamily="34" charset="0"/>
                          <a:cs typeface="Arial" panose="020B0604020202020204" pitchFamily="34" charset="0"/>
                        </a:rPr>
                        <a:t>not</a:t>
                      </a:r>
                    </a:p>
                    <a:p>
                      <a:pPr algn="just"/>
                      <a:r>
                        <a:rPr lang="en-ZA" sz="1600" dirty="0" smtClean="0">
                          <a:latin typeface="Arial" panose="020B0604020202020204" pitchFamily="34" charset="0"/>
                          <a:cs typeface="Arial" panose="020B0604020202020204" pitchFamily="34" charset="0"/>
                        </a:rPr>
                        <a:t>achieved</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a:t>
                      </a:r>
                    </a:p>
                    <a:p>
                      <a:pPr algn="just"/>
                      <a:r>
                        <a:rPr lang="en-ZA" sz="1600" dirty="0" smtClean="0">
                          <a:latin typeface="Arial" panose="020B0604020202020204" pitchFamily="34" charset="0"/>
                          <a:cs typeface="Arial" panose="020B0604020202020204" pitchFamily="34" charset="0"/>
                        </a:rPr>
                        <a:t>achievement</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7322128"/>
                  </a:ext>
                </a:extLst>
              </a:tr>
              <a:tr h="1103893">
                <a:tc>
                  <a:txBody>
                    <a:bodyPr/>
                    <a:lstStyle/>
                    <a:p>
                      <a:pPr algn="just"/>
                      <a:r>
                        <a:rPr lang="en-ZA" sz="1600" b="1" dirty="0" smtClean="0">
                          <a:latin typeface="Arial" panose="020B0604020202020204" pitchFamily="34" charset="0"/>
                          <a:cs typeface="Arial" panose="020B0604020202020204" pitchFamily="34" charset="0"/>
                        </a:rPr>
                        <a:t>Programme 1:</a:t>
                      </a:r>
                    </a:p>
                    <a:p>
                      <a:pPr algn="just"/>
                      <a:r>
                        <a:rPr lang="en-ZA" sz="1600" b="1" dirty="0" smtClean="0">
                          <a:latin typeface="Arial" panose="020B0604020202020204" pitchFamily="34" charset="0"/>
                          <a:cs typeface="Arial" panose="020B0604020202020204" pitchFamily="34" charset="0"/>
                        </a:rPr>
                        <a:t>Administration</a:t>
                      </a:r>
                      <a:endParaRPr lang="en-ZA" sz="1600" b="1" dirty="0">
                        <a:latin typeface="Arial" panose="020B0604020202020204" pitchFamily="34" charset="0"/>
                        <a:cs typeface="Arial" panose="020B0604020202020204" pitchFamily="34" charset="0"/>
                      </a:endParaRPr>
                    </a:p>
                  </a:txBody>
                  <a:tcPr/>
                </a:tc>
                <a:tc>
                  <a:txBody>
                    <a:bodyPr/>
                    <a:lstStyle/>
                    <a:p>
                      <a:pPr algn="just"/>
                      <a:r>
                        <a:rPr lang="en-US" sz="1600" b="1" dirty="0" smtClean="0">
                          <a:latin typeface="Arial" panose="020B0604020202020204" pitchFamily="34" charset="0"/>
                          <a:cs typeface="Arial" panose="020B0604020202020204" pitchFamily="34" charset="0"/>
                        </a:rPr>
                        <a:t>Goal</a:t>
                      </a:r>
                      <a:r>
                        <a:rPr lang="en-US" sz="1600" b="1" baseline="0" dirty="0" smtClean="0">
                          <a:latin typeface="Arial" panose="020B0604020202020204" pitchFamily="34" charset="0"/>
                          <a:cs typeface="Arial" panose="020B0604020202020204" pitchFamily="34" charset="0"/>
                        </a:rPr>
                        <a:t> 1: </a:t>
                      </a:r>
                      <a:r>
                        <a:rPr lang="en-US" sz="1600" dirty="0" smtClean="0">
                          <a:latin typeface="Arial" panose="020B0604020202020204" pitchFamily="34" charset="0"/>
                          <a:cs typeface="Arial" panose="020B0604020202020204" pitchFamily="34" charset="0"/>
                        </a:rPr>
                        <a:t>Strengthening governance,</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institutional</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excellence, professionalism and enabling</a:t>
                      </a:r>
                    </a:p>
                    <a:p>
                      <a:pPr algn="just"/>
                      <a:r>
                        <a:rPr lang="en-US" sz="1600" dirty="0" smtClean="0">
                          <a:latin typeface="Arial" panose="020B0604020202020204" pitchFamily="34" charset="0"/>
                          <a:cs typeface="Arial" panose="020B0604020202020204" pitchFamily="34" charset="0"/>
                        </a:rPr>
                        <a:t>business processes at all levels</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of the organisation</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4</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1</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75%</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6952133"/>
                  </a:ext>
                </a:extLst>
              </a:tr>
              <a:tr h="1103893">
                <a:tc>
                  <a:txBody>
                    <a:bodyPr/>
                    <a:lstStyle/>
                    <a:p>
                      <a:pPr algn="just"/>
                      <a:r>
                        <a:rPr lang="en-ZA" sz="1600" b="1" dirty="0" smtClean="0">
                          <a:latin typeface="Arial" panose="020B0604020202020204" pitchFamily="34" charset="0"/>
                          <a:cs typeface="Arial" panose="020B0604020202020204" pitchFamily="34" charset="0"/>
                        </a:rPr>
                        <a:t>Programme 2:</a:t>
                      </a:r>
                    </a:p>
                    <a:p>
                      <a:pPr algn="just"/>
                      <a:r>
                        <a:rPr lang="en-ZA" sz="1600" b="1" dirty="0" smtClean="0">
                          <a:latin typeface="Arial" panose="020B0604020202020204" pitchFamily="34" charset="0"/>
                          <a:cs typeface="Arial" panose="020B0604020202020204" pitchFamily="34" charset="0"/>
                        </a:rPr>
                        <a:t>Electoral</a:t>
                      </a:r>
                    </a:p>
                    <a:p>
                      <a:pPr algn="just"/>
                      <a:r>
                        <a:rPr lang="en-ZA" sz="1600" b="1" dirty="0" smtClean="0">
                          <a:latin typeface="Arial" panose="020B0604020202020204" pitchFamily="34" charset="0"/>
                          <a:cs typeface="Arial" panose="020B0604020202020204" pitchFamily="34" charset="0"/>
                        </a:rPr>
                        <a:t>Operations</a:t>
                      </a:r>
                      <a:endParaRPr lang="en-ZA" sz="1600" b="1" dirty="0">
                        <a:latin typeface="Arial" panose="020B0604020202020204" pitchFamily="34" charset="0"/>
                        <a:cs typeface="Arial" panose="020B0604020202020204" pitchFamily="34" charset="0"/>
                      </a:endParaRPr>
                    </a:p>
                  </a:txBody>
                  <a:tcPr/>
                </a:tc>
                <a:tc>
                  <a:txBody>
                    <a:bodyPr/>
                    <a:lstStyle/>
                    <a:p>
                      <a:pPr algn="just"/>
                      <a:r>
                        <a:rPr lang="en-US" sz="1600" b="1" dirty="0" smtClean="0">
                          <a:latin typeface="Arial" panose="020B0604020202020204" pitchFamily="34" charset="0"/>
                          <a:cs typeface="Arial" panose="020B0604020202020204" pitchFamily="34" charset="0"/>
                        </a:rPr>
                        <a:t>Goal</a:t>
                      </a:r>
                      <a:r>
                        <a:rPr lang="en-US" sz="1600" b="1" baseline="0" dirty="0" smtClean="0">
                          <a:latin typeface="Arial" panose="020B0604020202020204" pitchFamily="34" charset="0"/>
                          <a:cs typeface="Arial" panose="020B0604020202020204" pitchFamily="34" charset="0"/>
                        </a:rPr>
                        <a:t> 2: </a:t>
                      </a:r>
                      <a:r>
                        <a:rPr lang="en-US" sz="1600" dirty="0" smtClean="0">
                          <a:latin typeface="Arial" panose="020B0604020202020204" pitchFamily="34" charset="0"/>
                          <a:cs typeface="Arial" panose="020B0604020202020204" pitchFamily="34" charset="0"/>
                        </a:rPr>
                        <a:t>Achieving pre-eminence in the</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area of managing elections</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 referenda, including the</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strengthening of a cooperative</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relationship with political parties</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0</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3810654"/>
                  </a:ext>
                </a:extLst>
              </a:tr>
              <a:tr h="594404">
                <a:tc>
                  <a:txBody>
                    <a:bodyPr/>
                    <a:lstStyle/>
                    <a:p>
                      <a:pPr algn="just"/>
                      <a:r>
                        <a:rPr lang="en-ZA" sz="1600" b="1" dirty="0" smtClean="0">
                          <a:latin typeface="Arial" panose="020B0604020202020204" pitchFamily="34" charset="0"/>
                          <a:cs typeface="Arial" panose="020B0604020202020204" pitchFamily="34" charset="0"/>
                        </a:rPr>
                        <a:t>Programme 3:</a:t>
                      </a:r>
                    </a:p>
                    <a:p>
                      <a:pPr algn="just"/>
                      <a:r>
                        <a:rPr lang="en-ZA" sz="1600" b="1" dirty="0" smtClean="0">
                          <a:latin typeface="Arial" panose="020B0604020202020204" pitchFamily="34" charset="0"/>
                          <a:cs typeface="Arial" panose="020B0604020202020204" pitchFamily="34" charset="0"/>
                        </a:rPr>
                        <a:t>Outreach</a:t>
                      </a:r>
                      <a:endParaRPr lang="en-ZA" sz="1600" b="1" dirty="0">
                        <a:latin typeface="Arial" panose="020B0604020202020204" pitchFamily="34" charset="0"/>
                        <a:cs typeface="Arial" panose="020B0604020202020204" pitchFamily="34" charset="0"/>
                      </a:endParaRPr>
                    </a:p>
                  </a:txBody>
                  <a:tcPr/>
                </a:tc>
                <a:tc>
                  <a:txBody>
                    <a:bodyPr/>
                    <a:lstStyle/>
                    <a:p>
                      <a:pPr algn="just"/>
                      <a:r>
                        <a:rPr lang="en-US" sz="1600" b="1" dirty="0" smtClean="0">
                          <a:latin typeface="Arial" panose="020B0604020202020204" pitchFamily="34" charset="0"/>
                          <a:cs typeface="Arial" panose="020B0604020202020204" pitchFamily="34" charset="0"/>
                        </a:rPr>
                        <a:t>Goal</a:t>
                      </a:r>
                      <a:r>
                        <a:rPr lang="en-US" sz="1600" b="1" baseline="0" dirty="0" smtClean="0">
                          <a:latin typeface="Arial" panose="020B0604020202020204" pitchFamily="34" charset="0"/>
                          <a:cs typeface="Arial" panose="020B0604020202020204" pitchFamily="34" charset="0"/>
                        </a:rPr>
                        <a:t> 3: </a:t>
                      </a:r>
                      <a:r>
                        <a:rPr lang="en-ZA" sz="1600" dirty="0" smtClean="0">
                          <a:latin typeface="Arial" panose="020B0604020202020204" pitchFamily="34" charset="0"/>
                          <a:cs typeface="Arial" panose="020B0604020202020204" pitchFamily="34" charset="0"/>
                        </a:rPr>
                        <a:t>Strengthening electoral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democracy</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5</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5</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0</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100%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1608929"/>
                  </a:ext>
                </a:extLst>
              </a:tr>
              <a:tr h="849149">
                <a:tc>
                  <a:txBody>
                    <a:bodyPr/>
                    <a:lstStyle/>
                    <a:p>
                      <a:pPr algn="just"/>
                      <a:r>
                        <a:rPr lang="en-ZA" sz="1600" b="1" dirty="0" smtClean="0">
                          <a:latin typeface="Arial" panose="020B0604020202020204" pitchFamily="34" charset="0"/>
                          <a:cs typeface="Arial" panose="020B0604020202020204" pitchFamily="34" charset="0"/>
                        </a:rPr>
                        <a:t>Programme 4:</a:t>
                      </a:r>
                    </a:p>
                    <a:p>
                      <a:pPr algn="just"/>
                      <a:r>
                        <a:rPr lang="en-ZA" sz="1600" b="1" dirty="0" smtClean="0">
                          <a:latin typeface="Arial" panose="020B0604020202020204" pitchFamily="34" charset="0"/>
                          <a:cs typeface="Arial" panose="020B0604020202020204" pitchFamily="34" charset="0"/>
                        </a:rPr>
                        <a:t>Party Funding</a:t>
                      </a:r>
                      <a:endParaRPr lang="en-ZA" sz="1600" b="1" dirty="0">
                        <a:latin typeface="Arial" panose="020B0604020202020204" pitchFamily="34" charset="0"/>
                        <a:cs typeface="Arial" panose="020B0604020202020204" pitchFamily="34" charset="0"/>
                      </a:endParaRPr>
                    </a:p>
                  </a:txBody>
                  <a:tcPr/>
                </a:tc>
                <a:tc>
                  <a:txBody>
                    <a:bodyPr/>
                    <a:lstStyle/>
                    <a:p>
                      <a:pPr algn="just"/>
                      <a:r>
                        <a:rPr lang="en-US" sz="1600" b="1" dirty="0" smtClean="0">
                          <a:latin typeface="Arial" panose="020B0604020202020204" pitchFamily="34" charset="0"/>
                          <a:cs typeface="Arial" panose="020B0604020202020204" pitchFamily="34" charset="0"/>
                        </a:rPr>
                        <a:t>Goal 4: </a:t>
                      </a:r>
                      <a:r>
                        <a:rPr lang="en-US" sz="1600" dirty="0" smtClean="0">
                          <a:latin typeface="Arial" panose="020B0604020202020204" pitchFamily="34" charset="0"/>
                          <a:cs typeface="Arial" panose="020B0604020202020204" pitchFamily="34" charset="0"/>
                        </a:rPr>
                        <a:t>Contributed to the</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enhancement of transparency</a:t>
                      </a:r>
                    </a:p>
                    <a:p>
                      <a:pPr algn="just"/>
                      <a:r>
                        <a:rPr lang="en-US" sz="1600" dirty="0" smtClean="0">
                          <a:latin typeface="Arial" panose="020B0604020202020204" pitchFamily="34" charset="0"/>
                          <a:cs typeface="Arial" panose="020B0604020202020204" pitchFamily="34" charset="0"/>
                        </a:rPr>
                        <a:t>in elections and party funding</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0</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100%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177016"/>
                  </a:ext>
                </a:extLst>
              </a:tr>
              <a:tr h="577486">
                <a:tc>
                  <a:txBody>
                    <a:bodyPr/>
                    <a:lstStyle/>
                    <a:p>
                      <a:pPr algn="just"/>
                      <a:r>
                        <a:rPr lang="en-ZA" sz="1600" b="1" dirty="0" smtClean="0">
                          <a:latin typeface="Arial" panose="020B0604020202020204" pitchFamily="34" charset="0"/>
                          <a:cs typeface="Arial" panose="020B0604020202020204" pitchFamily="34" charset="0"/>
                        </a:rPr>
                        <a:t>Total</a:t>
                      </a:r>
                      <a:endParaRPr lang="en-ZA" sz="1600" b="1" dirty="0">
                        <a:latin typeface="Arial" panose="020B0604020202020204" pitchFamily="34" charset="0"/>
                        <a:cs typeface="Arial" panose="020B0604020202020204" pitchFamily="34" charset="0"/>
                      </a:endParaRPr>
                    </a:p>
                  </a:txBody>
                  <a:tcPr/>
                </a:tc>
                <a:tc>
                  <a:txBody>
                    <a:bodyPr/>
                    <a:lstStyle/>
                    <a:p>
                      <a:pPr algn="just"/>
                      <a:endParaRPr lang="en-ZA" sz="1600" b="1" dirty="0">
                        <a:latin typeface="Arial" panose="020B0604020202020204" pitchFamily="34" charset="0"/>
                        <a:cs typeface="Arial" panose="020B0604020202020204" pitchFamily="34" charset="0"/>
                      </a:endParaRPr>
                    </a:p>
                  </a:txBody>
                  <a:tcPr/>
                </a:tc>
                <a:tc>
                  <a:txBody>
                    <a:bodyPr/>
                    <a:lstStyle/>
                    <a:p>
                      <a:pPr algn="just"/>
                      <a:r>
                        <a:rPr lang="en-ZA" sz="1600" b="1" dirty="0" smtClean="0">
                          <a:latin typeface="Arial" panose="020B0604020202020204" pitchFamily="34" charset="0"/>
                          <a:cs typeface="Arial" panose="020B0604020202020204" pitchFamily="34" charset="0"/>
                        </a:rPr>
                        <a:t>13</a:t>
                      </a:r>
                      <a:endParaRPr lang="en-ZA" sz="1600" b="1" dirty="0">
                        <a:latin typeface="Arial" panose="020B0604020202020204" pitchFamily="34" charset="0"/>
                        <a:cs typeface="Arial" panose="020B0604020202020204" pitchFamily="34" charset="0"/>
                      </a:endParaRPr>
                    </a:p>
                  </a:txBody>
                  <a:tcPr/>
                </a:tc>
                <a:tc>
                  <a:txBody>
                    <a:bodyPr/>
                    <a:lstStyle/>
                    <a:p>
                      <a:pPr algn="just"/>
                      <a:r>
                        <a:rPr lang="en-ZA" sz="1600" b="1" dirty="0" smtClean="0">
                          <a:latin typeface="Arial" panose="020B0604020202020204" pitchFamily="34" charset="0"/>
                          <a:cs typeface="Arial" panose="020B0604020202020204" pitchFamily="34" charset="0"/>
                        </a:rPr>
                        <a:t>10</a:t>
                      </a:r>
                      <a:endParaRPr lang="en-ZA" sz="1600" b="1" dirty="0">
                        <a:latin typeface="Arial" panose="020B0604020202020204" pitchFamily="34" charset="0"/>
                        <a:cs typeface="Arial" panose="020B0604020202020204" pitchFamily="34" charset="0"/>
                      </a:endParaRPr>
                    </a:p>
                  </a:txBody>
                  <a:tcPr/>
                </a:tc>
                <a:tc>
                  <a:txBody>
                    <a:bodyPr/>
                    <a:lstStyle/>
                    <a:p>
                      <a:pPr algn="just"/>
                      <a:r>
                        <a:rPr lang="en-ZA" sz="1600" b="1" dirty="0" smtClean="0">
                          <a:latin typeface="Arial" panose="020B0604020202020204" pitchFamily="34" charset="0"/>
                          <a:cs typeface="Arial" panose="020B0604020202020204" pitchFamily="34" charset="0"/>
                        </a:rPr>
                        <a:t>3</a:t>
                      </a:r>
                      <a:endParaRPr lang="en-ZA" sz="1600" b="1" dirty="0">
                        <a:latin typeface="Arial" panose="020B0604020202020204" pitchFamily="34" charset="0"/>
                        <a:cs typeface="Arial" panose="020B0604020202020204" pitchFamily="34" charset="0"/>
                      </a:endParaRPr>
                    </a:p>
                  </a:txBody>
                  <a:tcPr/>
                </a:tc>
                <a:tc>
                  <a:txBody>
                    <a:bodyPr/>
                    <a:lstStyle/>
                    <a:p>
                      <a:pPr algn="just"/>
                      <a:r>
                        <a:rPr lang="en-ZA" sz="1600" b="1" dirty="0" smtClean="0">
                          <a:latin typeface="Arial" panose="020B0604020202020204" pitchFamily="34" charset="0"/>
                          <a:cs typeface="Arial" panose="020B0604020202020204" pitchFamily="34" charset="0"/>
                        </a:rPr>
                        <a:t>77%</a:t>
                      </a:r>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9777701"/>
                  </a:ext>
                </a:extLst>
              </a:tr>
            </a:tbl>
          </a:graphicData>
        </a:graphic>
      </p:graphicFrame>
      <p:pic>
        <p:nvPicPr>
          <p:cNvPr id="9" name="Picture 8"/>
          <p:cNvPicPr>
            <a:picLocks noChangeAspect="1"/>
          </p:cNvPicPr>
          <p:nvPr/>
        </p:nvPicPr>
        <p:blipFill rotWithShape="1">
          <a:blip r:embed="rId2"/>
          <a:srcRect r="2905"/>
          <a:stretch/>
        </p:blipFill>
        <p:spPr>
          <a:xfrm>
            <a:off x="11088414" y="1"/>
            <a:ext cx="1103586" cy="1074933"/>
          </a:xfrm>
          <a:prstGeom prst="rect">
            <a:avLst/>
          </a:prstGeom>
        </p:spPr>
      </p:pic>
    </p:spTree>
    <p:extLst>
      <p:ext uri="{BB962C8B-B14F-4D97-AF65-F5344CB8AC3E}">
        <p14:creationId xmlns:p14="http://schemas.microsoft.com/office/powerpoint/2010/main" val="79224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sldNum" idx="12"/>
          </p:nvPr>
        </p:nvSpPr>
        <p:spPr>
          <a:prstGeom prst="rect">
            <a:avLst/>
          </a:prstGeom>
        </p:spPr>
        <p:txBody>
          <a:bodyPr spcFirstLastPara="1" wrap="square" lIns="121900" tIns="121900" rIns="121900" bIns="121900" anchor="ctr" anchorCtr="0">
            <a:noAutofit/>
          </a:bodyPr>
          <a:lstStyle/>
          <a:p>
            <a:fld id="{00000000-1234-1234-1234-123412341234}" type="slidenum">
              <a:rPr lang="en"/>
              <a:pPr/>
              <a:t>11</a:t>
            </a:fld>
            <a:endParaRPr/>
          </a:p>
        </p:txBody>
      </p:sp>
      <p:sp>
        <p:nvSpPr>
          <p:cNvPr id="196" name="Google Shape;196;p24"/>
          <p:cNvSpPr/>
          <p:nvPr/>
        </p:nvSpPr>
        <p:spPr>
          <a:xfrm>
            <a:off x="5696607" y="4327112"/>
            <a:ext cx="5707117" cy="2066617"/>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121900" tIns="121900" rIns="121900" bIns="121900" anchor="ctr" anchorCtr="0">
            <a:noAutofit/>
          </a:bodyPr>
          <a:lstStyle/>
          <a:p>
            <a:pPr lvl="0">
              <a:buClr>
                <a:schemeClr val="dk1"/>
              </a:buClr>
              <a:buSzPts val="1100"/>
            </a:pPr>
            <a:endParaRPr lang="en-ZA" sz="2933" b="1" dirty="0" smtClean="0">
              <a:latin typeface="Arial" panose="020B0604020202020204" pitchFamily="34" charset="0"/>
              <a:ea typeface="Barlow"/>
              <a:cs typeface="Arial" panose="020B0604020202020204" pitchFamily="34" charset="0"/>
              <a:sym typeface="Barlow"/>
            </a:endParaRPr>
          </a:p>
          <a:p>
            <a:pPr lvl="0">
              <a:buClr>
                <a:schemeClr val="dk1"/>
              </a:buClr>
              <a:buSzPts val="1100"/>
            </a:pPr>
            <a:endParaRPr lang="en-ZA" sz="2933" b="1" dirty="0">
              <a:latin typeface="Arial" panose="020B0604020202020204" pitchFamily="34" charset="0"/>
              <a:ea typeface="Barlow"/>
              <a:cs typeface="Arial" panose="020B0604020202020204" pitchFamily="34" charset="0"/>
              <a:sym typeface="Barlow"/>
            </a:endParaRPr>
          </a:p>
          <a:p>
            <a:pPr lvl="0">
              <a:buClr>
                <a:schemeClr val="dk1"/>
              </a:buClr>
              <a:buSzPts val="1100"/>
            </a:pPr>
            <a:endParaRPr lang="en-ZA" sz="2000" b="1" dirty="0" smtClean="0">
              <a:latin typeface="Arial" panose="020B0604020202020204" pitchFamily="34" charset="0"/>
              <a:ea typeface="Barlow"/>
              <a:cs typeface="Arial" panose="020B0604020202020204" pitchFamily="34" charset="0"/>
              <a:sym typeface="Barlow"/>
            </a:endParaRPr>
          </a:p>
          <a:p>
            <a:pPr lvl="0">
              <a:buClr>
                <a:schemeClr val="dk1"/>
              </a:buClr>
              <a:buSzPts val="1100"/>
            </a:pPr>
            <a:r>
              <a:rPr lang="en-ZA" sz="2000" b="1" dirty="0" smtClean="0">
                <a:latin typeface="Arial" panose="020B0604020202020204" pitchFamily="34" charset="0"/>
                <a:ea typeface="Barlow"/>
                <a:cs typeface="Arial" panose="020B0604020202020204" pitchFamily="34" charset="0"/>
                <a:sym typeface="Barlow"/>
              </a:rPr>
              <a:t>OUTCOME </a:t>
            </a:r>
            <a:r>
              <a:rPr lang="en-ZA" sz="2000" b="1" dirty="0">
                <a:latin typeface="Arial" panose="020B0604020202020204" pitchFamily="34" charset="0"/>
                <a:ea typeface="Barlow"/>
                <a:cs typeface="Arial" panose="020B0604020202020204" pitchFamily="34" charset="0"/>
                <a:sym typeface="Barlow"/>
              </a:rPr>
              <a:t>:</a:t>
            </a:r>
          </a:p>
          <a:p>
            <a:pPr lvl="0">
              <a:buClr>
                <a:schemeClr val="dk1"/>
              </a:buClr>
              <a:buSzPts val="1100"/>
            </a:pPr>
            <a:r>
              <a:rPr lang="en-ZA" sz="2000" dirty="0">
                <a:latin typeface="Arial" panose="020B0604020202020204" pitchFamily="34" charset="0"/>
                <a:ea typeface="Barlow"/>
                <a:cs typeface="Arial" panose="020B0604020202020204" pitchFamily="34" charset="0"/>
                <a:sym typeface="Barlow"/>
              </a:rPr>
              <a:t>Strengthened institutional effectiveness</a:t>
            </a:r>
          </a:p>
          <a:p>
            <a:pPr>
              <a:buClr>
                <a:schemeClr val="dk1"/>
              </a:buClr>
              <a:buSzPts val="1100"/>
            </a:pPr>
            <a:endParaRPr lang="en-ZA" sz="2000" b="1" dirty="0">
              <a:latin typeface="Arial" panose="020B0604020202020204" pitchFamily="34" charset="0"/>
              <a:ea typeface="Barlow"/>
              <a:cs typeface="Arial" panose="020B0604020202020204" pitchFamily="34" charset="0"/>
              <a:sym typeface="Barlow"/>
            </a:endParaRPr>
          </a:p>
          <a:p>
            <a:pPr>
              <a:buClr>
                <a:schemeClr val="dk1"/>
              </a:buClr>
              <a:buSzPts val="1100"/>
            </a:pPr>
            <a:r>
              <a:rPr lang="en-ZA" sz="2000" dirty="0" smtClean="0">
                <a:latin typeface="Arial" panose="020B0604020202020204" pitchFamily="34" charset="0"/>
                <a:ea typeface="Barlow"/>
                <a:cs typeface="Arial" panose="020B0604020202020204" pitchFamily="34" charset="0"/>
                <a:sym typeface="Barlow"/>
              </a:rPr>
              <a:t>Total targets: 4</a:t>
            </a:r>
          </a:p>
          <a:p>
            <a:pPr>
              <a:buClr>
                <a:schemeClr val="dk1"/>
              </a:buClr>
              <a:buSzPts val="1100"/>
            </a:pPr>
            <a:r>
              <a:rPr lang="en-ZA" sz="2000" dirty="0" smtClean="0">
                <a:latin typeface="Arial" panose="020B0604020202020204" pitchFamily="34" charset="0"/>
                <a:ea typeface="Barlow"/>
                <a:cs typeface="Arial" panose="020B0604020202020204" pitchFamily="34" charset="0"/>
                <a:sym typeface="Barlow"/>
              </a:rPr>
              <a:t>Targets achieved: 3 </a:t>
            </a:r>
          </a:p>
          <a:p>
            <a:pPr>
              <a:buClr>
                <a:schemeClr val="dk1"/>
              </a:buClr>
              <a:buSzPts val="1100"/>
            </a:pPr>
            <a:r>
              <a:rPr lang="en-ZA" sz="2000" dirty="0" smtClean="0">
                <a:latin typeface="Arial" panose="020B0604020202020204" pitchFamily="34" charset="0"/>
                <a:ea typeface="Barlow"/>
                <a:cs typeface="Arial" panose="020B0604020202020204" pitchFamily="34" charset="0"/>
                <a:sym typeface="Barlow"/>
              </a:rPr>
              <a:t>% of achievement: 75% </a:t>
            </a:r>
          </a:p>
          <a:p>
            <a:pPr>
              <a:buClr>
                <a:schemeClr val="dk1"/>
              </a:buClr>
              <a:buSzPts val="1100"/>
            </a:pPr>
            <a:endParaRPr lang="en-ZA" sz="2933" b="1" dirty="0" smtClean="0">
              <a:latin typeface="Arial" panose="020B0604020202020204" pitchFamily="34" charset="0"/>
              <a:ea typeface="Barlow"/>
              <a:cs typeface="Arial" panose="020B0604020202020204" pitchFamily="34" charset="0"/>
              <a:sym typeface="Barlow"/>
            </a:endParaRPr>
          </a:p>
          <a:p>
            <a:pPr>
              <a:buClr>
                <a:schemeClr val="dk1"/>
              </a:buClr>
              <a:buSzPts val="1100"/>
            </a:pPr>
            <a:endParaRPr lang="en-ZA" sz="2933" b="1" dirty="0" smtClean="0">
              <a:latin typeface="Arial" panose="020B0604020202020204" pitchFamily="34" charset="0"/>
              <a:ea typeface="Barlow"/>
              <a:cs typeface="Arial" panose="020B0604020202020204" pitchFamily="34" charset="0"/>
              <a:sym typeface="Barlow"/>
            </a:endParaRPr>
          </a:p>
          <a:p>
            <a:pPr>
              <a:buClr>
                <a:schemeClr val="dk1"/>
              </a:buClr>
              <a:buSzPts val="1100"/>
            </a:pPr>
            <a:endParaRPr sz="2933" b="1" dirty="0">
              <a:latin typeface="Arial" panose="020B0604020202020204" pitchFamily="34" charset="0"/>
              <a:ea typeface="Barlow"/>
              <a:cs typeface="Arial" panose="020B0604020202020204" pitchFamily="34" charset="0"/>
              <a:sym typeface="Barlow"/>
            </a:endParaRPr>
          </a:p>
        </p:txBody>
      </p:sp>
      <p:sp>
        <p:nvSpPr>
          <p:cNvPr id="2" name="Rectangle 1"/>
          <p:cNvSpPr/>
          <p:nvPr/>
        </p:nvSpPr>
        <p:spPr>
          <a:xfrm>
            <a:off x="501000" y="143783"/>
            <a:ext cx="9892388" cy="923330"/>
          </a:xfrm>
          <a:prstGeom prst="rect">
            <a:avLst/>
          </a:prstGeom>
        </p:spPr>
        <p:txBody>
          <a:bodyPr wrap="none">
            <a:spAutoFit/>
          </a:bodyPr>
          <a:lstStyle/>
          <a:p>
            <a:r>
              <a:rPr lang="en-ZA" sz="5400" b="1" dirty="0" smtClean="0">
                <a:latin typeface="Arial" panose="020B0604020202020204" pitchFamily="34" charset="0"/>
                <a:cs typeface="Arial" panose="020B0604020202020204" pitchFamily="34" charset="0"/>
              </a:rPr>
              <a:t>Programme 1: Administration</a:t>
            </a:r>
            <a:endParaRPr lang="en-ZA" sz="5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703949" y="143783"/>
            <a:ext cx="963251" cy="1115665"/>
          </a:xfrm>
          <a:prstGeom prst="rect">
            <a:avLst/>
          </a:prstGeom>
        </p:spPr>
      </p:pic>
      <p:sp>
        <p:nvSpPr>
          <p:cNvPr id="6" name="Google Shape;122;p17"/>
          <p:cNvSpPr txBox="1">
            <a:spLocks/>
          </p:cNvSpPr>
          <p:nvPr/>
        </p:nvSpPr>
        <p:spPr>
          <a:xfrm>
            <a:off x="2617076" y="1413953"/>
            <a:ext cx="8786648" cy="2913159"/>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0535" marR="62230" indent="0" algn="just">
              <a:lnSpc>
                <a:spcPct val="110000"/>
              </a:lnSpc>
              <a:spcBef>
                <a:spcPts val="240"/>
              </a:spcBef>
              <a:buNone/>
            </a:pPr>
            <a:r>
              <a:rPr lang="en-US" sz="2400" dirty="0" smtClean="0">
                <a:solidFill>
                  <a:srgbClr val="231F20"/>
                </a:solidFill>
                <a:latin typeface="Arial" panose="020B0604020202020204" pitchFamily="34" charset="0"/>
                <a:ea typeface="Swiss 721"/>
                <a:cs typeface="Arial" panose="020B0604020202020204" pitchFamily="34" charset="0"/>
              </a:rPr>
              <a:t>The purpose of Programme 1 is to achieve the strategic outcome of strengthening institutional effectiveness at all levels of the organisation. It also provides the overall strategic management of the Electoral Commission, as well as centralised support and financial management services.</a:t>
            </a:r>
            <a:endParaRPr lang="en-US" sz="2400" dirty="0" smtClean="0">
              <a:latin typeface="Arial" panose="020B0604020202020204" pitchFamily="34" charset="0"/>
              <a:ea typeface="Swiss 721"/>
              <a:cs typeface="Arial" panose="020B0604020202020204" pitchFamily="34" charset="0"/>
            </a:endParaRPr>
          </a:p>
          <a:p>
            <a:pPr marL="0" indent="0"/>
            <a:endParaRPr lang="en-US" dirty="0"/>
          </a:p>
        </p:txBody>
      </p:sp>
      <p:pic>
        <p:nvPicPr>
          <p:cNvPr id="3" name="Picture 2"/>
          <p:cNvPicPr>
            <a:picLocks noChangeAspect="1"/>
          </p:cNvPicPr>
          <p:nvPr/>
        </p:nvPicPr>
        <p:blipFill rotWithShape="1">
          <a:blip r:embed="rId4"/>
          <a:srcRect t="16340" r="8951"/>
          <a:stretch/>
        </p:blipFill>
        <p:spPr>
          <a:xfrm>
            <a:off x="248751" y="2417379"/>
            <a:ext cx="2116076" cy="4342907"/>
          </a:xfrm>
          <a:prstGeom prst="rect">
            <a:avLst/>
          </a:prstGeom>
        </p:spPr>
      </p:pic>
    </p:spTree>
    <p:extLst>
      <p:ext uri="{BB962C8B-B14F-4D97-AF65-F5344CB8AC3E}">
        <p14:creationId xmlns:p14="http://schemas.microsoft.com/office/powerpoint/2010/main" val="783153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C38181B0-5380-403B-A289-805C5BF5C341}"/>
              </a:ext>
            </a:extLst>
          </p:cNvPr>
          <p:cNvSpPr/>
          <p:nvPr/>
        </p:nvSpPr>
        <p:spPr>
          <a:xfrm>
            <a:off x="4056384" y="5747549"/>
            <a:ext cx="3983832" cy="765134"/>
          </a:xfrm>
          <a:custGeom>
            <a:avLst/>
            <a:gdLst>
              <a:gd name="connsiteX0" fmla="*/ 37176 w 3981450"/>
              <a:gd name="connsiteY0" fmla="*/ 0 h 765134"/>
              <a:gd name="connsiteX1" fmla="*/ 3628054 w 3981450"/>
              <a:gd name="connsiteY1" fmla="*/ 0 h 765134"/>
              <a:gd name="connsiteX2" fmla="*/ 3981450 w 3981450"/>
              <a:gd name="connsiteY2" fmla="*/ 346034 h 765134"/>
              <a:gd name="connsiteX3" fmla="*/ 1190625 w 3981450"/>
              <a:gd name="connsiteY3" fmla="*/ 765134 h 765134"/>
              <a:gd name="connsiteX4" fmla="*/ 0 w 3981450"/>
              <a:gd name="connsiteY4" fmla="*/ 31709 h 765134"/>
              <a:gd name="connsiteX0" fmla="*/ 39558 w 3983832"/>
              <a:gd name="connsiteY0" fmla="*/ 0 h 765134"/>
              <a:gd name="connsiteX1" fmla="*/ 3630436 w 3983832"/>
              <a:gd name="connsiteY1" fmla="*/ 0 h 765134"/>
              <a:gd name="connsiteX2" fmla="*/ 3983832 w 3983832"/>
              <a:gd name="connsiteY2" fmla="*/ 346034 h 765134"/>
              <a:gd name="connsiteX3" fmla="*/ 1193007 w 3983832"/>
              <a:gd name="connsiteY3" fmla="*/ 765134 h 765134"/>
              <a:gd name="connsiteX4" fmla="*/ 0 w 3983832"/>
              <a:gd name="connsiteY4" fmla="*/ 12659 h 765134"/>
              <a:gd name="connsiteX5" fmla="*/ 39558 w 3983832"/>
              <a:gd name="connsiteY5" fmla="*/ 0 h 76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832" h="765134">
                <a:moveTo>
                  <a:pt x="39558" y="0"/>
                </a:moveTo>
                <a:lnTo>
                  <a:pt x="3630436" y="0"/>
                </a:lnTo>
                <a:lnTo>
                  <a:pt x="3983832" y="346034"/>
                </a:lnTo>
                <a:lnTo>
                  <a:pt x="1193007" y="765134"/>
                </a:lnTo>
                <a:lnTo>
                  <a:pt x="0" y="12659"/>
                </a:lnTo>
                <a:cubicBezTo>
                  <a:pt x="12392" y="2089"/>
                  <a:pt x="27166" y="10570"/>
                  <a:pt x="39558" y="0"/>
                </a:cubicBezTo>
                <a:close/>
              </a:path>
            </a:pathLst>
          </a:custGeom>
          <a:solidFill>
            <a:schemeClr val="accent4"/>
          </a:solidFill>
          <a:ln>
            <a:noFill/>
          </a:ln>
          <a:effectLst>
            <a:outerShdw blurRad="342900" dist="190500" dir="5400000" algn="t"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CE1F465-B324-4757-BCEA-903D760AC2E1}"/>
              </a:ext>
            </a:extLst>
          </p:cNvPr>
          <p:cNvSpPr/>
          <p:nvPr/>
        </p:nvSpPr>
        <p:spPr>
          <a:xfrm>
            <a:off x="4277573" y="3200400"/>
            <a:ext cx="3636855" cy="3636855"/>
          </a:xfrm>
          <a:prstGeom prst="rect">
            <a:avLst/>
          </a:prstGeom>
          <a:solidFill>
            <a:schemeClr val="accent1">
              <a:lumMod val="50000"/>
            </a:schemeClr>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8" name="TextBox 67">
            <a:extLst>
              <a:ext uri="{FF2B5EF4-FFF2-40B4-BE49-F238E27FC236}">
                <a16:creationId xmlns:a16="http://schemas.microsoft.com/office/drawing/2014/main" id="{E4117307-0CBF-40CE-88C1-5EA557DABBFB}"/>
              </a:ext>
            </a:extLst>
          </p:cNvPr>
          <p:cNvSpPr txBox="1"/>
          <p:nvPr/>
        </p:nvSpPr>
        <p:spPr>
          <a:xfrm>
            <a:off x="5200630" y="5725331"/>
            <a:ext cx="3384376" cy="58477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Clean Audit </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26D0AD8-3F49-422A-B4A3-C75718028C55}"/>
              </a:ext>
            </a:extLst>
          </p:cNvPr>
          <p:cNvSpPr txBox="1"/>
          <p:nvPr/>
        </p:nvSpPr>
        <p:spPr>
          <a:xfrm>
            <a:off x="3836762" y="5330579"/>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04</a:t>
            </a:r>
            <a:endParaRPr lang="en-US" sz="3200" dirty="0"/>
          </a:p>
        </p:txBody>
      </p:sp>
      <p:sp>
        <p:nvSpPr>
          <p:cNvPr id="21" name="Rectangle 20">
            <a:extLst>
              <a:ext uri="{FF2B5EF4-FFF2-40B4-BE49-F238E27FC236}">
                <a16:creationId xmlns:a16="http://schemas.microsoft.com/office/drawing/2014/main" id="{68555C46-CA16-4581-A3A3-DA996CA8B724}"/>
              </a:ext>
            </a:extLst>
          </p:cNvPr>
          <p:cNvSpPr/>
          <p:nvPr/>
        </p:nvSpPr>
        <p:spPr>
          <a:xfrm>
            <a:off x="4277573" y="2218190"/>
            <a:ext cx="3636855" cy="3636855"/>
          </a:xfrm>
          <a:prstGeom prst="rect">
            <a:avLst/>
          </a:prstGeom>
          <a:solidFill>
            <a:schemeClr val="accent1">
              <a:lumMod val="75000"/>
              <a:alpha val="95000"/>
            </a:schemeClr>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6" name="TextBox 65">
            <a:extLst>
              <a:ext uri="{FF2B5EF4-FFF2-40B4-BE49-F238E27FC236}">
                <a16:creationId xmlns:a16="http://schemas.microsoft.com/office/drawing/2014/main" id="{10D9F1C4-3316-4081-B824-EA503120E6DD}"/>
              </a:ext>
            </a:extLst>
          </p:cNvPr>
          <p:cNvSpPr txBox="1"/>
          <p:nvPr/>
        </p:nvSpPr>
        <p:spPr>
          <a:xfrm>
            <a:off x="5200630" y="4720258"/>
            <a:ext cx="3384376" cy="58477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D080A4E6-4B9E-4F7F-B5F0-F4A5F77DB149}"/>
              </a:ext>
            </a:extLst>
          </p:cNvPr>
          <p:cNvSpPr txBox="1"/>
          <p:nvPr/>
        </p:nvSpPr>
        <p:spPr>
          <a:xfrm>
            <a:off x="3836762" y="4349820"/>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03</a:t>
            </a:r>
            <a:endParaRPr lang="en-US" sz="3200" dirty="0"/>
          </a:p>
        </p:txBody>
      </p:sp>
      <p:sp>
        <p:nvSpPr>
          <p:cNvPr id="22" name="Rectangle 21">
            <a:extLst>
              <a:ext uri="{FF2B5EF4-FFF2-40B4-BE49-F238E27FC236}">
                <a16:creationId xmlns:a16="http://schemas.microsoft.com/office/drawing/2014/main" id="{DE5850C9-D388-4244-AC56-F9DB968FBF72}"/>
              </a:ext>
            </a:extLst>
          </p:cNvPr>
          <p:cNvSpPr/>
          <p:nvPr/>
        </p:nvSpPr>
        <p:spPr>
          <a:xfrm>
            <a:off x="4277573" y="1235979"/>
            <a:ext cx="3636855" cy="3636855"/>
          </a:xfrm>
          <a:prstGeom prst="rect">
            <a:avLst/>
          </a:prstGeom>
          <a:solidFill>
            <a:schemeClr val="accent1">
              <a:alpha val="90000"/>
            </a:schemeClr>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5" name="TextBox 64">
            <a:extLst>
              <a:ext uri="{FF2B5EF4-FFF2-40B4-BE49-F238E27FC236}">
                <a16:creationId xmlns:a16="http://schemas.microsoft.com/office/drawing/2014/main" id="{9321578E-478B-4A5E-AFCB-1F190CFEF93A}"/>
              </a:ext>
            </a:extLst>
          </p:cNvPr>
          <p:cNvSpPr txBox="1"/>
          <p:nvPr/>
        </p:nvSpPr>
        <p:spPr>
          <a:xfrm>
            <a:off x="5219119" y="3703284"/>
            <a:ext cx="3384376" cy="58477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
        <p:nvSpPr>
          <p:cNvPr id="70" name="TextBox 69">
            <a:extLst>
              <a:ext uri="{FF2B5EF4-FFF2-40B4-BE49-F238E27FC236}">
                <a16:creationId xmlns:a16="http://schemas.microsoft.com/office/drawing/2014/main" id="{32A156BF-3D18-4D2E-86B7-E1210177D044}"/>
              </a:ext>
            </a:extLst>
          </p:cNvPr>
          <p:cNvSpPr txBox="1"/>
          <p:nvPr/>
        </p:nvSpPr>
        <p:spPr>
          <a:xfrm>
            <a:off x="3871421" y="3353085"/>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02</a:t>
            </a:r>
            <a:endParaRPr lang="en-US" sz="3200" dirty="0"/>
          </a:p>
        </p:txBody>
      </p:sp>
      <p:sp>
        <p:nvSpPr>
          <p:cNvPr id="2" name="Title 1">
            <a:extLst>
              <a:ext uri="{FF2B5EF4-FFF2-40B4-BE49-F238E27FC236}">
                <a16:creationId xmlns:a16="http://schemas.microsoft.com/office/drawing/2014/main" id="{E59B851C-029A-492F-ADE9-6146751769CD}"/>
              </a:ext>
            </a:extLst>
          </p:cNvPr>
          <p:cNvSpPr>
            <a:spLocks noGrp="1"/>
          </p:cNvSpPr>
          <p:nvPr>
            <p:ph type="title"/>
          </p:nvPr>
        </p:nvSpPr>
        <p:spPr/>
        <p:txBody>
          <a:bodyPr>
            <a:normAutofit/>
          </a:bodyPr>
          <a:lstStyle/>
          <a:p>
            <a:r>
              <a:rPr lang="en-ZA" b="1" dirty="0" smtClean="0">
                <a:latin typeface="Arial" panose="020B0604020202020204" pitchFamily="34" charset="0"/>
                <a:cs typeface="Arial" panose="020B0604020202020204" pitchFamily="34" charset="0"/>
              </a:rPr>
              <a:t>Programme 1: Highlights </a:t>
            </a:r>
            <a:endParaRPr lang="en-US" noProof="1"/>
          </a:p>
        </p:txBody>
      </p:sp>
      <p:sp>
        <p:nvSpPr>
          <p:cNvPr id="38" name="Rectangle 37">
            <a:extLst>
              <a:ext uri="{FF2B5EF4-FFF2-40B4-BE49-F238E27FC236}">
                <a16:creationId xmlns:a16="http://schemas.microsoft.com/office/drawing/2014/main" id="{1D198B66-10A9-4FE8-B885-81FD310985A3}"/>
              </a:ext>
            </a:extLst>
          </p:cNvPr>
          <p:cNvSpPr/>
          <p:nvPr/>
        </p:nvSpPr>
        <p:spPr>
          <a:xfrm>
            <a:off x="4277573" y="253768"/>
            <a:ext cx="3636855" cy="3636855"/>
          </a:xfrm>
          <a:prstGeom prst="rect">
            <a:avLst/>
          </a:prstGeom>
          <a:solidFill>
            <a:schemeClr val="accent1">
              <a:lumMod val="60000"/>
              <a:lumOff val="40000"/>
              <a:alpha val="85000"/>
            </a:schemeClr>
          </a:solidFill>
          <a:ln>
            <a:noFill/>
          </a:ln>
          <a:scene3d>
            <a:camera prst="isometricOffAxis1Top"/>
            <a:lightRig rig="threePt" dir="t"/>
          </a:scene3d>
          <a:sp3d extrusionH="825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grpSp>
        <p:nvGrpSpPr>
          <p:cNvPr id="48" name="Group 47">
            <a:extLst>
              <a:ext uri="{FF2B5EF4-FFF2-40B4-BE49-F238E27FC236}">
                <a16:creationId xmlns:a16="http://schemas.microsoft.com/office/drawing/2014/main" id="{C72BC884-155F-4B94-A875-68C781DA608B}"/>
              </a:ext>
            </a:extLst>
          </p:cNvPr>
          <p:cNvGrpSpPr/>
          <p:nvPr/>
        </p:nvGrpSpPr>
        <p:grpSpPr>
          <a:xfrm>
            <a:off x="328169" y="2418305"/>
            <a:ext cx="3692818" cy="1785104"/>
            <a:chOff x="294234" y="2328266"/>
            <a:chExt cx="3692818" cy="1785104"/>
          </a:xfrm>
        </p:grpSpPr>
        <p:cxnSp>
          <p:nvCxnSpPr>
            <p:cNvPr id="34" name="Straight Connector 33">
              <a:extLst>
                <a:ext uri="{FF2B5EF4-FFF2-40B4-BE49-F238E27FC236}">
                  <a16:creationId xmlns:a16="http://schemas.microsoft.com/office/drawing/2014/main" id="{0682DD99-6951-4350-AB46-CF3DB52BA857}"/>
                </a:ext>
              </a:extLst>
            </p:cNvPr>
            <p:cNvCxnSpPr/>
            <p:nvPr/>
          </p:nvCxnSpPr>
          <p:spPr>
            <a:xfrm>
              <a:off x="2999655" y="3005892"/>
              <a:ext cx="987397"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5FE59DE-E223-44AA-A0ED-F0490B25A42C}"/>
                </a:ext>
              </a:extLst>
            </p:cNvPr>
            <p:cNvSpPr/>
            <p:nvPr/>
          </p:nvSpPr>
          <p:spPr>
            <a:xfrm>
              <a:off x="294234" y="2328266"/>
              <a:ext cx="2654129" cy="1785104"/>
            </a:xfrm>
            <a:prstGeom prst="rect">
              <a:avLst/>
            </a:prstGeom>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a:r>
                <a:rPr lang="en-US" sz="2000" b="1" u="sng" noProof="1" smtClean="0">
                  <a:solidFill>
                    <a:schemeClr val="accent1">
                      <a:lumMod val="50000"/>
                    </a:schemeClr>
                  </a:solidFill>
                  <a:latin typeface="Arial" panose="020B0604020202020204" pitchFamily="34" charset="0"/>
                  <a:cs typeface="Arial" panose="020B0604020202020204" pitchFamily="34" charset="0"/>
                </a:rPr>
                <a:t>2. STAFF</a:t>
              </a:r>
            </a:p>
            <a:p>
              <a:pPr algn="just"/>
              <a:endParaRPr lang="en-US" noProof="1">
                <a:latin typeface="Arial" panose="020B0604020202020204" pitchFamily="34" charset="0"/>
                <a:cs typeface="Arial" panose="020B0604020202020204" pitchFamily="34" charset="0"/>
              </a:endParaRPr>
            </a:p>
            <a:p>
              <a:r>
                <a:rPr lang="en-US" noProof="1" smtClean="0">
                  <a:latin typeface="Arial" panose="020B0604020202020204" pitchFamily="34" charset="0"/>
                  <a:cs typeface="Arial" panose="020B0604020202020204" pitchFamily="34" charset="0"/>
                </a:rPr>
                <a:t>81,4% of 1113 posts were filled resulting in the target </a:t>
              </a:r>
              <a:r>
                <a:rPr lang="en-US" b="1" noProof="1" smtClean="0">
                  <a:solidFill>
                    <a:schemeClr val="accent1">
                      <a:lumMod val="50000"/>
                    </a:schemeClr>
                  </a:solidFill>
                  <a:latin typeface="Arial" panose="020B0604020202020204" pitchFamily="34" charset="0"/>
                  <a:cs typeface="Arial" panose="020B0604020202020204" pitchFamily="34" charset="0"/>
                </a:rPr>
                <a:t>not achieved  by 8,6%  </a:t>
              </a:r>
              <a:endParaRPr lang="en-US" b="1" noProof="1">
                <a:solidFill>
                  <a:schemeClr val="accent1">
                    <a:lumMod val="50000"/>
                  </a:schemeClr>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8DEE45F-A98A-4DE9-AB78-964F63E0FB17}"/>
              </a:ext>
            </a:extLst>
          </p:cNvPr>
          <p:cNvGrpSpPr/>
          <p:nvPr/>
        </p:nvGrpSpPr>
        <p:grpSpPr>
          <a:xfrm>
            <a:off x="8256240" y="1990231"/>
            <a:ext cx="3641525" cy="2000548"/>
            <a:chOff x="8256240" y="1866173"/>
            <a:chExt cx="3641525" cy="2000548"/>
          </a:xfrm>
        </p:grpSpPr>
        <p:sp>
          <p:nvSpPr>
            <p:cNvPr id="25" name="Rectangle 24">
              <a:extLst>
                <a:ext uri="{FF2B5EF4-FFF2-40B4-BE49-F238E27FC236}">
                  <a16:creationId xmlns:a16="http://schemas.microsoft.com/office/drawing/2014/main" id="{1EE09DB1-DCA7-4642-B1CB-20CAB579308A}"/>
                </a:ext>
              </a:extLst>
            </p:cNvPr>
            <p:cNvSpPr/>
            <p:nvPr/>
          </p:nvSpPr>
          <p:spPr>
            <a:xfrm>
              <a:off x="9243637" y="1866173"/>
              <a:ext cx="2654128" cy="2000548"/>
            </a:xfrm>
            <a:prstGeom prst="rect">
              <a:avLst/>
            </a:prstGeom>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a:r>
                <a:rPr lang="en-US" sz="2000" b="1" u="sng" noProof="1" smtClean="0">
                  <a:solidFill>
                    <a:schemeClr val="accent1">
                      <a:lumMod val="50000"/>
                    </a:schemeClr>
                  </a:solidFill>
                  <a:latin typeface="Arial" panose="020B0604020202020204" pitchFamily="34" charset="0"/>
                  <a:cs typeface="Arial" panose="020B0604020202020204" pitchFamily="34" charset="0"/>
                </a:rPr>
                <a:t>1. ICT ENVIROMENT </a:t>
              </a:r>
            </a:p>
            <a:p>
              <a:r>
                <a:rPr lang="en-US" noProof="1" smtClean="0">
                  <a:solidFill>
                    <a:schemeClr val="tx1">
                      <a:lumMod val="75000"/>
                    </a:schemeClr>
                  </a:solidFill>
                  <a:latin typeface="Arial" panose="020B0604020202020204" pitchFamily="34" charset="0"/>
                  <a:cs typeface="Arial" panose="020B0604020202020204" pitchFamily="34" charset="0"/>
                </a:rPr>
                <a:t>98,3% of 2 214 hrs </a:t>
              </a:r>
              <a:r>
                <a:rPr lang="en-US" b="1" noProof="1" smtClean="0">
                  <a:solidFill>
                    <a:schemeClr val="accent1">
                      <a:lumMod val="50000"/>
                    </a:schemeClr>
                  </a:solidFill>
                  <a:latin typeface="Arial" panose="020B0604020202020204" pitchFamily="34" charset="0"/>
                  <a:cs typeface="Arial" panose="020B0604020202020204" pitchFamily="34" charset="0"/>
                </a:rPr>
                <a:t> target was achieved   </a:t>
              </a:r>
              <a:r>
                <a:rPr lang="en-US" noProof="1" smtClean="0">
                  <a:solidFill>
                    <a:schemeClr val="tx1">
                      <a:lumMod val="75000"/>
                    </a:schemeClr>
                  </a:solidFill>
                  <a:latin typeface="Arial" panose="020B0604020202020204" pitchFamily="34" charset="0"/>
                  <a:cs typeface="Arial" panose="020B0604020202020204" pitchFamily="34" charset="0"/>
                </a:rPr>
                <a:t>for network and application systems availability</a:t>
              </a:r>
            </a:p>
            <a:p>
              <a:pPr algn="just"/>
              <a:endParaRPr lang="en-US" sz="1400" noProof="1" smtClean="0">
                <a:solidFill>
                  <a:schemeClr val="tx1">
                    <a:lumMod val="75000"/>
                  </a:schemeClr>
                </a:solidFill>
              </a:endParaRPr>
            </a:p>
          </p:txBody>
        </p:sp>
        <p:cxnSp>
          <p:nvCxnSpPr>
            <p:cNvPr id="30" name="Straight Connector 29">
              <a:extLst>
                <a:ext uri="{FF2B5EF4-FFF2-40B4-BE49-F238E27FC236}">
                  <a16:creationId xmlns:a16="http://schemas.microsoft.com/office/drawing/2014/main" id="{EA386B95-2E16-401A-8586-9A7C64F59BF7}"/>
                </a:ext>
              </a:extLst>
            </p:cNvPr>
            <p:cNvCxnSpPr/>
            <p:nvPr/>
          </p:nvCxnSpPr>
          <p:spPr>
            <a:xfrm>
              <a:off x="8256240" y="2653790"/>
              <a:ext cx="9873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7CD29FC2-CC58-46B1-9216-0210DC348F50}"/>
              </a:ext>
            </a:extLst>
          </p:cNvPr>
          <p:cNvGrpSpPr/>
          <p:nvPr/>
        </p:nvGrpSpPr>
        <p:grpSpPr>
          <a:xfrm>
            <a:off x="8040216" y="4232614"/>
            <a:ext cx="3857549" cy="1785104"/>
            <a:chOff x="8256240" y="2136567"/>
            <a:chExt cx="3535610" cy="1785104"/>
          </a:xfrm>
        </p:grpSpPr>
        <p:sp>
          <p:nvSpPr>
            <p:cNvPr id="52" name="Rectangle 51">
              <a:extLst>
                <a:ext uri="{FF2B5EF4-FFF2-40B4-BE49-F238E27FC236}">
                  <a16:creationId xmlns:a16="http://schemas.microsoft.com/office/drawing/2014/main" id="{C57B5DEC-918A-44CE-B7B7-434A5186FEB1}"/>
                </a:ext>
              </a:extLst>
            </p:cNvPr>
            <p:cNvSpPr/>
            <p:nvPr/>
          </p:nvSpPr>
          <p:spPr>
            <a:xfrm>
              <a:off x="9391922" y="2136567"/>
              <a:ext cx="2399928" cy="1785104"/>
            </a:xfrm>
            <a:prstGeom prst="rect">
              <a:avLst/>
            </a:prstGeom>
            <a:ln>
              <a:solidFill>
                <a:schemeClr val="tx1">
                  <a:lumMod val="40000"/>
                  <a:lumOff val="60000"/>
                </a:schemeClr>
              </a:solidFill>
            </a:ln>
          </p:spPr>
          <p:txBody>
            <a:bodyPr wrap="square" anchor="ctr">
              <a:spAutoFit/>
            </a:bodyPr>
            <a:lstStyle/>
            <a:p>
              <a:pPr algn="just"/>
              <a:r>
                <a:rPr lang="en-US" sz="2000" b="1" u="sng" noProof="1" smtClean="0">
                  <a:solidFill>
                    <a:schemeClr val="accent1">
                      <a:lumMod val="50000"/>
                    </a:schemeClr>
                  </a:solidFill>
                  <a:latin typeface="Arial" panose="020B0604020202020204" pitchFamily="34" charset="0"/>
                  <a:cs typeface="Arial" panose="020B0604020202020204" pitchFamily="34" charset="0"/>
                </a:rPr>
                <a:t>3. RISK</a:t>
              </a:r>
              <a:r>
                <a:rPr lang="en-US" sz="1400" u="sng" noProof="1" smtClean="0">
                  <a:solidFill>
                    <a:schemeClr val="tx1">
                      <a:lumMod val="75000"/>
                    </a:schemeClr>
                  </a:solidFill>
                  <a:latin typeface="Arial" panose="020B0604020202020204" pitchFamily="34" charset="0"/>
                  <a:cs typeface="Arial" panose="020B0604020202020204" pitchFamily="34" charset="0"/>
                </a:rPr>
                <a:t> </a:t>
              </a:r>
            </a:p>
            <a:p>
              <a:r>
                <a:rPr lang="en-US" noProof="1" smtClean="0">
                  <a:solidFill>
                    <a:schemeClr val="tx1">
                      <a:lumMod val="75000"/>
                    </a:schemeClr>
                  </a:solidFill>
                  <a:latin typeface="Arial" panose="020B0604020202020204" pitchFamily="34" charset="0"/>
                  <a:cs typeface="Arial" panose="020B0604020202020204" pitchFamily="34" charset="0"/>
                </a:rPr>
                <a:t>All the quarterly  strategic risk assessment were  performed. </a:t>
              </a:r>
              <a:r>
                <a:rPr lang="en-US" b="1" noProof="1" smtClean="0">
                  <a:solidFill>
                    <a:schemeClr val="accent1">
                      <a:lumMod val="50000"/>
                    </a:schemeClr>
                  </a:solidFill>
                  <a:latin typeface="Arial" panose="020B0604020202020204" pitchFamily="34" charset="0"/>
                  <a:cs typeface="Arial" panose="020B0604020202020204" pitchFamily="34" charset="0"/>
                </a:rPr>
                <a:t>Target was achieved </a:t>
              </a:r>
              <a:endParaRPr lang="en-US" b="1" noProof="1">
                <a:solidFill>
                  <a:schemeClr val="accent1">
                    <a:lumMod val="50000"/>
                  </a:schemeClr>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D7439B05-6609-4BED-A206-F1C6A8E6F7F8}"/>
                </a:ext>
              </a:extLst>
            </p:cNvPr>
            <p:cNvCxnSpPr/>
            <p:nvPr/>
          </p:nvCxnSpPr>
          <p:spPr>
            <a:xfrm>
              <a:off x="8256240" y="2653790"/>
              <a:ext cx="9873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550CC027-4B42-4EBF-986A-84F5AC7467C1}"/>
              </a:ext>
            </a:extLst>
          </p:cNvPr>
          <p:cNvGrpSpPr/>
          <p:nvPr/>
        </p:nvGrpSpPr>
        <p:grpSpPr>
          <a:xfrm>
            <a:off x="328169" y="4564745"/>
            <a:ext cx="3692818" cy="1785104"/>
            <a:chOff x="294234" y="2417362"/>
            <a:chExt cx="3692818" cy="1785104"/>
          </a:xfrm>
        </p:grpSpPr>
        <p:cxnSp>
          <p:nvCxnSpPr>
            <p:cNvPr id="60" name="Straight Connector 59">
              <a:extLst>
                <a:ext uri="{FF2B5EF4-FFF2-40B4-BE49-F238E27FC236}">
                  <a16:creationId xmlns:a16="http://schemas.microsoft.com/office/drawing/2014/main" id="{D4266A88-DD8B-4F91-98D6-8190FB7B58AB}"/>
                </a:ext>
              </a:extLst>
            </p:cNvPr>
            <p:cNvCxnSpPr/>
            <p:nvPr/>
          </p:nvCxnSpPr>
          <p:spPr>
            <a:xfrm>
              <a:off x="2999655" y="3005892"/>
              <a:ext cx="987397"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6AAE281-9EF3-4D4E-A58F-3429C007490C}"/>
                </a:ext>
              </a:extLst>
            </p:cNvPr>
            <p:cNvSpPr/>
            <p:nvPr/>
          </p:nvSpPr>
          <p:spPr>
            <a:xfrm>
              <a:off x="294234" y="2417362"/>
              <a:ext cx="2700037" cy="1785104"/>
            </a:xfrm>
            <a:prstGeom prst="rect">
              <a:avLst/>
            </a:prstGeom>
            <a:ln/>
          </p:spPr>
          <p:style>
            <a:lnRef idx="2">
              <a:schemeClr val="accent5"/>
            </a:lnRef>
            <a:fillRef idx="1">
              <a:schemeClr val="lt1"/>
            </a:fillRef>
            <a:effectRef idx="0">
              <a:schemeClr val="accent5"/>
            </a:effectRef>
            <a:fontRef idx="minor">
              <a:schemeClr val="dk1"/>
            </a:fontRef>
          </p:style>
          <p:txBody>
            <a:bodyPr wrap="square" anchor="ctr">
              <a:spAutoFit/>
            </a:bodyPr>
            <a:lstStyle/>
            <a:p>
              <a:r>
                <a:rPr lang="en-US" sz="2000" b="1" u="sng" noProof="1" smtClean="0">
                  <a:solidFill>
                    <a:schemeClr val="accent1">
                      <a:lumMod val="50000"/>
                    </a:schemeClr>
                  </a:solidFill>
                  <a:latin typeface="Arial" panose="020B0604020202020204" pitchFamily="34" charset="0"/>
                  <a:cs typeface="Arial" panose="020B0604020202020204" pitchFamily="34" charset="0"/>
                </a:rPr>
                <a:t>4. Clean Audit </a:t>
              </a:r>
            </a:p>
            <a:p>
              <a:r>
                <a:rPr lang="en-US" noProof="1" smtClean="0">
                  <a:solidFill>
                    <a:schemeClr val="tx1">
                      <a:lumMod val="75000"/>
                    </a:schemeClr>
                  </a:solidFill>
                  <a:latin typeface="Arial" panose="020B0604020202020204" pitchFamily="34" charset="0"/>
                  <a:cs typeface="Arial" panose="020B0604020202020204" pitchFamily="34" charset="0"/>
                </a:rPr>
                <a:t>AGSA has issued a clean audit outcome. </a:t>
              </a:r>
              <a:r>
                <a:rPr lang="en-US" b="1" noProof="1" smtClean="0">
                  <a:solidFill>
                    <a:schemeClr val="accent1">
                      <a:lumMod val="50000"/>
                    </a:schemeClr>
                  </a:solidFill>
                  <a:latin typeface="Arial" panose="020B0604020202020204" pitchFamily="34" charset="0"/>
                  <a:cs typeface="Arial" panose="020B0604020202020204" pitchFamily="34" charset="0"/>
                </a:rPr>
                <a:t>Target was achieved </a:t>
              </a:r>
              <a:r>
                <a:rPr lang="en-US" noProof="1" smtClean="0">
                  <a:solidFill>
                    <a:schemeClr val="tx1">
                      <a:lumMod val="75000"/>
                    </a:schemeClr>
                  </a:solidFill>
                  <a:latin typeface="Arial" panose="020B0604020202020204" pitchFamily="34" charset="0"/>
                  <a:cs typeface="Arial" panose="020B0604020202020204" pitchFamily="34" charset="0"/>
                </a:rPr>
                <a:t>for the financial year ending 31 March 2022. </a:t>
              </a:r>
              <a:endParaRPr lang="en-US" noProof="1">
                <a:solidFill>
                  <a:schemeClr val="tx1">
                    <a:lumMod val="75000"/>
                  </a:schemeClr>
                </a:solidFill>
                <a:latin typeface="Arial" panose="020B0604020202020204" pitchFamily="34" charset="0"/>
                <a:cs typeface="Arial" panose="020B0604020202020204" pitchFamily="34" charset="0"/>
              </a:endParaRPr>
            </a:p>
          </p:txBody>
        </p:sp>
      </p:grpSp>
      <p:sp>
        <p:nvSpPr>
          <p:cNvPr id="64" name="TextBox 63">
            <a:extLst>
              <a:ext uri="{FF2B5EF4-FFF2-40B4-BE49-F238E27FC236}">
                <a16:creationId xmlns:a16="http://schemas.microsoft.com/office/drawing/2014/main" id="{3758FE3E-3F1F-44A4-925B-4809AD3052CE}"/>
              </a:ext>
            </a:extLst>
          </p:cNvPr>
          <p:cNvSpPr txBox="1"/>
          <p:nvPr/>
        </p:nvSpPr>
        <p:spPr>
          <a:xfrm>
            <a:off x="5200630" y="2463889"/>
            <a:ext cx="3384376" cy="1077218"/>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ICT Environment</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C814B7F-1870-46ED-BF3C-56C6BB7009C4}"/>
              </a:ext>
            </a:extLst>
          </p:cNvPr>
          <p:cNvSpPr txBox="1"/>
          <p:nvPr/>
        </p:nvSpPr>
        <p:spPr>
          <a:xfrm>
            <a:off x="3836762" y="2388302"/>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01</a:t>
            </a:r>
            <a:endParaRPr lang="en-US" sz="3200" dirty="0"/>
          </a:p>
        </p:txBody>
      </p:sp>
      <p:sp>
        <p:nvSpPr>
          <p:cNvPr id="4" name="Rectangle 3"/>
          <p:cNvSpPr/>
          <p:nvPr/>
        </p:nvSpPr>
        <p:spPr>
          <a:xfrm>
            <a:off x="10154715" y="0"/>
            <a:ext cx="20565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6" name="Picture 45"/>
          <p:cNvPicPr>
            <a:picLocks noChangeAspect="1"/>
          </p:cNvPicPr>
          <p:nvPr/>
        </p:nvPicPr>
        <p:blipFill>
          <a:blip r:embed="rId3"/>
          <a:stretch>
            <a:fillRect/>
          </a:stretch>
        </p:blipFill>
        <p:spPr>
          <a:xfrm>
            <a:off x="10703949" y="143783"/>
            <a:ext cx="963251" cy="1115665"/>
          </a:xfrm>
          <a:prstGeom prst="rect">
            <a:avLst/>
          </a:prstGeom>
        </p:spPr>
      </p:pic>
    </p:spTree>
    <p:extLst>
      <p:ext uri="{BB962C8B-B14F-4D97-AF65-F5344CB8AC3E}">
        <p14:creationId xmlns:p14="http://schemas.microsoft.com/office/powerpoint/2010/main" val="364873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sldNum" idx="12"/>
          </p:nvPr>
        </p:nvSpPr>
        <p:spPr>
          <a:xfrm>
            <a:off x="11667200" y="5808300"/>
            <a:ext cx="524800" cy="524800"/>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fld id="{00000000-1234-1234-1234-123412341234}" type="slidenum">
              <a:rPr lang="en"/>
              <a:pPr/>
              <a:t>13</a:t>
            </a:fld>
            <a:endParaRPr dirty="0"/>
          </a:p>
        </p:txBody>
      </p:sp>
      <p:sp>
        <p:nvSpPr>
          <p:cNvPr id="196" name="Google Shape;196;p24"/>
          <p:cNvSpPr/>
          <p:nvPr/>
        </p:nvSpPr>
        <p:spPr>
          <a:xfrm>
            <a:off x="4644464" y="4581844"/>
            <a:ext cx="6953685" cy="219001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lvl="0">
              <a:buClr>
                <a:schemeClr val="dk1"/>
              </a:buClr>
              <a:buSzPts val="1100"/>
            </a:pPr>
            <a:endParaRPr lang="en-ZA" sz="2000" b="1" dirty="0" smtClean="0">
              <a:solidFill>
                <a:schemeClr val="tx1"/>
              </a:solidFill>
              <a:latin typeface="Barlow"/>
              <a:ea typeface="Barlow"/>
              <a:cs typeface="Barlow"/>
              <a:sym typeface="Barlow"/>
            </a:endParaRPr>
          </a:p>
          <a:p>
            <a:pPr lvl="0">
              <a:buClr>
                <a:schemeClr val="dk1"/>
              </a:buClr>
              <a:buSzPts val="1100"/>
            </a:pPr>
            <a:endParaRPr lang="en-ZA" sz="2000" b="1" dirty="0">
              <a:solidFill>
                <a:schemeClr val="tx1"/>
              </a:solidFill>
              <a:latin typeface="Barlow"/>
              <a:ea typeface="Barlow"/>
              <a:cs typeface="Barlow"/>
              <a:sym typeface="Barlow"/>
            </a:endParaRPr>
          </a:p>
          <a:p>
            <a:pPr lvl="0">
              <a:buClr>
                <a:schemeClr val="dk1"/>
              </a:buClr>
              <a:buSzPts val="1100"/>
            </a:pPr>
            <a:r>
              <a:rPr lang="en-ZA" sz="2000" b="1" dirty="0" smtClean="0">
                <a:solidFill>
                  <a:schemeClr val="tx1"/>
                </a:solidFill>
                <a:latin typeface="Barlow"/>
                <a:ea typeface="Barlow"/>
                <a:cs typeface="Barlow"/>
                <a:sym typeface="Barlow"/>
              </a:rPr>
              <a:t>OUTCOME </a:t>
            </a:r>
            <a:r>
              <a:rPr lang="en-ZA" sz="2000" b="1" dirty="0">
                <a:solidFill>
                  <a:schemeClr val="tx1"/>
                </a:solidFill>
                <a:latin typeface="Barlow"/>
                <a:ea typeface="Barlow"/>
                <a:cs typeface="Barlow"/>
                <a:sym typeface="Barlow"/>
              </a:rPr>
              <a:t>:</a:t>
            </a:r>
          </a:p>
          <a:p>
            <a:pPr lvl="0">
              <a:buClr>
                <a:schemeClr val="dk1"/>
              </a:buClr>
              <a:buSzPts val="1100"/>
            </a:pPr>
            <a:r>
              <a:rPr lang="en-US" sz="2000" dirty="0">
                <a:solidFill>
                  <a:srgbClr val="002060"/>
                </a:solidFill>
                <a:latin typeface="Barlow"/>
                <a:ea typeface="Barlow"/>
                <a:cs typeface="Barlow"/>
                <a:sym typeface="Barlow"/>
              </a:rPr>
              <a:t>Free and fair elections </a:t>
            </a:r>
            <a:r>
              <a:rPr lang="en-US" sz="2000" dirty="0" smtClean="0">
                <a:solidFill>
                  <a:srgbClr val="002060"/>
                </a:solidFill>
                <a:latin typeface="Barlow"/>
                <a:ea typeface="Barlow"/>
                <a:cs typeface="Barlow"/>
                <a:sym typeface="Barlow"/>
              </a:rPr>
              <a:t>of representatives delivered</a:t>
            </a:r>
            <a:endParaRPr lang="en-ZA" sz="2000" dirty="0">
              <a:solidFill>
                <a:srgbClr val="002060"/>
              </a:solidFill>
              <a:latin typeface="Barlow"/>
              <a:ea typeface="Barlow"/>
              <a:cs typeface="Barlow"/>
              <a:sym typeface="Barlow"/>
            </a:endParaRPr>
          </a:p>
          <a:p>
            <a:pPr>
              <a:buClr>
                <a:schemeClr val="dk1"/>
              </a:buClr>
              <a:buSzPts val="1100"/>
            </a:pPr>
            <a:endParaRPr lang="en-ZA" sz="2000" b="1" dirty="0">
              <a:solidFill>
                <a:schemeClr val="tx1"/>
              </a:solidFill>
              <a:latin typeface="Barlow"/>
              <a:ea typeface="Barlow"/>
              <a:cs typeface="Barlow"/>
              <a:sym typeface="Barlow"/>
            </a:endParaRPr>
          </a:p>
          <a:p>
            <a:pPr>
              <a:buClr>
                <a:schemeClr val="dk1"/>
              </a:buClr>
              <a:buSzPts val="1100"/>
            </a:pPr>
            <a:r>
              <a:rPr lang="en-ZA" sz="2000" dirty="0" smtClean="0">
                <a:solidFill>
                  <a:schemeClr val="tx1"/>
                </a:solidFill>
                <a:latin typeface="Barlow"/>
                <a:ea typeface="Barlow"/>
                <a:cs typeface="Barlow"/>
                <a:sym typeface="Barlow"/>
              </a:rPr>
              <a:t>Total targets: 2</a:t>
            </a:r>
          </a:p>
          <a:p>
            <a:pPr>
              <a:buClr>
                <a:schemeClr val="dk1"/>
              </a:buClr>
              <a:buSzPts val="1100"/>
            </a:pPr>
            <a:r>
              <a:rPr lang="en-ZA" sz="2000" dirty="0" smtClean="0">
                <a:solidFill>
                  <a:schemeClr val="tx1"/>
                </a:solidFill>
                <a:latin typeface="Barlow"/>
                <a:ea typeface="Barlow"/>
                <a:cs typeface="Barlow"/>
                <a:sym typeface="Barlow"/>
              </a:rPr>
              <a:t>Target </a:t>
            </a:r>
            <a:r>
              <a:rPr lang="en-ZA" sz="2000" dirty="0">
                <a:solidFill>
                  <a:schemeClr val="tx1"/>
                </a:solidFill>
                <a:latin typeface="Barlow"/>
                <a:ea typeface="Barlow"/>
                <a:cs typeface="Barlow"/>
                <a:sym typeface="Barlow"/>
              </a:rPr>
              <a:t>a</a:t>
            </a:r>
            <a:r>
              <a:rPr lang="en-ZA" sz="2000" dirty="0" smtClean="0">
                <a:solidFill>
                  <a:schemeClr val="tx1"/>
                </a:solidFill>
                <a:latin typeface="Barlow"/>
                <a:ea typeface="Barlow"/>
                <a:cs typeface="Barlow"/>
                <a:sym typeface="Barlow"/>
              </a:rPr>
              <a:t>chieved: 0</a:t>
            </a:r>
          </a:p>
          <a:p>
            <a:pPr>
              <a:buClr>
                <a:schemeClr val="dk1"/>
              </a:buClr>
              <a:buSzPts val="1100"/>
            </a:pPr>
            <a:r>
              <a:rPr lang="en-ZA" sz="2000" dirty="0" smtClean="0">
                <a:solidFill>
                  <a:schemeClr val="tx1"/>
                </a:solidFill>
                <a:latin typeface="Barlow"/>
                <a:ea typeface="Barlow"/>
                <a:cs typeface="Barlow"/>
                <a:sym typeface="Barlow"/>
              </a:rPr>
              <a:t>% of achievement: 0% </a:t>
            </a:r>
          </a:p>
          <a:p>
            <a:pPr>
              <a:buClr>
                <a:schemeClr val="dk1"/>
              </a:buClr>
              <a:buSzPts val="1100"/>
            </a:pPr>
            <a:endParaRPr lang="en-ZA" sz="2000" dirty="0" smtClean="0">
              <a:solidFill>
                <a:schemeClr val="tx1"/>
              </a:solidFill>
              <a:latin typeface="Barlow"/>
              <a:ea typeface="Barlow"/>
              <a:cs typeface="Barlow"/>
              <a:sym typeface="Barlow"/>
            </a:endParaRPr>
          </a:p>
          <a:p>
            <a:pPr>
              <a:buClr>
                <a:schemeClr val="dk1"/>
              </a:buClr>
              <a:buSzPts val="1100"/>
            </a:pPr>
            <a:endParaRPr sz="2933" dirty="0">
              <a:solidFill>
                <a:schemeClr val="tx1"/>
              </a:solidFill>
              <a:latin typeface="Barlow"/>
              <a:ea typeface="Barlow"/>
              <a:cs typeface="Barlow"/>
              <a:sym typeface="Barlow"/>
            </a:endParaRPr>
          </a:p>
        </p:txBody>
      </p:sp>
      <p:pic>
        <p:nvPicPr>
          <p:cNvPr id="4" name="Picture 3"/>
          <p:cNvPicPr>
            <a:picLocks noChangeAspect="1"/>
          </p:cNvPicPr>
          <p:nvPr/>
        </p:nvPicPr>
        <p:blipFill>
          <a:blip r:embed="rId3"/>
          <a:stretch>
            <a:fillRect/>
          </a:stretch>
        </p:blipFill>
        <p:spPr>
          <a:xfrm>
            <a:off x="10738508" y="82471"/>
            <a:ext cx="963251" cy="1115665"/>
          </a:xfrm>
          <a:prstGeom prst="rect">
            <a:avLst/>
          </a:prstGeom>
        </p:spPr>
      </p:pic>
      <p:sp>
        <p:nvSpPr>
          <p:cNvPr id="6" name="Rectangle 5"/>
          <p:cNvSpPr/>
          <p:nvPr/>
        </p:nvSpPr>
        <p:spPr>
          <a:xfrm>
            <a:off x="294499" y="235888"/>
            <a:ext cx="10699321" cy="830997"/>
          </a:xfrm>
          <a:prstGeom prst="rect">
            <a:avLst/>
          </a:prstGeom>
        </p:spPr>
        <p:txBody>
          <a:bodyPr wrap="square">
            <a:spAutoFit/>
          </a:bodyPr>
          <a:lstStyle/>
          <a:p>
            <a:r>
              <a:rPr lang="en-ZA" sz="4800" b="1" dirty="0" smtClean="0">
                <a:latin typeface="Arial" panose="020B0604020202020204" pitchFamily="34" charset="0"/>
                <a:cs typeface="Arial" panose="020B0604020202020204" pitchFamily="34" charset="0"/>
              </a:rPr>
              <a:t>Programme 2: Electoral </a:t>
            </a:r>
            <a:r>
              <a:rPr lang="en-ZA" sz="4800" b="1" dirty="0">
                <a:latin typeface="Arial" panose="020B0604020202020204" pitchFamily="34" charset="0"/>
                <a:cs typeface="Arial" panose="020B0604020202020204" pitchFamily="34" charset="0"/>
              </a:rPr>
              <a:t>Operations</a:t>
            </a:r>
            <a:endParaRPr lang="en-ZA" sz="4800" b="1" dirty="0"/>
          </a:p>
        </p:txBody>
      </p:sp>
      <p:sp>
        <p:nvSpPr>
          <p:cNvPr id="7" name="Google Shape;146;p14"/>
          <p:cNvSpPr txBox="1">
            <a:spLocks/>
          </p:cNvSpPr>
          <p:nvPr/>
        </p:nvSpPr>
        <p:spPr>
          <a:xfrm>
            <a:off x="387808" y="1198136"/>
            <a:ext cx="11279392" cy="2815214"/>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latin typeface="Arial" panose="020B0604020202020204" pitchFamily="34" charset="0"/>
                <a:cs typeface="Arial" panose="020B0604020202020204" pitchFamily="34" charset="0"/>
              </a:rPr>
              <a:t>Programme 2 focuses on the strategic outcome of managing and delivering free and fair elections by striving for excellence at voting station level; ensuring accessibility and suitability of voting facilities and processes; managing results; maximising electoral justice for all stakeholders in the electoral process; enhancing the credibility of the voters’ roll; ensuring compliance with legal prescripts; and continuously improving the legislative framework.</a:t>
            </a:r>
          </a:p>
          <a:p>
            <a:pPr marL="0" indent="0">
              <a:buFont typeface="Arial" panose="020B0604020202020204" pitchFamily="34" charset="0"/>
              <a:buNone/>
            </a:pPr>
            <a:endParaRPr lang="en-US" b="1" dirty="0"/>
          </a:p>
        </p:txBody>
      </p:sp>
      <p:pic>
        <p:nvPicPr>
          <p:cNvPr id="3" name="Picture 2"/>
          <p:cNvPicPr>
            <a:picLocks noChangeAspect="1"/>
          </p:cNvPicPr>
          <p:nvPr/>
        </p:nvPicPr>
        <p:blipFill>
          <a:blip r:embed="rId4"/>
          <a:stretch>
            <a:fillRect/>
          </a:stretch>
        </p:blipFill>
        <p:spPr>
          <a:xfrm>
            <a:off x="806998" y="4581844"/>
            <a:ext cx="2190750" cy="1914525"/>
          </a:xfrm>
          <a:prstGeom prst="rect">
            <a:avLst/>
          </a:prstGeom>
        </p:spPr>
      </p:pic>
    </p:spTree>
    <p:extLst>
      <p:ext uri="{BB962C8B-B14F-4D97-AF65-F5344CB8AC3E}">
        <p14:creationId xmlns:p14="http://schemas.microsoft.com/office/powerpoint/2010/main" val="2495901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Shape 78">
            <a:extLst>
              <a:ext uri="{FF2B5EF4-FFF2-40B4-BE49-F238E27FC236}">
                <a16:creationId xmlns:a16="http://schemas.microsoft.com/office/drawing/2014/main" id="{36DAB5C2-4C5B-45D4-9E4D-BA37940193E2}"/>
              </a:ext>
            </a:extLst>
          </p:cNvPr>
          <p:cNvSpPr/>
          <p:nvPr/>
        </p:nvSpPr>
        <p:spPr>
          <a:xfrm>
            <a:off x="4056384" y="5747549"/>
            <a:ext cx="3983832" cy="765134"/>
          </a:xfrm>
          <a:custGeom>
            <a:avLst/>
            <a:gdLst>
              <a:gd name="connsiteX0" fmla="*/ 37176 w 3981450"/>
              <a:gd name="connsiteY0" fmla="*/ 0 h 765134"/>
              <a:gd name="connsiteX1" fmla="*/ 3628054 w 3981450"/>
              <a:gd name="connsiteY1" fmla="*/ 0 h 765134"/>
              <a:gd name="connsiteX2" fmla="*/ 3981450 w 3981450"/>
              <a:gd name="connsiteY2" fmla="*/ 346034 h 765134"/>
              <a:gd name="connsiteX3" fmla="*/ 1190625 w 3981450"/>
              <a:gd name="connsiteY3" fmla="*/ 765134 h 765134"/>
              <a:gd name="connsiteX4" fmla="*/ 0 w 3981450"/>
              <a:gd name="connsiteY4" fmla="*/ 31709 h 765134"/>
              <a:gd name="connsiteX0" fmla="*/ 39558 w 3983832"/>
              <a:gd name="connsiteY0" fmla="*/ 0 h 765134"/>
              <a:gd name="connsiteX1" fmla="*/ 3630436 w 3983832"/>
              <a:gd name="connsiteY1" fmla="*/ 0 h 765134"/>
              <a:gd name="connsiteX2" fmla="*/ 3983832 w 3983832"/>
              <a:gd name="connsiteY2" fmla="*/ 346034 h 765134"/>
              <a:gd name="connsiteX3" fmla="*/ 1193007 w 3983832"/>
              <a:gd name="connsiteY3" fmla="*/ 765134 h 765134"/>
              <a:gd name="connsiteX4" fmla="*/ 0 w 3983832"/>
              <a:gd name="connsiteY4" fmla="*/ 12659 h 765134"/>
              <a:gd name="connsiteX5" fmla="*/ 39558 w 3983832"/>
              <a:gd name="connsiteY5" fmla="*/ 0 h 76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832" h="765134">
                <a:moveTo>
                  <a:pt x="39558" y="0"/>
                </a:moveTo>
                <a:lnTo>
                  <a:pt x="3630436" y="0"/>
                </a:lnTo>
                <a:lnTo>
                  <a:pt x="3983832" y="346034"/>
                </a:lnTo>
                <a:lnTo>
                  <a:pt x="1193007" y="765134"/>
                </a:lnTo>
                <a:lnTo>
                  <a:pt x="0" y="12659"/>
                </a:lnTo>
                <a:cubicBezTo>
                  <a:pt x="12392" y="2089"/>
                  <a:pt x="27166" y="10570"/>
                  <a:pt x="39558" y="0"/>
                </a:cubicBezTo>
                <a:close/>
              </a:path>
            </a:pathLst>
          </a:custGeom>
          <a:solidFill>
            <a:schemeClr val="accent4"/>
          </a:solidFill>
          <a:ln>
            <a:noFill/>
          </a:ln>
          <a:effectLst>
            <a:outerShdw blurRad="342900" dist="190500" dir="5400000" algn="t"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3E8C31B-973B-45A4-9FEA-A7337B70D5F4}"/>
              </a:ext>
            </a:extLst>
          </p:cNvPr>
          <p:cNvSpPr/>
          <p:nvPr/>
        </p:nvSpPr>
        <p:spPr>
          <a:xfrm>
            <a:off x="4277573" y="2901830"/>
            <a:ext cx="3636855" cy="3636855"/>
          </a:xfrm>
          <a:prstGeom prst="rect">
            <a:avLst/>
          </a:prstGeom>
          <a:solidFill>
            <a:schemeClr val="accent1">
              <a:lumMod val="50000"/>
            </a:schemeClr>
          </a:solidFill>
          <a:ln>
            <a:noFill/>
          </a:ln>
          <a:scene3d>
            <a:camera prst="isometricOffAxis1Top"/>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8" name="TextBox 67">
            <a:extLst>
              <a:ext uri="{FF2B5EF4-FFF2-40B4-BE49-F238E27FC236}">
                <a16:creationId xmlns:a16="http://schemas.microsoft.com/office/drawing/2014/main" id="{E4117307-0CBF-40CE-88C1-5EA557DABBFB}"/>
              </a:ext>
            </a:extLst>
          </p:cNvPr>
          <p:cNvSpPr txBox="1"/>
          <p:nvPr/>
        </p:nvSpPr>
        <p:spPr>
          <a:xfrm>
            <a:off x="5200630" y="5250532"/>
            <a:ext cx="3384376" cy="1077218"/>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rPr>
              <a:t>Maintain Voter’s Roll</a:t>
            </a:r>
            <a:endParaRPr lang="en-US" sz="3200" b="1" dirty="0">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B26D0AD8-3F49-422A-B4A3-C75718028C55}"/>
              </a:ext>
            </a:extLst>
          </p:cNvPr>
          <p:cNvSpPr txBox="1"/>
          <p:nvPr/>
        </p:nvSpPr>
        <p:spPr>
          <a:xfrm>
            <a:off x="3836762" y="5172654"/>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02</a:t>
            </a:r>
            <a:endParaRPr lang="en-US" sz="3200" dirty="0"/>
          </a:p>
        </p:txBody>
      </p:sp>
      <p:sp>
        <p:nvSpPr>
          <p:cNvPr id="21" name="Rectangle 20">
            <a:extLst>
              <a:ext uri="{FF2B5EF4-FFF2-40B4-BE49-F238E27FC236}">
                <a16:creationId xmlns:a16="http://schemas.microsoft.com/office/drawing/2014/main" id="{68555C46-CA16-4581-A3A3-DA996CA8B724}"/>
              </a:ext>
            </a:extLst>
          </p:cNvPr>
          <p:cNvSpPr/>
          <p:nvPr/>
        </p:nvSpPr>
        <p:spPr>
          <a:xfrm>
            <a:off x="4277572" y="1230209"/>
            <a:ext cx="3636855" cy="3636855"/>
          </a:xfrm>
          <a:prstGeom prst="rect">
            <a:avLst/>
          </a:prstGeom>
          <a:solidFill>
            <a:schemeClr val="accent1">
              <a:lumMod val="75000"/>
              <a:alpha val="95000"/>
            </a:schemeClr>
          </a:solidFill>
          <a:ln>
            <a:noFill/>
          </a:ln>
          <a:scene3d>
            <a:camera prst="isometricOffAxis1Top"/>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6" name="TextBox 65">
            <a:extLst>
              <a:ext uri="{FF2B5EF4-FFF2-40B4-BE49-F238E27FC236}">
                <a16:creationId xmlns:a16="http://schemas.microsoft.com/office/drawing/2014/main" id="{10D9F1C4-3316-4081-B824-EA503120E6DD}"/>
              </a:ext>
            </a:extLst>
          </p:cNvPr>
          <p:cNvSpPr txBox="1"/>
          <p:nvPr/>
        </p:nvSpPr>
        <p:spPr>
          <a:xfrm>
            <a:off x="5231919" y="3591066"/>
            <a:ext cx="3384376" cy="1077218"/>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rPr>
              <a:t>Manage Free &amp; Fair Elections </a:t>
            </a:r>
            <a:endParaRPr lang="en-US" sz="3200" b="1" dirty="0">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D080A4E6-4B9E-4F7F-B5F0-F4A5F77DB149}"/>
              </a:ext>
            </a:extLst>
          </p:cNvPr>
          <p:cNvSpPr txBox="1"/>
          <p:nvPr/>
        </p:nvSpPr>
        <p:spPr>
          <a:xfrm>
            <a:off x="3915067" y="3629420"/>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01</a:t>
            </a:r>
            <a:endParaRPr lang="en-US" sz="3200" dirty="0"/>
          </a:p>
        </p:txBody>
      </p:sp>
      <p:sp>
        <p:nvSpPr>
          <p:cNvPr id="2" name="Title 1">
            <a:extLst>
              <a:ext uri="{FF2B5EF4-FFF2-40B4-BE49-F238E27FC236}">
                <a16:creationId xmlns:a16="http://schemas.microsoft.com/office/drawing/2014/main" id="{E59B851C-029A-492F-ADE9-6146751769CD}"/>
              </a:ext>
            </a:extLst>
          </p:cNvPr>
          <p:cNvSpPr>
            <a:spLocks noGrp="1"/>
          </p:cNvSpPr>
          <p:nvPr>
            <p:ph type="title"/>
          </p:nvPr>
        </p:nvSpPr>
        <p:spPr>
          <a:xfrm>
            <a:off x="182453" y="277027"/>
            <a:ext cx="9797831" cy="707886"/>
          </a:xfrm>
        </p:spPr>
        <p:txBody>
          <a:bodyPr/>
          <a:lstStyle/>
          <a:p>
            <a:r>
              <a:rPr lang="en-ZA" b="1" dirty="0">
                <a:latin typeface="Arial" panose="020B0604020202020204" pitchFamily="34" charset="0"/>
                <a:cs typeface="Arial" panose="020B0604020202020204" pitchFamily="34" charset="0"/>
              </a:rPr>
              <a:t>Programme </a:t>
            </a:r>
            <a:r>
              <a:rPr lang="en-ZA" b="1" dirty="0" smtClean="0">
                <a:latin typeface="Arial" panose="020B0604020202020204" pitchFamily="34" charset="0"/>
                <a:cs typeface="Arial" panose="020B0604020202020204" pitchFamily="34" charset="0"/>
              </a:rPr>
              <a:t>2: Highlights</a:t>
            </a:r>
            <a:endParaRPr lang="en-US" noProof="1"/>
          </a:p>
        </p:txBody>
      </p:sp>
      <p:sp>
        <p:nvSpPr>
          <p:cNvPr id="9" name="Slide Number Placeholder 8">
            <a:extLst>
              <a:ext uri="{FF2B5EF4-FFF2-40B4-BE49-F238E27FC236}">
                <a16:creationId xmlns:a16="http://schemas.microsoft.com/office/drawing/2014/main" id="{1EAC15B8-E25F-4876-BA8A-2085DFE5FBDF}"/>
              </a:ext>
            </a:extLst>
          </p:cNvPr>
          <p:cNvSpPr>
            <a:spLocks noGrp="1"/>
          </p:cNvSpPr>
          <p:nvPr>
            <p:ph type="sldNum" sz="quarter" idx="12"/>
          </p:nvPr>
        </p:nvSpPr>
        <p:spPr/>
        <p:txBody>
          <a:bodyPr/>
          <a:lstStyle/>
          <a:p>
            <a:fld id="{F68327C5-B821-4FE9-A59A-A60D9EB59A9A}" type="slidenum">
              <a:rPr lang="en-US" noProof="1" smtClean="0"/>
              <a:pPr/>
              <a:t>14</a:t>
            </a:fld>
            <a:endParaRPr lang="en-US" noProof="1"/>
          </a:p>
        </p:txBody>
      </p:sp>
      <p:grpSp>
        <p:nvGrpSpPr>
          <p:cNvPr id="48" name="Group 47">
            <a:extLst>
              <a:ext uri="{FF2B5EF4-FFF2-40B4-BE49-F238E27FC236}">
                <a16:creationId xmlns:a16="http://schemas.microsoft.com/office/drawing/2014/main" id="{C72BC884-155F-4B94-A875-68C781DA608B}"/>
              </a:ext>
            </a:extLst>
          </p:cNvPr>
          <p:cNvGrpSpPr/>
          <p:nvPr/>
        </p:nvGrpSpPr>
        <p:grpSpPr>
          <a:xfrm>
            <a:off x="80232" y="1223660"/>
            <a:ext cx="4071554" cy="5139869"/>
            <a:chOff x="121972" y="2032767"/>
            <a:chExt cx="3865080" cy="1963546"/>
          </a:xfrm>
        </p:grpSpPr>
        <p:cxnSp>
          <p:nvCxnSpPr>
            <p:cNvPr id="34" name="Straight Connector 33">
              <a:extLst>
                <a:ext uri="{FF2B5EF4-FFF2-40B4-BE49-F238E27FC236}">
                  <a16:creationId xmlns:a16="http://schemas.microsoft.com/office/drawing/2014/main" id="{0682DD99-6951-4350-AB46-CF3DB52BA857}"/>
                </a:ext>
              </a:extLst>
            </p:cNvPr>
            <p:cNvCxnSpPr/>
            <p:nvPr/>
          </p:nvCxnSpPr>
          <p:spPr>
            <a:xfrm>
              <a:off x="2999655" y="3005892"/>
              <a:ext cx="987397"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5FE59DE-E223-44AA-A0ED-F0490B25A42C}"/>
                </a:ext>
              </a:extLst>
            </p:cNvPr>
            <p:cNvSpPr/>
            <p:nvPr/>
          </p:nvSpPr>
          <p:spPr>
            <a:xfrm>
              <a:off x="121972" y="2032767"/>
              <a:ext cx="3331344" cy="1963546"/>
            </a:xfrm>
            <a:prstGeom prst="rect">
              <a:avLst/>
            </a:prstGeom>
            <a:ln/>
          </p:spPr>
          <p:style>
            <a:lnRef idx="2">
              <a:schemeClr val="accent5"/>
            </a:lnRef>
            <a:fillRef idx="1">
              <a:schemeClr val="lt1"/>
            </a:fillRef>
            <a:effectRef idx="0">
              <a:schemeClr val="accent5"/>
            </a:effectRef>
            <a:fontRef idx="minor">
              <a:schemeClr val="dk1"/>
            </a:fontRef>
          </p:style>
          <p:txBody>
            <a:bodyPr wrap="square" anchor="ctr">
              <a:spAutoFit/>
            </a:bodyPr>
            <a:lstStyle/>
            <a:p>
              <a:pPr marL="342900" indent="-342900">
                <a:buAutoNum type="arabicPeriod"/>
              </a:pPr>
              <a:r>
                <a:rPr lang="en-US" sz="2000" b="1" u="sng" noProof="1" smtClean="0">
                  <a:solidFill>
                    <a:schemeClr val="accent1">
                      <a:lumMod val="50000"/>
                    </a:schemeClr>
                  </a:solidFill>
                  <a:latin typeface="Arial" panose="020B0604020202020204" pitchFamily="34" charset="0"/>
                  <a:cs typeface="Arial" panose="020B0604020202020204" pitchFamily="34" charset="0"/>
                </a:rPr>
                <a:t>Manage Free and Fair  Elections </a:t>
              </a:r>
            </a:p>
            <a:p>
              <a:r>
                <a:rPr lang="en-US" noProof="1" smtClean="0">
                  <a:solidFill>
                    <a:schemeClr val="tx1">
                      <a:lumMod val="75000"/>
                    </a:schemeClr>
                  </a:solidFill>
                  <a:latin typeface="Arial" panose="020B0604020202020204" pitchFamily="34" charset="0"/>
                  <a:cs typeface="Arial" panose="020B0604020202020204" pitchFamily="34" charset="0"/>
                </a:rPr>
                <a:t>1 election was set aside resulting in the </a:t>
              </a:r>
              <a:r>
                <a:rPr lang="en-US" b="1" noProof="1" smtClean="0">
                  <a:solidFill>
                    <a:schemeClr val="accent1">
                      <a:lumMod val="50000"/>
                    </a:schemeClr>
                  </a:solidFill>
                  <a:latin typeface="Arial" panose="020B0604020202020204" pitchFamily="34" charset="0"/>
                  <a:cs typeface="Arial" panose="020B0604020202020204" pitchFamily="34" charset="0"/>
                </a:rPr>
                <a:t>target not being achieved</a:t>
              </a:r>
              <a:r>
                <a:rPr lang="en-US" noProof="1" smtClean="0">
                  <a:solidFill>
                    <a:schemeClr val="tx1">
                      <a:lumMod val="75000"/>
                    </a:schemeClr>
                  </a:solidFill>
                  <a:latin typeface="Arial" panose="020B0604020202020204" pitchFamily="34" charset="0"/>
                  <a:cs typeface="Arial" panose="020B0604020202020204" pitchFamily="34" charset="0"/>
                </a:rPr>
                <a:t>. The Electoral Court set aside the Ward 33 election in Enoch Mgijima Municipality, principally because of the environmental circumstances surrounding the elections in the ward. While counsel had advised that there were reasonable prospects of success on appeal, the Commission opted not to appeal in order to contribute to the stability of governance in the municipality</a:t>
              </a:r>
              <a:endParaRPr lang="en-US" noProof="1">
                <a:solidFill>
                  <a:schemeClr val="tx1">
                    <a:lumMod val="75000"/>
                  </a:schemeClr>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7CD29FC2-CC58-46B1-9216-0210DC348F50}"/>
              </a:ext>
            </a:extLst>
          </p:cNvPr>
          <p:cNvGrpSpPr/>
          <p:nvPr/>
        </p:nvGrpSpPr>
        <p:grpSpPr>
          <a:xfrm>
            <a:off x="8135617" y="1942201"/>
            <a:ext cx="4056383" cy="4308871"/>
            <a:chOff x="8256240" y="1960246"/>
            <a:chExt cx="4056383" cy="1812396"/>
          </a:xfrm>
        </p:grpSpPr>
        <p:sp>
          <p:nvSpPr>
            <p:cNvPr id="52" name="Rectangle 51">
              <a:extLst>
                <a:ext uri="{FF2B5EF4-FFF2-40B4-BE49-F238E27FC236}">
                  <a16:creationId xmlns:a16="http://schemas.microsoft.com/office/drawing/2014/main" id="{C57B5DEC-918A-44CE-B7B7-434A5186FEB1}"/>
                </a:ext>
              </a:extLst>
            </p:cNvPr>
            <p:cNvSpPr/>
            <p:nvPr/>
          </p:nvSpPr>
          <p:spPr>
            <a:xfrm>
              <a:off x="8958108" y="1960246"/>
              <a:ext cx="3354515" cy="181239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US" sz="2000" b="1" u="sng" noProof="1" smtClean="0">
                  <a:solidFill>
                    <a:schemeClr val="accent1">
                      <a:lumMod val="50000"/>
                    </a:schemeClr>
                  </a:solidFill>
                  <a:latin typeface="Arial" panose="020B0604020202020204" pitchFamily="34" charset="0"/>
                  <a:cs typeface="Arial" panose="020B0604020202020204" pitchFamily="34" charset="0"/>
                </a:rPr>
                <a:t>2. Maintain Voter’s Roll</a:t>
              </a:r>
            </a:p>
            <a:p>
              <a:pPr algn="just"/>
              <a:endParaRPr lang="en-US" sz="2000" b="1" noProof="1" smtClean="0">
                <a:solidFill>
                  <a:schemeClr val="accent1">
                    <a:lumMod val="50000"/>
                  </a:schemeClr>
                </a:solidFill>
                <a:latin typeface="Arial" panose="020B0604020202020204" pitchFamily="34" charset="0"/>
                <a:cs typeface="Arial" panose="020B0604020202020204" pitchFamily="34" charset="0"/>
              </a:endParaRPr>
            </a:p>
            <a:p>
              <a:r>
                <a:rPr lang="en-US" noProof="1" smtClean="0">
                  <a:solidFill>
                    <a:schemeClr val="tx1">
                      <a:lumMod val="75000"/>
                    </a:schemeClr>
                  </a:solidFill>
                  <a:latin typeface="Arial" panose="020B0604020202020204" pitchFamily="34" charset="0"/>
                  <a:cs typeface="Arial" panose="020B0604020202020204" pitchFamily="34" charset="0"/>
                </a:rPr>
                <a:t>A target of 26 096 884 was not achieved  resulting in an under achievement by 443 116. Traditionally, two general voter registration weekends  are held ahead of a general election. Owing to Covid-19 and the regulations promulgated to curb the spread of the virus, it was not possible for the Electoral Commission to schedule two registration events.</a:t>
              </a:r>
              <a:endParaRPr lang="en-US" noProof="1">
                <a:solidFill>
                  <a:schemeClr val="tx1">
                    <a:lumMod val="75000"/>
                  </a:schemeClr>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D7439B05-6609-4BED-A206-F1C6A8E6F7F8}"/>
                </a:ext>
              </a:extLst>
            </p:cNvPr>
            <p:cNvCxnSpPr/>
            <p:nvPr/>
          </p:nvCxnSpPr>
          <p:spPr>
            <a:xfrm>
              <a:off x="8256240" y="2653790"/>
              <a:ext cx="9873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ounded Rectangle 3"/>
          <p:cNvSpPr/>
          <p:nvPr/>
        </p:nvSpPr>
        <p:spPr>
          <a:xfrm>
            <a:off x="10090529" y="33903"/>
            <a:ext cx="1951473"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p:nvPicPr>
        <p:blipFill>
          <a:blip r:embed="rId3"/>
          <a:stretch>
            <a:fillRect/>
          </a:stretch>
        </p:blipFill>
        <p:spPr>
          <a:xfrm>
            <a:off x="10703949" y="143783"/>
            <a:ext cx="963251" cy="1115665"/>
          </a:xfrm>
          <a:prstGeom prst="rect">
            <a:avLst/>
          </a:prstGeom>
        </p:spPr>
      </p:pic>
    </p:spTree>
    <p:extLst>
      <p:ext uri="{BB962C8B-B14F-4D97-AF65-F5344CB8AC3E}">
        <p14:creationId xmlns:p14="http://schemas.microsoft.com/office/powerpoint/2010/main" val="1076992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sldNum" idx="12"/>
          </p:nvPr>
        </p:nvSpPr>
        <p:spPr>
          <a:xfrm>
            <a:off x="11667200" y="5808300"/>
            <a:ext cx="524800" cy="52480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fld id="{00000000-1234-1234-1234-123412341234}" type="slidenum">
              <a:rPr lang="en"/>
              <a:pPr/>
              <a:t>15</a:t>
            </a:fld>
            <a:endParaRPr dirty="0"/>
          </a:p>
        </p:txBody>
      </p:sp>
      <p:sp>
        <p:nvSpPr>
          <p:cNvPr id="196" name="Google Shape;196;p24"/>
          <p:cNvSpPr/>
          <p:nvPr/>
        </p:nvSpPr>
        <p:spPr>
          <a:xfrm>
            <a:off x="4587047" y="4417325"/>
            <a:ext cx="6953685" cy="22992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ctr" anchorCtr="0">
            <a:noAutofit/>
          </a:bodyPr>
          <a:lstStyle/>
          <a:p>
            <a:pPr lvl="0">
              <a:buClr>
                <a:schemeClr val="dk1"/>
              </a:buClr>
              <a:buSzPts val="1100"/>
            </a:pPr>
            <a:endParaRPr lang="en-ZA" sz="2000" b="1" dirty="0" smtClean="0">
              <a:solidFill>
                <a:schemeClr val="tx1"/>
              </a:solidFill>
              <a:ea typeface="Barlow"/>
              <a:cs typeface="Arial" panose="020B0604020202020204" pitchFamily="34" charset="0"/>
              <a:sym typeface="Barlow"/>
            </a:endParaRPr>
          </a:p>
          <a:p>
            <a:pPr lvl="0">
              <a:buClr>
                <a:schemeClr val="dk1"/>
              </a:buClr>
              <a:buSzPts val="1100"/>
            </a:pPr>
            <a:r>
              <a:rPr lang="en-ZA" sz="2000" b="1" dirty="0" smtClean="0">
                <a:solidFill>
                  <a:schemeClr val="tx1"/>
                </a:solidFill>
                <a:latin typeface="Arial" panose="020B0604020202020204" pitchFamily="34" charset="0"/>
                <a:ea typeface="Barlow"/>
                <a:cs typeface="Arial" panose="020B0604020202020204" pitchFamily="34" charset="0"/>
                <a:sym typeface="Barlow"/>
              </a:rPr>
              <a:t>OUTCOME </a:t>
            </a:r>
            <a:r>
              <a:rPr lang="en-ZA" sz="2000" b="1" dirty="0">
                <a:solidFill>
                  <a:schemeClr val="tx1"/>
                </a:solidFill>
                <a:latin typeface="Arial" panose="020B0604020202020204" pitchFamily="34" charset="0"/>
                <a:ea typeface="Barlow"/>
                <a:cs typeface="Arial" panose="020B0604020202020204" pitchFamily="34" charset="0"/>
                <a:sym typeface="Barlow"/>
              </a:rPr>
              <a:t>:</a:t>
            </a:r>
          </a:p>
          <a:p>
            <a:pPr lvl="0">
              <a:buClr>
                <a:schemeClr val="dk1"/>
              </a:buClr>
              <a:buSzPts val="1100"/>
            </a:pPr>
            <a:r>
              <a:rPr lang="en-US" sz="2000" dirty="0">
                <a:solidFill>
                  <a:schemeClr val="tx1"/>
                </a:solidFill>
                <a:latin typeface="Arial" panose="020B0604020202020204" pitchFamily="34" charset="0"/>
                <a:ea typeface="Barlow"/>
                <a:cs typeface="Arial" panose="020B0604020202020204" pitchFamily="34" charset="0"/>
                <a:sym typeface="Barlow"/>
              </a:rPr>
              <a:t>Informed and engaged citizens and stakeholders in electoral democracy</a:t>
            </a:r>
            <a:endParaRPr lang="en-ZA" sz="2000" dirty="0">
              <a:solidFill>
                <a:schemeClr val="tx1"/>
              </a:solidFill>
              <a:latin typeface="Arial" panose="020B0604020202020204" pitchFamily="34" charset="0"/>
              <a:ea typeface="Barlow"/>
              <a:cs typeface="Arial" panose="020B0604020202020204" pitchFamily="34" charset="0"/>
              <a:sym typeface="Barlow"/>
            </a:endParaRPr>
          </a:p>
          <a:p>
            <a:pPr>
              <a:buClr>
                <a:schemeClr val="dk1"/>
              </a:buClr>
              <a:buSzPts val="1100"/>
            </a:pPr>
            <a:endParaRPr lang="en-ZA" sz="2000" b="1" dirty="0">
              <a:solidFill>
                <a:schemeClr val="tx1"/>
              </a:solidFill>
              <a:latin typeface="Arial" panose="020B0604020202020204" pitchFamily="34" charset="0"/>
              <a:ea typeface="Barlow"/>
              <a:cs typeface="Arial" panose="020B0604020202020204" pitchFamily="34" charset="0"/>
              <a:sym typeface="Barlow"/>
            </a:endParaRPr>
          </a:p>
          <a:p>
            <a:pPr>
              <a:buClr>
                <a:schemeClr val="dk1"/>
              </a:buClr>
              <a:buSzPts val="1100"/>
            </a:pPr>
            <a:r>
              <a:rPr lang="en-ZA" sz="2000" dirty="0" smtClean="0">
                <a:solidFill>
                  <a:schemeClr val="tx1"/>
                </a:solidFill>
                <a:latin typeface="Arial" panose="020B0604020202020204" pitchFamily="34" charset="0"/>
                <a:ea typeface="Barlow"/>
                <a:cs typeface="Arial" panose="020B0604020202020204" pitchFamily="34" charset="0"/>
                <a:sym typeface="Barlow"/>
              </a:rPr>
              <a:t>Total targets</a:t>
            </a:r>
            <a:r>
              <a:rPr lang="en-ZA" sz="2000" b="1" dirty="0" smtClean="0">
                <a:solidFill>
                  <a:schemeClr val="tx1"/>
                </a:solidFill>
                <a:latin typeface="Arial" panose="020B0604020202020204" pitchFamily="34" charset="0"/>
                <a:ea typeface="Barlow"/>
                <a:cs typeface="Arial" panose="020B0604020202020204" pitchFamily="34" charset="0"/>
                <a:sym typeface="Barlow"/>
              </a:rPr>
              <a:t>: </a:t>
            </a:r>
            <a:r>
              <a:rPr lang="en-ZA" sz="2000" dirty="0" smtClean="0">
                <a:solidFill>
                  <a:schemeClr val="tx1"/>
                </a:solidFill>
                <a:latin typeface="Arial" panose="020B0604020202020204" pitchFamily="34" charset="0"/>
                <a:ea typeface="Barlow"/>
                <a:cs typeface="Arial" panose="020B0604020202020204" pitchFamily="34" charset="0"/>
                <a:sym typeface="Barlow"/>
              </a:rPr>
              <a:t>5</a:t>
            </a:r>
          </a:p>
          <a:p>
            <a:pPr>
              <a:buClr>
                <a:schemeClr val="dk1"/>
              </a:buClr>
              <a:buSzPts val="1100"/>
            </a:pPr>
            <a:r>
              <a:rPr lang="en-US" sz="2000" dirty="0" smtClean="0">
                <a:solidFill>
                  <a:schemeClr val="tx1"/>
                </a:solidFill>
                <a:latin typeface="Arial" panose="020B0604020202020204" pitchFamily="34" charset="0"/>
                <a:ea typeface="Barlow"/>
                <a:cs typeface="Arial" panose="020B0604020202020204" pitchFamily="34" charset="0"/>
                <a:sym typeface="Barlow"/>
              </a:rPr>
              <a:t>Targets achieved: 5</a:t>
            </a:r>
          </a:p>
          <a:p>
            <a:pPr>
              <a:buClr>
                <a:schemeClr val="dk1"/>
              </a:buClr>
              <a:buSzPts val="1100"/>
            </a:pPr>
            <a:r>
              <a:rPr lang="en-US" sz="2000" dirty="0" smtClean="0">
                <a:solidFill>
                  <a:schemeClr val="tx1"/>
                </a:solidFill>
                <a:latin typeface="Arial" panose="020B0604020202020204" pitchFamily="34" charset="0"/>
                <a:ea typeface="Barlow"/>
                <a:cs typeface="Arial" panose="020B0604020202020204" pitchFamily="34" charset="0"/>
                <a:sym typeface="Barlow"/>
              </a:rPr>
              <a:t>% of achievement: 100% </a:t>
            </a:r>
          </a:p>
          <a:p>
            <a:pPr>
              <a:buClr>
                <a:schemeClr val="dk1"/>
              </a:buClr>
              <a:buSzPts val="1100"/>
            </a:pPr>
            <a:endParaRPr sz="2800" dirty="0">
              <a:solidFill>
                <a:schemeClr val="tx1"/>
              </a:solidFill>
              <a:latin typeface="Arial" panose="020B0604020202020204" pitchFamily="34" charset="0"/>
              <a:ea typeface="Barlow"/>
              <a:cs typeface="Arial" panose="020B0604020202020204" pitchFamily="34" charset="0"/>
              <a:sym typeface="Barlow"/>
            </a:endParaRPr>
          </a:p>
        </p:txBody>
      </p:sp>
      <p:sp>
        <p:nvSpPr>
          <p:cNvPr id="2" name="Rectangle 1"/>
          <p:cNvSpPr/>
          <p:nvPr/>
        </p:nvSpPr>
        <p:spPr>
          <a:xfrm>
            <a:off x="105312" y="121187"/>
            <a:ext cx="8263801" cy="923330"/>
          </a:xfrm>
          <a:prstGeom prst="rect">
            <a:avLst/>
          </a:prstGeom>
        </p:spPr>
        <p:txBody>
          <a:bodyPr wrap="none">
            <a:spAutoFit/>
          </a:bodyPr>
          <a:lstStyle/>
          <a:p>
            <a:r>
              <a:rPr lang="en-ZA" sz="5400" b="1" dirty="0" smtClean="0">
                <a:latin typeface="Arial" panose="020B0604020202020204" pitchFamily="34" charset="0"/>
                <a:cs typeface="Arial" panose="020B0604020202020204" pitchFamily="34" charset="0"/>
              </a:rPr>
              <a:t>Programme 3: Outreach </a:t>
            </a:r>
            <a:endParaRPr lang="en-ZA" sz="5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829729" y="121187"/>
            <a:ext cx="963251" cy="1115665"/>
          </a:xfrm>
          <a:prstGeom prst="rect">
            <a:avLst/>
          </a:prstGeom>
        </p:spPr>
      </p:pic>
      <p:sp>
        <p:nvSpPr>
          <p:cNvPr id="6" name="Google Shape;122;p17"/>
          <p:cNvSpPr txBox="1">
            <a:spLocks/>
          </p:cNvSpPr>
          <p:nvPr/>
        </p:nvSpPr>
        <p:spPr>
          <a:xfrm>
            <a:off x="146094" y="967578"/>
            <a:ext cx="11394638" cy="3050354"/>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29540" indent="0" algn="just">
              <a:lnSpc>
                <a:spcPct val="110000"/>
              </a:lnSpc>
              <a:spcBef>
                <a:spcPts val="235"/>
              </a:spcBef>
              <a:buFont typeface="Arial" panose="020B0604020202020204" pitchFamily="34" charset="0"/>
              <a:buNone/>
            </a:pPr>
            <a:r>
              <a:rPr lang="en-US" sz="2000" dirty="0" smtClean="0">
                <a:solidFill>
                  <a:srgbClr val="231F20"/>
                </a:solidFill>
                <a:latin typeface="Arial" panose="020B0604020202020204" pitchFamily="34" charset="0"/>
                <a:ea typeface="Swiss 721"/>
                <a:cs typeface="Swiss 721"/>
              </a:rPr>
              <a:t>This programme focuses on the strategic outcome of informing and engaging citizens   </a:t>
            </a:r>
          </a:p>
          <a:p>
            <a:pPr marL="0" marR="129540" indent="0" algn="just">
              <a:lnSpc>
                <a:spcPct val="110000"/>
              </a:lnSpc>
              <a:spcBef>
                <a:spcPts val="235"/>
              </a:spcBef>
              <a:buFont typeface="Arial" panose="020B0604020202020204" pitchFamily="34" charset="0"/>
              <a:buNone/>
            </a:pPr>
            <a:r>
              <a:rPr lang="en-US" sz="2000" dirty="0" smtClean="0">
                <a:solidFill>
                  <a:srgbClr val="231F20"/>
                </a:solidFill>
                <a:latin typeface="Arial" panose="020B0604020202020204" pitchFamily="34" charset="0"/>
                <a:ea typeface="Swiss 721"/>
                <a:cs typeface="Swiss 721"/>
              </a:rPr>
              <a:t>and stakeholders in electoral democracy. The programme fosters participation in electoral democracy by providing civic and democracy education on a continuous basis; voter and balloting education as may be required by each election; strategic and thought leadership on matters pertaining to electoral democracy; broadening our research agenda and issuing publications; increasing visibility through proactive consultation, effective communication, and presence among our stakeholders and communities; facilitating platforms for political dialogue; cultivating an environment conducive for the holding of free and fair elections; and constantly engaging the media.</a:t>
            </a:r>
            <a:endParaRPr lang="en-US" sz="2000" dirty="0"/>
          </a:p>
        </p:txBody>
      </p:sp>
      <p:pic>
        <p:nvPicPr>
          <p:cNvPr id="3" name="Picture 2"/>
          <p:cNvPicPr>
            <a:picLocks noChangeAspect="1"/>
          </p:cNvPicPr>
          <p:nvPr/>
        </p:nvPicPr>
        <p:blipFill rotWithShape="1">
          <a:blip r:embed="rId4"/>
          <a:srcRect l="12053" t="17061" r="-963" b="-335"/>
          <a:stretch/>
        </p:blipFill>
        <p:spPr>
          <a:xfrm>
            <a:off x="335280" y="4530221"/>
            <a:ext cx="3238237" cy="2186331"/>
          </a:xfrm>
          <a:prstGeom prst="rect">
            <a:avLst/>
          </a:prstGeom>
        </p:spPr>
      </p:pic>
    </p:spTree>
    <p:extLst>
      <p:ext uri="{BB962C8B-B14F-4D97-AF65-F5344CB8AC3E}">
        <p14:creationId xmlns:p14="http://schemas.microsoft.com/office/powerpoint/2010/main" val="1166924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5BF2EF2-93C9-44B6-BA91-4C8489C6C725}"/>
              </a:ext>
            </a:extLst>
          </p:cNvPr>
          <p:cNvSpPr/>
          <p:nvPr/>
        </p:nvSpPr>
        <p:spPr>
          <a:xfrm>
            <a:off x="4056384" y="5747549"/>
            <a:ext cx="3983832" cy="765134"/>
          </a:xfrm>
          <a:custGeom>
            <a:avLst/>
            <a:gdLst>
              <a:gd name="connsiteX0" fmla="*/ 37176 w 3981450"/>
              <a:gd name="connsiteY0" fmla="*/ 0 h 765134"/>
              <a:gd name="connsiteX1" fmla="*/ 3628054 w 3981450"/>
              <a:gd name="connsiteY1" fmla="*/ 0 h 765134"/>
              <a:gd name="connsiteX2" fmla="*/ 3981450 w 3981450"/>
              <a:gd name="connsiteY2" fmla="*/ 346034 h 765134"/>
              <a:gd name="connsiteX3" fmla="*/ 1190625 w 3981450"/>
              <a:gd name="connsiteY3" fmla="*/ 765134 h 765134"/>
              <a:gd name="connsiteX4" fmla="*/ 0 w 3981450"/>
              <a:gd name="connsiteY4" fmla="*/ 31709 h 765134"/>
              <a:gd name="connsiteX0" fmla="*/ 39558 w 3983832"/>
              <a:gd name="connsiteY0" fmla="*/ 0 h 765134"/>
              <a:gd name="connsiteX1" fmla="*/ 3630436 w 3983832"/>
              <a:gd name="connsiteY1" fmla="*/ 0 h 765134"/>
              <a:gd name="connsiteX2" fmla="*/ 3983832 w 3983832"/>
              <a:gd name="connsiteY2" fmla="*/ 346034 h 765134"/>
              <a:gd name="connsiteX3" fmla="*/ 1193007 w 3983832"/>
              <a:gd name="connsiteY3" fmla="*/ 765134 h 765134"/>
              <a:gd name="connsiteX4" fmla="*/ 0 w 3983832"/>
              <a:gd name="connsiteY4" fmla="*/ 12659 h 765134"/>
              <a:gd name="connsiteX5" fmla="*/ 39558 w 3983832"/>
              <a:gd name="connsiteY5" fmla="*/ 0 h 76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832" h="765134">
                <a:moveTo>
                  <a:pt x="39558" y="0"/>
                </a:moveTo>
                <a:lnTo>
                  <a:pt x="3630436" y="0"/>
                </a:lnTo>
                <a:lnTo>
                  <a:pt x="3983832" y="346034"/>
                </a:lnTo>
                <a:lnTo>
                  <a:pt x="1193007" y="765134"/>
                </a:lnTo>
                <a:lnTo>
                  <a:pt x="0" y="12659"/>
                </a:lnTo>
                <a:cubicBezTo>
                  <a:pt x="12392" y="2089"/>
                  <a:pt x="27166" y="10570"/>
                  <a:pt x="39558" y="0"/>
                </a:cubicBezTo>
                <a:close/>
              </a:path>
            </a:pathLst>
          </a:custGeom>
          <a:solidFill>
            <a:schemeClr val="accent4"/>
          </a:solidFill>
          <a:ln>
            <a:noFill/>
          </a:ln>
          <a:effectLst>
            <a:outerShdw blurRad="342900" dist="190500" dir="5400000" algn="t"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B851C-029A-492F-ADE9-6146751769CD}"/>
              </a:ext>
            </a:extLst>
          </p:cNvPr>
          <p:cNvSpPr>
            <a:spLocks noGrp="1"/>
          </p:cNvSpPr>
          <p:nvPr>
            <p:ph type="title"/>
          </p:nvPr>
        </p:nvSpPr>
        <p:spPr>
          <a:xfrm>
            <a:off x="574429" y="32538"/>
            <a:ext cx="9797831" cy="707886"/>
          </a:xfrm>
        </p:spPr>
        <p:txBody>
          <a:bodyPr/>
          <a:lstStyle/>
          <a:p>
            <a:r>
              <a:rPr lang="en-US" b="1" noProof="1">
                <a:solidFill>
                  <a:srgbClr val="002060"/>
                </a:solidFill>
                <a:latin typeface="+mn-lt"/>
              </a:rPr>
              <a:t>Programme </a:t>
            </a:r>
            <a:r>
              <a:rPr lang="en-US" b="1" noProof="1" smtClean="0">
                <a:solidFill>
                  <a:srgbClr val="002060"/>
                </a:solidFill>
                <a:latin typeface="+mn-lt"/>
              </a:rPr>
              <a:t>3 : Highlights</a:t>
            </a:r>
            <a:endParaRPr lang="en-US" b="1" noProof="1">
              <a:solidFill>
                <a:srgbClr val="002060"/>
              </a:solidFill>
              <a:latin typeface="+mn-lt"/>
            </a:endParaRPr>
          </a:p>
        </p:txBody>
      </p:sp>
      <p:sp>
        <p:nvSpPr>
          <p:cNvPr id="9" name="Slide Number Placeholder 8">
            <a:extLst>
              <a:ext uri="{FF2B5EF4-FFF2-40B4-BE49-F238E27FC236}">
                <a16:creationId xmlns:a16="http://schemas.microsoft.com/office/drawing/2014/main" id="{1EAC15B8-E25F-4876-BA8A-2085DFE5FBDF}"/>
              </a:ext>
            </a:extLst>
          </p:cNvPr>
          <p:cNvSpPr>
            <a:spLocks noGrp="1"/>
          </p:cNvSpPr>
          <p:nvPr>
            <p:ph type="sldNum" sz="quarter" idx="12"/>
          </p:nvPr>
        </p:nvSpPr>
        <p:spPr/>
        <p:txBody>
          <a:bodyPr/>
          <a:lstStyle/>
          <a:p>
            <a:fld id="{F68327C5-B821-4FE9-A59A-A60D9EB59A9A}" type="slidenum">
              <a:rPr lang="en-US" noProof="1" smtClean="0"/>
              <a:pPr/>
              <a:t>16</a:t>
            </a:fld>
            <a:endParaRPr lang="en-US" noProof="1"/>
          </a:p>
        </p:txBody>
      </p:sp>
      <p:sp>
        <p:nvSpPr>
          <p:cNvPr id="19" name="Rectangle 18">
            <a:extLst>
              <a:ext uri="{FF2B5EF4-FFF2-40B4-BE49-F238E27FC236}">
                <a16:creationId xmlns:a16="http://schemas.microsoft.com/office/drawing/2014/main" id="{FCE1F465-B324-4757-BCEA-903D760AC2E1}"/>
              </a:ext>
            </a:extLst>
          </p:cNvPr>
          <p:cNvSpPr/>
          <p:nvPr/>
        </p:nvSpPr>
        <p:spPr>
          <a:xfrm>
            <a:off x="4277573" y="3385417"/>
            <a:ext cx="3636855" cy="3862939"/>
          </a:xfrm>
          <a:prstGeom prst="rect">
            <a:avLst/>
          </a:prstGeom>
          <a:solidFill>
            <a:schemeClr val="accent1">
              <a:lumMod val="50000"/>
            </a:schemeClr>
          </a:solidFill>
          <a:ln>
            <a:noFill/>
          </a:ln>
          <a:scene3d>
            <a:camera prst="isometricOffAxis1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20" name="Rectangle 19">
            <a:extLst>
              <a:ext uri="{FF2B5EF4-FFF2-40B4-BE49-F238E27FC236}">
                <a16:creationId xmlns:a16="http://schemas.microsoft.com/office/drawing/2014/main" id="{3B3AC52B-2B23-41FA-8D4A-20ECC415C6DF}"/>
              </a:ext>
            </a:extLst>
          </p:cNvPr>
          <p:cNvSpPr/>
          <p:nvPr/>
        </p:nvSpPr>
        <p:spPr>
          <a:xfrm>
            <a:off x="4277573" y="2602504"/>
            <a:ext cx="3636855" cy="3636855"/>
          </a:xfrm>
          <a:prstGeom prst="rect">
            <a:avLst/>
          </a:prstGeom>
          <a:solidFill>
            <a:schemeClr val="accent1">
              <a:lumMod val="75000"/>
              <a:alpha val="95000"/>
            </a:schemeClr>
          </a:solidFill>
          <a:ln>
            <a:noFill/>
          </a:ln>
          <a:scene3d>
            <a:camera prst="isometricOffAxis1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21" name="Rectangle 20">
            <a:extLst>
              <a:ext uri="{FF2B5EF4-FFF2-40B4-BE49-F238E27FC236}">
                <a16:creationId xmlns:a16="http://schemas.microsoft.com/office/drawing/2014/main" id="{68555C46-CA16-4581-A3A3-DA996CA8B724}"/>
              </a:ext>
            </a:extLst>
          </p:cNvPr>
          <p:cNvSpPr/>
          <p:nvPr/>
        </p:nvSpPr>
        <p:spPr>
          <a:xfrm>
            <a:off x="4277573" y="1819592"/>
            <a:ext cx="3636855" cy="3636855"/>
          </a:xfrm>
          <a:prstGeom prst="rect">
            <a:avLst/>
          </a:prstGeom>
          <a:solidFill>
            <a:schemeClr val="accent1">
              <a:alpha val="90000"/>
            </a:schemeClr>
          </a:solidFill>
          <a:ln>
            <a:noFill/>
          </a:ln>
          <a:scene3d>
            <a:camera prst="isometricOffAxis1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22" name="Rectangle 21">
            <a:extLst>
              <a:ext uri="{FF2B5EF4-FFF2-40B4-BE49-F238E27FC236}">
                <a16:creationId xmlns:a16="http://schemas.microsoft.com/office/drawing/2014/main" id="{DE5850C9-D388-4244-AC56-F9DB968FBF72}"/>
              </a:ext>
            </a:extLst>
          </p:cNvPr>
          <p:cNvSpPr/>
          <p:nvPr/>
        </p:nvSpPr>
        <p:spPr>
          <a:xfrm>
            <a:off x="4277573" y="1036680"/>
            <a:ext cx="3636855" cy="3636855"/>
          </a:xfrm>
          <a:prstGeom prst="rect">
            <a:avLst/>
          </a:prstGeom>
          <a:solidFill>
            <a:schemeClr val="accent1">
              <a:lumMod val="60000"/>
              <a:lumOff val="40000"/>
              <a:alpha val="85000"/>
            </a:schemeClr>
          </a:solidFill>
          <a:ln>
            <a:noFill/>
          </a:ln>
          <a:scene3d>
            <a:camera prst="isometricOffAxis1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38" name="Rectangle 37">
            <a:extLst>
              <a:ext uri="{FF2B5EF4-FFF2-40B4-BE49-F238E27FC236}">
                <a16:creationId xmlns:a16="http://schemas.microsoft.com/office/drawing/2014/main" id="{1D198B66-10A9-4FE8-B885-81FD310985A3}"/>
              </a:ext>
            </a:extLst>
          </p:cNvPr>
          <p:cNvSpPr/>
          <p:nvPr/>
        </p:nvSpPr>
        <p:spPr>
          <a:xfrm>
            <a:off x="4277573" y="253768"/>
            <a:ext cx="3636855" cy="3636855"/>
          </a:xfrm>
          <a:prstGeom prst="rect">
            <a:avLst/>
          </a:prstGeom>
          <a:solidFill>
            <a:schemeClr val="accent1">
              <a:lumMod val="40000"/>
              <a:lumOff val="60000"/>
              <a:alpha val="80000"/>
            </a:schemeClr>
          </a:solidFill>
          <a:ln>
            <a:noFill/>
          </a:ln>
          <a:scene3d>
            <a:camera prst="isometricOffAxis1Top"/>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4" name="TextBox 63">
            <a:extLst>
              <a:ext uri="{FF2B5EF4-FFF2-40B4-BE49-F238E27FC236}">
                <a16:creationId xmlns:a16="http://schemas.microsoft.com/office/drawing/2014/main" id="{3758FE3E-3F1F-44A4-925B-4809AD3052CE}"/>
              </a:ext>
            </a:extLst>
          </p:cNvPr>
          <p:cNvSpPr txBox="1"/>
          <p:nvPr/>
        </p:nvSpPr>
        <p:spPr>
          <a:xfrm>
            <a:off x="5032508" y="2636955"/>
            <a:ext cx="3384376" cy="46166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smtClean="0">
                <a:latin typeface="Arial" panose="020B0604020202020204" pitchFamily="34" charset="0"/>
                <a:cs typeface="Arial" panose="020B0604020202020204" pitchFamily="34" charset="0"/>
              </a:rPr>
              <a:t>Research</a:t>
            </a:r>
            <a:r>
              <a:rPr lang="en-US" sz="2400" b="1" dirty="0" smtClean="0"/>
              <a:t> Initiatives</a:t>
            </a:r>
            <a:endParaRPr lang="en-US" sz="2400" b="1" dirty="0"/>
          </a:p>
        </p:txBody>
      </p:sp>
      <p:sp>
        <p:nvSpPr>
          <p:cNvPr id="65" name="TextBox 64">
            <a:extLst>
              <a:ext uri="{FF2B5EF4-FFF2-40B4-BE49-F238E27FC236}">
                <a16:creationId xmlns:a16="http://schemas.microsoft.com/office/drawing/2014/main" id="{9321578E-478B-4A5E-AFCB-1F190CFEF93A}"/>
              </a:ext>
            </a:extLst>
          </p:cNvPr>
          <p:cNvSpPr txBox="1"/>
          <p:nvPr/>
        </p:nvSpPr>
        <p:spPr>
          <a:xfrm>
            <a:off x="5200630" y="3262540"/>
            <a:ext cx="3384376" cy="830997"/>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smtClean="0">
                <a:latin typeface="Arial" panose="020B0604020202020204" pitchFamily="34" charset="0"/>
                <a:cs typeface="Arial" panose="020B0604020202020204" pitchFamily="34" charset="0"/>
              </a:rPr>
              <a:t>Leadership Interactions</a:t>
            </a:r>
            <a:endParaRPr lang="en-US" sz="24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0D9F1C4-3316-4081-B824-EA503120E6DD}"/>
              </a:ext>
            </a:extLst>
          </p:cNvPr>
          <p:cNvSpPr txBox="1"/>
          <p:nvPr/>
        </p:nvSpPr>
        <p:spPr>
          <a:xfrm>
            <a:off x="5200630" y="4227099"/>
            <a:ext cx="3384376" cy="46166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smtClean="0">
                <a:latin typeface="Arial" panose="020B0604020202020204" pitchFamily="34" charset="0"/>
                <a:cs typeface="Arial" panose="020B0604020202020204" pitchFamily="34" charset="0"/>
              </a:rPr>
              <a:t>Educational</a:t>
            </a:r>
            <a:r>
              <a:rPr lang="en-US" sz="2400" b="1" dirty="0" smtClean="0"/>
              <a:t> Events</a:t>
            </a:r>
            <a:endParaRPr lang="en-US" sz="2400" b="1" dirty="0"/>
          </a:p>
        </p:txBody>
      </p:sp>
      <p:sp>
        <p:nvSpPr>
          <p:cNvPr id="67" name="TextBox 66">
            <a:extLst>
              <a:ext uri="{FF2B5EF4-FFF2-40B4-BE49-F238E27FC236}">
                <a16:creationId xmlns:a16="http://schemas.microsoft.com/office/drawing/2014/main" id="{541FC52D-2678-42F1-A313-99E6C8E6F9B4}"/>
              </a:ext>
            </a:extLst>
          </p:cNvPr>
          <p:cNvSpPr txBox="1"/>
          <p:nvPr/>
        </p:nvSpPr>
        <p:spPr>
          <a:xfrm>
            <a:off x="5200630" y="5006994"/>
            <a:ext cx="3384376" cy="46166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smtClean="0">
                <a:latin typeface="Arial" panose="020B0604020202020204" pitchFamily="34" charset="0"/>
                <a:cs typeface="Arial" panose="020B0604020202020204" pitchFamily="34" charset="0"/>
              </a:rPr>
              <a:t>Stakeholder</a:t>
            </a:r>
            <a:r>
              <a:rPr lang="en-US" sz="2400" b="1" dirty="0" smtClean="0"/>
              <a:t> Meeting </a:t>
            </a:r>
            <a:endParaRPr lang="en-US" sz="2400" b="1" dirty="0"/>
          </a:p>
        </p:txBody>
      </p:sp>
      <p:sp>
        <p:nvSpPr>
          <p:cNvPr id="68" name="TextBox 67">
            <a:extLst>
              <a:ext uri="{FF2B5EF4-FFF2-40B4-BE49-F238E27FC236}">
                <a16:creationId xmlns:a16="http://schemas.microsoft.com/office/drawing/2014/main" id="{E4117307-0CBF-40CE-88C1-5EA557DABBFB}"/>
              </a:ext>
            </a:extLst>
          </p:cNvPr>
          <p:cNvSpPr txBox="1"/>
          <p:nvPr/>
        </p:nvSpPr>
        <p:spPr>
          <a:xfrm>
            <a:off x="5200630" y="5602220"/>
            <a:ext cx="3384376" cy="830997"/>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smtClean="0"/>
              <a:t>Multimedia</a:t>
            </a:r>
          </a:p>
          <a:p>
            <a:r>
              <a:rPr lang="en-US" sz="2400" b="1" dirty="0" smtClean="0">
                <a:latin typeface="Arial" panose="020B0604020202020204" pitchFamily="34" charset="0"/>
                <a:cs typeface="Arial" panose="020B0604020202020204" pitchFamily="34" charset="0"/>
              </a:rPr>
              <a:t>Communications</a:t>
            </a:r>
            <a:r>
              <a:rPr lang="en-US" sz="2400" b="1" dirty="0" smtClean="0"/>
              <a:t> </a:t>
            </a:r>
            <a:endParaRPr lang="en-US" sz="2400" b="1" dirty="0"/>
          </a:p>
        </p:txBody>
      </p:sp>
      <p:sp>
        <p:nvSpPr>
          <p:cNvPr id="69" name="TextBox 68">
            <a:extLst>
              <a:ext uri="{FF2B5EF4-FFF2-40B4-BE49-F238E27FC236}">
                <a16:creationId xmlns:a16="http://schemas.microsoft.com/office/drawing/2014/main" id="{BC814B7F-1870-46ED-BF3C-56C6BB7009C4}"/>
              </a:ext>
            </a:extLst>
          </p:cNvPr>
          <p:cNvSpPr txBox="1"/>
          <p:nvPr/>
        </p:nvSpPr>
        <p:spPr>
          <a:xfrm>
            <a:off x="3836762" y="2252359"/>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05</a:t>
            </a:r>
          </a:p>
        </p:txBody>
      </p:sp>
      <p:sp>
        <p:nvSpPr>
          <p:cNvPr id="70" name="TextBox 69">
            <a:extLst>
              <a:ext uri="{FF2B5EF4-FFF2-40B4-BE49-F238E27FC236}">
                <a16:creationId xmlns:a16="http://schemas.microsoft.com/office/drawing/2014/main" id="{32A156BF-3D18-4D2E-86B7-E1210177D044}"/>
              </a:ext>
            </a:extLst>
          </p:cNvPr>
          <p:cNvSpPr txBox="1"/>
          <p:nvPr/>
        </p:nvSpPr>
        <p:spPr>
          <a:xfrm>
            <a:off x="3836762" y="3033963"/>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04</a:t>
            </a:r>
          </a:p>
        </p:txBody>
      </p:sp>
      <p:sp>
        <p:nvSpPr>
          <p:cNvPr id="71" name="TextBox 70">
            <a:extLst>
              <a:ext uri="{FF2B5EF4-FFF2-40B4-BE49-F238E27FC236}">
                <a16:creationId xmlns:a16="http://schemas.microsoft.com/office/drawing/2014/main" id="{3CF3D88C-4C89-433C-939B-ED4E9931F016}"/>
              </a:ext>
            </a:extLst>
          </p:cNvPr>
          <p:cNvSpPr txBox="1"/>
          <p:nvPr/>
        </p:nvSpPr>
        <p:spPr>
          <a:xfrm>
            <a:off x="3836762" y="3815567"/>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03</a:t>
            </a:r>
          </a:p>
        </p:txBody>
      </p:sp>
      <p:sp>
        <p:nvSpPr>
          <p:cNvPr id="72" name="TextBox 71">
            <a:extLst>
              <a:ext uri="{FF2B5EF4-FFF2-40B4-BE49-F238E27FC236}">
                <a16:creationId xmlns:a16="http://schemas.microsoft.com/office/drawing/2014/main" id="{D080A4E6-4B9E-4F7F-B5F0-F4A5F77DB149}"/>
              </a:ext>
            </a:extLst>
          </p:cNvPr>
          <p:cNvSpPr txBox="1"/>
          <p:nvPr/>
        </p:nvSpPr>
        <p:spPr>
          <a:xfrm>
            <a:off x="3836762" y="4597171"/>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02</a:t>
            </a:r>
          </a:p>
        </p:txBody>
      </p:sp>
      <p:sp>
        <p:nvSpPr>
          <p:cNvPr id="74" name="TextBox 73">
            <a:extLst>
              <a:ext uri="{FF2B5EF4-FFF2-40B4-BE49-F238E27FC236}">
                <a16:creationId xmlns:a16="http://schemas.microsoft.com/office/drawing/2014/main" id="{B26D0AD8-3F49-422A-B4A3-C75718028C55}"/>
              </a:ext>
            </a:extLst>
          </p:cNvPr>
          <p:cNvSpPr txBox="1"/>
          <p:nvPr/>
        </p:nvSpPr>
        <p:spPr>
          <a:xfrm>
            <a:off x="3836762" y="5378774"/>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01</a:t>
            </a:r>
          </a:p>
        </p:txBody>
      </p:sp>
      <p:grpSp>
        <p:nvGrpSpPr>
          <p:cNvPr id="48" name="Group 47">
            <a:extLst>
              <a:ext uri="{FF2B5EF4-FFF2-40B4-BE49-F238E27FC236}">
                <a16:creationId xmlns:a16="http://schemas.microsoft.com/office/drawing/2014/main" id="{C72BC884-155F-4B94-A875-68C781DA608B}"/>
              </a:ext>
            </a:extLst>
          </p:cNvPr>
          <p:cNvGrpSpPr/>
          <p:nvPr/>
        </p:nvGrpSpPr>
        <p:grpSpPr>
          <a:xfrm>
            <a:off x="8445936" y="1904933"/>
            <a:ext cx="3567387" cy="861774"/>
            <a:chOff x="-612763" y="2789930"/>
            <a:chExt cx="3306926" cy="861774"/>
          </a:xfrm>
        </p:grpSpPr>
        <p:cxnSp>
          <p:nvCxnSpPr>
            <p:cNvPr id="34" name="Straight Connector 33">
              <a:extLst>
                <a:ext uri="{FF2B5EF4-FFF2-40B4-BE49-F238E27FC236}">
                  <a16:creationId xmlns:a16="http://schemas.microsoft.com/office/drawing/2014/main" id="{0682DD99-6951-4350-AB46-CF3DB52BA857}"/>
                </a:ext>
              </a:extLst>
            </p:cNvPr>
            <p:cNvCxnSpPr/>
            <p:nvPr/>
          </p:nvCxnSpPr>
          <p:spPr>
            <a:xfrm>
              <a:off x="-612763" y="3267509"/>
              <a:ext cx="987397"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5FE59DE-E223-44AA-A0ED-F0490B25A42C}"/>
                </a:ext>
              </a:extLst>
            </p:cNvPr>
            <p:cNvSpPr/>
            <p:nvPr/>
          </p:nvSpPr>
          <p:spPr>
            <a:xfrm>
              <a:off x="294235" y="2789930"/>
              <a:ext cx="2399928" cy="86177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US" b="1" u="sng" noProof="1" smtClean="0">
                  <a:solidFill>
                    <a:srgbClr val="002060"/>
                  </a:solidFill>
                  <a:latin typeface="Arial" panose="020B0604020202020204" pitchFamily="34" charset="0"/>
                  <a:cs typeface="Arial" panose="020B0604020202020204" pitchFamily="34" charset="0"/>
                </a:rPr>
                <a:t>Research Initativies </a:t>
              </a:r>
            </a:p>
            <a:p>
              <a:r>
                <a:rPr lang="en-US" sz="1600" noProof="1" smtClean="0">
                  <a:solidFill>
                    <a:schemeClr val="tx1">
                      <a:lumMod val="75000"/>
                    </a:schemeClr>
                  </a:solidFill>
                  <a:latin typeface="Arial" panose="020B0604020202020204" pitchFamily="34" charset="0"/>
                  <a:cs typeface="Arial" panose="020B0604020202020204" pitchFamily="34" charset="0"/>
                </a:rPr>
                <a:t>3 </a:t>
              </a:r>
              <a:r>
                <a:rPr lang="en-US" sz="1600" noProof="1">
                  <a:solidFill>
                    <a:schemeClr val="tx1">
                      <a:lumMod val="75000"/>
                    </a:schemeClr>
                  </a:solidFill>
                  <a:latin typeface="Arial" panose="020B0604020202020204" pitchFamily="34" charset="0"/>
                  <a:cs typeface="Arial" panose="020B0604020202020204" pitchFamily="34" charset="0"/>
                </a:rPr>
                <a:t>r</a:t>
              </a:r>
              <a:r>
                <a:rPr lang="en-US" sz="1600" noProof="1" smtClean="0">
                  <a:solidFill>
                    <a:schemeClr val="tx1">
                      <a:lumMod val="75000"/>
                    </a:schemeClr>
                  </a:solidFill>
                  <a:latin typeface="Arial" panose="020B0604020202020204" pitchFamily="34" charset="0"/>
                  <a:cs typeface="Arial" panose="020B0604020202020204" pitchFamily="34" charset="0"/>
                </a:rPr>
                <a:t>esearch initatives were </a:t>
              </a:r>
              <a:r>
                <a:rPr lang="en-US" sz="1600" b="1" noProof="1" smtClean="0">
                  <a:solidFill>
                    <a:srgbClr val="002060"/>
                  </a:solidFill>
                  <a:latin typeface="Arial" panose="020B0604020202020204" pitchFamily="34" charset="0"/>
                  <a:cs typeface="Arial" panose="020B0604020202020204" pitchFamily="34" charset="0"/>
                </a:rPr>
                <a:t>achieved and exceeded</a:t>
              </a:r>
              <a:r>
                <a:rPr lang="en-US" sz="1600" noProof="1" smtClean="0">
                  <a:solidFill>
                    <a:schemeClr val="tx1">
                      <a:lumMod val="75000"/>
                    </a:schemeClr>
                  </a:solidFill>
                  <a:latin typeface="Arial" panose="020B0604020202020204" pitchFamily="34" charset="0"/>
                  <a:cs typeface="Arial" panose="020B0604020202020204" pitchFamily="34" charset="0"/>
                </a:rPr>
                <a:t>.</a:t>
              </a:r>
              <a:endParaRPr lang="en-US" sz="1600" noProof="1">
                <a:solidFill>
                  <a:schemeClr val="tx1">
                    <a:lumMod val="75000"/>
                  </a:schemeClr>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7CD29FC2-CC58-46B1-9216-0210DC348F50}"/>
              </a:ext>
            </a:extLst>
          </p:cNvPr>
          <p:cNvGrpSpPr/>
          <p:nvPr/>
        </p:nvGrpSpPr>
        <p:grpSpPr>
          <a:xfrm>
            <a:off x="8089791" y="3179269"/>
            <a:ext cx="3923533" cy="1815882"/>
            <a:chOff x="8256240" y="1958504"/>
            <a:chExt cx="3641525" cy="1815882"/>
          </a:xfrm>
        </p:grpSpPr>
        <p:sp>
          <p:nvSpPr>
            <p:cNvPr id="52" name="Rectangle 51">
              <a:extLst>
                <a:ext uri="{FF2B5EF4-FFF2-40B4-BE49-F238E27FC236}">
                  <a16:creationId xmlns:a16="http://schemas.microsoft.com/office/drawing/2014/main" id="{C57B5DEC-918A-44CE-B7B7-434A5186FEB1}"/>
                </a:ext>
              </a:extLst>
            </p:cNvPr>
            <p:cNvSpPr/>
            <p:nvPr/>
          </p:nvSpPr>
          <p:spPr>
            <a:xfrm>
              <a:off x="9497837" y="1958504"/>
              <a:ext cx="2399928"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US" sz="1600" b="1" u="sng" noProof="1" smtClean="0">
                  <a:solidFill>
                    <a:srgbClr val="002060"/>
                  </a:solidFill>
                  <a:latin typeface="Arial" panose="020B0604020202020204" pitchFamily="34" charset="0"/>
                  <a:cs typeface="Arial" panose="020B0604020202020204" pitchFamily="34" charset="0"/>
                </a:rPr>
                <a:t>Educational Events </a:t>
              </a:r>
            </a:p>
            <a:p>
              <a:r>
                <a:rPr lang="en-US" sz="1600" noProof="1" smtClean="0">
                  <a:solidFill>
                    <a:schemeClr val="tx1">
                      <a:lumMod val="75000"/>
                    </a:schemeClr>
                  </a:solidFill>
                  <a:latin typeface="Arial" panose="020B0604020202020204" pitchFamily="34" charset="0"/>
                  <a:cs typeface="Arial" panose="020B0604020202020204" pitchFamily="34" charset="0"/>
                </a:rPr>
                <a:t>42 619 is the total number</a:t>
              </a:r>
            </a:p>
            <a:p>
              <a:r>
                <a:rPr lang="en-US" sz="1600" noProof="1" smtClean="0">
                  <a:solidFill>
                    <a:schemeClr val="tx1">
                      <a:lumMod val="75000"/>
                    </a:schemeClr>
                  </a:solidFill>
                  <a:latin typeface="Arial" panose="020B0604020202020204" pitchFamily="34" charset="0"/>
                  <a:cs typeface="Arial" panose="020B0604020202020204" pitchFamily="34" charset="0"/>
                </a:rPr>
                <a:t>of civic and democracy education which were held resulting in the target being </a:t>
              </a:r>
              <a:r>
                <a:rPr lang="en-US" sz="1600" b="1" noProof="1" smtClean="0">
                  <a:solidFill>
                    <a:srgbClr val="002060"/>
                  </a:solidFill>
                  <a:latin typeface="Arial" panose="020B0604020202020204" pitchFamily="34" charset="0"/>
                  <a:cs typeface="Arial" panose="020B0604020202020204" pitchFamily="34" charset="0"/>
                </a:rPr>
                <a:t>achieved and exceeded. </a:t>
              </a:r>
              <a:endParaRPr lang="en-US" sz="1600" b="1" noProof="1">
                <a:solidFill>
                  <a:srgbClr val="002060"/>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D7439B05-6609-4BED-A206-F1C6A8E6F7F8}"/>
                </a:ext>
              </a:extLst>
            </p:cNvPr>
            <p:cNvCxnSpPr/>
            <p:nvPr/>
          </p:nvCxnSpPr>
          <p:spPr>
            <a:xfrm>
              <a:off x="8256240" y="2653790"/>
              <a:ext cx="9873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1C3D7F44-8D8C-451A-8999-EDA31CDED88E}"/>
              </a:ext>
            </a:extLst>
          </p:cNvPr>
          <p:cNvGrpSpPr/>
          <p:nvPr/>
        </p:nvGrpSpPr>
        <p:grpSpPr>
          <a:xfrm>
            <a:off x="8256240" y="5345286"/>
            <a:ext cx="3757084" cy="1569660"/>
            <a:chOff x="8256240" y="2136674"/>
            <a:chExt cx="3757084" cy="1569660"/>
          </a:xfrm>
        </p:grpSpPr>
        <p:sp>
          <p:nvSpPr>
            <p:cNvPr id="57" name="Rectangle 56">
              <a:extLst>
                <a:ext uri="{FF2B5EF4-FFF2-40B4-BE49-F238E27FC236}">
                  <a16:creationId xmlns:a16="http://schemas.microsoft.com/office/drawing/2014/main" id="{8268045A-12DA-435F-87DC-41B1E5F6AC80}"/>
                </a:ext>
              </a:extLst>
            </p:cNvPr>
            <p:cNvSpPr/>
            <p:nvPr/>
          </p:nvSpPr>
          <p:spPr>
            <a:xfrm>
              <a:off x="9331388" y="2136674"/>
              <a:ext cx="2681936"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US" sz="1600" b="1" u="sng" noProof="1" smtClean="0">
                  <a:solidFill>
                    <a:srgbClr val="002060"/>
                  </a:solidFill>
                  <a:latin typeface="Arial" panose="020B0604020202020204" pitchFamily="34" charset="0"/>
                  <a:cs typeface="Arial" panose="020B0604020202020204" pitchFamily="34" charset="0"/>
                </a:rPr>
                <a:t>Multimedia Communication</a:t>
              </a:r>
            </a:p>
            <a:p>
              <a:r>
                <a:rPr lang="en-US" sz="1600" noProof="1" smtClean="0">
                  <a:solidFill>
                    <a:schemeClr val="tx1">
                      <a:lumMod val="75000"/>
                    </a:schemeClr>
                  </a:solidFill>
                  <a:latin typeface="Arial" panose="020B0604020202020204" pitchFamily="34" charset="0"/>
                  <a:cs typeface="Arial" panose="020B0604020202020204" pitchFamily="34" charset="0"/>
                </a:rPr>
                <a:t>Target for multimedia communication on various platforms was achieved and exceeded  </a:t>
              </a:r>
            </a:p>
          </p:txBody>
        </p:sp>
        <p:cxnSp>
          <p:nvCxnSpPr>
            <p:cNvPr id="56" name="Straight Connector 55">
              <a:extLst>
                <a:ext uri="{FF2B5EF4-FFF2-40B4-BE49-F238E27FC236}">
                  <a16:creationId xmlns:a16="http://schemas.microsoft.com/office/drawing/2014/main" id="{3751C7EE-5A84-4E2D-A065-AFD1E51733E4}"/>
                </a:ext>
              </a:extLst>
            </p:cNvPr>
            <p:cNvCxnSpPr/>
            <p:nvPr/>
          </p:nvCxnSpPr>
          <p:spPr>
            <a:xfrm>
              <a:off x="8256240" y="2653790"/>
              <a:ext cx="9873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550CC027-4B42-4EBF-986A-84F5AC7467C1}"/>
              </a:ext>
            </a:extLst>
          </p:cNvPr>
          <p:cNvGrpSpPr/>
          <p:nvPr/>
        </p:nvGrpSpPr>
        <p:grpSpPr>
          <a:xfrm>
            <a:off x="84084" y="4029780"/>
            <a:ext cx="3908352" cy="1569660"/>
            <a:chOff x="294235" y="2435987"/>
            <a:chExt cx="3692817" cy="1569660"/>
          </a:xfrm>
        </p:grpSpPr>
        <p:cxnSp>
          <p:nvCxnSpPr>
            <p:cNvPr id="60" name="Straight Connector 59">
              <a:extLst>
                <a:ext uri="{FF2B5EF4-FFF2-40B4-BE49-F238E27FC236}">
                  <a16:creationId xmlns:a16="http://schemas.microsoft.com/office/drawing/2014/main" id="{D4266A88-DD8B-4F91-98D6-8190FB7B58AB}"/>
                </a:ext>
              </a:extLst>
            </p:cNvPr>
            <p:cNvCxnSpPr/>
            <p:nvPr/>
          </p:nvCxnSpPr>
          <p:spPr>
            <a:xfrm>
              <a:off x="2999655" y="3005892"/>
              <a:ext cx="987397" cy="0"/>
            </a:xfrm>
            <a:prstGeom prst="line">
              <a:avLst/>
            </a:prstGeom>
          </p:spPr>
          <p:style>
            <a:lnRef idx="2">
              <a:schemeClr val="accent1"/>
            </a:lnRef>
            <a:fillRef idx="1">
              <a:schemeClr val="lt1"/>
            </a:fillRef>
            <a:effectRef idx="0">
              <a:schemeClr val="accent1"/>
            </a:effectRef>
            <a:fontRef idx="minor">
              <a:schemeClr val="dk1"/>
            </a:fontRef>
          </p:style>
        </p:cxnSp>
        <p:sp>
          <p:nvSpPr>
            <p:cNvPr id="62" name="Rectangle 61">
              <a:extLst>
                <a:ext uri="{FF2B5EF4-FFF2-40B4-BE49-F238E27FC236}">
                  <a16:creationId xmlns:a16="http://schemas.microsoft.com/office/drawing/2014/main" id="{96AAE281-9EF3-4D4E-A58F-3429C007490C}"/>
                </a:ext>
              </a:extLst>
            </p:cNvPr>
            <p:cNvSpPr/>
            <p:nvPr/>
          </p:nvSpPr>
          <p:spPr>
            <a:xfrm>
              <a:off x="294235" y="2435987"/>
              <a:ext cx="2399928"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US" sz="1600" b="1" u="sng" noProof="1" smtClean="0">
                  <a:solidFill>
                    <a:srgbClr val="002060"/>
                  </a:solidFill>
                  <a:latin typeface="Arial" panose="020B0604020202020204" pitchFamily="34" charset="0"/>
                  <a:cs typeface="Arial" panose="020B0604020202020204" pitchFamily="34" charset="0"/>
                </a:rPr>
                <a:t>Stakeholder Meetings </a:t>
              </a:r>
            </a:p>
            <a:p>
              <a:r>
                <a:rPr lang="en-US" sz="1600" noProof="1" smtClean="0">
                  <a:solidFill>
                    <a:schemeClr val="tx1">
                      <a:lumMod val="75000"/>
                    </a:schemeClr>
                  </a:solidFill>
                  <a:latin typeface="Arial" panose="020B0604020202020204" pitchFamily="34" charset="0"/>
                  <a:cs typeface="Arial" panose="020B0604020202020204" pitchFamily="34" charset="0"/>
                </a:rPr>
                <a:t>55 meetings with stakeholders held resulting in the target being</a:t>
              </a:r>
              <a:r>
                <a:rPr lang="en-US" sz="1600" b="1" noProof="1" smtClean="0">
                  <a:solidFill>
                    <a:srgbClr val="002060"/>
                  </a:solidFill>
                  <a:latin typeface="Arial" panose="020B0604020202020204" pitchFamily="34" charset="0"/>
                  <a:cs typeface="Arial" panose="020B0604020202020204" pitchFamily="34" charset="0"/>
                </a:rPr>
                <a:t> achieved and exceeded. </a:t>
              </a:r>
              <a:endParaRPr lang="en-US" sz="1600" b="1" noProof="1">
                <a:solidFill>
                  <a:srgbClr val="002060"/>
                </a:solidFill>
                <a:latin typeface="Arial" panose="020B0604020202020204" pitchFamily="34" charset="0"/>
                <a:cs typeface="Arial" panose="020B0604020202020204" pitchFamily="34" charset="0"/>
              </a:endParaRPr>
            </a:p>
          </p:txBody>
        </p:sp>
      </p:grpSp>
      <p:sp>
        <p:nvSpPr>
          <p:cNvPr id="4" name="Rectangle 3"/>
          <p:cNvSpPr/>
          <p:nvPr/>
        </p:nvSpPr>
        <p:spPr>
          <a:xfrm>
            <a:off x="9837683" y="137160"/>
            <a:ext cx="225972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3" name="Rectangle 72">
            <a:extLst>
              <a:ext uri="{FF2B5EF4-FFF2-40B4-BE49-F238E27FC236}">
                <a16:creationId xmlns:a16="http://schemas.microsoft.com/office/drawing/2014/main" id="{96AAE281-9EF3-4D4E-A58F-3429C007490C}"/>
              </a:ext>
            </a:extLst>
          </p:cNvPr>
          <p:cNvSpPr/>
          <p:nvPr/>
        </p:nvSpPr>
        <p:spPr>
          <a:xfrm>
            <a:off x="84083" y="2246879"/>
            <a:ext cx="2644014" cy="1446550"/>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en-US" sz="2000" b="1" u="sng" noProof="1" smtClean="0">
                <a:solidFill>
                  <a:srgbClr val="002060"/>
                </a:solidFill>
                <a:latin typeface="Arial" panose="020B0604020202020204" pitchFamily="34" charset="0"/>
                <a:cs typeface="Arial" panose="020B0604020202020204" pitchFamily="34" charset="0"/>
              </a:rPr>
              <a:t>Leadership Interactions </a:t>
            </a:r>
          </a:p>
          <a:p>
            <a:r>
              <a:rPr lang="en-US" sz="1600" noProof="1" smtClean="0">
                <a:solidFill>
                  <a:schemeClr val="tx1">
                    <a:lumMod val="75000"/>
                  </a:schemeClr>
                </a:solidFill>
                <a:latin typeface="Arial" panose="020B0604020202020204" pitchFamily="34" charset="0"/>
                <a:cs typeface="Arial" panose="020B0604020202020204" pitchFamily="34" charset="0"/>
              </a:rPr>
              <a:t>10 thought leadership</a:t>
            </a:r>
          </a:p>
          <a:p>
            <a:r>
              <a:rPr lang="en-US" sz="1600" noProof="1" smtClean="0">
                <a:solidFill>
                  <a:schemeClr val="tx1">
                    <a:lumMod val="75000"/>
                  </a:schemeClr>
                </a:solidFill>
                <a:latin typeface="Arial" panose="020B0604020202020204" pitchFamily="34" charset="0"/>
                <a:cs typeface="Arial" panose="020B0604020202020204" pitchFamily="34" charset="0"/>
              </a:rPr>
              <a:t>interactions were </a:t>
            </a:r>
            <a:r>
              <a:rPr lang="en-US" sz="1600" noProof="1" smtClean="0">
                <a:solidFill>
                  <a:srgbClr val="002060"/>
                </a:solidFill>
                <a:latin typeface="Arial" panose="020B0604020202020204" pitchFamily="34" charset="0"/>
                <a:cs typeface="Arial" panose="020B0604020202020204" pitchFamily="34" charset="0"/>
              </a:rPr>
              <a:t>achieved </a:t>
            </a:r>
            <a:r>
              <a:rPr lang="en-US" sz="1600" noProof="1" smtClean="0">
                <a:solidFill>
                  <a:schemeClr val="tx1">
                    <a:lumMod val="75000"/>
                  </a:schemeClr>
                </a:solidFill>
                <a:latin typeface="Arial" panose="020B0604020202020204" pitchFamily="34" charset="0"/>
                <a:cs typeface="Arial" panose="020B0604020202020204" pitchFamily="34" charset="0"/>
              </a:rPr>
              <a:t>as planned.</a:t>
            </a:r>
          </a:p>
        </p:txBody>
      </p:sp>
      <p:cxnSp>
        <p:nvCxnSpPr>
          <p:cNvPr id="78" name="Straight Connector 77">
            <a:extLst>
              <a:ext uri="{FF2B5EF4-FFF2-40B4-BE49-F238E27FC236}">
                <a16:creationId xmlns:a16="http://schemas.microsoft.com/office/drawing/2014/main" id="{D4266A88-DD8B-4F91-98D6-8190FB7B58AB}"/>
              </a:ext>
            </a:extLst>
          </p:cNvPr>
          <p:cNvCxnSpPr/>
          <p:nvPr/>
        </p:nvCxnSpPr>
        <p:spPr>
          <a:xfrm>
            <a:off x="2849365" y="2961800"/>
            <a:ext cx="987397" cy="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3"/>
          <a:stretch>
            <a:fillRect/>
          </a:stretch>
        </p:blipFill>
        <p:spPr>
          <a:xfrm>
            <a:off x="10829729" y="121187"/>
            <a:ext cx="963251" cy="1115665"/>
          </a:xfrm>
          <a:prstGeom prst="rect">
            <a:avLst/>
          </a:prstGeom>
        </p:spPr>
      </p:pic>
    </p:spTree>
    <p:extLst>
      <p:ext uri="{BB962C8B-B14F-4D97-AF65-F5344CB8AC3E}">
        <p14:creationId xmlns:p14="http://schemas.microsoft.com/office/powerpoint/2010/main" val="408447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sldNum" idx="12"/>
          </p:nvPr>
        </p:nvSpPr>
        <p:spPr>
          <a:xfrm>
            <a:off x="11667200" y="5808300"/>
            <a:ext cx="524800" cy="524800"/>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733" b="0" i="0" u="none" strike="noStrike" kern="1200" cap="none" spc="0" normalizeH="0" baseline="0" noProof="0">
                <a:ln>
                  <a:noFill/>
                </a:ln>
                <a:solidFill>
                  <a:srgbClr val="FFFFFF"/>
                </a:solidFill>
                <a:effectLst/>
                <a:uLnTx/>
                <a:uFillTx/>
                <a:latin typeface="Oswald"/>
                <a:sym typeface="Oswald"/>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sz="1733" b="0" i="0" u="none" strike="noStrike" kern="1200" cap="none" spc="0" normalizeH="0" baseline="0" noProof="0" dirty="0">
              <a:ln>
                <a:noFill/>
              </a:ln>
              <a:solidFill>
                <a:srgbClr val="FFFFFF"/>
              </a:solidFill>
              <a:effectLst/>
              <a:uLnTx/>
              <a:uFillTx/>
              <a:latin typeface="Oswald"/>
              <a:sym typeface="Oswald"/>
            </a:endParaRPr>
          </a:p>
        </p:txBody>
      </p:sp>
      <p:sp>
        <p:nvSpPr>
          <p:cNvPr id="196" name="Google Shape;196;p24"/>
          <p:cNvSpPr/>
          <p:nvPr/>
        </p:nvSpPr>
        <p:spPr>
          <a:xfrm>
            <a:off x="5318234" y="4614040"/>
            <a:ext cx="6222124" cy="2060621"/>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62133"/>
              </a:buClr>
              <a:buSzPts val="1100"/>
              <a:buFontTx/>
              <a:buNone/>
              <a:tabLst/>
              <a:defRPr/>
            </a:pPr>
            <a:r>
              <a:rPr kumimoji="0" lang="en-ZA" b="1" i="0" u="none" strike="noStrike" kern="1200" cap="none" spc="0" normalizeH="0" baseline="0" noProof="0" dirty="0" smtClean="0">
                <a:ln>
                  <a:noFill/>
                </a:ln>
                <a:solidFill>
                  <a:srgbClr val="062133"/>
                </a:solidFill>
                <a:effectLst/>
                <a:uLnTx/>
                <a:uFillTx/>
                <a:latin typeface="Arial" panose="020B0604020202020204" pitchFamily="34" charset="0"/>
                <a:ea typeface="Barlow"/>
                <a:cs typeface="Arial" panose="020B0604020202020204" pitchFamily="34" charset="0"/>
                <a:sym typeface="Barlow"/>
              </a:rPr>
              <a:t>OUTCOME:</a:t>
            </a:r>
            <a:endParaRPr kumimoji="0" lang="en-ZA" b="1" i="0" u="none" strike="noStrike" kern="1200" cap="none" spc="0" normalizeH="0" baseline="0" noProof="0" dirty="0">
              <a:ln>
                <a:noFill/>
              </a:ln>
              <a:solidFill>
                <a:srgbClr val="062133"/>
              </a:solidFill>
              <a:effectLst/>
              <a:uLnTx/>
              <a:uFillTx/>
              <a:latin typeface="Arial" panose="020B0604020202020204" pitchFamily="34" charset="0"/>
              <a:ea typeface="Barlow"/>
              <a:cs typeface="Arial" panose="020B0604020202020204" pitchFamily="34" charset="0"/>
              <a:sym typeface="Barlow"/>
            </a:endParaRPr>
          </a:p>
          <a:p>
            <a:pPr lvl="0">
              <a:buClr>
                <a:srgbClr val="062133"/>
              </a:buClr>
              <a:buSzPts val="1100"/>
            </a:pPr>
            <a:r>
              <a:rPr lang="en-US" dirty="0" smtClean="0">
                <a:solidFill>
                  <a:srgbClr val="062133"/>
                </a:solidFill>
                <a:latin typeface="Arial" panose="020B0604020202020204" pitchFamily="34" charset="0"/>
                <a:ea typeface="Barlow"/>
                <a:cs typeface="Arial" panose="020B0604020202020204" pitchFamily="34" charset="0"/>
                <a:sym typeface="Barlow"/>
              </a:rPr>
              <a:t>Contributes </a:t>
            </a:r>
            <a:r>
              <a:rPr lang="en-US" dirty="0">
                <a:solidFill>
                  <a:srgbClr val="062133"/>
                </a:solidFill>
                <a:latin typeface="Arial" panose="020B0604020202020204" pitchFamily="34" charset="0"/>
                <a:ea typeface="Barlow"/>
                <a:cs typeface="Arial" panose="020B0604020202020204" pitchFamily="34" charset="0"/>
                <a:sym typeface="Barlow"/>
              </a:rPr>
              <a:t>to the enhancement of transparency in elections and party funding</a:t>
            </a:r>
            <a:endParaRPr kumimoji="0" lang="en-ZA" b="0" i="0" u="none" strike="noStrike" kern="1200" cap="none" spc="0" normalizeH="0" baseline="0" noProof="0" dirty="0">
              <a:ln>
                <a:noFill/>
              </a:ln>
              <a:solidFill>
                <a:srgbClr val="062133"/>
              </a:solidFill>
              <a:effectLst/>
              <a:uLnTx/>
              <a:uFillTx/>
              <a:latin typeface="Arial" panose="020B0604020202020204" pitchFamily="34" charset="0"/>
              <a:ea typeface="Barlow"/>
              <a:cs typeface="Arial" panose="020B0604020202020204" pitchFamily="34" charset="0"/>
              <a:sym typeface="Barlow"/>
            </a:endParaRPr>
          </a:p>
          <a:p>
            <a:pPr marL="0" marR="0" lvl="0" indent="0" algn="l" defTabSz="914400" rtl="0" eaLnBrk="1" fontAlgn="auto" latinLnBrk="0" hangingPunct="1">
              <a:lnSpc>
                <a:spcPct val="100000"/>
              </a:lnSpc>
              <a:spcBef>
                <a:spcPts val="0"/>
              </a:spcBef>
              <a:spcAft>
                <a:spcPts val="0"/>
              </a:spcAft>
              <a:buClr>
                <a:srgbClr val="062133"/>
              </a:buClr>
              <a:buSzPts val="1100"/>
              <a:buFontTx/>
              <a:buNone/>
              <a:tabLst/>
              <a:defRPr/>
            </a:pPr>
            <a:endParaRPr kumimoji="0" lang="en-ZA" b="1" i="0" u="none" strike="noStrike" kern="1200" cap="none" spc="0" normalizeH="0" baseline="0" noProof="0" dirty="0">
              <a:ln>
                <a:noFill/>
              </a:ln>
              <a:solidFill>
                <a:srgbClr val="062133"/>
              </a:solidFill>
              <a:effectLst/>
              <a:uLnTx/>
              <a:uFillTx/>
              <a:latin typeface="Arial" panose="020B0604020202020204" pitchFamily="34" charset="0"/>
              <a:ea typeface="Barlow"/>
              <a:cs typeface="Arial" panose="020B0604020202020204" pitchFamily="34" charset="0"/>
              <a:sym typeface="Barlow"/>
            </a:endParaRPr>
          </a:p>
          <a:p>
            <a:pPr marL="0" marR="0" lvl="0" indent="0" algn="l" defTabSz="914400" rtl="0" eaLnBrk="1" fontAlgn="auto" latinLnBrk="0" hangingPunct="1">
              <a:lnSpc>
                <a:spcPct val="100000"/>
              </a:lnSpc>
              <a:spcBef>
                <a:spcPts val="0"/>
              </a:spcBef>
              <a:spcAft>
                <a:spcPts val="0"/>
              </a:spcAft>
              <a:buClr>
                <a:srgbClr val="062133"/>
              </a:buClr>
              <a:buSzPts val="1100"/>
              <a:buFontTx/>
              <a:buNone/>
              <a:tabLst/>
              <a:defRPr/>
            </a:pPr>
            <a:r>
              <a:rPr kumimoji="0" lang="en-ZA" b="1" i="0" u="none" strike="noStrike" kern="1200" cap="none" spc="0" normalizeH="0" baseline="0" noProof="0" dirty="0">
                <a:ln>
                  <a:noFill/>
                </a:ln>
                <a:solidFill>
                  <a:srgbClr val="062133"/>
                </a:solidFill>
                <a:effectLst/>
                <a:uLnTx/>
                <a:uFillTx/>
                <a:latin typeface="Arial" panose="020B0604020202020204" pitchFamily="34" charset="0"/>
                <a:ea typeface="Barlow"/>
                <a:cs typeface="Arial" panose="020B0604020202020204" pitchFamily="34" charset="0"/>
                <a:sym typeface="Barlow"/>
              </a:rPr>
              <a:t>TOTAL </a:t>
            </a:r>
            <a:r>
              <a:rPr kumimoji="0" lang="en-ZA" b="1" i="0" u="none" strike="noStrike" kern="1200" cap="none" spc="0" normalizeH="0" baseline="0" noProof="0" dirty="0" smtClean="0">
                <a:ln>
                  <a:noFill/>
                </a:ln>
                <a:solidFill>
                  <a:srgbClr val="062133"/>
                </a:solidFill>
                <a:effectLst/>
                <a:uLnTx/>
                <a:uFillTx/>
                <a:latin typeface="Arial" panose="020B0604020202020204" pitchFamily="34" charset="0"/>
                <a:ea typeface="Barlow"/>
                <a:cs typeface="Arial" panose="020B0604020202020204" pitchFamily="34" charset="0"/>
                <a:sym typeface="Barlow"/>
              </a:rPr>
              <a:t>TARGETS: </a:t>
            </a:r>
            <a:r>
              <a:rPr lang="en-ZA" dirty="0" smtClean="0">
                <a:solidFill>
                  <a:srgbClr val="062133"/>
                </a:solidFill>
                <a:latin typeface="Arial" panose="020B0604020202020204" pitchFamily="34" charset="0"/>
                <a:ea typeface="Barlow"/>
                <a:cs typeface="Arial" panose="020B0604020202020204" pitchFamily="34" charset="0"/>
                <a:sym typeface="Barlow"/>
              </a:rPr>
              <a:t>3</a:t>
            </a:r>
          </a:p>
          <a:p>
            <a:pPr marL="0" marR="0" lvl="0" indent="0" algn="l" defTabSz="914400" rtl="0" eaLnBrk="1" fontAlgn="auto" latinLnBrk="0" hangingPunct="1">
              <a:lnSpc>
                <a:spcPct val="100000"/>
              </a:lnSpc>
              <a:spcBef>
                <a:spcPts val="0"/>
              </a:spcBef>
              <a:spcAft>
                <a:spcPts val="0"/>
              </a:spcAft>
              <a:buClr>
                <a:srgbClr val="062133"/>
              </a:buClr>
              <a:buSzPts val="1100"/>
              <a:buFontTx/>
              <a:buNone/>
              <a:tabLst/>
              <a:defRPr/>
            </a:pPr>
            <a:r>
              <a:rPr kumimoji="0" lang="en-ZA" b="0" i="0" u="none" strike="noStrike" kern="1200" cap="none" spc="0" normalizeH="0" baseline="0" noProof="0" dirty="0" smtClean="0">
                <a:ln>
                  <a:noFill/>
                </a:ln>
                <a:solidFill>
                  <a:srgbClr val="062133"/>
                </a:solidFill>
                <a:effectLst/>
                <a:uLnTx/>
                <a:uFillTx/>
                <a:latin typeface="Arial" panose="020B0604020202020204" pitchFamily="34" charset="0"/>
                <a:ea typeface="Barlow"/>
                <a:cs typeface="Arial" panose="020B0604020202020204" pitchFamily="34" charset="0"/>
                <a:sym typeface="Barlow"/>
              </a:rPr>
              <a:t>Target achieved: 3</a:t>
            </a:r>
          </a:p>
          <a:p>
            <a:pPr marL="0" marR="0" lvl="0" indent="0" algn="l" defTabSz="914400" rtl="0" eaLnBrk="1" fontAlgn="auto" latinLnBrk="0" hangingPunct="1">
              <a:lnSpc>
                <a:spcPct val="100000"/>
              </a:lnSpc>
              <a:spcBef>
                <a:spcPts val="0"/>
              </a:spcBef>
              <a:spcAft>
                <a:spcPts val="0"/>
              </a:spcAft>
              <a:buClr>
                <a:srgbClr val="062133"/>
              </a:buClr>
              <a:buSzPts val="1100"/>
              <a:buFontTx/>
              <a:buNone/>
              <a:tabLst/>
              <a:defRPr/>
            </a:pPr>
            <a:r>
              <a:rPr lang="en-ZA" dirty="0" smtClean="0">
                <a:solidFill>
                  <a:srgbClr val="062133"/>
                </a:solidFill>
                <a:latin typeface="Arial" panose="020B0604020202020204" pitchFamily="34" charset="0"/>
                <a:ea typeface="Barlow"/>
                <a:cs typeface="Arial" panose="020B0604020202020204" pitchFamily="34" charset="0"/>
                <a:sym typeface="Barlow"/>
              </a:rPr>
              <a:t>% of Achievement: 100%</a:t>
            </a:r>
            <a:endParaRPr kumimoji="0" b="0" i="0" u="none" strike="noStrike" kern="1200" cap="none" spc="0" normalizeH="0" baseline="0" noProof="0" dirty="0">
              <a:ln>
                <a:noFill/>
              </a:ln>
              <a:solidFill>
                <a:srgbClr val="062133"/>
              </a:solidFill>
              <a:effectLst/>
              <a:uLnTx/>
              <a:uFillTx/>
              <a:latin typeface="Arial" panose="020B0604020202020204" pitchFamily="34" charset="0"/>
              <a:ea typeface="Barlow"/>
              <a:cs typeface="Arial" panose="020B0604020202020204" pitchFamily="34" charset="0"/>
              <a:sym typeface="Barlow"/>
            </a:endParaRPr>
          </a:p>
        </p:txBody>
      </p:sp>
      <p:sp>
        <p:nvSpPr>
          <p:cNvPr id="2" name="Rectangle 1"/>
          <p:cNvSpPr/>
          <p:nvPr/>
        </p:nvSpPr>
        <p:spPr>
          <a:xfrm>
            <a:off x="273269" y="233222"/>
            <a:ext cx="8295819" cy="769441"/>
          </a:xfrm>
          <a:prstGeom prst="rect">
            <a:avLst/>
          </a:prstGeom>
        </p:spPr>
        <p:txBody>
          <a:bodyPr wrap="square">
            <a:spAutoFit/>
          </a:bodyPr>
          <a:lstStyle/>
          <a:p>
            <a:r>
              <a:rPr lang="en-ZA" sz="4400" b="1" dirty="0" smtClean="0">
                <a:latin typeface="Arial" panose="020B0604020202020204" pitchFamily="34" charset="0"/>
                <a:cs typeface="Arial" panose="020B0604020202020204" pitchFamily="34" charset="0"/>
              </a:rPr>
              <a:t>Programme 4: Party </a:t>
            </a:r>
            <a:r>
              <a:rPr lang="en-ZA" sz="4400" b="1" dirty="0">
                <a:latin typeface="Arial" panose="020B0604020202020204" pitchFamily="34" charset="0"/>
                <a:cs typeface="Arial" panose="020B0604020202020204" pitchFamily="34" charset="0"/>
              </a:rPr>
              <a:t>Funding </a:t>
            </a:r>
          </a:p>
        </p:txBody>
      </p:sp>
      <p:pic>
        <p:nvPicPr>
          <p:cNvPr id="6" name="Picture 5"/>
          <p:cNvPicPr>
            <a:picLocks noChangeAspect="1"/>
          </p:cNvPicPr>
          <p:nvPr/>
        </p:nvPicPr>
        <p:blipFill>
          <a:blip r:embed="rId3"/>
          <a:stretch>
            <a:fillRect/>
          </a:stretch>
        </p:blipFill>
        <p:spPr>
          <a:xfrm>
            <a:off x="10966349" y="70339"/>
            <a:ext cx="963251" cy="875746"/>
          </a:xfrm>
          <a:prstGeom prst="rect">
            <a:avLst/>
          </a:prstGeom>
        </p:spPr>
      </p:pic>
      <p:sp>
        <p:nvSpPr>
          <p:cNvPr id="7" name="Google Shape;122;p17"/>
          <p:cNvSpPr txBox="1">
            <a:spLocks/>
          </p:cNvSpPr>
          <p:nvPr/>
        </p:nvSpPr>
        <p:spPr>
          <a:xfrm>
            <a:off x="179391" y="991717"/>
            <a:ext cx="11487809" cy="3576691"/>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129540" algn="just">
              <a:lnSpc>
                <a:spcPct val="110000"/>
              </a:lnSpc>
              <a:spcBef>
                <a:spcPts val="235"/>
              </a:spcBef>
            </a:pPr>
            <a:r>
              <a:rPr lang="en-US" sz="2000" dirty="0" smtClean="0">
                <a:latin typeface="Arial" panose="020B0604020202020204" pitchFamily="34" charset="0"/>
                <a:cs typeface="Arial" panose="020B0604020202020204" pitchFamily="34" charset="0"/>
              </a:rPr>
              <a:t>This programme focuses on the strategic outcome of contributing to the enhancement of transparency in elections and party funding.</a:t>
            </a:r>
          </a:p>
          <a:p>
            <a:pPr marR="129540" algn="just">
              <a:lnSpc>
                <a:spcPct val="110000"/>
              </a:lnSpc>
              <a:spcBef>
                <a:spcPts val="235"/>
              </a:spcBef>
            </a:pPr>
            <a:r>
              <a:rPr lang="en-US" sz="2000" dirty="0" smtClean="0">
                <a:latin typeface="Arial" panose="020B0604020202020204" pitchFamily="34" charset="0"/>
                <a:cs typeface="Arial" panose="020B0604020202020204" pitchFamily="34" charset="0"/>
              </a:rPr>
              <a:t>The programme manages party funding and donations in</a:t>
            </a:r>
          </a:p>
          <a:p>
            <a:pPr marL="1064229" marR="129540" lvl="1" indent="-457200" algn="just">
              <a:lnSpc>
                <a:spcPct val="110000"/>
              </a:lnSpc>
              <a:spcBef>
                <a:spcPts val="235"/>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compliance with legislation, and </a:t>
            </a:r>
          </a:p>
          <a:p>
            <a:pPr marL="1064229" marR="129540" lvl="1" indent="-457200" algn="just">
              <a:lnSpc>
                <a:spcPct val="110000"/>
              </a:lnSpc>
              <a:spcBef>
                <a:spcPts val="235"/>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strengthens cooperative relationships by providing consultative and liaison platforms between the Electoral Commission and political parties and candidates, using systems, people and processes that are sustainable.</a:t>
            </a:r>
          </a:p>
          <a:p>
            <a:pPr marR="129540" algn="just">
              <a:lnSpc>
                <a:spcPct val="110000"/>
              </a:lnSpc>
              <a:spcBef>
                <a:spcPts val="235"/>
              </a:spcBef>
            </a:pPr>
            <a:r>
              <a:rPr lang="en-US" sz="2000" dirty="0" smtClean="0">
                <a:latin typeface="Arial" panose="020B0604020202020204" pitchFamily="34" charset="0"/>
                <a:cs typeface="Arial" panose="020B0604020202020204" pitchFamily="34" charset="0"/>
              </a:rPr>
              <a:t>It also provides effective management of the registration of political parties and processing of the nomination of candidates for various electoral events.</a:t>
            </a:r>
          </a:p>
          <a:p>
            <a:pPr marL="73660" marR="129540" algn="just">
              <a:lnSpc>
                <a:spcPct val="110000"/>
              </a:lnSpc>
              <a:spcBef>
                <a:spcPts val="235"/>
              </a:spcBef>
            </a:pPr>
            <a:endParaRPr lang="en-US" dirty="0"/>
          </a:p>
        </p:txBody>
      </p:sp>
    </p:spTree>
    <p:extLst>
      <p:ext uri="{BB962C8B-B14F-4D97-AF65-F5344CB8AC3E}">
        <p14:creationId xmlns:p14="http://schemas.microsoft.com/office/powerpoint/2010/main" val="4291770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Shape 78">
            <a:extLst>
              <a:ext uri="{FF2B5EF4-FFF2-40B4-BE49-F238E27FC236}">
                <a16:creationId xmlns:a16="http://schemas.microsoft.com/office/drawing/2014/main" id="{36DAB5C2-4C5B-45D4-9E4D-BA37940193E2}"/>
              </a:ext>
            </a:extLst>
          </p:cNvPr>
          <p:cNvSpPr/>
          <p:nvPr/>
        </p:nvSpPr>
        <p:spPr>
          <a:xfrm>
            <a:off x="4056384" y="5747549"/>
            <a:ext cx="3983832" cy="765134"/>
          </a:xfrm>
          <a:custGeom>
            <a:avLst/>
            <a:gdLst>
              <a:gd name="connsiteX0" fmla="*/ 37176 w 3981450"/>
              <a:gd name="connsiteY0" fmla="*/ 0 h 765134"/>
              <a:gd name="connsiteX1" fmla="*/ 3628054 w 3981450"/>
              <a:gd name="connsiteY1" fmla="*/ 0 h 765134"/>
              <a:gd name="connsiteX2" fmla="*/ 3981450 w 3981450"/>
              <a:gd name="connsiteY2" fmla="*/ 346034 h 765134"/>
              <a:gd name="connsiteX3" fmla="*/ 1190625 w 3981450"/>
              <a:gd name="connsiteY3" fmla="*/ 765134 h 765134"/>
              <a:gd name="connsiteX4" fmla="*/ 0 w 3981450"/>
              <a:gd name="connsiteY4" fmla="*/ 31709 h 765134"/>
              <a:gd name="connsiteX0" fmla="*/ 39558 w 3983832"/>
              <a:gd name="connsiteY0" fmla="*/ 0 h 765134"/>
              <a:gd name="connsiteX1" fmla="*/ 3630436 w 3983832"/>
              <a:gd name="connsiteY1" fmla="*/ 0 h 765134"/>
              <a:gd name="connsiteX2" fmla="*/ 3983832 w 3983832"/>
              <a:gd name="connsiteY2" fmla="*/ 346034 h 765134"/>
              <a:gd name="connsiteX3" fmla="*/ 1193007 w 3983832"/>
              <a:gd name="connsiteY3" fmla="*/ 765134 h 765134"/>
              <a:gd name="connsiteX4" fmla="*/ 0 w 3983832"/>
              <a:gd name="connsiteY4" fmla="*/ 12659 h 765134"/>
              <a:gd name="connsiteX5" fmla="*/ 39558 w 3983832"/>
              <a:gd name="connsiteY5" fmla="*/ 0 h 76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832" h="765134">
                <a:moveTo>
                  <a:pt x="39558" y="0"/>
                </a:moveTo>
                <a:lnTo>
                  <a:pt x="3630436" y="0"/>
                </a:lnTo>
                <a:lnTo>
                  <a:pt x="3983832" y="346034"/>
                </a:lnTo>
                <a:lnTo>
                  <a:pt x="1193007" y="765134"/>
                </a:lnTo>
                <a:lnTo>
                  <a:pt x="0" y="12659"/>
                </a:lnTo>
                <a:cubicBezTo>
                  <a:pt x="12392" y="2089"/>
                  <a:pt x="27166" y="10570"/>
                  <a:pt x="39558" y="0"/>
                </a:cubicBezTo>
                <a:close/>
              </a:path>
            </a:pathLst>
          </a:custGeom>
          <a:solidFill>
            <a:schemeClr val="accent4"/>
          </a:solidFill>
          <a:ln>
            <a:noFill/>
          </a:ln>
          <a:effectLst>
            <a:outerShdw blurRad="342900" dist="190500" dir="5400000" algn="t"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3E8C31B-973B-45A4-9FEA-A7337B70D5F4}"/>
              </a:ext>
            </a:extLst>
          </p:cNvPr>
          <p:cNvSpPr/>
          <p:nvPr/>
        </p:nvSpPr>
        <p:spPr>
          <a:xfrm>
            <a:off x="4277573" y="2901830"/>
            <a:ext cx="3636855" cy="3636855"/>
          </a:xfrm>
          <a:prstGeom prst="rect">
            <a:avLst/>
          </a:prstGeom>
          <a:solidFill>
            <a:schemeClr val="tx2">
              <a:lumMod val="75000"/>
            </a:schemeClr>
          </a:solidFill>
          <a:ln>
            <a:noFill/>
          </a:ln>
          <a:scene3d>
            <a:camera prst="isometricOffAxis1Top"/>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8" name="TextBox 67">
            <a:extLst>
              <a:ext uri="{FF2B5EF4-FFF2-40B4-BE49-F238E27FC236}">
                <a16:creationId xmlns:a16="http://schemas.microsoft.com/office/drawing/2014/main" id="{E4117307-0CBF-40CE-88C1-5EA557DABBFB}"/>
              </a:ext>
            </a:extLst>
          </p:cNvPr>
          <p:cNvSpPr txBox="1"/>
          <p:nvPr/>
        </p:nvSpPr>
        <p:spPr>
          <a:xfrm>
            <a:off x="5200630" y="5250532"/>
            <a:ext cx="3384376" cy="1077218"/>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Liaisons Sessions </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B26D0AD8-3F49-422A-B4A3-C75718028C55}"/>
              </a:ext>
            </a:extLst>
          </p:cNvPr>
          <p:cNvSpPr txBox="1"/>
          <p:nvPr/>
        </p:nvSpPr>
        <p:spPr>
          <a:xfrm>
            <a:off x="3836762" y="5172654"/>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02</a:t>
            </a:r>
            <a:endParaRPr lang="en-US" sz="3200" dirty="0"/>
          </a:p>
        </p:txBody>
      </p:sp>
      <p:sp>
        <p:nvSpPr>
          <p:cNvPr id="21" name="Rectangle 20">
            <a:extLst>
              <a:ext uri="{FF2B5EF4-FFF2-40B4-BE49-F238E27FC236}">
                <a16:creationId xmlns:a16="http://schemas.microsoft.com/office/drawing/2014/main" id="{68555C46-CA16-4581-A3A3-DA996CA8B724}"/>
              </a:ext>
            </a:extLst>
          </p:cNvPr>
          <p:cNvSpPr/>
          <p:nvPr/>
        </p:nvSpPr>
        <p:spPr>
          <a:xfrm>
            <a:off x="4277572" y="1376352"/>
            <a:ext cx="3636855" cy="3636855"/>
          </a:xfrm>
          <a:prstGeom prst="rect">
            <a:avLst/>
          </a:prstGeom>
          <a:solidFill>
            <a:schemeClr val="accent1">
              <a:alpha val="50000"/>
            </a:schemeClr>
          </a:solidFill>
          <a:ln>
            <a:noFill/>
          </a:ln>
          <a:scene3d>
            <a:camera prst="isometricOffAxis1Top"/>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66" name="TextBox 65">
            <a:extLst>
              <a:ext uri="{FF2B5EF4-FFF2-40B4-BE49-F238E27FC236}">
                <a16:creationId xmlns:a16="http://schemas.microsoft.com/office/drawing/2014/main" id="{10D9F1C4-3316-4081-B824-EA503120E6DD}"/>
              </a:ext>
            </a:extLst>
          </p:cNvPr>
          <p:cNvSpPr txBox="1"/>
          <p:nvPr/>
        </p:nvSpPr>
        <p:spPr>
          <a:xfrm>
            <a:off x="5200630" y="4149616"/>
            <a:ext cx="3384376" cy="584775"/>
          </a:xfrm>
          <a:prstGeom prst="rect">
            <a:avLst/>
          </a:prstGeom>
          <a:noFill/>
          <a:ln>
            <a:noFill/>
          </a:ln>
          <a:scene3d>
            <a:camera prst="isometricOffAxis1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Disbursements</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D080A4E6-4B9E-4F7F-B5F0-F4A5F77DB149}"/>
              </a:ext>
            </a:extLst>
          </p:cNvPr>
          <p:cNvSpPr txBox="1"/>
          <p:nvPr/>
        </p:nvSpPr>
        <p:spPr>
          <a:xfrm>
            <a:off x="3935760" y="3744855"/>
            <a:ext cx="941546" cy="584775"/>
          </a:xfrm>
          <a:prstGeom prst="rect">
            <a:avLst/>
          </a:prstGeom>
          <a:noFill/>
          <a:ln>
            <a:noFill/>
          </a:ln>
          <a:scene3d>
            <a:camera prst="isometricOffAxis1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smtClean="0"/>
              <a:t>01</a:t>
            </a:r>
            <a:endParaRPr lang="en-US" sz="3200" dirty="0"/>
          </a:p>
        </p:txBody>
      </p:sp>
      <p:sp>
        <p:nvSpPr>
          <p:cNvPr id="2" name="Title 1">
            <a:extLst>
              <a:ext uri="{FF2B5EF4-FFF2-40B4-BE49-F238E27FC236}">
                <a16:creationId xmlns:a16="http://schemas.microsoft.com/office/drawing/2014/main" id="{E59B851C-029A-492F-ADE9-6146751769CD}"/>
              </a:ext>
            </a:extLst>
          </p:cNvPr>
          <p:cNvSpPr>
            <a:spLocks noGrp="1"/>
          </p:cNvSpPr>
          <p:nvPr>
            <p:ph type="title"/>
          </p:nvPr>
        </p:nvSpPr>
        <p:spPr>
          <a:xfrm>
            <a:off x="610653" y="727680"/>
            <a:ext cx="9797831" cy="707886"/>
          </a:xfrm>
        </p:spPr>
        <p:txBody>
          <a:bodyPr>
            <a:normAutofit fontScale="90000"/>
          </a:bodyPr>
          <a:lstStyle/>
          <a:p>
            <a:r>
              <a:rPr lang="en-US" b="1" noProof="1" smtClean="0">
                <a:latin typeface="Arial" panose="020B0604020202020204" pitchFamily="34" charset="0"/>
                <a:cs typeface="Arial" panose="020B0604020202020204" pitchFamily="34" charset="0"/>
              </a:rPr>
              <a:t>Programme 4: Party </a:t>
            </a:r>
            <a:r>
              <a:rPr lang="en-US" b="1" noProof="1">
                <a:latin typeface="Arial" panose="020B0604020202020204" pitchFamily="34" charset="0"/>
                <a:cs typeface="Arial" panose="020B0604020202020204" pitchFamily="34" charset="0"/>
              </a:rPr>
              <a:t>Funding </a:t>
            </a:r>
            <a:r>
              <a:rPr lang="en-US" noProof="1"/>
              <a:t/>
            </a:r>
            <a:br>
              <a:rPr lang="en-US" noProof="1"/>
            </a:br>
            <a:endParaRPr lang="en-US" noProof="1"/>
          </a:p>
        </p:txBody>
      </p:sp>
      <p:sp>
        <p:nvSpPr>
          <p:cNvPr id="9" name="Slide Number Placeholder 8">
            <a:extLst>
              <a:ext uri="{FF2B5EF4-FFF2-40B4-BE49-F238E27FC236}">
                <a16:creationId xmlns:a16="http://schemas.microsoft.com/office/drawing/2014/main" id="{1EAC15B8-E25F-4876-BA8A-2085DFE5FBDF}"/>
              </a:ext>
            </a:extLst>
          </p:cNvPr>
          <p:cNvSpPr>
            <a:spLocks noGrp="1"/>
          </p:cNvSpPr>
          <p:nvPr>
            <p:ph type="sldNum" sz="quarter" idx="12"/>
          </p:nvPr>
        </p:nvSpPr>
        <p:spPr/>
        <p:txBody>
          <a:bodyPr/>
          <a:lstStyle/>
          <a:p>
            <a:fld id="{F68327C5-B821-4FE9-A59A-A60D9EB59A9A}" type="slidenum">
              <a:rPr lang="en-US" noProof="1" smtClean="0"/>
              <a:pPr/>
              <a:t>18</a:t>
            </a:fld>
            <a:endParaRPr lang="en-US" noProof="1"/>
          </a:p>
        </p:txBody>
      </p:sp>
      <p:grpSp>
        <p:nvGrpSpPr>
          <p:cNvPr id="48" name="Group 47">
            <a:extLst>
              <a:ext uri="{FF2B5EF4-FFF2-40B4-BE49-F238E27FC236}">
                <a16:creationId xmlns:a16="http://schemas.microsoft.com/office/drawing/2014/main" id="{C72BC884-155F-4B94-A875-68C781DA608B}"/>
              </a:ext>
            </a:extLst>
          </p:cNvPr>
          <p:cNvGrpSpPr/>
          <p:nvPr/>
        </p:nvGrpSpPr>
        <p:grpSpPr>
          <a:xfrm>
            <a:off x="328169" y="3017065"/>
            <a:ext cx="3692817" cy="1754326"/>
            <a:chOff x="294235" y="2343654"/>
            <a:chExt cx="3692817" cy="1754326"/>
          </a:xfrm>
        </p:grpSpPr>
        <p:cxnSp>
          <p:nvCxnSpPr>
            <p:cNvPr id="34" name="Straight Connector 33">
              <a:extLst>
                <a:ext uri="{FF2B5EF4-FFF2-40B4-BE49-F238E27FC236}">
                  <a16:creationId xmlns:a16="http://schemas.microsoft.com/office/drawing/2014/main" id="{0682DD99-6951-4350-AB46-CF3DB52BA857}"/>
                </a:ext>
              </a:extLst>
            </p:cNvPr>
            <p:cNvCxnSpPr/>
            <p:nvPr/>
          </p:nvCxnSpPr>
          <p:spPr>
            <a:xfrm>
              <a:off x="2999655" y="3005892"/>
              <a:ext cx="987397"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5FE59DE-E223-44AA-A0ED-F0490B25A42C}"/>
                </a:ext>
              </a:extLst>
            </p:cNvPr>
            <p:cNvSpPr/>
            <p:nvPr/>
          </p:nvSpPr>
          <p:spPr>
            <a:xfrm>
              <a:off x="294235" y="2343654"/>
              <a:ext cx="2399928" cy="1754326"/>
            </a:xfrm>
            <a:prstGeom prst="rect">
              <a:avLst/>
            </a:prstGeom>
            <a:ln>
              <a:solidFill>
                <a:schemeClr val="tx1">
                  <a:lumMod val="40000"/>
                  <a:lumOff val="60000"/>
                </a:schemeClr>
              </a:solidFill>
            </a:ln>
          </p:spPr>
          <p:txBody>
            <a:bodyPr wrap="square" anchor="ctr">
              <a:spAutoFit/>
            </a:bodyPr>
            <a:lstStyle/>
            <a:p>
              <a:r>
                <a:rPr lang="en-US" b="1" u="sng" noProof="1" smtClean="0">
                  <a:solidFill>
                    <a:srgbClr val="002060"/>
                  </a:solidFill>
                  <a:latin typeface="Arial" panose="020B0604020202020204" pitchFamily="34" charset="0"/>
                  <a:cs typeface="Arial" panose="020B0604020202020204" pitchFamily="34" charset="0"/>
                </a:rPr>
                <a:t>Disbursements </a:t>
              </a:r>
            </a:p>
            <a:p>
              <a:r>
                <a:rPr lang="en-US" noProof="1" smtClean="0">
                  <a:solidFill>
                    <a:schemeClr val="tx1">
                      <a:lumMod val="75000"/>
                    </a:schemeClr>
                  </a:solidFill>
                  <a:latin typeface="Arial" panose="020B0604020202020204" pitchFamily="34" charset="0"/>
                  <a:cs typeface="Arial" panose="020B0604020202020204" pitchFamily="34" charset="0"/>
                </a:rPr>
                <a:t>4 disbursements to</a:t>
              </a:r>
            </a:p>
            <a:p>
              <a:r>
                <a:rPr lang="en-US" noProof="1" smtClean="0">
                  <a:solidFill>
                    <a:schemeClr val="tx1">
                      <a:lumMod val="75000"/>
                    </a:schemeClr>
                  </a:solidFill>
                  <a:latin typeface="Arial" panose="020B0604020202020204" pitchFamily="34" charset="0"/>
                  <a:cs typeface="Arial" panose="020B0604020202020204" pitchFamily="34" charset="0"/>
                </a:rPr>
                <a:t>represented parties</a:t>
              </a:r>
              <a:r>
                <a:rPr lang="en-US" noProof="1">
                  <a:solidFill>
                    <a:schemeClr val="tx1">
                      <a:lumMod val="75000"/>
                    </a:schemeClr>
                  </a:solidFill>
                  <a:latin typeface="Arial" panose="020B0604020202020204" pitchFamily="34" charset="0"/>
                  <a:cs typeface="Arial" panose="020B0604020202020204" pitchFamily="34" charset="0"/>
                </a:rPr>
                <a:t> </a:t>
              </a:r>
              <a:r>
                <a:rPr lang="en-US" noProof="1" smtClean="0">
                  <a:solidFill>
                    <a:schemeClr val="tx1">
                      <a:lumMod val="75000"/>
                    </a:schemeClr>
                  </a:solidFill>
                  <a:latin typeface="Arial" panose="020B0604020202020204" pitchFamily="34" charset="0"/>
                  <a:cs typeface="Arial" panose="020B0604020202020204" pitchFamily="34" charset="0"/>
                </a:rPr>
                <a:t>were made resulting in the </a:t>
              </a:r>
              <a:r>
                <a:rPr lang="en-US" b="1" noProof="1" smtClean="0">
                  <a:solidFill>
                    <a:srgbClr val="002060"/>
                  </a:solidFill>
                  <a:latin typeface="Arial" panose="020B0604020202020204" pitchFamily="34" charset="0"/>
                  <a:cs typeface="Arial" panose="020B0604020202020204" pitchFamily="34" charset="0"/>
                </a:rPr>
                <a:t> target </a:t>
              </a:r>
              <a:r>
                <a:rPr lang="en-US" noProof="1" smtClean="0">
                  <a:solidFill>
                    <a:schemeClr val="tx1">
                      <a:lumMod val="75000"/>
                    </a:schemeClr>
                  </a:solidFill>
                  <a:latin typeface="Arial" panose="020B0604020202020204" pitchFamily="34" charset="0"/>
                  <a:cs typeface="Arial" panose="020B0604020202020204" pitchFamily="34" charset="0"/>
                </a:rPr>
                <a:t>being </a:t>
              </a:r>
              <a:r>
                <a:rPr lang="en-US" b="1" noProof="1" smtClean="0">
                  <a:solidFill>
                    <a:srgbClr val="002060"/>
                  </a:solidFill>
                  <a:latin typeface="Arial" panose="020B0604020202020204" pitchFamily="34" charset="0"/>
                  <a:cs typeface="Arial" panose="020B0604020202020204" pitchFamily="34" charset="0"/>
                </a:rPr>
                <a:t>achieved. </a:t>
              </a:r>
            </a:p>
          </p:txBody>
        </p:sp>
      </p:grpSp>
      <p:grpSp>
        <p:nvGrpSpPr>
          <p:cNvPr id="49" name="Group 48">
            <a:extLst>
              <a:ext uri="{FF2B5EF4-FFF2-40B4-BE49-F238E27FC236}">
                <a16:creationId xmlns:a16="http://schemas.microsoft.com/office/drawing/2014/main" id="{7CD29FC2-CC58-46B1-9216-0210DC348F50}"/>
              </a:ext>
            </a:extLst>
          </p:cNvPr>
          <p:cNvGrpSpPr/>
          <p:nvPr/>
        </p:nvGrpSpPr>
        <p:grpSpPr>
          <a:xfrm>
            <a:off x="8256240" y="3744855"/>
            <a:ext cx="3809636" cy="2585323"/>
            <a:chOff x="8256240" y="802628"/>
            <a:chExt cx="3809636" cy="2585323"/>
          </a:xfrm>
        </p:grpSpPr>
        <p:sp>
          <p:nvSpPr>
            <p:cNvPr id="52" name="Rectangle 51">
              <a:extLst>
                <a:ext uri="{FF2B5EF4-FFF2-40B4-BE49-F238E27FC236}">
                  <a16:creationId xmlns:a16="http://schemas.microsoft.com/office/drawing/2014/main" id="{C57B5DEC-918A-44CE-B7B7-434A5186FEB1}"/>
                </a:ext>
              </a:extLst>
            </p:cNvPr>
            <p:cNvSpPr/>
            <p:nvPr/>
          </p:nvSpPr>
          <p:spPr>
            <a:xfrm>
              <a:off x="9165021" y="802628"/>
              <a:ext cx="2900855" cy="2585323"/>
            </a:xfrm>
            <a:prstGeom prst="rect">
              <a:avLst/>
            </a:prstGeom>
            <a:ln>
              <a:solidFill>
                <a:schemeClr val="tx2">
                  <a:lumMod val="75000"/>
                </a:schemeClr>
              </a:solidFill>
            </a:ln>
          </p:spPr>
          <p:txBody>
            <a:bodyPr wrap="square" anchor="ctr">
              <a:spAutoFit/>
            </a:bodyPr>
            <a:lstStyle/>
            <a:p>
              <a:r>
                <a:rPr lang="en-US" b="1" u="sng" noProof="1" smtClean="0">
                  <a:solidFill>
                    <a:srgbClr val="002060"/>
                  </a:solidFill>
                  <a:latin typeface="Arial" panose="020B0604020202020204" pitchFamily="34" charset="0"/>
                  <a:cs typeface="Arial" panose="020B0604020202020204" pitchFamily="34" charset="0"/>
                </a:rPr>
                <a:t>Liaison Sessions </a:t>
              </a:r>
            </a:p>
            <a:p>
              <a:r>
                <a:rPr lang="en-US" noProof="1" smtClean="0">
                  <a:solidFill>
                    <a:schemeClr val="tx1">
                      <a:lumMod val="75000"/>
                    </a:schemeClr>
                  </a:solidFill>
                  <a:latin typeface="Arial" panose="020B0604020202020204" pitchFamily="34" charset="0"/>
                  <a:cs typeface="Arial" panose="020B0604020202020204" pitchFamily="34" charset="0"/>
                </a:rPr>
                <a:t>19 </a:t>
              </a:r>
              <a:r>
                <a:rPr lang="en-US" noProof="1">
                  <a:solidFill>
                    <a:schemeClr val="tx1">
                      <a:lumMod val="75000"/>
                    </a:schemeClr>
                  </a:solidFill>
                  <a:latin typeface="Arial" panose="020B0604020202020204" pitchFamily="34" charset="0"/>
                  <a:cs typeface="Arial" panose="020B0604020202020204" pitchFamily="34" charset="0"/>
                </a:rPr>
                <a:t>l</a:t>
              </a:r>
              <a:r>
                <a:rPr lang="en-US" noProof="1" smtClean="0">
                  <a:solidFill>
                    <a:schemeClr val="tx1">
                      <a:lumMod val="75000"/>
                    </a:schemeClr>
                  </a:solidFill>
                  <a:latin typeface="Arial" panose="020B0604020202020204" pitchFamily="34" charset="0"/>
                  <a:cs typeface="Arial" panose="020B0604020202020204" pitchFamily="34" charset="0"/>
                </a:rPr>
                <a:t>iasion sessions held with stakeholders and potential contributors to the Multiparty Democracy Fund.</a:t>
              </a:r>
            </a:p>
            <a:p>
              <a:r>
                <a:rPr lang="en-US" noProof="1" smtClean="0">
                  <a:solidFill>
                    <a:schemeClr val="tx1">
                      <a:lumMod val="75000"/>
                    </a:schemeClr>
                  </a:solidFill>
                  <a:latin typeface="Arial" panose="020B0604020202020204" pitchFamily="34" charset="0"/>
                  <a:cs typeface="Arial" panose="020B0604020202020204" pitchFamily="34" charset="0"/>
                </a:rPr>
                <a:t>The target was </a:t>
              </a:r>
              <a:r>
                <a:rPr lang="en-US" b="1" noProof="1" smtClean="0">
                  <a:solidFill>
                    <a:srgbClr val="002060"/>
                  </a:solidFill>
                  <a:latin typeface="Arial" panose="020B0604020202020204" pitchFamily="34" charset="0"/>
                  <a:cs typeface="Arial" panose="020B0604020202020204" pitchFamily="34" charset="0"/>
                </a:rPr>
                <a:t>achieved and exceeded </a:t>
              </a:r>
              <a:r>
                <a:rPr lang="en-US" noProof="1" smtClean="0">
                  <a:solidFill>
                    <a:schemeClr val="tx1">
                      <a:lumMod val="75000"/>
                    </a:schemeClr>
                  </a:solidFill>
                  <a:latin typeface="Arial" panose="020B0604020202020204" pitchFamily="34" charset="0"/>
                  <a:cs typeface="Arial" panose="020B0604020202020204" pitchFamily="34" charset="0"/>
                </a:rPr>
                <a:t>by 9 meetings.</a:t>
              </a:r>
              <a:endParaRPr lang="en-US" noProof="1">
                <a:solidFill>
                  <a:schemeClr val="tx1">
                    <a:lumMod val="75000"/>
                  </a:schemeClr>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D7439B05-6609-4BED-A206-F1C6A8E6F7F8}"/>
                </a:ext>
              </a:extLst>
            </p:cNvPr>
            <p:cNvCxnSpPr/>
            <p:nvPr/>
          </p:nvCxnSpPr>
          <p:spPr>
            <a:xfrm>
              <a:off x="8256240" y="2653790"/>
              <a:ext cx="9873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264063" y="101672"/>
            <a:ext cx="180181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3" name="Picture 32"/>
          <p:cNvPicPr>
            <a:picLocks noChangeAspect="1"/>
          </p:cNvPicPr>
          <p:nvPr/>
        </p:nvPicPr>
        <p:blipFill>
          <a:blip r:embed="rId3"/>
          <a:stretch>
            <a:fillRect/>
          </a:stretch>
        </p:blipFill>
        <p:spPr>
          <a:xfrm>
            <a:off x="10966349" y="70339"/>
            <a:ext cx="963251" cy="875746"/>
          </a:xfrm>
          <a:prstGeom prst="rect">
            <a:avLst/>
          </a:prstGeom>
        </p:spPr>
      </p:pic>
    </p:spTree>
    <p:extLst>
      <p:ext uri="{BB962C8B-B14F-4D97-AF65-F5344CB8AC3E}">
        <p14:creationId xmlns:p14="http://schemas.microsoft.com/office/powerpoint/2010/main" val="2055288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074413-C051-416C-9971-CA5041A00B4A}"/>
              </a:ext>
            </a:extLst>
          </p:cNvPr>
          <p:cNvSpPr>
            <a:spLocks noGrp="1"/>
          </p:cNvSpPr>
          <p:nvPr>
            <p:ph type="title"/>
          </p:nvPr>
        </p:nvSpPr>
        <p:spPr>
          <a:xfrm>
            <a:off x="463989" y="4529959"/>
            <a:ext cx="8070412" cy="1660634"/>
          </a:xfrm>
          <a:solidFill>
            <a:schemeClr val="bg1"/>
          </a:solidFill>
          <a:effectLst>
            <a:softEdge rad="63500"/>
          </a:effectLst>
        </p:spPr>
        <p:txBody>
          <a:bodyPr>
            <a:normAutofit fontScale="90000"/>
          </a:bodyPr>
          <a:lstStyle/>
          <a:p>
            <a:r>
              <a:rPr lang="en-US" dirty="0" smtClean="0">
                <a:latin typeface="+mn-lt"/>
              </a:rPr>
              <a:t/>
            </a:r>
            <a:br>
              <a:rPr lang="en-US" dirty="0" smtClean="0">
                <a:latin typeface="+mn-lt"/>
              </a:rPr>
            </a:br>
            <a:r>
              <a:rPr lang="en-US" dirty="0" smtClean="0">
                <a:latin typeface="+mn-lt"/>
              </a:rPr>
              <a:t/>
            </a:r>
            <a:br>
              <a:rPr lang="en-US" dirty="0" smtClean="0">
                <a:latin typeface="+mn-lt"/>
              </a:rPr>
            </a:br>
            <a:r>
              <a:rPr lang="en-US" sz="4900" b="1" dirty="0" smtClean="0">
                <a:latin typeface="Arial" panose="020B0604020202020204" pitchFamily="34" charset="0"/>
                <a:cs typeface="Arial" panose="020B0604020202020204" pitchFamily="34" charset="0"/>
              </a:rPr>
              <a:t>Chief </a:t>
            </a:r>
            <a:r>
              <a:rPr lang="en-US" sz="4900" b="1" dirty="0">
                <a:latin typeface="Arial" panose="020B0604020202020204" pitchFamily="34" charset="0"/>
                <a:cs typeface="Arial" panose="020B0604020202020204" pitchFamily="34" charset="0"/>
              </a:rPr>
              <a:t>Financial Officer </a:t>
            </a:r>
            <a:r>
              <a:rPr lang="en-US" sz="4900" b="1" dirty="0" smtClean="0">
                <a:latin typeface="Arial" panose="020B0604020202020204" pitchFamily="34" charset="0"/>
                <a:cs typeface="Arial" panose="020B0604020202020204" pitchFamily="34" charset="0"/>
              </a:rPr>
              <a:t>Report </a:t>
            </a:r>
            <a:br>
              <a:rPr lang="en-US" sz="49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Presented by Ms Andile Dawn Mbatha CA (SA) </a:t>
            </a:r>
            <a:endParaRPr lang="en-US" sz="7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7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accent1">
                    <a:lumMod val="75000"/>
                  </a:schemeClr>
                </a:solidFill>
                <a:latin typeface="Arial" panose="020B0604020202020204" pitchFamily="34" charset="0"/>
                <a:cs typeface="Arial" panose="020B0604020202020204" pitchFamily="34" charset="0"/>
              </a:rPr>
              <a:t>Contents Page </a:t>
            </a:r>
            <a:endParaRPr lang="en-ZA"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ZA" dirty="0" smtClean="0">
                <a:latin typeface="Arial" panose="020B0604020202020204" pitchFamily="34" charset="0"/>
                <a:cs typeface="Arial" panose="020B0604020202020204" pitchFamily="34" charset="0"/>
              </a:rPr>
              <a:t>Chief Electoral Officer’s overview </a:t>
            </a:r>
          </a:p>
          <a:p>
            <a:pPr lvl="2">
              <a:buFont typeface="Wingdings" panose="05000000000000000000" pitchFamily="2" charset="2"/>
              <a:buChar char="§"/>
            </a:pPr>
            <a:r>
              <a:rPr lang="en-ZA" sz="2400" dirty="0">
                <a:latin typeface="Arial" panose="020B0604020202020204" pitchFamily="34" charset="0"/>
                <a:cs typeface="Arial" panose="020B0604020202020204" pitchFamily="34" charset="0"/>
              </a:rPr>
              <a:t>Summary of year 2021/22 </a:t>
            </a:r>
          </a:p>
          <a:p>
            <a:pPr lvl="2">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Year 2021/22 by Numbers </a:t>
            </a:r>
          </a:p>
          <a:p>
            <a:pPr lvl="2">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Performance Information </a:t>
            </a:r>
            <a:endParaRPr lang="en-ZA" dirty="0" smtClean="0">
              <a:latin typeface="Arial" panose="020B0604020202020204" pitchFamily="34" charset="0"/>
              <a:cs typeface="Arial" panose="020B0604020202020204" pitchFamily="34" charset="0"/>
            </a:endParaRPr>
          </a:p>
          <a:p>
            <a:pPr marL="514350" indent="-514350">
              <a:buFont typeface="+mj-lt"/>
              <a:buAutoNum type="arabicPeriod"/>
            </a:pPr>
            <a:r>
              <a:rPr lang="en-ZA" dirty="0" smtClean="0">
                <a:latin typeface="Arial" panose="020B0604020202020204" pitchFamily="34" charset="0"/>
                <a:cs typeface="Arial" panose="020B0604020202020204" pitchFamily="34" charset="0"/>
              </a:rPr>
              <a:t>Chief Financial Officer report</a:t>
            </a:r>
          </a:p>
          <a:p>
            <a:pPr lvl="2">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AGSA Audit </a:t>
            </a:r>
            <a:endParaRPr lang="en-ZA" sz="2400" dirty="0">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400" dirty="0">
                <a:latin typeface="Arial" panose="020B0604020202020204" pitchFamily="34" charset="0"/>
                <a:cs typeface="Arial" panose="020B0604020202020204" pitchFamily="34" charset="0"/>
              </a:rPr>
              <a:t>Statement of Financial Position Highlights </a:t>
            </a:r>
            <a:endParaRPr lang="en-ZA" sz="2400" dirty="0">
              <a:latin typeface="Arial" panose="020B0604020202020204" pitchFamily="34" charset="0"/>
              <a:cs typeface="Arial" panose="020B0604020202020204" pitchFamily="34" charset="0"/>
            </a:endParaRPr>
          </a:p>
          <a:p>
            <a:pPr lvl="2">
              <a:buFont typeface="Wingdings" panose="05000000000000000000" pitchFamily="2" charset="2"/>
              <a:buChar char="§"/>
            </a:pPr>
            <a:r>
              <a:rPr lang="en-ZA" sz="2400" dirty="0">
                <a:latin typeface="Arial" panose="020B0604020202020204" pitchFamily="34" charset="0"/>
                <a:cs typeface="Arial" panose="020B0604020202020204" pitchFamily="34" charset="0"/>
              </a:rPr>
              <a:t>Statement of F</a:t>
            </a:r>
            <a:r>
              <a:rPr lang="en-ZA" sz="2400" dirty="0" smtClean="0">
                <a:latin typeface="Arial" panose="020B0604020202020204" pitchFamily="34" charset="0"/>
                <a:cs typeface="Arial" panose="020B0604020202020204" pitchFamily="34" charset="0"/>
              </a:rPr>
              <a:t>inancial </a:t>
            </a:r>
            <a:r>
              <a:rPr lang="en-ZA" sz="2400" dirty="0">
                <a:latin typeface="Arial" panose="020B0604020202020204" pitchFamily="34" charset="0"/>
                <a:cs typeface="Arial" panose="020B0604020202020204" pitchFamily="34" charset="0"/>
              </a:rPr>
              <a:t>Performance Highlights</a:t>
            </a:r>
          </a:p>
          <a:p>
            <a:pPr lvl="2">
              <a:buFont typeface="Wingdings" panose="05000000000000000000" pitchFamily="2" charset="2"/>
              <a:buChar char="§"/>
            </a:pPr>
            <a:r>
              <a:rPr lang="en-ZA" sz="2400" dirty="0">
                <a:latin typeface="Arial" panose="020B0604020202020204" pitchFamily="34" charset="0"/>
                <a:cs typeface="Arial" panose="020B0604020202020204" pitchFamily="34" charset="0"/>
              </a:rPr>
              <a:t>Compliance with laws and regulations  </a:t>
            </a:r>
          </a:p>
          <a:p>
            <a:pPr marL="514350" indent="-514350">
              <a:buFont typeface="+mj-lt"/>
              <a:buAutoNum type="arabicPeriod"/>
            </a:pPr>
            <a:endParaRPr lang="en-ZA" dirty="0" smtClean="0"/>
          </a:p>
        </p:txBody>
      </p:sp>
      <p:sp>
        <p:nvSpPr>
          <p:cNvPr id="4" name="Slide Number Placeholder 3"/>
          <p:cNvSpPr>
            <a:spLocks noGrp="1"/>
          </p:cNvSpPr>
          <p:nvPr>
            <p:ph type="sldNum" sz="quarter" idx="12"/>
          </p:nvPr>
        </p:nvSpPr>
        <p:spPr/>
        <p:txBody>
          <a:bodyPr/>
          <a:lstStyle/>
          <a:p>
            <a:fld id="{479806BE-9C38-4AC3-86C2-06ED65E5F781}" type="slidenum">
              <a:rPr lang="en-ZA" smtClean="0"/>
              <a:t>2</a:t>
            </a:fld>
            <a:endParaRPr lang="en-ZA"/>
          </a:p>
        </p:txBody>
      </p:sp>
      <p:pic>
        <p:nvPicPr>
          <p:cNvPr id="5" name="Picture 4"/>
          <p:cNvPicPr>
            <a:picLocks noChangeAspect="1"/>
          </p:cNvPicPr>
          <p:nvPr/>
        </p:nvPicPr>
        <p:blipFill rotWithShape="1">
          <a:blip r:embed="rId2"/>
          <a:srcRect r="2905"/>
          <a:stretch/>
        </p:blipFill>
        <p:spPr>
          <a:xfrm>
            <a:off x="9732579" y="0"/>
            <a:ext cx="2459421" cy="2395565"/>
          </a:xfrm>
          <a:prstGeom prst="rect">
            <a:avLst/>
          </a:prstGeom>
        </p:spPr>
      </p:pic>
      <p:pic>
        <p:nvPicPr>
          <p:cNvPr id="6" name="Picture 5"/>
          <p:cNvPicPr>
            <a:picLocks noChangeAspect="1"/>
          </p:cNvPicPr>
          <p:nvPr/>
        </p:nvPicPr>
        <p:blipFill>
          <a:blip r:embed="rId3"/>
          <a:stretch>
            <a:fillRect/>
          </a:stretch>
        </p:blipFill>
        <p:spPr>
          <a:xfrm>
            <a:off x="9642884" y="174757"/>
            <a:ext cx="957155" cy="804742"/>
          </a:xfrm>
          <a:prstGeom prst="rect">
            <a:avLst/>
          </a:prstGeom>
        </p:spPr>
      </p:pic>
    </p:spTree>
    <p:extLst>
      <p:ext uri="{BB962C8B-B14F-4D97-AF65-F5344CB8AC3E}">
        <p14:creationId xmlns:p14="http://schemas.microsoft.com/office/powerpoint/2010/main" val="276964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smtClean="0">
                <a:solidFill>
                  <a:srgbClr val="002060"/>
                </a:solidFill>
                <a:latin typeface="Arial" panose="020B0604020202020204" pitchFamily="34" charset="0"/>
                <a:cs typeface="Arial" panose="020B0604020202020204" pitchFamily="34" charset="0"/>
              </a:rPr>
              <a:t>Contents </a:t>
            </a:r>
            <a:endParaRPr lang="en-ZA" b="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966952" y="1927006"/>
            <a:ext cx="6074979" cy="3496332"/>
          </a:xfrm>
        </p:spPr>
        <p:txBody>
          <a:bodyPr>
            <a:normAutofit/>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AGSA Audit </a:t>
            </a:r>
          </a:p>
          <a:p>
            <a:pPr marL="514350" indent="-514350">
              <a:buFont typeface="+mj-lt"/>
              <a:buAutoNum type="arabicPeriod"/>
            </a:pPr>
            <a:r>
              <a:rPr lang="en-US" dirty="0" smtClean="0">
                <a:latin typeface="Arial" panose="020B0604020202020204" pitchFamily="34" charset="0"/>
                <a:cs typeface="Arial" panose="020B0604020202020204" pitchFamily="34" charset="0"/>
              </a:rPr>
              <a:t>Statement of Financial Position Highlights </a:t>
            </a:r>
          </a:p>
          <a:p>
            <a:pPr marL="514350" indent="-514350">
              <a:buFont typeface="+mj-lt"/>
              <a:buAutoNum type="arabicPeriod"/>
            </a:pPr>
            <a:r>
              <a:rPr lang="en-US" dirty="0" smtClean="0">
                <a:latin typeface="Arial" panose="020B0604020202020204" pitchFamily="34" charset="0"/>
                <a:cs typeface="Arial" panose="020B0604020202020204" pitchFamily="34" charset="0"/>
              </a:rPr>
              <a:t>Statement of Financial Performance Highlights</a:t>
            </a:r>
          </a:p>
          <a:p>
            <a:pPr marL="514350" indent="-514350">
              <a:buFont typeface="+mj-lt"/>
              <a:buAutoNum type="arabicPeriod"/>
            </a:pPr>
            <a:r>
              <a:rPr lang="en-US" dirty="0" smtClean="0">
                <a:latin typeface="Arial" panose="020B0604020202020204" pitchFamily="34" charset="0"/>
                <a:cs typeface="Arial" panose="020B0604020202020204" pitchFamily="34" charset="0"/>
              </a:rPr>
              <a:t>Compliance with Laws and Regulations </a:t>
            </a:r>
            <a:endParaRPr lang="en-ZA"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pPr/>
              <a:t>20</a:t>
            </a:fld>
            <a:endParaRPr lang="en"/>
          </a:p>
        </p:txBody>
      </p:sp>
      <p:pic>
        <p:nvPicPr>
          <p:cNvPr id="3" name="Picture 2"/>
          <p:cNvPicPr>
            <a:picLocks noChangeAspect="1"/>
          </p:cNvPicPr>
          <p:nvPr/>
        </p:nvPicPr>
        <p:blipFill>
          <a:blip r:embed="rId2"/>
          <a:stretch>
            <a:fillRect/>
          </a:stretch>
        </p:blipFill>
        <p:spPr>
          <a:xfrm>
            <a:off x="10298039" y="0"/>
            <a:ext cx="1893961" cy="2186152"/>
          </a:xfrm>
          <a:prstGeom prst="rect">
            <a:avLst/>
          </a:prstGeom>
        </p:spPr>
      </p:pic>
      <p:pic>
        <p:nvPicPr>
          <p:cNvPr id="6" name="Picture 5"/>
          <p:cNvPicPr>
            <a:picLocks noChangeAspect="1"/>
          </p:cNvPicPr>
          <p:nvPr/>
        </p:nvPicPr>
        <p:blipFill>
          <a:blip r:embed="rId3"/>
          <a:stretch>
            <a:fillRect/>
          </a:stretch>
        </p:blipFill>
        <p:spPr>
          <a:xfrm>
            <a:off x="9421328" y="204022"/>
            <a:ext cx="963251" cy="875746"/>
          </a:xfrm>
          <a:prstGeom prst="rect">
            <a:avLst/>
          </a:prstGeom>
        </p:spPr>
      </p:pic>
      <p:pic>
        <p:nvPicPr>
          <p:cNvPr id="8" name="Picture 7"/>
          <p:cNvPicPr>
            <a:picLocks noChangeAspect="1"/>
          </p:cNvPicPr>
          <p:nvPr/>
        </p:nvPicPr>
        <p:blipFill rotWithShape="1">
          <a:blip r:embed="rId4"/>
          <a:srcRect t="2663" r="16885"/>
          <a:stretch/>
        </p:blipFill>
        <p:spPr>
          <a:xfrm>
            <a:off x="6933766" y="2347255"/>
            <a:ext cx="4783073" cy="26341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20215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4589463"/>
            <a:ext cx="4108012" cy="718261"/>
          </a:xfrm>
          <a:solidFill>
            <a:schemeClr val="bg1"/>
          </a:solidFill>
        </p:spPr>
        <p:txBody>
          <a:bodyPr>
            <a:normAutofit/>
          </a:bodyPr>
          <a:lstStyle/>
          <a:p>
            <a:r>
              <a:rPr lang="en-ZA" sz="4000" b="1" dirty="0" smtClean="0">
                <a:solidFill>
                  <a:srgbClr val="002060"/>
                </a:solidFill>
                <a:latin typeface="Arial" panose="020B0604020202020204" pitchFamily="34" charset="0"/>
                <a:cs typeface="Arial" panose="020B0604020202020204" pitchFamily="34" charset="0"/>
              </a:rPr>
              <a:t>AGSA AUDIT </a:t>
            </a:r>
            <a:endParaRPr lang="en-ZA" sz="40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79806BE-9C38-4AC3-86C2-06ED65E5F781}" type="slidenum">
              <a:rPr lang="en-ZA" smtClean="0"/>
              <a:t>21</a:t>
            </a:fld>
            <a:endParaRPr lang="en-ZA"/>
          </a:p>
        </p:txBody>
      </p:sp>
      <p:pic>
        <p:nvPicPr>
          <p:cNvPr id="8" name="Picture 7"/>
          <p:cNvPicPr>
            <a:picLocks noChangeAspect="1"/>
          </p:cNvPicPr>
          <p:nvPr/>
        </p:nvPicPr>
        <p:blipFill>
          <a:blip r:embed="rId3"/>
          <a:stretch>
            <a:fillRect/>
          </a:stretch>
        </p:blipFill>
        <p:spPr>
          <a:xfrm>
            <a:off x="10966349" y="70339"/>
            <a:ext cx="963251" cy="875746"/>
          </a:xfrm>
          <a:prstGeom prst="rect">
            <a:avLst/>
          </a:prstGeom>
        </p:spPr>
      </p:pic>
    </p:spTree>
    <p:extLst>
      <p:ext uri="{BB962C8B-B14F-4D97-AF65-F5344CB8AC3E}">
        <p14:creationId xmlns:p14="http://schemas.microsoft.com/office/powerpoint/2010/main" val="424362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ctrTitle" idx="4294967295"/>
          </p:nvPr>
        </p:nvSpPr>
        <p:spPr>
          <a:xfrm>
            <a:off x="1311182" y="1104231"/>
            <a:ext cx="9724680" cy="5549462"/>
          </a:xfrm>
          <a:prstGeom prst="rect">
            <a:avLst/>
          </a:prstGeom>
        </p:spPr>
        <p:txBody>
          <a:bodyPr spcFirstLastPara="1" wrap="square" lIns="0" tIns="0" rIns="0" bIns="0" anchor="b" anchorCtr="0">
            <a:noAutofit/>
          </a:bodyPr>
          <a:lstStyle/>
          <a:p>
            <a:pPr algn="ctr"/>
            <a:r>
              <a:rPr lang="en" sz="8800" b="1" dirty="0" smtClean="0">
                <a:solidFill>
                  <a:schemeClr val="accent1">
                    <a:lumMod val="50000"/>
                  </a:schemeClr>
                </a:solidFill>
                <a:latin typeface="Arial" panose="020B0604020202020204" pitchFamily="34" charset="0"/>
                <a:ea typeface="Oswald"/>
                <a:cs typeface="Arial" panose="020B0604020202020204" pitchFamily="34" charset="0"/>
                <a:sym typeface="Oswald"/>
              </a:rPr>
              <a:t/>
            </a:r>
            <a:br>
              <a:rPr lang="en" sz="8800" b="1" dirty="0" smtClean="0">
                <a:solidFill>
                  <a:schemeClr val="accent1">
                    <a:lumMod val="50000"/>
                  </a:schemeClr>
                </a:solidFill>
                <a:latin typeface="Arial" panose="020B0604020202020204" pitchFamily="34" charset="0"/>
                <a:ea typeface="Oswald"/>
                <a:cs typeface="Arial" panose="020B0604020202020204" pitchFamily="34" charset="0"/>
                <a:sym typeface="Oswald"/>
              </a:rPr>
            </a:br>
            <a:r>
              <a:rPr lang="en" sz="8800" b="1" dirty="0" smtClean="0">
                <a:solidFill>
                  <a:schemeClr val="accent1">
                    <a:lumMod val="50000"/>
                  </a:schemeClr>
                </a:solidFill>
                <a:latin typeface="Arial" panose="020B0604020202020204" pitchFamily="34" charset="0"/>
                <a:ea typeface="Oswald"/>
                <a:cs typeface="Arial" panose="020B0604020202020204" pitchFamily="34" charset="0"/>
                <a:sym typeface="Oswald"/>
              </a:rPr>
              <a:t/>
            </a:r>
            <a:br>
              <a:rPr lang="en" sz="8800" b="1" dirty="0" smtClean="0">
                <a:solidFill>
                  <a:schemeClr val="accent1">
                    <a:lumMod val="50000"/>
                  </a:schemeClr>
                </a:solidFill>
                <a:latin typeface="Arial" panose="020B0604020202020204" pitchFamily="34" charset="0"/>
                <a:ea typeface="Oswald"/>
                <a:cs typeface="Arial" panose="020B0604020202020204" pitchFamily="34" charset="0"/>
                <a:sym typeface="Oswald"/>
              </a:rPr>
            </a:br>
            <a:r>
              <a:rPr lang="en" sz="8800" b="1" dirty="0" smtClean="0">
                <a:solidFill>
                  <a:schemeClr val="accent1">
                    <a:lumMod val="50000"/>
                  </a:schemeClr>
                </a:solidFill>
                <a:latin typeface="Arial" panose="020B0604020202020204" pitchFamily="34" charset="0"/>
                <a:ea typeface="Oswald"/>
                <a:cs typeface="Arial" panose="020B0604020202020204" pitchFamily="34" charset="0"/>
                <a:sym typeface="Oswald"/>
              </a:rPr>
              <a:t>No </a:t>
            </a:r>
            <a:r>
              <a:rPr lang="en" sz="8800" b="1" dirty="0">
                <a:solidFill>
                  <a:schemeClr val="accent1">
                    <a:lumMod val="50000"/>
                  </a:schemeClr>
                </a:solidFill>
                <a:latin typeface="Arial" panose="020B0604020202020204" pitchFamily="34" charset="0"/>
                <a:ea typeface="Oswald"/>
                <a:cs typeface="Arial" panose="020B0604020202020204" pitchFamily="34" charset="0"/>
                <a:sym typeface="Oswald"/>
              </a:rPr>
              <a:t>material matters identified by </a:t>
            </a:r>
            <a:r>
              <a:rPr lang="en-ZA" sz="8800" b="1" dirty="0" smtClean="0">
                <a:solidFill>
                  <a:schemeClr val="accent1">
                    <a:lumMod val="50000"/>
                  </a:schemeClr>
                </a:solidFill>
                <a:latin typeface="Arial" panose="020B0604020202020204" pitchFamily="34" charset="0"/>
                <a:ea typeface="Oswald"/>
                <a:cs typeface="Arial" panose="020B0604020202020204" pitchFamily="34" charset="0"/>
                <a:sym typeface="Oswald"/>
              </a:rPr>
              <a:t>AGSA!</a:t>
            </a:r>
            <a:r>
              <a:rPr lang="en-ZA" sz="10700" b="1" dirty="0">
                <a:solidFill>
                  <a:schemeClr val="accent3"/>
                </a:solidFill>
                <a:latin typeface="+mn-lt"/>
              </a:rPr>
              <a:t/>
            </a:r>
            <a:br>
              <a:rPr lang="en-ZA" sz="10700" b="1" dirty="0">
                <a:solidFill>
                  <a:schemeClr val="accent3"/>
                </a:solidFill>
                <a:latin typeface="+mn-lt"/>
              </a:rPr>
            </a:br>
            <a:endParaRPr sz="10700" b="1" dirty="0">
              <a:solidFill>
                <a:schemeClr val="accent3"/>
              </a:solidFill>
              <a:latin typeface="+mn-lt"/>
            </a:endParaRPr>
          </a:p>
        </p:txBody>
      </p:sp>
      <p:sp>
        <p:nvSpPr>
          <p:cNvPr id="266" name="Google Shape;266;p26"/>
          <p:cNvSpPr txBox="1">
            <a:spLocks noGrp="1"/>
          </p:cNvSpPr>
          <p:nvPr>
            <p:ph type="sldNum" idx="12"/>
          </p:nvPr>
        </p:nvSpPr>
        <p:spPr>
          <a:xfrm>
            <a:off x="11408167" y="6251533"/>
            <a:ext cx="478800" cy="606400"/>
          </a:xfrm>
          <a:prstGeom prst="rect">
            <a:avLst/>
          </a:prstGeom>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733" b="0" i="0" u="none" strike="noStrike" kern="0" cap="none" spc="0" normalizeH="0" baseline="0" noProof="0">
                <a:ln>
                  <a:noFill/>
                </a:ln>
                <a:solidFill>
                  <a:srgbClr val="FFFFFF"/>
                </a:solidFill>
                <a:effectLst/>
                <a:uLnTx/>
                <a:uFillTx/>
                <a:latin typeface="Oswald"/>
                <a:sym typeface="Oswald"/>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22</a:t>
            </a:fld>
            <a:endParaRPr kumimoji="0" sz="1733" b="0" i="0" u="none" strike="noStrike" kern="0" cap="none" spc="0" normalizeH="0" baseline="0" noProof="0">
              <a:ln>
                <a:noFill/>
              </a:ln>
              <a:solidFill>
                <a:srgbClr val="FFFFFF"/>
              </a:solidFill>
              <a:effectLst/>
              <a:uLnTx/>
              <a:uFillTx/>
              <a:latin typeface="Oswald"/>
              <a:sym typeface="Oswald"/>
            </a:endParaRPr>
          </a:p>
        </p:txBody>
      </p:sp>
      <p:pic>
        <p:nvPicPr>
          <p:cNvPr id="2" name="Picture 1"/>
          <p:cNvPicPr>
            <a:picLocks noChangeAspect="1"/>
          </p:cNvPicPr>
          <p:nvPr/>
        </p:nvPicPr>
        <p:blipFill>
          <a:blip r:embed="rId3"/>
          <a:stretch>
            <a:fillRect/>
          </a:stretch>
        </p:blipFill>
        <p:spPr>
          <a:xfrm>
            <a:off x="10795974" y="390726"/>
            <a:ext cx="963251" cy="1115665"/>
          </a:xfrm>
          <a:prstGeom prst="rect">
            <a:avLst/>
          </a:prstGeom>
        </p:spPr>
      </p:pic>
    </p:spTree>
    <p:extLst>
      <p:ext uri="{BB962C8B-B14F-4D97-AF65-F5344CB8AC3E}">
        <p14:creationId xmlns:p14="http://schemas.microsoft.com/office/powerpoint/2010/main" val="4207844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sp>
        <p:nvSpPr>
          <p:cNvPr id="266" name="Google Shape;266;p26"/>
          <p:cNvSpPr txBox="1">
            <a:spLocks noGrp="1"/>
          </p:cNvSpPr>
          <p:nvPr>
            <p:ph type="sldNum" idx="12"/>
          </p:nvPr>
        </p:nvSpPr>
        <p:spPr>
          <a:prstGeom prst="rect">
            <a:avLst/>
          </a:prstGeom>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733" b="0" i="0" u="none" strike="noStrike" kern="0" cap="none" spc="0" normalizeH="0" baseline="0" noProof="0">
                <a:ln>
                  <a:noFill/>
                </a:ln>
                <a:solidFill>
                  <a:srgbClr val="FFFFFF"/>
                </a:solidFill>
                <a:effectLst/>
                <a:uLnTx/>
                <a:uFillTx/>
                <a:latin typeface="Oswald"/>
                <a:sym typeface="Oswald"/>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23</a:t>
            </a:fld>
            <a:endParaRPr kumimoji="0" sz="1733" b="0" i="0" u="none" strike="noStrike" kern="0" cap="none" spc="0" normalizeH="0" baseline="0" noProof="0">
              <a:ln>
                <a:noFill/>
              </a:ln>
              <a:solidFill>
                <a:srgbClr val="FFFFFF"/>
              </a:solidFill>
              <a:effectLst/>
              <a:uLnTx/>
              <a:uFillTx/>
              <a:latin typeface="Oswald"/>
              <a:sym typeface="Oswald"/>
            </a:endParaRPr>
          </a:p>
        </p:txBody>
      </p:sp>
      <p:sp>
        <p:nvSpPr>
          <p:cNvPr id="264" name="Google Shape;264;p26"/>
          <p:cNvSpPr txBox="1">
            <a:spLocks noGrp="1"/>
          </p:cNvSpPr>
          <p:nvPr>
            <p:ph type="ctrTitle" idx="4294967295"/>
          </p:nvPr>
        </p:nvSpPr>
        <p:spPr>
          <a:xfrm>
            <a:off x="178676" y="2007475"/>
            <a:ext cx="11299338" cy="4672466"/>
          </a:xfrm>
          <a:prstGeom prst="rect">
            <a:avLst/>
          </a:prstGeom>
        </p:spPr>
        <p:txBody>
          <a:bodyPr spcFirstLastPara="1" wrap="square" lIns="0" tIns="0" rIns="0" bIns="0" anchor="b" anchorCtr="0">
            <a:noAutofit/>
          </a:bodyPr>
          <a:lstStyle/>
          <a:p>
            <a:pPr marL="1143000" indent="-1143000" algn="ctr">
              <a:buFont typeface="Arial" panose="020B0604020202020204" pitchFamily="34" charset="0"/>
              <a:buChar char="•"/>
            </a:pPr>
            <a:r>
              <a:rPr lang="en" sz="10700" b="1" dirty="0" smtClean="0">
                <a:solidFill>
                  <a:schemeClr val="accent3"/>
                </a:solidFill>
                <a:latin typeface="+mn-lt"/>
              </a:rPr>
              <a:t/>
            </a:r>
            <a:br>
              <a:rPr lang="en" sz="10700" b="1" dirty="0" smtClean="0">
                <a:solidFill>
                  <a:schemeClr val="accent3"/>
                </a:solidFill>
                <a:latin typeface="+mn-lt"/>
              </a:rPr>
            </a:br>
            <a:r>
              <a:rPr lang="en" sz="6600" b="1" dirty="0">
                <a:solidFill>
                  <a:schemeClr val="accent3"/>
                </a:solidFill>
                <a:latin typeface="+mn-lt"/>
              </a:rPr>
              <a:t/>
            </a:r>
            <a:br>
              <a:rPr lang="en" sz="6600" b="1" dirty="0">
                <a:solidFill>
                  <a:schemeClr val="accent3"/>
                </a:solidFill>
                <a:latin typeface="+mn-lt"/>
              </a:rPr>
            </a:br>
            <a:r>
              <a:rPr lang="en" sz="6600" b="1" dirty="0" smtClean="0">
                <a:solidFill>
                  <a:schemeClr val="accent3"/>
                </a:solidFill>
                <a:latin typeface="+mn-lt"/>
              </a:rPr>
              <a:t/>
            </a:r>
            <a:br>
              <a:rPr lang="en" sz="6600" b="1" dirty="0" smtClean="0">
                <a:solidFill>
                  <a:schemeClr val="accent3"/>
                </a:solidFill>
                <a:latin typeface="+mn-lt"/>
              </a:rPr>
            </a:br>
            <a:r>
              <a:rPr lang="en" sz="6600" b="1" dirty="0" smtClean="0">
                <a:solidFill>
                  <a:schemeClr val="accent3"/>
                </a:solidFill>
                <a:latin typeface="+mn-lt"/>
              </a:rPr>
              <a:t/>
            </a:r>
            <a:br>
              <a:rPr lang="en" sz="6600" b="1" dirty="0" smtClean="0">
                <a:solidFill>
                  <a:schemeClr val="accent3"/>
                </a:solidFill>
                <a:latin typeface="+mn-lt"/>
              </a:rPr>
            </a:br>
            <a:r>
              <a:rPr lang="en" sz="6600" b="1" dirty="0" smtClean="0">
                <a:solidFill>
                  <a:schemeClr val="accent3"/>
                </a:solidFill>
                <a:latin typeface="+mn-lt"/>
              </a:rPr>
              <a:t/>
            </a:r>
            <a:br>
              <a:rPr lang="en" sz="6600" b="1" dirty="0" smtClean="0">
                <a:solidFill>
                  <a:schemeClr val="accent3"/>
                </a:solidFill>
                <a:latin typeface="+mn-lt"/>
              </a:rPr>
            </a:br>
            <a:r>
              <a:rPr lang="en" sz="6600" b="1" dirty="0" smtClean="0">
                <a:solidFill>
                  <a:schemeClr val="accent3"/>
                </a:solidFill>
                <a:latin typeface="+mn-lt"/>
              </a:rPr>
              <a:t/>
            </a:r>
            <a:br>
              <a:rPr lang="en" sz="6600" b="1" dirty="0" smtClean="0">
                <a:solidFill>
                  <a:schemeClr val="accent3"/>
                </a:solidFill>
                <a:latin typeface="+mn-lt"/>
              </a:rPr>
            </a:br>
            <a:r>
              <a:rPr lang="en" sz="6600" b="1" dirty="0" smtClean="0">
                <a:solidFill>
                  <a:schemeClr val="accent3"/>
                </a:solidFill>
                <a:latin typeface="+mn-lt"/>
              </a:rPr>
              <a:t/>
            </a:r>
            <a:br>
              <a:rPr lang="en" sz="6600" b="1" dirty="0" smtClean="0">
                <a:solidFill>
                  <a:schemeClr val="accent3"/>
                </a:solidFill>
                <a:latin typeface="+mn-lt"/>
              </a:rPr>
            </a:br>
            <a:r>
              <a:rPr lang="en" sz="8800" b="1" dirty="0" smtClean="0">
                <a:solidFill>
                  <a:schemeClr val="accent5">
                    <a:lumMod val="50000"/>
                  </a:schemeClr>
                </a:solidFill>
                <a:latin typeface="Arial" panose="020B0604020202020204" pitchFamily="34" charset="0"/>
                <a:cs typeface="Arial" panose="020B0604020202020204" pitchFamily="34" charset="0"/>
              </a:rPr>
              <a:t>R3,5 billion awards selected for testing </a:t>
            </a:r>
            <a:r>
              <a:rPr lang="en" sz="9600" b="1" dirty="0" smtClean="0">
                <a:solidFill>
                  <a:srgbClr val="00B050"/>
                </a:solidFill>
                <a:latin typeface="Arial" panose="020B0604020202020204" pitchFamily="34" charset="0"/>
                <a:cs typeface="Arial" panose="020B0604020202020204" pitchFamily="34" charset="0"/>
              </a:rPr>
              <a:t/>
            </a:r>
            <a:br>
              <a:rPr lang="en" sz="9600" b="1" dirty="0" smtClean="0">
                <a:solidFill>
                  <a:srgbClr val="00B050"/>
                </a:solidFill>
                <a:latin typeface="Arial" panose="020B0604020202020204" pitchFamily="34" charset="0"/>
                <a:cs typeface="Arial" panose="020B0604020202020204" pitchFamily="34" charset="0"/>
              </a:rPr>
            </a:br>
            <a:r>
              <a:rPr lang="en" sz="4000" b="1" dirty="0">
                <a:solidFill>
                  <a:srgbClr val="FFC000"/>
                </a:solidFill>
                <a:latin typeface="Arial" panose="020B0604020202020204" pitchFamily="34" charset="0"/>
                <a:cs typeface="Arial" panose="020B0604020202020204" pitchFamily="34" charset="0"/>
              </a:rPr>
              <a:t>T</a:t>
            </a:r>
            <a:r>
              <a:rPr lang="en" sz="4000" b="1" dirty="0" smtClean="0">
                <a:solidFill>
                  <a:srgbClr val="FFC000"/>
                </a:solidFill>
                <a:latin typeface="Arial" panose="020B0604020202020204" pitchFamily="34" charset="0"/>
                <a:cs typeface="Arial" panose="020B0604020202020204" pitchFamily="34" charset="0"/>
              </a:rPr>
              <a:t>esting</a:t>
            </a:r>
            <a:r>
              <a:rPr lang="en" sz="8800" b="1" dirty="0" smtClean="0">
                <a:solidFill>
                  <a:srgbClr val="00B050"/>
                </a:solidFill>
                <a:latin typeface="Arial" panose="020B0604020202020204" pitchFamily="34" charset="0"/>
                <a:cs typeface="Arial" panose="020B0604020202020204" pitchFamily="34" charset="0"/>
              </a:rPr>
              <a:t> </a:t>
            </a:r>
            <a:r>
              <a:rPr lang="en" sz="4000" b="1" dirty="0" smtClean="0">
                <a:solidFill>
                  <a:srgbClr val="FFC000"/>
                </a:solidFill>
                <a:latin typeface="Arial" panose="020B0604020202020204" pitchFamily="34" charset="0"/>
                <a:cs typeface="Arial" panose="020B0604020202020204" pitchFamily="34" charset="0"/>
              </a:rPr>
              <a:t>including the procurement of       the VMD devices </a:t>
            </a:r>
            <a:endParaRPr sz="3200" b="1" dirty="0">
              <a:solidFill>
                <a:srgbClr val="FFC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996388" y="117457"/>
            <a:ext cx="963251" cy="1115665"/>
          </a:xfrm>
          <a:prstGeom prst="rect">
            <a:avLst/>
          </a:prstGeom>
        </p:spPr>
      </p:pic>
    </p:spTree>
    <p:extLst>
      <p:ext uri="{BB962C8B-B14F-4D97-AF65-F5344CB8AC3E}">
        <p14:creationId xmlns:p14="http://schemas.microsoft.com/office/powerpoint/2010/main" val="2370530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sp>
        <p:nvSpPr>
          <p:cNvPr id="266" name="Google Shape;266;p26"/>
          <p:cNvSpPr txBox="1">
            <a:spLocks noGrp="1"/>
          </p:cNvSpPr>
          <p:nvPr>
            <p:ph type="sldNum" idx="12"/>
          </p:nvPr>
        </p:nvSpPr>
        <p:spPr>
          <a:prstGeom prst="rect">
            <a:avLst/>
          </a:prstGeom>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733" b="0" i="0" u="none" strike="noStrike" kern="0" cap="none" spc="0" normalizeH="0" baseline="0" noProof="0">
                <a:ln>
                  <a:noFill/>
                </a:ln>
                <a:solidFill>
                  <a:srgbClr val="FFFFFF"/>
                </a:solidFill>
                <a:effectLst/>
                <a:uLnTx/>
                <a:uFillTx/>
                <a:latin typeface="Oswald"/>
                <a:sym typeface="Oswald"/>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24</a:t>
            </a:fld>
            <a:endParaRPr kumimoji="0" sz="1733" b="0" i="0" u="none" strike="noStrike" kern="0" cap="none" spc="0" normalizeH="0" baseline="0" noProof="0">
              <a:ln>
                <a:noFill/>
              </a:ln>
              <a:solidFill>
                <a:srgbClr val="FFFFFF"/>
              </a:solidFill>
              <a:effectLst/>
              <a:uLnTx/>
              <a:uFillTx/>
              <a:latin typeface="Oswald"/>
              <a:sym typeface="Oswald"/>
            </a:endParaRPr>
          </a:p>
        </p:txBody>
      </p:sp>
      <p:sp>
        <p:nvSpPr>
          <p:cNvPr id="264" name="Google Shape;264;p26"/>
          <p:cNvSpPr txBox="1">
            <a:spLocks noGrp="1"/>
          </p:cNvSpPr>
          <p:nvPr>
            <p:ph type="ctrTitle" idx="4294967295"/>
          </p:nvPr>
        </p:nvSpPr>
        <p:spPr>
          <a:xfrm>
            <a:off x="115614" y="2045597"/>
            <a:ext cx="11643611" cy="3762703"/>
          </a:xfrm>
          <a:prstGeom prst="rect">
            <a:avLst/>
          </a:prstGeom>
        </p:spPr>
        <p:txBody>
          <a:bodyPr spcFirstLastPara="1" wrap="square" lIns="0" tIns="0" rIns="0" bIns="0" anchor="b" anchorCtr="0">
            <a:noAutofit/>
          </a:bodyPr>
          <a:lstStyle/>
          <a:p>
            <a:pPr algn="ctr"/>
            <a:r>
              <a:rPr lang="en" sz="10700" b="1" dirty="0" smtClean="0">
                <a:solidFill>
                  <a:schemeClr val="accent3"/>
                </a:solidFill>
                <a:latin typeface="+mn-lt"/>
              </a:rPr>
              <a:t/>
            </a:r>
            <a:br>
              <a:rPr lang="en" sz="10700" b="1" dirty="0" smtClean="0">
                <a:solidFill>
                  <a:schemeClr val="accent3"/>
                </a:solidFill>
                <a:latin typeface="+mn-lt"/>
              </a:rPr>
            </a:br>
            <a:r>
              <a:rPr lang="en" sz="10700" b="1" dirty="0">
                <a:solidFill>
                  <a:schemeClr val="accent3"/>
                </a:solidFill>
                <a:latin typeface="+mn-lt"/>
              </a:rPr>
              <a:t/>
            </a:r>
            <a:br>
              <a:rPr lang="en" sz="10700" b="1" dirty="0">
                <a:solidFill>
                  <a:schemeClr val="accent3"/>
                </a:solidFill>
                <a:latin typeface="+mn-lt"/>
              </a:rPr>
            </a:br>
            <a:r>
              <a:rPr lang="en" sz="7200" b="1" dirty="0" smtClean="0">
                <a:solidFill>
                  <a:schemeClr val="accent3"/>
                </a:solidFill>
                <a:latin typeface="+mn-lt"/>
              </a:rPr>
              <a:t/>
            </a:r>
            <a:br>
              <a:rPr lang="en" sz="7200" b="1" dirty="0" smtClean="0">
                <a:solidFill>
                  <a:schemeClr val="accent3"/>
                </a:solidFill>
                <a:latin typeface="+mn-lt"/>
              </a:rPr>
            </a:br>
            <a:r>
              <a:rPr lang="en" sz="7200" b="1" dirty="0" smtClean="0">
                <a:solidFill>
                  <a:schemeClr val="accent3"/>
                </a:solidFill>
                <a:latin typeface="+mn-lt"/>
              </a:rPr>
              <a:t/>
            </a:r>
            <a:br>
              <a:rPr lang="en" sz="7200" b="1" dirty="0" smtClean="0">
                <a:solidFill>
                  <a:schemeClr val="accent3"/>
                </a:solidFill>
                <a:latin typeface="+mn-lt"/>
              </a:rPr>
            </a:br>
            <a:r>
              <a:rPr lang="en" sz="7200" b="1" dirty="0" smtClean="0">
                <a:solidFill>
                  <a:schemeClr val="accent3"/>
                </a:solidFill>
                <a:latin typeface="+mn-lt"/>
              </a:rPr>
              <a:t/>
            </a:r>
            <a:br>
              <a:rPr lang="en" sz="7200" b="1" dirty="0" smtClean="0">
                <a:solidFill>
                  <a:schemeClr val="accent3"/>
                </a:solidFill>
                <a:latin typeface="+mn-lt"/>
              </a:rPr>
            </a:br>
            <a:r>
              <a:rPr lang="en" sz="7200" b="1" dirty="0" smtClean="0">
                <a:solidFill>
                  <a:schemeClr val="accent3"/>
                </a:solidFill>
                <a:latin typeface="+mn-lt"/>
              </a:rPr>
              <a:t/>
            </a:r>
            <a:br>
              <a:rPr lang="en" sz="7200" b="1" dirty="0" smtClean="0">
                <a:solidFill>
                  <a:schemeClr val="accent3"/>
                </a:solidFill>
                <a:latin typeface="+mn-lt"/>
              </a:rPr>
            </a:br>
            <a:r>
              <a:rPr lang="en" sz="8800" b="1" dirty="0" smtClean="0">
                <a:solidFill>
                  <a:schemeClr val="accent5">
                    <a:lumMod val="50000"/>
                  </a:schemeClr>
                </a:solidFill>
                <a:latin typeface="Arial" panose="020B0604020202020204" pitchFamily="34" charset="0"/>
                <a:cs typeface="Arial" panose="020B0604020202020204" pitchFamily="34" charset="0"/>
              </a:rPr>
              <a:t>0% of irregular expenditure identified by AGSA </a:t>
            </a:r>
            <a:endParaRPr sz="8800" b="1" dirty="0">
              <a:solidFill>
                <a:schemeClr val="accent5">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795974" y="390726"/>
            <a:ext cx="963251" cy="1115665"/>
          </a:xfrm>
          <a:prstGeom prst="rect">
            <a:avLst/>
          </a:prstGeom>
        </p:spPr>
      </p:pic>
    </p:spTree>
    <p:extLst>
      <p:ext uri="{BB962C8B-B14F-4D97-AF65-F5344CB8AC3E}">
        <p14:creationId xmlns:p14="http://schemas.microsoft.com/office/powerpoint/2010/main" val="1761708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58278" y="4750676"/>
            <a:ext cx="10515600" cy="1356819"/>
          </a:xfrm>
          <a:solidFill>
            <a:schemeClr val="bg1"/>
          </a:solidFill>
        </p:spPr>
        <p:txBody>
          <a:bodyPr>
            <a:normAutofit/>
          </a:bodyPr>
          <a:lstStyle/>
          <a:p>
            <a:r>
              <a:rPr lang="en-ZA" b="1" dirty="0" smtClean="0">
                <a:solidFill>
                  <a:srgbClr val="002060"/>
                </a:solidFill>
                <a:latin typeface="Arial" panose="020B0604020202020204" pitchFamily="34" charset="0"/>
                <a:cs typeface="Arial" panose="020B0604020202020204" pitchFamily="34" charset="0"/>
              </a:rPr>
              <a:t>FINANCIAL STATEMENTS </a:t>
            </a:r>
            <a:endParaRPr lang="en-ZA" b="1"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966349" y="70339"/>
            <a:ext cx="963251" cy="875746"/>
          </a:xfrm>
          <a:prstGeom prst="rect">
            <a:avLst/>
          </a:prstGeom>
        </p:spPr>
      </p:pic>
    </p:spTree>
    <p:extLst>
      <p:ext uri="{BB962C8B-B14F-4D97-AF65-F5344CB8AC3E}">
        <p14:creationId xmlns:p14="http://schemas.microsoft.com/office/powerpoint/2010/main" val="2279058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8740-9A28-4E12-B334-A684B261FC3A}"/>
              </a:ext>
            </a:extLst>
          </p:cNvPr>
          <p:cNvSpPr>
            <a:spLocks noGrp="1"/>
          </p:cNvSpPr>
          <p:nvPr>
            <p:ph type="title"/>
          </p:nvPr>
        </p:nvSpPr>
        <p:spPr/>
        <p:txBody>
          <a:bodyPr>
            <a:normAutofit fontScale="90000"/>
          </a:bodyPr>
          <a:lstStyle/>
          <a:p>
            <a:r>
              <a:rPr lang="en-US" b="1" dirty="0">
                <a:latin typeface="+mn-lt"/>
              </a:rPr>
              <a:t>Statement of Financial Position Highlights </a:t>
            </a:r>
          </a:p>
        </p:txBody>
      </p:sp>
      <p:sp>
        <p:nvSpPr>
          <p:cNvPr id="4" name="Slide Number Placeholder 3">
            <a:extLst>
              <a:ext uri="{FF2B5EF4-FFF2-40B4-BE49-F238E27FC236}">
                <a16:creationId xmlns:a16="http://schemas.microsoft.com/office/drawing/2014/main" id="{7FA8C087-735C-4D87-9C21-0407D116956E}"/>
              </a:ext>
            </a:extLst>
          </p:cNvPr>
          <p:cNvSpPr>
            <a:spLocks noGrp="1"/>
          </p:cNvSpPr>
          <p:nvPr>
            <p:ph type="sldNum" sz="quarter" idx="12"/>
          </p:nvPr>
        </p:nvSpPr>
        <p:spPr/>
        <p:txBody>
          <a:bodyPr/>
          <a:lstStyle/>
          <a:p>
            <a:fld id="{F68327C5-B821-4FE9-A59A-A60D9EB59A9A}" type="slidenum">
              <a:rPr lang="en-US" smtClean="0"/>
              <a:pPr/>
              <a:t>26</a:t>
            </a:fld>
            <a:endParaRPr lang="en-US" dirty="0"/>
          </a:p>
        </p:txBody>
      </p:sp>
      <p:sp>
        <p:nvSpPr>
          <p:cNvPr id="72" name="Rectangle">
            <a:extLst>
              <a:ext uri="{FF2B5EF4-FFF2-40B4-BE49-F238E27FC236}">
                <a16:creationId xmlns:a16="http://schemas.microsoft.com/office/drawing/2014/main" id="{42A15A1C-8E12-4F15-8C40-FD514C9D4034}"/>
              </a:ext>
            </a:extLst>
          </p:cNvPr>
          <p:cNvSpPr/>
          <p:nvPr/>
        </p:nvSpPr>
        <p:spPr>
          <a:xfrm>
            <a:off x="736574" y="5196307"/>
            <a:ext cx="6371601" cy="962178"/>
          </a:xfrm>
          <a:prstGeom prst="rect">
            <a:avLst/>
          </a:prstGeom>
          <a:solidFill>
            <a:srgbClr val="00B0F0"/>
          </a:solidFill>
          <a:ln w="12700">
            <a:miter lim="400000"/>
          </a:ln>
        </p:spPr>
        <p:txBody>
          <a:bodyPr lIns="68580" tIns="28575" rIns="822960" bIns="28575" anchor="ctr"/>
          <a:lstStyle/>
          <a:p>
            <a:pPr lvl="0"/>
            <a:r>
              <a:rPr lang="da-DK" sz="2000" b="1" cap="all" dirty="0" smtClean="0">
                <a:solidFill>
                  <a:prstClr val="white"/>
                </a:solidFill>
                <a:latin typeface="Arial" panose="020B0604020202020204" pitchFamily="34" charset="0"/>
                <a:cs typeface="Arial" panose="020B0604020202020204" pitchFamily="34" charset="0"/>
              </a:rPr>
              <a:t>Net assets</a:t>
            </a:r>
            <a:endParaRPr lang="da-DK" sz="2000" b="1" cap="all" dirty="0">
              <a:solidFill>
                <a:prstClr val="white"/>
              </a:solidFill>
              <a:latin typeface="Arial" panose="020B0604020202020204" pitchFamily="34" charset="0"/>
              <a:cs typeface="Arial" panose="020B0604020202020204" pitchFamily="34" charset="0"/>
            </a:endParaRPr>
          </a:p>
          <a:p>
            <a:pPr lvl="0"/>
            <a:r>
              <a:rPr lang="en-US" dirty="0" smtClean="0">
                <a:solidFill>
                  <a:prstClr val="white"/>
                </a:solidFill>
                <a:latin typeface="Arial" panose="020B0604020202020204" pitchFamily="34" charset="0"/>
                <a:cs typeface="Arial" panose="020B0604020202020204" pitchFamily="34" charset="0"/>
              </a:rPr>
              <a:t>Accumulated surplus as result of the net effect between total assets and liabilities </a:t>
            </a:r>
            <a:endParaRPr lang="en-US" dirty="0">
              <a:solidFill>
                <a:prstClr val="white"/>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11DE4FB5-34F1-4FF0-BEC1-E619F63E7274}"/>
              </a:ext>
            </a:extLst>
          </p:cNvPr>
          <p:cNvSpPr/>
          <p:nvPr/>
        </p:nvSpPr>
        <p:spPr>
          <a:xfrm>
            <a:off x="7027620" y="4951786"/>
            <a:ext cx="2363894" cy="1370321"/>
          </a:xfrm>
          <a:custGeom>
            <a:avLst/>
            <a:gdLst>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218 w 2438401"/>
              <a:gd name="connsiteY6" fmla="*/ 407672 h 1413512"/>
              <a:gd name="connsiteX7" fmla="*/ 758192 w 2438401"/>
              <a:gd name="connsiteY7" fmla="*/ 407668 h 1413512"/>
              <a:gd name="connsiteX8" fmla="*/ 758192 w 2438401"/>
              <a:gd name="connsiteY8" fmla="*/ 1410971 h 1413512"/>
              <a:gd name="connsiteX9" fmla="*/ 1 w 2438401"/>
              <a:gd name="connsiteY9" fmla="*/ 1192515 h 1413512"/>
              <a:gd name="connsiteX10" fmla="*/ 1 w 2438401"/>
              <a:gd name="connsiteY10" fmla="*/ 283219 h 1413512"/>
              <a:gd name="connsiteX11" fmla="*/ 0 w 2438401"/>
              <a:gd name="connsiteY11" fmla="*/ 283219 h 1413512"/>
              <a:gd name="connsiteX12" fmla="*/ 1 w 2438401"/>
              <a:gd name="connsiteY12" fmla="*/ 283219 h 1413512"/>
              <a:gd name="connsiteX13" fmla="*/ 1 w 2438401"/>
              <a:gd name="connsiteY13" fmla="*/ 279401 h 1413512"/>
              <a:gd name="connsiteX14" fmla="*/ 11177 w 2438401"/>
              <a:gd name="connsiteY14" fmla="*/ 281236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218 w 2438401"/>
              <a:gd name="connsiteY6" fmla="*/ 407672 h 1413512"/>
              <a:gd name="connsiteX7" fmla="*/ 758192 w 2438401"/>
              <a:gd name="connsiteY7" fmla="*/ 1410971 h 1413512"/>
              <a:gd name="connsiteX8" fmla="*/ 1 w 2438401"/>
              <a:gd name="connsiteY8" fmla="*/ 1192515 h 1413512"/>
              <a:gd name="connsiteX9" fmla="*/ 1 w 2438401"/>
              <a:gd name="connsiteY9" fmla="*/ 283219 h 1413512"/>
              <a:gd name="connsiteX10" fmla="*/ 0 w 2438401"/>
              <a:gd name="connsiteY10" fmla="*/ 283219 h 1413512"/>
              <a:gd name="connsiteX11" fmla="*/ 1 w 2438401"/>
              <a:gd name="connsiteY11" fmla="*/ 283219 h 1413512"/>
              <a:gd name="connsiteX12" fmla="*/ 1 w 2438401"/>
              <a:gd name="connsiteY12" fmla="*/ 279401 h 1413512"/>
              <a:gd name="connsiteX13" fmla="*/ 11177 w 2438401"/>
              <a:gd name="connsiteY13" fmla="*/ 281236 h 1413512"/>
              <a:gd name="connsiteX14" fmla="*/ 1596349 w 2438401"/>
              <a:gd name="connsiteY14" fmla="*/ 0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192 w 2438401"/>
              <a:gd name="connsiteY6" fmla="*/ 1410971 h 1413512"/>
              <a:gd name="connsiteX7" fmla="*/ 1 w 2438401"/>
              <a:gd name="connsiteY7" fmla="*/ 1192515 h 1413512"/>
              <a:gd name="connsiteX8" fmla="*/ 1 w 2438401"/>
              <a:gd name="connsiteY8" fmla="*/ 283219 h 1413512"/>
              <a:gd name="connsiteX9" fmla="*/ 0 w 2438401"/>
              <a:gd name="connsiteY9" fmla="*/ 283219 h 1413512"/>
              <a:gd name="connsiteX10" fmla="*/ 1 w 2438401"/>
              <a:gd name="connsiteY10" fmla="*/ 283219 h 1413512"/>
              <a:gd name="connsiteX11" fmla="*/ 1 w 2438401"/>
              <a:gd name="connsiteY11" fmla="*/ 279401 h 1413512"/>
              <a:gd name="connsiteX12" fmla="*/ 11177 w 2438401"/>
              <a:gd name="connsiteY12" fmla="*/ 281236 h 1413512"/>
              <a:gd name="connsiteX13" fmla="*/ 1596349 w 2438401"/>
              <a:gd name="connsiteY13" fmla="*/ 0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58192 w 2438401"/>
              <a:gd name="connsiteY5" fmla="*/ 1410971 h 1413512"/>
              <a:gd name="connsiteX6" fmla="*/ 1 w 2438401"/>
              <a:gd name="connsiteY6" fmla="*/ 1192515 h 1413512"/>
              <a:gd name="connsiteX7" fmla="*/ 1 w 2438401"/>
              <a:gd name="connsiteY7" fmla="*/ 283219 h 1413512"/>
              <a:gd name="connsiteX8" fmla="*/ 0 w 2438401"/>
              <a:gd name="connsiteY8" fmla="*/ 283219 h 1413512"/>
              <a:gd name="connsiteX9" fmla="*/ 1 w 2438401"/>
              <a:gd name="connsiteY9" fmla="*/ 283219 h 1413512"/>
              <a:gd name="connsiteX10" fmla="*/ 1 w 2438401"/>
              <a:gd name="connsiteY10" fmla="*/ 279401 h 1413512"/>
              <a:gd name="connsiteX11" fmla="*/ 11177 w 2438401"/>
              <a:gd name="connsiteY11" fmla="*/ 281236 h 1413512"/>
              <a:gd name="connsiteX12" fmla="*/ 1596349 w 2438401"/>
              <a:gd name="connsiteY12" fmla="*/ 0 h 14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1" h="1413512">
                <a:moveTo>
                  <a:pt x="1596349" y="0"/>
                </a:moveTo>
                <a:lnTo>
                  <a:pt x="2432899" y="51967"/>
                </a:lnTo>
                <a:lnTo>
                  <a:pt x="2438401" y="50800"/>
                </a:lnTo>
                <a:lnTo>
                  <a:pt x="2438401" y="731525"/>
                </a:lnTo>
                <a:lnTo>
                  <a:pt x="762001" y="1413512"/>
                </a:lnTo>
                <a:lnTo>
                  <a:pt x="758192" y="1410971"/>
                </a:lnTo>
                <a:lnTo>
                  <a:pt x="1" y="1192515"/>
                </a:lnTo>
                <a:lnTo>
                  <a:pt x="1" y="283219"/>
                </a:lnTo>
                <a:lnTo>
                  <a:pt x="0" y="283219"/>
                </a:lnTo>
                <a:lnTo>
                  <a:pt x="1" y="283219"/>
                </a:lnTo>
                <a:lnTo>
                  <a:pt x="1" y="279401"/>
                </a:lnTo>
                <a:lnTo>
                  <a:pt x="11177" y="281236"/>
                </a:lnTo>
                <a:lnTo>
                  <a:pt x="1596349" y="0"/>
                </a:lnTo>
                <a:close/>
              </a:path>
            </a:pathLst>
          </a:custGeom>
          <a:solidFill>
            <a:srgbClr val="00B0F0"/>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endParaRPr sz="1350" baseline="-25000"/>
          </a:p>
        </p:txBody>
      </p:sp>
      <p:sp>
        <p:nvSpPr>
          <p:cNvPr id="44" name="Rectangle">
            <a:extLst>
              <a:ext uri="{FF2B5EF4-FFF2-40B4-BE49-F238E27FC236}">
                <a16:creationId xmlns:a16="http://schemas.microsoft.com/office/drawing/2014/main" id="{AE989AB6-17BF-4EDF-945C-617F0CA8F7B6}"/>
              </a:ext>
            </a:extLst>
          </p:cNvPr>
          <p:cNvSpPr/>
          <p:nvPr/>
        </p:nvSpPr>
        <p:spPr>
          <a:xfrm>
            <a:off x="697719" y="1699044"/>
            <a:ext cx="6364427" cy="956937"/>
          </a:xfrm>
          <a:prstGeom prst="rect">
            <a:avLst/>
          </a:prstGeom>
          <a:solidFill>
            <a:schemeClr val="accent1"/>
          </a:solidFill>
          <a:ln w="12700">
            <a:miter lim="400000"/>
          </a:ln>
        </p:spPr>
        <p:txBody>
          <a:bodyPr lIns="68580" tIns="28575" rIns="822960" bIns="28575" anchor="ctr"/>
          <a:lstStyle/>
          <a:p>
            <a:r>
              <a:rPr lang="da-DK" sz="2000" b="1" cap="all" dirty="0" smtClean="0">
                <a:solidFill>
                  <a:schemeClr val="bg1"/>
                </a:solidFill>
                <a:latin typeface="Arial" panose="020B0604020202020204" pitchFamily="34" charset="0"/>
                <a:cs typeface="Arial" panose="020B0604020202020204" pitchFamily="34" charset="0"/>
              </a:rPr>
              <a:t>Non-Current Assets </a:t>
            </a:r>
          </a:p>
          <a:p>
            <a:r>
              <a:rPr lang="en-US" dirty="0" smtClean="0">
                <a:solidFill>
                  <a:schemeClr val="bg1"/>
                </a:solidFill>
                <a:latin typeface="Arial" panose="020B0604020202020204" pitchFamily="34" charset="0"/>
                <a:cs typeface="Arial" panose="020B0604020202020204" pitchFamily="34" charset="0"/>
              </a:rPr>
              <a:t>Capitalized the VMD at R545 million  </a:t>
            </a:r>
            <a:endParaRPr lang="en-US" dirty="0">
              <a:solidFill>
                <a:schemeClr val="bg1"/>
              </a:solidFill>
              <a:latin typeface="Arial" panose="020B0604020202020204" pitchFamily="34" charset="0"/>
              <a:cs typeface="Arial" panose="020B0604020202020204" pitchFamily="34" charset="0"/>
            </a:endParaRPr>
          </a:p>
        </p:txBody>
      </p:sp>
      <p:sp>
        <p:nvSpPr>
          <p:cNvPr id="68" name="Rectangle">
            <a:extLst>
              <a:ext uri="{FF2B5EF4-FFF2-40B4-BE49-F238E27FC236}">
                <a16:creationId xmlns:a16="http://schemas.microsoft.com/office/drawing/2014/main" id="{7EE1C815-167A-4CB8-916B-5B8824752BF5}"/>
              </a:ext>
            </a:extLst>
          </p:cNvPr>
          <p:cNvSpPr/>
          <p:nvPr/>
        </p:nvSpPr>
        <p:spPr>
          <a:xfrm>
            <a:off x="700019" y="2558778"/>
            <a:ext cx="6362127" cy="909215"/>
          </a:xfrm>
          <a:prstGeom prst="rect">
            <a:avLst/>
          </a:prstGeom>
          <a:solidFill>
            <a:schemeClr val="accent1">
              <a:lumMod val="60000"/>
              <a:lumOff val="40000"/>
            </a:schemeClr>
          </a:solid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lIns="68580" tIns="28575" rIns="822960" bIns="28575" anchor="ctr"/>
          <a:lstStyle/>
          <a:p>
            <a:pPr lvl="0"/>
            <a:r>
              <a:rPr lang="da-DK" sz="2000" b="1" cap="all" dirty="0" smtClean="0">
                <a:solidFill>
                  <a:prstClr val="white"/>
                </a:solidFill>
                <a:latin typeface="Arial" panose="020B0604020202020204" pitchFamily="34" charset="0"/>
                <a:cs typeface="Arial" panose="020B0604020202020204" pitchFamily="34" charset="0"/>
              </a:rPr>
              <a:t>Current assets </a:t>
            </a:r>
          </a:p>
          <a:p>
            <a:pPr lvl="0"/>
            <a:r>
              <a:rPr lang="en-US" dirty="0" smtClean="0">
                <a:solidFill>
                  <a:prstClr val="white"/>
                </a:solidFill>
                <a:latin typeface="Arial" panose="020B0604020202020204" pitchFamily="34" charset="0"/>
                <a:cs typeface="Arial" panose="020B0604020202020204" pitchFamily="34" charset="0"/>
              </a:rPr>
              <a:t>Receivables as a result of related party transactions and   prepayments</a:t>
            </a:r>
            <a:endParaRPr lang="en-US" dirty="0">
              <a:solidFill>
                <a:prstClr val="white"/>
              </a:solidFill>
              <a:latin typeface="Arial" panose="020B0604020202020204" pitchFamily="34" charset="0"/>
              <a:cs typeface="Arial" panose="020B0604020202020204" pitchFamily="34" charset="0"/>
            </a:endParaRPr>
          </a:p>
        </p:txBody>
      </p:sp>
      <p:sp>
        <p:nvSpPr>
          <p:cNvPr id="69" name="Rectangle">
            <a:extLst>
              <a:ext uri="{FF2B5EF4-FFF2-40B4-BE49-F238E27FC236}">
                <a16:creationId xmlns:a16="http://schemas.microsoft.com/office/drawing/2014/main" id="{749932E6-C8CB-4B54-AE27-7644CB5CF558}"/>
              </a:ext>
            </a:extLst>
          </p:cNvPr>
          <p:cNvSpPr/>
          <p:nvPr/>
        </p:nvSpPr>
        <p:spPr>
          <a:xfrm>
            <a:off x="736575" y="3503261"/>
            <a:ext cx="6294736" cy="882767"/>
          </a:xfrm>
          <a:prstGeom prst="rect">
            <a:avLst/>
          </a:prstGeom>
          <a:ln/>
        </p:spPr>
        <p:style>
          <a:lnRef idx="0">
            <a:schemeClr val="accent1"/>
          </a:lnRef>
          <a:fillRef idx="3">
            <a:schemeClr val="accent1"/>
          </a:fillRef>
          <a:effectRef idx="3">
            <a:schemeClr val="accent1"/>
          </a:effectRef>
          <a:fontRef idx="minor">
            <a:schemeClr val="lt1"/>
          </a:fontRef>
        </p:style>
        <p:txBody>
          <a:bodyPr lIns="68580" tIns="28575" rIns="822960" bIns="28575" anchor="ctr"/>
          <a:lstStyle/>
          <a:p>
            <a:pPr lvl="0"/>
            <a:r>
              <a:rPr lang="da-DK" sz="2000" b="1" cap="all" dirty="0" smtClean="0">
                <a:solidFill>
                  <a:prstClr val="white"/>
                </a:solidFill>
                <a:latin typeface="Arial" panose="020B0604020202020204" pitchFamily="34" charset="0"/>
                <a:cs typeface="Arial" panose="020B0604020202020204" pitchFamily="34" charset="0"/>
              </a:rPr>
              <a:t>Non-Current Liabilities </a:t>
            </a:r>
            <a:endParaRPr lang="da-DK" sz="2000" b="1" cap="all" dirty="0">
              <a:solidFill>
                <a:prstClr val="white"/>
              </a:solidFill>
              <a:latin typeface="Arial" panose="020B0604020202020204" pitchFamily="34" charset="0"/>
              <a:cs typeface="Arial" panose="020B0604020202020204" pitchFamily="34" charset="0"/>
            </a:endParaRPr>
          </a:p>
          <a:p>
            <a:pPr lvl="0"/>
            <a:r>
              <a:rPr lang="en-US" dirty="0" smtClean="0">
                <a:solidFill>
                  <a:prstClr val="white"/>
                </a:solidFill>
                <a:latin typeface="Arial" panose="020B0604020202020204" pitchFamily="34" charset="0"/>
                <a:cs typeface="Arial" panose="020B0604020202020204" pitchFamily="34" charset="0"/>
              </a:rPr>
              <a:t>Operating lease and lump sum provision accounted </a:t>
            </a:r>
            <a:endParaRPr lang="en-US" dirty="0">
              <a:solidFill>
                <a:prstClr val="white"/>
              </a:solidFill>
              <a:latin typeface="Arial" panose="020B0604020202020204" pitchFamily="34" charset="0"/>
              <a:cs typeface="Arial" panose="020B0604020202020204" pitchFamily="34" charset="0"/>
            </a:endParaRPr>
          </a:p>
        </p:txBody>
      </p:sp>
      <p:sp>
        <p:nvSpPr>
          <p:cNvPr id="71" name="Rectangle">
            <a:extLst>
              <a:ext uri="{FF2B5EF4-FFF2-40B4-BE49-F238E27FC236}">
                <a16:creationId xmlns:a16="http://schemas.microsoft.com/office/drawing/2014/main" id="{653577AD-D370-4886-BB4D-0BB23312E9F6}"/>
              </a:ext>
            </a:extLst>
          </p:cNvPr>
          <p:cNvSpPr/>
          <p:nvPr/>
        </p:nvSpPr>
        <p:spPr>
          <a:xfrm>
            <a:off x="736575" y="4424653"/>
            <a:ext cx="6325571" cy="794738"/>
          </a:xfrm>
          <a:prstGeom prst="rect">
            <a:avLst/>
          </a:prstGeom>
          <a:ln>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lIns="68580" tIns="28575" rIns="822960" bIns="28575" anchor="ctr"/>
          <a:lstStyle/>
          <a:p>
            <a:pPr lvl="0"/>
            <a:r>
              <a:rPr lang="da-DK" sz="2000" b="1" cap="all" dirty="0" smtClean="0">
                <a:solidFill>
                  <a:prstClr val="white"/>
                </a:solidFill>
                <a:latin typeface="Arial" panose="020B0604020202020204" pitchFamily="34" charset="0"/>
                <a:cs typeface="Arial" panose="020B0604020202020204" pitchFamily="34" charset="0"/>
              </a:rPr>
              <a:t>Current Liabilities </a:t>
            </a:r>
            <a:endParaRPr lang="da-DK" sz="2000" b="1" cap="all" dirty="0">
              <a:solidFill>
                <a:prstClr val="white"/>
              </a:solidFill>
              <a:latin typeface="Arial" panose="020B0604020202020204" pitchFamily="34" charset="0"/>
              <a:cs typeface="Arial" panose="020B0604020202020204" pitchFamily="34" charset="0"/>
            </a:endParaRPr>
          </a:p>
          <a:p>
            <a:pPr lvl="0"/>
            <a:r>
              <a:rPr lang="en-US" dirty="0" smtClean="0">
                <a:solidFill>
                  <a:prstClr val="white"/>
                </a:solidFill>
                <a:latin typeface="Arial" panose="020B0604020202020204" pitchFamily="34" charset="0"/>
                <a:cs typeface="Arial" panose="020B0604020202020204" pitchFamily="34" charset="0"/>
              </a:rPr>
              <a:t>Normal Trade payable and year-end accruals</a:t>
            </a:r>
            <a:endParaRPr lang="en-US" sz="1400" dirty="0">
              <a:solidFill>
                <a:prstClr val="white"/>
              </a:solidFill>
            </a:endParaRPr>
          </a:p>
        </p:txBody>
      </p:sp>
      <p:sp>
        <p:nvSpPr>
          <p:cNvPr id="66" name="Figure">
            <a:extLst>
              <a:ext uri="{FF2B5EF4-FFF2-40B4-BE49-F238E27FC236}">
                <a16:creationId xmlns:a16="http://schemas.microsoft.com/office/drawing/2014/main" id="{7E1EF5A6-9629-4298-A385-EB88EE2C978B}"/>
              </a:ext>
            </a:extLst>
          </p:cNvPr>
          <p:cNvSpPr/>
          <p:nvPr/>
        </p:nvSpPr>
        <p:spPr>
          <a:xfrm>
            <a:off x="7896560" y="5042899"/>
            <a:ext cx="1625176" cy="13210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0"/>
                </a:moveTo>
                <a:lnTo>
                  <a:pt x="0" y="21600"/>
                </a:lnTo>
                <a:lnTo>
                  <a:pt x="0" y="5637"/>
                </a:lnTo>
                <a:lnTo>
                  <a:pt x="21600" y="0"/>
                </a:lnTo>
                <a:close/>
              </a:path>
            </a:pathLst>
          </a:custGeom>
          <a:solidFill>
            <a:srgbClr val="00B0F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7" name="Figure">
            <a:extLst>
              <a:ext uri="{FF2B5EF4-FFF2-40B4-BE49-F238E27FC236}">
                <a16:creationId xmlns:a16="http://schemas.microsoft.com/office/drawing/2014/main" id="{40727A5B-2F82-46AA-A89E-D704C18DD73F}"/>
              </a:ext>
            </a:extLst>
          </p:cNvPr>
          <p:cNvSpPr/>
          <p:nvPr/>
        </p:nvSpPr>
        <p:spPr>
          <a:xfrm>
            <a:off x="7031312" y="5027941"/>
            <a:ext cx="2360201" cy="395215"/>
          </a:xfrm>
          <a:custGeom>
            <a:avLst/>
            <a:gdLst/>
            <a:ahLst/>
            <a:cxnLst>
              <a:cxn ang="0">
                <a:pos x="wd2" y="hd2"/>
              </a:cxn>
              <a:cxn ang="5400000">
                <a:pos x="wd2" y="hd2"/>
              </a:cxn>
              <a:cxn ang="10800000">
                <a:pos x="wd2" y="hd2"/>
              </a:cxn>
              <a:cxn ang="16200000">
                <a:pos x="wd2" y="hd2"/>
              </a:cxn>
            </a:cxnLst>
            <a:rect l="0" t="0" r="r" b="b"/>
            <a:pathLst>
              <a:path w="21600" h="21600" extrusionOk="0">
                <a:moveTo>
                  <a:pt x="0" y="15006"/>
                </a:moveTo>
                <a:lnTo>
                  <a:pt x="14163" y="0"/>
                </a:lnTo>
                <a:lnTo>
                  <a:pt x="21600" y="2759"/>
                </a:lnTo>
                <a:lnTo>
                  <a:pt x="6727" y="21600"/>
                </a:lnTo>
                <a:close/>
              </a:path>
            </a:pathLst>
          </a:custGeom>
          <a:solidFill>
            <a:schemeClr val="tx1">
              <a:lumMod val="5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3" name="Freeform: Shape 102">
            <a:extLst>
              <a:ext uri="{FF2B5EF4-FFF2-40B4-BE49-F238E27FC236}">
                <a16:creationId xmlns:a16="http://schemas.microsoft.com/office/drawing/2014/main" id="{EF45B50B-BF5E-4278-BB2B-4A44C123F1C3}"/>
              </a:ext>
            </a:extLst>
          </p:cNvPr>
          <p:cNvSpPr/>
          <p:nvPr/>
        </p:nvSpPr>
        <p:spPr>
          <a:xfrm>
            <a:off x="7031311" y="1395916"/>
            <a:ext cx="2363894" cy="1727366"/>
          </a:xfrm>
          <a:custGeom>
            <a:avLst/>
            <a:gdLst>
              <a:gd name="connsiteX0" fmla="*/ 758192 w 2438401"/>
              <a:gd name="connsiteY0" fmla="*/ 0 h 1781810"/>
              <a:gd name="connsiteX1" fmla="*/ 758192 w 2438401"/>
              <a:gd name="connsiteY1" fmla="*/ 670905 h 1781810"/>
              <a:gd name="connsiteX2" fmla="*/ 762001 w 2438401"/>
              <a:gd name="connsiteY2" fmla="*/ 670905 h 1781810"/>
              <a:gd name="connsiteX3" fmla="*/ 762001 w 2438401"/>
              <a:gd name="connsiteY3" fmla="*/ 0 h 1781810"/>
              <a:gd name="connsiteX4" fmla="*/ 2438401 w 2438401"/>
              <a:gd name="connsiteY4" fmla="*/ 1083288 h 1781810"/>
              <a:gd name="connsiteX5" fmla="*/ 2438401 w 2438401"/>
              <a:gd name="connsiteY5" fmla="*/ 1772921 h 1781810"/>
              <a:gd name="connsiteX6" fmla="*/ 1418230 w 2438401"/>
              <a:gd name="connsiteY6" fmla="*/ 1337811 h 1781810"/>
              <a:gd name="connsiteX7" fmla="*/ 1393615 w 2438401"/>
              <a:gd name="connsiteY7" fmla="*/ 1337811 h 1781810"/>
              <a:gd name="connsiteX8" fmla="*/ 2434592 w 2438401"/>
              <a:gd name="connsiteY8" fmla="*/ 1781810 h 1781810"/>
              <a:gd name="connsiteX9" fmla="*/ 1663751 w 2438401"/>
              <a:gd name="connsiteY9" fmla="*/ 1781810 h 1781810"/>
              <a:gd name="connsiteX10" fmla="*/ 0 w 2438401"/>
              <a:gd name="connsiteY10" fmla="*/ 1297954 h 1781810"/>
              <a:gd name="connsiteX11" fmla="*/ 486691 w 2438401"/>
              <a:gd name="connsiteY11" fmla="*/ 1149579 h 1781810"/>
              <a:gd name="connsiteX12" fmla="*/ 486691 w 2438401"/>
              <a:gd name="connsiteY12" fmla="*/ 1140683 h 1781810"/>
              <a:gd name="connsiteX13" fmla="*/ 1 w 2438401"/>
              <a:gd name="connsiteY13" fmla="*/ 1289050 h 1781810"/>
              <a:gd name="connsiteX14" fmla="*/ 1 w 2438401"/>
              <a:gd name="connsiteY14" fmla="*/ 311162 h 1781810"/>
              <a:gd name="connsiteX0" fmla="*/ 758192 w 2438401"/>
              <a:gd name="connsiteY0" fmla="*/ 0 h 1781810"/>
              <a:gd name="connsiteX1" fmla="*/ 758192 w 2438401"/>
              <a:gd name="connsiteY1" fmla="*/ 670905 h 1781810"/>
              <a:gd name="connsiteX2" fmla="*/ 762001 w 2438401"/>
              <a:gd name="connsiteY2" fmla="*/ 0 h 1781810"/>
              <a:gd name="connsiteX3" fmla="*/ 2438401 w 2438401"/>
              <a:gd name="connsiteY3" fmla="*/ 1083288 h 1781810"/>
              <a:gd name="connsiteX4" fmla="*/ 2438401 w 2438401"/>
              <a:gd name="connsiteY4" fmla="*/ 1772921 h 1781810"/>
              <a:gd name="connsiteX5" fmla="*/ 1418230 w 2438401"/>
              <a:gd name="connsiteY5" fmla="*/ 1337811 h 1781810"/>
              <a:gd name="connsiteX6" fmla="*/ 1393615 w 2438401"/>
              <a:gd name="connsiteY6" fmla="*/ 1337811 h 1781810"/>
              <a:gd name="connsiteX7" fmla="*/ 2434592 w 2438401"/>
              <a:gd name="connsiteY7" fmla="*/ 1781810 h 1781810"/>
              <a:gd name="connsiteX8" fmla="*/ 1663751 w 2438401"/>
              <a:gd name="connsiteY8" fmla="*/ 1781810 h 1781810"/>
              <a:gd name="connsiteX9" fmla="*/ 0 w 2438401"/>
              <a:gd name="connsiteY9" fmla="*/ 1297954 h 1781810"/>
              <a:gd name="connsiteX10" fmla="*/ 486691 w 2438401"/>
              <a:gd name="connsiteY10" fmla="*/ 1149579 h 1781810"/>
              <a:gd name="connsiteX11" fmla="*/ 486691 w 2438401"/>
              <a:gd name="connsiteY11" fmla="*/ 1140683 h 1781810"/>
              <a:gd name="connsiteX12" fmla="*/ 1 w 2438401"/>
              <a:gd name="connsiteY12" fmla="*/ 1289050 h 1781810"/>
              <a:gd name="connsiteX13" fmla="*/ 1 w 2438401"/>
              <a:gd name="connsiteY13" fmla="*/ 311162 h 1781810"/>
              <a:gd name="connsiteX14" fmla="*/ 758192 w 2438401"/>
              <a:gd name="connsiteY14"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486691 w 2438401"/>
              <a:gd name="connsiteY9" fmla="*/ 1149579 h 1781810"/>
              <a:gd name="connsiteX10" fmla="*/ 486691 w 2438401"/>
              <a:gd name="connsiteY10" fmla="*/ 1140683 h 1781810"/>
              <a:gd name="connsiteX11" fmla="*/ 1 w 2438401"/>
              <a:gd name="connsiteY11" fmla="*/ 1289050 h 1781810"/>
              <a:gd name="connsiteX12" fmla="*/ 1 w 2438401"/>
              <a:gd name="connsiteY12" fmla="*/ 311162 h 1781810"/>
              <a:gd name="connsiteX13" fmla="*/ 758192 w 2438401"/>
              <a:gd name="connsiteY13"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486691 w 2438401"/>
              <a:gd name="connsiteY9" fmla="*/ 1149579 h 1781810"/>
              <a:gd name="connsiteX10" fmla="*/ 1 w 2438401"/>
              <a:gd name="connsiteY10" fmla="*/ 1289050 h 1781810"/>
              <a:gd name="connsiteX11" fmla="*/ 1 w 2438401"/>
              <a:gd name="connsiteY11" fmla="*/ 311162 h 1781810"/>
              <a:gd name="connsiteX12" fmla="*/ 758192 w 2438401"/>
              <a:gd name="connsiteY12"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1 w 2438401"/>
              <a:gd name="connsiteY9" fmla="*/ 1289050 h 1781810"/>
              <a:gd name="connsiteX10" fmla="*/ 1 w 2438401"/>
              <a:gd name="connsiteY10" fmla="*/ 311162 h 1781810"/>
              <a:gd name="connsiteX11" fmla="*/ 758192 w 2438401"/>
              <a:gd name="connsiteY11"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393615 w 2438401"/>
              <a:gd name="connsiteY4" fmla="*/ 1337811 h 1781810"/>
              <a:gd name="connsiteX5" fmla="*/ 2434592 w 2438401"/>
              <a:gd name="connsiteY5" fmla="*/ 1781810 h 1781810"/>
              <a:gd name="connsiteX6" fmla="*/ 1663751 w 2438401"/>
              <a:gd name="connsiteY6" fmla="*/ 1781810 h 1781810"/>
              <a:gd name="connsiteX7" fmla="*/ 0 w 2438401"/>
              <a:gd name="connsiteY7" fmla="*/ 1297954 h 1781810"/>
              <a:gd name="connsiteX8" fmla="*/ 1 w 2438401"/>
              <a:gd name="connsiteY8" fmla="*/ 1289050 h 1781810"/>
              <a:gd name="connsiteX9" fmla="*/ 1 w 2438401"/>
              <a:gd name="connsiteY9" fmla="*/ 311162 h 1781810"/>
              <a:gd name="connsiteX10" fmla="*/ 758192 w 2438401"/>
              <a:gd name="connsiteY10"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81810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79429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72285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1" h="1781810">
                <a:moveTo>
                  <a:pt x="758192" y="0"/>
                </a:moveTo>
                <a:lnTo>
                  <a:pt x="762001" y="0"/>
                </a:lnTo>
                <a:lnTo>
                  <a:pt x="2438401" y="1083288"/>
                </a:lnTo>
                <a:lnTo>
                  <a:pt x="2438401" y="1772921"/>
                </a:lnTo>
                <a:lnTo>
                  <a:pt x="2434592" y="1772285"/>
                </a:lnTo>
                <a:lnTo>
                  <a:pt x="1663751" y="1781810"/>
                </a:lnTo>
                <a:lnTo>
                  <a:pt x="0" y="1297954"/>
                </a:lnTo>
                <a:cubicBezTo>
                  <a:pt x="0" y="1294986"/>
                  <a:pt x="1" y="1292018"/>
                  <a:pt x="1" y="1289050"/>
                </a:cubicBezTo>
                <a:lnTo>
                  <a:pt x="1" y="311162"/>
                </a:lnTo>
                <a:lnTo>
                  <a:pt x="758192" y="0"/>
                </a:lnTo>
                <a:close/>
              </a:path>
            </a:pathLst>
          </a:custGeom>
          <a:solidFill>
            <a:schemeClr val="accent1">
              <a:lumMod val="75000"/>
            </a:schemeClr>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1" name="Figure">
            <a:extLst>
              <a:ext uri="{FF2B5EF4-FFF2-40B4-BE49-F238E27FC236}">
                <a16:creationId xmlns:a16="http://schemas.microsoft.com/office/drawing/2014/main" id="{6D25EF9A-F213-40F3-9D43-F96082B0E396}"/>
              </a:ext>
            </a:extLst>
          </p:cNvPr>
          <p:cNvSpPr/>
          <p:nvPr/>
        </p:nvSpPr>
        <p:spPr>
          <a:xfrm>
            <a:off x="7770027" y="1395918"/>
            <a:ext cx="1625176" cy="17187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198"/>
                </a:lnTo>
                <a:lnTo>
                  <a:pt x="21600" y="21600"/>
                </a:lnTo>
                <a:lnTo>
                  <a:pt x="0" y="12889"/>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2" name="Figure">
            <a:extLst>
              <a:ext uri="{FF2B5EF4-FFF2-40B4-BE49-F238E27FC236}">
                <a16:creationId xmlns:a16="http://schemas.microsoft.com/office/drawing/2014/main" id="{FDBF4F95-6985-4D14-BF5B-379CF1EB5172}"/>
              </a:ext>
            </a:extLst>
          </p:cNvPr>
          <p:cNvSpPr/>
          <p:nvPr/>
        </p:nvSpPr>
        <p:spPr>
          <a:xfrm>
            <a:off x="7031312" y="2420877"/>
            <a:ext cx="2360201" cy="702404"/>
          </a:xfrm>
          <a:custGeom>
            <a:avLst/>
            <a:gdLst>
              <a:gd name="connsiteX0" fmla="*/ 0 w 21600"/>
              <a:gd name="connsiteY0" fmla="*/ 7271 h 21888"/>
              <a:gd name="connsiteX1" fmla="*/ 14761 w 21600"/>
              <a:gd name="connsiteY1" fmla="*/ 21888 h 21888"/>
              <a:gd name="connsiteX2" fmla="*/ 21600 w 21600"/>
              <a:gd name="connsiteY2" fmla="*/ 21888 h 21888"/>
              <a:gd name="connsiteX3" fmla="*/ 6727 w 21600"/>
              <a:gd name="connsiteY3" fmla="*/ 0 h 21888"/>
              <a:gd name="connsiteX4" fmla="*/ 0 w 21600"/>
              <a:gd name="connsiteY4" fmla="*/ 7271 h 21888"/>
              <a:gd name="connsiteX0" fmla="*/ 0 w 21600"/>
              <a:gd name="connsiteY0" fmla="*/ 7271 h 21888"/>
              <a:gd name="connsiteX1" fmla="*/ 14761 w 21600"/>
              <a:gd name="connsiteY1" fmla="*/ 21888 h 21888"/>
              <a:gd name="connsiteX2" fmla="*/ 21600 w 21600"/>
              <a:gd name="connsiteY2" fmla="*/ 21600 h 21888"/>
              <a:gd name="connsiteX3" fmla="*/ 6727 w 21600"/>
              <a:gd name="connsiteY3" fmla="*/ 0 h 21888"/>
              <a:gd name="connsiteX4" fmla="*/ 0 w 21600"/>
              <a:gd name="connsiteY4" fmla="*/ 7271 h 2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888" extrusionOk="0">
                <a:moveTo>
                  <a:pt x="0" y="7271"/>
                </a:moveTo>
                <a:lnTo>
                  <a:pt x="14761" y="21888"/>
                </a:lnTo>
                <a:lnTo>
                  <a:pt x="21600" y="21600"/>
                </a:lnTo>
                <a:lnTo>
                  <a:pt x="6727" y="0"/>
                </a:lnTo>
                <a:cubicBezTo>
                  <a:pt x="4485" y="2328"/>
                  <a:pt x="2242" y="4943"/>
                  <a:pt x="0" y="7271"/>
                </a:cubicBezTo>
                <a:close/>
              </a:path>
            </a:pathLst>
          </a:custGeom>
          <a:solidFill>
            <a:schemeClr val="accent1">
              <a:lumMod val="5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5" name="Freeform: Shape 44">
            <a:extLst>
              <a:ext uri="{FF2B5EF4-FFF2-40B4-BE49-F238E27FC236}">
                <a16:creationId xmlns:a16="http://schemas.microsoft.com/office/drawing/2014/main" id="{79D519CA-990A-4478-BCA0-7537D44BC219}"/>
              </a:ext>
            </a:extLst>
          </p:cNvPr>
          <p:cNvSpPr/>
          <p:nvPr/>
        </p:nvSpPr>
        <p:spPr>
          <a:xfrm>
            <a:off x="7027620" y="2528614"/>
            <a:ext cx="2363893" cy="1135164"/>
          </a:xfrm>
          <a:custGeom>
            <a:avLst/>
            <a:gdLst>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58217 w 2438400"/>
              <a:gd name="connsiteY11" fmla="*/ 736601 h 1173482"/>
              <a:gd name="connsiteX12" fmla="*/ 762000 w 2438400"/>
              <a:gd name="connsiteY12" fmla="*/ 737561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58217 w 2438400"/>
              <a:gd name="connsiteY11" fmla="*/ 736601 h 1173482"/>
              <a:gd name="connsiteX12" fmla="*/ 762000 w 2438400"/>
              <a:gd name="connsiteY12" fmla="*/ 0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62000 w 2438400"/>
              <a:gd name="connsiteY11" fmla="*/ 0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62000 w 2438400"/>
              <a:gd name="connsiteY10" fmla="*/ 0 h 1173482"/>
              <a:gd name="connsiteX0" fmla="*/ 762000 w 2438400"/>
              <a:gd name="connsiteY0" fmla="*/ 0 h 1170942"/>
              <a:gd name="connsiteX1" fmla="*/ 2438400 w 2438400"/>
              <a:gd name="connsiteY1" fmla="*/ 683281 h 1170942"/>
              <a:gd name="connsiteX2" fmla="*/ 2438400 w 2438400"/>
              <a:gd name="connsiteY2" fmla="*/ 1166339 h 1170942"/>
              <a:gd name="connsiteX3" fmla="*/ 2395219 w 2438400"/>
              <a:gd name="connsiteY3" fmla="*/ 1162524 h 1170942"/>
              <a:gd name="connsiteX4" fmla="*/ 1689110 w 2438400"/>
              <a:gd name="connsiteY4" fmla="*/ 1170942 h 1170942"/>
              <a:gd name="connsiteX5" fmla="*/ 30667 w 2438400"/>
              <a:gd name="connsiteY5" fmla="*/ 900360 h 1170942"/>
              <a:gd name="connsiteX6" fmla="*/ 0 w 2438400"/>
              <a:gd name="connsiteY6" fmla="*/ 906782 h 1170942"/>
              <a:gd name="connsiteX7" fmla="*/ 0 w 2438400"/>
              <a:gd name="connsiteY7" fmla="*/ 895357 h 1170942"/>
              <a:gd name="connsiteX8" fmla="*/ 0 w 2438400"/>
              <a:gd name="connsiteY8" fmla="*/ 204488 h 1170942"/>
              <a:gd name="connsiteX9" fmla="*/ 758191 w 2438400"/>
              <a:gd name="connsiteY9" fmla="*/ 1 h 1170942"/>
              <a:gd name="connsiteX10" fmla="*/ 762000 w 2438400"/>
              <a:gd name="connsiteY10" fmla="*/ 0 h 1170942"/>
              <a:gd name="connsiteX0" fmla="*/ 762000 w 2438400"/>
              <a:gd name="connsiteY0" fmla="*/ 0 h 1170942"/>
              <a:gd name="connsiteX1" fmla="*/ 2438400 w 2438400"/>
              <a:gd name="connsiteY1" fmla="*/ 683281 h 1170942"/>
              <a:gd name="connsiteX2" fmla="*/ 2438400 w 2438400"/>
              <a:gd name="connsiteY2" fmla="*/ 1166339 h 1170942"/>
              <a:gd name="connsiteX3" fmla="*/ 2395219 w 2438400"/>
              <a:gd name="connsiteY3" fmla="*/ 1162524 h 1170942"/>
              <a:gd name="connsiteX4" fmla="*/ 1689110 w 2438400"/>
              <a:gd name="connsiteY4" fmla="*/ 1170942 h 1170942"/>
              <a:gd name="connsiteX5" fmla="*/ 0 w 2438400"/>
              <a:gd name="connsiteY5" fmla="*/ 906782 h 1170942"/>
              <a:gd name="connsiteX6" fmla="*/ 0 w 2438400"/>
              <a:gd name="connsiteY6" fmla="*/ 895357 h 1170942"/>
              <a:gd name="connsiteX7" fmla="*/ 0 w 2438400"/>
              <a:gd name="connsiteY7" fmla="*/ 204488 h 1170942"/>
              <a:gd name="connsiteX8" fmla="*/ 758191 w 2438400"/>
              <a:gd name="connsiteY8" fmla="*/ 1 h 1170942"/>
              <a:gd name="connsiteX9" fmla="*/ 762000 w 2438400"/>
              <a:gd name="connsiteY9" fmla="*/ 0 h 11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1170942">
                <a:moveTo>
                  <a:pt x="762000" y="0"/>
                </a:moveTo>
                <a:lnTo>
                  <a:pt x="2438400" y="683281"/>
                </a:lnTo>
                <a:lnTo>
                  <a:pt x="2438400" y="1166339"/>
                </a:lnTo>
                <a:lnTo>
                  <a:pt x="2395219" y="1162524"/>
                </a:lnTo>
                <a:lnTo>
                  <a:pt x="1689110" y="1170942"/>
                </a:lnTo>
                <a:lnTo>
                  <a:pt x="0" y="906782"/>
                </a:lnTo>
                <a:lnTo>
                  <a:pt x="0" y="895357"/>
                </a:lnTo>
                <a:lnTo>
                  <a:pt x="0" y="204488"/>
                </a:lnTo>
                <a:lnTo>
                  <a:pt x="758191" y="1"/>
                </a:lnTo>
                <a:lnTo>
                  <a:pt x="762000" y="0"/>
                </a:lnTo>
                <a:close/>
              </a:path>
            </a:pathLst>
          </a:cu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3" name="Figure">
            <a:extLst>
              <a:ext uri="{FF2B5EF4-FFF2-40B4-BE49-F238E27FC236}">
                <a16:creationId xmlns:a16="http://schemas.microsoft.com/office/drawing/2014/main" id="{9B4764C3-B40B-4C91-9281-CFB94C7522A6}"/>
              </a:ext>
            </a:extLst>
          </p:cNvPr>
          <p:cNvSpPr/>
          <p:nvPr/>
        </p:nvSpPr>
        <p:spPr>
          <a:xfrm>
            <a:off x="7770027" y="2528614"/>
            <a:ext cx="1625176" cy="1137626"/>
          </a:xfrm>
          <a:custGeom>
            <a:avLst/>
            <a:gdLst/>
            <a:ahLst/>
            <a:cxnLst>
              <a:cxn ang="0">
                <a:pos x="wd2" y="hd2"/>
              </a:cxn>
              <a:cxn ang="5400000">
                <a:pos x="wd2" y="hd2"/>
              </a:cxn>
              <a:cxn ang="10800000">
                <a:pos x="wd2" y="hd2"/>
              </a:cxn>
              <a:cxn ang="16200000">
                <a:pos x="wd2" y="hd2"/>
              </a:cxn>
            </a:cxnLst>
            <a:rect l="0" t="0" r="r" b="b"/>
            <a:pathLst>
              <a:path w="21600" h="21600" extrusionOk="0">
                <a:moveTo>
                  <a:pt x="0" y="13769"/>
                </a:moveTo>
                <a:lnTo>
                  <a:pt x="21600" y="21600"/>
                </a:lnTo>
                <a:lnTo>
                  <a:pt x="21600" y="12577"/>
                </a:lnTo>
                <a:lnTo>
                  <a:pt x="0" y="0"/>
                </a:lnTo>
                <a:close/>
              </a:path>
            </a:pathLst>
          </a:cu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28575" tIns="28575" rIns="28575" bIns="28575" anchor="ctr"/>
          <a:lstStyle/>
          <a:p>
            <a:endParaRPr sz="2250">
              <a:solidFill>
                <a:srgbClr val="FFFFFF"/>
              </a:solidFill>
              <a:effectLst>
                <a:outerShdw blurRad="38100" dist="12700" dir="5400000" rotWithShape="0">
                  <a:srgbClr val="000000">
                    <a:alpha val="50000"/>
                  </a:srgbClr>
                </a:outerShdw>
              </a:effectLst>
            </a:endParaRPr>
          </a:p>
        </p:txBody>
      </p:sp>
      <p:sp>
        <p:nvSpPr>
          <p:cNvPr id="54" name="Figure">
            <a:extLst>
              <a:ext uri="{FF2B5EF4-FFF2-40B4-BE49-F238E27FC236}">
                <a16:creationId xmlns:a16="http://schemas.microsoft.com/office/drawing/2014/main" id="{8BFC880A-1756-4900-838C-D4BF1292BA50}"/>
              </a:ext>
            </a:extLst>
          </p:cNvPr>
          <p:cNvSpPr/>
          <p:nvPr/>
        </p:nvSpPr>
        <p:spPr>
          <a:xfrm>
            <a:off x="7029012" y="3242710"/>
            <a:ext cx="2368491" cy="421673"/>
          </a:xfrm>
          <a:custGeom>
            <a:avLst/>
            <a:gdLst>
              <a:gd name="connsiteX0" fmla="*/ 0 w 21621"/>
              <a:gd name="connsiteY0" fmla="*/ 8487 h 21600"/>
              <a:gd name="connsiteX1" fmla="*/ 15007 w 21621"/>
              <a:gd name="connsiteY1" fmla="*/ 21600 h 21600"/>
              <a:gd name="connsiteX2" fmla="*/ 21621 w 21621"/>
              <a:gd name="connsiteY2" fmla="*/ 21158 h 21600"/>
              <a:gd name="connsiteX3" fmla="*/ 6748 w 21621"/>
              <a:gd name="connsiteY3" fmla="*/ 0 h 21600"/>
              <a:gd name="connsiteX4" fmla="*/ 0 w 21621"/>
              <a:gd name="connsiteY4" fmla="*/ 8487 h 21600"/>
              <a:gd name="connsiteX0" fmla="*/ 0 w 21621"/>
              <a:gd name="connsiteY0" fmla="*/ 8487 h 21868"/>
              <a:gd name="connsiteX1" fmla="*/ 15007 w 21621"/>
              <a:gd name="connsiteY1" fmla="*/ 21600 h 21868"/>
              <a:gd name="connsiteX2" fmla="*/ 21621 w 21621"/>
              <a:gd name="connsiteY2" fmla="*/ 21868 h 21868"/>
              <a:gd name="connsiteX3" fmla="*/ 6748 w 21621"/>
              <a:gd name="connsiteY3" fmla="*/ 0 h 21868"/>
              <a:gd name="connsiteX4" fmla="*/ 0 w 21621"/>
              <a:gd name="connsiteY4" fmla="*/ 8487 h 21868"/>
              <a:gd name="connsiteX0" fmla="*/ 0 w 21642"/>
              <a:gd name="connsiteY0" fmla="*/ 8487 h 21600"/>
              <a:gd name="connsiteX1" fmla="*/ 15007 w 21642"/>
              <a:gd name="connsiteY1" fmla="*/ 21600 h 21600"/>
              <a:gd name="connsiteX2" fmla="*/ 21642 w 21642"/>
              <a:gd name="connsiteY2" fmla="*/ 21513 h 21600"/>
              <a:gd name="connsiteX3" fmla="*/ 6748 w 21642"/>
              <a:gd name="connsiteY3" fmla="*/ 0 h 21600"/>
              <a:gd name="connsiteX4" fmla="*/ 0 w 21642"/>
              <a:gd name="connsiteY4" fmla="*/ 8487 h 21600"/>
              <a:gd name="connsiteX0" fmla="*/ 0 w 21642"/>
              <a:gd name="connsiteY0" fmla="*/ 8487 h 21631"/>
              <a:gd name="connsiteX1" fmla="*/ 15007 w 21642"/>
              <a:gd name="connsiteY1" fmla="*/ 21600 h 21631"/>
              <a:gd name="connsiteX2" fmla="*/ 21642 w 21642"/>
              <a:gd name="connsiteY2" fmla="*/ 21631 h 21631"/>
              <a:gd name="connsiteX3" fmla="*/ 6748 w 21642"/>
              <a:gd name="connsiteY3" fmla="*/ 0 h 21631"/>
              <a:gd name="connsiteX4" fmla="*/ 0 w 21642"/>
              <a:gd name="connsiteY4" fmla="*/ 8487 h 21631"/>
              <a:gd name="connsiteX0" fmla="*/ 0 w 21642"/>
              <a:gd name="connsiteY0" fmla="*/ 8487 h 21631"/>
              <a:gd name="connsiteX1" fmla="*/ 15007 w 21642"/>
              <a:gd name="connsiteY1" fmla="*/ 21600 h 21631"/>
              <a:gd name="connsiteX2" fmla="*/ 21642 w 21642"/>
              <a:gd name="connsiteY2" fmla="*/ 21631 h 21631"/>
              <a:gd name="connsiteX3" fmla="*/ 6748 w 21642"/>
              <a:gd name="connsiteY3" fmla="*/ 0 h 21631"/>
              <a:gd name="connsiteX4" fmla="*/ 0 w 21642"/>
              <a:gd name="connsiteY4" fmla="*/ 8487 h 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21631" extrusionOk="0">
                <a:moveTo>
                  <a:pt x="0" y="8487"/>
                </a:moveTo>
                <a:lnTo>
                  <a:pt x="15007" y="21600"/>
                </a:lnTo>
                <a:lnTo>
                  <a:pt x="21642" y="21631"/>
                </a:lnTo>
                <a:lnTo>
                  <a:pt x="6748" y="0"/>
                </a:lnTo>
                <a:cubicBezTo>
                  <a:pt x="4506" y="2632"/>
                  <a:pt x="2242" y="5855"/>
                  <a:pt x="0" y="8487"/>
                </a:cubicBezTo>
                <a:close/>
              </a:path>
            </a:pathLst>
          </a:custGeom>
          <a:solidFill>
            <a:schemeClr val="accent2">
              <a:lumMod val="50000"/>
            </a:schemeClr>
          </a:solidFill>
          <a:ln w="12700">
            <a:miter lim="400000"/>
          </a:ln>
        </p:spPr>
        <p:txBody>
          <a:bodyPr lIns="28575" tIns="28575" rIns="28575" bIns="28575" anchor="ctr"/>
          <a:lstStyle/>
          <a:p>
            <a:endParaRPr sz="2250">
              <a:solidFill>
                <a:srgbClr val="FFFFFF"/>
              </a:solidFill>
              <a:effectLst>
                <a:outerShdw blurRad="38100" dist="12700" dir="5400000" rotWithShape="0">
                  <a:srgbClr val="000000">
                    <a:alpha val="50000"/>
                  </a:srgbClr>
                </a:outerShdw>
              </a:effectLst>
            </a:endParaRPr>
          </a:p>
        </p:txBody>
      </p:sp>
      <p:grpSp>
        <p:nvGrpSpPr>
          <p:cNvPr id="57" name="Group 56">
            <a:extLst>
              <a:ext uri="{FF2B5EF4-FFF2-40B4-BE49-F238E27FC236}">
                <a16:creationId xmlns:a16="http://schemas.microsoft.com/office/drawing/2014/main" id="{402EB490-0C3F-4F2B-95BB-646CB1069E80}"/>
              </a:ext>
            </a:extLst>
          </p:cNvPr>
          <p:cNvGrpSpPr/>
          <p:nvPr/>
        </p:nvGrpSpPr>
        <p:grpSpPr>
          <a:xfrm>
            <a:off x="7031311" y="3353515"/>
            <a:ext cx="2363894" cy="1040360"/>
            <a:chOff x="6661199" y="3560650"/>
            <a:chExt cx="2438401" cy="1073151"/>
          </a:xfrm>
        </p:grpSpPr>
        <p:sp>
          <p:nvSpPr>
            <p:cNvPr id="58" name="Freeform: Shape 57">
              <a:extLst>
                <a:ext uri="{FF2B5EF4-FFF2-40B4-BE49-F238E27FC236}">
                  <a16:creationId xmlns:a16="http://schemas.microsoft.com/office/drawing/2014/main" id="{E3A3EF5F-5774-4C5E-9BD1-2A2E56141FD3}"/>
                </a:ext>
              </a:extLst>
            </p:cNvPr>
            <p:cNvSpPr/>
            <p:nvPr/>
          </p:nvSpPr>
          <p:spPr>
            <a:xfrm>
              <a:off x="6661199" y="3560650"/>
              <a:ext cx="2438401" cy="1073151"/>
            </a:xfrm>
            <a:custGeom>
              <a:avLst/>
              <a:gdLst>
                <a:gd name="connsiteX0" fmla="*/ 758192 w 2438401"/>
                <a:gd name="connsiteY0" fmla="*/ 0 h 1073151"/>
                <a:gd name="connsiteX1" fmla="*/ 758192 w 2438401"/>
                <a:gd name="connsiteY1" fmla="*/ 990602 h 1073151"/>
                <a:gd name="connsiteX2" fmla="*/ 758218 w 2438401"/>
                <a:gd name="connsiteY2" fmla="*/ 990601 h 1073151"/>
                <a:gd name="connsiteX3" fmla="*/ 762001 w 2438401"/>
                <a:gd name="connsiteY3" fmla="*/ 990787 h 1073151"/>
                <a:gd name="connsiteX4" fmla="*/ 762001 w 2438401"/>
                <a:gd name="connsiteY4" fmla="*/ 0 h 1073151"/>
                <a:gd name="connsiteX5" fmla="*/ 2438401 w 2438401"/>
                <a:gd name="connsiteY5" fmla="*/ 374659 h 1073151"/>
                <a:gd name="connsiteX6" fmla="*/ 2438401 w 2438401"/>
                <a:gd name="connsiteY6" fmla="*/ 1073151 h 1073151"/>
                <a:gd name="connsiteX7" fmla="*/ 2419370 w 2438401"/>
                <a:gd name="connsiteY7" fmla="*/ 1072402 h 1073151"/>
                <a:gd name="connsiteX8" fmla="*/ 2434592 w 2438401"/>
                <a:gd name="connsiteY8" fmla="*/ 1073151 h 1073151"/>
                <a:gd name="connsiteX9" fmla="*/ 1948237 w 2438401"/>
                <a:gd name="connsiteY9" fmla="*/ 1073151 h 1073151"/>
                <a:gd name="connsiteX10" fmla="*/ 0 w 2438401"/>
                <a:gd name="connsiteY10" fmla="*/ 1023621 h 1073151"/>
                <a:gd name="connsiteX11" fmla="*/ 1 w 2438401"/>
                <a:gd name="connsiteY11" fmla="*/ 1023621 h 1073151"/>
                <a:gd name="connsiteX12" fmla="*/ 1 w 2438401"/>
                <a:gd name="connsiteY12" fmla="*/ 111745 h 1073151"/>
                <a:gd name="connsiteX0" fmla="*/ 758192 w 2438401"/>
                <a:gd name="connsiteY0" fmla="*/ 0 h 1073151"/>
                <a:gd name="connsiteX1" fmla="*/ 758192 w 2438401"/>
                <a:gd name="connsiteY1" fmla="*/ 990602 h 1073151"/>
                <a:gd name="connsiteX2" fmla="*/ 758218 w 2438401"/>
                <a:gd name="connsiteY2" fmla="*/ 990601 h 1073151"/>
                <a:gd name="connsiteX3" fmla="*/ 762001 w 2438401"/>
                <a:gd name="connsiteY3" fmla="*/ 0 h 1073151"/>
                <a:gd name="connsiteX4" fmla="*/ 2438401 w 2438401"/>
                <a:gd name="connsiteY4" fmla="*/ 374659 h 1073151"/>
                <a:gd name="connsiteX5" fmla="*/ 2438401 w 2438401"/>
                <a:gd name="connsiteY5" fmla="*/ 1073151 h 1073151"/>
                <a:gd name="connsiteX6" fmla="*/ 2419370 w 2438401"/>
                <a:gd name="connsiteY6" fmla="*/ 1072402 h 1073151"/>
                <a:gd name="connsiteX7" fmla="*/ 2434592 w 2438401"/>
                <a:gd name="connsiteY7" fmla="*/ 1073151 h 1073151"/>
                <a:gd name="connsiteX8" fmla="*/ 1948237 w 2438401"/>
                <a:gd name="connsiteY8" fmla="*/ 1073151 h 1073151"/>
                <a:gd name="connsiteX9" fmla="*/ 0 w 2438401"/>
                <a:gd name="connsiteY9" fmla="*/ 1023621 h 1073151"/>
                <a:gd name="connsiteX10" fmla="*/ 1 w 2438401"/>
                <a:gd name="connsiteY10" fmla="*/ 1023621 h 1073151"/>
                <a:gd name="connsiteX11" fmla="*/ 1 w 2438401"/>
                <a:gd name="connsiteY11" fmla="*/ 111745 h 1073151"/>
                <a:gd name="connsiteX12" fmla="*/ 758192 w 2438401"/>
                <a:gd name="connsiteY12" fmla="*/ 0 h 1073151"/>
                <a:gd name="connsiteX0" fmla="*/ 758192 w 2438401"/>
                <a:gd name="connsiteY0" fmla="*/ 0 h 1073151"/>
                <a:gd name="connsiteX1" fmla="*/ 758192 w 2438401"/>
                <a:gd name="connsiteY1" fmla="*/ 990602 h 1073151"/>
                <a:gd name="connsiteX2" fmla="*/ 762001 w 2438401"/>
                <a:gd name="connsiteY2" fmla="*/ 0 h 1073151"/>
                <a:gd name="connsiteX3" fmla="*/ 2438401 w 2438401"/>
                <a:gd name="connsiteY3" fmla="*/ 374659 h 1073151"/>
                <a:gd name="connsiteX4" fmla="*/ 2438401 w 2438401"/>
                <a:gd name="connsiteY4" fmla="*/ 1073151 h 1073151"/>
                <a:gd name="connsiteX5" fmla="*/ 2419370 w 2438401"/>
                <a:gd name="connsiteY5" fmla="*/ 1072402 h 1073151"/>
                <a:gd name="connsiteX6" fmla="*/ 2434592 w 2438401"/>
                <a:gd name="connsiteY6" fmla="*/ 1073151 h 1073151"/>
                <a:gd name="connsiteX7" fmla="*/ 1948237 w 2438401"/>
                <a:gd name="connsiteY7" fmla="*/ 1073151 h 1073151"/>
                <a:gd name="connsiteX8" fmla="*/ 0 w 2438401"/>
                <a:gd name="connsiteY8" fmla="*/ 1023621 h 1073151"/>
                <a:gd name="connsiteX9" fmla="*/ 1 w 2438401"/>
                <a:gd name="connsiteY9" fmla="*/ 1023621 h 1073151"/>
                <a:gd name="connsiteX10" fmla="*/ 1 w 2438401"/>
                <a:gd name="connsiteY10" fmla="*/ 111745 h 1073151"/>
                <a:gd name="connsiteX11" fmla="*/ 758192 w 2438401"/>
                <a:gd name="connsiteY11" fmla="*/ 0 h 1073151"/>
                <a:gd name="connsiteX0" fmla="*/ 758192 w 2438401"/>
                <a:gd name="connsiteY0" fmla="*/ 0 h 1073151"/>
                <a:gd name="connsiteX1" fmla="*/ 762001 w 2438401"/>
                <a:gd name="connsiteY1" fmla="*/ 0 h 1073151"/>
                <a:gd name="connsiteX2" fmla="*/ 2438401 w 2438401"/>
                <a:gd name="connsiteY2" fmla="*/ 374659 h 1073151"/>
                <a:gd name="connsiteX3" fmla="*/ 2438401 w 2438401"/>
                <a:gd name="connsiteY3" fmla="*/ 1073151 h 1073151"/>
                <a:gd name="connsiteX4" fmla="*/ 2419370 w 2438401"/>
                <a:gd name="connsiteY4" fmla="*/ 1072402 h 1073151"/>
                <a:gd name="connsiteX5" fmla="*/ 2434592 w 2438401"/>
                <a:gd name="connsiteY5" fmla="*/ 1073151 h 1073151"/>
                <a:gd name="connsiteX6" fmla="*/ 1948237 w 2438401"/>
                <a:gd name="connsiteY6" fmla="*/ 1073151 h 1073151"/>
                <a:gd name="connsiteX7" fmla="*/ 0 w 2438401"/>
                <a:gd name="connsiteY7" fmla="*/ 1023621 h 1073151"/>
                <a:gd name="connsiteX8" fmla="*/ 1 w 2438401"/>
                <a:gd name="connsiteY8" fmla="*/ 1023621 h 1073151"/>
                <a:gd name="connsiteX9" fmla="*/ 1 w 2438401"/>
                <a:gd name="connsiteY9" fmla="*/ 111745 h 1073151"/>
                <a:gd name="connsiteX10" fmla="*/ 758192 w 2438401"/>
                <a:gd name="connsiteY10" fmla="*/ 0 h 107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401" h="1073151">
                  <a:moveTo>
                    <a:pt x="758192" y="0"/>
                  </a:moveTo>
                  <a:lnTo>
                    <a:pt x="762001" y="0"/>
                  </a:lnTo>
                  <a:lnTo>
                    <a:pt x="2438401" y="374659"/>
                  </a:lnTo>
                  <a:lnTo>
                    <a:pt x="2438401" y="1073151"/>
                  </a:lnTo>
                  <a:lnTo>
                    <a:pt x="2419370" y="1072402"/>
                  </a:lnTo>
                  <a:lnTo>
                    <a:pt x="2434592" y="1073151"/>
                  </a:lnTo>
                  <a:lnTo>
                    <a:pt x="1948237" y="1073151"/>
                  </a:lnTo>
                  <a:lnTo>
                    <a:pt x="0" y="1023621"/>
                  </a:lnTo>
                  <a:lnTo>
                    <a:pt x="1" y="1023621"/>
                  </a:lnTo>
                  <a:lnTo>
                    <a:pt x="1" y="111745"/>
                  </a:lnTo>
                  <a:lnTo>
                    <a:pt x="758192" y="0"/>
                  </a:lnTo>
                  <a:close/>
                </a:path>
              </a:pathLst>
            </a:custGeom>
            <a:ln/>
          </p:spPr>
          <p:style>
            <a:lnRef idx="0">
              <a:schemeClr val="accent1"/>
            </a:lnRef>
            <a:fillRef idx="3">
              <a:schemeClr val="accent1"/>
            </a:fillRef>
            <a:effectRef idx="3">
              <a:schemeClr val="accent1"/>
            </a:effectRef>
            <a:fontRef idx="minor">
              <a:schemeClr val="lt1"/>
            </a:fontRef>
          </p:style>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sp>
          <p:nvSpPr>
            <p:cNvPr id="59" name="Figure">
              <a:extLst>
                <a:ext uri="{FF2B5EF4-FFF2-40B4-BE49-F238E27FC236}">
                  <a16:creationId xmlns:a16="http://schemas.microsoft.com/office/drawing/2014/main" id="{61D49092-5778-4D28-907C-9DE5FA6BADA1}"/>
                </a:ext>
              </a:extLst>
            </p:cNvPr>
            <p:cNvSpPr/>
            <p:nvPr/>
          </p:nvSpPr>
          <p:spPr>
            <a:xfrm>
              <a:off x="7423200" y="3560650"/>
              <a:ext cx="1676400" cy="1073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0271"/>
                  </a:lnTo>
                  <a:lnTo>
                    <a:pt x="0" y="0"/>
                  </a:lnTo>
                  <a:lnTo>
                    <a:pt x="21600" y="7541"/>
                  </a:lnTo>
                  <a:close/>
                </a:path>
              </a:pathLst>
            </a:custGeom>
            <a:ln/>
          </p:spPr>
          <p:style>
            <a:lnRef idx="0">
              <a:schemeClr val="accent1"/>
            </a:lnRef>
            <a:fillRef idx="3">
              <a:schemeClr val="accent1"/>
            </a:fillRef>
            <a:effectRef idx="3">
              <a:schemeClr val="accent1"/>
            </a:effectRef>
            <a:fontRef idx="minor">
              <a:schemeClr val="lt1"/>
            </a:fontRef>
          </p:style>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sp>
          <p:nvSpPr>
            <p:cNvPr id="60" name="Figure">
              <a:extLst>
                <a:ext uri="{FF2B5EF4-FFF2-40B4-BE49-F238E27FC236}">
                  <a16:creationId xmlns:a16="http://schemas.microsoft.com/office/drawing/2014/main" id="{2D40E0B8-68F4-45E7-BE05-7B87A8243251}"/>
                </a:ext>
              </a:extLst>
            </p:cNvPr>
            <p:cNvSpPr/>
            <p:nvPr/>
          </p:nvSpPr>
          <p:spPr>
            <a:xfrm>
              <a:off x="6661199" y="4551251"/>
              <a:ext cx="2434592" cy="82550"/>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7285" y="21600"/>
                  </a:lnTo>
                  <a:lnTo>
                    <a:pt x="21600" y="21600"/>
                  </a:lnTo>
                  <a:lnTo>
                    <a:pt x="6727" y="0"/>
                  </a:lnTo>
                  <a:close/>
                </a:path>
              </a:pathLst>
            </a:custGeom>
            <a:ln/>
          </p:spPr>
          <p:style>
            <a:lnRef idx="0">
              <a:schemeClr val="accent1"/>
            </a:lnRef>
            <a:fillRef idx="3">
              <a:schemeClr val="accent1"/>
            </a:fillRef>
            <a:effectRef idx="3">
              <a:schemeClr val="accent1"/>
            </a:effectRef>
            <a:fontRef idx="minor">
              <a:schemeClr val="lt1"/>
            </a:fontRef>
          </p:style>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Arial" panose="020B0604020202020204" pitchFamily="34" charset="0"/>
                <a:cs typeface="Arial" panose="020B0604020202020204" pitchFamily="34" charset="0"/>
              </a:endParaRPr>
            </a:p>
          </p:txBody>
        </p:sp>
      </p:grpSp>
      <p:sp>
        <p:nvSpPr>
          <p:cNvPr id="62" name="Freeform: Shape 61">
            <a:extLst>
              <a:ext uri="{FF2B5EF4-FFF2-40B4-BE49-F238E27FC236}">
                <a16:creationId xmlns:a16="http://schemas.microsoft.com/office/drawing/2014/main" id="{D9F890EB-C33E-4404-8C84-C665C80DFD2F}"/>
              </a:ext>
            </a:extLst>
          </p:cNvPr>
          <p:cNvSpPr/>
          <p:nvPr/>
        </p:nvSpPr>
        <p:spPr>
          <a:xfrm>
            <a:off x="7031312" y="4424655"/>
            <a:ext cx="2363893" cy="892617"/>
          </a:xfrm>
          <a:custGeom>
            <a:avLst/>
            <a:gdLst>
              <a:gd name="connsiteX0" fmla="*/ 0 w 2438400"/>
              <a:gd name="connsiteY0" fmla="*/ 0 h 920751"/>
              <a:gd name="connsiteX1" fmla="*/ 758191 w 2438400"/>
              <a:gd name="connsiteY1" fmla="*/ 0 h 920751"/>
              <a:gd name="connsiteX2" fmla="*/ 758191 w 2438400"/>
              <a:gd name="connsiteY2" fmla="*/ 288032 h 920751"/>
              <a:gd name="connsiteX3" fmla="*/ 762000 w 2438400"/>
              <a:gd name="connsiteY3" fmla="*/ 288032 h 920751"/>
              <a:gd name="connsiteX4" fmla="*/ 762000 w 2438400"/>
              <a:gd name="connsiteY4" fmla="*/ 0 h 920751"/>
              <a:gd name="connsiteX5" fmla="*/ 2438400 w 2438400"/>
              <a:gd name="connsiteY5" fmla="*/ 0 h 920751"/>
              <a:gd name="connsiteX6" fmla="*/ 2438400 w 2438400"/>
              <a:gd name="connsiteY6" fmla="*/ 618481 h 920751"/>
              <a:gd name="connsiteX7" fmla="*/ 762000 w 2438400"/>
              <a:gd name="connsiteY7" fmla="*/ 920751 h 920751"/>
              <a:gd name="connsiteX8" fmla="*/ 762000 w 2438400"/>
              <a:gd name="connsiteY8" fmla="*/ 648072 h 920751"/>
              <a:gd name="connsiteX9" fmla="*/ 758191 w 2438400"/>
              <a:gd name="connsiteY9" fmla="*/ 648072 h 920751"/>
              <a:gd name="connsiteX10" fmla="*/ 758191 w 2438400"/>
              <a:gd name="connsiteY10" fmla="*/ 920751 h 920751"/>
              <a:gd name="connsiteX11" fmla="*/ 0 w 2438400"/>
              <a:gd name="connsiteY11" fmla="*/ 820406 h 920751"/>
              <a:gd name="connsiteX0" fmla="*/ 0 w 2438400"/>
              <a:gd name="connsiteY0" fmla="*/ 0 h 920751"/>
              <a:gd name="connsiteX1" fmla="*/ 758191 w 2438400"/>
              <a:gd name="connsiteY1" fmla="*/ 0 h 920751"/>
              <a:gd name="connsiteX2" fmla="*/ 758191 w 2438400"/>
              <a:gd name="connsiteY2" fmla="*/ 288032 h 920751"/>
              <a:gd name="connsiteX3" fmla="*/ 762000 w 2438400"/>
              <a:gd name="connsiteY3" fmla="*/ 0 h 920751"/>
              <a:gd name="connsiteX4" fmla="*/ 2438400 w 2438400"/>
              <a:gd name="connsiteY4" fmla="*/ 0 h 920751"/>
              <a:gd name="connsiteX5" fmla="*/ 2438400 w 2438400"/>
              <a:gd name="connsiteY5" fmla="*/ 618481 h 920751"/>
              <a:gd name="connsiteX6" fmla="*/ 762000 w 2438400"/>
              <a:gd name="connsiteY6" fmla="*/ 920751 h 920751"/>
              <a:gd name="connsiteX7" fmla="*/ 762000 w 2438400"/>
              <a:gd name="connsiteY7" fmla="*/ 648072 h 920751"/>
              <a:gd name="connsiteX8" fmla="*/ 758191 w 2438400"/>
              <a:gd name="connsiteY8" fmla="*/ 648072 h 920751"/>
              <a:gd name="connsiteX9" fmla="*/ 758191 w 2438400"/>
              <a:gd name="connsiteY9" fmla="*/ 920751 h 920751"/>
              <a:gd name="connsiteX10" fmla="*/ 0 w 2438400"/>
              <a:gd name="connsiteY10" fmla="*/ 820406 h 920751"/>
              <a:gd name="connsiteX11" fmla="*/ 0 w 2438400"/>
              <a:gd name="connsiteY11"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62000 w 2438400"/>
              <a:gd name="connsiteY6" fmla="*/ 648072 h 920751"/>
              <a:gd name="connsiteX7" fmla="*/ 758191 w 2438400"/>
              <a:gd name="connsiteY7" fmla="*/ 648072 h 920751"/>
              <a:gd name="connsiteX8" fmla="*/ 758191 w 2438400"/>
              <a:gd name="connsiteY8" fmla="*/ 920751 h 920751"/>
              <a:gd name="connsiteX9" fmla="*/ 0 w 2438400"/>
              <a:gd name="connsiteY9" fmla="*/ 820406 h 920751"/>
              <a:gd name="connsiteX10" fmla="*/ 0 w 2438400"/>
              <a:gd name="connsiteY10"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62000 w 2438400"/>
              <a:gd name="connsiteY6" fmla="*/ 648072 h 920751"/>
              <a:gd name="connsiteX7" fmla="*/ 758191 w 2438400"/>
              <a:gd name="connsiteY7" fmla="*/ 920751 h 920751"/>
              <a:gd name="connsiteX8" fmla="*/ 0 w 2438400"/>
              <a:gd name="connsiteY8" fmla="*/ 820406 h 920751"/>
              <a:gd name="connsiteX9" fmla="*/ 0 w 2438400"/>
              <a:gd name="connsiteY9"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58191 w 2438400"/>
              <a:gd name="connsiteY6" fmla="*/ 920751 h 920751"/>
              <a:gd name="connsiteX7" fmla="*/ 0 w 2438400"/>
              <a:gd name="connsiteY7" fmla="*/ 820406 h 920751"/>
              <a:gd name="connsiteX8" fmla="*/ 0 w 2438400"/>
              <a:gd name="connsiteY8" fmla="*/ 0 h 9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920751">
                <a:moveTo>
                  <a:pt x="0" y="0"/>
                </a:moveTo>
                <a:lnTo>
                  <a:pt x="758191" y="0"/>
                </a:lnTo>
                <a:lnTo>
                  <a:pt x="762000" y="0"/>
                </a:lnTo>
                <a:lnTo>
                  <a:pt x="2438400" y="0"/>
                </a:lnTo>
                <a:lnTo>
                  <a:pt x="2438400" y="618481"/>
                </a:lnTo>
                <a:lnTo>
                  <a:pt x="762000" y="920751"/>
                </a:lnTo>
                <a:lnTo>
                  <a:pt x="758191" y="920751"/>
                </a:lnTo>
                <a:lnTo>
                  <a:pt x="0" y="820406"/>
                </a:lnTo>
                <a:lnTo>
                  <a:pt x="0" y="0"/>
                </a:lnTo>
                <a:close/>
              </a:path>
            </a:pathLst>
          </a:custGeom>
          <a:ln>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3" name="Figure">
            <a:extLst>
              <a:ext uri="{FF2B5EF4-FFF2-40B4-BE49-F238E27FC236}">
                <a16:creationId xmlns:a16="http://schemas.microsoft.com/office/drawing/2014/main" id="{226E1DB4-165E-428E-AA24-197C4899B0EF}"/>
              </a:ext>
            </a:extLst>
          </p:cNvPr>
          <p:cNvSpPr/>
          <p:nvPr/>
        </p:nvSpPr>
        <p:spPr>
          <a:xfrm>
            <a:off x="7770027" y="4424655"/>
            <a:ext cx="1625176" cy="892617"/>
          </a:xfrm>
          <a:custGeom>
            <a:avLst/>
            <a:gdLst/>
            <a:ahLst/>
            <a:cxnLst>
              <a:cxn ang="0">
                <a:pos x="wd2" y="hd2"/>
              </a:cxn>
              <a:cxn ang="5400000">
                <a:pos x="wd2" y="hd2"/>
              </a:cxn>
              <a:cxn ang="10800000">
                <a:pos x="wd2" y="hd2"/>
              </a:cxn>
              <a:cxn ang="16200000">
                <a:pos x="wd2" y="hd2"/>
              </a:cxn>
            </a:cxnLst>
            <a:rect l="0" t="0" r="r" b="b"/>
            <a:pathLst>
              <a:path w="21600" h="21600" extrusionOk="0">
                <a:moveTo>
                  <a:pt x="21600" y="14509"/>
                </a:moveTo>
                <a:lnTo>
                  <a:pt x="0" y="21600"/>
                </a:lnTo>
                <a:lnTo>
                  <a:pt x="0" y="0"/>
                </a:lnTo>
                <a:lnTo>
                  <a:pt x="21600" y="0"/>
                </a:lnTo>
                <a:close/>
              </a:path>
            </a:pathLst>
          </a:custGeom>
          <a:ln>
            <a:solidFill>
              <a:schemeClr val="accent5">
                <a:lumMod val="60000"/>
                <a:lumOff val="40000"/>
              </a:schemeClr>
            </a:solidFill>
          </a:ln>
        </p:spPr>
        <p:style>
          <a:lnRef idx="3">
            <a:schemeClr val="lt1"/>
          </a:lnRef>
          <a:fillRef idx="1">
            <a:schemeClr val="accent5"/>
          </a:fillRef>
          <a:effectRef idx="1">
            <a:schemeClr val="accent5"/>
          </a:effectRef>
          <a:fontRef idx="minor">
            <a:schemeClr val="lt1"/>
          </a:fontRef>
        </p:style>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123" name="Group 122">
            <a:extLst>
              <a:ext uri="{FF2B5EF4-FFF2-40B4-BE49-F238E27FC236}">
                <a16:creationId xmlns:a16="http://schemas.microsoft.com/office/drawing/2014/main" id="{B1030F02-3464-4D9C-9B65-88A349DA3FB7}"/>
              </a:ext>
            </a:extLst>
          </p:cNvPr>
          <p:cNvGrpSpPr/>
          <p:nvPr/>
        </p:nvGrpSpPr>
        <p:grpSpPr>
          <a:xfrm>
            <a:off x="8169218" y="1654467"/>
            <a:ext cx="1454989" cy="4736681"/>
            <a:chOff x="7834972" y="1808050"/>
            <a:chExt cx="1500848" cy="4885974"/>
          </a:xfrm>
        </p:grpSpPr>
        <p:sp>
          <p:nvSpPr>
            <p:cNvPr id="124" name="Freeform: Shape 123">
              <a:extLst>
                <a:ext uri="{FF2B5EF4-FFF2-40B4-BE49-F238E27FC236}">
                  <a16:creationId xmlns:a16="http://schemas.microsoft.com/office/drawing/2014/main" id="{4A5D5E2D-A47D-455B-A7CF-FDF18177BC69}"/>
                </a:ext>
              </a:extLst>
            </p:cNvPr>
            <p:cNvSpPr/>
            <p:nvPr/>
          </p:nvSpPr>
          <p:spPr>
            <a:xfrm>
              <a:off x="7834972" y="1808050"/>
              <a:ext cx="1500848" cy="4885973"/>
            </a:xfrm>
            <a:custGeom>
              <a:avLst/>
              <a:gdLst>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023935 w 1500848"/>
                <a:gd name="connsiteY4" fmla="*/ 3206862 h 4885973"/>
                <a:gd name="connsiteX5" fmla="*/ 814842 w 1500848"/>
                <a:gd name="connsiteY5" fmla="*/ 3214199 h 4885973"/>
                <a:gd name="connsiteX6" fmla="*/ 944868 w 1500848"/>
                <a:gd name="connsiteY6" fmla="*/ 3881811 h 4885973"/>
                <a:gd name="connsiteX7" fmla="*/ 1142647 w 1500848"/>
                <a:gd name="connsiteY7" fmla="*/ 3822714 h 4885973"/>
                <a:gd name="connsiteX8" fmla="*/ 1021246 w 1500848"/>
                <a:gd name="connsiteY8" fmla="*/ 3192914 h 4885973"/>
                <a:gd name="connsiteX9" fmla="*/ 812196 w 1500848"/>
                <a:gd name="connsiteY9" fmla="*/ 3200613 h 4885973"/>
                <a:gd name="connsiteX10" fmla="*/ 812364 w 1500848"/>
                <a:gd name="connsiteY10" fmla="*/ 3201476 h 4885973"/>
                <a:gd name="connsiteX11" fmla="*/ 1021320 w 1500848"/>
                <a:gd name="connsiteY11" fmla="*/ 3193296 h 4885973"/>
                <a:gd name="connsiteX12" fmla="*/ 1021246 w 1500848"/>
                <a:gd name="connsiteY12" fmla="*/ 3192914 h 4885973"/>
                <a:gd name="connsiteX13" fmla="*/ 663056 w 1500848"/>
                <a:gd name="connsiteY13" fmla="*/ 2434858 h 4885973"/>
                <a:gd name="connsiteX14" fmla="*/ 794840 w 1500848"/>
                <a:gd name="connsiteY14" fmla="*/ 3111500 h 4885973"/>
                <a:gd name="connsiteX15" fmla="*/ 1005553 w 1500848"/>
                <a:gd name="connsiteY15" fmla="*/ 3111500 h 4885973"/>
                <a:gd name="connsiteX16" fmla="*/ 881831 w 1500848"/>
                <a:gd name="connsiteY16" fmla="*/ 2469662 h 4885973"/>
                <a:gd name="connsiteX17" fmla="*/ 655857 w 1500848"/>
                <a:gd name="connsiteY17" fmla="*/ 2397896 h 4885973"/>
                <a:gd name="connsiteX18" fmla="*/ 656369 w 1500848"/>
                <a:gd name="connsiteY18" fmla="*/ 2400523 h 4885973"/>
                <a:gd name="connsiteX19" fmla="*/ 875520 w 1500848"/>
                <a:gd name="connsiteY19" fmla="*/ 2436922 h 4885973"/>
                <a:gd name="connsiteX20" fmla="*/ 875039 w 1500848"/>
                <a:gd name="connsiteY20" fmla="*/ 2434428 h 4885973"/>
                <a:gd name="connsiteX21" fmla="*/ 515474 w 1500848"/>
                <a:gd name="connsiteY21" fmla="*/ 1677107 h 4885973"/>
                <a:gd name="connsiteX22" fmla="*/ 638346 w 1500848"/>
                <a:gd name="connsiteY22" fmla="*/ 2307988 h 4885973"/>
                <a:gd name="connsiteX23" fmla="*/ 859108 w 1500848"/>
                <a:gd name="connsiteY23" fmla="*/ 2351782 h 4885973"/>
                <a:gd name="connsiteX24" fmla="*/ 742526 w 1500848"/>
                <a:gd name="connsiteY24" fmla="*/ 1746985 h 4885973"/>
                <a:gd name="connsiteX25" fmla="*/ 738854 w 1500848"/>
                <a:gd name="connsiteY25" fmla="*/ 1747520 h 4885973"/>
                <a:gd name="connsiteX26" fmla="*/ 356902 w 1500848"/>
                <a:gd name="connsiteY26" fmla="*/ 862930 h 4885973"/>
                <a:gd name="connsiteX27" fmla="*/ 482433 w 1500848"/>
                <a:gd name="connsiteY27" fmla="*/ 1507463 h 4885973"/>
                <a:gd name="connsiteX28" fmla="*/ 713506 w 1500848"/>
                <a:gd name="connsiteY28" fmla="*/ 1596434 h 4885973"/>
                <a:gd name="connsiteX29" fmla="*/ 592688 w 1500848"/>
                <a:gd name="connsiteY29" fmla="*/ 969659 h 4885973"/>
                <a:gd name="connsiteX30" fmla="*/ 134327 w 1500848"/>
                <a:gd name="connsiteY30" fmla="*/ 0 h 4885973"/>
                <a:gd name="connsiteX31" fmla="*/ 195266 w 1500848"/>
                <a:gd name="connsiteY31" fmla="*/ 33015 h 4885973"/>
                <a:gd name="connsiteX32" fmla="*/ 326181 w 1500848"/>
                <a:gd name="connsiteY32" fmla="*/ 705190 h 4885973"/>
                <a:gd name="connsiteX33" fmla="*/ 564433 w 1500848"/>
                <a:gd name="connsiteY33" fmla="*/ 823080 h 4885973"/>
                <a:gd name="connsiteX34" fmla="*/ 464528 w 1500848"/>
                <a:gd name="connsiteY34" fmla="*/ 304800 h 4885973"/>
                <a:gd name="connsiteX35" fmla="*/ 545025 w 1500848"/>
                <a:gd name="connsiteY35" fmla="*/ 308583 h 4885973"/>
                <a:gd name="connsiteX36" fmla="*/ 566932 w 1500848"/>
                <a:gd name="connsiteY36" fmla="*/ 308716 h 4885973"/>
                <a:gd name="connsiteX37" fmla="*/ 566127 w 1500848"/>
                <a:gd name="connsiteY37" fmla="*/ 304800 h 4885973"/>
                <a:gd name="connsiteX38" fmla="*/ 573752 w 1500848"/>
                <a:gd name="connsiteY38" fmla="*/ 308626 h 4885973"/>
                <a:gd name="connsiteX39" fmla="*/ 575027 w 1500848"/>
                <a:gd name="connsiteY39" fmla="*/ 308608 h 4885973"/>
                <a:gd name="connsiteX40" fmla="*/ 575178 w 1500848"/>
                <a:gd name="connsiteY40" fmla="*/ 309342 h 4885973"/>
                <a:gd name="connsiteX41" fmla="*/ 621994 w 1500848"/>
                <a:gd name="connsiteY41" fmla="*/ 332836 h 4885973"/>
                <a:gd name="connsiteX42" fmla="*/ 1061421 w 1500848"/>
                <a:gd name="connsiteY42" fmla="*/ 2463805 h 4885973"/>
                <a:gd name="connsiteX43" fmla="*/ 1500848 w 1500848"/>
                <a:gd name="connsiteY43" fmla="*/ 4594774 h 4885973"/>
                <a:gd name="connsiteX44" fmla="*/ 1462113 w 1500848"/>
                <a:gd name="connsiteY44" fmla="*/ 4624960 h 4885973"/>
                <a:gd name="connsiteX45" fmla="*/ 1464018 w 1500848"/>
                <a:gd name="connsiteY45" fmla="*/ 4634230 h 4885973"/>
                <a:gd name="connsiteX46" fmla="*/ 1296372 w 1500848"/>
                <a:gd name="connsiteY46" fmla="*/ 4620200 h 4885973"/>
                <a:gd name="connsiteX47" fmla="*/ 1166020 w 1500848"/>
                <a:gd name="connsiteY47" fmla="*/ 3943966 h 4885973"/>
                <a:gd name="connsiteX48" fmla="*/ 970425 w 1500848"/>
                <a:gd name="connsiteY48" fmla="*/ 4013036 h 4885973"/>
                <a:gd name="connsiteX49" fmla="*/ 1130009 w 1500848"/>
                <a:gd name="connsiteY49" fmla="*/ 4832411 h 4885973"/>
                <a:gd name="connsiteX50" fmla="*/ 1072850 w 1500848"/>
                <a:gd name="connsiteY50" fmla="*/ 4884421 h 4885973"/>
                <a:gd name="connsiteX51" fmla="*/ 458300 w 1500848"/>
                <a:gd name="connsiteY51" fmla="*/ 1686072 h 4885973"/>
                <a:gd name="connsiteX52" fmla="*/ 453521 w 1500848"/>
                <a:gd name="connsiteY52" fmla="*/ 1686072 h 4885973"/>
                <a:gd name="connsiteX53" fmla="*/ 1069340 w 1500848"/>
                <a:gd name="connsiteY53" fmla="*/ 4885973 h 4885973"/>
                <a:gd name="connsiteX54" fmla="*/ 863591 w 1500848"/>
                <a:gd name="connsiteY54" fmla="*/ 4849075 h 4885973"/>
                <a:gd name="connsiteX55" fmla="*/ 0 w 1500848"/>
                <a:gd name="connsiteY55" fmla="*/ 2716 h 4885973"/>
                <a:gd name="connsiteX56" fmla="*/ 27742 w 1500848"/>
                <a:gd name="connsiteY56" fmla="*/ 42 h 4885973"/>
                <a:gd name="connsiteX57" fmla="*/ 129559 w 1500848"/>
                <a:gd name="connsiteY57" fmla="*/ 2716 h 4885973"/>
                <a:gd name="connsiteX58" fmla="*/ 425805 w 1500848"/>
                <a:gd name="connsiteY58" fmla="*/ 1542056 h 4885973"/>
                <a:gd name="connsiteX59" fmla="*/ 430628 w 1500848"/>
                <a:gd name="connsiteY59" fmla="*/ 1542056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458300 w 1500848"/>
                <a:gd name="connsiteY57" fmla="*/ 1686072 h 4885973"/>
                <a:gd name="connsiteX58" fmla="*/ 453521 w 1500848"/>
                <a:gd name="connsiteY58" fmla="*/ 1686072 h 4885973"/>
                <a:gd name="connsiteX59" fmla="*/ 1069340 w 1500848"/>
                <a:gd name="connsiteY59" fmla="*/ 4885973 h 4885973"/>
                <a:gd name="connsiteX60" fmla="*/ 863591 w 1500848"/>
                <a:gd name="connsiteY60" fmla="*/ 4849075 h 4885973"/>
                <a:gd name="connsiteX61" fmla="*/ 0 w 1500848"/>
                <a:gd name="connsiteY61" fmla="*/ 2716 h 4885973"/>
                <a:gd name="connsiteX62" fmla="*/ 27742 w 1500848"/>
                <a:gd name="connsiteY62" fmla="*/ 42 h 4885973"/>
                <a:gd name="connsiteX63" fmla="*/ 129559 w 1500848"/>
                <a:gd name="connsiteY63" fmla="*/ 2716 h 4885973"/>
                <a:gd name="connsiteX64" fmla="*/ 425805 w 1500848"/>
                <a:gd name="connsiteY64" fmla="*/ 1542056 h 4885973"/>
                <a:gd name="connsiteX65" fmla="*/ 134327 w 1500848"/>
                <a:gd name="connsiteY65"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458300 w 1500848"/>
                <a:gd name="connsiteY57" fmla="*/ 1686072 h 4885973"/>
                <a:gd name="connsiteX58" fmla="*/ 453521 w 1500848"/>
                <a:gd name="connsiteY58" fmla="*/ 1686072 h 4885973"/>
                <a:gd name="connsiteX59" fmla="*/ 1069340 w 1500848"/>
                <a:gd name="connsiteY59" fmla="*/ 4885973 h 4885973"/>
                <a:gd name="connsiteX60" fmla="*/ 863591 w 1500848"/>
                <a:gd name="connsiteY60" fmla="*/ 4849075 h 4885973"/>
                <a:gd name="connsiteX61" fmla="*/ 0 w 1500848"/>
                <a:gd name="connsiteY61" fmla="*/ 2716 h 4885973"/>
                <a:gd name="connsiteX62" fmla="*/ 27742 w 1500848"/>
                <a:gd name="connsiteY62" fmla="*/ 42 h 4885973"/>
                <a:gd name="connsiteX63" fmla="*/ 129559 w 1500848"/>
                <a:gd name="connsiteY63" fmla="*/ 2716 h 4885973"/>
                <a:gd name="connsiteX64" fmla="*/ 134327 w 1500848"/>
                <a:gd name="connsiteY64"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458300 w 1500848"/>
                <a:gd name="connsiteY57" fmla="*/ 1686072 h 4885973"/>
                <a:gd name="connsiteX58" fmla="*/ 1069340 w 1500848"/>
                <a:gd name="connsiteY58" fmla="*/ 4885973 h 4885973"/>
                <a:gd name="connsiteX59" fmla="*/ 863591 w 1500848"/>
                <a:gd name="connsiteY59" fmla="*/ 4849075 h 4885973"/>
                <a:gd name="connsiteX60" fmla="*/ 0 w 1500848"/>
                <a:gd name="connsiteY60" fmla="*/ 2716 h 4885973"/>
                <a:gd name="connsiteX61" fmla="*/ 27742 w 1500848"/>
                <a:gd name="connsiteY61" fmla="*/ 42 h 4885973"/>
                <a:gd name="connsiteX62" fmla="*/ 129559 w 1500848"/>
                <a:gd name="connsiteY62" fmla="*/ 2716 h 4885973"/>
                <a:gd name="connsiteX63" fmla="*/ 134327 w 1500848"/>
                <a:gd name="connsiteY63"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875039 w 1500848"/>
                <a:gd name="connsiteY23" fmla="*/ 2434428 h 4885973"/>
                <a:gd name="connsiteX24" fmla="*/ 655857 w 1500848"/>
                <a:gd name="connsiteY24" fmla="*/ 2397896 h 4885973"/>
                <a:gd name="connsiteX25" fmla="*/ 515474 w 1500848"/>
                <a:gd name="connsiteY25" fmla="*/ 1677107 h 4885973"/>
                <a:gd name="connsiteX26" fmla="*/ 638346 w 1500848"/>
                <a:gd name="connsiteY26" fmla="*/ 2307988 h 4885973"/>
                <a:gd name="connsiteX27" fmla="*/ 859108 w 1500848"/>
                <a:gd name="connsiteY27" fmla="*/ 2351782 h 4885973"/>
                <a:gd name="connsiteX28" fmla="*/ 742526 w 1500848"/>
                <a:gd name="connsiteY28" fmla="*/ 1746985 h 4885973"/>
                <a:gd name="connsiteX29" fmla="*/ 738854 w 1500848"/>
                <a:gd name="connsiteY29" fmla="*/ 1747520 h 4885973"/>
                <a:gd name="connsiteX30" fmla="*/ 515474 w 1500848"/>
                <a:gd name="connsiteY30" fmla="*/ 1677107 h 4885973"/>
                <a:gd name="connsiteX31" fmla="*/ 356902 w 1500848"/>
                <a:gd name="connsiteY31" fmla="*/ 862930 h 4885973"/>
                <a:gd name="connsiteX32" fmla="*/ 482433 w 1500848"/>
                <a:gd name="connsiteY32" fmla="*/ 1507463 h 4885973"/>
                <a:gd name="connsiteX33" fmla="*/ 713506 w 1500848"/>
                <a:gd name="connsiteY33" fmla="*/ 1596434 h 4885973"/>
                <a:gd name="connsiteX34" fmla="*/ 592688 w 1500848"/>
                <a:gd name="connsiteY34" fmla="*/ 969659 h 4885973"/>
                <a:gd name="connsiteX35" fmla="*/ 356902 w 1500848"/>
                <a:gd name="connsiteY35" fmla="*/ 862930 h 4885973"/>
                <a:gd name="connsiteX36" fmla="*/ 134327 w 1500848"/>
                <a:gd name="connsiteY36" fmla="*/ 0 h 4885973"/>
                <a:gd name="connsiteX37" fmla="*/ 195266 w 1500848"/>
                <a:gd name="connsiteY37" fmla="*/ 33015 h 4885973"/>
                <a:gd name="connsiteX38" fmla="*/ 326181 w 1500848"/>
                <a:gd name="connsiteY38" fmla="*/ 705190 h 4885973"/>
                <a:gd name="connsiteX39" fmla="*/ 564433 w 1500848"/>
                <a:gd name="connsiteY39" fmla="*/ 823080 h 4885973"/>
                <a:gd name="connsiteX40" fmla="*/ 464528 w 1500848"/>
                <a:gd name="connsiteY40" fmla="*/ 304800 h 4885973"/>
                <a:gd name="connsiteX41" fmla="*/ 545025 w 1500848"/>
                <a:gd name="connsiteY41" fmla="*/ 308583 h 4885973"/>
                <a:gd name="connsiteX42" fmla="*/ 566932 w 1500848"/>
                <a:gd name="connsiteY42" fmla="*/ 308716 h 4885973"/>
                <a:gd name="connsiteX43" fmla="*/ 566127 w 1500848"/>
                <a:gd name="connsiteY43" fmla="*/ 304800 h 4885973"/>
                <a:gd name="connsiteX44" fmla="*/ 573752 w 1500848"/>
                <a:gd name="connsiteY44" fmla="*/ 308626 h 4885973"/>
                <a:gd name="connsiteX45" fmla="*/ 575027 w 1500848"/>
                <a:gd name="connsiteY45" fmla="*/ 308608 h 4885973"/>
                <a:gd name="connsiteX46" fmla="*/ 575178 w 1500848"/>
                <a:gd name="connsiteY46" fmla="*/ 309342 h 4885973"/>
                <a:gd name="connsiteX47" fmla="*/ 621994 w 1500848"/>
                <a:gd name="connsiteY47" fmla="*/ 332836 h 4885973"/>
                <a:gd name="connsiteX48" fmla="*/ 1061421 w 1500848"/>
                <a:gd name="connsiteY48" fmla="*/ 2463805 h 4885973"/>
                <a:gd name="connsiteX49" fmla="*/ 1500848 w 1500848"/>
                <a:gd name="connsiteY49" fmla="*/ 4594774 h 4885973"/>
                <a:gd name="connsiteX50" fmla="*/ 1462113 w 1500848"/>
                <a:gd name="connsiteY50" fmla="*/ 4624960 h 4885973"/>
                <a:gd name="connsiteX51" fmla="*/ 1464018 w 1500848"/>
                <a:gd name="connsiteY51" fmla="*/ 4634230 h 4885973"/>
                <a:gd name="connsiteX52" fmla="*/ 1296372 w 1500848"/>
                <a:gd name="connsiteY52" fmla="*/ 4620200 h 4885973"/>
                <a:gd name="connsiteX53" fmla="*/ 1166020 w 1500848"/>
                <a:gd name="connsiteY53" fmla="*/ 3943966 h 4885973"/>
                <a:gd name="connsiteX54" fmla="*/ 970425 w 1500848"/>
                <a:gd name="connsiteY54" fmla="*/ 4013036 h 4885973"/>
                <a:gd name="connsiteX55" fmla="*/ 1130009 w 1500848"/>
                <a:gd name="connsiteY55" fmla="*/ 4832411 h 4885973"/>
                <a:gd name="connsiteX56" fmla="*/ 1072850 w 1500848"/>
                <a:gd name="connsiteY56" fmla="*/ 4884421 h 4885973"/>
                <a:gd name="connsiteX57" fmla="*/ 1069340 w 1500848"/>
                <a:gd name="connsiteY57" fmla="*/ 4885973 h 4885973"/>
                <a:gd name="connsiteX58" fmla="*/ 863591 w 1500848"/>
                <a:gd name="connsiteY58" fmla="*/ 4849075 h 4885973"/>
                <a:gd name="connsiteX59" fmla="*/ 0 w 1500848"/>
                <a:gd name="connsiteY59" fmla="*/ 2716 h 4885973"/>
                <a:gd name="connsiteX60" fmla="*/ 27742 w 1500848"/>
                <a:gd name="connsiteY60" fmla="*/ 42 h 4885973"/>
                <a:gd name="connsiteX61" fmla="*/ 129559 w 1500848"/>
                <a:gd name="connsiteY61" fmla="*/ 2716 h 4885973"/>
                <a:gd name="connsiteX62" fmla="*/ 134327 w 1500848"/>
                <a:gd name="connsiteY62"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655857 w 1500848"/>
                <a:gd name="connsiteY20" fmla="*/ 2397896 h 4885973"/>
                <a:gd name="connsiteX21" fmla="*/ 656369 w 1500848"/>
                <a:gd name="connsiteY21" fmla="*/ 2400523 h 4885973"/>
                <a:gd name="connsiteX22" fmla="*/ 875520 w 1500848"/>
                <a:gd name="connsiteY22" fmla="*/ 2436922 h 4885973"/>
                <a:gd name="connsiteX23" fmla="*/ 655857 w 1500848"/>
                <a:gd name="connsiteY23" fmla="*/ 2397896 h 4885973"/>
                <a:gd name="connsiteX24" fmla="*/ 515474 w 1500848"/>
                <a:gd name="connsiteY24" fmla="*/ 1677107 h 4885973"/>
                <a:gd name="connsiteX25" fmla="*/ 638346 w 1500848"/>
                <a:gd name="connsiteY25" fmla="*/ 2307988 h 4885973"/>
                <a:gd name="connsiteX26" fmla="*/ 859108 w 1500848"/>
                <a:gd name="connsiteY26" fmla="*/ 2351782 h 4885973"/>
                <a:gd name="connsiteX27" fmla="*/ 742526 w 1500848"/>
                <a:gd name="connsiteY27" fmla="*/ 1746985 h 4885973"/>
                <a:gd name="connsiteX28" fmla="*/ 738854 w 1500848"/>
                <a:gd name="connsiteY28" fmla="*/ 1747520 h 4885973"/>
                <a:gd name="connsiteX29" fmla="*/ 515474 w 1500848"/>
                <a:gd name="connsiteY29" fmla="*/ 1677107 h 4885973"/>
                <a:gd name="connsiteX30" fmla="*/ 356902 w 1500848"/>
                <a:gd name="connsiteY30" fmla="*/ 862930 h 4885973"/>
                <a:gd name="connsiteX31" fmla="*/ 482433 w 1500848"/>
                <a:gd name="connsiteY31" fmla="*/ 1507463 h 4885973"/>
                <a:gd name="connsiteX32" fmla="*/ 713506 w 1500848"/>
                <a:gd name="connsiteY32" fmla="*/ 1596434 h 4885973"/>
                <a:gd name="connsiteX33" fmla="*/ 592688 w 1500848"/>
                <a:gd name="connsiteY33" fmla="*/ 969659 h 4885973"/>
                <a:gd name="connsiteX34" fmla="*/ 356902 w 1500848"/>
                <a:gd name="connsiteY34" fmla="*/ 862930 h 4885973"/>
                <a:gd name="connsiteX35" fmla="*/ 134327 w 1500848"/>
                <a:gd name="connsiteY35" fmla="*/ 0 h 4885973"/>
                <a:gd name="connsiteX36" fmla="*/ 195266 w 1500848"/>
                <a:gd name="connsiteY36" fmla="*/ 33015 h 4885973"/>
                <a:gd name="connsiteX37" fmla="*/ 326181 w 1500848"/>
                <a:gd name="connsiteY37" fmla="*/ 705190 h 4885973"/>
                <a:gd name="connsiteX38" fmla="*/ 564433 w 1500848"/>
                <a:gd name="connsiteY38" fmla="*/ 823080 h 4885973"/>
                <a:gd name="connsiteX39" fmla="*/ 464528 w 1500848"/>
                <a:gd name="connsiteY39" fmla="*/ 304800 h 4885973"/>
                <a:gd name="connsiteX40" fmla="*/ 545025 w 1500848"/>
                <a:gd name="connsiteY40" fmla="*/ 308583 h 4885973"/>
                <a:gd name="connsiteX41" fmla="*/ 566932 w 1500848"/>
                <a:gd name="connsiteY41" fmla="*/ 308716 h 4885973"/>
                <a:gd name="connsiteX42" fmla="*/ 566127 w 1500848"/>
                <a:gd name="connsiteY42" fmla="*/ 304800 h 4885973"/>
                <a:gd name="connsiteX43" fmla="*/ 573752 w 1500848"/>
                <a:gd name="connsiteY43" fmla="*/ 308626 h 4885973"/>
                <a:gd name="connsiteX44" fmla="*/ 575027 w 1500848"/>
                <a:gd name="connsiteY44" fmla="*/ 308608 h 4885973"/>
                <a:gd name="connsiteX45" fmla="*/ 575178 w 1500848"/>
                <a:gd name="connsiteY45" fmla="*/ 309342 h 4885973"/>
                <a:gd name="connsiteX46" fmla="*/ 621994 w 1500848"/>
                <a:gd name="connsiteY46" fmla="*/ 332836 h 4885973"/>
                <a:gd name="connsiteX47" fmla="*/ 1061421 w 1500848"/>
                <a:gd name="connsiteY47" fmla="*/ 2463805 h 4885973"/>
                <a:gd name="connsiteX48" fmla="*/ 1500848 w 1500848"/>
                <a:gd name="connsiteY48" fmla="*/ 4594774 h 4885973"/>
                <a:gd name="connsiteX49" fmla="*/ 1462113 w 1500848"/>
                <a:gd name="connsiteY49" fmla="*/ 4624960 h 4885973"/>
                <a:gd name="connsiteX50" fmla="*/ 1464018 w 1500848"/>
                <a:gd name="connsiteY50" fmla="*/ 4634230 h 4885973"/>
                <a:gd name="connsiteX51" fmla="*/ 1296372 w 1500848"/>
                <a:gd name="connsiteY51" fmla="*/ 4620200 h 4885973"/>
                <a:gd name="connsiteX52" fmla="*/ 1166020 w 1500848"/>
                <a:gd name="connsiteY52" fmla="*/ 3943966 h 4885973"/>
                <a:gd name="connsiteX53" fmla="*/ 970425 w 1500848"/>
                <a:gd name="connsiteY53" fmla="*/ 4013036 h 4885973"/>
                <a:gd name="connsiteX54" fmla="*/ 1130009 w 1500848"/>
                <a:gd name="connsiteY54" fmla="*/ 4832411 h 4885973"/>
                <a:gd name="connsiteX55" fmla="*/ 1072850 w 1500848"/>
                <a:gd name="connsiteY55" fmla="*/ 4884421 h 4885973"/>
                <a:gd name="connsiteX56" fmla="*/ 1069340 w 1500848"/>
                <a:gd name="connsiteY56" fmla="*/ 4885973 h 4885973"/>
                <a:gd name="connsiteX57" fmla="*/ 863591 w 1500848"/>
                <a:gd name="connsiteY57" fmla="*/ 4849075 h 4885973"/>
                <a:gd name="connsiteX58" fmla="*/ 0 w 1500848"/>
                <a:gd name="connsiteY58" fmla="*/ 2716 h 4885973"/>
                <a:gd name="connsiteX59" fmla="*/ 27742 w 1500848"/>
                <a:gd name="connsiteY59" fmla="*/ 42 h 4885973"/>
                <a:gd name="connsiteX60" fmla="*/ 129559 w 1500848"/>
                <a:gd name="connsiteY60" fmla="*/ 2716 h 4885973"/>
                <a:gd name="connsiteX61" fmla="*/ 134327 w 1500848"/>
                <a:gd name="connsiteY61"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875520 w 1500848"/>
                <a:gd name="connsiteY20" fmla="*/ 2436922 h 4885973"/>
                <a:gd name="connsiteX21" fmla="*/ 656369 w 1500848"/>
                <a:gd name="connsiteY21" fmla="*/ 2400523 h 4885973"/>
                <a:gd name="connsiteX22" fmla="*/ 875520 w 1500848"/>
                <a:gd name="connsiteY22" fmla="*/ 2436922 h 4885973"/>
                <a:gd name="connsiteX23" fmla="*/ 515474 w 1500848"/>
                <a:gd name="connsiteY23" fmla="*/ 1677107 h 4885973"/>
                <a:gd name="connsiteX24" fmla="*/ 638346 w 1500848"/>
                <a:gd name="connsiteY24" fmla="*/ 2307988 h 4885973"/>
                <a:gd name="connsiteX25" fmla="*/ 859108 w 1500848"/>
                <a:gd name="connsiteY25" fmla="*/ 2351782 h 4885973"/>
                <a:gd name="connsiteX26" fmla="*/ 742526 w 1500848"/>
                <a:gd name="connsiteY26" fmla="*/ 1746985 h 4885973"/>
                <a:gd name="connsiteX27" fmla="*/ 738854 w 1500848"/>
                <a:gd name="connsiteY27" fmla="*/ 1747520 h 4885973"/>
                <a:gd name="connsiteX28" fmla="*/ 515474 w 1500848"/>
                <a:gd name="connsiteY28" fmla="*/ 1677107 h 4885973"/>
                <a:gd name="connsiteX29" fmla="*/ 356902 w 1500848"/>
                <a:gd name="connsiteY29" fmla="*/ 862930 h 4885973"/>
                <a:gd name="connsiteX30" fmla="*/ 482433 w 1500848"/>
                <a:gd name="connsiteY30" fmla="*/ 1507463 h 4885973"/>
                <a:gd name="connsiteX31" fmla="*/ 713506 w 1500848"/>
                <a:gd name="connsiteY31" fmla="*/ 1596434 h 4885973"/>
                <a:gd name="connsiteX32" fmla="*/ 592688 w 1500848"/>
                <a:gd name="connsiteY32" fmla="*/ 969659 h 4885973"/>
                <a:gd name="connsiteX33" fmla="*/ 356902 w 1500848"/>
                <a:gd name="connsiteY33" fmla="*/ 862930 h 4885973"/>
                <a:gd name="connsiteX34" fmla="*/ 134327 w 1500848"/>
                <a:gd name="connsiteY34" fmla="*/ 0 h 4885973"/>
                <a:gd name="connsiteX35" fmla="*/ 195266 w 1500848"/>
                <a:gd name="connsiteY35" fmla="*/ 33015 h 4885973"/>
                <a:gd name="connsiteX36" fmla="*/ 326181 w 1500848"/>
                <a:gd name="connsiteY36" fmla="*/ 705190 h 4885973"/>
                <a:gd name="connsiteX37" fmla="*/ 564433 w 1500848"/>
                <a:gd name="connsiteY37" fmla="*/ 823080 h 4885973"/>
                <a:gd name="connsiteX38" fmla="*/ 464528 w 1500848"/>
                <a:gd name="connsiteY38" fmla="*/ 304800 h 4885973"/>
                <a:gd name="connsiteX39" fmla="*/ 545025 w 1500848"/>
                <a:gd name="connsiteY39" fmla="*/ 308583 h 4885973"/>
                <a:gd name="connsiteX40" fmla="*/ 566932 w 1500848"/>
                <a:gd name="connsiteY40" fmla="*/ 308716 h 4885973"/>
                <a:gd name="connsiteX41" fmla="*/ 566127 w 1500848"/>
                <a:gd name="connsiteY41" fmla="*/ 304800 h 4885973"/>
                <a:gd name="connsiteX42" fmla="*/ 573752 w 1500848"/>
                <a:gd name="connsiteY42" fmla="*/ 308626 h 4885973"/>
                <a:gd name="connsiteX43" fmla="*/ 575027 w 1500848"/>
                <a:gd name="connsiteY43" fmla="*/ 308608 h 4885973"/>
                <a:gd name="connsiteX44" fmla="*/ 575178 w 1500848"/>
                <a:gd name="connsiteY44" fmla="*/ 309342 h 4885973"/>
                <a:gd name="connsiteX45" fmla="*/ 621994 w 1500848"/>
                <a:gd name="connsiteY45" fmla="*/ 332836 h 4885973"/>
                <a:gd name="connsiteX46" fmla="*/ 1061421 w 1500848"/>
                <a:gd name="connsiteY46" fmla="*/ 2463805 h 4885973"/>
                <a:gd name="connsiteX47" fmla="*/ 1500848 w 1500848"/>
                <a:gd name="connsiteY47" fmla="*/ 4594774 h 4885973"/>
                <a:gd name="connsiteX48" fmla="*/ 1462113 w 1500848"/>
                <a:gd name="connsiteY48" fmla="*/ 4624960 h 4885973"/>
                <a:gd name="connsiteX49" fmla="*/ 1464018 w 1500848"/>
                <a:gd name="connsiteY49" fmla="*/ 4634230 h 4885973"/>
                <a:gd name="connsiteX50" fmla="*/ 1296372 w 1500848"/>
                <a:gd name="connsiteY50" fmla="*/ 4620200 h 4885973"/>
                <a:gd name="connsiteX51" fmla="*/ 1166020 w 1500848"/>
                <a:gd name="connsiteY51" fmla="*/ 3943966 h 4885973"/>
                <a:gd name="connsiteX52" fmla="*/ 970425 w 1500848"/>
                <a:gd name="connsiteY52" fmla="*/ 4013036 h 4885973"/>
                <a:gd name="connsiteX53" fmla="*/ 1130009 w 1500848"/>
                <a:gd name="connsiteY53" fmla="*/ 4832411 h 4885973"/>
                <a:gd name="connsiteX54" fmla="*/ 1072850 w 1500848"/>
                <a:gd name="connsiteY54" fmla="*/ 4884421 h 4885973"/>
                <a:gd name="connsiteX55" fmla="*/ 1069340 w 1500848"/>
                <a:gd name="connsiteY55" fmla="*/ 4885973 h 4885973"/>
                <a:gd name="connsiteX56" fmla="*/ 863591 w 1500848"/>
                <a:gd name="connsiteY56" fmla="*/ 4849075 h 4885973"/>
                <a:gd name="connsiteX57" fmla="*/ 0 w 1500848"/>
                <a:gd name="connsiteY57" fmla="*/ 2716 h 4885973"/>
                <a:gd name="connsiteX58" fmla="*/ 27742 w 1500848"/>
                <a:gd name="connsiteY58" fmla="*/ 42 h 4885973"/>
                <a:gd name="connsiteX59" fmla="*/ 129559 w 1500848"/>
                <a:gd name="connsiteY59" fmla="*/ 2716 h 4885973"/>
                <a:gd name="connsiteX60" fmla="*/ 134327 w 1500848"/>
                <a:gd name="connsiteY60"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515474 w 1500848"/>
                <a:gd name="connsiteY20" fmla="*/ 1677107 h 4885973"/>
                <a:gd name="connsiteX21" fmla="*/ 638346 w 1500848"/>
                <a:gd name="connsiteY21" fmla="*/ 2307988 h 4885973"/>
                <a:gd name="connsiteX22" fmla="*/ 859108 w 1500848"/>
                <a:gd name="connsiteY22" fmla="*/ 2351782 h 4885973"/>
                <a:gd name="connsiteX23" fmla="*/ 742526 w 1500848"/>
                <a:gd name="connsiteY23" fmla="*/ 1746985 h 4885973"/>
                <a:gd name="connsiteX24" fmla="*/ 738854 w 1500848"/>
                <a:gd name="connsiteY24" fmla="*/ 1747520 h 4885973"/>
                <a:gd name="connsiteX25" fmla="*/ 515474 w 1500848"/>
                <a:gd name="connsiteY25" fmla="*/ 1677107 h 4885973"/>
                <a:gd name="connsiteX26" fmla="*/ 356902 w 1500848"/>
                <a:gd name="connsiteY26" fmla="*/ 862930 h 4885973"/>
                <a:gd name="connsiteX27" fmla="*/ 482433 w 1500848"/>
                <a:gd name="connsiteY27" fmla="*/ 1507463 h 4885973"/>
                <a:gd name="connsiteX28" fmla="*/ 713506 w 1500848"/>
                <a:gd name="connsiteY28" fmla="*/ 1596434 h 4885973"/>
                <a:gd name="connsiteX29" fmla="*/ 592688 w 1500848"/>
                <a:gd name="connsiteY29" fmla="*/ 969659 h 4885973"/>
                <a:gd name="connsiteX30" fmla="*/ 356902 w 1500848"/>
                <a:gd name="connsiteY30" fmla="*/ 862930 h 4885973"/>
                <a:gd name="connsiteX31" fmla="*/ 134327 w 1500848"/>
                <a:gd name="connsiteY31" fmla="*/ 0 h 4885973"/>
                <a:gd name="connsiteX32" fmla="*/ 195266 w 1500848"/>
                <a:gd name="connsiteY32" fmla="*/ 33015 h 4885973"/>
                <a:gd name="connsiteX33" fmla="*/ 326181 w 1500848"/>
                <a:gd name="connsiteY33" fmla="*/ 705190 h 4885973"/>
                <a:gd name="connsiteX34" fmla="*/ 564433 w 1500848"/>
                <a:gd name="connsiteY34" fmla="*/ 823080 h 4885973"/>
                <a:gd name="connsiteX35" fmla="*/ 464528 w 1500848"/>
                <a:gd name="connsiteY35" fmla="*/ 304800 h 4885973"/>
                <a:gd name="connsiteX36" fmla="*/ 545025 w 1500848"/>
                <a:gd name="connsiteY36" fmla="*/ 308583 h 4885973"/>
                <a:gd name="connsiteX37" fmla="*/ 566932 w 1500848"/>
                <a:gd name="connsiteY37" fmla="*/ 308716 h 4885973"/>
                <a:gd name="connsiteX38" fmla="*/ 566127 w 1500848"/>
                <a:gd name="connsiteY38" fmla="*/ 304800 h 4885973"/>
                <a:gd name="connsiteX39" fmla="*/ 573752 w 1500848"/>
                <a:gd name="connsiteY39" fmla="*/ 308626 h 4885973"/>
                <a:gd name="connsiteX40" fmla="*/ 575027 w 1500848"/>
                <a:gd name="connsiteY40" fmla="*/ 308608 h 4885973"/>
                <a:gd name="connsiteX41" fmla="*/ 575178 w 1500848"/>
                <a:gd name="connsiteY41" fmla="*/ 309342 h 4885973"/>
                <a:gd name="connsiteX42" fmla="*/ 621994 w 1500848"/>
                <a:gd name="connsiteY42" fmla="*/ 332836 h 4885973"/>
                <a:gd name="connsiteX43" fmla="*/ 1061421 w 1500848"/>
                <a:gd name="connsiteY43" fmla="*/ 2463805 h 4885973"/>
                <a:gd name="connsiteX44" fmla="*/ 1500848 w 1500848"/>
                <a:gd name="connsiteY44" fmla="*/ 4594774 h 4885973"/>
                <a:gd name="connsiteX45" fmla="*/ 1462113 w 1500848"/>
                <a:gd name="connsiteY45" fmla="*/ 4624960 h 4885973"/>
                <a:gd name="connsiteX46" fmla="*/ 1464018 w 1500848"/>
                <a:gd name="connsiteY46" fmla="*/ 4634230 h 4885973"/>
                <a:gd name="connsiteX47" fmla="*/ 1296372 w 1500848"/>
                <a:gd name="connsiteY47" fmla="*/ 4620200 h 4885973"/>
                <a:gd name="connsiteX48" fmla="*/ 1166020 w 1500848"/>
                <a:gd name="connsiteY48" fmla="*/ 3943966 h 4885973"/>
                <a:gd name="connsiteX49" fmla="*/ 970425 w 1500848"/>
                <a:gd name="connsiteY49" fmla="*/ 4013036 h 4885973"/>
                <a:gd name="connsiteX50" fmla="*/ 1130009 w 1500848"/>
                <a:gd name="connsiteY50" fmla="*/ 4832411 h 4885973"/>
                <a:gd name="connsiteX51" fmla="*/ 1072850 w 1500848"/>
                <a:gd name="connsiteY51" fmla="*/ 4884421 h 4885973"/>
                <a:gd name="connsiteX52" fmla="*/ 1069340 w 1500848"/>
                <a:gd name="connsiteY52" fmla="*/ 4885973 h 4885973"/>
                <a:gd name="connsiteX53" fmla="*/ 863591 w 1500848"/>
                <a:gd name="connsiteY53" fmla="*/ 4849075 h 4885973"/>
                <a:gd name="connsiteX54" fmla="*/ 0 w 1500848"/>
                <a:gd name="connsiteY54" fmla="*/ 2716 h 4885973"/>
                <a:gd name="connsiteX55" fmla="*/ 27742 w 1500848"/>
                <a:gd name="connsiteY55" fmla="*/ 42 h 4885973"/>
                <a:gd name="connsiteX56" fmla="*/ 129559 w 1500848"/>
                <a:gd name="connsiteY56" fmla="*/ 2716 h 4885973"/>
                <a:gd name="connsiteX57" fmla="*/ 134327 w 1500848"/>
                <a:gd name="connsiteY57" fmla="*/ 0 h 4885973"/>
                <a:gd name="connsiteX0" fmla="*/ 1148565 w 1500848"/>
                <a:gd name="connsiteY0" fmla="*/ 3853413 h 4885973"/>
                <a:gd name="connsiteX1" fmla="*/ 951341 w 1500848"/>
                <a:gd name="connsiteY1" fmla="*/ 3915045 h 4885973"/>
                <a:gd name="connsiteX2" fmla="*/ 952959 w 1500848"/>
                <a:gd name="connsiteY2" fmla="*/ 3923356 h 4885973"/>
                <a:gd name="connsiteX3" fmla="*/ 1150237 w 1500848"/>
                <a:gd name="connsiteY3" fmla="*/ 3862090 h 4885973"/>
                <a:gd name="connsiteX4" fmla="*/ 1148565 w 1500848"/>
                <a:gd name="connsiteY4" fmla="*/ 3853413 h 4885973"/>
                <a:gd name="connsiteX5" fmla="*/ 1023935 w 1500848"/>
                <a:gd name="connsiteY5" fmla="*/ 3206862 h 4885973"/>
                <a:gd name="connsiteX6" fmla="*/ 814842 w 1500848"/>
                <a:gd name="connsiteY6" fmla="*/ 3214199 h 4885973"/>
                <a:gd name="connsiteX7" fmla="*/ 944868 w 1500848"/>
                <a:gd name="connsiteY7" fmla="*/ 3881811 h 4885973"/>
                <a:gd name="connsiteX8" fmla="*/ 1142647 w 1500848"/>
                <a:gd name="connsiteY8" fmla="*/ 3822714 h 4885973"/>
                <a:gd name="connsiteX9" fmla="*/ 1023935 w 1500848"/>
                <a:gd name="connsiteY9" fmla="*/ 3206862 h 4885973"/>
                <a:gd name="connsiteX10" fmla="*/ 1021246 w 1500848"/>
                <a:gd name="connsiteY10" fmla="*/ 3192914 h 4885973"/>
                <a:gd name="connsiteX11" fmla="*/ 812196 w 1500848"/>
                <a:gd name="connsiteY11" fmla="*/ 3200613 h 4885973"/>
                <a:gd name="connsiteX12" fmla="*/ 812364 w 1500848"/>
                <a:gd name="connsiteY12" fmla="*/ 3201476 h 4885973"/>
                <a:gd name="connsiteX13" fmla="*/ 1021320 w 1500848"/>
                <a:gd name="connsiteY13" fmla="*/ 3193296 h 4885973"/>
                <a:gd name="connsiteX14" fmla="*/ 1021246 w 1500848"/>
                <a:gd name="connsiteY14" fmla="*/ 3192914 h 4885973"/>
                <a:gd name="connsiteX15" fmla="*/ 663056 w 1500848"/>
                <a:gd name="connsiteY15" fmla="*/ 2434858 h 4885973"/>
                <a:gd name="connsiteX16" fmla="*/ 794840 w 1500848"/>
                <a:gd name="connsiteY16" fmla="*/ 3111500 h 4885973"/>
                <a:gd name="connsiteX17" fmla="*/ 1005553 w 1500848"/>
                <a:gd name="connsiteY17" fmla="*/ 3111500 h 4885973"/>
                <a:gd name="connsiteX18" fmla="*/ 881831 w 1500848"/>
                <a:gd name="connsiteY18" fmla="*/ 2469662 h 4885973"/>
                <a:gd name="connsiteX19" fmla="*/ 663056 w 1500848"/>
                <a:gd name="connsiteY19" fmla="*/ 2434858 h 4885973"/>
                <a:gd name="connsiteX20" fmla="*/ 515474 w 1500848"/>
                <a:gd name="connsiteY20" fmla="*/ 1677107 h 4885973"/>
                <a:gd name="connsiteX21" fmla="*/ 638346 w 1500848"/>
                <a:gd name="connsiteY21" fmla="*/ 2307988 h 4885973"/>
                <a:gd name="connsiteX22" fmla="*/ 859108 w 1500848"/>
                <a:gd name="connsiteY22" fmla="*/ 2351782 h 4885973"/>
                <a:gd name="connsiteX23" fmla="*/ 742526 w 1500848"/>
                <a:gd name="connsiteY23" fmla="*/ 1746985 h 4885973"/>
                <a:gd name="connsiteX24" fmla="*/ 738854 w 1500848"/>
                <a:gd name="connsiteY24" fmla="*/ 1747520 h 4885973"/>
                <a:gd name="connsiteX25" fmla="*/ 515474 w 1500848"/>
                <a:gd name="connsiteY25" fmla="*/ 1677107 h 4885973"/>
                <a:gd name="connsiteX26" fmla="*/ 356902 w 1500848"/>
                <a:gd name="connsiteY26" fmla="*/ 862930 h 4885973"/>
                <a:gd name="connsiteX27" fmla="*/ 482433 w 1500848"/>
                <a:gd name="connsiteY27" fmla="*/ 1507463 h 4885973"/>
                <a:gd name="connsiteX28" fmla="*/ 713506 w 1500848"/>
                <a:gd name="connsiteY28" fmla="*/ 1596434 h 4885973"/>
                <a:gd name="connsiteX29" fmla="*/ 592688 w 1500848"/>
                <a:gd name="connsiteY29" fmla="*/ 969659 h 4885973"/>
                <a:gd name="connsiteX30" fmla="*/ 356902 w 1500848"/>
                <a:gd name="connsiteY30" fmla="*/ 862930 h 4885973"/>
                <a:gd name="connsiteX31" fmla="*/ 134327 w 1500848"/>
                <a:gd name="connsiteY31" fmla="*/ 0 h 4885973"/>
                <a:gd name="connsiteX32" fmla="*/ 195266 w 1500848"/>
                <a:gd name="connsiteY32" fmla="*/ 33015 h 4885973"/>
                <a:gd name="connsiteX33" fmla="*/ 326181 w 1500848"/>
                <a:gd name="connsiteY33" fmla="*/ 705190 h 4885973"/>
                <a:gd name="connsiteX34" fmla="*/ 564433 w 1500848"/>
                <a:gd name="connsiteY34" fmla="*/ 823080 h 4885973"/>
                <a:gd name="connsiteX35" fmla="*/ 464528 w 1500848"/>
                <a:gd name="connsiteY35" fmla="*/ 304800 h 4885973"/>
                <a:gd name="connsiteX36" fmla="*/ 545025 w 1500848"/>
                <a:gd name="connsiteY36" fmla="*/ 308583 h 4885973"/>
                <a:gd name="connsiteX37" fmla="*/ 566932 w 1500848"/>
                <a:gd name="connsiteY37" fmla="*/ 308716 h 4885973"/>
                <a:gd name="connsiteX38" fmla="*/ 566127 w 1500848"/>
                <a:gd name="connsiteY38" fmla="*/ 304800 h 4885973"/>
                <a:gd name="connsiteX39" fmla="*/ 573752 w 1500848"/>
                <a:gd name="connsiteY39" fmla="*/ 308626 h 4885973"/>
                <a:gd name="connsiteX40" fmla="*/ 575027 w 1500848"/>
                <a:gd name="connsiteY40" fmla="*/ 308608 h 4885973"/>
                <a:gd name="connsiteX41" fmla="*/ 575178 w 1500848"/>
                <a:gd name="connsiteY41" fmla="*/ 309342 h 4885973"/>
                <a:gd name="connsiteX42" fmla="*/ 621994 w 1500848"/>
                <a:gd name="connsiteY42" fmla="*/ 332836 h 4885973"/>
                <a:gd name="connsiteX43" fmla="*/ 1500848 w 1500848"/>
                <a:gd name="connsiteY43" fmla="*/ 4594774 h 4885973"/>
                <a:gd name="connsiteX44" fmla="*/ 1462113 w 1500848"/>
                <a:gd name="connsiteY44" fmla="*/ 4624960 h 4885973"/>
                <a:gd name="connsiteX45" fmla="*/ 1464018 w 1500848"/>
                <a:gd name="connsiteY45" fmla="*/ 4634230 h 4885973"/>
                <a:gd name="connsiteX46" fmla="*/ 1296372 w 1500848"/>
                <a:gd name="connsiteY46" fmla="*/ 4620200 h 4885973"/>
                <a:gd name="connsiteX47" fmla="*/ 1166020 w 1500848"/>
                <a:gd name="connsiteY47" fmla="*/ 3943966 h 4885973"/>
                <a:gd name="connsiteX48" fmla="*/ 970425 w 1500848"/>
                <a:gd name="connsiteY48" fmla="*/ 4013036 h 4885973"/>
                <a:gd name="connsiteX49" fmla="*/ 1130009 w 1500848"/>
                <a:gd name="connsiteY49" fmla="*/ 4832411 h 4885973"/>
                <a:gd name="connsiteX50" fmla="*/ 1072850 w 1500848"/>
                <a:gd name="connsiteY50" fmla="*/ 4884421 h 4885973"/>
                <a:gd name="connsiteX51" fmla="*/ 1069340 w 1500848"/>
                <a:gd name="connsiteY51" fmla="*/ 4885973 h 4885973"/>
                <a:gd name="connsiteX52" fmla="*/ 863591 w 1500848"/>
                <a:gd name="connsiteY52" fmla="*/ 4849075 h 4885973"/>
                <a:gd name="connsiteX53" fmla="*/ 0 w 1500848"/>
                <a:gd name="connsiteY53" fmla="*/ 2716 h 4885973"/>
                <a:gd name="connsiteX54" fmla="*/ 27742 w 1500848"/>
                <a:gd name="connsiteY54" fmla="*/ 42 h 4885973"/>
                <a:gd name="connsiteX55" fmla="*/ 129559 w 1500848"/>
                <a:gd name="connsiteY55" fmla="*/ 2716 h 4885973"/>
                <a:gd name="connsiteX56" fmla="*/ 134327 w 1500848"/>
                <a:gd name="connsiteY56" fmla="*/ 0 h 488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0848" h="4885973">
                  <a:moveTo>
                    <a:pt x="1148565" y="3853413"/>
                  </a:moveTo>
                  <a:lnTo>
                    <a:pt x="951341" y="3915045"/>
                  </a:lnTo>
                  <a:lnTo>
                    <a:pt x="952959" y="3923356"/>
                  </a:lnTo>
                  <a:lnTo>
                    <a:pt x="1150237" y="3862090"/>
                  </a:lnTo>
                  <a:lnTo>
                    <a:pt x="1148565" y="3853413"/>
                  </a:lnTo>
                  <a:close/>
                  <a:moveTo>
                    <a:pt x="1023935" y="3206862"/>
                  </a:moveTo>
                  <a:lnTo>
                    <a:pt x="814842" y="3214199"/>
                  </a:lnTo>
                  <a:lnTo>
                    <a:pt x="944868" y="3881811"/>
                  </a:lnTo>
                  <a:lnTo>
                    <a:pt x="1142647" y="3822714"/>
                  </a:lnTo>
                  <a:lnTo>
                    <a:pt x="1023935" y="3206862"/>
                  </a:lnTo>
                  <a:close/>
                  <a:moveTo>
                    <a:pt x="1021246" y="3192914"/>
                  </a:moveTo>
                  <a:lnTo>
                    <a:pt x="812196" y="3200613"/>
                  </a:lnTo>
                  <a:lnTo>
                    <a:pt x="812364" y="3201476"/>
                  </a:lnTo>
                  <a:lnTo>
                    <a:pt x="1021320" y="3193296"/>
                  </a:lnTo>
                  <a:cubicBezTo>
                    <a:pt x="1021295" y="3193169"/>
                    <a:pt x="1021271" y="3193041"/>
                    <a:pt x="1021246" y="3192914"/>
                  </a:cubicBezTo>
                  <a:close/>
                  <a:moveTo>
                    <a:pt x="663056" y="2434858"/>
                  </a:moveTo>
                  <a:lnTo>
                    <a:pt x="794840" y="3111500"/>
                  </a:lnTo>
                  <a:lnTo>
                    <a:pt x="1005553" y="3111500"/>
                  </a:lnTo>
                  <a:lnTo>
                    <a:pt x="881831" y="2469662"/>
                  </a:lnTo>
                  <a:lnTo>
                    <a:pt x="663056" y="2434858"/>
                  </a:lnTo>
                  <a:close/>
                  <a:moveTo>
                    <a:pt x="515474" y="1677107"/>
                  </a:moveTo>
                  <a:lnTo>
                    <a:pt x="638346" y="2307988"/>
                  </a:lnTo>
                  <a:lnTo>
                    <a:pt x="859108" y="2351782"/>
                  </a:lnTo>
                  <a:lnTo>
                    <a:pt x="742526" y="1746985"/>
                  </a:lnTo>
                  <a:lnTo>
                    <a:pt x="738854" y="1747520"/>
                  </a:lnTo>
                  <a:lnTo>
                    <a:pt x="515474" y="1677107"/>
                  </a:lnTo>
                  <a:close/>
                  <a:moveTo>
                    <a:pt x="356902" y="862930"/>
                  </a:moveTo>
                  <a:lnTo>
                    <a:pt x="482433" y="1507463"/>
                  </a:lnTo>
                  <a:lnTo>
                    <a:pt x="713506" y="1596434"/>
                  </a:lnTo>
                  <a:lnTo>
                    <a:pt x="592688" y="969659"/>
                  </a:lnTo>
                  <a:lnTo>
                    <a:pt x="356902" y="862930"/>
                  </a:lnTo>
                  <a:close/>
                  <a:moveTo>
                    <a:pt x="134327" y="0"/>
                  </a:moveTo>
                  <a:lnTo>
                    <a:pt x="195266" y="33015"/>
                  </a:lnTo>
                  <a:lnTo>
                    <a:pt x="326181" y="705190"/>
                  </a:lnTo>
                  <a:lnTo>
                    <a:pt x="564433" y="823080"/>
                  </a:lnTo>
                  <a:lnTo>
                    <a:pt x="464528" y="304800"/>
                  </a:lnTo>
                  <a:cubicBezTo>
                    <a:pt x="498192" y="307306"/>
                    <a:pt x="525817" y="308258"/>
                    <a:pt x="545025" y="308583"/>
                  </a:cubicBezTo>
                  <a:lnTo>
                    <a:pt x="566932" y="308716"/>
                  </a:lnTo>
                  <a:lnTo>
                    <a:pt x="566127" y="304800"/>
                  </a:lnTo>
                  <a:lnTo>
                    <a:pt x="573752" y="308626"/>
                  </a:lnTo>
                  <a:lnTo>
                    <a:pt x="575027" y="308608"/>
                  </a:lnTo>
                  <a:cubicBezTo>
                    <a:pt x="575077" y="308853"/>
                    <a:pt x="575128" y="309097"/>
                    <a:pt x="575178" y="309342"/>
                  </a:cubicBezTo>
                  <a:lnTo>
                    <a:pt x="621994" y="332836"/>
                  </a:lnTo>
                  <a:lnTo>
                    <a:pt x="1500848" y="4594774"/>
                  </a:lnTo>
                  <a:lnTo>
                    <a:pt x="1462113" y="4624960"/>
                  </a:lnTo>
                  <a:lnTo>
                    <a:pt x="1464018" y="4634230"/>
                  </a:lnTo>
                  <a:lnTo>
                    <a:pt x="1296372" y="4620200"/>
                  </a:lnTo>
                  <a:lnTo>
                    <a:pt x="1166020" y="3943966"/>
                  </a:lnTo>
                  <a:lnTo>
                    <a:pt x="970425" y="4013036"/>
                  </a:lnTo>
                  <a:lnTo>
                    <a:pt x="1130009" y="4832411"/>
                  </a:lnTo>
                  <a:lnTo>
                    <a:pt x="1072850" y="4884421"/>
                  </a:lnTo>
                  <a:lnTo>
                    <a:pt x="1069340" y="4885973"/>
                  </a:lnTo>
                  <a:lnTo>
                    <a:pt x="863591" y="4849075"/>
                  </a:lnTo>
                  <a:lnTo>
                    <a:pt x="0" y="2716"/>
                  </a:lnTo>
                  <a:cubicBezTo>
                    <a:pt x="4444" y="1131"/>
                    <a:pt x="14763" y="339"/>
                    <a:pt x="27742" y="42"/>
                  </a:cubicBezTo>
                  <a:lnTo>
                    <a:pt x="129559" y="2716"/>
                  </a:lnTo>
                  <a:lnTo>
                    <a:pt x="134327" y="0"/>
                  </a:lnTo>
                  <a:close/>
                </a:path>
              </a:pathLst>
            </a:custGeom>
            <a:solidFill>
              <a:srgbClr val="E4E4E4"/>
            </a:solidFill>
            <a:ln w="12700">
              <a:miter lim="400000"/>
            </a:ln>
          </p:spPr>
          <p:txBody>
            <a:bodyPr lIns="28575" tIns="28575" rIns="28575" bIns="28575" anchor="ctr"/>
            <a:lstStyle/>
            <a:p>
              <a:endParaRPr sz="2250">
                <a:solidFill>
                  <a:srgbClr val="FFFFFF"/>
                </a:solidFill>
                <a:effectLst>
                  <a:outerShdw blurRad="38100" dist="12700" dir="5400000" rotWithShape="0">
                    <a:srgbClr val="000000">
                      <a:alpha val="50000"/>
                    </a:srgbClr>
                  </a:outerShdw>
                </a:effectLst>
              </a:endParaRPr>
            </a:p>
          </p:txBody>
        </p:sp>
        <p:grpSp>
          <p:nvGrpSpPr>
            <p:cNvPr id="125" name="Group 124">
              <a:extLst>
                <a:ext uri="{FF2B5EF4-FFF2-40B4-BE49-F238E27FC236}">
                  <a16:creationId xmlns:a16="http://schemas.microsoft.com/office/drawing/2014/main" id="{A5B8F4F7-7FE0-4DDA-B86A-DAB654169780}"/>
                </a:ext>
              </a:extLst>
            </p:cNvPr>
            <p:cNvGrpSpPr/>
            <p:nvPr/>
          </p:nvGrpSpPr>
          <p:grpSpPr>
            <a:xfrm>
              <a:off x="7834972" y="1808050"/>
              <a:ext cx="1500848" cy="4885974"/>
              <a:chOff x="7834972" y="1808050"/>
              <a:chExt cx="1500848" cy="4885974"/>
            </a:xfrm>
          </p:grpSpPr>
          <p:sp>
            <p:nvSpPr>
              <p:cNvPr id="126" name="Figure">
                <a:extLst>
                  <a:ext uri="{FF2B5EF4-FFF2-40B4-BE49-F238E27FC236}">
                    <a16:creationId xmlns:a16="http://schemas.microsoft.com/office/drawing/2014/main" id="{4E7E8DEC-2DB1-45B1-8237-94BBC017F13B}"/>
                  </a:ext>
                </a:extLst>
              </p:cNvPr>
              <p:cNvSpPr/>
              <p:nvPr/>
            </p:nvSpPr>
            <p:spPr>
              <a:xfrm>
                <a:off x="7834972" y="1808050"/>
                <a:ext cx="1069340" cy="4885974"/>
              </a:xfrm>
              <a:custGeom>
                <a:avLst/>
                <a:gdLst/>
                <a:ahLst/>
                <a:cxnLst>
                  <a:cxn ang="0">
                    <a:pos x="wd2" y="hd2"/>
                  </a:cxn>
                  <a:cxn ang="5400000">
                    <a:pos x="wd2" y="hd2"/>
                  </a:cxn>
                  <a:cxn ang="10800000">
                    <a:pos x="wd2" y="hd2"/>
                  </a:cxn>
                  <a:cxn ang="16200000">
                    <a:pos x="wd2" y="hd2"/>
                  </a:cxn>
                </a:cxnLst>
                <a:rect l="0" t="0" r="r" b="b"/>
                <a:pathLst>
                  <a:path w="21600" h="21584" extrusionOk="0">
                    <a:moveTo>
                      <a:pt x="0" y="12"/>
                    </a:moveTo>
                    <a:cubicBezTo>
                      <a:pt x="359" y="-16"/>
                      <a:pt x="2617" y="12"/>
                      <a:pt x="2617" y="12"/>
                    </a:cubicBezTo>
                    <a:lnTo>
                      <a:pt x="21600" y="21584"/>
                    </a:lnTo>
                    <a:lnTo>
                      <a:pt x="17444" y="21421"/>
                    </a:lnTo>
                    <a:lnTo>
                      <a:pt x="0" y="12"/>
                    </a:lnTo>
                    <a:close/>
                  </a:path>
                </a:pathLst>
              </a:custGeom>
              <a:solidFill>
                <a:srgbClr val="E4E4E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7" name="Figure">
                <a:extLst>
                  <a:ext uri="{FF2B5EF4-FFF2-40B4-BE49-F238E27FC236}">
                    <a16:creationId xmlns:a16="http://schemas.microsoft.com/office/drawing/2014/main" id="{64B5AADD-95C2-43FD-9FFF-C76CEAE385BC}"/>
                  </a:ext>
                </a:extLst>
              </p:cNvPr>
              <p:cNvSpPr/>
              <p:nvPr/>
            </p:nvSpPr>
            <p:spPr>
              <a:xfrm>
                <a:off x="8299500" y="2112851"/>
                <a:ext cx="999490" cy="43294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55" y="25"/>
                      <a:pt x="2388" y="19"/>
                      <a:pt x="2388" y="19"/>
                    </a:cubicBezTo>
                    <a:lnTo>
                      <a:pt x="21600" y="21600"/>
                    </a:lnTo>
                    <a:lnTo>
                      <a:pt x="17977" y="21530"/>
                    </a:lnTo>
                    <a:lnTo>
                      <a:pt x="0" y="0"/>
                    </a:lnTo>
                    <a:close/>
                  </a:path>
                </a:pathLst>
              </a:custGeom>
              <a:solidFill>
                <a:srgbClr val="E4E4E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8" name="Figure">
                <a:extLst>
                  <a:ext uri="{FF2B5EF4-FFF2-40B4-BE49-F238E27FC236}">
                    <a16:creationId xmlns:a16="http://schemas.microsoft.com/office/drawing/2014/main" id="{AA8415F1-4633-4B20-97D6-C40D8A9C8813}"/>
                  </a:ext>
                </a:extLst>
              </p:cNvPr>
              <p:cNvSpPr/>
              <p:nvPr/>
            </p:nvSpPr>
            <p:spPr>
              <a:xfrm>
                <a:off x="8401099" y="2112851"/>
                <a:ext cx="934721" cy="43256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91" y="140"/>
                    </a:lnTo>
                    <a:lnTo>
                      <a:pt x="21600" y="21422"/>
                    </a:lnTo>
                    <a:lnTo>
                      <a:pt x="20543" y="21600"/>
                    </a:lnTo>
                    <a:close/>
                  </a:path>
                </a:pathLst>
              </a:custGeom>
              <a:solidFill>
                <a:srgbClr val="FFFFFF"/>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9" name="Figure">
                <a:extLst>
                  <a:ext uri="{FF2B5EF4-FFF2-40B4-BE49-F238E27FC236}">
                    <a16:creationId xmlns:a16="http://schemas.microsoft.com/office/drawing/2014/main" id="{CD35C4E9-D2CD-43E6-9425-029C6608183A}"/>
                  </a:ext>
                </a:extLst>
              </p:cNvPr>
              <p:cNvSpPr/>
              <p:nvPr/>
            </p:nvSpPr>
            <p:spPr>
              <a:xfrm>
                <a:off x="8172499" y="2595451"/>
                <a:ext cx="370841" cy="182880"/>
              </a:xfrm>
              <a:custGeom>
                <a:avLst/>
                <a:gdLst/>
                <a:ahLst/>
                <a:cxnLst>
                  <a:cxn ang="0">
                    <a:pos x="wd2" y="hd2"/>
                  </a:cxn>
                  <a:cxn ang="5400000">
                    <a:pos x="wd2" y="hd2"/>
                  </a:cxn>
                  <a:cxn ang="10800000">
                    <a:pos x="wd2" y="hd2"/>
                  </a:cxn>
                  <a:cxn ang="16200000">
                    <a:pos x="wd2" y="hd2"/>
                  </a:cxn>
                </a:cxnLst>
                <a:rect l="0" t="0" r="r" b="b"/>
                <a:pathLst>
                  <a:path w="21600" h="21600" extrusionOk="0">
                    <a:moveTo>
                      <a:pt x="21600" y="20250"/>
                    </a:moveTo>
                    <a:lnTo>
                      <a:pt x="14942" y="21600"/>
                    </a:lnTo>
                    <a:lnTo>
                      <a:pt x="888" y="8700"/>
                    </a:lnTo>
                    <a:lnTo>
                      <a:pt x="0" y="0"/>
                    </a:lnTo>
                    <a:close/>
                  </a:path>
                </a:pathLst>
              </a:custGeom>
              <a:solidFill>
                <a:srgbClr val="D8D8D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0" name="Figure">
                <a:extLst>
                  <a:ext uri="{FF2B5EF4-FFF2-40B4-BE49-F238E27FC236}">
                    <a16:creationId xmlns:a16="http://schemas.microsoft.com/office/drawing/2014/main" id="{6041F4CE-BFE2-4696-BD19-D41AA04D6982}"/>
                  </a:ext>
                </a:extLst>
              </p:cNvPr>
              <p:cNvSpPr/>
              <p:nvPr/>
            </p:nvSpPr>
            <p:spPr>
              <a:xfrm>
                <a:off x="8324899" y="3408250"/>
                <a:ext cx="370841" cy="147321"/>
              </a:xfrm>
              <a:custGeom>
                <a:avLst/>
                <a:gdLst/>
                <a:ahLst/>
                <a:cxnLst>
                  <a:cxn ang="0">
                    <a:pos x="wd2" y="hd2"/>
                  </a:cxn>
                  <a:cxn ang="5400000">
                    <a:pos x="wd2" y="hd2"/>
                  </a:cxn>
                  <a:cxn ang="10800000">
                    <a:pos x="wd2" y="hd2"/>
                  </a:cxn>
                  <a:cxn ang="16200000">
                    <a:pos x="wd2" y="hd2"/>
                  </a:cxn>
                </a:cxnLst>
                <a:rect l="0" t="0" r="r" b="b"/>
                <a:pathLst>
                  <a:path w="21600" h="21600" extrusionOk="0">
                    <a:moveTo>
                      <a:pt x="21600" y="18993"/>
                    </a:moveTo>
                    <a:lnTo>
                      <a:pt x="14499" y="21600"/>
                    </a:lnTo>
                    <a:lnTo>
                      <a:pt x="888" y="10800"/>
                    </a:lnTo>
                    <a:lnTo>
                      <a:pt x="0" y="0"/>
                    </a:lnTo>
                    <a:close/>
                  </a:path>
                </a:pathLst>
              </a:custGeom>
              <a:solidFill>
                <a:srgbClr val="D8D8D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1" name="Figure">
                <a:extLst>
                  <a:ext uri="{FF2B5EF4-FFF2-40B4-BE49-F238E27FC236}">
                    <a16:creationId xmlns:a16="http://schemas.microsoft.com/office/drawing/2014/main" id="{7DC650F7-40AE-4CA6-9659-80F0E9C7247B}"/>
                  </a:ext>
                </a:extLst>
              </p:cNvPr>
              <p:cNvSpPr/>
              <p:nvPr/>
            </p:nvSpPr>
            <p:spPr>
              <a:xfrm>
                <a:off x="8489999" y="4208351"/>
                <a:ext cx="367031" cy="69850"/>
              </a:xfrm>
              <a:custGeom>
                <a:avLst/>
                <a:gdLst/>
                <a:ahLst/>
                <a:cxnLst>
                  <a:cxn ang="0">
                    <a:pos x="wd2" y="hd2"/>
                  </a:cxn>
                  <a:cxn ang="5400000">
                    <a:pos x="wd2" y="hd2"/>
                  </a:cxn>
                  <a:cxn ang="10800000">
                    <a:pos x="wd2" y="hd2"/>
                  </a:cxn>
                  <a:cxn ang="16200000">
                    <a:pos x="wd2" y="hd2"/>
                  </a:cxn>
                </a:cxnLst>
                <a:rect l="0" t="0" r="r" b="b"/>
                <a:pathLst>
                  <a:path w="21600" h="21600" extrusionOk="0">
                    <a:moveTo>
                      <a:pt x="21600" y="18851"/>
                    </a:moveTo>
                    <a:lnTo>
                      <a:pt x="13528" y="21600"/>
                    </a:lnTo>
                    <a:lnTo>
                      <a:pt x="374" y="10604"/>
                    </a:lnTo>
                    <a:lnTo>
                      <a:pt x="0" y="0"/>
                    </a:lnTo>
                    <a:close/>
                  </a:path>
                </a:pathLst>
              </a:custGeom>
              <a:solidFill>
                <a:srgbClr val="D8D8D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2" name="Figure">
                <a:extLst>
                  <a:ext uri="{FF2B5EF4-FFF2-40B4-BE49-F238E27FC236}">
                    <a16:creationId xmlns:a16="http://schemas.microsoft.com/office/drawing/2014/main" id="{B7124244-DCCC-4207-9C2B-2AD64BF149B6}"/>
                  </a:ext>
                </a:extLst>
              </p:cNvPr>
              <p:cNvSpPr/>
              <p:nvPr/>
            </p:nvSpPr>
            <p:spPr>
              <a:xfrm>
                <a:off x="8642399" y="4995750"/>
                <a:ext cx="356871" cy="266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298" y="15429"/>
                    </a:lnTo>
                    <a:lnTo>
                      <a:pt x="154" y="21600"/>
                    </a:lnTo>
                    <a:lnTo>
                      <a:pt x="0" y="11314"/>
                    </a:lnTo>
                    <a:close/>
                  </a:path>
                </a:pathLst>
              </a:custGeom>
              <a:solidFill>
                <a:srgbClr val="D8D8D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3" name="Figure">
                <a:extLst>
                  <a:ext uri="{FF2B5EF4-FFF2-40B4-BE49-F238E27FC236}">
                    <a16:creationId xmlns:a16="http://schemas.microsoft.com/office/drawing/2014/main" id="{56016950-6B3E-46EA-89CB-364D4FD6B5CF}"/>
                  </a:ext>
                </a:extLst>
              </p:cNvPr>
              <p:cNvSpPr/>
              <p:nvPr/>
            </p:nvSpPr>
            <p:spPr>
              <a:xfrm>
                <a:off x="8769399" y="5618050"/>
                <a:ext cx="353061" cy="1079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742" y="2541"/>
                    </a:lnTo>
                    <a:lnTo>
                      <a:pt x="0" y="14993"/>
                    </a:lnTo>
                    <a:lnTo>
                      <a:pt x="466" y="21600"/>
                    </a:lnTo>
                    <a:close/>
                  </a:path>
                </a:pathLst>
              </a:custGeom>
              <a:solidFill>
                <a:srgbClr val="D8D8D8"/>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4" name="Freeform: Shape 133">
                <a:extLst>
                  <a:ext uri="{FF2B5EF4-FFF2-40B4-BE49-F238E27FC236}">
                    <a16:creationId xmlns:a16="http://schemas.microsoft.com/office/drawing/2014/main" id="{9EE7B3DC-1343-4311-9C0E-12D2D6A150A6}"/>
                  </a:ext>
                </a:extLst>
              </p:cNvPr>
              <p:cNvSpPr/>
              <p:nvPr/>
            </p:nvSpPr>
            <p:spPr>
              <a:xfrm>
                <a:off x="7969299" y="1808051"/>
                <a:ext cx="1366521" cy="4884421"/>
              </a:xfrm>
              <a:custGeom>
                <a:avLst/>
                <a:gdLst>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521530 w 1366521"/>
                  <a:gd name="connsiteY4" fmla="*/ 2397896 h 4884421"/>
                  <a:gd name="connsiteX5" fmla="*/ 660513 w 1366521"/>
                  <a:gd name="connsiteY5" fmla="*/ 3111500 h 4884421"/>
                  <a:gd name="connsiteX6" fmla="*/ 1008619 w 1366521"/>
                  <a:gd name="connsiteY6" fmla="*/ 3111500 h 4884421"/>
                  <a:gd name="connsiteX7" fmla="*/ 874037 w 1366521"/>
                  <a:gd name="connsiteY7" fmla="*/ 2456650 h 4884421"/>
                  <a:gd name="connsiteX8" fmla="*/ 365533 w 1366521"/>
                  <a:gd name="connsiteY8" fmla="*/ 1596940 h 4884421"/>
                  <a:gd name="connsiteX9" fmla="*/ 504019 w 1366521"/>
                  <a:gd name="connsiteY9" fmla="*/ 2307988 h 4884421"/>
                  <a:gd name="connsiteX10" fmla="*/ 857913 w 1366521"/>
                  <a:gd name="connsiteY10" fmla="*/ 2378192 h 4884421"/>
                  <a:gd name="connsiteX11" fmla="*/ 723242 w 1366521"/>
                  <a:gd name="connsiteY11" fmla="*/ 1722905 h 4884421"/>
                  <a:gd name="connsiteX12" fmla="*/ 209215 w 1366521"/>
                  <a:gd name="connsiteY12" fmla="*/ 794332 h 4884421"/>
                  <a:gd name="connsiteX13" fmla="*/ 348106 w 1366521"/>
                  <a:gd name="connsiteY13" fmla="*/ 1507463 h 4884421"/>
                  <a:gd name="connsiteX14" fmla="*/ 707396 w 1366521"/>
                  <a:gd name="connsiteY14" fmla="*/ 1645801 h 4884421"/>
                  <a:gd name="connsiteX15" fmla="*/ 566339 w 1366521"/>
                  <a:gd name="connsiteY15" fmla="*/ 959442 h 4884421"/>
                  <a:gd name="connsiteX16" fmla="*/ 0 w 1366521"/>
                  <a:gd name="connsiteY16" fmla="*/ 0 h 4884421"/>
                  <a:gd name="connsiteX17" fmla="*/ 60939 w 1366521"/>
                  <a:gd name="connsiteY17" fmla="*/ 33015 h 4884421"/>
                  <a:gd name="connsiteX18" fmla="*/ 191854 w 1366521"/>
                  <a:gd name="connsiteY18" fmla="*/ 705190 h 4884421"/>
                  <a:gd name="connsiteX19" fmla="*/ 550564 w 1366521"/>
                  <a:gd name="connsiteY19" fmla="*/ 882684 h 4884421"/>
                  <a:gd name="connsiteX20" fmla="*/ 431800 w 1366521"/>
                  <a:gd name="connsiteY20" fmla="*/ 304800 h 4884421"/>
                  <a:gd name="connsiteX21" fmla="*/ 487667 w 1366521"/>
                  <a:gd name="connsiteY21" fmla="*/ 332836 h 4884421"/>
                  <a:gd name="connsiteX22" fmla="*/ 606788 w 1366521"/>
                  <a:gd name="connsiteY22" fmla="*/ 910504 h 4884421"/>
                  <a:gd name="connsiteX23" fmla="*/ 617215 w 1366521"/>
                  <a:gd name="connsiteY23" fmla="*/ 915664 h 4884421"/>
                  <a:gd name="connsiteX24" fmla="*/ 633731 w 1366521"/>
                  <a:gd name="connsiteY24" fmla="*/ 990600 h 4884421"/>
                  <a:gd name="connsiteX25" fmla="*/ 622206 w 1366521"/>
                  <a:gd name="connsiteY25" fmla="*/ 985271 h 4884421"/>
                  <a:gd name="connsiteX26" fmla="*/ 762814 w 1366521"/>
                  <a:gd name="connsiteY26" fmla="*/ 1667139 h 4884421"/>
                  <a:gd name="connsiteX27" fmla="*/ 767071 w 1366521"/>
                  <a:gd name="connsiteY27" fmla="*/ 1668778 h 4884421"/>
                  <a:gd name="connsiteX28" fmla="*/ 782322 w 1366521"/>
                  <a:gd name="connsiteY28" fmla="*/ 1743710 h 4884421"/>
                  <a:gd name="connsiteX29" fmla="*/ 778312 w 1366521"/>
                  <a:gd name="connsiteY29" fmla="*/ 1742298 h 4884421"/>
                  <a:gd name="connsiteX30" fmla="*/ 911637 w 1366521"/>
                  <a:gd name="connsiteY30" fmla="*/ 2388849 h 4884421"/>
                  <a:gd name="connsiteX31" fmla="*/ 924563 w 1366521"/>
                  <a:gd name="connsiteY31" fmla="*/ 2391413 h 4884421"/>
                  <a:gd name="connsiteX32" fmla="*/ 939801 w 1366521"/>
                  <a:gd name="connsiteY32" fmla="*/ 2467611 h 4884421"/>
                  <a:gd name="connsiteX33" fmla="*/ 927454 w 1366521"/>
                  <a:gd name="connsiteY33" fmla="*/ 2465553 h 4884421"/>
                  <a:gd name="connsiteX34" fmla="*/ 1366521 w 1366521"/>
                  <a:gd name="connsiteY34" fmla="*/ 4594774 h 4884421"/>
                  <a:gd name="connsiteX35" fmla="*/ 1320780 w 1366521"/>
                  <a:gd name="connsiteY35" fmla="*/ 4630420 h 4884421"/>
                  <a:gd name="connsiteX36" fmla="*/ 1169689 w 1366521"/>
                  <a:gd name="connsiteY36" fmla="*/ 3895236 h 4884421"/>
                  <a:gd name="connsiteX37" fmla="*/ 836098 w 1366521"/>
                  <a:gd name="connsiteY37" fmla="*/ 4013036 h 4884421"/>
                  <a:gd name="connsiteX38" fmla="*/ 995682 w 1366521"/>
                  <a:gd name="connsiteY38" fmla="*/ 4832411 h 4884421"/>
                  <a:gd name="connsiteX39" fmla="*/ 938523 w 1366521"/>
                  <a:gd name="connsiteY39" fmla="*/ 4884421 h 4884421"/>
                  <a:gd name="connsiteX40" fmla="*/ 615428 w 1366521"/>
                  <a:gd name="connsiteY40" fmla="*/ 3202912 h 4884421"/>
                  <a:gd name="connsiteX41" fmla="*/ 614681 w 1366521"/>
                  <a:gd name="connsiteY41" fmla="*/ 3202940 h 4884421"/>
                  <a:gd name="connsiteX42" fmla="*/ 596900 w 1366521"/>
                  <a:gd name="connsiteY42" fmla="*/ 3111500 h 4884421"/>
                  <a:gd name="connsiteX43" fmla="*/ 597863 w 1366521"/>
                  <a:gd name="connsiteY43" fmla="*/ 3111500 h 4884421"/>
                  <a:gd name="connsiteX44" fmla="*/ 147111 w 1366521"/>
                  <a:gd name="connsiteY44" fmla="*/ 765619 h 4884421"/>
                  <a:gd name="connsiteX45" fmla="*/ 144782 w 1366521"/>
                  <a:gd name="connsiteY45" fmla="*/ 764543 h 4884421"/>
                  <a:gd name="connsiteX46" fmla="*/ 127000 w 1366521"/>
                  <a:gd name="connsiteY46" fmla="*/ 673100 h 4884421"/>
                  <a:gd name="connsiteX47" fmla="*/ 129579 w 1366521"/>
                  <a:gd name="connsiteY47" fmla="*/ 674376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606788 w 1366521"/>
                  <a:gd name="connsiteY26" fmla="*/ 910504 h 4884421"/>
                  <a:gd name="connsiteX27" fmla="*/ 633731 w 1366521"/>
                  <a:gd name="connsiteY27" fmla="*/ 990600 h 4884421"/>
                  <a:gd name="connsiteX28" fmla="*/ 622206 w 1366521"/>
                  <a:gd name="connsiteY28" fmla="*/ 985271 h 4884421"/>
                  <a:gd name="connsiteX29" fmla="*/ 762814 w 1366521"/>
                  <a:gd name="connsiteY29" fmla="*/ 1667139 h 4884421"/>
                  <a:gd name="connsiteX30" fmla="*/ 767071 w 1366521"/>
                  <a:gd name="connsiteY30" fmla="*/ 1668778 h 4884421"/>
                  <a:gd name="connsiteX31" fmla="*/ 782322 w 1366521"/>
                  <a:gd name="connsiteY31" fmla="*/ 1743710 h 4884421"/>
                  <a:gd name="connsiteX32" fmla="*/ 778312 w 1366521"/>
                  <a:gd name="connsiteY32" fmla="*/ 1742298 h 4884421"/>
                  <a:gd name="connsiteX33" fmla="*/ 911637 w 1366521"/>
                  <a:gd name="connsiteY33" fmla="*/ 2388849 h 4884421"/>
                  <a:gd name="connsiteX34" fmla="*/ 924563 w 1366521"/>
                  <a:gd name="connsiteY34" fmla="*/ 2391413 h 4884421"/>
                  <a:gd name="connsiteX35" fmla="*/ 939801 w 1366521"/>
                  <a:gd name="connsiteY35" fmla="*/ 2467611 h 4884421"/>
                  <a:gd name="connsiteX36" fmla="*/ 927454 w 1366521"/>
                  <a:gd name="connsiteY36" fmla="*/ 2465553 h 4884421"/>
                  <a:gd name="connsiteX37" fmla="*/ 1366521 w 1366521"/>
                  <a:gd name="connsiteY37" fmla="*/ 4594774 h 4884421"/>
                  <a:gd name="connsiteX38" fmla="*/ 1320780 w 1366521"/>
                  <a:gd name="connsiteY38" fmla="*/ 4630420 h 4884421"/>
                  <a:gd name="connsiteX39" fmla="*/ 1169689 w 1366521"/>
                  <a:gd name="connsiteY39" fmla="*/ 3895236 h 4884421"/>
                  <a:gd name="connsiteX40" fmla="*/ 836098 w 1366521"/>
                  <a:gd name="connsiteY40" fmla="*/ 4013036 h 4884421"/>
                  <a:gd name="connsiteX41" fmla="*/ 995682 w 1366521"/>
                  <a:gd name="connsiteY41" fmla="*/ 4832411 h 4884421"/>
                  <a:gd name="connsiteX42" fmla="*/ 938523 w 1366521"/>
                  <a:gd name="connsiteY42" fmla="*/ 4884421 h 4884421"/>
                  <a:gd name="connsiteX43" fmla="*/ 615428 w 1366521"/>
                  <a:gd name="connsiteY43" fmla="*/ 3202912 h 4884421"/>
                  <a:gd name="connsiteX44" fmla="*/ 614681 w 1366521"/>
                  <a:gd name="connsiteY44" fmla="*/ 3202940 h 4884421"/>
                  <a:gd name="connsiteX45" fmla="*/ 596900 w 1366521"/>
                  <a:gd name="connsiteY45" fmla="*/ 3111500 h 4884421"/>
                  <a:gd name="connsiteX46" fmla="*/ 597863 w 1366521"/>
                  <a:gd name="connsiteY46" fmla="*/ 3111500 h 4884421"/>
                  <a:gd name="connsiteX47" fmla="*/ 147111 w 1366521"/>
                  <a:gd name="connsiteY47" fmla="*/ 765619 h 4884421"/>
                  <a:gd name="connsiteX48" fmla="*/ 144782 w 1366521"/>
                  <a:gd name="connsiteY48" fmla="*/ 764543 h 4884421"/>
                  <a:gd name="connsiteX49" fmla="*/ 127000 w 1366521"/>
                  <a:gd name="connsiteY49" fmla="*/ 673100 h 4884421"/>
                  <a:gd name="connsiteX50" fmla="*/ 129579 w 1366521"/>
                  <a:gd name="connsiteY50" fmla="*/ 674376 h 4884421"/>
                  <a:gd name="connsiteX51" fmla="*/ 0 w 1366521"/>
                  <a:gd name="connsiteY51"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633731 w 1366521"/>
                  <a:gd name="connsiteY26" fmla="*/ 990600 h 4884421"/>
                  <a:gd name="connsiteX27" fmla="*/ 622206 w 1366521"/>
                  <a:gd name="connsiteY27" fmla="*/ 985271 h 4884421"/>
                  <a:gd name="connsiteX28" fmla="*/ 762814 w 1366521"/>
                  <a:gd name="connsiteY28" fmla="*/ 1667139 h 4884421"/>
                  <a:gd name="connsiteX29" fmla="*/ 767071 w 1366521"/>
                  <a:gd name="connsiteY29" fmla="*/ 1668778 h 4884421"/>
                  <a:gd name="connsiteX30" fmla="*/ 782322 w 1366521"/>
                  <a:gd name="connsiteY30" fmla="*/ 1743710 h 4884421"/>
                  <a:gd name="connsiteX31" fmla="*/ 778312 w 1366521"/>
                  <a:gd name="connsiteY31" fmla="*/ 1742298 h 4884421"/>
                  <a:gd name="connsiteX32" fmla="*/ 911637 w 1366521"/>
                  <a:gd name="connsiteY32" fmla="*/ 2388849 h 4884421"/>
                  <a:gd name="connsiteX33" fmla="*/ 924563 w 1366521"/>
                  <a:gd name="connsiteY33" fmla="*/ 2391413 h 4884421"/>
                  <a:gd name="connsiteX34" fmla="*/ 939801 w 1366521"/>
                  <a:gd name="connsiteY34" fmla="*/ 2467611 h 4884421"/>
                  <a:gd name="connsiteX35" fmla="*/ 927454 w 1366521"/>
                  <a:gd name="connsiteY35" fmla="*/ 2465553 h 4884421"/>
                  <a:gd name="connsiteX36" fmla="*/ 1366521 w 1366521"/>
                  <a:gd name="connsiteY36" fmla="*/ 4594774 h 4884421"/>
                  <a:gd name="connsiteX37" fmla="*/ 1320780 w 1366521"/>
                  <a:gd name="connsiteY37" fmla="*/ 4630420 h 4884421"/>
                  <a:gd name="connsiteX38" fmla="*/ 1169689 w 1366521"/>
                  <a:gd name="connsiteY38" fmla="*/ 3895236 h 4884421"/>
                  <a:gd name="connsiteX39" fmla="*/ 836098 w 1366521"/>
                  <a:gd name="connsiteY39" fmla="*/ 4013036 h 4884421"/>
                  <a:gd name="connsiteX40" fmla="*/ 995682 w 1366521"/>
                  <a:gd name="connsiteY40" fmla="*/ 4832411 h 4884421"/>
                  <a:gd name="connsiteX41" fmla="*/ 938523 w 1366521"/>
                  <a:gd name="connsiteY41" fmla="*/ 4884421 h 4884421"/>
                  <a:gd name="connsiteX42" fmla="*/ 615428 w 1366521"/>
                  <a:gd name="connsiteY42" fmla="*/ 3202912 h 4884421"/>
                  <a:gd name="connsiteX43" fmla="*/ 614681 w 1366521"/>
                  <a:gd name="connsiteY43" fmla="*/ 3202940 h 4884421"/>
                  <a:gd name="connsiteX44" fmla="*/ 596900 w 1366521"/>
                  <a:gd name="connsiteY44" fmla="*/ 3111500 h 4884421"/>
                  <a:gd name="connsiteX45" fmla="*/ 597863 w 1366521"/>
                  <a:gd name="connsiteY45" fmla="*/ 3111500 h 4884421"/>
                  <a:gd name="connsiteX46" fmla="*/ 147111 w 1366521"/>
                  <a:gd name="connsiteY46" fmla="*/ 765619 h 4884421"/>
                  <a:gd name="connsiteX47" fmla="*/ 144782 w 1366521"/>
                  <a:gd name="connsiteY47" fmla="*/ 764543 h 4884421"/>
                  <a:gd name="connsiteX48" fmla="*/ 127000 w 1366521"/>
                  <a:gd name="connsiteY48" fmla="*/ 673100 h 4884421"/>
                  <a:gd name="connsiteX49" fmla="*/ 129579 w 1366521"/>
                  <a:gd name="connsiteY49" fmla="*/ 674376 h 4884421"/>
                  <a:gd name="connsiteX50" fmla="*/ 0 w 1366521"/>
                  <a:gd name="connsiteY50"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633731 w 1366521"/>
                  <a:gd name="connsiteY26" fmla="*/ 990600 h 4884421"/>
                  <a:gd name="connsiteX27" fmla="*/ 762814 w 1366521"/>
                  <a:gd name="connsiteY27" fmla="*/ 1667139 h 4884421"/>
                  <a:gd name="connsiteX28" fmla="*/ 767071 w 1366521"/>
                  <a:gd name="connsiteY28" fmla="*/ 1668778 h 4884421"/>
                  <a:gd name="connsiteX29" fmla="*/ 782322 w 1366521"/>
                  <a:gd name="connsiteY29" fmla="*/ 1743710 h 4884421"/>
                  <a:gd name="connsiteX30" fmla="*/ 778312 w 1366521"/>
                  <a:gd name="connsiteY30" fmla="*/ 1742298 h 4884421"/>
                  <a:gd name="connsiteX31" fmla="*/ 911637 w 1366521"/>
                  <a:gd name="connsiteY31" fmla="*/ 2388849 h 4884421"/>
                  <a:gd name="connsiteX32" fmla="*/ 924563 w 1366521"/>
                  <a:gd name="connsiteY32" fmla="*/ 2391413 h 4884421"/>
                  <a:gd name="connsiteX33" fmla="*/ 939801 w 1366521"/>
                  <a:gd name="connsiteY33" fmla="*/ 2467611 h 4884421"/>
                  <a:gd name="connsiteX34" fmla="*/ 927454 w 1366521"/>
                  <a:gd name="connsiteY34" fmla="*/ 2465553 h 4884421"/>
                  <a:gd name="connsiteX35" fmla="*/ 1366521 w 1366521"/>
                  <a:gd name="connsiteY35" fmla="*/ 4594774 h 4884421"/>
                  <a:gd name="connsiteX36" fmla="*/ 1320780 w 1366521"/>
                  <a:gd name="connsiteY36" fmla="*/ 4630420 h 4884421"/>
                  <a:gd name="connsiteX37" fmla="*/ 1169689 w 1366521"/>
                  <a:gd name="connsiteY37" fmla="*/ 3895236 h 4884421"/>
                  <a:gd name="connsiteX38" fmla="*/ 836098 w 1366521"/>
                  <a:gd name="connsiteY38" fmla="*/ 4013036 h 4884421"/>
                  <a:gd name="connsiteX39" fmla="*/ 995682 w 1366521"/>
                  <a:gd name="connsiteY39" fmla="*/ 4832411 h 4884421"/>
                  <a:gd name="connsiteX40" fmla="*/ 938523 w 1366521"/>
                  <a:gd name="connsiteY40" fmla="*/ 4884421 h 4884421"/>
                  <a:gd name="connsiteX41" fmla="*/ 615428 w 1366521"/>
                  <a:gd name="connsiteY41" fmla="*/ 3202912 h 4884421"/>
                  <a:gd name="connsiteX42" fmla="*/ 614681 w 1366521"/>
                  <a:gd name="connsiteY42" fmla="*/ 3202940 h 4884421"/>
                  <a:gd name="connsiteX43" fmla="*/ 596900 w 1366521"/>
                  <a:gd name="connsiteY43" fmla="*/ 3111500 h 4884421"/>
                  <a:gd name="connsiteX44" fmla="*/ 597863 w 1366521"/>
                  <a:gd name="connsiteY44" fmla="*/ 3111500 h 4884421"/>
                  <a:gd name="connsiteX45" fmla="*/ 147111 w 1366521"/>
                  <a:gd name="connsiteY45" fmla="*/ 765619 h 4884421"/>
                  <a:gd name="connsiteX46" fmla="*/ 144782 w 1366521"/>
                  <a:gd name="connsiteY46" fmla="*/ 764543 h 4884421"/>
                  <a:gd name="connsiteX47" fmla="*/ 127000 w 1366521"/>
                  <a:gd name="connsiteY47" fmla="*/ 673100 h 4884421"/>
                  <a:gd name="connsiteX48" fmla="*/ 129579 w 1366521"/>
                  <a:gd name="connsiteY48" fmla="*/ 674376 h 4884421"/>
                  <a:gd name="connsiteX49" fmla="*/ 0 w 1366521"/>
                  <a:gd name="connsiteY49"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62814 w 1366521"/>
                  <a:gd name="connsiteY26" fmla="*/ 1667139 h 4884421"/>
                  <a:gd name="connsiteX27" fmla="*/ 767071 w 1366521"/>
                  <a:gd name="connsiteY27" fmla="*/ 1668778 h 4884421"/>
                  <a:gd name="connsiteX28" fmla="*/ 782322 w 1366521"/>
                  <a:gd name="connsiteY28" fmla="*/ 1743710 h 4884421"/>
                  <a:gd name="connsiteX29" fmla="*/ 778312 w 1366521"/>
                  <a:gd name="connsiteY29" fmla="*/ 1742298 h 4884421"/>
                  <a:gd name="connsiteX30" fmla="*/ 911637 w 1366521"/>
                  <a:gd name="connsiteY30" fmla="*/ 2388849 h 4884421"/>
                  <a:gd name="connsiteX31" fmla="*/ 924563 w 1366521"/>
                  <a:gd name="connsiteY31" fmla="*/ 2391413 h 4884421"/>
                  <a:gd name="connsiteX32" fmla="*/ 939801 w 1366521"/>
                  <a:gd name="connsiteY32" fmla="*/ 2467611 h 4884421"/>
                  <a:gd name="connsiteX33" fmla="*/ 927454 w 1366521"/>
                  <a:gd name="connsiteY33" fmla="*/ 2465553 h 4884421"/>
                  <a:gd name="connsiteX34" fmla="*/ 1366521 w 1366521"/>
                  <a:gd name="connsiteY34" fmla="*/ 4594774 h 4884421"/>
                  <a:gd name="connsiteX35" fmla="*/ 1320780 w 1366521"/>
                  <a:gd name="connsiteY35" fmla="*/ 4630420 h 4884421"/>
                  <a:gd name="connsiteX36" fmla="*/ 1169689 w 1366521"/>
                  <a:gd name="connsiteY36" fmla="*/ 3895236 h 4884421"/>
                  <a:gd name="connsiteX37" fmla="*/ 836098 w 1366521"/>
                  <a:gd name="connsiteY37" fmla="*/ 4013036 h 4884421"/>
                  <a:gd name="connsiteX38" fmla="*/ 995682 w 1366521"/>
                  <a:gd name="connsiteY38" fmla="*/ 4832411 h 4884421"/>
                  <a:gd name="connsiteX39" fmla="*/ 938523 w 1366521"/>
                  <a:gd name="connsiteY39" fmla="*/ 4884421 h 4884421"/>
                  <a:gd name="connsiteX40" fmla="*/ 615428 w 1366521"/>
                  <a:gd name="connsiteY40" fmla="*/ 3202912 h 4884421"/>
                  <a:gd name="connsiteX41" fmla="*/ 614681 w 1366521"/>
                  <a:gd name="connsiteY41" fmla="*/ 3202940 h 4884421"/>
                  <a:gd name="connsiteX42" fmla="*/ 596900 w 1366521"/>
                  <a:gd name="connsiteY42" fmla="*/ 3111500 h 4884421"/>
                  <a:gd name="connsiteX43" fmla="*/ 597863 w 1366521"/>
                  <a:gd name="connsiteY43" fmla="*/ 3111500 h 4884421"/>
                  <a:gd name="connsiteX44" fmla="*/ 147111 w 1366521"/>
                  <a:gd name="connsiteY44" fmla="*/ 765619 h 4884421"/>
                  <a:gd name="connsiteX45" fmla="*/ 144782 w 1366521"/>
                  <a:gd name="connsiteY45" fmla="*/ 764543 h 4884421"/>
                  <a:gd name="connsiteX46" fmla="*/ 127000 w 1366521"/>
                  <a:gd name="connsiteY46" fmla="*/ 673100 h 4884421"/>
                  <a:gd name="connsiteX47" fmla="*/ 129579 w 1366521"/>
                  <a:gd name="connsiteY47" fmla="*/ 674376 h 4884421"/>
                  <a:gd name="connsiteX48" fmla="*/ 0 w 1366521"/>
                  <a:gd name="connsiteY48"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62814 w 1366521"/>
                  <a:gd name="connsiteY26" fmla="*/ 1667139 h 4884421"/>
                  <a:gd name="connsiteX27" fmla="*/ 782322 w 1366521"/>
                  <a:gd name="connsiteY27" fmla="*/ 1743710 h 4884421"/>
                  <a:gd name="connsiteX28" fmla="*/ 778312 w 1366521"/>
                  <a:gd name="connsiteY28" fmla="*/ 1742298 h 4884421"/>
                  <a:gd name="connsiteX29" fmla="*/ 911637 w 1366521"/>
                  <a:gd name="connsiteY29" fmla="*/ 2388849 h 4884421"/>
                  <a:gd name="connsiteX30" fmla="*/ 924563 w 1366521"/>
                  <a:gd name="connsiteY30" fmla="*/ 2391413 h 4884421"/>
                  <a:gd name="connsiteX31" fmla="*/ 939801 w 1366521"/>
                  <a:gd name="connsiteY31" fmla="*/ 2467611 h 4884421"/>
                  <a:gd name="connsiteX32" fmla="*/ 927454 w 1366521"/>
                  <a:gd name="connsiteY32" fmla="*/ 2465553 h 4884421"/>
                  <a:gd name="connsiteX33" fmla="*/ 1366521 w 1366521"/>
                  <a:gd name="connsiteY33" fmla="*/ 4594774 h 4884421"/>
                  <a:gd name="connsiteX34" fmla="*/ 1320780 w 1366521"/>
                  <a:gd name="connsiteY34" fmla="*/ 4630420 h 4884421"/>
                  <a:gd name="connsiteX35" fmla="*/ 1169689 w 1366521"/>
                  <a:gd name="connsiteY35" fmla="*/ 3895236 h 4884421"/>
                  <a:gd name="connsiteX36" fmla="*/ 836098 w 1366521"/>
                  <a:gd name="connsiteY36" fmla="*/ 4013036 h 4884421"/>
                  <a:gd name="connsiteX37" fmla="*/ 995682 w 1366521"/>
                  <a:gd name="connsiteY37" fmla="*/ 4832411 h 4884421"/>
                  <a:gd name="connsiteX38" fmla="*/ 938523 w 1366521"/>
                  <a:gd name="connsiteY38" fmla="*/ 4884421 h 4884421"/>
                  <a:gd name="connsiteX39" fmla="*/ 615428 w 1366521"/>
                  <a:gd name="connsiteY39" fmla="*/ 3202912 h 4884421"/>
                  <a:gd name="connsiteX40" fmla="*/ 614681 w 1366521"/>
                  <a:gd name="connsiteY40" fmla="*/ 3202940 h 4884421"/>
                  <a:gd name="connsiteX41" fmla="*/ 596900 w 1366521"/>
                  <a:gd name="connsiteY41" fmla="*/ 3111500 h 4884421"/>
                  <a:gd name="connsiteX42" fmla="*/ 597863 w 1366521"/>
                  <a:gd name="connsiteY42" fmla="*/ 3111500 h 4884421"/>
                  <a:gd name="connsiteX43" fmla="*/ 147111 w 1366521"/>
                  <a:gd name="connsiteY43" fmla="*/ 765619 h 4884421"/>
                  <a:gd name="connsiteX44" fmla="*/ 144782 w 1366521"/>
                  <a:gd name="connsiteY44" fmla="*/ 764543 h 4884421"/>
                  <a:gd name="connsiteX45" fmla="*/ 127000 w 1366521"/>
                  <a:gd name="connsiteY45" fmla="*/ 673100 h 4884421"/>
                  <a:gd name="connsiteX46" fmla="*/ 129579 w 1366521"/>
                  <a:gd name="connsiteY46" fmla="*/ 674376 h 4884421"/>
                  <a:gd name="connsiteX47" fmla="*/ 0 w 1366521"/>
                  <a:gd name="connsiteY47"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82322 w 1366521"/>
                  <a:gd name="connsiteY26" fmla="*/ 1743710 h 4884421"/>
                  <a:gd name="connsiteX27" fmla="*/ 778312 w 1366521"/>
                  <a:gd name="connsiteY27" fmla="*/ 1742298 h 4884421"/>
                  <a:gd name="connsiteX28" fmla="*/ 911637 w 1366521"/>
                  <a:gd name="connsiteY28" fmla="*/ 2388849 h 4884421"/>
                  <a:gd name="connsiteX29" fmla="*/ 924563 w 1366521"/>
                  <a:gd name="connsiteY29" fmla="*/ 2391413 h 4884421"/>
                  <a:gd name="connsiteX30" fmla="*/ 939801 w 1366521"/>
                  <a:gd name="connsiteY30" fmla="*/ 2467611 h 4884421"/>
                  <a:gd name="connsiteX31" fmla="*/ 927454 w 1366521"/>
                  <a:gd name="connsiteY31" fmla="*/ 2465553 h 4884421"/>
                  <a:gd name="connsiteX32" fmla="*/ 1366521 w 1366521"/>
                  <a:gd name="connsiteY32" fmla="*/ 4594774 h 4884421"/>
                  <a:gd name="connsiteX33" fmla="*/ 1320780 w 1366521"/>
                  <a:gd name="connsiteY33" fmla="*/ 4630420 h 4884421"/>
                  <a:gd name="connsiteX34" fmla="*/ 1169689 w 1366521"/>
                  <a:gd name="connsiteY34" fmla="*/ 3895236 h 4884421"/>
                  <a:gd name="connsiteX35" fmla="*/ 836098 w 1366521"/>
                  <a:gd name="connsiteY35" fmla="*/ 4013036 h 4884421"/>
                  <a:gd name="connsiteX36" fmla="*/ 995682 w 1366521"/>
                  <a:gd name="connsiteY36" fmla="*/ 4832411 h 4884421"/>
                  <a:gd name="connsiteX37" fmla="*/ 938523 w 1366521"/>
                  <a:gd name="connsiteY37" fmla="*/ 4884421 h 4884421"/>
                  <a:gd name="connsiteX38" fmla="*/ 615428 w 1366521"/>
                  <a:gd name="connsiteY38" fmla="*/ 3202912 h 4884421"/>
                  <a:gd name="connsiteX39" fmla="*/ 614681 w 1366521"/>
                  <a:gd name="connsiteY39" fmla="*/ 3202940 h 4884421"/>
                  <a:gd name="connsiteX40" fmla="*/ 596900 w 1366521"/>
                  <a:gd name="connsiteY40" fmla="*/ 3111500 h 4884421"/>
                  <a:gd name="connsiteX41" fmla="*/ 597863 w 1366521"/>
                  <a:gd name="connsiteY41" fmla="*/ 3111500 h 4884421"/>
                  <a:gd name="connsiteX42" fmla="*/ 147111 w 1366521"/>
                  <a:gd name="connsiteY42" fmla="*/ 765619 h 4884421"/>
                  <a:gd name="connsiteX43" fmla="*/ 144782 w 1366521"/>
                  <a:gd name="connsiteY43" fmla="*/ 764543 h 4884421"/>
                  <a:gd name="connsiteX44" fmla="*/ 127000 w 1366521"/>
                  <a:gd name="connsiteY44" fmla="*/ 673100 h 4884421"/>
                  <a:gd name="connsiteX45" fmla="*/ 129579 w 1366521"/>
                  <a:gd name="connsiteY45" fmla="*/ 674376 h 4884421"/>
                  <a:gd name="connsiteX46" fmla="*/ 0 w 1366521"/>
                  <a:gd name="connsiteY46"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782322 w 1366521"/>
                  <a:gd name="connsiteY26" fmla="*/ 1743710 h 4884421"/>
                  <a:gd name="connsiteX27" fmla="*/ 911637 w 1366521"/>
                  <a:gd name="connsiteY27" fmla="*/ 2388849 h 4884421"/>
                  <a:gd name="connsiteX28" fmla="*/ 924563 w 1366521"/>
                  <a:gd name="connsiteY28" fmla="*/ 2391413 h 4884421"/>
                  <a:gd name="connsiteX29" fmla="*/ 939801 w 1366521"/>
                  <a:gd name="connsiteY29" fmla="*/ 2467611 h 4884421"/>
                  <a:gd name="connsiteX30" fmla="*/ 927454 w 1366521"/>
                  <a:gd name="connsiteY30" fmla="*/ 2465553 h 4884421"/>
                  <a:gd name="connsiteX31" fmla="*/ 1366521 w 1366521"/>
                  <a:gd name="connsiteY31" fmla="*/ 4594774 h 4884421"/>
                  <a:gd name="connsiteX32" fmla="*/ 1320780 w 1366521"/>
                  <a:gd name="connsiteY32" fmla="*/ 4630420 h 4884421"/>
                  <a:gd name="connsiteX33" fmla="*/ 1169689 w 1366521"/>
                  <a:gd name="connsiteY33" fmla="*/ 3895236 h 4884421"/>
                  <a:gd name="connsiteX34" fmla="*/ 836098 w 1366521"/>
                  <a:gd name="connsiteY34" fmla="*/ 4013036 h 4884421"/>
                  <a:gd name="connsiteX35" fmla="*/ 995682 w 1366521"/>
                  <a:gd name="connsiteY35" fmla="*/ 4832411 h 4884421"/>
                  <a:gd name="connsiteX36" fmla="*/ 938523 w 1366521"/>
                  <a:gd name="connsiteY36" fmla="*/ 4884421 h 4884421"/>
                  <a:gd name="connsiteX37" fmla="*/ 615428 w 1366521"/>
                  <a:gd name="connsiteY37" fmla="*/ 3202912 h 4884421"/>
                  <a:gd name="connsiteX38" fmla="*/ 614681 w 1366521"/>
                  <a:gd name="connsiteY38" fmla="*/ 3202940 h 4884421"/>
                  <a:gd name="connsiteX39" fmla="*/ 596900 w 1366521"/>
                  <a:gd name="connsiteY39" fmla="*/ 3111500 h 4884421"/>
                  <a:gd name="connsiteX40" fmla="*/ 597863 w 1366521"/>
                  <a:gd name="connsiteY40" fmla="*/ 3111500 h 4884421"/>
                  <a:gd name="connsiteX41" fmla="*/ 147111 w 1366521"/>
                  <a:gd name="connsiteY41" fmla="*/ 765619 h 4884421"/>
                  <a:gd name="connsiteX42" fmla="*/ 144782 w 1366521"/>
                  <a:gd name="connsiteY42" fmla="*/ 764543 h 4884421"/>
                  <a:gd name="connsiteX43" fmla="*/ 127000 w 1366521"/>
                  <a:gd name="connsiteY43" fmla="*/ 673100 h 4884421"/>
                  <a:gd name="connsiteX44" fmla="*/ 129579 w 1366521"/>
                  <a:gd name="connsiteY44" fmla="*/ 674376 h 4884421"/>
                  <a:gd name="connsiteX45" fmla="*/ 0 w 1366521"/>
                  <a:gd name="connsiteY45"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11637 w 1366521"/>
                  <a:gd name="connsiteY26" fmla="*/ 2388849 h 4884421"/>
                  <a:gd name="connsiteX27" fmla="*/ 924563 w 1366521"/>
                  <a:gd name="connsiteY27" fmla="*/ 2391413 h 4884421"/>
                  <a:gd name="connsiteX28" fmla="*/ 939801 w 1366521"/>
                  <a:gd name="connsiteY28" fmla="*/ 2467611 h 4884421"/>
                  <a:gd name="connsiteX29" fmla="*/ 927454 w 1366521"/>
                  <a:gd name="connsiteY29" fmla="*/ 2465553 h 4884421"/>
                  <a:gd name="connsiteX30" fmla="*/ 1366521 w 1366521"/>
                  <a:gd name="connsiteY30" fmla="*/ 4594774 h 4884421"/>
                  <a:gd name="connsiteX31" fmla="*/ 1320780 w 1366521"/>
                  <a:gd name="connsiteY31" fmla="*/ 4630420 h 4884421"/>
                  <a:gd name="connsiteX32" fmla="*/ 1169689 w 1366521"/>
                  <a:gd name="connsiteY32" fmla="*/ 3895236 h 4884421"/>
                  <a:gd name="connsiteX33" fmla="*/ 836098 w 1366521"/>
                  <a:gd name="connsiteY33" fmla="*/ 4013036 h 4884421"/>
                  <a:gd name="connsiteX34" fmla="*/ 995682 w 1366521"/>
                  <a:gd name="connsiteY34" fmla="*/ 4832411 h 4884421"/>
                  <a:gd name="connsiteX35" fmla="*/ 938523 w 1366521"/>
                  <a:gd name="connsiteY35" fmla="*/ 4884421 h 4884421"/>
                  <a:gd name="connsiteX36" fmla="*/ 615428 w 1366521"/>
                  <a:gd name="connsiteY36" fmla="*/ 3202912 h 4884421"/>
                  <a:gd name="connsiteX37" fmla="*/ 614681 w 1366521"/>
                  <a:gd name="connsiteY37" fmla="*/ 3202940 h 4884421"/>
                  <a:gd name="connsiteX38" fmla="*/ 596900 w 1366521"/>
                  <a:gd name="connsiteY38" fmla="*/ 3111500 h 4884421"/>
                  <a:gd name="connsiteX39" fmla="*/ 597863 w 1366521"/>
                  <a:gd name="connsiteY39" fmla="*/ 3111500 h 4884421"/>
                  <a:gd name="connsiteX40" fmla="*/ 147111 w 1366521"/>
                  <a:gd name="connsiteY40" fmla="*/ 765619 h 4884421"/>
                  <a:gd name="connsiteX41" fmla="*/ 144782 w 1366521"/>
                  <a:gd name="connsiteY41" fmla="*/ 764543 h 4884421"/>
                  <a:gd name="connsiteX42" fmla="*/ 127000 w 1366521"/>
                  <a:gd name="connsiteY42" fmla="*/ 673100 h 4884421"/>
                  <a:gd name="connsiteX43" fmla="*/ 129579 w 1366521"/>
                  <a:gd name="connsiteY43" fmla="*/ 674376 h 4884421"/>
                  <a:gd name="connsiteX44" fmla="*/ 0 w 1366521"/>
                  <a:gd name="connsiteY44"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11637 w 1366521"/>
                  <a:gd name="connsiteY26" fmla="*/ 2388849 h 4884421"/>
                  <a:gd name="connsiteX27" fmla="*/ 939801 w 1366521"/>
                  <a:gd name="connsiteY27" fmla="*/ 2467611 h 4884421"/>
                  <a:gd name="connsiteX28" fmla="*/ 927454 w 1366521"/>
                  <a:gd name="connsiteY28" fmla="*/ 2465553 h 4884421"/>
                  <a:gd name="connsiteX29" fmla="*/ 1366521 w 1366521"/>
                  <a:gd name="connsiteY29" fmla="*/ 4594774 h 4884421"/>
                  <a:gd name="connsiteX30" fmla="*/ 1320780 w 1366521"/>
                  <a:gd name="connsiteY30" fmla="*/ 4630420 h 4884421"/>
                  <a:gd name="connsiteX31" fmla="*/ 1169689 w 1366521"/>
                  <a:gd name="connsiteY31" fmla="*/ 3895236 h 4884421"/>
                  <a:gd name="connsiteX32" fmla="*/ 836098 w 1366521"/>
                  <a:gd name="connsiteY32" fmla="*/ 4013036 h 4884421"/>
                  <a:gd name="connsiteX33" fmla="*/ 995682 w 1366521"/>
                  <a:gd name="connsiteY33" fmla="*/ 4832411 h 4884421"/>
                  <a:gd name="connsiteX34" fmla="*/ 938523 w 1366521"/>
                  <a:gd name="connsiteY34" fmla="*/ 4884421 h 4884421"/>
                  <a:gd name="connsiteX35" fmla="*/ 615428 w 1366521"/>
                  <a:gd name="connsiteY35" fmla="*/ 3202912 h 4884421"/>
                  <a:gd name="connsiteX36" fmla="*/ 614681 w 1366521"/>
                  <a:gd name="connsiteY36" fmla="*/ 3202940 h 4884421"/>
                  <a:gd name="connsiteX37" fmla="*/ 596900 w 1366521"/>
                  <a:gd name="connsiteY37" fmla="*/ 3111500 h 4884421"/>
                  <a:gd name="connsiteX38" fmla="*/ 597863 w 1366521"/>
                  <a:gd name="connsiteY38" fmla="*/ 3111500 h 4884421"/>
                  <a:gd name="connsiteX39" fmla="*/ 147111 w 1366521"/>
                  <a:gd name="connsiteY39" fmla="*/ 765619 h 4884421"/>
                  <a:gd name="connsiteX40" fmla="*/ 144782 w 1366521"/>
                  <a:gd name="connsiteY40" fmla="*/ 764543 h 4884421"/>
                  <a:gd name="connsiteX41" fmla="*/ 127000 w 1366521"/>
                  <a:gd name="connsiteY41" fmla="*/ 673100 h 4884421"/>
                  <a:gd name="connsiteX42" fmla="*/ 129579 w 1366521"/>
                  <a:gd name="connsiteY42" fmla="*/ 674376 h 4884421"/>
                  <a:gd name="connsiteX43" fmla="*/ 0 w 1366521"/>
                  <a:gd name="connsiteY43"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39801 w 1366521"/>
                  <a:gd name="connsiteY26" fmla="*/ 2467611 h 4884421"/>
                  <a:gd name="connsiteX27" fmla="*/ 927454 w 1366521"/>
                  <a:gd name="connsiteY27" fmla="*/ 2465553 h 4884421"/>
                  <a:gd name="connsiteX28" fmla="*/ 1366521 w 1366521"/>
                  <a:gd name="connsiteY28" fmla="*/ 4594774 h 4884421"/>
                  <a:gd name="connsiteX29" fmla="*/ 1320780 w 1366521"/>
                  <a:gd name="connsiteY29" fmla="*/ 4630420 h 4884421"/>
                  <a:gd name="connsiteX30" fmla="*/ 1169689 w 1366521"/>
                  <a:gd name="connsiteY30" fmla="*/ 3895236 h 4884421"/>
                  <a:gd name="connsiteX31" fmla="*/ 836098 w 1366521"/>
                  <a:gd name="connsiteY31" fmla="*/ 4013036 h 4884421"/>
                  <a:gd name="connsiteX32" fmla="*/ 995682 w 1366521"/>
                  <a:gd name="connsiteY32" fmla="*/ 4832411 h 4884421"/>
                  <a:gd name="connsiteX33" fmla="*/ 938523 w 1366521"/>
                  <a:gd name="connsiteY33" fmla="*/ 4884421 h 4884421"/>
                  <a:gd name="connsiteX34" fmla="*/ 615428 w 1366521"/>
                  <a:gd name="connsiteY34" fmla="*/ 3202912 h 4884421"/>
                  <a:gd name="connsiteX35" fmla="*/ 614681 w 1366521"/>
                  <a:gd name="connsiteY35" fmla="*/ 3202940 h 4884421"/>
                  <a:gd name="connsiteX36" fmla="*/ 596900 w 1366521"/>
                  <a:gd name="connsiteY36" fmla="*/ 3111500 h 4884421"/>
                  <a:gd name="connsiteX37" fmla="*/ 597863 w 1366521"/>
                  <a:gd name="connsiteY37" fmla="*/ 3111500 h 4884421"/>
                  <a:gd name="connsiteX38" fmla="*/ 147111 w 1366521"/>
                  <a:gd name="connsiteY38" fmla="*/ 765619 h 4884421"/>
                  <a:gd name="connsiteX39" fmla="*/ 144782 w 1366521"/>
                  <a:gd name="connsiteY39" fmla="*/ 764543 h 4884421"/>
                  <a:gd name="connsiteX40" fmla="*/ 127000 w 1366521"/>
                  <a:gd name="connsiteY40" fmla="*/ 673100 h 4884421"/>
                  <a:gd name="connsiteX41" fmla="*/ 129579 w 1366521"/>
                  <a:gd name="connsiteY41" fmla="*/ 674376 h 4884421"/>
                  <a:gd name="connsiteX42" fmla="*/ 0 w 1366521"/>
                  <a:gd name="connsiteY42"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939801 w 1366521"/>
                  <a:gd name="connsiteY26" fmla="*/ 2467611 h 4884421"/>
                  <a:gd name="connsiteX27" fmla="*/ 1366521 w 1366521"/>
                  <a:gd name="connsiteY27" fmla="*/ 4594774 h 4884421"/>
                  <a:gd name="connsiteX28" fmla="*/ 1320780 w 1366521"/>
                  <a:gd name="connsiteY28" fmla="*/ 4630420 h 4884421"/>
                  <a:gd name="connsiteX29" fmla="*/ 1169689 w 1366521"/>
                  <a:gd name="connsiteY29" fmla="*/ 3895236 h 4884421"/>
                  <a:gd name="connsiteX30" fmla="*/ 836098 w 1366521"/>
                  <a:gd name="connsiteY30" fmla="*/ 4013036 h 4884421"/>
                  <a:gd name="connsiteX31" fmla="*/ 995682 w 1366521"/>
                  <a:gd name="connsiteY31" fmla="*/ 4832411 h 4884421"/>
                  <a:gd name="connsiteX32" fmla="*/ 938523 w 1366521"/>
                  <a:gd name="connsiteY32" fmla="*/ 4884421 h 4884421"/>
                  <a:gd name="connsiteX33" fmla="*/ 615428 w 1366521"/>
                  <a:gd name="connsiteY33" fmla="*/ 3202912 h 4884421"/>
                  <a:gd name="connsiteX34" fmla="*/ 614681 w 1366521"/>
                  <a:gd name="connsiteY34" fmla="*/ 3202940 h 4884421"/>
                  <a:gd name="connsiteX35" fmla="*/ 596900 w 1366521"/>
                  <a:gd name="connsiteY35" fmla="*/ 3111500 h 4884421"/>
                  <a:gd name="connsiteX36" fmla="*/ 597863 w 1366521"/>
                  <a:gd name="connsiteY36" fmla="*/ 3111500 h 4884421"/>
                  <a:gd name="connsiteX37" fmla="*/ 147111 w 1366521"/>
                  <a:gd name="connsiteY37" fmla="*/ 765619 h 4884421"/>
                  <a:gd name="connsiteX38" fmla="*/ 144782 w 1366521"/>
                  <a:gd name="connsiteY38" fmla="*/ 764543 h 4884421"/>
                  <a:gd name="connsiteX39" fmla="*/ 127000 w 1366521"/>
                  <a:gd name="connsiteY39" fmla="*/ 673100 h 4884421"/>
                  <a:gd name="connsiteX40" fmla="*/ 129579 w 1366521"/>
                  <a:gd name="connsiteY40" fmla="*/ 674376 h 4884421"/>
                  <a:gd name="connsiteX41" fmla="*/ 0 w 1366521"/>
                  <a:gd name="connsiteY41"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47111 w 1366521"/>
                  <a:gd name="connsiteY36" fmla="*/ 765619 h 4884421"/>
                  <a:gd name="connsiteX37" fmla="*/ 144782 w 1366521"/>
                  <a:gd name="connsiteY37" fmla="*/ 764543 h 4884421"/>
                  <a:gd name="connsiteX38" fmla="*/ 127000 w 1366521"/>
                  <a:gd name="connsiteY38" fmla="*/ 673100 h 4884421"/>
                  <a:gd name="connsiteX39" fmla="*/ 129579 w 1366521"/>
                  <a:gd name="connsiteY39" fmla="*/ 674376 h 4884421"/>
                  <a:gd name="connsiteX40" fmla="*/ 0 w 1366521"/>
                  <a:gd name="connsiteY40"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47111 w 1366521"/>
                  <a:gd name="connsiteY36" fmla="*/ 765619 h 4884421"/>
                  <a:gd name="connsiteX37" fmla="*/ 127000 w 1366521"/>
                  <a:gd name="connsiteY37" fmla="*/ 673100 h 4884421"/>
                  <a:gd name="connsiteX38" fmla="*/ 129579 w 1366521"/>
                  <a:gd name="connsiteY38" fmla="*/ 674376 h 4884421"/>
                  <a:gd name="connsiteX39" fmla="*/ 0 w 1366521"/>
                  <a:gd name="connsiteY39"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27000 w 1366521"/>
                  <a:gd name="connsiteY36" fmla="*/ 673100 h 4884421"/>
                  <a:gd name="connsiteX37" fmla="*/ 129579 w 1366521"/>
                  <a:gd name="connsiteY37" fmla="*/ 674376 h 4884421"/>
                  <a:gd name="connsiteX38" fmla="*/ 0 w 1366521"/>
                  <a:gd name="connsiteY38"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127000 w 1366521"/>
                  <a:gd name="connsiteY36" fmla="*/ 673100 h 4884421"/>
                  <a:gd name="connsiteX37" fmla="*/ 0 w 1366521"/>
                  <a:gd name="connsiteY37"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614681 w 1366521"/>
                  <a:gd name="connsiteY33" fmla="*/ 3202940 h 4884421"/>
                  <a:gd name="connsiteX34" fmla="*/ 596900 w 1366521"/>
                  <a:gd name="connsiteY34" fmla="*/ 3111500 h 4884421"/>
                  <a:gd name="connsiteX35" fmla="*/ 597863 w 1366521"/>
                  <a:gd name="connsiteY35" fmla="*/ 3111500 h 4884421"/>
                  <a:gd name="connsiteX36" fmla="*/ 0 w 1366521"/>
                  <a:gd name="connsiteY36"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596900 w 1366521"/>
                  <a:gd name="connsiteY33" fmla="*/ 3111500 h 4884421"/>
                  <a:gd name="connsiteX34" fmla="*/ 597863 w 1366521"/>
                  <a:gd name="connsiteY34" fmla="*/ 3111500 h 4884421"/>
                  <a:gd name="connsiteX35" fmla="*/ 0 w 1366521"/>
                  <a:gd name="connsiteY35"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596900 w 1366521"/>
                  <a:gd name="connsiteY33" fmla="*/ 3111500 h 4884421"/>
                  <a:gd name="connsiteX34" fmla="*/ 0 w 1366521"/>
                  <a:gd name="connsiteY34"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615428 w 1366521"/>
                  <a:gd name="connsiteY32" fmla="*/ 3202912 h 4884421"/>
                  <a:gd name="connsiteX33" fmla="*/ 0 w 1366521"/>
                  <a:gd name="connsiteY33" fmla="*/ 0 h 4884421"/>
                  <a:gd name="connsiteX0" fmla="*/ 1024311 w 1366521"/>
                  <a:gd name="connsiteY0" fmla="*/ 3187854 h 4884421"/>
                  <a:gd name="connsiteX1" fmla="*/ 677869 w 1366521"/>
                  <a:gd name="connsiteY1" fmla="*/ 3200613 h 4884421"/>
                  <a:gd name="connsiteX2" fmla="*/ 818632 w 1366521"/>
                  <a:gd name="connsiteY2" fmla="*/ 3923356 h 4884421"/>
                  <a:gd name="connsiteX3" fmla="*/ 1154059 w 1366521"/>
                  <a:gd name="connsiteY3" fmla="*/ 3819187 h 4884421"/>
                  <a:gd name="connsiteX4" fmla="*/ 1024311 w 1366521"/>
                  <a:gd name="connsiteY4" fmla="*/ 3187854 h 4884421"/>
                  <a:gd name="connsiteX5" fmla="*/ 521530 w 1366521"/>
                  <a:gd name="connsiteY5" fmla="*/ 2397896 h 4884421"/>
                  <a:gd name="connsiteX6" fmla="*/ 660513 w 1366521"/>
                  <a:gd name="connsiteY6" fmla="*/ 3111500 h 4884421"/>
                  <a:gd name="connsiteX7" fmla="*/ 1008619 w 1366521"/>
                  <a:gd name="connsiteY7" fmla="*/ 3111500 h 4884421"/>
                  <a:gd name="connsiteX8" fmla="*/ 874037 w 1366521"/>
                  <a:gd name="connsiteY8" fmla="*/ 2456650 h 4884421"/>
                  <a:gd name="connsiteX9" fmla="*/ 521530 w 1366521"/>
                  <a:gd name="connsiteY9" fmla="*/ 2397896 h 4884421"/>
                  <a:gd name="connsiteX10" fmla="*/ 365533 w 1366521"/>
                  <a:gd name="connsiteY10" fmla="*/ 1596940 h 4884421"/>
                  <a:gd name="connsiteX11" fmla="*/ 504019 w 1366521"/>
                  <a:gd name="connsiteY11" fmla="*/ 2307988 h 4884421"/>
                  <a:gd name="connsiteX12" fmla="*/ 857913 w 1366521"/>
                  <a:gd name="connsiteY12" fmla="*/ 2378192 h 4884421"/>
                  <a:gd name="connsiteX13" fmla="*/ 723242 w 1366521"/>
                  <a:gd name="connsiteY13" fmla="*/ 1722905 h 4884421"/>
                  <a:gd name="connsiteX14" fmla="*/ 365533 w 1366521"/>
                  <a:gd name="connsiteY14" fmla="*/ 1596940 h 4884421"/>
                  <a:gd name="connsiteX15" fmla="*/ 209215 w 1366521"/>
                  <a:gd name="connsiteY15" fmla="*/ 794332 h 4884421"/>
                  <a:gd name="connsiteX16" fmla="*/ 348106 w 1366521"/>
                  <a:gd name="connsiteY16" fmla="*/ 1507463 h 4884421"/>
                  <a:gd name="connsiteX17" fmla="*/ 707396 w 1366521"/>
                  <a:gd name="connsiteY17" fmla="*/ 1645801 h 4884421"/>
                  <a:gd name="connsiteX18" fmla="*/ 566339 w 1366521"/>
                  <a:gd name="connsiteY18" fmla="*/ 959442 h 4884421"/>
                  <a:gd name="connsiteX19" fmla="*/ 209215 w 1366521"/>
                  <a:gd name="connsiteY19" fmla="*/ 794332 h 4884421"/>
                  <a:gd name="connsiteX20" fmla="*/ 0 w 1366521"/>
                  <a:gd name="connsiteY20" fmla="*/ 0 h 4884421"/>
                  <a:gd name="connsiteX21" fmla="*/ 60939 w 1366521"/>
                  <a:gd name="connsiteY21" fmla="*/ 33015 h 4884421"/>
                  <a:gd name="connsiteX22" fmla="*/ 191854 w 1366521"/>
                  <a:gd name="connsiteY22" fmla="*/ 705190 h 4884421"/>
                  <a:gd name="connsiteX23" fmla="*/ 550564 w 1366521"/>
                  <a:gd name="connsiteY23" fmla="*/ 882684 h 4884421"/>
                  <a:gd name="connsiteX24" fmla="*/ 431800 w 1366521"/>
                  <a:gd name="connsiteY24" fmla="*/ 304800 h 4884421"/>
                  <a:gd name="connsiteX25" fmla="*/ 487667 w 1366521"/>
                  <a:gd name="connsiteY25" fmla="*/ 332836 h 4884421"/>
                  <a:gd name="connsiteX26" fmla="*/ 1366521 w 1366521"/>
                  <a:gd name="connsiteY26" fmla="*/ 4594774 h 4884421"/>
                  <a:gd name="connsiteX27" fmla="*/ 1320780 w 1366521"/>
                  <a:gd name="connsiteY27" fmla="*/ 4630420 h 4884421"/>
                  <a:gd name="connsiteX28" fmla="*/ 1169689 w 1366521"/>
                  <a:gd name="connsiteY28" fmla="*/ 3895236 h 4884421"/>
                  <a:gd name="connsiteX29" fmla="*/ 836098 w 1366521"/>
                  <a:gd name="connsiteY29" fmla="*/ 4013036 h 4884421"/>
                  <a:gd name="connsiteX30" fmla="*/ 995682 w 1366521"/>
                  <a:gd name="connsiteY30" fmla="*/ 4832411 h 4884421"/>
                  <a:gd name="connsiteX31" fmla="*/ 938523 w 1366521"/>
                  <a:gd name="connsiteY31" fmla="*/ 4884421 h 4884421"/>
                  <a:gd name="connsiteX32" fmla="*/ 0 w 1366521"/>
                  <a:gd name="connsiteY32" fmla="*/ 0 h 48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6521" h="4884421">
                    <a:moveTo>
                      <a:pt x="1024311" y="3187854"/>
                    </a:moveTo>
                    <a:lnTo>
                      <a:pt x="677869" y="3200613"/>
                    </a:lnTo>
                    <a:lnTo>
                      <a:pt x="818632" y="3923356"/>
                    </a:lnTo>
                    <a:lnTo>
                      <a:pt x="1154059" y="3819187"/>
                    </a:lnTo>
                    <a:lnTo>
                      <a:pt x="1024311" y="3187854"/>
                    </a:lnTo>
                    <a:close/>
                    <a:moveTo>
                      <a:pt x="521530" y="2397896"/>
                    </a:moveTo>
                    <a:lnTo>
                      <a:pt x="660513" y="3111500"/>
                    </a:lnTo>
                    <a:lnTo>
                      <a:pt x="1008619" y="3111500"/>
                    </a:lnTo>
                    <a:lnTo>
                      <a:pt x="874037" y="2456650"/>
                    </a:lnTo>
                    <a:lnTo>
                      <a:pt x="521530" y="2397896"/>
                    </a:lnTo>
                    <a:close/>
                    <a:moveTo>
                      <a:pt x="365533" y="1596940"/>
                    </a:moveTo>
                    <a:lnTo>
                      <a:pt x="504019" y="2307988"/>
                    </a:lnTo>
                    <a:lnTo>
                      <a:pt x="857913" y="2378192"/>
                    </a:lnTo>
                    <a:lnTo>
                      <a:pt x="723242" y="1722905"/>
                    </a:lnTo>
                    <a:lnTo>
                      <a:pt x="365533" y="1596940"/>
                    </a:lnTo>
                    <a:close/>
                    <a:moveTo>
                      <a:pt x="209215" y="794332"/>
                    </a:moveTo>
                    <a:lnTo>
                      <a:pt x="348106" y="1507463"/>
                    </a:lnTo>
                    <a:lnTo>
                      <a:pt x="707396" y="1645801"/>
                    </a:lnTo>
                    <a:lnTo>
                      <a:pt x="566339" y="959442"/>
                    </a:lnTo>
                    <a:lnTo>
                      <a:pt x="209215" y="794332"/>
                    </a:lnTo>
                    <a:close/>
                    <a:moveTo>
                      <a:pt x="0" y="0"/>
                    </a:moveTo>
                    <a:lnTo>
                      <a:pt x="60939" y="33015"/>
                    </a:lnTo>
                    <a:lnTo>
                      <a:pt x="191854" y="705190"/>
                    </a:lnTo>
                    <a:lnTo>
                      <a:pt x="550564" y="882684"/>
                    </a:lnTo>
                    <a:lnTo>
                      <a:pt x="431800" y="304800"/>
                    </a:lnTo>
                    <a:lnTo>
                      <a:pt x="487667" y="332836"/>
                    </a:lnTo>
                    <a:lnTo>
                      <a:pt x="1366521" y="4594774"/>
                    </a:lnTo>
                    <a:lnTo>
                      <a:pt x="1320780" y="4630420"/>
                    </a:lnTo>
                    <a:lnTo>
                      <a:pt x="1169689" y="3895236"/>
                    </a:lnTo>
                    <a:lnTo>
                      <a:pt x="836098" y="4013036"/>
                    </a:lnTo>
                    <a:lnTo>
                      <a:pt x="995682" y="4832411"/>
                    </a:lnTo>
                    <a:lnTo>
                      <a:pt x="938523" y="4884421"/>
                    </a:lnTo>
                    <a:lnTo>
                      <a:pt x="0" y="0"/>
                    </a:lnTo>
                    <a:close/>
                  </a:path>
                </a:pathLst>
              </a:custGeom>
              <a:solidFill>
                <a:schemeClr val="bg1"/>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grpSp>
      </p:grpSp>
      <p:sp>
        <p:nvSpPr>
          <p:cNvPr id="141" name="Rectangle 140">
            <a:extLst>
              <a:ext uri="{FF2B5EF4-FFF2-40B4-BE49-F238E27FC236}">
                <a16:creationId xmlns:a16="http://schemas.microsoft.com/office/drawing/2014/main" id="{591791A2-221C-4AB8-835E-F36C5FECE5A1}"/>
              </a:ext>
            </a:extLst>
          </p:cNvPr>
          <p:cNvSpPr/>
          <p:nvPr/>
        </p:nvSpPr>
        <p:spPr>
          <a:xfrm>
            <a:off x="6876541" y="1554368"/>
            <a:ext cx="1047116" cy="1047116"/>
          </a:xfrm>
          <a:prstGeom prst="rect">
            <a:avLst/>
          </a:prstGeom>
          <a:noFill/>
          <a:ln>
            <a:noFill/>
          </a:ln>
          <a:scene3d>
            <a:camera prst="isometricOffAxis1Left">
              <a:rot lat="20438577" lon="2392975" rev="3992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anose="020B0604020202020204" pitchFamily="34" charset="0"/>
                <a:cs typeface="Arial" panose="020B0604020202020204" pitchFamily="34" charset="0"/>
              </a:rPr>
              <a:t>01</a:t>
            </a:r>
            <a:endParaRPr lang="en-US" sz="4000" dirty="0">
              <a:latin typeface="Arial" panose="020B0604020202020204" pitchFamily="34" charset="0"/>
              <a:cs typeface="Arial" panose="020B0604020202020204" pitchFamily="34" charset="0"/>
            </a:endParaRPr>
          </a:p>
        </p:txBody>
      </p:sp>
      <p:sp>
        <p:nvSpPr>
          <p:cNvPr id="142" name="Rectangle 141">
            <a:extLst>
              <a:ext uri="{FF2B5EF4-FFF2-40B4-BE49-F238E27FC236}">
                <a16:creationId xmlns:a16="http://schemas.microsoft.com/office/drawing/2014/main" id="{22E6CFD9-6B6B-4869-BC69-CE844FB076FF}"/>
              </a:ext>
            </a:extLst>
          </p:cNvPr>
          <p:cNvSpPr/>
          <p:nvPr/>
        </p:nvSpPr>
        <p:spPr>
          <a:xfrm>
            <a:off x="6867022" y="2469724"/>
            <a:ext cx="1047116" cy="1047116"/>
          </a:xfrm>
          <a:prstGeom prst="rect">
            <a:avLst/>
          </a:prstGeom>
          <a:noFill/>
          <a:ln>
            <a:noFill/>
          </a:ln>
          <a:scene3d>
            <a:camera prst="isometricOffAxis1Left">
              <a:rot lat="20438577" lon="2392975" rev="3992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02</a:t>
            </a:r>
            <a:endParaRPr lang="en-US" sz="4000" dirty="0"/>
          </a:p>
        </p:txBody>
      </p:sp>
      <p:sp>
        <p:nvSpPr>
          <p:cNvPr id="143" name="Rectangle 142">
            <a:extLst>
              <a:ext uri="{FF2B5EF4-FFF2-40B4-BE49-F238E27FC236}">
                <a16:creationId xmlns:a16="http://schemas.microsoft.com/office/drawing/2014/main" id="{DD121C38-E972-446A-895A-07A8E7AD8FE0}"/>
              </a:ext>
            </a:extLst>
          </p:cNvPr>
          <p:cNvSpPr/>
          <p:nvPr/>
        </p:nvSpPr>
        <p:spPr>
          <a:xfrm>
            <a:off x="6884013" y="3377538"/>
            <a:ext cx="1047116" cy="1047116"/>
          </a:xfrm>
          <a:prstGeom prst="rect">
            <a:avLst/>
          </a:prstGeom>
          <a:noFill/>
          <a:ln>
            <a:noFill/>
          </a:ln>
          <a:scene3d>
            <a:camera prst="isometricOffAxis1Left">
              <a:rot lat="21338516" lon="2403336" rev="37772"/>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03</a:t>
            </a:r>
          </a:p>
        </p:txBody>
      </p:sp>
      <p:sp>
        <p:nvSpPr>
          <p:cNvPr id="144" name="Rectangle 143">
            <a:extLst>
              <a:ext uri="{FF2B5EF4-FFF2-40B4-BE49-F238E27FC236}">
                <a16:creationId xmlns:a16="http://schemas.microsoft.com/office/drawing/2014/main" id="{4A13EBCD-3B30-4F19-802F-4B2217B255FC}"/>
              </a:ext>
            </a:extLst>
          </p:cNvPr>
          <p:cNvSpPr/>
          <p:nvPr/>
        </p:nvSpPr>
        <p:spPr>
          <a:xfrm>
            <a:off x="6866412" y="4347404"/>
            <a:ext cx="1047116" cy="1047116"/>
          </a:xfrm>
          <a:prstGeom prst="rect">
            <a:avLst/>
          </a:prstGeom>
          <a:noFill/>
          <a:ln>
            <a:solidFill>
              <a:schemeClr val="accent5">
                <a:lumMod val="60000"/>
                <a:lumOff val="40000"/>
              </a:schemeClr>
            </a:solidFill>
          </a:ln>
          <a:scene3d>
            <a:camera prst="isometricOffAxis1Left">
              <a:rot lat="638463" lon="2413283" rev="38321"/>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anose="020B0604020202020204" pitchFamily="34" charset="0"/>
                <a:cs typeface="Arial" panose="020B0604020202020204" pitchFamily="34" charset="0"/>
              </a:rPr>
              <a:t>04</a:t>
            </a:r>
            <a:endParaRPr lang="en-US" sz="4000" dirty="0">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6187B183-7AD8-4733-96C2-B2DE6BCAB556}"/>
              </a:ext>
            </a:extLst>
          </p:cNvPr>
          <p:cNvSpPr/>
          <p:nvPr/>
        </p:nvSpPr>
        <p:spPr>
          <a:xfrm>
            <a:off x="6866412" y="5316856"/>
            <a:ext cx="1047116" cy="1047116"/>
          </a:xfrm>
          <a:prstGeom prst="rect">
            <a:avLst/>
          </a:prstGeom>
          <a:noFill/>
          <a:ln>
            <a:noFill/>
          </a:ln>
          <a:scene3d>
            <a:camera prst="isometricOffAxis1Left">
              <a:rot lat="1238424" lon="2420394" rev="40245"/>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05</a:t>
            </a:r>
            <a:endParaRPr lang="en-US" sz="4000" dirty="0"/>
          </a:p>
        </p:txBody>
      </p:sp>
      <p:pic>
        <p:nvPicPr>
          <p:cNvPr id="50" name="Picture 49"/>
          <p:cNvPicPr>
            <a:picLocks noChangeAspect="1"/>
          </p:cNvPicPr>
          <p:nvPr/>
        </p:nvPicPr>
        <p:blipFill>
          <a:blip r:embed="rId3"/>
          <a:stretch>
            <a:fillRect/>
          </a:stretch>
        </p:blipFill>
        <p:spPr>
          <a:xfrm>
            <a:off x="10298039" y="0"/>
            <a:ext cx="1893961" cy="2186152"/>
          </a:xfrm>
          <a:prstGeom prst="rect">
            <a:avLst/>
          </a:prstGeom>
        </p:spPr>
      </p:pic>
    </p:spTree>
    <p:extLst>
      <p:ext uri="{BB962C8B-B14F-4D97-AF65-F5344CB8AC3E}">
        <p14:creationId xmlns:p14="http://schemas.microsoft.com/office/powerpoint/2010/main" val="3575371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F41B-3C74-43D4-BCE0-057C7021FC28}"/>
              </a:ext>
            </a:extLst>
          </p:cNvPr>
          <p:cNvSpPr>
            <a:spLocks noGrp="1"/>
          </p:cNvSpPr>
          <p:nvPr>
            <p:ph type="title"/>
          </p:nvPr>
        </p:nvSpPr>
        <p:spPr>
          <a:xfrm>
            <a:off x="274421" y="381730"/>
            <a:ext cx="10200166" cy="910646"/>
          </a:xfrm>
        </p:spPr>
        <p:txBody>
          <a:bodyPr/>
          <a:lstStyle/>
          <a:p>
            <a:r>
              <a:rPr lang="en-US" sz="3600" dirty="0">
                <a:solidFill>
                  <a:schemeClr val="accent1">
                    <a:lumMod val="50000"/>
                  </a:schemeClr>
                </a:solidFill>
                <a:latin typeface="Arial" panose="020B0604020202020204" pitchFamily="34" charset="0"/>
                <a:cs typeface="Arial" panose="020B0604020202020204" pitchFamily="34" charset="0"/>
              </a:rPr>
              <a:t>Statement of Financial Performance</a:t>
            </a:r>
            <a:br>
              <a:rPr lang="en-US" sz="3600" dirty="0">
                <a:solidFill>
                  <a:schemeClr val="accent1">
                    <a:lumMod val="50000"/>
                  </a:schemeClr>
                </a:solidFill>
                <a:latin typeface="Arial" panose="020B0604020202020204" pitchFamily="34" charset="0"/>
                <a:cs typeface="Arial" panose="020B0604020202020204" pitchFamily="34" charset="0"/>
              </a:rPr>
            </a:br>
            <a:r>
              <a:rPr lang="en-US" sz="3600" dirty="0" smtClean="0">
                <a:solidFill>
                  <a:schemeClr val="accent1">
                    <a:lumMod val="50000"/>
                  </a:schemeClr>
                </a:solidFill>
                <a:latin typeface="Arial" panose="020B0604020202020204" pitchFamily="34" charset="0"/>
                <a:cs typeface="Arial" panose="020B0604020202020204" pitchFamily="34" charset="0"/>
              </a:rPr>
              <a:t>Highlights</a:t>
            </a:r>
            <a:endParaRPr lang="en-US" sz="4800" dirty="0">
              <a:solidFill>
                <a:schemeClr val="accent1">
                  <a:lumMod val="50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6F34D65-6AE2-4649-BDF1-FC45B25FD764}"/>
              </a:ext>
            </a:extLst>
          </p:cNvPr>
          <p:cNvSpPr/>
          <p:nvPr/>
        </p:nvSpPr>
        <p:spPr>
          <a:xfrm>
            <a:off x="1711489" y="3978885"/>
            <a:ext cx="1980553" cy="369332"/>
          </a:xfrm>
          <a:prstGeom prst="rect">
            <a:avLst/>
          </a:prstGeom>
        </p:spPr>
        <p:txBody>
          <a:bodyPr wrap="square" anchor="b">
            <a:spAutoFit/>
          </a:bodyPr>
          <a:lstStyle/>
          <a:p>
            <a:pPr algn="r"/>
            <a:r>
              <a:rPr lang="da-DK" b="1" cap="all" dirty="0" smtClean="0">
                <a:solidFill>
                  <a:srgbClr val="2C3E50"/>
                </a:solidFill>
                <a:latin typeface="Arial" panose="020B0604020202020204" pitchFamily="34" charset="0"/>
                <a:cs typeface="Arial" panose="020B0604020202020204" pitchFamily="34" charset="0"/>
              </a:rPr>
              <a:t>5.Audit</a:t>
            </a:r>
            <a:r>
              <a:rPr lang="da-DK" b="1" cap="all" dirty="0" smtClean="0">
                <a:solidFill>
                  <a:srgbClr val="2C3E50"/>
                </a:solidFill>
                <a:latin typeface="Calibri"/>
              </a:rPr>
              <a:t> fee </a:t>
            </a:r>
            <a:endParaRPr lang="en-US" b="1" cap="all" dirty="0">
              <a:solidFill>
                <a:srgbClr val="2C3E50"/>
              </a:solidFill>
              <a:latin typeface="Calibri"/>
            </a:endParaRPr>
          </a:p>
        </p:txBody>
      </p:sp>
      <p:sp>
        <p:nvSpPr>
          <p:cNvPr id="40" name="Rectangle 39">
            <a:extLst>
              <a:ext uri="{FF2B5EF4-FFF2-40B4-BE49-F238E27FC236}">
                <a16:creationId xmlns:a16="http://schemas.microsoft.com/office/drawing/2014/main" id="{A9AB4FEC-4DD0-4D2A-93A3-C1C16205D1BC}"/>
              </a:ext>
            </a:extLst>
          </p:cNvPr>
          <p:cNvSpPr/>
          <p:nvPr/>
        </p:nvSpPr>
        <p:spPr>
          <a:xfrm>
            <a:off x="1736158" y="4496779"/>
            <a:ext cx="2149069" cy="460639"/>
          </a:xfrm>
          <a:prstGeom prst="rect">
            <a:avLst/>
          </a:prstGeom>
        </p:spPr>
        <p:txBody>
          <a:bodyPr wrap="square">
            <a:spAutoFit/>
          </a:bodyPr>
          <a:lstStyle/>
          <a:p>
            <a:pPr>
              <a:lnSpc>
                <a:spcPts val="1350"/>
              </a:lnSpc>
            </a:pPr>
            <a:r>
              <a:rPr lang="da-DK" sz="1600" dirty="0" smtClean="0">
                <a:solidFill>
                  <a:schemeClr val="tx2"/>
                </a:solidFill>
                <a:latin typeface="Calibri"/>
              </a:rPr>
              <a:t>Audit fees totalled R10,1 million</a:t>
            </a:r>
            <a:endParaRPr lang="en-US" sz="1600" dirty="0">
              <a:solidFill>
                <a:schemeClr val="tx2"/>
              </a:solidFill>
              <a:latin typeface="Calibri"/>
            </a:endParaRPr>
          </a:p>
        </p:txBody>
      </p:sp>
      <p:sp>
        <p:nvSpPr>
          <p:cNvPr id="41" name="Rectangle 40">
            <a:extLst>
              <a:ext uri="{FF2B5EF4-FFF2-40B4-BE49-F238E27FC236}">
                <a16:creationId xmlns:a16="http://schemas.microsoft.com/office/drawing/2014/main" id="{2205624F-96B0-4081-B4BD-9FFB485D6048}"/>
              </a:ext>
            </a:extLst>
          </p:cNvPr>
          <p:cNvSpPr/>
          <p:nvPr/>
        </p:nvSpPr>
        <p:spPr>
          <a:xfrm>
            <a:off x="819807" y="2788258"/>
            <a:ext cx="2872235" cy="369332"/>
          </a:xfrm>
          <a:prstGeom prst="rect">
            <a:avLst/>
          </a:prstGeom>
        </p:spPr>
        <p:txBody>
          <a:bodyPr wrap="square" anchor="b">
            <a:spAutoFit/>
          </a:bodyPr>
          <a:lstStyle/>
          <a:p>
            <a:pPr algn="r"/>
            <a:r>
              <a:rPr lang="da-DK" b="1" cap="all" dirty="0" smtClean="0">
                <a:solidFill>
                  <a:srgbClr val="2980B9"/>
                </a:solidFill>
                <a:latin typeface="Arial" panose="020B0604020202020204" pitchFamily="34" charset="0"/>
                <a:cs typeface="Arial" panose="020B0604020202020204" pitchFamily="34" charset="0"/>
              </a:rPr>
              <a:t>4.Goods</a:t>
            </a:r>
            <a:r>
              <a:rPr lang="da-DK" b="1" cap="all" dirty="0" smtClean="0">
                <a:solidFill>
                  <a:srgbClr val="2980B9"/>
                </a:solidFill>
                <a:latin typeface="Calibri"/>
              </a:rPr>
              <a:t> &amp; SERVICES </a:t>
            </a:r>
            <a:endParaRPr lang="en-US" b="1" cap="all" dirty="0">
              <a:solidFill>
                <a:srgbClr val="2980B9"/>
              </a:solidFill>
              <a:latin typeface="Calibri"/>
            </a:endParaRPr>
          </a:p>
        </p:txBody>
      </p:sp>
      <p:sp>
        <p:nvSpPr>
          <p:cNvPr id="42" name="Rectangle 41">
            <a:extLst>
              <a:ext uri="{FF2B5EF4-FFF2-40B4-BE49-F238E27FC236}">
                <a16:creationId xmlns:a16="http://schemas.microsoft.com/office/drawing/2014/main" id="{F494E180-C701-46CA-B31D-D4C5EDC03D72}"/>
              </a:ext>
            </a:extLst>
          </p:cNvPr>
          <p:cNvSpPr/>
          <p:nvPr/>
        </p:nvSpPr>
        <p:spPr>
          <a:xfrm>
            <a:off x="1553610" y="3217015"/>
            <a:ext cx="2514163" cy="640175"/>
          </a:xfrm>
          <a:prstGeom prst="rect">
            <a:avLst/>
          </a:prstGeom>
        </p:spPr>
        <p:txBody>
          <a:bodyPr wrap="square">
            <a:spAutoFit/>
          </a:bodyPr>
          <a:lstStyle/>
          <a:p>
            <a:pPr>
              <a:lnSpc>
                <a:spcPts val="1350"/>
              </a:lnSpc>
            </a:pPr>
            <a:r>
              <a:rPr lang="da-DK" sz="1600" dirty="0" smtClean="0">
                <a:solidFill>
                  <a:schemeClr val="tx2"/>
                </a:solidFill>
                <a:latin typeface="Calibri"/>
              </a:rPr>
              <a:t>As result of election activies </a:t>
            </a:r>
            <a:r>
              <a:rPr lang="da-DK" sz="1600" dirty="0" smtClean="0">
                <a:solidFill>
                  <a:schemeClr val="tx2"/>
                </a:solidFill>
                <a:latin typeface="Arial" panose="020B0604020202020204" pitchFamily="34" charset="0"/>
                <a:cs typeface="Arial" panose="020B0604020202020204" pitchFamily="34" charset="0"/>
              </a:rPr>
              <a:t>expenditure</a:t>
            </a:r>
            <a:r>
              <a:rPr lang="da-DK" sz="1600" dirty="0" smtClean="0">
                <a:solidFill>
                  <a:schemeClr val="tx2"/>
                </a:solidFill>
                <a:latin typeface="Calibri"/>
              </a:rPr>
              <a:t> increased by 374% to R1,463 billion</a:t>
            </a:r>
            <a:endParaRPr lang="en-US" sz="1600" dirty="0">
              <a:solidFill>
                <a:schemeClr val="tx2"/>
              </a:solidFill>
              <a:latin typeface="Calibri"/>
            </a:endParaRPr>
          </a:p>
        </p:txBody>
      </p:sp>
      <p:sp>
        <p:nvSpPr>
          <p:cNvPr id="43" name="Rectangle 42">
            <a:extLst>
              <a:ext uri="{FF2B5EF4-FFF2-40B4-BE49-F238E27FC236}">
                <a16:creationId xmlns:a16="http://schemas.microsoft.com/office/drawing/2014/main" id="{1C71BA2F-BE1C-48CC-9488-1310EE25E294}"/>
              </a:ext>
            </a:extLst>
          </p:cNvPr>
          <p:cNvSpPr/>
          <p:nvPr/>
        </p:nvSpPr>
        <p:spPr>
          <a:xfrm>
            <a:off x="521095" y="1351801"/>
            <a:ext cx="3170948" cy="646331"/>
          </a:xfrm>
          <a:prstGeom prst="rect">
            <a:avLst/>
          </a:prstGeom>
        </p:spPr>
        <p:txBody>
          <a:bodyPr wrap="square" anchor="b">
            <a:spAutoFit/>
          </a:bodyPr>
          <a:lstStyle/>
          <a:p>
            <a:pPr algn="r"/>
            <a:r>
              <a:rPr lang="da-DK" b="1" cap="all" dirty="0" smtClean="0">
                <a:solidFill>
                  <a:srgbClr val="16A085"/>
                </a:solidFill>
                <a:latin typeface="Calibri"/>
              </a:rPr>
              <a:t>3.Revenue from </a:t>
            </a:r>
            <a:r>
              <a:rPr lang="da-DK" b="1" cap="all" dirty="0" smtClean="0">
                <a:solidFill>
                  <a:srgbClr val="16A085"/>
                </a:solidFill>
                <a:latin typeface="Arial" panose="020B0604020202020204" pitchFamily="34" charset="0"/>
                <a:cs typeface="Arial" panose="020B0604020202020204" pitchFamily="34" charset="0"/>
              </a:rPr>
              <a:t>exchange</a:t>
            </a:r>
            <a:r>
              <a:rPr lang="da-DK" b="1" cap="all" dirty="0" smtClean="0">
                <a:solidFill>
                  <a:srgbClr val="16A085"/>
                </a:solidFill>
                <a:latin typeface="Calibri"/>
              </a:rPr>
              <a:t> transctions </a:t>
            </a:r>
            <a:endParaRPr lang="en-US" b="1" cap="all" dirty="0">
              <a:solidFill>
                <a:srgbClr val="16A085"/>
              </a:solidFill>
              <a:latin typeface="Calibri"/>
            </a:endParaRPr>
          </a:p>
        </p:txBody>
      </p:sp>
      <p:sp>
        <p:nvSpPr>
          <p:cNvPr id="47" name="Rectangle 46">
            <a:extLst>
              <a:ext uri="{FF2B5EF4-FFF2-40B4-BE49-F238E27FC236}">
                <a16:creationId xmlns:a16="http://schemas.microsoft.com/office/drawing/2014/main" id="{324502B8-7587-4C2D-B719-7EF47B348963}"/>
              </a:ext>
            </a:extLst>
          </p:cNvPr>
          <p:cNvSpPr/>
          <p:nvPr/>
        </p:nvSpPr>
        <p:spPr>
          <a:xfrm>
            <a:off x="8494034" y="1815505"/>
            <a:ext cx="2962242" cy="646331"/>
          </a:xfrm>
          <a:prstGeom prst="rect">
            <a:avLst/>
          </a:prstGeom>
        </p:spPr>
        <p:txBody>
          <a:bodyPr wrap="square" anchor="b">
            <a:spAutoFit/>
          </a:bodyPr>
          <a:lstStyle/>
          <a:p>
            <a:r>
              <a:rPr lang="da-DK" b="1" cap="all" dirty="0" smtClean="0">
                <a:solidFill>
                  <a:srgbClr val="F39C12"/>
                </a:solidFill>
                <a:latin typeface="Calibri"/>
              </a:rPr>
              <a:t>1.Revenue </a:t>
            </a:r>
            <a:r>
              <a:rPr lang="da-DK" b="1" cap="all" dirty="0" smtClean="0">
                <a:solidFill>
                  <a:srgbClr val="F39C12"/>
                </a:solidFill>
                <a:latin typeface="Arial" panose="020B0604020202020204" pitchFamily="34" charset="0"/>
                <a:cs typeface="Arial" panose="020B0604020202020204" pitchFamily="34" charset="0"/>
              </a:rPr>
              <a:t>from</a:t>
            </a:r>
            <a:r>
              <a:rPr lang="da-DK" b="1" cap="all" dirty="0" smtClean="0">
                <a:solidFill>
                  <a:srgbClr val="F39C12"/>
                </a:solidFill>
                <a:latin typeface="Calibri"/>
              </a:rPr>
              <a:t> NON-Exchange transactions </a:t>
            </a:r>
            <a:endParaRPr lang="en-US" b="1" cap="all" dirty="0">
              <a:solidFill>
                <a:srgbClr val="F39C12"/>
              </a:solidFill>
              <a:latin typeface="Calibri"/>
            </a:endParaRPr>
          </a:p>
        </p:txBody>
      </p:sp>
      <p:sp>
        <p:nvSpPr>
          <p:cNvPr id="48" name="Rectangle 47">
            <a:extLst>
              <a:ext uri="{FF2B5EF4-FFF2-40B4-BE49-F238E27FC236}">
                <a16:creationId xmlns:a16="http://schemas.microsoft.com/office/drawing/2014/main" id="{8716CBD2-3156-43DD-8CD7-A7F604212F70}"/>
              </a:ext>
            </a:extLst>
          </p:cNvPr>
          <p:cNvSpPr/>
          <p:nvPr/>
        </p:nvSpPr>
        <p:spPr>
          <a:xfrm>
            <a:off x="8622009" y="2507850"/>
            <a:ext cx="2834267" cy="990015"/>
          </a:xfrm>
          <a:prstGeom prst="rect">
            <a:avLst/>
          </a:prstGeom>
        </p:spPr>
        <p:txBody>
          <a:bodyPr wrap="square">
            <a:spAutoFit/>
          </a:bodyPr>
          <a:lstStyle/>
          <a:p>
            <a:pPr>
              <a:lnSpc>
                <a:spcPts val="1350"/>
              </a:lnSpc>
            </a:pPr>
            <a:r>
              <a:rPr lang="da-DK" sz="1600" dirty="0" smtClean="0">
                <a:solidFill>
                  <a:schemeClr val="tx2"/>
                </a:solidFill>
                <a:latin typeface="Calibri"/>
              </a:rPr>
              <a:t>Government allocation increased by 7% to            R2,250 billion. Lease revenue (</a:t>
            </a:r>
            <a:r>
              <a:rPr lang="da-DK" sz="1600" dirty="0" smtClean="0">
                <a:solidFill>
                  <a:schemeClr val="tx2"/>
                </a:solidFill>
                <a:latin typeface="Arial" panose="020B0604020202020204" pitchFamily="34" charset="0"/>
                <a:cs typeface="Arial" panose="020B0604020202020204" pitchFamily="34" charset="0"/>
              </a:rPr>
              <a:t>free</a:t>
            </a:r>
            <a:r>
              <a:rPr lang="da-DK" sz="1600" dirty="0" smtClean="0">
                <a:solidFill>
                  <a:schemeClr val="tx2"/>
                </a:solidFill>
                <a:latin typeface="Calibri"/>
              </a:rPr>
              <a:t> voting station) increased by 2 840% to R6,2 million</a:t>
            </a:r>
            <a:endParaRPr lang="en-US" sz="1600" dirty="0">
              <a:solidFill>
                <a:schemeClr val="tx2"/>
              </a:solidFill>
              <a:latin typeface="Calibri"/>
            </a:endParaRPr>
          </a:p>
        </p:txBody>
      </p:sp>
      <p:cxnSp>
        <p:nvCxnSpPr>
          <p:cNvPr id="49" name="Connector: Elbow 48">
            <a:extLst>
              <a:ext uri="{FF2B5EF4-FFF2-40B4-BE49-F238E27FC236}">
                <a16:creationId xmlns:a16="http://schemas.microsoft.com/office/drawing/2014/main" id="{31F0FA73-3DDC-453E-BCE2-021C733BE834}"/>
              </a:ext>
            </a:extLst>
          </p:cNvPr>
          <p:cNvCxnSpPr>
            <a:cxnSpLocks/>
            <a:stCxn id="39" idx="3"/>
          </p:cNvCxnSpPr>
          <p:nvPr/>
        </p:nvCxnSpPr>
        <p:spPr>
          <a:xfrm>
            <a:off x="3692041" y="4163552"/>
            <a:ext cx="269414" cy="813851"/>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0" name="Connector: Elbow 49">
            <a:extLst>
              <a:ext uri="{FF2B5EF4-FFF2-40B4-BE49-F238E27FC236}">
                <a16:creationId xmlns:a16="http://schemas.microsoft.com/office/drawing/2014/main" id="{CB4FE04C-FD75-49C2-934E-40767D7F5972}"/>
              </a:ext>
            </a:extLst>
          </p:cNvPr>
          <p:cNvCxnSpPr>
            <a:cxnSpLocks/>
            <a:stCxn id="41" idx="3"/>
          </p:cNvCxnSpPr>
          <p:nvPr/>
        </p:nvCxnSpPr>
        <p:spPr>
          <a:xfrm>
            <a:off x="3692041" y="2972924"/>
            <a:ext cx="983280" cy="124521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Connector: Elbow 50">
            <a:extLst>
              <a:ext uri="{FF2B5EF4-FFF2-40B4-BE49-F238E27FC236}">
                <a16:creationId xmlns:a16="http://schemas.microsoft.com/office/drawing/2014/main" id="{80DC4D3A-94B4-42E2-AC51-90010D7A5EE6}"/>
              </a:ext>
            </a:extLst>
          </p:cNvPr>
          <p:cNvCxnSpPr>
            <a:cxnSpLocks/>
            <a:stCxn id="43" idx="3"/>
          </p:cNvCxnSpPr>
          <p:nvPr/>
        </p:nvCxnSpPr>
        <p:spPr>
          <a:xfrm>
            <a:off x="3692041" y="1813467"/>
            <a:ext cx="1631046" cy="1722941"/>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Straight Arrow Connector 51">
            <a:extLst>
              <a:ext uri="{FF2B5EF4-FFF2-40B4-BE49-F238E27FC236}">
                <a16:creationId xmlns:a16="http://schemas.microsoft.com/office/drawing/2014/main" id="{1B0E64FF-83B3-47F3-BBA5-0AE98C3A11B5}"/>
              </a:ext>
            </a:extLst>
          </p:cNvPr>
          <p:cNvCxnSpPr>
            <a:cxnSpLocks/>
            <a:stCxn id="47" idx="1"/>
          </p:cNvCxnSpPr>
          <p:nvPr/>
        </p:nvCxnSpPr>
        <p:spPr>
          <a:xfrm flipH="1">
            <a:off x="7896201" y="2277170"/>
            <a:ext cx="59783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nvGrpSpPr>
          <p:cNvPr id="37" name="Group 36">
            <a:extLst>
              <a:ext uri="{FF2B5EF4-FFF2-40B4-BE49-F238E27FC236}">
                <a16:creationId xmlns:a16="http://schemas.microsoft.com/office/drawing/2014/main" id="{E0A94885-54D8-4CC3-B108-1A073498E7C4}"/>
              </a:ext>
            </a:extLst>
          </p:cNvPr>
          <p:cNvGrpSpPr/>
          <p:nvPr/>
        </p:nvGrpSpPr>
        <p:grpSpPr>
          <a:xfrm>
            <a:off x="3453299" y="3468219"/>
            <a:ext cx="4598125" cy="2591097"/>
            <a:chOff x="4457922" y="3605645"/>
            <a:chExt cx="4598125" cy="2591097"/>
          </a:xfrm>
        </p:grpSpPr>
        <p:sp>
          <p:nvSpPr>
            <p:cNvPr id="38" name="Freeform: Shape 37">
              <a:extLst>
                <a:ext uri="{FF2B5EF4-FFF2-40B4-BE49-F238E27FC236}">
                  <a16:creationId xmlns:a16="http://schemas.microsoft.com/office/drawing/2014/main" id="{14F8A163-4AEF-454B-9918-B9C044A1D477}"/>
                </a:ext>
              </a:extLst>
            </p:cNvPr>
            <p:cNvSpPr/>
            <p:nvPr/>
          </p:nvSpPr>
          <p:spPr>
            <a:xfrm>
              <a:off x="6510937" y="4292263"/>
              <a:ext cx="889735" cy="1571132"/>
            </a:xfrm>
            <a:custGeom>
              <a:avLst/>
              <a:gdLst>
                <a:gd name="connsiteX0" fmla="*/ 1140384 w 1140384"/>
                <a:gd name="connsiteY0" fmla="*/ 0 h 2013739"/>
                <a:gd name="connsiteX1" fmla="*/ 1140384 w 1140384"/>
                <a:gd name="connsiteY1" fmla="*/ 1719088 h 2013739"/>
                <a:gd name="connsiteX2" fmla="*/ 1122502 w 1140384"/>
                <a:gd name="connsiteY2" fmla="*/ 1713702 h 2013739"/>
                <a:gd name="connsiteX3" fmla="*/ 1120121 w 1140384"/>
                <a:gd name="connsiteY3" fmla="*/ 1825620 h 2013739"/>
                <a:gd name="connsiteX4" fmla="*/ 281920 w 1140384"/>
                <a:gd name="connsiteY4" fmla="*/ 2013739 h 2013739"/>
                <a:gd name="connsiteX5" fmla="*/ 0 w 1140384"/>
                <a:gd name="connsiteY5" fmla="*/ 1931689 h 2013739"/>
                <a:gd name="connsiteX6" fmla="*/ 0 w 1140384"/>
                <a:gd name="connsiteY6" fmla="*/ 502017 h 20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384" h="2013739">
                  <a:moveTo>
                    <a:pt x="1140384" y="0"/>
                  </a:moveTo>
                  <a:lnTo>
                    <a:pt x="1140384" y="1719088"/>
                  </a:lnTo>
                  <a:lnTo>
                    <a:pt x="1122502" y="1713702"/>
                  </a:lnTo>
                  <a:cubicBezTo>
                    <a:pt x="1121708" y="1751008"/>
                    <a:pt x="1120915" y="1788314"/>
                    <a:pt x="1120121" y="1825620"/>
                  </a:cubicBezTo>
                  <a:lnTo>
                    <a:pt x="281920" y="2013739"/>
                  </a:lnTo>
                  <a:lnTo>
                    <a:pt x="0" y="1931689"/>
                  </a:lnTo>
                  <a:lnTo>
                    <a:pt x="0" y="502017"/>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baseline="-25000">
                <a:solidFill>
                  <a:srgbClr val="95A5A6"/>
                </a:solidFill>
                <a:latin typeface="Calibri"/>
              </a:endParaRPr>
            </a:p>
          </p:txBody>
        </p:sp>
        <p:sp>
          <p:nvSpPr>
            <p:cNvPr id="54" name="Freeform: Shape 53">
              <a:extLst>
                <a:ext uri="{FF2B5EF4-FFF2-40B4-BE49-F238E27FC236}">
                  <a16:creationId xmlns:a16="http://schemas.microsoft.com/office/drawing/2014/main" id="{65A814F2-C17E-412A-B0E7-A0A8E7CC3413}"/>
                </a:ext>
              </a:extLst>
            </p:cNvPr>
            <p:cNvSpPr/>
            <p:nvPr/>
          </p:nvSpPr>
          <p:spPr>
            <a:xfrm>
              <a:off x="7438654" y="3932700"/>
              <a:ext cx="813058" cy="1740351"/>
            </a:xfrm>
            <a:custGeom>
              <a:avLst/>
              <a:gdLst>
                <a:gd name="connsiteX0" fmla="*/ 1042107 w 1042107"/>
                <a:gd name="connsiteY0" fmla="*/ 0 h 2230629"/>
                <a:gd name="connsiteX1" fmla="*/ 1042107 w 1042107"/>
                <a:gd name="connsiteY1" fmla="*/ 1902164 h 2230629"/>
                <a:gd name="connsiteX2" fmla="*/ 1025808 w 1042107"/>
                <a:gd name="connsiteY2" fmla="*/ 1897254 h 2230629"/>
                <a:gd name="connsiteX3" fmla="*/ 1018665 w 1042107"/>
                <a:gd name="connsiteY3" fmla="*/ 2037747 h 2230629"/>
                <a:gd name="connsiteX4" fmla="*/ 182845 w 1042107"/>
                <a:gd name="connsiteY4" fmla="*/ 2230629 h 2230629"/>
                <a:gd name="connsiteX5" fmla="*/ 0 w 1042107"/>
                <a:gd name="connsiteY5" fmla="*/ 2175555 h 2230629"/>
                <a:gd name="connsiteX6" fmla="*/ 0 w 1042107"/>
                <a:gd name="connsiteY6" fmla="*/ 458754 h 22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107" h="2230629">
                  <a:moveTo>
                    <a:pt x="1042107" y="0"/>
                  </a:moveTo>
                  <a:lnTo>
                    <a:pt x="1042107" y="1902164"/>
                  </a:lnTo>
                  <a:lnTo>
                    <a:pt x="1025808" y="1897254"/>
                  </a:lnTo>
                  <a:lnTo>
                    <a:pt x="1018665" y="2037747"/>
                  </a:lnTo>
                  <a:lnTo>
                    <a:pt x="182845" y="2230629"/>
                  </a:lnTo>
                  <a:lnTo>
                    <a:pt x="0" y="2175555"/>
                  </a:lnTo>
                  <a:lnTo>
                    <a:pt x="0" y="458754"/>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baseline="-25000">
                <a:solidFill>
                  <a:srgbClr val="95A5A6"/>
                </a:solidFill>
                <a:latin typeface="Calibri"/>
              </a:endParaRPr>
            </a:p>
          </p:txBody>
        </p:sp>
        <p:sp>
          <p:nvSpPr>
            <p:cNvPr id="55" name="Freeform: Shape 54">
              <a:extLst>
                <a:ext uri="{FF2B5EF4-FFF2-40B4-BE49-F238E27FC236}">
                  <a16:creationId xmlns:a16="http://schemas.microsoft.com/office/drawing/2014/main" id="{2ABC04D0-2D34-49DD-8275-CF7A81CFCF30}"/>
                </a:ext>
              </a:extLst>
            </p:cNvPr>
            <p:cNvSpPr/>
            <p:nvPr/>
          </p:nvSpPr>
          <p:spPr>
            <a:xfrm>
              <a:off x="8266995" y="3605645"/>
              <a:ext cx="789052" cy="1870871"/>
            </a:xfrm>
            <a:custGeom>
              <a:avLst/>
              <a:gdLst>
                <a:gd name="connsiteX0" fmla="*/ 995462 w 1011337"/>
                <a:gd name="connsiteY0" fmla="*/ 0 h 2397918"/>
                <a:gd name="connsiteX1" fmla="*/ 1011337 w 1011337"/>
                <a:gd name="connsiteY1" fmla="*/ 2193925 h 2397918"/>
                <a:gd name="connsiteX2" fmla="*/ 174724 w 1011337"/>
                <a:gd name="connsiteY2" fmla="*/ 2397918 h 2397918"/>
                <a:gd name="connsiteX3" fmla="*/ 0 w 1011337"/>
                <a:gd name="connsiteY3" fmla="*/ 2345291 h 2397918"/>
                <a:gd name="connsiteX4" fmla="*/ 0 w 1011337"/>
                <a:gd name="connsiteY4" fmla="*/ 438220 h 239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37" h="2397918">
                  <a:moveTo>
                    <a:pt x="995462" y="0"/>
                  </a:moveTo>
                  <a:cubicBezTo>
                    <a:pt x="997579" y="728133"/>
                    <a:pt x="1009220" y="1465792"/>
                    <a:pt x="1011337" y="2193925"/>
                  </a:cubicBezTo>
                  <a:lnTo>
                    <a:pt x="174724" y="2397918"/>
                  </a:lnTo>
                  <a:lnTo>
                    <a:pt x="0" y="2345291"/>
                  </a:lnTo>
                  <a:lnTo>
                    <a:pt x="0" y="438220"/>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baseline="-25000">
                <a:solidFill>
                  <a:srgbClr val="95A5A6"/>
                </a:solidFill>
                <a:latin typeface="Calibri"/>
              </a:endParaRPr>
            </a:p>
          </p:txBody>
        </p:sp>
        <p:sp>
          <p:nvSpPr>
            <p:cNvPr id="56" name="Freeform: Shape 55">
              <a:extLst>
                <a:ext uri="{FF2B5EF4-FFF2-40B4-BE49-F238E27FC236}">
                  <a16:creationId xmlns:a16="http://schemas.microsoft.com/office/drawing/2014/main" id="{8A4832D9-0C66-45C0-BC42-7E2CA64D987C}"/>
                </a:ext>
              </a:extLst>
            </p:cNvPr>
            <p:cNvSpPr/>
            <p:nvPr/>
          </p:nvSpPr>
          <p:spPr>
            <a:xfrm>
              <a:off x="5759278" y="4681474"/>
              <a:ext cx="759683" cy="1354883"/>
            </a:xfrm>
            <a:custGeom>
              <a:avLst/>
              <a:gdLst>
                <a:gd name="connsiteX0" fmla="*/ 973695 w 973695"/>
                <a:gd name="connsiteY0" fmla="*/ 0 h 1736570"/>
                <a:gd name="connsiteX1" fmla="*/ 973695 w 973695"/>
                <a:gd name="connsiteY1" fmla="*/ 1411574 h 1736570"/>
                <a:gd name="connsiteX2" fmla="*/ 961275 w 973695"/>
                <a:gd name="connsiteY2" fmla="*/ 1407959 h 1736570"/>
                <a:gd name="connsiteX3" fmla="*/ 961276 w 973695"/>
                <a:gd name="connsiteY3" fmla="*/ 1603221 h 1736570"/>
                <a:gd name="connsiteX4" fmla="*/ 296907 w 973695"/>
                <a:gd name="connsiteY4" fmla="*/ 1736570 h 1736570"/>
                <a:gd name="connsiteX5" fmla="*/ 0 w 973695"/>
                <a:gd name="connsiteY5" fmla="*/ 1649973 h 1736570"/>
                <a:gd name="connsiteX6" fmla="*/ 0 w 973695"/>
                <a:gd name="connsiteY6" fmla="*/ 428637 h 173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695" h="1736570">
                  <a:moveTo>
                    <a:pt x="973695" y="0"/>
                  </a:moveTo>
                  <a:lnTo>
                    <a:pt x="973695" y="1411574"/>
                  </a:lnTo>
                  <a:lnTo>
                    <a:pt x="961275" y="1407959"/>
                  </a:lnTo>
                  <a:cubicBezTo>
                    <a:pt x="962069" y="1477809"/>
                    <a:pt x="960482" y="1533371"/>
                    <a:pt x="961276" y="1603221"/>
                  </a:cubicBezTo>
                  <a:lnTo>
                    <a:pt x="296907" y="1736570"/>
                  </a:lnTo>
                  <a:lnTo>
                    <a:pt x="0" y="1649973"/>
                  </a:lnTo>
                  <a:lnTo>
                    <a:pt x="0" y="428637"/>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baseline="-25000">
                <a:solidFill>
                  <a:srgbClr val="95A5A6"/>
                </a:solidFill>
                <a:latin typeface="Calibri"/>
              </a:endParaRPr>
            </a:p>
          </p:txBody>
        </p:sp>
        <p:sp>
          <p:nvSpPr>
            <p:cNvPr id="57" name="Freeform: Shape 56">
              <a:extLst>
                <a:ext uri="{FF2B5EF4-FFF2-40B4-BE49-F238E27FC236}">
                  <a16:creationId xmlns:a16="http://schemas.microsoft.com/office/drawing/2014/main" id="{D69CC057-0B0F-4398-9535-6EB32AEAE5E3}"/>
                </a:ext>
              </a:extLst>
            </p:cNvPr>
            <p:cNvSpPr/>
            <p:nvPr/>
          </p:nvSpPr>
          <p:spPr>
            <a:xfrm>
              <a:off x="4457922" y="5038134"/>
              <a:ext cx="1292165" cy="1158608"/>
            </a:xfrm>
            <a:custGeom>
              <a:avLst/>
              <a:gdLst>
                <a:gd name="connsiteX0" fmla="*/ 1600904 w 1600904"/>
                <a:gd name="connsiteY0" fmla="*/ 0 h 1485002"/>
                <a:gd name="connsiteX1" fmla="*/ 1600904 w 1600904"/>
                <a:gd name="connsiteY1" fmla="*/ 1377534 h 1485002"/>
                <a:gd name="connsiteX2" fmla="*/ 1060450 w 1600904"/>
                <a:gd name="connsiteY2" fmla="*/ 1485002 h 1485002"/>
                <a:gd name="connsiteX3" fmla="*/ 0 w 1600904"/>
                <a:gd name="connsiteY3" fmla="*/ 1180995 h 1485002"/>
                <a:gd name="connsiteX4" fmla="*/ 0 w 1600904"/>
                <a:gd name="connsiteY4" fmla="*/ 704745 h 148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904" h="1485002">
                  <a:moveTo>
                    <a:pt x="1600904" y="0"/>
                  </a:moveTo>
                  <a:lnTo>
                    <a:pt x="1600904" y="1377534"/>
                  </a:lnTo>
                  <a:lnTo>
                    <a:pt x="1060450" y="1485002"/>
                  </a:lnTo>
                  <a:lnTo>
                    <a:pt x="0" y="1180995"/>
                  </a:lnTo>
                  <a:lnTo>
                    <a:pt x="0" y="704745"/>
                  </a:lnTo>
                  <a:close/>
                </a:path>
              </a:pathLst>
            </a:custGeom>
            <a:solidFill>
              <a:schemeClr val="accent3"/>
            </a:solidFill>
            <a:ln>
              <a:noFill/>
            </a:ln>
            <a:effectLst>
              <a:outerShdw blurRad="2540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baseline="-25000">
                <a:solidFill>
                  <a:srgbClr val="95A5A6"/>
                </a:solidFill>
                <a:latin typeface="Calibri"/>
              </a:endParaRPr>
            </a:p>
          </p:txBody>
        </p:sp>
      </p:grpSp>
      <p:sp>
        <p:nvSpPr>
          <p:cNvPr id="58" name="Arrow: Up 57">
            <a:extLst>
              <a:ext uri="{FF2B5EF4-FFF2-40B4-BE49-F238E27FC236}">
                <a16:creationId xmlns:a16="http://schemas.microsoft.com/office/drawing/2014/main" id="{5B696034-0839-4C35-BCA6-C430F6472868}"/>
              </a:ext>
            </a:extLst>
          </p:cNvPr>
          <p:cNvSpPr/>
          <p:nvPr/>
        </p:nvSpPr>
        <p:spPr>
          <a:xfrm>
            <a:off x="5679546" y="2181021"/>
            <a:ext cx="2584330" cy="3092972"/>
          </a:xfrm>
          <a:prstGeom prst="upArrow">
            <a:avLst>
              <a:gd name="adj1" fmla="val 50000"/>
              <a:gd name="adj2" fmla="val 41661"/>
            </a:avLst>
          </a:prstGeom>
          <a:solidFill>
            <a:schemeClr val="accent4"/>
          </a:solidFill>
          <a:ln>
            <a:noFill/>
          </a:ln>
          <a:scene3d>
            <a:camera prst="perspectiveHeroicExtremeLeftFacing" fov="1200000">
              <a:rot lat="761422" lon="3001956" rev="0"/>
            </a:camera>
            <a:lightRig rig="balanced" dir="t"/>
          </a:scene3d>
          <a:sp3d extrusionH="9080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4400" b="1" dirty="0" smtClean="0">
                <a:solidFill>
                  <a:prstClr val="white"/>
                </a:solidFill>
                <a:latin typeface="Calibri"/>
              </a:rPr>
              <a:t>01</a:t>
            </a:r>
            <a:endParaRPr lang="en-US" sz="4400" b="1" dirty="0">
              <a:solidFill>
                <a:prstClr val="white"/>
              </a:solidFill>
              <a:latin typeface="Calibri"/>
            </a:endParaRPr>
          </a:p>
        </p:txBody>
      </p:sp>
      <p:sp>
        <p:nvSpPr>
          <p:cNvPr id="59" name="Rectangle 58">
            <a:extLst>
              <a:ext uri="{FF2B5EF4-FFF2-40B4-BE49-F238E27FC236}">
                <a16:creationId xmlns:a16="http://schemas.microsoft.com/office/drawing/2014/main" id="{49155E27-975A-4669-9629-D9E7ED92FD94}"/>
              </a:ext>
            </a:extLst>
          </p:cNvPr>
          <p:cNvSpPr/>
          <p:nvPr/>
        </p:nvSpPr>
        <p:spPr>
          <a:xfrm>
            <a:off x="5500097" y="3576584"/>
            <a:ext cx="1292165" cy="1879062"/>
          </a:xfrm>
          <a:prstGeom prst="rect">
            <a:avLst/>
          </a:prstGeom>
          <a:solidFill>
            <a:schemeClr val="accent3"/>
          </a:solidFill>
          <a:ln>
            <a:noFill/>
          </a:ln>
          <a:scene3d>
            <a:camera prst="perspectiveHeroicExtremeLeftFacing" fov="1200000">
              <a:rot lat="761422" lon="3001956" rev="0"/>
            </a:camera>
            <a:lightRig rig="harsh" dir="t">
              <a:rot lat="0" lon="0" rev="7800000"/>
            </a:lightRig>
          </a:scene3d>
          <a:sp3d extrusionH="927100"/>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r>
              <a:rPr lang="en-US" sz="3200" b="1" dirty="0" smtClean="0">
                <a:solidFill>
                  <a:prstClr val="white"/>
                </a:solidFill>
                <a:latin typeface="Calibri"/>
              </a:rPr>
              <a:t>02</a:t>
            </a:r>
            <a:endParaRPr lang="en-US" sz="3200" b="1" dirty="0">
              <a:solidFill>
                <a:prstClr val="white"/>
              </a:solidFill>
              <a:latin typeface="Calibri"/>
            </a:endParaRPr>
          </a:p>
        </p:txBody>
      </p:sp>
      <p:sp>
        <p:nvSpPr>
          <p:cNvPr id="61" name="Rectangle 60">
            <a:extLst>
              <a:ext uri="{FF2B5EF4-FFF2-40B4-BE49-F238E27FC236}">
                <a16:creationId xmlns:a16="http://schemas.microsoft.com/office/drawing/2014/main" id="{BAAD7394-70EE-40B8-B333-AC150B09A496}"/>
              </a:ext>
            </a:extLst>
          </p:cNvPr>
          <p:cNvSpPr/>
          <p:nvPr/>
        </p:nvSpPr>
        <p:spPr>
          <a:xfrm>
            <a:off x="4705618" y="4092073"/>
            <a:ext cx="1291291" cy="1546247"/>
          </a:xfrm>
          <a:prstGeom prst="rect">
            <a:avLst/>
          </a:prstGeom>
          <a:solidFill>
            <a:schemeClr val="accent2"/>
          </a:solidFill>
          <a:ln>
            <a:noFill/>
          </a:ln>
          <a:scene3d>
            <a:camera prst="perspectiveHeroicExtremeLeftFacing" fov="1200000">
              <a:rot lat="761422" lon="3001956" rev="0"/>
            </a:camera>
            <a:lightRig rig="harsh" dir="t">
              <a:rot lat="0" lon="0" rev="7800000"/>
            </a:lightRig>
          </a:scene3d>
          <a:sp3d extrusionH="857250"/>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r>
              <a:rPr lang="en-US" sz="3200" b="1">
                <a:solidFill>
                  <a:prstClr val="white"/>
                </a:solidFill>
                <a:latin typeface="Calibri"/>
              </a:rPr>
              <a:t>03</a:t>
            </a:r>
          </a:p>
        </p:txBody>
      </p:sp>
      <p:sp>
        <p:nvSpPr>
          <p:cNvPr id="63" name="Rectangle 62">
            <a:extLst>
              <a:ext uri="{FF2B5EF4-FFF2-40B4-BE49-F238E27FC236}">
                <a16:creationId xmlns:a16="http://schemas.microsoft.com/office/drawing/2014/main" id="{C2D0D567-7EC8-4413-BB40-70AFB50BCB7A}"/>
              </a:ext>
            </a:extLst>
          </p:cNvPr>
          <p:cNvSpPr/>
          <p:nvPr/>
        </p:nvSpPr>
        <p:spPr>
          <a:xfrm>
            <a:off x="3923209" y="4649411"/>
            <a:ext cx="1292165" cy="1171583"/>
          </a:xfrm>
          <a:prstGeom prst="rect">
            <a:avLst/>
          </a:prstGeom>
          <a:solidFill>
            <a:schemeClr val="accent1"/>
          </a:solidFill>
          <a:ln>
            <a:noFill/>
          </a:ln>
          <a:effectLst/>
          <a:scene3d>
            <a:camera prst="perspectiveHeroicExtremeLeftFacing" fov="1200000">
              <a:rot lat="761422" lon="3001956" rev="0"/>
            </a:camera>
            <a:lightRig rig="harsh" dir="t">
              <a:rot lat="0" lon="0" rev="7800000"/>
            </a:lightRig>
          </a:scene3d>
          <a:sp3d extrusionH="730250"/>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r>
              <a:rPr lang="en-US" sz="3200" b="1" dirty="0" smtClean="0">
                <a:solidFill>
                  <a:prstClr val="white"/>
                </a:solidFill>
                <a:latin typeface="Calibri"/>
              </a:rPr>
              <a:t>04</a:t>
            </a:r>
            <a:endParaRPr lang="en-US" sz="3200" b="1" dirty="0">
              <a:solidFill>
                <a:prstClr val="white"/>
              </a:solidFill>
              <a:latin typeface="Calibri"/>
            </a:endParaRPr>
          </a:p>
        </p:txBody>
      </p:sp>
      <p:sp>
        <p:nvSpPr>
          <p:cNvPr id="66" name="Rectangle 65">
            <a:extLst>
              <a:ext uri="{FF2B5EF4-FFF2-40B4-BE49-F238E27FC236}">
                <a16:creationId xmlns:a16="http://schemas.microsoft.com/office/drawing/2014/main" id="{F32DD044-1A91-4383-8488-2ED467BE8922}"/>
              </a:ext>
            </a:extLst>
          </p:cNvPr>
          <p:cNvSpPr/>
          <p:nvPr/>
        </p:nvSpPr>
        <p:spPr>
          <a:xfrm>
            <a:off x="3217629" y="5221490"/>
            <a:ext cx="1247212" cy="773957"/>
          </a:xfrm>
          <a:prstGeom prst="rect">
            <a:avLst/>
          </a:prstGeom>
          <a:solidFill>
            <a:schemeClr val="tx2"/>
          </a:solidFill>
          <a:ln>
            <a:noFill/>
          </a:ln>
          <a:scene3d>
            <a:camera prst="perspectiveHeroicExtremeLeftFacing" fov="1200000">
              <a:rot lat="761422" lon="3001956" rev="0"/>
            </a:camera>
            <a:lightRig rig="harsh" dir="t">
              <a:rot lat="0" lon="0" rev="7800000"/>
            </a:lightRig>
          </a:scene3d>
          <a:sp3d extrusionH="660400"/>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3200" b="1" dirty="0" smtClean="0">
                <a:solidFill>
                  <a:prstClr val="white"/>
                </a:solidFill>
                <a:latin typeface="Calibri"/>
              </a:rPr>
              <a:t>05</a:t>
            </a:r>
            <a:endParaRPr lang="en-US" sz="3200" b="1" dirty="0">
              <a:solidFill>
                <a:prstClr val="white"/>
              </a:solidFill>
              <a:latin typeface="Calibri"/>
            </a:endParaRPr>
          </a:p>
        </p:txBody>
      </p:sp>
      <p:sp>
        <p:nvSpPr>
          <p:cNvPr id="45" name="Rectangle 44">
            <a:extLst>
              <a:ext uri="{FF2B5EF4-FFF2-40B4-BE49-F238E27FC236}">
                <a16:creationId xmlns:a16="http://schemas.microsoft.com/office/drawing/2014/main" id="{BD7A479B-A548-4613-9996-85292D7CFF23}"/>
              </a:ext>
            </a:extLst>
          </p:cNvPr>
          <p:cNvSpPr/>
          <p:nvPr/>
        </p:nvSpPr>
        <p:spPr>
          <a:xfrm>
            <a:off x="8494034" y="3788994"/>
            <a:ext cx="1980553" cy="646331"/>
          </a:xfrm>
          <a:prstGeom prst="rect">
            <a:avLst/>
          </a:prstGeom>
        </p:spPr>
        <p:txBody>
          <a:bodyPr wrap="square" anchor="b">
            <a:spAutoFit/>
          </a:bodyPr>
          <a:lstStyle/>
          <a:p>
            <a:r>
              <a:rPr lang="da-DK" b="1" cap="all" dirty="0" smtClean="0">
                <a:solidFill>
                  <a:srgbClr val="9BBB59"/>
                </a:solidFill>
                <a:latin typeface="Arial" panose="020B0604020202020204" pitchFamily="34" charset="0"/>
                <a:cs typeface="Arial" panose="020B0604020202020204" pitchFamily="34" charset="0"/>
              </a:rPr>
              <a:t>2. Employee cost </a:t>
            </a:r>
            <a:endParaRPr lang="en-US" b="1" cap="all" dirty="0">
              <a:solidFill>
                <a:srgbClr val="9BBB59"/>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BD3437C4-B609-4E10-A808-7DF8F896B486}"/>
              </a:ext>
            </a:extLst>
          </p:cNvPr>
          <p:cNvSpPr/>
          <p:nvPr/>
        </p:nvSpPr>
        <p:spPr>
          <a:xfrm>
            <a:off x="8494033" y="4623224"/>
            <a:ext cx="2451266" cy="819712"/>
          </a:xfrm>
          <a:prstGeom prst="rect">
            <a:avLst/>
          </a:prstGeom>
        </p:spPr>
        <p:txBody>
          <a:bodyPr wrap="square">
            <a:spAutoFit/>
          </a:bodyPr>
          <a:lstStyle/>
          <a:p>
            <a:pPr>
              <a:lnSpc>
                <a:spcPts val="1350"/>
              </a:lnSpc>
            </a:pPr>
            <a:r>
              <a:rPr lang="da-DK" sz="1600" dirty="0" smtClean="0">
                <a:solidFill>
                  <a:schemeClr val="tx2"/>
                </a:solidFill>
                <a:latin typeface="Calibri"/>
              </a:rPr>
              <a:t>In relation to the election activities  the expenditure increased by 27% to      R962 million.</a:t>
            </a:r>
            <a:endParaRPr lang="en-US" sz="1600" dirty="0">
              <a:solidFill>
                <a:schemeClr val="tx2"/>
              </a:solidFill>
              <a:latin typeface="Calibri"/>
            </a:endParaRPr>
          </a:p>
        </p:txBody>
      </p:sp>
      <p:cxnSp>
        <p:nvCxnSpPr>
          <p:cNvPr id="53" name="Straight Arrow Connector 52">
            <a:extLst>
              <a:ext uri="{FF2B5EF4-FFF2-40B4-BE49-F238E27FC236}">
                <a16:creationId xmlns:a16="http://schemas.microsoft.com/office/drawing/2014/main" id="{66768E4C-712B-4D75-B3A6-D547531E5764}"/>
              </a:ext>
            </a:extLst>
          </p:cNvPr>
          <p:cNvCxnSpPr>
            <a:cxnSpLocks/>
          </p:cNvCxnSpPr>
          <p:nvPr/>
        </p:nvCxnSpPr>
        <p:spPr>
          <a:xfrm flipH="1">
            <a:off x="7127875" y="4237943"/>
            <a:ext cx="1366158" cy="393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70" name="Picture 69"/>
          <p:cNvPicPr>
            <a:picLocks noChangeAspect="1"/>
          </p:cNvPicPr>
          <p:nvPr/>
        </p:nvPicPr>
        <p:blipFill>
          <a:blip r:embed="rId3"/>
          <a:stretch>
            <a:fillRect/>
          </a:stretch>
        </p:blipFill>
        <p:spPr>
          <a:xfrm>
            <a:off x="10226639" y="0"/>
            <a:ext cx="1965361" cy="1555531"/>
          </a:xfrm>
          <a:prstGeom prst="rect">
            <a:avLst/>
          </a:prstGeom>
        </p:spPr>
      </p:pic>
      <p:sp>
        <p:nvSpPr>
          <p:cNvPr id="72" name="Rectangle 71">
            <a:extLst>
              <a:ext uri="{FF2B5EF4-FFF2-40B4-BE49-F238E27FC236}">
                <a16:creationId xmlns:a16="http://schemas.microsoft.com/office/drawing/2014/main" id="{F494E180-C701-46CA-B31D-D4C5EDC03D72}"/>
              </a:ext>
            </a:extLst>
          </p:cNvPr>
          <p:cNvSpPr/>
          <p:nvPr/>
        </p:nvSpPr>
        <p:spPr>
          <a:xfrm>
            <a:off x="1090405" y="1991463"/>
            <a:ext cx="3178008" cy="640175"/>
          </a:xfrm>
          <a:prstGeom prst="rect">
            <a:avLst/>
          </a:prstGeom>
        </p:spPr>
        <p:txBody>
          <a:bodyPr wrap="square">
            <a:spAutoFit/>
          </a:bodyPr>
          <a:lstStyle/>
          <a:p>
            <a:pPr algn="just">
              <a:lnSpc>
                <a:spcPts val="1350"/>
              </a:lnSpc>
            </a:pPr>
            <a:r>
              <a:rPr lang="da-DK" sz="1600" dirty="0" smtClean="0">
                <a:solidFill>
                  <a:schemeClr val="tx2"/>
                </a:solidFill>
                <a:latin typeface="Calibri"/>
              </a:rPr>
              <a:t>Revenue of R91 million was mainly generated from sponsorship for the ROCs and investment income </a:t>
            </a:r>
            <a:endParaRPr lang="en-US" sz="1600" dirty="0">
              <a:solidFill>
                <a:schemeClr val="tx2"/>
              </a:solidFill>
              <a:latin typeface="Calibri"/>
            </a:endParaRPr>
          </a:p>
        </p:txBody>
      </p:sp>
    </p:spTree>
    <p:extLst>
      <p:ext uri="{BB962C8B-B14F-4D97-AF65-F5344CB8AC3E}">
        <p14:creationId xmlns:p14="http://schemas.microsoft.com/office/powerpoint/2010/main" val="3787876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851C-029A-492F-ADE9-6146751769CD}"/>
              </a:ext>
            </a:extLst>
          </p:cNvPr>
          <p:cNvSpPr>
            <a:spLocks noGrp="1"/>
          </p:cNvSpPr>
          <p:nvPr>
            <p:ph type="title"/>
          </p:nvPr>
        </p:nvSpPr>
        <p:spPr/>
        <p:txBody>
          <a:bodyPr/>
          <a:lstStyle/>
          <a:p>
            <a:r>
              <a:rPr lang="en-US" sz="4000" noProof="1" smtClean="0">
                <a:latin typeface="+mn-lt"/>
              </a:rPr>
              <a:t>Cost DRIVERS FOR LGE2021</a:t>
            </a:r>
            <a:endParaRPr lang="en-US" sz="4000" noProof="1">
              <a:latin typeface="+mn-lt"/>
            </a:endParaRPr>
          </a:p>
        </p:txBody>
      </p:sp>
      <p:sp>
        <p:nvSpPr>
          <p:cNvPr id="9" name="Slide Number Placeholder 8">
            <a:extLst>
              <a:ext uri="{FF2B5EF4-FFF2-40B4-BE49-F238E27FC236}">
                <a16:creationId xmlns:a16="http://schemas.microsoft.com/office/drawing/2014/main" id="{1EAC15B8-E25F-4876-BA8A-2085DFE5FBDF}"/>
              </a:ext>
            </a:extLst>
          </p:cNvPr>
          <p:cNvSpPr>
            <a:spLocks noGrp="1"/>
          </p:cNvSpPr>
          <p:nvPr>
            <p:ph type="sldNum" sz="quarter" idx="12"/>
          </p:nvPr>
        </p:nvSpPr>
        <p:spPr/>
        <p:txBody>
          <a:bodyPr/>
          <a:lstStyle/>
          <a:p>
            <a:fld id="{F68327C5-B821-4FE9-A59A-A60D9EB59A9A}" type="slidenum">
              <a:rPr lang="en-US" noProof="1" smtClean="0"/>
              <a:pPr/>
              <a:t>28</a:t>
            </a:fld>
            <a:endParaRPr lang="en-US" noProof="1"/>
          </a:p>
        </p:txBody>
      </p:sp>
      <p:grpSp>
        <p:nvGrpSpPr>
          <p:cNvPr id="53" name="Group 52">
            <a:extLst>
              <a:ext uri="{FF2B5EF4-FFF2-40B4-BE49-F238E27FC236}">
                <a16:creationId xmlns:a16="http://schemas.microsoft.com/office/drawing/2014/main" id="{44859FE3-F3D1-40F2-9296-2244FD304A25}"/>
              </a:ext>
            </a:extLst>
          </p:cNvPr>
          <p:cNvGrpSpPr>
            <a:grpSpLocks noChangeAspect="1"/>
          </p:cNvGrpSpPr>
          <p:nvPr/>
        </p:nvGrpSpPr>
        <p:grpSpPr>
          <a:xfrm>
            <a:off x="1672203" y="1689481"/>
            <a:ext cx="10052211" cy="5026106"/>
            <a:chOff x="3588152" y="-388652"/>
            <a:chExt cx="8463284" cy="4231642"/>
          </a:xfrm>
        </p:grpSpPr>
        <p:sp>
          <p:nvSpPr>
            <p:cNvPr id="54" name="Freeform: Shape 53">
              <a:extLst>
                <a:ext uri="{FF2B5EF4-FFF2-40B4-BE49-F238E27FC236}">
                  <a16:creationId xmlns:a16="http://schemas.microsoft.com/office/drawing/2014/main" id="{D59020BD-6A7E-4C1F-B80D-CEC21B80506D}"/>
                </a:ext>
              </a:extLst>
            </p:cNvPr>
            <p:cNvSpPr/>
            <p:nvPr/>
          </p:nvSpPr>
          <p:spPr>
            <a:xfrm>
              <a:off x="3588152" y="-388652"/>
              <a:ext cx="8463284" cy="4231642"/>
            </a:xfrm>
            <a:custGeom>
              <a:avLst/>
              <a:gdLst>
                <a:gd name="connsiteX0" fmla="*/ 4231642 w 8463284"/>
                <a:gd name="connsiteY0" fmla="*/ 0 h 4231642"/>
                <a:gd name="connsiteX1" fmla="*/ 8463284 w 8463284"/>
                <a:gd name="connsiteY1" fmla="*/ 4231642 h 4231642"/>
                <a:gd name="connsiteX2" fmla="*/ 0 w 8463284"/>
                <a:gd name="connsiteY2" fmla="*/ 4231642 h 4231642"/>
                <a:gd name="connsiteX3" fmla="*/ 4231642 w 8463284"/>
                <a:gd name="connsiteY3" fmla="*/ 0 h 4231642"/>
              </a:gdLst>
              <a:ahLst/>
              <a:cxnLst>
                <a:cxn ang="0">
                  <a:pos x="connsiteX0" y="connsiteY0"/>
                </a:cxn>
                <a:cxn ang="0">
                  <a:pos x="connsiteX1" y="connsiteY1"/>
                </a:cxn>
                <a:cxn ang="0">
                  <a:pos x="connsiteX2" y="connsiteY2"/>
                </a:cxn>
                <a:cxn ang="0">
                  <a:pos x="connsiteX3" y="connsiteY3"/>
                </a:cxn>
              </a:cxnLst>
              <a:rect l="l" t="t" r="r" b="b"/>
              <a:pathLst>
                <a:path w="8463284" h="4231642">
                  <a:moveTo>
                    <a:pt x="4231642" y="0"/>
                  </a:moveTo>
                  <a:cubicBezTo>
                    <a:pt x="6568713" y="0"/>
                    <a:pt x="8463284" y="1894571"/>
                    <a:pt x="8463284" y="4231642"/>
                  </a:cubicBezTo>
                  <a:lnTo>
                    <a:pt x="0" y="4231642"/>
                  </a:lnTo>
                  <a:cubicBezTo>
                    <a:pt x="0" y="1894571"/>
                    <a:pt x="1894571" y="0"/>
                    <a:pt x="4231642"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5" name="Freeform: Shape 54">
              <a:extLst>
                <a:ext uri="{FF2B5EF4-FFF2-40B4-BE49-F238E27FC236}">
                  <a16:creationId xmlns:a16="http://schemas.microsoft.com/office/drawing/2014/main" id="{5AB7EC01-084A-45ED-AEAF-E60914C0CE5C}"/>
                </a:ext>
              </a:extLst>
            </p:cNvPr>
            <p:cNvSpPr/>
            <p:nvPr/>
          </p:nvSpPr>
          <p:spPr>
            <a:xfrm>
              <a:off x="4085992" y="109190"/>
              <a:ext cx="7467600" cy="3733800"/>
            </a:xfrm>
            <a:custGeom>
              <a:avLst/>
              <a:gdLst>
                <a:gd name="connsiteX0" fmla="*/ 3733800 w 7467600"/>
                <a:gd name="connsiteY0" fmla="*/ 0 h 3733800"/>
                <a:gd name="connsiteX1" fmla="*/ 7467600 w 7467600"/>
                <a:gd name="connsiteY1" fmla="*/ 3733800 h 3733800"/>
                <a:gd name="connsiteX2" fmla="*/ 0 w 7467600"/>
                <a:gd name="connsiteY2" fmla="*/ 3733800 h 3733800"/>
                <a:gd name="connsiteX3" fmla="*/ 3733800 w 7467600"/>
                <a:gd name="connsiteY3" fmla="*/ 0 h 3733800"/>
              </a:gdLst>
              <a:ahLst/>
              <a:cxnLst>
                <a:cxn ang="0">
                  <a:pos x="connsiteX0" y="connsiteY0"/>
                </a:cxn>
                <a:cxn ang="0">
                  <a:pos x="connsiteX1" y="connsiteY1"/>
                </a:cxn>
                <a:cxn ang="0">
                  <a:pos x="connsiteX2" y="connsiteY2"/>
                </a:cxn>
                <a:cxn ang="0">
                  <a:pos x="connsiteX3" y="connsiteY3"/>
                </a:cxn>
              </a:cxnLst>
              <a:rect l="l" t="t" r="r" b="b"/>
              <a:pathLst>
                <a:path w="7467600" h="3733800">
                  <a:moveTo>
                    <a:pt x="3733800" y="0"/>
                  </a:moveTo>
                  <a:cubicBezTo>
                    <a:pt x="5795921" y="0"/>
                    <a:pt x="7467600" y="1671679"/>
                    <a:pt x="7467600" y="3733800"/>
                  </a:cubicBezTo>
                  <a:lnTo>
                    <a:pt x="0" y="3733800"/>
                  </a:lnTo>
                  <a:cubicBezTo>
                    <a:pt x="0" y="1671679"/>
                    <a:pt x="1671679" y="0"/>
                    <a:pt x="373380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9" name="Freeform: Shape 58">
              <a:extLst>
                <a:ext uri="{FF2B5EF4-FFF2-40B4-BE49-F238E27FC236}">
                  <a16:creationId xmlns:a16="http://schemas.microsoft.com/office/drawing/2014/main" id="{E0B765E2-1835-420D-BC69-ABCB64782259}"/>
                </a:ext>
              </a:extLst>
            </p:cNvPr>
            <p:cNvSpPr/>
            <p:nvPr/>
          </p:nvSpPr>
          <p:spPr>
            <a:xfrm>
              <a:off x="4583832" y="607030"/>
              <a:ext cx="6471920" cy="3235960"/>
            </a:xfrm>
            <a:custGeom>
              <a:avLst/>
              <a:gdLst>
                <a:gd name="connsiteX0" fmla="*/ 3235960 w 6471920"/>
                <a:gd name="connsiteY0" fmla="*/ 0 h 3235960"/>
                <a:gd name="connsiteX1" fmla="*/ 6471920 w 6471920"/>
                <a:gd name="connsiteY1" fmla="*/ 3235960 h 3235960"/>
                <a:gd name="connsiteX2" fmla="*/ 0 w 6471920"/>
                <a:gd name="connsiteY2" fmla="*/ 3235960 h 3235960"/>
                <a:gd name="connsiteX3" fmla="*/ 3235960 w 6471920"/>
                <a:gd name="connsiteY3" fmla="*/ 0 h 3235960"/>
              </a:gdLst>
              <a:ahLst/>
              <a:cxnLst>
                <a:cxn ang="0">
                  <a:pos x="connsiteX0" y="connsiteY0"/>
                </a:cxn>
                <a:cxn ang="0">
                  <a:pos x="connsiteX1" y="connsiteY1"/>
                </a:cxn>
                <a:cxn ang="0">
                  <a:pos x="connsiteX2" y="connsiteY2"/>
                </a:cxn>
                <a:cxn ang="0">
                  <a:pos x="connsiteX3" y="connsiteY3"/>
                </a:cxn>
              </a:cxnLst>
              <a:rect l="l" t="t" r="r" b="b"/>
              <a:pathLst>
                <a:path w="6471920" h="3235960">
                  <a:moveTo>
                    <a:pt x="3235960" y="0"/>
                  </a:moveTo>
                  <a:cubicBezTo>
                    <a:pt x="5023131" y="0"/>
                    <a:pt x="6471920" y="1448789"/>
                    <a:pt x="6471920" y="3235960"/>
                  </a:cubicBezTo>
                  <a:lnTo>
                    <a:pt x="0" y="3235960"/>
                  </a:lnTo>
                  <a:cubicBezTo>
                    <a:pt x="0" y="1448789"/>
                    <a:pt x="1448789" y="0"/>
                    <a:pt x="323596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0" name="Freeform: Shape 59">
              <a:extLst>
                <a:ext uri="{FF2B5EF4-FFF2-40B4-BE49-F238E27FC236}">
                  <a16:creationId xmlns:a16="http://schemas.microsoft.com/office/drawing/2014/main" id="{C7F7BCBA-D0C5-4317-9326-FAB58FE2AD7F}"/>
                </a:ext>
              </a:extLst>
            </p:cNvPr>
            <p:cNvSpPr/>
            <p:nvPr/>
          </p:nvSpPr>
          <p:spPr>
            <a:xfrm>
              <a:off x="5081672" y="1104870"/>
              <a:ext cx="5476240" cy="2738120"/>
            </a:xfrm>
            <a:custGeom>
              <a:avLst/>
              <a:gdLst>
                <a:gd name="connsiteX0" fmla="*/ 2738120 w 5476240"/>
                <a:gd name="connsiteY0" fmla="*/ 0 h 2738120"/>
                <a:gd name="connsiteX1" fmla="*/ 5476240 w 5476240"/>
                <a:gd name="connsiteY1" fmla="*/ 2738120 h 2738120"/>
                <a:gd name="connsiteX2" fmla="*/ 0 w 5476240"/>
                <a:gd name="connsiteY2" fmla="*/ 2738120 h 2738120"/>
                <a:gd name="connsiteX3" fmla="*/ 2738120 w 5476240"/>
                <a:gd name="connsiteY3" fmla="*/ 0 h 2738120"/>
              </a:gdLst>
              <a:ahLst/>
              <a:cxnLst>
                <a:cxn ang="0">
                  <a:pos x="connsiteX0" y="connsiteY0"/>
                </a:cxn>
                <a:cxn ang="0">
                  <a:pos x="connsiteX1" y="connsiteY1"/>
                </a:cxn>
                <a:cxn ang="0">
                  <a:pos x="connsiteX2" y="connsiteY2"/>
                </a:cxn>
                <a:cxn ang="0">
                  <a:pos x="connsiteX3" y="connsiteY3"/>
                </a:cxn>
              </a:cxnLst>
              <a:rect l="l" t="t" r="r" b="b"/>
              <a:pathLst>
                <a:path w="5476240" h="2738120">
                  <a:moveTo>
                    <a:pt x="2738120" y="0"/>
                  </a:moveTo>
                  <a:cubicBezTo>
                    <a:pt x="4250342" y="0"/>
                    <a:pt x="5476240" y="1225898"/>
                    <a:pt x="5476240" y="2738120"/>
                  </a:cubicBezTo>
                  <a:lnTo>
                    <a:pt x="0" y="2738120"/>
                  </a:lnTo>
                  <a:cubicBezTo>
                    <a:pt x="0" y="1225898"/>
                    <a:pt x="1225898" y="0"/>
                    <a:pt x="273812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1" name="Freeform: Shape 60">
              <a:extLst>
                <a:ext uri="{FF2B5EF4-FFF2-40B4-BE49-F238E27FC236}">
                  <a16:creationId xmlns:a16="http://schemas.microsoft.com/office/drawing/2014/main" id="{1F5009D2-3ADC-455C-90EE-E7B2DE241E6A}"/>
                </a:ext>
              </a:extLst>
            </p:cNvPr>
            <p:cNvSpPr/>
            <p:nvPr/>
          </p:nvSpPr>
          <p:spPr>
            <a:xfrm>
              <a:off x="5579512" y="1602710"/>
              <a:ext cx="4480560" cy="2240280"/>
            </a:xfrm>
            <a:custGeom>
              <a:avLst/>
              <a:gdLst>
                <a:gd name="connsiteX0" fmla="*/ 2240280 w 4480560"/>
                <a:gd name="connsiteY0" fmla="*/ 0 h 2240280"/>
                <a:gd name="connsiteX1" fmla="*/ 4480560 w 4480560"/>
                <a:gd name="connsiteY1" fmla="*/ 2240280 h 2240280"/>
                <a:gd name="connsiteX2" fmla="*/ 0 w 4480560"/>
                <a:gd name="connsiteY2" fmla="*/ 2240280 h 2240280"/>
                <a:gd name="connsiteX3" fmla="*/ 2240280 w 4480560"/>
                <a:gd name="connsiteY3" fmla="*/ 0 h 2240280"/>
              </a:gdLst>
              <a:ahLst/>
              <a:cxnLst>
                <a:cxn ang="0">
                  <a:pos x="connsiteX0" y="connsiteY0"/>
                </a:cxn>
                <a:cxn ang="0">
                  <a:pos x="connsiteX1" y="connsiteY1"/>
                </a:cxn>
                <a:cxn ang="0">
                  <a:pos x="connsiteX2" y="connsiteY2"/>
                </a:cxn>
                <a:cxn ang="0">
                  <a:pos x="connsiteX3" y="connsiteY3"/>
                </a:cxn>
              </a:cxnLst>
              <a:rect l="l" t="t" r="r" b="b"/>
              <a:pathLst>
                <a:path w="4480560" h="2240280">
                  <a:moveTo>
                    <a:pt x="2240280" y="0"/>
                  </a:moveTo>
                  <a:cubicBezTo>
                    <a:pt x="3477552" y="0"/>
                    <a:pt x="4480560" y="1003008"/>
                    <a:pt x="4480560" y="2240280"/>
                  </a:cubicBezTo>
                  <a:lnTo>
                    <a:pt x="0" y="2240280"/>
                  </a:lnTo>
                  <a:cubicBezTo>
                    <a:pt x="0" y="1003008"/>
                    <a:pt x="1003008" y="0"/>
                    <a:pt x="224028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 name="Freeform: Shape 61">
              <a:extLst>
                <a:ext uri="{FF2B5EF4-FFF2-40B4-BE49-F238E27FC236}">
                  <a16:creationId xmlns:a16="http://schemas.microsoft.com/office/drawing/2014/main" id="{E5FAA1D0-EF96-454A-ABEB-5A6580307F4D}"/>
                </a:ext>
              </a:extLst>
            </p:cNvPr>
            <p:cNvSpPr/>
            <p:nvPr/>
          </p:nvSpPr>
          <p:spPr>
            <a:xfrm>
              <a:off x="6077352" y="2100550"/>
              <a:ext cx="3484880" cy="1742440"/>
            </a:xfrm>
            <a:custGeom>
              <a:avLst/>
              <a:gdLst>
                <a:gd name="connsiteX0" fmla="*/ 1742440 w 3484880"/>
                <a:gd name="connsiteY0" fmla="*/ 0 h 1742440"/>
                <a:gd name="connsiteX1" fmla="*/ 3484880 w 3484880"/>
                <a:gd name="connsiteY1" fmla="*/ 1742440 h 1742440"/>
                <a:gd name="connsiteX2" fmla="*/ 0 w 3484880"/>
                <a:gd name="connsiteY2" fmla="*/ 1742440 h 1742440"/>
                <a:gd name="connsiteX3" fmla="*/ 1742440 w 3484880"/>
                <a:gd name="connsiteY3" fmla="*/ 0 h 1742440"/>
              </a:gdLst>
              <a:ahLst/>
              <a:cxnLst>
                <a:cxn ang="0">
                  <a:pos x="connsiteX0" y="connsiteY0"/>
                </a:cxn>
                <a:cxn ang="0">
                  <a:pos x="connsiteX1" y="connsiteY1"/>
                </a:cxn>
                <a:cxn ang="0">
                  <a:pos x="connsiteX2" y="connsiteY2"/>
                </a:cxn>
                <a:cxn ang="0">
                  <a:pos x="connsiteX3" y="connsiteY3"/>
                </a:cxn>
              </a:cxnLst>
              <a:rect l="l" t="t" r="r" b="b"/>
              <a:pathLst>
                <a:path w="3484880" h="1742440">
                  <a:moveTo>
                    <a:pt x="1742440" y="0"/>
                  </a:moveTo>
                  <a:cubicBezTo>
                    <a:pt x="2704763" y="0"/>
                    <a:pt x="3484880" y="780117"/>
                    <a:pt x="3484880" y="1742440"/>
                  </a:cubicBezTo>
                  <a:lnTo>
                    <a:pt x="0" y="1742440"/>
                  </a:lnTo>
                  <a:cubicBezTo>
                    <a:pt x="0" y="780117"/>
                    <a:pt x="780117" y="0"/>
                    <a:pt x="174244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3" name="Freeform: Shape 62">
              <a:extLst>
                <a:ext uri="{FF2B5EF4-FFF2-40B4-BE49-F238E27FC236}">
                  <a16:creationId xmlns:a16="http://schemas.microsoft.com/office/drawing/2014/main" id="{862D1053-DC2C-4C5D-8FC3-27A1A5C745EC}"/>
                </a:ext>
              </a:extLst>
            </p:cNvPr>
            <p:cNvSpPr/>
            <p:nvPr/>
          </p:nvSpPr>
          <p:spPr>
            <a:xfrm>
              <a:off x="6576081" y="2599280"/>
              <a:ext cx="2487420" cy="1243710"/>
            </a:xfrm>
            <a:custGeom>
              <a:avLst/>
              <a:gdLst>
                <a:gd name="connsiteX0" fmla="*/ 1243710 w 2487420"/>
                <a:gd name="connsiteY0" fmla="*/ 0 h 1243710"/>
                <a:gd name="connsiteX1" fmla="*/ 2487420 w 2487420"/>
                <a:gd name="connsiteY1" fmla="*/ 1243710 h 1243710"/>
                <a:gd name="connsiteX2" fmla="*/ 0 w 2487420"/>
                <a:gd name="connsiteY2" fmla="*/ 1243710 h 1243710"/>
                <a:gd name="connsiteX3" fmla="*/ 1243710 w 2487420"/>
                <a:gd name="connsiteY3" fmla="*/ 0 h 1243710"/>
              </a:gdLst>
              <a:ahLst/>
              <a:cxnLst>
                <a:cxn ang="0">
                  <a:pos x="connsiteX0" y="connsiteY0"/>
                </a:cxn>
                <a:cxn ang="0">
                  <a:pos x="connsiteX1" y="connsiteY1"/>
                </a:cxn>
                <a:cxn ang="0">
                  <a:pos x="connsiteX2" y="connsiteY2"/>
                </a:cxn>
                <a:cxn ang="0">
                  <a:pos x="connsiteX3" y="connsiteY3"/>
                </a:cxn>
              </a:cxnLst>
              <a:rect l="l" t="t" r="r" b="b"/>
              <a:pathLst>
                <a:path w="2487420" h="1243710">
                  <a:moveTo>
                    <a:pt x="1243710" y="0"/>
                  </a:moveTo>
                  <a:cubicBezTo>
                    <a:pt x="1930592" y="0"/>
                    <a:pt x="2487420" y="556828"/>
                    <a:pt x="2487420" y="1243710"/>
                  </a:cubicBezTo>
                  <a:lnTo>
                    <a:pt x="0" y="1243710"/>
                  </a:lnTo>
                  <a:cubicBezTo>
                    <a:pt x="0" y="556828"/>
                    <a:pt x="556828" y="0"/>
                    <a:pt x="124371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5" name="Freeform: Shape 64">
              <a:extLst>
                <a:ext uri="{FF2B5EF4-FFF2-40B4-BE49-F238E27FC236}">
                  <a16:creationId xmlns:a16="http://schemas.microsoft.com/office/drawing/2014/main" id="{F81B3559-BC59-429D-8798-C15ED34639F5}"/>
                </a:ext>
              </a:extLst>
            </p:cNvPr>
            <p:cNvSpPr/>
            <p:nvPr/>
          </p:nvSpPr>
          <p:spPr>
            <a:xfrm>
              <a:off x="7073032" y="3096230"/>
              <a:ext cx="1493520" cy="746760"/>
            </a:xfrm>
            <a:custGeom>
              <a:avLst/>
              <a:gdLst>
                <a:gd name="connsiteX0" fmla="*/ 746760 w 1493520"/>
                <a:gd name="connsiteY0" fmla="*/ 0 h 746760"/>
                <a:gd name="connsiteX1" fmla="*/ 1493520 w 1493520"/>
                <a:gd name="connsiteY1" fmla="*/ 746760 h 746760"/>
                <a:gd name="connsiteX2" fmla="*/ 0 w 1493520"/>
                <a:gd name="connsiteY2" fmla="*/ 746760 h 746760"/>
                <a:gd name="connsiteX3" fmla="*/ 746760 w 1493520"/>
                <a:gd name="connsiteY3" fmla="*/ 0 h 746760"/>
              </a:gdLst>
              <a:ahLst/>
              <a:cxnLst>
                <a:cxn ang="0">
                  <a:pos x="connsiteX0" y="connsiteY0"/>
                </a:cxn>
                <a:cxn ang="0">
                  <a:pos x="connsiteX1" y="connsiteY1"/>
                </a:cxn>
                <a:cxn ang="0">
                  <a:pos x="connsiteX2" y="connsiteY2"/>
                </a:cxn>
                <a:cxn ang="0">
                  <a:pos x="connsiteX3" y="connsiteY3"/>
                </a:cxn>
              </a:cxnLst>
              <a:rect l="l" t="t" r="r" b="b"/>
              <a:pathLst>
                <a:path w="1493520" h="746760">
                  <a:moveTo>
                    <a:pt x="746760" y="0"/>
                  </a:moveTo>
                  <a:cubicBezTo>
                    <a:pt x="1159184" y="0"/>
                    <a:pt x="1493520" y="334336"/>
                    <a:pt x="1493520" y="746760"/>
                  </a:cubicBezTo>
                  <a:lnTo>
                    <a:pt x="0" y="746760"/>
                  </a:lnTo>
                  <a:cubicBezTo>
                    <a:pt x="0" y="334336"/>
                    <a:pt x="334337" y="0"/>
                    <a:pt x="74676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4" name="Group 3">
            <a:extLst>
              <a:ext uri="{FF2B5EF4-FFF2-40B4-BE49-F238E27FC236}">
                <a16:creationId xmlns:a16="http://schemas.microsoft.com/office/drawing/2014/main" id="{7392CB49-EA64-4CAE-BCE7-016AA74DE944}"/>
              </a:ext>
            </a:extLst>
          </p:cNvPr>
          <p:cNvGrpSpPr/>
          <p:nvPr/>
        </p:nvGrpSpPr>
        <p:grpSpPr>
          <a:xfrm>
            <a:off x="2596055" y="4412797"/>
            <a:ext cx="3498391" cy="1723306"/>
            <a:chOff x="1798004" y="4740727"/>
            <a:chExt cx="4295923" cy="2117273"/>
          </a:xfrm>
        </p:grpSpPr>
        <p:sp>
          <p:nvSpPr>
            <p:cNvPr id="74" name="Freeform: Shape 73">
              <a:extLst>
                <a:ext uri="{FF2B5EF4-FFF2-40B4-BE49-F238E27FC236}">
                  <a16:creationId xmlns:a16="http://schemas.microsoft.com/office/drawing/2014/main" id="{BF7A73A4-6BBA-45AD-AC5E-0C8BF66C3E71}"/>
                </a:ext>
              </a:extLst>
            </p:cNvPr>
            <p:cNvSpPr/>
            <p:nvPr/>
          </p:nvSpPr>
          <p:spPr>
            <a:xfrm>
              <a:off x="1876313" y="5002228"/>
              <a:ext cx="4217614" cy="1855772"/>
            </a:xfrm>
            <a:custGeom>
              <a:avLst/>
              <a:gdLst>
                <a:gd name="connsiteX0" fmla="*/ 3733802 w 4781604"/>
                <a:gd name="connsiteY0" fmla="*/ 1626181 h 1630746"/>
                <a:gd name="connsiteX1" fmla="*/ 3733803 w 4781604"/>
                <a:gd name="connsiteY1" fmla="*/ 1626181 h 1630746"/>
                <a:gd name="connsiteX2" fmla="*/ 3733803 w 4781604"/>
                <a:gd name="connsiteY2" fmla="*/ 1626182 h 1630746"/>
                <a:gd name="connsiteX3" fmla="*/ 3733802 w 4781604"/>
                <a:gd name="connsiteY3" fmla="*/ 1626182 h 1630746"/>
                <a:gd name="connsiteX4" fmla="*/ 378870 w 4781604"/>
                <a:gd name="connsiteY4" fmla="*/ 0 h 1630746"/>
                <a:gd name="connsiteX5" fmla="*/ 3732827 w 4781604"/>
                <a:gd name="connsiteY5" fmla="*/ 1625710 h 1630746"/>
                <a:gd name="connsiteX6" fmla="*/ 3732933 w 4781604"/>
                <a:gd name="connsiteY6" fmla="*/ 1626183 h 1630746"/>
                <a:gd name="connsiteX7" fmla="*/ 3733798 w 4781604"/>
                <a:gd name="connsiteY7" fmla="*/ 1626181 h 1630746"/>
                <a:gd name="connsiteX8" fmla="*/ 3733802 w 4781604"/>
                <a:gd name="connsiteY8" fmla="*/ 1626183 h 1630746"/>
                <a:gd name="connsiteX9" fmla="*/ 3733802 w 4781604"/>
                <a:gd name="connsiteY9" fmla="*/ 1626184 h 1630746"/>
                <a:gd name="connsiteX10" fmla="*/ 3733802 w 4781604"/>
                <a:gd name="connsiteY10" fmla="*/ 1628105 h 1630746"/>
                <a:gd name="connsiteX11" fmla="*/ 4781604 w 4781604"/>
                <a:gd name="connsiteY11" fmla="*/ 1630746 h 1630746"/>
                <a:gd name="connsiteX12" fmla="*/ 0 w 4781604"/>
                <a:gd name="connsiteY12" fmla="*/ 1630746 h 1630746"/>
                <a:gd name="connsiteX13" fmla="*/ 293421 w 4781604"/>
                <a:gd name="connsiteY13" fmla="*/ 177383 h 1630746"/>
                <a:gd name="connsiteX0" fmla="*/ 3733802 w 3733803"/>
                <a:gd name="connsiteY0" fmla="*/ 1626181 h 1630746"/>
                <a:gd name="connsiteX1" fmla="*/ 3733803 w 3733803"/>
                <a:gd name="connsiteY1" fmla="*/ 1626181 h 1630746"/>
                <a:gd name="connsiteX2" fmla="*/ 3733803 w 3733803"/>
                <a:gd name="connsiteY2" fmla="*/ 1626182 h 1630746"/>
                <a:gd name="connsiteX3" fmla="*/ 3733802 w 3733803"/>
                <a:gd name="connsiteY3" fmla="*/ 1626182 h 1630746"/>
                <a:gd name="connsiteX4" fmla="*/ 3733802 w 3733803"/>
                <a:gd name="connsiteY4" fmla="*/ 1626181 h 1630746"/>
                <a:gd name="connsiteX5" fmla="*/ 378870 w 3733803"/>
                <a:gd name="connsiteY5" fmla="*/ 0 h 1630746"/>
                <a:gd name="connsiteX6" fmla="*/ 3732827 w 3733803"/>
                <a:gd name="connsiteY6" fmla="*/ 1625710 h 1630746"/>
                <a:gd name="connsiteX7" fmla="*/ 3732933 w 3733803"/>
                <a:gd name="connsiteY7" fmla="*/ 1626183 h 1630746"/>
                <a:gd name="connsiteX8" fmla="*/ 3733798 w 3733803"/>
                <a:gd name="connsiteY8" fmla="*/ 1626181 h 1630746"/>
                <a:gd name="connsiteX9" fmla="*/ 3733802 w 3733803"/>
                <a:gd name="connsiteY9" fmla="*/ 1626183 h 1630746"/>
                <a:gd name="connsiteX10" fmla="*/ 3733802 w 3733803"/>
                <a:gd name="connsiteY10" fmla="*/ 1626184 h 1630746"/>
                <a:gd name="connsiteX11" fmla="*/ 3733802 w 3733803"/>
                <a:gd name="connsiteY11" fmla="*/ 1628105 h 1630746"/>
                <a:gd name="connsiteX12" fmla="*/ 0 w 3733803"/>
                <a:gd name="connsiteY12" fmla="*/ 1630746 h 1630746"/>
                <a:gd name="connsiteX13" fmla="*/ 293421 w 3733803"/>
                <a:gd name="connsiteY13" fmla="*/ 177383 h 1630746"/>
                <a:gd name="connsiteX14" fmla="*/ 378870 w 3733803"/>
                <a:gd name="connsiteY14" fmla="*/ 0 h 163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33803" h="1630746">
                  <a:moveTo>
                    <a:pt x="3733802" y="1626181"/>
                  </a:moveTo>
                  <a:lnTo>
                    <a:pt x="3733803" y="1626181"/>
                  </a:lnTo>
                  <a:lnTo>
                    <a:pt x="3733803" y="1626182"/>
                  </a:lnTo>
                  <a:lnTo>
                    <a:pt x="3733802" y="1626182"/>
                  </a:lnTo>
                  <a:lnTo>
                    <a:pt x="3733802" y="1626181"/>
                  </a:lnTo>
                  <a:close/>
                  <a:moveTo>
                    <a:pt x="378870" y="0"/>
                  </a:moveTo>
                  <a:lnTo>
                    <a:pt x="3732827" y="1625710"/>
                  </a:lnTo>
                  <a:cubicBezTo>
                    <a:pt x="3732862" y="1625868"/>
                    <a:pt x="3732898" y="1626025"/>
                    <a:pt x="3732933" y="1626183"/>
                  </a:cubicBezTo>
                  <a:lnTo>
                    <a:pt x="3733798" y="1626181"/>
                  </a:lnTo>
                  <a:cubicBezTo>
                    <a:pt x="3733799" y="1626182"/>
                    <a:pt x="3733801" y="1626182"/>
                    <a:pt x="3733802" y="1626183"/>
                  </a:cubicBezTo>
                  <a:lnTo>
                    <a:pt x="3733802" y="1626184"/>
                  </a:lnTo>
                  <a:lnTo>
                    <a:pt x="3733802" y="1628105"/>
                  </a:lnTo>
                  <a:lnTo>
                    <a:pt x="0" y="1630746"/>
                  </a:lnTo>
                  <a:cubicBezTo>
                    <a:pt x="0" y="1115216"/>
                    <a:pt x="104480" y="624088"/>
                    <a:pt x="293421" y="177383"/>
                  </a:cubicBezTo>
                  <a:lnTo>
                    <a:pt x="378870" y="0"/>
                  </a:lnTo>
                  <a:close/>
                </a:path>
              </a:pathLst>
            </a:cu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75" name="Straight Arrow Connector 74">
              <a:extLst>
                <a:ext uri="{FF2B5EF4-FFF2-40B4-BE49-F238E27FC236}">
                  <a16:creationId xmlns:a16="http://schemas.microsoft.com/office/drawing/2014/main" id="{D8E6FF69-146E-45C9-B81F-50EC5E846403}"/>
                </a:ext>
              </a:extLst>
            </p:cNvPr>
            <p:cNvCxnSpPr>
              <a:cxnSpLocks/>
              <a:stCxn id="74" idx="10"/>
            </p:cNvCxnSpPr>
            <p:nvPr/>
          </p:nvCxnSpPr>
          <p:spPr>
            <a:xfrm flipH="1" flipV="1">
              <a:off x="1798004" y="4740727"/>
              <a:ext cx="4295922" cy="2112081"/>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78959BC7-BA97-4248-9DC6-F8558C3015C6}"/>
              </a:ext>
            </a:extLst>
          </p:cNvPr>
          <p:cNvGrpSpPr/>
          <p:nvPr/>
        </p:nvGrpSpPr>
        <p:grpSpPr>
          <a:xfrm>
            <a:off x="3352996" y="3511993"/>
            <a:ext cx="2741450" cy="2488759"/>
            <a:chOff x="2438661" y="3539655"/>
            <a:chExt cx="3655266" cy="3318345"/>
          </a:xfrm>
        </p:grpSpPr>
        <p:sp>
          <p:nvSpPr>
            <p:cNvPr id="77" name="Freeform: Shape 76">
              <a:extLst>
                <a:ext uri="{FF2B5EF4-FFF2-40B4-BE49-F238E27FC236}">
                  <a16:creationId xmlns:a16="http://schemas.microsoft.com/office/drawing/2014/main" id="{B3CC51D1-2960-42FA-A8F3-E02551C45743}"/>
                </a:ext>
              </a:extLst>
            </p:cNvPr>
            <p:cNvSpPr/>
            <p:nvPr/>
          </p:nvSpPr>
          <p:spPr>
            <a:xfrm>
              <a:off x="2438661" y="3973195"/>
              <a:ext cx="3655266" cy="2884805"/>
            </a:xfrm>
            <a:custGeom>
              <a:avLst/>
              <a:gdLst>
                <a:gd name="connsiteX0" fmla="*/ 3235962 w 4283764"/>
                <a:gd name="connsiteY0" fmla="*/ 2530436 h 2535001"/>
                <a:gd name="connsiteX1" fmla="*/ 3235963 w 4283764"/>
                <a:gd name="connsiteY1" fmla="*/ 2530436 h 2535001"/>
                <a:gd name="connsiteX2" fmla="*/ 3235962 w 4283764"/>
                <a:gd name="connsiteY2" fmla="*/ 2530437 h 2535001"/>
                <a:gd name="connsiteX3" fmla="*/ 1228376 w 4283764"/>
                <a:gd name="connsiteY3" fmla="*/ 0 h 2535001"/>
                <a:gd name="connsiteX4" fmla="*/ 3234748 w 4283764"/>
                <a:gd name="connsiteY4" fmla="*/ 2528908 h 2535001"/>
                <a:gd name="connsiteX5" fmla="*/ 3235093 w 4283764"/>
                <a:gd name="connsiteY5" fmla="*/ 2530438 h 2535001"/>
                <a:gd name="connsiteX6" fmla="*/ 3235961 w 4283764"/>
                <a:gd name="connsiteY6" fmla="*/ 2530436 h 2535001"/>
                <a:gd name="connsiteX7" fmla="*/ 3235962 w 4283764"/>
                <a:gd name="connsiteY7" fmla="*/ 2530438 h 2535001"/>
                <a:gd name="connsiteX8" fmla="*/ 3235962 w 4283764"/>
                <a:gd name="connsiteY8" fmla="*/ 2530439 h 2535001"/>
                <a:gd name="connsiteX9" fmla="*/ 3235962 w 4283764"/>
                <a:gd name="connsiteY9" fmla="*/ 2532360 h 2535001"/>
                <a:gd name="connsiteX10" fmla="*/ 4283764 w 4283764"/>
                <a:gd name="connsiteY10" fmla="*/ 2535001 h 2535001"/>
                <a:gd name="connsiteX11" fmla="*/ 0 w 4283764"/>
                <a:gd name="connsiteY11" fmla="*/ 2535001 h 2535001"/>
                <a:gd name="connsiteX12" fmla="*/ 1177590 w 4283764"/>
                <a:gd name="connsiteY12" fmla="*/ 37977 h 2535001"/>
                <a:gd name="connsiteX0" fmla="*/ 3235962 w 3235963"/>
                <a:gd name="connsiteY0" fmla="*/ 2530436 h 2535001"/>
                <a:gd name="connsiteX1" fmla="*/ 3235963 w 3235963"/>
                <a:gd name="connsiteY1" fmla="*/ 2530436 h 2535001"/>
                <a:gd name="connsiteX2" fmla="*/ 3235962 w 3235963"/>
                <a:gd name="connsiteY2" fmla="*/ 2530437 h 2535001"/>
                <a:gd name="connsiteX3" fmla="*/ 3235962 w 3235963"/>
                <a:gd name="connsiteY3" fmla="*/ 2530436 h 2535001"/>
                <a:gd name="connsiteX4" fmla="*/ 1228376 w 3235963"/>
                <a:gd name="connsiteY4" fmla="*/ 0 h 2535001"/>
                <a:gd name="connsiteX5" fmla="*/ 3234748 w 3235963"/>
                <a:gd name="connsiteY5" fmla="*/ 2528908 h 2535001"/>
                <a:gd name="connsiteX6" fmla="*/ 3235093 w 3235963"/>
                <a:gd name="connsiteY6" fmla="*/ 2530438 h 2535001"/>
                <a:gd name="connsiteX7" fmla="*/ 3235961 w 3235963"/>
                <a:gd name="connsiteY7" fmla="*/ 2530436 h 2535001"/>
                <a:gd name="connsiteX8" fmla="*/ 3235962 w 3235963"/>
                <a:gd name="connsiteY8" fmla="*/ 2530438 h 2535001"/>
                <a:gd name="connsiteX9" fmla="*/ 3235962 w 3235963"/>
                <a:gd name="connsiteY9" fmla="*/ 2530439 h 2535001"/>
                <a:gd name="connsiteX10" fmla="*/ 3235962 w 3235963"/>
                <a:gd name="connsiteY10" fmla="*/ 2532360 h 2535001"/>
                <a:gd name="connsiteX11" fmla="*/ 0 w 3235963"/>
                <a:gd name="connsiteY11" fmla="*/ 2535001 h 2535001"/>
                <a:gd name="connsiteX12" fmla="*/ 1177590 w 3235963"/>
                <a:gd name="connsiteY12" fmla="*/ 37977 h 2535001"/>
                <a:gd name="connsiteX13" fmla="*/ 1228376 w 3235963"/>
                <a:gd name="connsiteY13" fmla="*/ 0 h 25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5963" h="2535001">
                  <a:moveTo>
                    <a:pt x="3235962" y="2530436"/>
                  </a:moveTo>
                  <a:lnTo>
                    <a:pt x="3235963" y="2530436"/>
                  </a:lnTo>
                  <a:lnTo>
                    <a:pt x="3235962" y="2530437"/>
                  </a:lnTo>
                  <a:lnTo>
                    <a:pt x="3235962" y="2530436"/>
                  </a:lnTo>
                  <a:close/>
                  <a:moveTo>
                    <a:pt x="1228376" y="0"/>
                  </a:moveTo>
                  <a:lnTo>
                    <a:pt x="3234748" y="2528908"/>
                  </a:lnTo>
                  <a:lnTo>
                    <a:pt x="3235093" y="2530438"/>
                  </a:lnTo>
                  <a:lnTo>
                    <a:pt x="3235961" y="2530436"/>
                  </a:lnTo>
                  <a:cubicBezTo>
                    <a:pt x="3235961" y="2530437"/>
                    <a:pt x="3235962" y="2530437"/>
                    <a:pt x="3235962" y="2530438"/>
                  </a:cubicBezTo>
                  <a:lnTo>
                    <a:pt x="3235962" y="2530439"/>
                  </a:lnTo>
                  <a:lnTo>
                    <a:pt x="3235962" y="2532360"/>
                  </a:lnTo>
                  <a:lnTo>
                    <a:pt x="0" y="2535001"/>
                  </a:lnTo>
                  <a:cubicBezTo>
                    <a:pt x="0" y="1529718"/>
                    <a:pt x="458406" y="631500"/>
                    <a:pt x="1177590" y="37977"/>
                  </a:cubicBezTo>
                  <a:lnTo>
                    <a:pt x="1228376" y="0"/>
                  </a:lnTo>
                  <a:close/>
                </a:path>
              </a:pathLst>
            </a:custGeom>
            <a:solidFill>
              <a:schemeClr val="accent1">
                <a:lumMod val="50000"/>
              </a:schemeClr>
            </a:solidFill>
            <a:ln>
              <a:noFill/>
            </a:ln>
            <a:effectLst>
              <a:outerShdw blurRad="203200" dist="1143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78" name="Straight Arrow Connector 77">
              <a:extLst>
                <a:ext uri="{FF2B5EF4-FFF2-40B4-BE49-F238E27FC236}">
                  <a16:creationId xmlns:a16="http://schemas.microsoft.com/office/drawing/2014/main" id="{DEDB2709-C926-467A-93A5-4A38819AAAFA}"/>
                </a:ext>
              </a:extLst>
            </p:cNvPr>
            <p:cNvCxnSpPr>
              <a:cxnSpLocks/>
              <a:stCxn id="77" idx="9"/>
            </p:cNvCxnSpPr>
            <p:nvPr/>
          </p:nvCxnSpPr>
          <p:spPr>
            <a:xfrm flipH="1" flipV="1">
              <a:off x="3485048" y="3539655"/>
              <a:ext cx="2608878" cy="3313153"/>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CDFA371-7593-45B5-B286-FD1C44F65FEA}"/>
              </a:ext>
            </a:extLst>
          </p:cNvPr>
          <p:cNvGrpSpPr/>
          <p:nvPr/>
        </p:nvGrpSpPr>
        <p:grpSpPr>
          <a:xfrm>
            <a:off x="3774758" y="3338422"/>
            <a:ext cx="2319689" cy="2662328"/>
            <a:chOff x="3001009" y="3308228"/>
            <a:chExt cx="3092919" cy="3549771"/>
          </a:xfrm>
        </p:grpSpPr>
        <p:sp>
          <p:nvSpPr>
            <p:cNvPr id="80" name="Freeform: Shape 79">
              <a:extLst>
                <a:ext uri="{FF2B5EF4-FFF2-40B4-BE49-F238E27FC236}">
                  <a16:creationId xmlns:a16="http://schemas.microsoft.com/office/drawing/2014/main" id="{9EAEA230-BFB3-48E8-A765-DF31B52C89B6}"/>
                </a:ext>
              </a:extLst>
            </p:cNvPr>
            <p:cNvSpPr/>
            <p:nvPr/>
          </p:nvSpPr>
          <p:spPr>
            <a:xfrm>
              <a:off x="3001009" y="3819987"/>
              <a:ext cx="3092919" cy="3038012"/>
            </a:xfrm>
            <a:custGeom>
              <a:avLst/>
              <a:gdLst>
                <a:gd name="connsiteX0" fmla="*/ 2136276 w 3785925"/>
                <a:gd name="connsiteY0" fmla="*/ 0 h 2669630"/>
                <a:gd name="connsiteX1" fmla="*/ 2737254 w 3785925"/>
                <a:gd name="connsiteY1" fmla="*/ 2665067 h 2669630"/>
                <a:gd name="connsiteX2" fmla="*/ 2738124 w 3785925"/>
                <a:gd name="connsiteY2" fmla="*/ 2665065 h 2669630"/>
                <a:gd name="connsiteX3" fmla="*/ 2738123 w 3785925"/>
                <a:gd name="connsiteY3" fmla="*/ 2665066 h 2669630"/>
                <a:gd name="connsiteX4" fmla="*/ 2738123 w 3785925"/>
                <a:gd name="connsiteY4" fmla="*/ 2665068 h 2669630"/>
                <a:gd name="connsiteX5" fmla="*/ 2738123 w 3785925"/>
                <a:gd name="connsiteY5" fmla="*/ 2666989 h 2669630"/>
                <a:gd name="connsiteX6" fmla="*/ 3785925 w 3785925"/>
                <a:gd name="connsiteY6" fmla="*/ 2669630 h 2669630"/>
                <a:gd name="connsiteX7" fmla="*/ 0 w 3785925"/>
                <a:gd name="connsiteY7" fmla="*/ 2669630 h 2669630"/>
                <a:gd name="connsiteX8" fmla="*/ 1923888 w 3785925"/>
                <a:gd name="connsiteY8" fmla="*/ 54611 h 2669630"/>
                <a:gd name="connsiteX0" fmla="*/ 2136276 w 2738124"/>
                <a:gd name="connsiteY0" fmla="*/ 0 h 2669630"/>
                <a:gd name="connsiteX1" fmla="*/ 2737254 w 2738124"/>
                <a:gd name="connsiteY1" fmla="*/ 2665067 h 2669630"/>
                <a:gd name="connsiteX2" fmla="*/ 2738124 w 2738124"/>
                <a:gd name="connsiteY2" fmla="*/ 2665065 h 2669630"/>
                <a:gd name="connsiteX3" fmla="*/ 2738123 w 2738124"/>
                <a:gd name="connsiteY3" fmla="*/ 2665066 h 2669630"/>
                <a:gd name="connsiteX4" fmla="*/ 2738123 w 2738124"/>
                <a:gd name="connsiteY4" fmla="*/ 2665068 h 2669630"/>
                <a:gd name="connsiteX5" fmla="*/ 2738123 w 2738124"/>
                <a:gd name="connsiteY5" fmla="*/ 2666989 h 2669630"/>
                <a:gd name="connsiteX6" fmla="*/ 0 w 2738124"/>
                <a:gd name="connsiteY6" fmla="*/ 2669630 h 2669630"/>
                <a:gd name="connsiteX7" fmla="*/ 1923888 w 2738124"/>
                <a:gd name="connsiteY7" fmla="*/ 54611 h 2669630"/>
                <a:gd name="connsiteX8" fmla="*/ 2136276 w 2738124"/>
                <a:gd name="connsiteY8" fmla="*/ 0 h 26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124" h="2669630">
                  <a:moveTo>
                    <a:pt x="2136276" y="0"/>
                  </a:moveTo>
                  <a:lnTo>
                    <a:pt x="2737254" y="2665067"/>
                  </a:lnTo>
                  <a:lnTo>
                    <a:pt x="2738124" y="2665065"/>
                  </a:lnTo>
                  <a:lnTo>
                    <a:pt x="2738123" y="2665066"/>
                  </a:lnTo>
                  <a:lnTo>
                    <a:pt x="2738123" y="2665068"/>
                  </a:lnTo>
                  <a:lnTo>
                    <a:pt x="2738123" y="2666989"/>
                  </a:lnTo>
                  <a:lnTo>
                    <a:pt x="0" y="2669630"/>
                  </a:lnTo>
                  <a:cubicBezTo>
                    <a:pt x="0" y="1440950"/>
                    <a:pt x="809285" y="401288"/>
                    <a:pt x="1923888" y="54611"/>
                  </a:cubicBezTo>
                  <a:lnTo>
                    <a:pt x="2136276" y="0"/>
                  </a:lnTo>
                  <a:close/>
                </a:path>
              </a:pathLst>
            </a:custGeom>
            <a:solidFill>
              <a:schemeClr val="accent1">
                <a:lumMod val="75000"/>
              </a:schemeClr>
            </a:solidFill>
            <a:ln>
              <a:noFill/>
            </a:ln>
            <a:effectLst>
              <a:outerShdw blurRad="203200" dist="1143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1" name="Straight Arrow Connector 80">
              <a:extLst>
                <a:ext uri="{FF2B5EF4-FFF2-40B4-BE49-F238E27FC236}">
                  <a16:creationId xmlns:a16="http://schemas.microsoft.com/office/drawing/2014/main" id="{105C47BA-3E60-4F47-85A8-07DDCEA45F5D}"/>
                </a:ext>
              </a:extLst>
            </p:cNvPr>
            <p:cNvCxnSpPr>
              <a:cxnSpLocks/>
              <a:stCxn id="80" idx="5"/>
            </p:cNvCxnSpPr>
            <p:nvPr/>
          </p:nvCxnSpPr>
          <p:spPr>
            <a:xfrm flipH="1" flipV="1">
              <a:off x="5299464" y="3308228"/>
              <a:ext cx="794463" cy="3546766"/>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3856627-9C68-4D0A-B536-C41E8D826FE9}"/>
              </a:ext>
            </a:extLst>
          </p:cNvPr>
          <p:cNvGrpSpPr/>
          <p:nvPr/>
        </p:nvGrpSpPr>
        <p:grpSpPr>
          <a:xfrm>
            <a:off x="4196519" y="3759850"/>
            <a:ext cx="2410727" cy="2240900"/>
            <a:chOff x="3563357" y="3870132"/>
            <a:chExt cx="3214302" cy="2987867"/>
          </a:xfrm>
        </p:grpSpPr>
        <p:sp>
          <p:nvSpPr>
            <p:cNvPr id="85" name="Freeform: Shape 84">
              <a:extLst>
                <a:ext uri="{FF2B5EF4-FFF2-40B4-BE49-F238E27FC236}">
                  <a16:creationId xmlns:a16="http://schemas.microsoft.com/office/drawing/2014/main" id="{5AD56413-AC68-4DD0-ADE7-EB5D03E14D35}"/>
                </a:ext>
              </a:extLst>
            </p:cNvPr>
            <p:cNvSpPr/>
            <p:nvPr/>
          </p:nvSpPr>
          <p:spPr>
            <a:xfrm>
              <a:off x="3563357" y="4308583"/>
              <a:ext cx="3098561" cy="2549416"/>
            </a:xfrm>
            <a:custGeom>
              <a:avLst/>
              <a:gdLst>
                <a:gd name="connsiteX0" fmla="*/ 2240280 w 3288102"/>
                <a:gd name="connsiteY0" fmla="*/ 0 h 2240280"/>
                <a:gd name="connsiteX1" fmla="*/ 2691775 w 3288102"/>
                <a:gd name="connsiteY1" fmla="*/ 45515 h 2240280"/>
                <a:gd name="connsiteX2" fmla="*/ 2743119 w 3288102"/>
                <a:gd name="connsiteY2" fmla="*/ 58717 h 2240280"/>
                <a:gd name="connsiteX3" fmla="*/ 2240284 w 3288102"/>
                <a:gd name="connsiteY3" fmla="*/ 2235715 h 2240280"/>
                <a:gd name="connsiteX4" fmla="*/ 2240283 w 3288102"/>
                <a:gd name="connsiteY4" fmla="*/ 2235716 h 2240280"/>
                <a:gd name="connsiteX5" fmla="*/ 2240283 w 3288102"/>
                <a:gd name="connsiteY5" fmla="*/ 2235718 h 2240280"/>
                <a:gd name="connsiteX6" fmla="*/ 2240283 w 3288102"/>
                <a:gd name="connsiteY6" fmla="*/ 2237639 h 2240280"/>
                <a:gd name="connsiteX7" fmla="*/ 3288102 w 3288102"/>
                <a:gd name="connsiteY7" fmla="*/ 2240280 h 2240280"/>
                <a:gd name="connsiteX8" fmla="*/ 0 w 3288102"/>
                <a:gd name="connsiteY8" fmla="*/ 2240280 h 2240280"/>
                <a:gd name="connsiteX9" fmla="*/ 2240280 w 3288102"/>
                <a:gd name="connsiteY9" fmla="*/ 0 h 2240280"/>
                <a:gd name="connsiteX0" fmla="*/ 2240280 w 2743119"/>
                <a:gd name="connsiteY0" fmla="*/ 0 h 2240280"/>
                <a:gd name="connsiteX1" fmla="*/ 2691775 w 2743119"/>
                <a:gd name="connsiteY1" fmla="*/ 45515 h 2240280"/>
                <a:gd name="connsiteX2" fmla="*/ 2743119 w 2743119"/>
                <a:gd name="connsiteY2" fmla="*/ 58717 h 2240280"/>
                <a:gd name="connsiteX3" fmla="*/ 2240284 w 2743119"/>
                <a:gd name="connsiteY3" fmla="*/ 2235715 h 2240280"/>
                <a:gd name="connsiteX4" fmla="*/ 2240283 w 2743119"/>
                <a:gd name="connsiteY4" fmla="*/ 2235716 h 2240280"/>
                <a:gd name="connsiteX5" fmla="*/ 2240283 w 2743119"/>
                <a:gd name="connsiteY5" fmla="*/ 2235718 h 2240280"/>
                <a:gd name="connsiteX6" fmla="*/ 2240283 w 2743119"/>
                <a:gd name="connsiteY6" fmla="*/ 2237639 h 2240280"/>
                <a:gd name="connsiteX7" fmla="*/ 0 w 2743119"/>
                <a:gd name="connsiteY7" fmla="*/ 2240280 h 2240280"/>
                <a:gd name="connsiteX8" fmla="*/ 2240280 w 2743119"/>
                <a:gd name="connsiteY8" fmla="*/ 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119" h="2240280">
                  <a:moveTo>
                    <a:pt x="2240280" y="0"/>
                  </a:moveTo>
                  <a:cubicBezTo>
                    <a:pt x="2394939" y="0"/>
                    <a:pt x="2545938" y="15672"/>
                    <a:pt x="2691775" y="45515"/>
                  </a:cubicBezTo>
                  <a:lnTo>
                    <a:pt x="2743119" y="58717"/>
                  </a:lnTo>
                  <a:lnTo>
                    <a:pt x="2240284" y="2235715"/>
                  </a:lnTo>
                  <a:lnTo>
                    <a:pt x="2240283" y="2235716"/>
                  </a:lnTo>
                  <a:lnTo>
                    <a:pt x="2240283" y="2235718"/>
                  </a:lnTo>
                  <a:lnTo>
                    <a:pt x="2240283" y="2237639"/>
                  </a:lnTo>
                  <a:lnTo>
                    <a:pt x="0" y="2240280"/>
                  </a:lnTo>
                  <a:cubicBezTo>
                    <a:pt x="0" y="1003008"/>
                    <a:pt x="1003008" y="0"/>
                    <a:pt x="2240280" y="0"/>
                  </a:cubicBezTo>
                  <a:close/>
                </a:path>
              </a:pathLst>
            </a:custGeom>
            <a:solidFill>
              <a:schemeClr val="accent1"/>
            </a:solidFill>
            <a:ln>
              <a:noFill/>
            </a:ln>
            <a:effectLst>
              <a:outerShdw blurRad="203200" dist="1143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6" name="Straight Arrow Connector 85">
              <a:extLst>
                <a:ext uri="{FF2B5EF4-FFF2-40B4-BE49-F238E27FC236}">
                  <a16:creationId xmlns:a16="http://schemas.microsoft.com/office/drawing/2014/main" id="{774480DC-8120-4586-9DA3-80EB3A0C0F30}"/>
                </a:ext>
              </a:extLst>
            </p:cNvPr>
            <p:cNvCxnSpPr>
              <a:cxnSpLocks/>
              <a:stCxn id="85" idx="6"/>
            </p:cNvCxnSpPr>
            <p:nvPr/>
          </p:nvCxnSpPr>
          <p:spPr>
            <a:xfrm flipV="1">
              <a:off x="6093927" y="3870132"/>
              <a:ext cx="683732" cy="298486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97A4AA5-D2D6-4F4E-9C5D-97E4BDCE757B}"/>
              </a:ext>
            </a:extLst>
          </p:cNvPr>
          <p:cNvGrpSpPr/>
          <p:nvPr/>
        </p:nvGrpSpPr>
        <p:grpSpPr>
          <a:xfrm>
            <a:off x="4618280" y="4513592"/>
            <a:ext cx="2644908" cy="1487159"/>
            <a:chOff x="4125706" y="4875120"/>
            <a:chExt cx="3526544" cy="1982879"/>
          </a:xfrm>
          <a:effectLst/>
        </p:grpSpPr>
        <p:sp>
          <p:nvSpPr>
            <p:cNvPr id="104" name="Freeform: Shape 103">
              <a:extLst>
                <a:ext uri="{FF2B5EF4-FFF2-40B4-BE49-F238E27FC236}">
                  <a16:creationId xmlns:a16="http://schemas.microsoft.com/office/drawing/2014/main" id="{E594941C-2741-4960-A292-C33C5A444864}"/>
                </a:ext>
              </a:extLst>
            </p:cNvPr>
            <p:cNvSpPr/>
            <p:nvPr/>
          </p:nvSpPr>
          <p:spPr>
            <a:xfrm>
              <a:off x="4125706" y="4875120"/>
              <a:ext cx="3196150" cy="1982879"/>
            </a:xfrm>
            <a:custGeom>
              <a:avLst/>
              <a:gdLst>
                <a:gd name="connsiteX0" fmla="*/ 1742440 w 2829513"/>
                <a:gd name="connsiteY0" fmla="*/ 0 h 1742440"/>
                <a:gd name="connsiteX1" fmla="*/ 2716655 w 2829513"/>
                <a:gd name="connsiteY1" fmla="*/ 297582 h 1742440"/>
                <a:gd name="connsiteX2" fmla="*/ 2829513 w 2829513"/>
                <a:gd name="connsiteY2" fmla="*/ 381975 h 1742440"/>
                <a:gd name="connsiteX3" fmla="*/ 1742443 w 2829513"/>
                <a:gd name="connsiteY3" fmla="*/ 1737876 h 1742440"/>
                <a:gd name="connsiteX4" fmla="*/ 1742443 w 2829513"/>
                <a:gd name="connsiteY4" fmla="*/ 1739799 h 1742440"/>
                <a:gd name="connsiteX5" fmla="*/ 2790242 w 2829513"/>
                <a:gd name="connsiteY5" fmla="*/ 1742440 h 1742440"/>
                <a:gd name="connsiteX6" fmla="*/ 0 w 2829513"/>
                <a:gd name="connsiteY6" fmla="*/ 1742440 h 1742440"/>
                <a:gd name="connsiteX7" fmla="*/ 1742440 w 2829513"/>
                <a:gd name="connsiteY7" fmla="*/ 0 h 1742440"/>
                <a:gd name="connsiteX0" fmla="*/ 1742440 w 2829513"/>
                <a:gd name="connsiteY0" fmla="*/ 0 h 1742440"/>
                <a:gd name="connsiteX1" fmla="*/ 2716655 w 2829513"/>
                <a:gd name="connsiteY1" fmla="*/ 297582 h 1742440"/>
                <a:gd name="connsiteX2" fmla="*/ 2829513 w 2829513"/>
                <a:gd name="connsiteY2" fmla="*/ 381975 h 1742440"/>
                <a:gd name="connsiteX3" fmla="*/ 1742443 w 2829513"/>
                <a:gd name="connsiteY3" fmla="*/ 1737876 h 1742440"/>
                <a:gd name="connsiteX4" fmla="*/ 1742443 w 2829513"/>
                <a:gd name="connsiteY4" fmla="*/ 1739799 h 1742440"/>
                <a:gd name="connsiteX5" fmla="*/ 0 w 2829513"/>
                <a:gd name="connsiteY5" fmla="*/ 1742440 h 1742440"/>
                <a:gd name="connsiteX6" fmla="*/ 1742440 w 2829513"/>
                <a:gd name="connsiteY6" fmla="*/ 0 h 174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9513" h="1742440">
                  <a:moveTo>
                    <a:pt x="1742440" y="0"/>
                  </a:moveTo>
                  <a:cubicBezTo>
                    <a:pt x="2103312" y="0"/>
                    <a:pt x="2438560" y="109704"/>
                    <a:pt x="2716655" y="297582"/>
                  </a:cubicBezTo>
                  <a:lnTo>
                    <a:pt x="2829513" y="381975"/>
                  </a:lnTo>
                  <a:lnTo>
                    <a:pt x="1742443" y="1737876"/>
                  </a:lnTo>
                  <a:lnTo>
                    <a:pt x="1742443" y="1739799"/>
                  </a:lnTo>
                  <a:lnTo>
                    <a:pt x="0" y="1742440"/>
                  </a:lnTo>
                  <a:cubicBezTo>
                    <a:pt x="0" y="780117"/>
                    <a:pt x="780117" y="0"/>
                    <a:pt x="1742440" y="0"/>
                  </a:cubicBezTo>
                  <a:close/>
                </a:path>
              </a:pathLst>
            </a:custGeom>
            <a:solidFill>
              <a:schemeClr val="accent1">
                <a:lumMod val="60000"/>
                <a:lumOff val="40000"/>
              </a:schemeClr>
            </a:solidFill>
            <a:ln>
              <a:noFill/>
            </a:ln>
            <a:effectLst>
              <a:outerShdw blurRad="203200" dist="1143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05" name="Straight Arrow Connector 104">
              <a:extLst>
                <a:ext uri="{FF2B5EF4-FFF2-40B4-BE49-F238E27FC236}">
                  <a16:creationId xmlns:a16="http://schemas.microsoft.com/office/drawing/2014/main" id="{7291240F-8433-4F4A-9595-C5968B492B47}"/>
                </a:ext>
              </a:extLst>
            </p:cNvPr>
            <p:cNvCxnSpPr>
              <a:cxnSpLocks/>
              <a:stCxn id="104" idx="4"/>
            </p:cNvCxnSpPr>
            <p:nvPr/>
          </p:nvCxnSpPr>
          <p:spPr>
            <a:xfrm flipV="1">
              <a:off x="6093928" y="4894046"/>
              <a:ext cx="1558322" cy="1960948"/>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66B3B0B-AE43-4208-880A-DEC03518AF04}"/>
              </a:ext>
            </a:extLst>
          </p:cNvPr>
          <p:cNvGrpSpPr/>
          <p:nvPr/>
        </p:nvGrpSpPr>
        <p:grpSpPr>
          <a:xfrm>
            <a:off x="5040796" y="4939253"/>
            <a:ext cx="2325917" cy="1061497"/>
            <a:chOff x="4689060" y="5442669"/>
            <a:chExt cx="3101222" cy="1415329"/>
          </a:xfrm>
        </p:grpSpPr>
        <p:sp>
          <p:nvSpPr>
            <p:cNvPr id="107" name="Freeform: Shape 106">
              <a:extLst>
                <a:ext uri="{FF2B5EF4-FFF2-40B4-BE49-F238E27FC236}">
                  <a16:creationId xmlns:a16="http://schemas.microsoft.com/office/drawing/2014/main" id="{B5D59B0C-5CDD-4A2F-9358-7BCB3689DFC9}"/>
                </a:ext>
              </a:extLst>
            </p:cNvPr>
            <p:cNvSpPr/>
            <p:nvPr/>
          </p:nvSpPr>
          <p:spPr>
            <a:xfrm>
              <a:off x="4689060" y="5442669"/>
              <a:ext cx="2666748" cy="1415329"/>
            </a:xfrm>
            <a:custGeom>
              <a:avLst/>
              <a:gdLst>
                <a:gd name="connsiteX0" fmla="*/ 1243709 w 2360840"/>
                <a:gd name="connsiteY0" fmla="*/ 0 h 1243710"/>
                <a:gd name="connsiteX1" fmla="*/ 2275013 w 2360840"/>
                <a:gd name="connsiteY1" fmla="*/ 548340 h 1243710"/>
                <a:gd name="connsiteX2" fmla="*/ 2360840 w 2360840"/>
                <a:gd name="connsiteY2" fmla="*/ 706465 h 1243710"/>
                <a:gd name="connsiteX3" fmla="*/ 1243711 w 2360840"/>
                <a:gd name="connsiteY3" fmla="*/ 1241070 h 1243710"/>
                <a:gd name="connsiteX4" fmla="*/ 2291276 w 2360840"/>
                <a:gd name="connsiteY4" fmla="*/ 1243710 h 1243710"/>
                <a:gd name="connsiteX5" fmla="*/ 0 w 2360840"/>
                <a:gd name="connsiteY5" fmla="*/ 1243710 h 1243710"/>
                <a:gd name="connsiteX6" fmla="*/ 1243709 w 2360840"/>
                <a:gd name="connsiteY6" fmla="*/ 0 h 1243710"/>
                <a:gd name="connsiteX0" fmla="*/ 1243709 w 2360840"/>
                <a:gd name="connsiteY0" fmla="*/ 0 h 1243710"/>
                <a:gd name="connsiteX1" fmla="*/ 2275013 w 2360840"/>
                <a:gd name="connsiteY1" fmla="*/ 548340 h 1243710"/>
                <a:gd name="connsiteX2" fmla="*/ 2360840 w 2360840"/>
                <a:gd name="connsiteY2" fmla="*/ 706465 h 1243710"/>
                <a:gd name="connsiteX3" fmla="*/ 1243711 w 2360840"/>
                <a:gd name="connsiteY3" fmla="*/ 1241070 h 1243710"/>
                <a:gd name="connsiteX4" fmla="*/ 0 w 2360840"/>
                <a:gd name="connsiteY4" fmla="*/ 1243710 h 1243710"/>
                <a:gd name="connsiteX5" fmla="*/ 1243709 w 2360840"/>
                <a:gd name="connsiteY5" fmla="*/ 0 h 12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840" h="1243710">
                  <a:moveTo>
                    <a:pt x="1243709" y="0"/>
                  </a:moveTo>
                  <a:cubicBezTo>
                    <a:pt x="1673011" y="0"/>
                    <a:pt x="2051510" y="217511"/>
                    <a:pt x="2275013" y="548340"/>
                  </a:cubicBezTo>
                  <a:lnTo>
                    <a:pt x="2360840" y="706465"/>
                  </a:lnTo>
                  <a:lnTo>
                    <a:pt x="1243711" y="1241070"/>
                  </a:lnTo>
                  <a:lnTo>
                    <a:pt x="0" y="1243710"/>
                  </a:lnTo>
                  <a:cubicBezTo>
                    <a:pt x="0" y="556828"/>
                    <a:pt x="556827" y="0"/>
                    <a:pt x="1243709" y="0"/>
                  </a:cubicBezTo>
                  <a:close/>
                </a:path>
              </a:pathLst>
            </a:custGeom>
            <a:solidFill>
              <a:schemeClr val="accent1">
                <a:lumMod val="40000"/>
                <a:lumOff val="60000"/>
              </a:schemeClr>
            </a:solidFill>
            <a:ln>
              <a:noFill/>
            </a:ln>
            <a:effectLst>
              <a:outerShdw blurRad="139700" dist="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8" name="Straight Arrow Connector 107">
              <a:extLst>
                <a:ext uri="{FF2B5EF4-FFF2-40B4-BE49-F238E27FC236}">
                  <a16:creationId xmlns:a16="http://schemas.microsoft.com/office/drawing/2014/main" id="{B1EE7F1F-9829-4AE8-A65B-8BC89DD0407D}"/>
                </a:ext>
              </a:extLst>
            </p:cNvPr>
            <p:cNvCxnSpPr>
              <a:cxnSpLocks/>
              <a:stCxn id="107" idx="3"/>
            </p:cNvCxnSpPr>
            <p:nvPr/>
          </p:nvCxnSpPr>
          <p:spPr>
            <a:xfrm flipV="1">
              <a:off x="6093926" y="6037152"/>
              <a:ext cx="1696356" cy="817842"/>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4DCF28E-5F66-4943-9A68-39FED6C0AA89}"/>
              </a:ext>
            </a:extLst>
          </p:cNvPr>
          <p:cNvGrpSpPr/>
          <p:nvPr/>
        </p:nvGrpSpPr>
        <p:grpSpPr>
          <a:xfrm>
            <a:off x="5461803" y="5363396"/>
            <a:ext cx="1688289" cy="647624"/>
            <a:chOff x="5250402" y="6008195"/>
            <a:chExt cx="2251052" cy="863498"/>
          </a:xfrm>
        </p:grpSpPr>
        <p:sp>
          <p:nvSpPr>
            <p:cNvPr id="110" name="Freeform: Shape 109">
              <a:extLst>
                <a:ext uri="{FF2B5EF4-FFF2-40B4-BE49-F238E27FC236}">
                  <a16:creationId xmlns:a16="http://schemas.microsoft.com/office/drawing/2014/main" id="{042C04AF-12CA-4072-8419-88B8A637F9A6}"/>
                </a:ext>
              </a:extLst>
            </p:cNvPr>
            <p:cNvSpPr/>
            <p:nvPr/>
          </p:nvSpPr>
          <p:spPr>
            <a:xfrm>
              <a:off x="5250402" y="6008195"/>
              <a:ext cx="1687044" cy="849805"/>
            </a:xfrm>
            <a:custGeom>
              <a:avLst/>
              <a:gdLst>
                <a:gd name="connsiteX0" fmla="*/ 746760 w 1493520"/>
                <a:gd name="connsiteY0" fmla="*/ 0 h 746760"/>
                <a:gd name="connsiteX1" fmla="*/ 1493520 w 1493520"/>
                <a:gd name="connsiteY1" fmla="*/ 746760 h 746760"/>
                <a:gd name="connsiteX2" fmla="*/ 0 w 1493520"/>
                <a:gd name="connsiteY2" fmla="*/ 746760 h 746760"/>
                <a:gd name="connsiteX3" fmla="*/ 746760 w 1493520"/>
                <a:gd name="connsiteY3" fmla="*/ 0 h 746760"/>
              </a:gdLst>
              <a:ahLst/>
              <a:cxnLst>
                <a:cxn ang="0">
                  <a:pos x="connsiteX0" y="connsiteY0"/>
                </a:cxn>
                <a:cxn ang="0">
                  <a:pos x="connsiteX1" y="connsiteY1"/>
                </a:cxn>
                <a:cxn ang="0">
                  <a:pos x="connsiteX2" y="connsiteY2"/>
                </a:cxn>
                <a:cxn ang="0">
                  <a:pos x="connsiteX3" y="connsiteY3"/>
                </a:cxn>
              </a:cxnLst>
              <a:rect l="l" t="t" r="r" b="b"/>
              <a:pathLst>
                <a:path w="1493520" h="746760">
                  <a:moveTo>
                    <a:pt x="746760" y="0"/>
                  </a:moveTo>
                  <a:cubicBezTo>
                    <a:pt x="1159184" y="0"/>
                    <a:pt x="1493520" y="334336"/>
                    <a:pt x="1493520" y="746760"/>
                  </a:cubicBezTo>
                  <a:lnTo>
                    <a:pt x="0" y="746760"/>
                  </a:lnTo>
                  <a:cubicBezTo>
                    <a:pt x="0" y="334336"/>
                    <a:pt x="334336" y="0"/>
                    <a:pt x="746760" y="0"/>
                  </a:cubicBezTo>
                  <a:close/>
                </a:path>
              </a:pathLst>
            </a:custGeom>
            <a:solidFill>
              <a:schemeClr val="accent1">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11" name="Straight Arrow Connector 110">
              <a:extLst>
                <a:ext uri="{FF2B5EF4-FFF2-40B4-BE49-F238E27FC236}">
                  <a16:creationId xmlns:a16="http://schemas.microsoft.com/office/drawing/2014/main" id="{0EB7295E-49A7-4F60-9592-571833F2FE78}"/>
                </a:ext>
              </a:extLst>
            </p:cNvPr>
            <p:cNvCxnSpPr/>
            <p:nvPr/>
          </p:nvCxnSpPr>
          <p:spPr>
            <a:xfrm>
              <a:off x="6093923" y="6871693"/>
              <a:ext cx="1407531" cy="0"/>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12" name="Freeform: Shape 111">
            <a:extLst>
              <a:ext uri="{FF2B5EF4-FFF2-40B4-BE49-F238E27FC236}">
                <a16:creationId xmlns:a16="http://schemas.microsoft.com/office/drawing/2014/main" id="{033566F3-4252-4882-A169-BB677AF52945}"/>
              </a:ext>
            </a:extLst>
          </p:cNvPr>
          <p:cNvSpPr/>
          <p:nvPr/>
        </p:nvSpPr>
        <p:spPr>
          <a:xfrm>
            <a:off x="5883188" y="5787920"/>
            <a:ext cx="422513" cy="212831"/>
          </a:xfrm>
          <a:custGeom>
            <a:avLst/>
            <a:gdLst>
              <a:gd name="connsiteX0" fmla="*/ 249364 w 498728"/>
              <a:gd name="connsiteY0" fmla="*/ 0 h 249364"/>
              <a:gd name="connsiteX1" fmla="*/ 498728 w 498728"/>
              <a:gd name="connsiteY1" fmla="*/ 249364 h 249364"/>
              <a:gd name="connsiteX2" fmla="*/ 0 w 498728"/>
              <a:gd name="connsiteY2" fmla="*/ 249364 h 249364"/>
              <a:gd name="connsiteX3" fmla="*/ 249364 w 498728"/>
              <a:gd name="connsiteY3" fmla="*/ 0 h 249364"/>
            </a:gdLst>
            <a:ahLst/>
            <a:cxnLst>
              <a:cxn ang="0">
                <a:pos x="connsiteX0" y="connsiteY0"/>
              </a:cxn>
              <a:cxn ang="0">
                <a:pos x="connsiteX1" y="connsiteY1"/>
              </a:cxn>
              <a:cxn ang="0">
                <a:pos x="connsiteX2" y="connsiteY2"/>
              </a:cxn>
              <a:cxn ang="0">
                <a:pos x="connsiteX3" y="connsiteY3"/>
              </a:cxn>
            </a:cxnLst>
            <a:rect l="l" t="t" r="r" b="b"/>
            <a:pathLst>
              <a:path w="498728" h="249364">
                <a:moveTo>
                  <a:pt x="249364" y="0"/>
                </a:moveTo>
                <a:cubicBezTo>
                  <a:pt x="387084" y="0"/>
                  <a:pt x="498728" y="111644"/>
                  <a:pt x="498728" y="249364"/>
                </a:cubicBezTo>
                <a:lnTo>
                  <a:pt x="0" y="249364"/>
                </a:lnTo>
                <a:cubicBezTo>
                  <a:pt x="0" y="111644"/>
                  <a:pt x="111644" y="0"/>
                  <a:pt x="249364" y="0"/>
                </a:cubicBezTo>
                <a:close/>
              </a:path>
            </a:pathLst>
          </a:custGeom>
          <a:solidFill>
            <a:schemeClr val="bg2"/>
          </a:solidFill>
          <a:ln>
            <a:noFill/>
          </a:ln>
          <a:effectLst>
            <a:outerShdw blurRad="101600" dist="63500" dir="114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 name="TextBox 56">
            <a:extLst>
              <a:ext uri="{FF2B5EF4-FFF2-40B4-BE49-F238E27FC236}">
                <a16:creationId xmlns:a16="http://schemas.microsoft.com/office/drawing/2014/main" id="{2E21A583-61DB-4C84-BD85-2F84CCF7FA80}"/>
              </a:ext>
            </a:extLst>
          </p:cNvPr>
          <p:cNvSpPr txBox="1"/>
          <p:nvPr/>
        </p:nvSpPr>
        <p:spPr>
          <a:xfrm>
            <a:off x="6349500" y="5709669"/>
            <a:ext cx="418704" cy="369332"/>
          </a:xfrm>
          <a:prstGeom prst="rect">
            <a:avLst/>
          </a:prstGeom>
          <a:noFill/>
        </p:spPr>
        <p:txBody>
          <a:bodyPr wrap="none" rtlCol="0" anchor="ctr">
            <a:spAutoFit/>
          </a:bodyPr>
          <a:lstStyle/>
          <a:p>
            <a:pPr algn="ctr"/>
            <a:r>
              <a:rPr lang="en-US" b="1" dirty="0">
                <a:solidFill>
                  <a:schemeClr val="tx2"/>
                </a:solidFill>
              </a:rPr>
              <a:t>01</a:t>
            </a:r>
          </a:p>
        </p:txBody>
      </p:sp>
      <p:sp>
        <p:nvSpPr>
          <p:cNvPr id="58" name="TextBox 57">
            <a:extLst>
              <a:ext uri="{FF2B5EF4-FFF2-40B4-BE49-F238E27FC236}">
                <a16:creationId xmlns:a16="http://schemas.microsoft.com/office/drawing/2014/main" id="{80090377-82C6-4E14-8236-3B0B5E8B39BB}"/>
              </a:ext>
            </a:extLst>
          </p:cNvPr>
          <p:cNvSpPr txBox="1"/>
          <p:nvPr/>
        </p:nvSpPr>
        <p:spPr>
          <a:xfrm>
            <a:off x="6564524" y="5299715"/>
            <a:ext cx="418704" cy="369332"/>
          </a:xfrm>
          <a:prstGeom prst="rect">
            <a:avLst/>
          </a:prstGeom>
          <a:noFill/>
        </p:spPr>
        <p:txBody>
          <a:bodyPr wrap="none" rtlCol="0" anchor="ctr">
            <a:spAutoFit/>
          </a:bodyPr>
          <a:lstStyle/>
          <a:p>
            <a:pPr algn="ctr"/>
            <a:r>
              <a:rPr lang="en-US" b="1" dirty="0">
                <a:solidFill>
                  <a:schemeClr val="tx2"/>
                </a:solidFill>
              </a:rPr>
              <a:t>02</a:t>
            </a:r>
          </a:p>
        </p:txBody>
      </p:sp>
      <p:sp>
        <p:nvSpPr>
          <p:cNvPr id="64" name="TextBox 63">
            <a:extLst>
              <a:ext uri="{FF2B5EF4-FFF2-40B4-BE49-F238E27FC236}">
                <a16:creationId xmlns:a16="http://schemas.microsoft.com/office/drawing/2014/main" id="{21B108C5-5D23-4EF4-81D6-89BC92018A2B}"/>
              </a:ext>
            </a:extLst>
          </p:cNvPr>
          <p:cNvSpPr txBox="1"/>
          <p:nvPr/>
        </p:nvSpPr>
        <p:spPr>
          <a:xfrm>
            <a:off x="6488957" y="4701088"/>
            <a:ext cx="418704" cy="369332"/>
          </a:xfrm>
          <a:prstGeom prst="rect">
            <a:avLst/>
          </a:prstGeom>
          <a:noFill/>
        </p:spPr>
        <p:txBody>
          <a:bodyPr wrap="none" rtlCol="0" anchor="ctr">
            <a:spAutoFit/>
          </a:bodyPr>
          <a:lstStyle/>
          <a:p>
            <a:pPr algn="ctr"/>
            <a:r>
              <a:rPr lang="en-US" b="1" dirty="0">
                <a:solidFill>
                  <a:schemeClr val="tx2"/>
                </a:solidFill>
              </a:rPr>
              <a:t>03</a:t>
            </a:r>
          </a:p>
        </p:txBody>
      </p:sp>
      <p:sp>
        <p:nvSpPr>
          <p:cNvPr id="66" name="TextBox 65">
            <a:extLst>
              <a:ext uri="{FF2B5EF4-FFF2-40B4-BE49-F238E27FC236}">
                <a16:creationId xmlns:a16="http://schemas.microsoft.com/office/drawing/2014/main" id="{630B960B-C7CE-4694-943B-276F086853DC}"/>
              </a:ext>
            </a:extLst>
          </p:cNvPr>
          <p:cNvSpPr txBox="1"/>
          <p:nvPr/>
        </p:nvSpPr>
        <p:spPr>
          <a:xfrm>
            <a:off x="5995066" y="4150386"/>
            <a:ext cx="418704" cy="369332"/>
          </a:xfrm>
          <a:prstGeom prst="rect">
            <a:avLst/>
          </a:prstGeom>
          <a:noFill/>
        </p:spPr>
        <p:txBody>
          <a:bodyPr wrap="none" rtlCol="0" anchor="ctr">
            <a:spAutoFit/>
          </a:bodyPr>
          <a:lstStyle/>
          <a:p>
            <a:pPr algn="ctr"/>
            <a:r>
              <a:rPr lang="en-US" b="1" dirty="0">
                <a:solidFill>
                  <a:schemeClr val="bg1"/>
                </a:solidFill>
                <a:effectLst>
                  <a:outerShdw blurRad="38100" dist="38100" dir="2700000" algn="tl">
                    <a:srgbClr val="000000">
                      <a:alpha val="43137"/>
                    </a:srgbClr>
                  </a:outerShdw>
                </a:effectLst>
              </a:rPr>
              <a:t>04</a:t>
            </a:r>
          </a:p>
        </p:txBody>
      </p:sp>
      <p:sp>
        <p:nvSpPr>
          <p:cNvPr id="67" name="TextBox 66">
            <a:extLst>
              <a:ext uri="{FF2B5EF4-FFF2-40B4-BE49-F238E27FC236}">
                <a16:creationId xmlns:a16="http://schemas.microsoft.com/office/drawing/2014/main" id="{3E9FBD67-8B96-4190-9FC6-1E15A3D0F776}"/>
              </a:ext>
            </a:extLst>
          </p:cNvPr>
          <p:cNvSpPr txBox="1"/>
          <p:nvPr/>
        </p:nvSpPr>
        <p:spPr>
          <a:xfrm>
            <a:off x="5172033" y="3833202"/>
            <a:ext cx="418704" cy="369332"/>
          </a:xfrm>
          <a:prstGeom prst="rect">
            <a:avLst/>
          </a:prstGeom>
          <a:noFill/>
        </p:spPr>
        <p:txBody>
          <a:bodyPr wrap="none" rtlCol="0" anchor="ctr">
            <a:spAutoFit/>
          </a:bodyPr>
          <a:lstStyle/>
          <a:p>
            <a:pPr algn="ctr"/>
            <a:r>
              <a:rPr lang="en-US" b="1" dirty="0">
                <a:solidFill>
                  <a:schemeClr val="bg1"/>
                </a:solidFill>
                <a:effectLst>
                  <a:outerShdw blurRad="38100" dist="38100" dir="2700000" algn="tl">
                    <a:srgbClr val="000000">
                      <a:alpha val="43137"/>
                    </a:srgbClr>
                  </a:outerShdw>
                </a:effectLst>
              </a:rPr>
              <a:t>05</a:t>
            </a:r>
          </a:p>
        </p:txBody>
      </p:sp>
      <p:sp>
        <p:nvSpPr>
          <p:cNvPr id="68" name="TextBox 67">
            <a:extLst>
              <a:ext uri="{FF2B5EF4-FFF2-40B4-BE49-F238E27FC236}">
                <a16:creationId xmlns:a16="http://schemas.microsoft.com/office/drawing/2014/main" id="{33B2124E-F079-4141-8497-4E800ABEA7CF}"/>
              </a:ext>
            </a:extLst>
          </p:cNvPr>
          <p:cNvSpPr txBox="1"/>
          <p:nvPr/>
        </p:nvSpPr>
        <p:spPr>
          <a:xfrm>
            <a:off x="4136456" y="3976393"/>
            <a:ext cx="418704" cy="369332"/>
          </a:xfrm>
          <a:prstGeom prst="rect">
            <a:avLst/>
          </a:prstGeom>
          <a:noFill/>
        </p:spPr>
        <p:txBody>
          <a:bodyPr wrap="none" rtlCol="0" anchor="ctr">
            <a:spAutoFit/>
          </a:bodyPr>
          <a:lstStyle/>
          <a:p>
            <a:pPr algn="ctr"/>
            <a:r>
              <a:rPr lang="en-US" b="1" dirty="0">
                <a:solidFill>
                  <a:schemeClr val="bg1"/>
                </a:solidFill>
                <a:effectLst>
                  <a:outerShdw blurRad="38100" dist="38100" dir="2700000" algn="tl">
                    <a:srgbClr val="000000">
                      <a:alpha val="43137"/>
                    </a:srgbClr>
                  </a:outerShdw>
                </a:effectLst>
              </a:rPr>
              <a:t>06</a:t>
            </a:r>
          </a:p>
        </p:txBody>
      </p:sp>
      <p:sp>
        <p:nvSpPr>
          <p:cNvPr id="69" name="TextBox 68">
            <a:extLst>
              <a:ext uri="{FF2B5EF4-FFF2-40B4-BE49-F238E27FC236}">
                <a16:creationId xmlns:a16="http://schemas.microsoft.com/office/drawing/2014/main" id="{6AEBE4E2-9B6F-4E39-9177-2E2E8682DD61}"/>
              </a:ext>
            </a:extLst>
          </p:cNvPr>
          <p:cNvSpPr txBox="1"/>
          <p:nvPr/>
        </p:nvSpPr>
        <p:spPr>
          <a:xfrm>
            <a:off x="3134626" y="4754586"/>
            <a:ext cx="418704" cy="369332"/>
          </a:xfrm>
          <a:prstGeom prst="rect">
            <a:avLst/>
          </a:prstGeom>
          <a:noFill/>
        </p:spPr>
        <p:txBody>
          <a:bodyPr wrap="none" rtlCol="0" anchor="ctr">
            <a:spAutoFit/>
          </a:bodyPr>
          <a:lstStyle/>
          <a:p>
            <a:pPr algn="ctr"/>
            <a:r>
              <a:rPr lang="en-US" b="1" dirty="0">
                <a:solidFill>
                  <a:schemeClr val="bg1"/>
                </a:solidFill>
                <a:effectLst>
                  <a:outerShdw blurRad="38100" dist="38100" dir="2700000" algn="tl">
                    <a:srgbClr val="000000">
                      <a:alpha val="43137"/>
                    </a:srgbClr>
                  </a:outerShdw>
                </a:effectLst>
              </a:rPr>
              <a:t>07</a:t>
            </a:r>
          </a:p>
        </p:txBody>
      </p:sp>
      <p:sp>
        <p:nvSpPr>
          <p:cNvPr id="72" name="TextBox 71">
            <a:extLst>
              <a:ext uri="{FF2B5EF4-FFF2-40B4-BE49-F238E27FC236}">
                <a16:creationId xmlns:a16="http://schemas.microsoft.com/office/drawing/2014/main" id="{85A822F1-5C90-4AA8-BDE2-50B66DC25D13}"/>
              </a:ext>
            </a:extLst>
          </p:cNvPr>
          <p:cNvSpPr txBox="1"/>
          <p:nvPr/>
        </p:nvSpPr>
        <p:spPr>
          <a:xfrm>
            <a:off x="244512" y="3961004"/>
            <a:ext cx="2271904"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7. Advertising</a:t>
            </a:r>
            <a:r>
              <a:rPr lang="en-US" sz="2000" b="1" cap="all" noProof="1" smtClean="0">
                <a:solidFill>
                  <a:schemeClr val="tx2"/>
                </a:solidFill>
              </a:rPr>
              <a:t> </a:t>
            </a:r>
            <a:endParaRPr lang="en-US" sz="2000" b="1" cap="all" noProof="1">
              <a:solidFill>
                <a:schemeClr val="tx2"/>
              </a:solidFill>
            </a:endParaRPr>
          </a:p>
        </p:txBody>
      </p:sp>
      <p:sp>
        <p:nvSpPr>
          <p:cNvPr id="79" name="TextBox 78">
            <a:extLst>
              <a:ext uri="{FF2B5EF4-FFF2-40B4-BE49-F238E27FC236}">
                <a16:creationId xmlns:a16="http://schemas.microsoft.com/office/drawing/2014/main" id="{FCDE5DCD-40FC-4E00-98A8-98BBABEE0C1E}"/>
              </a:ext>
            </a:extLst>
          </p:cNvPr>
          <p:cNvSpPr txBox="1"/>
          <p:nvPr/>
        </p:nvSpPr>
        <p:spPr>
          <a:xfrm>
            <a:off x="388318" y="2938312"/>
            <a:ext cx="5027530"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6.Communications &amp; CONNECTIvity</a:t>
            </a:r>
            <a:endParaRPr lang="en-US" sz="2000" b="1" cap="all" noProof="1">
              <a:solidFill>
                <a:schemeClr val="tx2"/>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DCADA1B4-54CF-4FAD-952E-8A46581519A0}"/>
              </a:ext>
            </a:extLst>
          </p:cNvPr>
          <p:cNvSpPr txBox="1"/>
          <p:nvPr/>
        </p:nvSpPr>
        <p:spPr>
          <a:xfrm>
            <a:off x="3100218" y="2179674"/>
            <a:ext cx="4083554"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5. Proffessional services </a:t>
            </a:r>
            <a:endParaRPr lang="en-US" sz="2000" b="1" cap="all" noProof="1">
              <a:solidFill>
                <a:schemeClr val="tx2"/>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E943F96C-72BB-490E-AC6C-225E2B400FFD}"/>
              </a:ext>
            </a:extLst>
          </p:cNvPr>
          <p:cNvSpPr txBox="1"/>
          <p:nvPr/>
        </p:nvSpPr>
        <p:spPr>
          <a:xfrm>
            <a:off x="5634829" y="2815314"/>
            <a:ext cx="3634521"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4. SUBSISTENCE &amp; TRAVEL</a:t>
            </a:r>
            <a:endParaRPr lang="en-US" sz="2000" b="1" cap="all" noProof="1">
              <a:solidFill>
                <a:schemeClr val="tx2"/>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9191D8A-A569-4516-9FD1-01348BECB742}"/>
              </a:ext>
            </a:extLst>
          </p:cNvPr>
          <p:cNvSpPr txBox="1"/>
          <p:nvPr/>
        </p:nvSpPr>
        <p:spPr>
          <a:xfrm>
            <a:off x="7615685" y="3740532"/>
            <a:ext cx="2411238"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3.CONSUMABLES</a:t>
            </a:r>
            <a:endParaRPr lang="en-US" sz="2000" b="1" cap="all" noProof="1">
              <a:solidFill>
                <a:schemeClr val="tx2"/>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2E7EADF6-FDE1-4CAE-90A6-03C82F919611}"/>
              </a:ext>
            </a:extLst>
          </p:cNvPr>
          <p:cNvSpPr txBox="1"/>
          <p:nvPr/>
        </p:nvSpPr>
        <p:spPr>
          <a:xfrm>
            <a:off x="8087193" y="4930626"/>
            <a:ext cx="3216586"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2.PRINTING</a:t>
            </a:r>
            <a:r>
              <a:rPr lang="en-US" sz="2000" b="1" cap="all" noProof="1" smtClean="0">
                <a:solidFill>
                  <a:schemeClr val="tx2"/>
                </a:solidFill>
              </a:rPr>
              <a:t> &amp; STATIONERY</a:t>
            </a:r>
            <a:endParaRPr lang="en-US" sz="2000" b="1" cap="all" noProof="1">
              <a:solidFill>
                <a:schemeClr val="tx2"/>
              </a:solidFill>
            </a:endParaRPr>
          </a:p>
        </p:txBody>
      </p:sp>
      <p:sp>
        <p:nvSpPr>
          <p:cNvPr id="98" name="TextBox 97">
            <a:extLst>
              <a:ext uri="{FF2B5EF4-FFF2-40B4-BE49-F238E27FC236}">
                <a16:creationId xmlns:a16="http://schemas.microsoft.com/office/drawing/2014/main" id="{3DC40CD4-3CA7-4B22-A1F4-7158C618B47C}"/>
              </a:ext>
            </a:extLst>
          </p:cNvPr>
          <p:cNvSpPr txBox="1"/>
          <p:nvPr/>
        </p:nvSpPr>
        <p:spPr>
          <a:xfrm>
            <a:off x="7569784" y="5796803"/>
            <a:ext cx="4479111" cy="400110"/>
          </a:xfrm>
          <a:prstGeom prst="rect">
            <a:avLst/>
          </a:prstGeom>
          <a:noFill/>
        </p:spPr>
        <p:txBody>
          <a:bodyPr wrap="none" rtlCol="0" anchor="b">
            <a:spAutoFit/>
          </a:bodyPr>
          <a:lstStyle/>
          <a:p>
            <a:r>
              <a:rPr lang="en-US" sz="2000" b="1" cap="all" noProof="1" smtClean="0">
                <a:solidFill>
                  <a:schemeClr val="tx2"/>
                </a:solidFill>
                <a:latin typeface="Arial" panose="020B0604020202020204" pitchFamily="34" charset="0"/>
                <a:cs typeface="Arial" panose="020B0604020202020204" pitchFamily="34" charset="0"/>
              </a:rPr>
              <a:t>1.CONFERENCES &amp; WORKSHOPS </a:t>
            </a:r>
            <a:endParaRPr lang="en-US" sz="2000" b="1" cap="all" noProof="1">
              <a:solidFill>
                <a:schemeClr val="tx2"/>
              </a:solidFill>
              <a:latin typeface="Arial" panose="020B0604020202020204" pitchFamily="34" charset="0"/>
              <a:cs typeface="Arial" panose="020B0604020202020204" pitchFamily="34" charset="0"/>
            </a:endParaRPr>
          </a:p>
        </p:txBody>
      </p:sp>
      <p:pic>
        <p:nvPicPr>
          <p:cNvPr id="100" name="Picture 99"/>
          <p:cNvPicPr>
            <a:picLocks noChangeAspect="1"/>
          </p:cNvPicPr>
          <p:nvPr/>
        </p:nvPicPr>
        <p:blipFill>
          <a:blip r:embed="rId3"/>
          <a:stretch>
            <a:fillRect/>
          </a:stretch>
        </p:blipFill>
        <p:spPr>
          <a:xfrm>
            <a:off x="10298039" y="0"/>
            <a:ext cx="1893961" cy="2186152"/>
          </a:xfrm>
          <a:prstGeom prst="rect">
            <a:avLst/>
          </a:prstGeom>
        </p:spPr>
      </p:pic>
    </p:spTree>
    <p:extLst>
      <p:ext uri="{BB962C8B-B14F-4D97-AF65-F5344CB8AC3E}">
        <p14:creationId xmlns:p14="http://schemas.microsoft.com/office/powerpoint/2010/main" val="2895756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1544"/>
          <a:stretch/>
        </p:blipFill>
        <p:spPr>
          <a:xfrm>
            <a:off x="7504386" y="56798"/>
            <a:ext cx="4687614" cy="6664677"/>
          </a:xfrm>
          <a:prstGeom prst="rect">
            <a:avLst/>
          </a:prstGeom>
          <a:effectLst>
            <a:softEdge rad="63500"/>
          </a:effectLst>
        </p:spPr>
      </p:pic>
      <p:sp>
        <p:nvSpPr>
          <p:cNvPr id="7" name="Subtitle 6"/>
          <p:cNvSpPr>
            <a:spLocks noGrp="1"/>
          </p:cNvSpPr>
          <p:nvPr>
            <p:ph type="subTitle" idx="1"/>
          </p:nvPr>
        </p:nvSpPr>
        <p:spPr>
          <a:xfrm>
            <a:off x="1271752" y="3602038"/>
            <a:ext cx="4939862" cy="1655762"/>
          </a:xfrm>
        </p:spPr>
        <p:txBody>
          <a:bodyPr>
            <a:normAutofit fontScale="92500" lnSpcReduction="20000"/>
          </a:bodyPr>
          <a:lstStyle/>
          <a:p>
            <a:r>
              <a:rPr lang="en-ZA" sz="4800" b="1" dirty="0" smtClean="0">
                <a:solidFill>
                  <a:schemeClr val="accent1">
                    <a:lumMod val="50000"/>
                  </a:schemeClr>
                </a:solidFill>
                <a:latin typeface="Arial" panose="020B0604020202020204" pitchFamily="34" charset="0"/>
                <a:cs typeface="Arial" panose="020B0604020202020204" pitchFamily="34" charset="0"/>
              </a:rPr>
              <a:t>COMPLIANCE WITH LAWS AND REGULATIONS  </a:t>
            </a:r>
          </a:p>
          <a:p>
            <a:endParaRPr lang="en-ZA" dirty="0"/>
          </a:p>
        </p:txBody>
      </p:sp>
      <p:sp>
        <p:nvSpPr>
          <p:cNvPr id="2" name="Slide Number Placeholder 1"/>
          <p:cNvSpPr>
            <a:spLocks noGrp="1"/>
          </p:cNvSpPr>
          <p:nvPr>
            <p:ph type="sldNum" sz="quarter" idx="12"/>
          </p:nvPr>
        </p:nvSpPr>
        <p:spPr/>
        <p:txBody>
          <a:bodyPr/>
          <a:lstStyle/>
          <a:p>
            <a:fld id="{00000000-1234-1234-1234-123412341234}" type="slidenum">
              <a:rPr lang="en" smtClean="0"/>
              <a:pPr/>
              <a:t>29</a:t>
            </a:fld>
            <a:endParaRPr lang="en"/>
          </a:p>
        </p:txBody>
      </p:sp>
      <p:pic>
        <p:nvPicPr>
          <p:cNvPr id="9" name="Picture 8"/>
          <p:cNvPicPr>
            <a:picLocks noChangeAspect="1"/>
          </p:cNvPicPr>
          <p:nvPr/>
        </p:nvPicPr>
        <p:blipFill>
          <a:blip r:embed="rId3"/>
          <a:stretch>
            <a:fillRect/>
          </a:stretch>
        </p:blipFill>
        <p:spPr>
          <a:xfrm>
            <a:off x="3432394" y="1877904"/>
            <a:ext cx="1238681" cy="1135118"/>
          </a:xfrm>
          <a:prstGeom prst="rect">
            <a:avLst/>
          </a:prstGeom>
        </p:spPr>
      </p:pic>
    </p:spTree>
    <p:extLst>
      <p:ext uri="{BB962C8B-B14F-4D97-AF65-F5344CB8AC3E}">
        <p14:creationId xmlns:p14="http://schemas.microsoft.com/office/powerpoint/2010/main" val="75539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8153" y="124069"/>
            <a:ext cx="5185746" cy="6649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a:xfrm>
            <a:off x="307684" y="3449048"/>
            <a:ext cx="6295700" cy="1737655"/>
          </a:xfrm>
        </p:spPr>
        <p:txBody>
          <a:bodyPr>
            <a:normAutofit fontScale="90000"/>
          </a:bodyPr>
          <a:lstStyle/>
          <a:p>
            <a:pPr algn="ctr"/>
            <a:r>
              <a:rPr lang="en-ZA" sz="4000" b="1" dirty="0" smtClean="0">
                <a:solidFill>
                  <a:schemeClr val="tx2"/>
                </a:solidFill>
                <a:latin typeface="Arial" panose="020B0604020202020204" pitchFamily="34" charset="0"/>
                <a:cs typeface="Arial" panose="020B0604020202020204" pitchFamily="34" charset="0"/>
              </a:rPr>
              <a:t>CHIEF ELECTORAL OFFICER’S </a:t>
            </a:r>
            <a:br>
              <a:rPr lang="en-ZA" sz="4000" b="1" dirty="0" smtClean="0">
                <a:solidFill>
                  <a:schemeClr val="tx2"/>
                </a:solidFill>
                <a:latin typeface="Arial" panose="020B0604020202020204" pitchFamily="34" charset="0"/>
                <a:cs typeface="Arial" panose="020B0604020202020204" pitchFamily="34" charset="0"/>
              </a:rPr>
            </a:br>
            <a:r>
              <a:rPr lang="en-ZA" sz="4000" b="1" dirty="0" smtClean="0">
                <a:solidFill>
                  <a:schemeClr val="tx2"/>
                </a:solidFill>
                <a:latin typeface="Arial" panose="020B0604020202020204" pitchFamily="34" charset="0"/>
                <a:cs typeface="Arial" panose="020B0604020202020204" pitchFamily="34" charset="0"/>
              </a:rPr>
              <a:t>OVERVIEW</a:t>
            </a:r>
            <a:br>
              <a:rPr lang="en-ZA" sz="4000" b="1" dirty="0" smtClean="0">
                <a:solidFill>
                  <a:schemeClr val="tx2"/>
                </a:solidFill>
                <a:latin typeface="Arial" panose="020B0604020202020204" pitchFamily="34" charset="0"/>
                <a:cs typeface="Arial" panose="020B0604020202020204" pitchFamily="34" charset="0"/>
              </a:rPr>
            </a:br>
            <a:endParaRPr lang="en-ZA" sz="4000" b="1" dirty="0">
              <a:solidFill>
                <a:schemeClr val="tx2"/>
              </a:solidFill>
              <a:latin typeface="Arial" panose="020B0604020202020204" pitchFamily="34" charset="0"/>
              <a:cs typeface="Arial" panose="020B0604020202020204" pitchFamily="34" charset="0"/>
            </a:endParaRPr>
          </a:p>
        </p:txBody>
      </p:sp>
      <p:sp>
        <p:nvSpPr>
          <p:cNvPr id="9" name="Text Placeholder 8"/>
          <p:cNvSpPr>
            <a:spLocks noGrp="1"/>
          </p:cNvSpPr>
          <p:nvPr>
            <p:ph type="body" idx="1"/>
          </p:nvPr>
        </p:nvSpPr>
        <p:spPr>
          <a:xfrm>
            <a:off x="279966" y="5765034"/>
            <a:ext cx="6093110" cy="956441"/>
          </a:xfrm>
        </p:spPr>
        <p:txBody>
          <a:bodyPr>
            <a:normAutofit/>
          </a:bodyPr>
          <a:lstStyle/>
          <a:p>
            <a:endParaRPr lang="en-ZA" dirty="0"/>
          </a:p>
        </p:txBody>
      </p:sp>
      <p:sp>
        <p:nvSpPr>
          <p:cNvPr id="4" name="Slide Number Placeholder 3"/>
          <p:cNvSpPr>
            <a:spLocks noGrp="1"/>
          </p:cNvSpPr>
          <p:nvPr>
            <p:ph type="sldNum" sz="quarter" idx="12"/>
          </p:nvPr>
        </p:nvSpPr>
        <p:spPr/>
        <p:txBody>
          <a:bodyPr/>
          <a:lstStyle/>
          <a:p>
            <a:fld id="{479806BE-9C38-4AC3-86C2-06ED65E5F781}" type="slidenum">
              <a:rPr lang="en-ZA" smtClean="0"/>
              <a:t>3</a:t>
            </a:fld>
            <a:endParaRPr lang="en-ZA"/>
          </a:p>
        </p:txBody>
      </p:sp>
      <p:pic>
        <p:nvPicPr>
          <p:cNvPr id="8" name="Picture 7"/>
          <p:cNvPicPr>
            <a:picLocks noChangeAspect="1"/>
          </p:cNvPicPr>
          <p:nvPr/>
        </p:nvPicPr>
        <p:blipFill>
          <a:blip r:embed="rId3"/>
          <a:stretch>
            <a:fillRect/>
          </a:stretch>
        </p:blipFill>
        <p:spPr>
          <a:xfrm>
            <a:off x="2707181" y="1257793"/>
            <a:ext cx="1238681" cy="1135118"/>
          </a:xfrm>
          <a:prstGeom prst="rect">
            <a:avLst/>
          </a:prstGeom>
        </p:spPr>
      </p:pic>
    </p:spTree>
    <p:extLst>
      <p:ext uri="{BB962C8B-B14F-4D97-AF65-F5344CB8AC3E}">
        <p14:creationId xmlns:p14="http://schemas.microsoft.com/office/powerpoint/2010/main" val="1726616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8" y="324345"/>
            <a:ext cx="9377855" cy="1192136"/>
          </a:xfrm>
        </p:spPr>
        <p:txBody>
          <a:bodyPr/>
          <a:lstStyle/>
          <a:p>
            <a:r>
              <a:rPr lang="en-US" b="1" dirty="0" smtClean="0">
                <a:latin typeface="Arial" panose="020B0604020202020204" pitchFamily="34" charset="0"/>
                <a:cs typeface="Arial" panose="020B0604020202020204" pitchFamily="34" charset="0"/>
              </a:rPr>
              <a:t>Irregular Expenditure</a:t>
            </a:r>
            <a:endParaRPr lang="en-US" b="1"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300721307"/>
              </p:ext>
            </p:extLst>
          </p:nvPr>
        </p:nvGraphicFramePr>
        <p:xfrm>
          <a:off x="399392" y="1734207"/>
          <a:ext cx="10478814" cy="48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0878206" y="0"/>
            <a:ext cx="1313794" cy="1516480"/>
          </a:xfrm>
          <a:prstGeom prst="rect">
            <a:avLst/>
          </a:prstGeom>
        </p:spPr>
      </p:pic>
    </p:spTree>
    <p:extLst>
      <p:ext uri="{BB962C8B-B14F-4D97-AF65-F5344CB8AC3E}">
        <p14:creationId xmlns:p14="http://schemas.microsoft.com/office/powerpoint/2010/main" val="1559305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5">
                    <a:lumMod val="50000"/>
                  </a:schemeClr>
                </a:solidFill>
                <a:latin typeface="Arial" panose="020B0604020202020204" pitchFamily="34" charset="0"/>
                <a:cs typeface="Arial" panose="020B0604020202020204" pitchFamily="34" charset="0"/>
              </a:rPr>
              <a:t>Fruitless and wasteful </a:t>
            </a:r>
            <a:r>
              <a:rPr lang="en-US" b="1" dirty="0" smtClean="0">
                <a:solidFill>
                  <a:schemeClr val="accent5">
                    <a:lumMod val="50000"/>
                  </a:schemeClr>
                </a:solidFill>
                <a:latin typeface="Arial" panose="020B0604020202020204" pitchFamily="34" charset="0"/>
                <a:cs typeface="Arial" panose="020B0604020202020204" pitchFamily="34" charset="0"/>
              </a:rPr>
              <a:t>expenditure</a:t>
            </a:r>
            <a:endParaRPr lang="en-ZA" b="1" dirty="0">
              <a:solidFill>
                <a:schemeClr val="accent5">
                  <a:lumMod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838200" y="2277569"/>
            <a:ext cx="5181600" cy="4351338"/>
          </a:xfrm>
        </p:spPr>
        <p:txBody>
          <a:bodyPr>
            <a:normAutofit/>
          </a:bodyPr>
          <a:lstStyle/>
          <a:p>
            <a:r>
              <a:rPr lang="en-ZA" dirty="0"/>
              <a:t>Fruitless and wasteful expenditure of R1.7 million of this 98% relates to fraud which has been referred to South African Police Services the balance is interest due to late payment.</a:t>
            </a:r>
          </a:p>
          <a:p>
            <a:endParaRPr lang="en-ZA"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133084"/>
            <a:ext cx="5181600" cy="3736419"/>
          </a:xfrm>
        </p:spPr>
      </p:pic>
      <p:sp>
        <p:nvSpPr>
          <p:cNvPr id="2" name="Slide Number Placeholder 1"/>
          <p:cNvSpPr>
            <a:spLocks noGrp="1"/>
          </p:cNvSpPr>
          <p:nvPr>
            <p:ph type="sldNum" sz="quarter" idx="12"/>
          </p:nvPr>
        </p:nvSpPr>
        <p:spPr/>
        <p:txBody>
          <a:bodyPr/>
          <a:lstStyle/>
          <a:p>
            <a:fld id="{00000000-1234-1234-1234-123412341234}" type="slidenum">
              <a:rPr lang="en" smtClean="0"/>
              <a:pPr/>
              <a:t>31</a:t>
            </a:fld>
            <a:endParaRPr lang="en"/>
          </a:p>
        </p:txBody>
      </p:sp>
      <p:pic>
        <p:nvPicPr>
          <p:cNvPr id="3" name="Picture 2"/>
          <p:cNvPicPr>
            <a:picLocks noChangeAspect="1"/>
          </p:cNvPicPr>
          <p:nvPr/>
        </p:nvPicPr>
        <p:blipFill>
          <a:blip r:embed="rId3"/>
          <a:stretch>
            <a:fillRect/>
          </a:stretch>
        </p:blipFill>
        <p:spPr>
          <a:xfrm>
            <a:off x="10298039" y="0"/>
            <a:ext cx="1893961" cy="2186152"/>
          </a:xfrm>
          <a:prstGeom prst="rect">
            <a:avLst/>
          </a:prstGeom>
        </p:spPr>
      </p:pic>
    </p:spTree>
    <p:extLst>
      <p:ext uri="{BB962C8B-B14F-4D97-AF65-F5344CB8AC3E}">
        <p14:creationId xmlns:p14="http://schemas.microsoft.com/office/powerpoint/2010/main" val="59362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365126"/>
            <a:ext cx="10515600" cy="1325563"/>
          </a:xfrm>
        </p:spPr>
        <p:txBody>
          <a:bodyPr/>
          <a:lstStyle/>
          <a:p>
            <a:r>
              <a:rPr lang="en-ZA" b="1" dirty="0" smtClean="0">
                <a:solidFill>
                  <a:schemeClr val="accent1">
                    <a:lumMod val="75000"/>
                  </a:schemeClr>
                </a:solidFill>
              </a:rPr>
              <a:t> </a:t>
            </a:r>
            <a:r>
              <a:rPr lang="en-ZA" b="1" dirty="0" smtClean="0">
                <a:solidFill>
                  <a:schemeClr val="accent1">
                    <a:lumMod val="75000"/>
                  </a:schemeClr>
                </a:solidFill>
                <a:latin typeface="Arial" panose="020B0604020202020204" pitchFamily="34" charset="0"/>
                <a:cs typeface="Arial" panose="020B0604020202020204" pitchFamily="34" charset="0"/>
              </a:rPr>
              <a:t>Introduction</a:t>
            </a:r>
            <a:endParaRPr lang="en-ZA"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9393" y="1690687"/>
            <a:ext cx="11582400" cy="5030787"/>
          </a:xfrm>
        </p:spPr>
        <p:txBody>
          <a:bodyPr>
            <a:noAutofit/>
          </a:bodyPr>
          <a:lstStyle/>
          <a:p>
            <a:pPr algn="just"/>
            <a:r>
              <a:rPr lang="en-US" sz="2400" dirty="0" smtClean="0">
                <a:latin typeface="Arial" panose="020B0604020202020204" pitchFamily="34" charset="0"/>
                <a:cs typeface="Arial" panose="020B0604020202020204" pitchFamily="34" charset="0"/>
              </a:rPr>
              <a:t>It is my singular honour, as Chief Electoral Officer, to present the annual report for the financial year 2021/22, which covers activities undertaken by the Electoral Commission during the period 1 April 2021 to 31 March 2022. </a:t>
            </a:r>
          </a:p>
          <a:p>
            <a:pPr algn="just">
              <a:lnSpc>
                <a:spcPct val="100000"/>
              </a:lnSpc>
            </a:pPr>
            <a:r>
              <a:rPr lang="en-US" sz="2400" dirty="0">
                <a:latin typeface="Arial" panose="020B0604020202020204" pitchFamily="34" charset="0"/>
                <a:cs typeface="Arial" panose="020B0604020202020204" pitchFamily="34" charset="0"/>
              </a:rPr>
              <a:t>The conduct of South Africa’s sixth democratic municipal elections, LGE 2021, dominated the financial year. This election project was perhaps our biggest challenge yet, given that free, fair and credible elections were delivered during an uncertain </a:t>
            </a:r>
            <a:r>
              <a:rPr lang="en-US" sz="2400" dirty="0" smtClean="0">
                <a:latin typeface="Arial" panose="020B0604020202020204" pitchFamily="34" charset="0"/>
                <a:cs typeface="Arial" panose="020B0604020202020204" pitchFamily="34" charset="0"/>
              </a:rPr>
              <a:t>period of the coronavirus </a:t>
            </a:r>
            <a:r>
              <a:rPr lang="en-US" sz="2400" dirty="0">
                <a:latin typeface="Arial" panose="020B0604020202020204" pitchFamily="34" charset="0"/>
                <a:cs typeface="Arial" panose="020B0604020202020204" pitchFamily="34" charset="0"/>
              </a:rPr>
              <a:t>pandemic </a:t>
            </a:r>
            <a:r>
              <a:rPr lang="en-US" sz="2400" dirty="0" smtClean="0">
                <a:latin typeface="Arial" panose="020B0604020202020204" pitchFamily="34" charset="0"/>
                <a:cs typeface="Arial" panose="020B0604020202020204" pitchFamily="34" charset="0"/>
              </a:rPr>
              <a:t>and following </a:t>
            </a:r>
            <a:r>
              <a:rPr lang="en-US" sz="2400" dirty="0">
                <a:latin typeface="Arial" panose="020B0604020202020204" pitchFamily="34" charset="0"/>
                <a:cs typeface="Arial" panose="020B0604020202020204" pitchFamily="34" charset="0"/>
              </a:rPr>
              <a:t>a Constitutional Court </a:t>
            </a:r>
            <a:r>
              <a:rPr lang="en-US" sz="2400" dirty="0" smtClean="0">
                <a:latin typeface="Arial" panose="020B0604020202020204" pitchFamily="34" charset="0"/>
                <a:cs typeface="Arial" panose="020B0604020202020204" pitchFamily="34" charset="0"/>
              </a:rPr>
              <a:t>ruling.</a:t>
            </a:r>
          </a:p>
          <a:p>
            <a:pPr algn="just">
              <a:lnSpc>
                <a:spcPct val="100000"/>
              </a:lnSpc>
            </a:pPr>
            <a:r>
              <a:rPr lang="en-US" sz="2400" dirty="0" smtClean="0">
                <a:latin typeface="Arial" panose="020B0604020202020204" pitchFamily="34" charset="0"/>
                <a:cs typeface="Arial" panose="020B0604020202020204" pitchFamily="34" charset="0"/>
              </a:rPr>
              <a:t>The election was delivered </a:t>
            </a:r>
            <a:r>
              <a:rPr lang="en-US" sz="2400" dirty="0">
                <a:latin typeface="Arial" panose="020B0604020202020204" pitchFamily="34" charset="0"/>
                <a:cs typeface="Arial" panose="020B0604020202020204" pitchFamily="34" charset="0"/>
              </a:rPr>
              <a:t>in spite of a compressed 42-day election timetable and the introduction of innovative voter management technology. </a:t>
            </a:r>
            <a:endParaRPr lang="en-US" sz="2400" dirty="0" smtClean="0">
              <a:latin typeface="Arial" panose="020B0604020202020204" pitchFamily="34" charset="0"/>
              <a:cs typeface="Arial" panose="020B0604020202020204" pitchFamily="34" charset="0"/>
            </a:endParaRPr>
          </a:p>
          <a:p>
            <a:pPr algn="just">
              <a:lnSpc>
                <a:spcPct val="100000"/>
              </a:lnSpc>
            </a:pPr>
            <a:r>
              <a:rPr lang="en-US" sz="2400" dirty="0" smtClean="0">
                <a:latin typeface="Arial" panose="020B0604020202020204" pitchFamily="34" charset="0"/>
                <a:cs typeface="Arial" panose="020B0604020202020204" pitchFamily="34" charset="0"/>
              </a:rPr>
              <a:t>These challenging conditions makes the achievement of a clean audit for the second consecutive year that much more remarkable. </a:t>
            </a:r>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79806BE-9C38-4AC3-86C2-06ED65E5F781}" type="slidenum">
              <a:rPr lang="en-ZA" smtClean="0"/>
              <a:t>4</a:t>
            </a:fld>
            <a:endParaRPr lang="en-ZA" dirty="0"/>
          </a:p>
        </p:txBody>
      </p:sp>
      <p:pic>
        <p:nvPicPr>
          <p:cNvPr id="5" name="Picture 4"/>
          <p:cNvPicPr>
            <a:picLocks noChangeAspect="1"/>
          </p:cNvPicPr>
          <p:nvPr/>
        </p:nvPicPr>
        <p:blipFill rotWithShape="1">
          <a:blip r:embed="rId2"/>
          <a:srcRect r="2905"/>
          <a:stretch/>
        </p:blipFill>
        <p:spPr>
          <a:xfrm>
            <a:off x="10456245" y="1"/>
            <a:ext cx="1735755" cy="1690688"/>
          </a:xfrm>
          <a:prstGeom prst="rect">
            <a:avLst/>
          </a:prstGeom>
        </p:spPr>
      </p:pic>
      <p:pic>
        <p:nvPicPr>
          <p:cNvPr id="6" name="Picture 5"/>
          <p:cNvPicPr>
            <a:picLocks noChangeAspect="1"/>
          </p:cNvPicPr>
          <p:nvPr/>
        </p:nvPicPr>
        <p:blipFill>
          <a:blip r:embed="rId3"/>
          <a:stretch>
            <a:fillRect/>
          </a:stretch>
        </p:blipFill>
        <p:spPr>
          <a:xfrm>
            <a:off x="9642884" y="174757"/>
            <a:ext cx="957155" cy="804742"/>
          </a:xfrm>
          <a:prstGeom prst="rect">
            <a:avLst/>
          </a:prstGeom>
        </p:spPr>
      </p:pic>
    </p:spTree>
    <p:extLst>
      <p:ext uri="{BB962C8B-B14F-4D97-AF65-F5344CB8AC3E}">
        <p14:creationId xmlns:p14="http://schemas.microsoft.com/office/powerpoint/2010/main" val="3354803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365126"/>
            <a:ext cx="10515600" cy="1325563"/>
          </a:xfrm>
        </p:spPr>
        <p:txBody>
          <a:bodyPr/>
          <a:lstStyle/>
          <a:p>
            <a:r>
              <a:rPr lang="en-ZA" b="1" dirty="0" smtClean="0">
                <a:solidFill>
                  <a:schemeClr val="accent1">
                    <a:lumMod val="75000"/>
                  </a:schemeClr>
                </a:solidFill>
              </a:rPr>
              <a:t> </a:t>
            </a:r>
            <a:r>
              <a:rPr lang="en-ZA" b="1" dirty="0" smtClean="0">
                <a:solidFill>
                  <a:schemeClr val="accent1">
                    <a:lumMod val="75000"/>
                  </a:schemeClr>
                </a:solidFill>
                <a:latin typeface="Arial" panose="020B0604020202020204" pitchFamily="34" charset="0"/>
                <a:cs typeface="Arial" panose="020B0604020202020204" pitchFamily="34" charset="0"/>
              </a:rPr>
              <a:t>Introduction</a:t>
            </a:r>
            <a:endParaRPr lang="en-ZA"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9393" y="1690687"/>
            <a:ext cx="11582400" cy="5030787"/>
          </a:xfrm>
        </p:spPr>
        <p:txBody>
          <a:bodyPr>
            <a:noAutofit/>
          </a:bodyPr>
          <a:lstStyle/>
          <a:p>
            <a:pPr algn="just"/>
            <a:r>
              <a:rPr lang="en-US" sz="2400" dirty="0">
                <a:latin typeface="Arial" panose="020B0604020202020204" pitchFamily="34" charset="0"/>
                <a:cs typeface="Arial" panose="020B0604020202020204" pitchFamily="34" charset="0"/>
              </a:rPr>
              <a:t>It speaks volumes about the dedication shown by the Commission, management and </a:t>
            </a:r>
            <a:r>
              <a:rPr lang="en-US" sz="2400" dirty="0" smtClean="0">
                <a:latin typeface="Arial" panose="020B0604020202020204" pitchFamily="34" charset="0"/>
                <a:cs typeface="Arial" panose="020B0604020202020204" pitchFamily="34" charset="0"/>
              </a:rPr>
              <a:t>staff. </a:t>
            </a:r>
          </a:p>
          <a:p>
            <a:pPr algn="just"/>
            <a:r>
              <a:rPr lang="en-US" sz="2400" dirty="0" smtClean="0">
                <a:latin typeface="Arial" panose="020B0604020202020204" pitchFamily="34" charset="0"/>
                <a:cs typeface="Arial" panose="020B0604020202020204" pitchFamily="34" charset="0"/>
              </a:rPr>
              <a:t>The achievements relates not </a:t>
            </a:r>
            <a:r>
              <a:rPr lang="en-US" sz="2400" dirty="0">
                <a:latin typeface="Arial" panose="020B0604020202020204" pitchFamily="34" charset="0"/>
                <a:cs typeface="Arial" panose="020B0604020202020204" pitchFamily="34" charset="0"/>
              </a:rPr>
              <a:t>only </a:t>
            </a:r>
            <a:r>
              <a:rPr lang="en-US" sz="2400" dirty="0" smtClean="0">
                <a:latin typeface="Arial" panose="020B0604020202020204" pitchFamily="34" charset="0"/>
                <a:cs typeface="Arial" panose="020B0604020202020204" pitchFamily="34" charset="0"/>
              </a:rPr>
              <a:t>to the Commission’s electoral </a:t>
            </a:r>
            <a:r>
              <a:rPr lang="en-US" sz="2400" dirty="0">
                <a:latin typeface="Arial" panose="020B0604020202020204" pitchFamily="34" charset="0"/>
                <a:cs typeface="Arial" panose="020B0604020202020204" pitchFamily="34" charset="0"/>
              </a:rPr>
              <a:t>mandate, but also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a commitment to </a:t>
            </a:r>
            <a:r>
              <a:rPr lang="en-US" sz="2400" dirty="0" smtClean="0">
                <a:latin typeface="Arial" panose="020B0604020202020204" pitchFamily="34" charset="0"/>
                <a:cs typeface="Arial" panose="020B0604020202020204" pitchFamily="34" charset="0"/>
              </a:rPr>
              <a:t>financial probity.</a:t>
            </a:r>
            <a:endParaRPr lang="en-ZA" sz="2400" dirty="0">
              <a:latin typeface="Arial" panose="020B0604020202020204" pitchFamily="34" charset="0"/>
              <a:cs typeface="Arial" panose="020B0604020202020204" pitchFamily="34" charset="0"/>
            </a:endParaRPr>
          </a:p>
          <a:p>
            <a:pPr algn="just"/>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79806BE-9C38-4AC3-86C2-06ED65E5F781}" type="slidenum">
              <a:rPr lang="en-ZA" smtClean="0"/>
              <a:t>5</a:t>
            </a:fld>
            <a:endParaRPr lang="en-ZA" dirty="0"/>
          </a:p>
        </p:txBody>
      </p:sp>
      <p:pic>
        <p:nvPicPr>
          <p:cNvPr id="5" name="Picture 4"/>
          <p:cNvPicPr>
            <a:picLocks noChangeAspect="1"/>
          </p:cNvPicPr>
          <p:nvPr/>
        </p:nvPicPr>
        <p:blipFill rotWithShape="1">
          <a:blip r:embed="rId2"/>
          <a:srcRect r="2905"/>
          <a:stretch/>
        </p:blipFill>
        <p:spPr>
          <a:xfrm>
            <a:off x="10456245" y="1"/>
            <a:ext cx="1735755" cy="1690688"/>
          </a:xfrm>
          <a:prstGeom prst="rect">
            <a:avLst/>
          </a:prstGeom>
        </p:spPr>
      </p:pic>
      <p:pic>
        <p:nvPicPr>
          <p:cNvPr id="6" name="Picture 5"/>
          <p:cNvPicPr>
            <a:picLocks noChangeAspect="1"/>
          </p:cNvPicPr>
          <p:nvPr/>
        </p:nvPicPr>
        <p:blipFill>
          <a:blip r:embed="rId3"/>
          <a:stretch>
            <a:fillRect/>
          </a:stretch>
        </p:blipFill>
        <p:spPr>
          <a:xfrm>
            <a:off x="9642884" y="174757"/>
            <a:ext cx="957155" cy="804742"/>
          </a:xfrm>
          <a:prstGeom prst="rect">
            <a:avLst/>
          </a:prstGeom>
        </p:spPr>
      </p:pic>
    </p:spTree>
    <p:extLst>
      <p:ext uri="{BB962C8B-B14F-4D97-AF65-F5344CB8AC3E}">
        <p14:creationId xmlns:p14="http://schemas.microsoft.com/office/powerpoint/2010/main" val="3828075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38503" y="428079"/>
            <a:ext cx="10515600" cy="1325563"/>
          </a:xfrm>
        </p:spPr>
        <p:txBody>
          <a:bodyPr>
            <a:normAutofit fontScale="90000"/>
          </a:bodyPr>
          <a:lstStyle/>
          <a:p>
            <a:pPr algn="ctr"/>
            <a:r>
              <a:rPr lang="en-ZA" sz="5400" b="1" dirty="0" smtClean="0">
                <a:solidFill>
                  <a:srgbClr val="002060"/>
                </a:solidFill>
                <a:latin typeface="+mn-lt"/>
              </a:rPr>
              <a:t> </a:t>
            </a:r>
            <a:r>
              <a:rPr lang="en-ZA" sz="5400" b="1" dirty="0" smtClean="0">
                <a:solidFill>
                  <a:srgbClr val="002060"/>
                </a:solidFill>
                <a:latin typeface="Arial" panose="020B0604020202020204" pitchFamily="34" charset="0"/>
                <a:cs typeface="Arial" panose="020B0604020202020204" pitchFamily="34" charset="0"/>
              </a:rPr>
              <a:t>SUMMARY OF THE YEAR 2021/22  </a:t>
            </a:r>
            <a:endParaRPr lang="en-ZA" sz="54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ctr"/>
            <a:r>
              <a:rPr lang="en-ZA" dirty="0" smtClean="0">
                <a:latin typeface="Arial" panose="020B0604020202020204" pitchFamily="34" charset="0"/>
                <a:cs typeface="Arial" panose="020B0604020202020204" pitchFamily="34" charset="0"/>
              </a:rPr>
              <a:t>DELIVERED FREE &amp; FAIR ELECTIONS FOR LGE 2021  </a:t>
            </a:r>
            <a:endParaRPr lang="en-ZA" dirty="0">
              <a:latin typeface="Arial" panose="020B0604020202020204" pitchFamily="34" charset="0"/>
              <a:cs typeface="Arial" panose="020B0604020202020204" pitchFamily="34" charset="0"/>
            </a:endParaRPr>
          </a:p>
        </p:txBody>
      </p:sp>
      <p:pic>
        <p:nvPicPr>
          <p:cNvPr id="11" name="Content Placeholder 10"/>
          <p:cNvPicPr>
            <a:picLocks noGrp="1" noChangeAspect="1"/>
          </p:cNvPicPr>
          <p:nvPr>
            <p:ph sz="half" idx="2"/>
          </p:nvPr>
        </p:nvPicPr>
        <p:blipFill>
          <a:blip r:embed="rId2"/>
          <a:stretch>
            <a:fillRect/>
          </a:stretch>
        </p:blipFill>
        <p:spPr>
          <a:xfrm>
            <a:off x="1594137" y="3006726"/>
            <a:ext cx="2305202" cy="2248446"/>
          </a:xfrm>
          <a:prstGeom prst="rect">
            <a:avLst/>
          </a:prstGeom>
        </p:spPr>
      </p:pic>
      <p:sp>
        <p:nvSpPr>
          <p:cNvPr id="5" name="Text Placeholder 4"/>
          <p:cNvSpPr>
            <a:spLocks noGrp="1"/>
          </p:cNvSpPr>
          <p:nvPr>
            <p:ph type="body" sz="quarter" idx="3"/>
          </p:nvPr>
        </p:nvSpPr>
        <p:spPr>
          <a:xfrm>
            <a:off x="6844088" y="1689102"/>
            <a:ext cx="4480034" cy="823912"/>
          </a:xfrm>
        </p:spPr>
        <p:txBody>
          <a:bodyPr/>
          <a:lstStyle/>
          <a:p>
            <a:pPr algn="ctr"/>
            <a:r>
              <a:rPr lang="en-ZA" dirty="0" smtClean="0">
                <a:latin typeface="Arial" panose="020B0604020202020204" pitchFamily="34" charset="0"/>
                <a:cs typeface="Arial" panose="020B0604020202020204" pitchFamily="34" charset="0"/>
              </a:rPr>
              <a:t>2</a:t>
            </a:r>
            <a:r>
              <a:rPr lang="en-ZA" baseline="30000" dirty="0" smtClean="0">
                <a:latin typeface="Arial" panose="020B0604020202020204" pitchFamily="34" charset="0"/>
                <a:cs typeface="Arial" panose="020B0604020202020204" pitchFamily="34" charset="0"/>
              </a:rPr>
              <a:t>nd</a:t>
            </a:r>
            <a:r>
              <a:rPr lang="en-ZA" dirty="0" smtClean="0">
                <a:latin typeface="Arial" panose="020B0604020202020204" pitchFamily="34" charset="0"/>
                <a:cs typeface="Arial" panose="020B0604020202020204" pitchFamily="34" charset="0"/>
              </a:rPr>
              <a:t> CLEAN AUDIT REPORT ISSUED BY AGSA  </a:t>
            </a:r>
            <a:endParaRPr lang="en-ZA" dirty="0">
              <a:latin typeface="Arial" panose="020B0604020202020204" pitchFamily="34" charset="0"/>
              <a:cs typeface="Arial" panose="020B0604020202020204" pitchFamily="34" charset="0"/>
            </a:endParaRPr>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354054" y="2949849"/>
            <a:ext cx="1933575" cy="2362200"/>
          </a:xfrm>
        </p:spPr>
      </p:pic>
      <p:sp>
        <p:nvSpPr>
          <p:cNvPr id="7" name="Slide Number Placeholder 6"/>
          <p:cNvSpPr>
            <a:spLocks noGrp="1"/>
          </p:cNvSpPr>
          <p:nvPr>
            <p:ph type="sldNum" sz="quarter" idx="12"/>
          </p:nvPr>
        </p:nvSpPr>
        <p:spPr/>
        <p:txBody>
          <a:bodyPr/>
          <a:lstStyle/>
          <a:p>
            <a:fld id="{479806BE-9C38-4AC3-86C2-06ED65E5F781}" type="slidenum">
              <a:rPr lang="en-ZA" smtClean="0"/>
              <a:t>6</a:t>
            </a:fld>
            <a:endParaRPr lang="en-ZA"/>
          </a:p>
        </p:txBody>
      </p:sp>
      <p:sp>
        <p:nvSpPr>
          <p:cNvPr id="17" name="Plus 16"/>
          <p:cNvSpPr/>
          <p:nvPr/>
        </p:nvSpPr>
        <p:spPr>
          <a:xfrm>
            <a:off x="4851947" y="2938574"/>
            <a:ext cx="2291255" cy="2511206"/>
          </a:xfrm>
          <a:prstGeom prst="mathPlus">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3727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9" y="250582"/>
            <a:ext cx="10515600" cy="1325563"/>
          </a:xfrm>
        </p:spPr>
        <p:txBody>
          <a:bodyPr/>
          <a:lstStyle/>
          <a:p>
            <a:r>
              <a:rPr lang="en-ZA" b="1" dirty="0" smtClean="0">
                <a:solidFill>
                  <a:schemeClr val="accent1">
                    <a:lumMod val="75000"/>
                  </a:schemeClr>
                </a:solidFill>
              </a:rPr>
              <a:t> </a:t>
            </a:r>
            <a:r>
              <a:rPr lang="en-ZA" b="1" dirty="0" smtClean="0">
                <a:solidFill>
                  <a:schemeClr val="accent1">
                    <a:lumMod val="75000"/>
                  </a:schemeClr>
                </a:solidFill>
                <a:latin typeface="Arial" panose="020B0604020202020204" pitchFamily="34" charset="0"/>
                <a:cs typeface="Arial" panose="020B0604020202020204" pitchFamily="34" charset="0"/>
              </a:rPr>
              <a:t>YEAR 2021/22 BY NUMBERS </a:t>
            </a:r>
            <a:endParaRPr lang="en-ZA" b="1" dirty="0">
              <a:solidFill>
                <a:schemeClr val="accent1">
                  <a:lumMod val="75000"/>
                </a:schemeClr>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rotWithShape="1">
          <a:blip r:embed="rId2"/>
          <a:srcRect t="52348"/>
          <a:stretch/>
        </p:blipFill>
        <p:spPr>
          <a:xfrm>
            <a:off x="4640955" y="4161431"/>
            <a:ext cx="6923052" cy="2080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479806BE-9C38-4AC3-86C2-06ED65E5F781}" type="slidenum">
              <a:rPr lang="en-ZA" smtClean="0"/>
              <a:t>7</a:t>
            </a:fld>
            <a:endParaRPr lang="en-ZA"/>
          </a:p>
        </p:txBody>
      </p:sp>
      <p:pic>
        <p:nvPicPr>
          <p:cNvPr id="5" name="Picture 4"/>
          <p:cNvPicPr>
            <a:picLocks noChangeAspect="1"/>
          </p:cNvPicPr>
          <p:nvPr/>
        </p:nvPicPr>
        <p:blipFill rotWithShape="1">
          <a:blip r:embed="rId3"/>
          <a:srcRect r="2905"/>
          <a:stretch/>
        </p:blipFill>
        <p:spPr>
          <a:xfrm>
            <a:off x="10456245" y="1"/>
            <a:ext cx="1735755" cy="1690688"/>
          </a:xfrm>
          <a:prstGeom prst="rect">
            <a:avLst/>
          </a:prstGeom>
        </p:spPr>
      </p:pic>
      <p:pic>
        <p:nvPicPr>
          <p:cNvPr id="6" name="Picture 5"/>
          <p:cNvPicPr>
            <a:picLocks noChangeAspect="1"/>
          </p:cNvPicPr>
          <p:nvPr/>
        </p:nvPicPr>
        <p:blipFill>
          <a:blip r:embed="rId4"/>
          <a:stretch>
            <a:fillRect/>
          </a:stretch>
        </p:blipFill>
        <p:spPr>
          <a:xfrm>
            <a:off x="9642884" y="174757"/>
            <a:ext cx="957155" cy="804742"/>
          </a:xfrm>
          <a:prstGeom prst="rect">
            <a:avLst/>
          </a:prstGeom>
        </p:spPr>
      </p:pic>
      <p:pic>
        <p:nvPicPr>
          <p:cNvPr id="7" name="Content Placeholder 7"/>
          <p:cNvPicPr>
            <a:picLocks noChangeAspect="1"/>
          </p:cNvPicPr>
          <p:nvPr/>
        </p:nvPicPr>
        <p:blipFill rotWithShape="1">
          <a:blip r:embed="rId2"/>
          <a:srcRect l="1529" t="3503" r="2080" b="48504"/>
          <a:stretch/>
        </p:blipFill>
        <p:spPr>
          <a:xfrm>
            <a:off x="694173" y="1576145"/>
            <a:ext cx="6620431" cy="20786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464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90" y="174757"/>
            <a:ext cx="10515600" cy="1325563"/>
          </a:xfrm>
        </p:spPr>
        <p:txBody>
          <a:bodyPr/>
          <a:lstStyle/>
          <a:p>
            <a:r>
              <a:rPr lang="en-ZA" b="1" dirty="0" smtClean="0">
                <a:solidFill>
                  <a:schemeClr val="accent1">
                    <a:lumMod val="75000"/>
                  </a:schemeClr>
                </a:solidFill>
                <a:latin typeface="Arial" panose="020B0604020202020204" pitchFamily="34" charset="0"/>
                <a:cs typeface="Arial" panose="020B0604020202020204" pitchFamily="34" charset="0"/>
              </a:rPr>
              <a:t> YEAR 2021/22 BY NUMBERS </a:t>
            </a:r>
            <a:endParaRPr lang="en-ZA" b="1" dirty="0">
              <a:solidFill>
                <a:schemeClr val="accent1">
                  <a:lumMod val="75000"/>
                </a:schemeClr>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rotWithShape="1">
          <a:blip r:embed="rId2"/>
          <a:srcRect t="59417" r="2472"/>
          <a:stretch/>
        </p:blipFill>
        <p:spPr>
          <a:xfrm>
            <a:off x="982717" y="3776387"/>
            <a:ext cx="8267466" cy="25289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p:cNvSpPr>
            <a:spLocks noGrp="1"/>
          </p:cNvSpPr>
          <p:nvPr>
            <p:ph type="sldNum" sz="quarter" idx="12"/>
          </p:nvPr>
        </p:nvSpPr>
        <p:spPr/>
        <p:txBody>
          <a:bodyPr/>
          <a:lstStyle/>
          <a:p>
            <a:fld id="{479806BE-9C38-4AC3-86C2-06ED65E5F781}" type="slidenum">
              <a:rPr lang="en-ZA" smtClean="0"/>
              <a:t>8</a:t>
            </a:fld>
            <a:endParaRPr lang="en-ZA"/>
          </a:p>
        </p:txBody>
      </p:sp>
      <p:pic>
        <p:nvPicPr>
          <p:cNvPr id="5" name="Picture 4"/>
          <p:cNvPicPr>
            <a:picLocks noChangeAspect="1"/>
          </p:cNvPicPr>
          <p:nvPr/>
        </p:nvPicPr>
        <p:blipFill rotWithShape="1">
          <a:blip r:embed="rId3"/>
          <a:srcRect r="2905"/>
          <a:stretch/>
        </p:blipFill>
        <p:spPr>
          <a:xfrm>
            <a:off x="10456245" y="1"/>
            <a:ext cx="1735755" cy="1690688"/>
          </a:xfrm>
          <a:prstGeom prst="rect">
            <a:avLst/>
          </a:prstGeom>
        </p:spPr>
      </p:pic>
      <p:pic>
        <p:nvPicPr>
          <p:cNvPr id="6" name="Picture 5"/>
          <p:cNvPicPr>
            <a:picLocks noChangeAspect="1"/>
          </p:cNvPicPr>
          <p:nvPr/>
        </p:nvPicPr>
        <p:blipFill>
          <a:blip r:embed="rId4"/>
          <a:stretch>
            <a:fillRect/>
          </a:stretch>
        </p:blipFill>
        <p:spPr>
          <a:xfrm>
            <a:off x="9642884" y="174757"/>
            <a:ext cx="957155" cy="804742"/>
          </a:xfrm>
          <a:prstGeom prst="rect">
            <a:avLst/>
          </a:prstGeom>
        </p:spPr>
      </p:pic>
      <p:pic>
        <p:nvPicPr>
          <p:cNvPr id="8" name="Content Placeholder 6"/>
          <p:cNvPicPr>
            <a:picLocks noChangeAspect="1"/>
          </p:cNvPicPr>
          <p:nvPr/>
        </p:nvPicPr>
        <p:blipFill rotWithShape="1">
          <a:blip r:embed="rId2"/>
          <a:srcRect l="36757" t="13065" r="2472" b="43425"/>
          <a:stretch/>
        </p:blipFill>
        <p:spPr>
          <a:xfrm>
            <a:off x="6260045" y="1275101"/>
            <a:ext cx="4091510" cy="2153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643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325821" y="3199032"/>
            <a:ext cx="4130565" cy="1655762"/>
          </a:xfrm>
        </p:spPr>
        <p:txBody>
          <a:bodyPr>
            <a:normAutofit fontScale="92500"/>
          </a:bodyPr>
          <a:lstStyle/>
          <a:p>
            <a:r>
              <a:rPr lang="en-ZA" sz="5400" b="1" dirty="0" smtClean="0">
                <a:solidFill>
                  <a:schemeClr val="accent1">
                    <a:lumMod val="50000"/>
                  </a:schemeClr>
                </a:solidFill>
                <a:latin typeface="Arial" panose="020B0604020202020204" pitchFamily="34" charset="0"/>
                <a:cs typeface="Arial" panose="020B0604020202020204" pitchFamily="34" charset="0"/>
              </a:rPr>
              <a:t>Performance Information </a:t>
            </a:r>
            <a:endParaRPr lang="en-ZA" sz="5400" b="1" dirty="0">
              <a:solidFill>
                <a:schemeClr val="accent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79806BE-9C38-4AC3-86C2-06ED65E5F781}" type="slidenum">
              <a:rPr lang="en-ZA" smtClean="0"/>
              <a:t>9</a:t>
            </a:fld>
            <a:endParaRPr lang="en-ZA" dirty="0"/>
          </a:p>
        </p:txBody>
      </p:sp>
      <p:pic>
        <p:nvPicPr>
          <p:cNvPr id="6" name="Picture 5"/>
          <p:cNvPicPr>
            <a:picLocks noChangeAspect="1"/>
          </p:cNvPicPr>
          <p:nvPr/>
        </p:nvPicPr>
        <p:blipFill rotWithShape="1">
          <a:blip r:embed="rId2"/>
          <a:srcRect l="10399" t="729"/>
          <a:stretch/>
        </p:blipFill>
        <p:spPr>
          <a:xfrm>
            <a:off x="4677104" y="2398608"/>
            <a:ext cx="7010401" cy="4140304"/>
          </a:xfrm>
          <a:prstGeom prst="rect">
            <a:avLst/>
          </a:prstGeom>
          <a:effectLst/>
        </p:spPr>
      </p:pic>
      <p:pic>
        <p:nvPicPr>
          <p:cNvPr id="9" name="Picture 8"/>
          <p:cNvPicPr>
            <a:picLocks noChangeAspect="1"/>
          </p:cNvPicPr>
          <p:nvPr/>
        </p:nvPicPr>
        <p:blipFill>
          <a:blip r:embed="rId3"/>
          <a:stretch>
            <a:fillRect/>
          </a:stretch>
        </p:blipFill>
        <p:spPr>
          <a:xfrm>
            <a:off x="8764914" y="317094"/>
            <a:ext cx="957155" cy="804742"/>
          </a:xfrm>
          <a:prstGeom prst="rect">
            <a:avLst/>
          </a:prstGeom>
        </p:spPr>
      </p:pic>
      <p:pic>
        <p:nvPicPr>
          <p:cNvPr id="10" name="Picture 9"/>
          <p:cNvPicPr>
            <a:picLocks noChangeAspect="1"/>
          </p:cNvPicPr>
          <p:nvPr/>
        </p:nvPicPr>
        <p:blipFill>
          <a:blip r:embed="rId4"/>
          <a:stretch>
            <a:fillRect/>
          </a:stretch>
        </p:blipFill>
        <p:spPr>
          <a:xfrm>
            <a:off x="10100440" y="0"/>
            <a:ext cx="2091559" cy="2243673"/>
          </a:xfrm>
          <a:prstGeom prst="rect">
            <a:avLst/>
          </a:prstGeom>
        </p:spPr>
      </p:pic>
    </p:spTree>
    <p:extLst>
      <p:ext uri="{BB962C8B-B14F-4D97-AF65-F5344CB8AC3E}">
        <p14:creationId xmlns:p14="http://schemas.microsoft.com/office/powerpoint/2010/main" val="74705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2427</TotalTime>
  <Words>1728</Words>
  <Application>Microsoft Office PowerPoint</Application>
  <PresentationFormat>Widescreen</PresentationFormat>
  <Paragraphs>314</Paragraphs>
  <Slides>31</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vt:lpstr>
      <vt:lpstr>Barlow</vt:lpstr>
      <vt:lpstr>Calibri</vt:lpstr>
      <vt:lpstr>Calibri Light</vt:lpstr>
      <vt:lpstr>Courier New</vt:lpstr>
      <vt:lpstr>GeosansLight</vt:lpstr>
      <vt:lpstr>Open Sans</vt:lpstr>
      <vt:lpstr>Oswald</vt:lpstr>
      <vt:lpstr>Roboto</vt:lpstr>
      <vt:lpstr>Swiss 721</vt:lpstr>
      <vt:lpstr>Wingdings</vt:lpstr>
      <vt:lpstr>Office Theme</vt:lpstr>
      <vt:lpstr>ABC</vt:lpstr>
      <vt:lpstr>Showeet theme</vt:lpstr>
      <vt:lpstr>ELECTORAL COMMISSION  ANNUAL REPORT 2022 </vt:lpstr>
      <vt:lpstr>Contents Page </vt:lpstr>
      <vt:lpstr>CHIEF ELECTORAL OFFICER’S  OVERVIEW </vt:lpstr>
      <vt:lpstr> Introduction</vt:lpstr>
      <vt:lpstr> Introduction</vt:lpstr>
      <vt:lpstr> SUMMARY OF THE YEAR 2021/22  </vt:lpstr>
      <vt:lpstr> YEAR 2021/22 BY NUMBERS </vt:lpstr>
      <vt:lpstr> YEAR 2021/22 BY NUMBERS </vt:lpstr>
      <vt:lpstr>PowerPoint Presentation</vt:lpstr>
      <vt:lpstr>Strategic Outcome-oriented Goals</vt:lpstr>
      <vt:lpstr>PowerPoint Presentation</vt:lpstr>
      <vt:lpstr>Programme 1: Highlights </vt:lpstr>
      <vt:lpstr>PowerPoint Presentation</vt:lpstr>
      <vt:lpstr>Programme 2: Highlights</vt:lpstr>
      <vt:lpstr>PowerPoint Presentation</vt:lpstr>
      <vt:lpstr>Programme 3 : Highlights</vt:lpstr>
      <vt:lpstr>PowerPoint Presentation</vt:lpstr>
      <vt:lpstr>Programme 4: Party Funding  </vt:lpstr>
      <vt:lpstr>  Chief Financial Officer Report  Presented by Ms Andile Dawn Mbatha CA (SA) </vt:lpstr>
      <vt:lpstr>Contents </vt:lpstr>
      <vt:lpstr>PowerPoint Presentation</vt:lpstr>
      <vt:lpstr>  No material matters identified by AGSA! </vt:lpstr>
      <vt:lpstr>       R3,5 billion awards selected for testing  Testing including the procurement of       the VMD devices </vt:lpstr>
      <vt:lpstr>      0% of irregular expenditure identified by AGSA </vt:lpstr>
      <vt:lpstr>FINANCIAL STATEMENTS </vt:lpstr>
      <vt:lpstr>Statement of Financial Position Highlights </vt:lpstr>
      <vt:lpstr>Statement of Financial Performance Highlights</vt:lpstr>
      <vt:lpstr>Cost DRIVERS FOR LGE2021</vt:lpstr>
      <vt:lpstr>PowerPoint Presentation</vt:lpstr>
      <vt:lpstr>Irregular Expenditure</vt:lpstr>
      <vt:lpstr>Fruitless and wasteful expenditure</vt:lpstr>
    </vt:vector>
  </TitlesOfParts>
  <Company>INDEPEDENT ELECTORAL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ELECTORAL COMMISSION  ANNUAL REPORT</dc:title>
  <dc:creator>Mbatha, Dawn</dc:creator>
  <cp:lastModifiedBy>Eddy Mathonsi</cp:lastModifiedBy>
  <cp:revision>85</cp:revision>
  <dcterms:created xsi:type="dcterms:W3CDTF">2022-10-08T16:04:27Z</dcterms:created>
  <dcterms:modified xsi:type="dcterms:W3CDTF">2022-10-10T12:53:55Z</dcterms:modified>
</cp:coreProperties>
</file>