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19"/>
  </p:notesMasterIdLst>
  <p:sldIdLst>
    <p:sldId id="273" r:id="rId6"/>
    <p:sldId id="354" r:id="rId7"/>
    <p:sldId id="3629" r:id="rId8"/>
    <p:sldId id="3626" r:id="rId9"/>
    <p:sldId id="2873" r:id="rId10"/>
    <p:sldId id="3628" r:id="rId11"/>
    <p:sldId id="3625" r:id="rId12"/>
    <p:sldId id="369" r:id="rId13"/>
    <p:sldId id="2877" r:id="rId14"/>
    <p:sldId id="3627" r:id="rId15"/>
    <p:sldId id="339" r:id="rId16"/>
    <p:sldId id="335" r:id="rId17"/>
    <p:sldId id="283" r:id="rId18"/>
  </p:sldIdLst>
  <p:sldSz cx="12833350" cy="72183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74" userDrawn="1">
          <p15:clr>
            <a:srgbClr val="A4A3A4"/>
          </p15:clr>
        </p15:guide>
        <p15:guide id="2" pos="40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mbinkosi Harman Jiyane" initials="THJ" lastIdx="1" clrIdx="0">
    <p:extLst>
      <p:ext uri="{19B8F6BF-5375-455C-9EA6-DF929625EA0E}">
        <p15:presenceInfo xmlns:p15="http://schemas.microsoft.com/office/powerpoint/2012/main" xmlns="" userId="S::Thembinkosi.Jiyane@drdlr.gov.za::b242e329-d337-47c5-bd3a-e5c47b03d8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8A851"/>
    <a:srgbClr val="FF2600"/>
    <a:srgbClr val="FFFFFF"/>
    <a:srgbClr val="825B32"/>
    <a:srgbClr val="BB8F53"/>
    <a:srgbClr val="005D28"/>
    <a:srgbClr val="4A7EBB"/>
    <a:srgbClr val="006600"/>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60" autoAdjust="0"/>
    <p:restoredTop sz="94660"/>
  </p:normalViewPr>
  <p:slideViewPr>
    <p:cSldViewPr>
      <p:cViewPr varScale="1">
        <p:scale>
          <a:sx n="69" d="100"/>
          <a:sy n="69" d="100"/>
        </p:scale>
        <p:origin x="-846" y="-114"/>
      </p:cViewPr>
      <p:guideLst>
        <p:guide orient="horz" pos="2274"/>
        <p:guide pos="4042"/>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9C35B-8A62-4B39-A68D-9328989AE3DC}" type="datetimeFigureOut">
              <a:rPr lang="en-ZA" smtClean="0"/>
              <a:pPr/>
              <a:t>2022/09/21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D3C7B-3767-4808-92B1-B446C21176AF}" type="slidenum">
              <a:rPr lang="en-ZA" smtClean="0"/>
              <a:pPr/>
              <a:t>‹#›</a:t>
            </a:fld>
            <a:endParaRPr lang="en-ZA"/>
          </a:p>
        </p:txBody>
      </p:sp>
    </p:spTree>
    <p:extLst>
      <p:ext uri="{BB962C8B-B14F-4D97-AF65-F5344CB8AC3E}">
        <p14:creationId xmlns:p14="http://schemas.microsoft.com/office/powerpoint/2010/main" xmlns="" val="377856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2501" y="2242373"/>
            <a:ext cx="10908348" cy="1547269"/>
          </a:xfrm>
        </p:spPr>
        <p:txBody>
          <a:bodyPr/>
          <a:lstStyle/>
          <a:p>
            <a:r>
              <a:rPr lang="en-US"/>
              <a:t>Click to edit Master title style</a:t>
            </a:r>
            <a:endParaRPr lang="en-ZA"/>
          </a:p>
        </p:txBody>
      </p:sp>
      <p:sp>
        <p:nvSpPr>
          <p:cNvPr id="3" name="Subtitle 2"/>
          <p:cNvSpPr>
            <a:spLocks noGrp="1"/>
          </p:cNvSpPr>
          <p:nvPr>
            <p:ph type="subTitle" idx="1"/>
          </p:nvPr>
        </p:nvSpPr>
        <p:spPr>
          <a:xfrm>
            <a:off x="1925003" y="4090407"/>
            <a:ext cx="8983345" cy="1844693"/>
          </a:xfrm>
        </p:spPr>
        <p:txBody>
          <a:bodyPr/>
          <a:lstStyle>
            <a:lvl1pPr marL="0" indent="0" algn="ctr">
              <a:buNone/>
              <a:defRPr>
                <a:solidFill>
                  <a:schemeClr val="tx1">
                    <a:tint val="75000"/>
                  </a:schemeClr>
                </a:solidFill>
              </a:defRPr>
            </a:lvl1pPr>
            <a:lvl2pPr marL="641680" indent="0" algn="ctr">
              <a:buNone/>
              <a:defRPr>
                <a:solidFill>
                  <a:schemeClr val="tx1">
                    <a:tint val="75000"/>
                  </a:schemeClr>
                </a:solidFill>
              </a:defRPr>
            </a:lvl2pPr>
            <a:lvl3pPr marL="1283360" indent="0" algn="ctr">
              <a:buNone/>
              <a:defRPr>
                <a:solidFill>
                  <a:schemeClr val="tx1">
                    <a:tint val="75000"/>
                  </a:schemeClr>
                </a:solidFill>
              </a:defRPr>
            </a:lvl3pPr>
            <a:lvl4pPr marL="1925041" indent="0" algn="ctr">
              <a:buNone/>
              <a:defRPr>
                <a:solidFill>
                  <a:schemeClr val="tx1">
                    <a:tint val="75000"/>
                  </a:schemeClr>
                </a:solidFill>
              </a:defRPr>
            </a:lvl4pPr>
            <a:lvl5pPr marL="2566721" indent="0" algn="ctr">
              <a:buNone/>
              <a:defRPr>
                <a:solidFill>
                  <a:schemeClr val="tx1">
                    <a:tint val="75000"/>
                  </a:schemeClr>
                </a:solidFill>
              </a:defRPr>
            </a:lvl5pPr>
            <a:lvl6pPr marL="3208401" indent="0" algn="ctr">
              <a:buNone/>
              <a:defRPr>
                <a:solidFill>
                  <a:schemeClr val="tx1">
                    <a:tint val="75000"/>
                  </a:schemeClr>
                </a:solidFill>
              </a:defRPr>
            </a:lvl6pPr>
            <a:lvl7pPr marL="3850081" indent="0" algn="ctr">
              <a:buNone/>
              <a:defRPr>
                <a:solidFill>
                  <a:schemeClr val="tx1">
                    <a:tint val="75000"/>
                  </a:schemeClr>
                </a:solidFill>
              </a:defRPr>
            </a:lvl7pPr>
            <a:lvl8pPr marL="4491761" indent="0" algn="ctr">
              <a:buNone/>
              <a:defRPr>
                <a:solidFill>
                  <a:schemeClr val="tx1">
                    <a:tint val="75000"/>
                  </a:schemeClr>
                </a:solidFill>
              </a:defRPr>
            </a:lvl8pPr>
            <a:lvl9pPr marL="5133442"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B3CC85C3-B763-461C-AA70-2D3280B8ED58}" type="datetime1">
              <a:rPr lang="en-ZA" smtClean="0"/>
              <a:pPr/>
              <a:t>2022/09/21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80C018F-9127-4D43-B1E6-A6981D16A09C}" type="slidenum">
              <a:rPr lang="en-ZA" smtClean="0"/>
              <a:pPr/>
              <a:t>‹#›</a:t>
            </a:fld>
            <a:endParaRPr lang="en-ZA"/>
          </a:p>
        </p:txBody>
      </p:sp>
    </p:spTree>
    <p:extLst>
      <p:ext uri="{BB962C8B-B14F-4D97-AF65-F5344CB8AC3E}">
        <p14:creationId xmlns:p14="http://schemas.microsoft.com/office/powerpoint/2010/main" xmlns="" val="46183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36E89952-E847-48D6-970C-CA9116850685}" type="datetime1">
              <a:rPr lang="en-ZA" smtClean="0"/>
              <a:pPr/>
              <a:t>2022/09/21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80C018F-9127-4D43-B1E6-A6981D16A09C}" type="slidenum">
              <a:rPr lang="en-ZA" smtClean="0"/>
              <a:pPr/>
              <a:t>‹#›</a:t>
            </a:fld>
            <a:endParaRPr lang="en-ZA"/>
          </a:p>
        </p:txBody>
      </p:sp>
    </p:spTree>
    <p:extLst>
      <p:ext uri="{BB962C8B-B14F-4D97-AF65-F5344CB8AC3E}">
        <p14:creationId xmlns:p14="http://schemas.microsoft.com/office/powerpoint/2010/main" xmlns="" val="2630874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4179" y="289071"/>
            <a:ext cx="2887504" cy="6159001"/>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41668" y="289071"/>
            <a:ext cx="8448622" cy="6159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FDC9A5A6-79CA-4F01-9ACD-35A39B213270}" type="datetime1">
              <a:rPr lang="en-ZA" smtClean="0"/>
              <a:pPr/>
              <a:t>2022/09/21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80C018F-9127-4D43-B1E6-A6981D16A09C}" type="slidenum">
              <a:rPr lang="en-ZA" smtClean="0"/>
              <a:pPr/>
              <a:t>‹#›</a:t>
            </a:fld>
            <a:endParaRPr lang="en-ZA"/>
          </a:p>
        </p:txBody>
      </p:sp>
    </p:spTree>
    <p:extLst>
      <p:ext uri="{BB962C8B-B14F-4D97-AF65-F5344CB8AC3E}">
        <p14:creationId xmlns:p14="http://schemas.microsoft.com/office/powerpoint/2010/main" xmlns="" val="1122340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AA15B1-E6D4-4888-9E13-E579F256DA00}"/>
              </a:ext>
            </a:extLst>
          </p:cNvPr>
          <p:cNvSpPr>
            <a:spLocks noGrp="1"/>
          </p:cNvSpPr>
          <p:nvPr>
            <p:ph type="ctrTitle"/>
          </p:nvPr>
        </p:nvSpPr>
        <p:spPr>
          <a:xfrm>
            <a:off x="1604169" y="1181101"/>
            <a:ext cx="9625013" cy="2513013"/>
          </a:xfrm>
        </p:spPr>
        <p:txBody>
          <a:bodyPr anchor="b"/>
          <a:lstStyle>
            <a:lvl1pPr algn="ctr">
              <a:defRPr sz="8421"/>
            </a:lvl1pPr>
          </a:lstStyle>
          <a:p>
            <a:r>
              <a:rPr lang="en-US"/>
              <a:t>Click to edit Master title style</a:t>
            </a:r>
            <a:endParaRPr lang="en-ZA"/>
          </a:p>
        </p:txBody>
      </p:sp>
      <p:sp>
        <p:nvSpPr>
          <p:cNvPr id="3" name="Subtitle 2">
            <a:extLst>
              <a:ext uri="{FF2B5EF4-FFF2-40B4-BE49-F238E27FC236}">
                <a16:creationId xmlns:a16="http://schemas.microsoft.com/office/drawing/2014/main" xmlns="" id="{06E32B63-EA22-40EE-ADE2-12BB07B5E0C3}"/>
              </a:ext>
            </a:extLst>
          </p:cNvPr>
          <p:cNvSpPr>
            <a:spLocks noGrp="1"/>
          </p:cNvSpPr>
          <p:nvPr>
            <p:ph type="subTitle" idx="1"/>
          </p:nvPr>
        </p:nvSpPr>
        <p:spPr>
          <a:xfrm>
            <a:off x="1604169" y="3790951"/>
            <a:ext cx="9625013" cy="1743075"/>
          </a:xfrm>
        </p:spPr>
        <p:txBody>
          <a:bodyPr/>
          <a:lstStyle>
            <a:lvl1pPr marL="0" indent="0" algn="ctr">
              <a:buNone/>
              <a:defRPr sz="3368"/>
            </a:lvl1pPr>
            <a:lvl2pPr marL="641680" indent="0" algn="ctr">
              <a:buNone/>
              <a:defRPr sz="2807"/>
            </a:lvl2pPr>
            <a:lvl3pPr marL="1283360" indent="0" algn="ctr">
              <a:buNone/>
              <a:defRPr sz="2526"/>
            </a:lvl3pPr>
            <a:lvl4pPr marL="1925041" indent="0" algn="ctr">
              <a:buNone/>
              <a:defRPr sz="2246"/>
            </a:lvl4pPr>
            <a:lvl5pPr marL="2566721" indent="0" algn="ctr">
              <a:buNone/>
              <a:defRPr sz="2246"/>
            </a:lvl5pPr>
            <a:lvl6pPr marL="3208401" indent="0" algn="ctr">
              <a:buNone/>
              <a:defRPr sz="2246"/>
            </a:lvl6pPr>
            <a:lvl7pPr marL="3850081" indent="0" algn="ctr">
              <a:buNone/>
              <a:defRPr sz="2246"/>
            </a:lvl7pPr>
            <a:lvl8pPr marL="4491761" indent="0" algn="ctr">
              <a:buNone/>
              <a:defRPr sz="2246"/>
            </a:lvl8pPr>
            <a:lvl9pPr marL="5133442" indent="0" algn="ctr">
              <a:buNone/>
              <a:defRPr sz="2246"/>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67979ABE-0FA5-4786-B858-02DBC1EB3C08}"/>
              </a:ext>
            </a:extLst>
          </p:cNvPr>
          <p:cNvSpPr>
            <a:spLocks noGrp="1"/>
          </p:cNvSpPr>
          <p:nvPr>
            <p:ph type="dt" sz="half" idx="10"/>
          </p:nvPr>
        </p:nvSpPr>
        <p:spPr/>
        <p:txBody>
          <a:bodyPr/>
          <a:lstStyle/>
          <a:p>
            <a:fld id="{E93B6522-E37B-49B5-A90E-05346FA0F46C}" type="datetime1">
              <a:rPr lang="en-ZA" smtClean="0"/>
              <a:pPr/>
              <a:t>2022/09/21</a:t>
            </a:fld>
            <a:endParaRPr lang="en-ZA"/>
          </a:p>
        </p:txBody>
      </p:sp>
      <p:sp>
        <p:nvSpPr>
          <p:cNvPr id="5" name="Footer Placeholder 4">
            <a:extLst>
              <a:ext uri="{FF2B5EF4-FFF2-40B4-BE49-F238E27FC236}">
                <a16:creationId xmlns:a16="http://schemas.microsoft.com/office/drawing/2014/main" xmlns="" id="{1F63414A-3113-470F-8E33-6B4F5CCF12B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96413103-DDD5-4DA5-97FA-0AA8FCBB460B}"/>
              </a:ext>
            </a:extLst>
          </p:cNvPr>
          <p:cNvSpPr>
            <a:spLocks noGrp="1"/>
          </p:cNvSpPr>
          <p:nvPr>
            <p:ph type="sldNum" sz="quarter" idx="12"/>
          </p:nvPr>
        </p:nvSpPr>
        <p:spPr/>
        <p:txBody>
          <a:bodyPr/>
          <a:lstStyle/>
          <a:p>
            <a:fld id="{28B7CA78-8F3B-4D0F-9F4A-FDB0FBC0905E}" type="slidenum">
              <a:rPr lang="en-ZA" smtClean="0"/>
              <a:pPr/>
              <a:t>‹#›</a:t>
            </a:fld>
            <a:endParaRPr lang="en-ZA"/>
          </a:p>
        </p:txBody>
      </p:sp>
    </p:spTree>
    <p:extLst>
      <p:ext uri="{BB962C8B-B14F-4D97-AF65-F5344CB8AC3E}">
        <p14:creationId xmlns:p14="http://schemas.microsoft.com/office/powerpoint/2010/main" xmlns="" val="4140559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999EF3-6DB3-46A1-BA07-44C72DAF095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06513A7C-0E51-4DB6-A074-1198651052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69EDB952-5C91-4B8A-918A-9C87DCC8A26A}"/>
              </a:ext>
            </a:extLst>
          </p:cNvPr>
          <p:cNvSpPr>
            <a:spLocks noGrp="1"/>
          </p:cNvSpPr>
          <p:nvPr>
            <p:ph type="dt" sz="half" idx="10"/>
          </p:nvPr>
        </p:nvSpPr>
        <p:spPr/>
        <p:txBody>
          <a:bodyPr/>
          <a:lstStyle/>
          <a:p>
            <a:fld id="{D8064ABF-108A-4A13-AD3E-297CF7F944C4}" type="datetime1">
              <a:rPr lang="en-ZA" smtClean="0"/>
              <a:pPr/>
              <a:t>2022/09/21</a:t>
            </a:fld>
            <a:endParaRPr lang="en-ZA"/>
          </a:p>
        </p:txBody>
      </p:sp>
      <p:sp>
        <p:nvSpPr>
          <p:cNvPr id="5" name="Footer Placeholder 4">
            <a:extLst>
              <a:ext uri="{FF2B5EF4-FFF2-40B4-BE49-F238E27FC236}">
                <a16:creationId xmlns:a16="http://schemas.microsoft.com/office/drawing/2014/main" xmlns="" id="{86E677B5-EC62-4AA9-AF64-79F86E98936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5C07844A-E7D7-4748-B7D6-CFCCBEF70BF6}"/>
              </a:ext>
            </a:extLst>
          </p:cNvPr>
          <p:cNvSpPr>
            <a:spLocks noGrp="1"/>
          </p:cNvSpPr>
          <p:nvPr>
            <p:ph type="sldNum" sz="quarter" idx="12"/>
          </p:nvPr>
        </p:nvSpPr>
        <p:spPr/>
        <p:txBody>
          <a:bodyPr/>
          <a:lstStyle/>
          <a:p>
            <a:fld id="{28B7CA78-8F3B-4D0F-9F4A-FDB0FBC0905E}" type="slidenum">
              <a:rPr lang="en-ZA" smtClean="0"/>
              <a:pPr/>
              <a:t>‹#›</a:t>
            </a:fld>
            <a:endParaRPr lang="en-ZA"/>
          </a:p>
        </p:txBody>
      </p:sp>
    </p:spTree>
    <p:extLst>
      <p:ext uri="{BB962C8B-B14F-4D97-AF65-F5344CB8AC3E}">
        <p14:creationId xmlns:p14="http://schemas.microsoft.com/office/powerpoint/2010/main" xmlns="" val="917294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CBF03E-427B-4AB9-A47B-B2B5F42D9337}"/>
              </a:ext>
            </a:extLst>
          </p:cNvPr>
          <p:cNvSpPr>
            <a:spLocks noGrp="1"/>
          </p:cNvSpPr>
          <p:nvPr>
            <p:ph type="title"/>
          </p:nvPr>
        </p:nvSpPr>
        <p:spPr>
          <a:xfrm>
            <a:off x="875610" y="1800226"/>
            <a:ext cx="11068764" cy="3001963"/>
          </a:xfrm>
        </p:spPr>
        <p:txBody>
          <a:bodyPr anchor="b"/>
          <a:lstStyle>
            <a:lvl1pPr>
              <a:defRPr sz="8421"/>
            </a:lvl1pPr>
          </a:lstStyle>
          <a:p>
            <a:r>
              <a:rPr lang="en-US"/>
              <a:t>Click to edit Master title style</a:t>
            </a:r>
            <a:endParaRPr lang="en-ZA"/>
          </a:p>
        </p:txBody>
      </p:sp>
      <p:sp>
        <p:nvSpPr>
          <p:cNvPr id="3" name="Text Placeholder 2">
            <a:extLst>
              <a:ext uri="{FF2B5EF4-FFF2-40B4-BE49-F238E27FC236}">
                <a16:creationId xmlns:a16="http://schemas.microsoft.com/office/drawing/2014/main" xmlns="" id="{81576935-7C79-408A-BCF9-4784CED385D1}"/>
              </a:ext>
            </a:extLst>
          </p:cNvPr>
          <p:cNvSpPr>
            <a:spLocks noGrp="1"/>
          </p:cNvSpPr>
          <p:nvPr>
            <p:ph type="body" idx="1"/>
          </p:nvPr>
        </p:nvSpPr>
        <p:spPr>
          <a:xfrm>
            <a:off x="875610" y="4830763"/>
            <a:ext cx="11068764" cy="1579562"/>
          </a:xfrm>
        </p:spPr>
        <p:txBody>
          <a:bodyPr/>
          <a:lstStyle>
            <a:lvl1pPr marL="0" indent="0">
              <a:buNone/>
              <a:defRPr sz="3368">
                <a:solidFill>
                  <a:schemeClr val="tx1">
                    <a:tint val="75000"/>
                  </a:schemeClr>
                </a:solidFill>
              </a:defRPr>
            </a:lvl1pPr>
            <a:lvl2pPr marL="641680" indent="0">
              <a:buNone/>
              <a:defRPr sz="2807">
                <a:solidFill>
                  <a:schemeClr val="tx1">
                    <a:tint val="75000"/>
                  </a:schemeClr>
                </a:solidFill>
              </a:defRPr>
            </a:lvl2pPr>
            <a:lvl3pPr marL="1283360" indent="0">
              <a:buNone/>
              <a:defRPr sz="2526">
                <a:solidFill>
                  <a:schemeClr val="tx1">
                    <a:tint val="75000"/>
                  </a:schemeClr>
                </a:solidFill>
              </a:defRPr>
            </a:lvl3pPr>
            <a:lvl4pPr marL="1925041" indent="0">
              <a:buNone/>
              <a:defRPr sz="2246">
                <a:solidFill>
                  <a:schemeClr val="tx1">
                    <a:tint val="75000"/>
                  </a:schemeClr>
                </a:solidFill>
              </a:defRPr>
            </a:lvl4pPr>
            <a:lvl5pPr marL="2566721" indent="0">
              <a:buNone/>
              <a:defRPr sz="2246">
                <a:solidFill>
                  <a:schemeClr val="tx1">
                    <a:tint val="75000"/>
                  </a:schemeClr>
                </a:solidFill>
              </a:defRPr>
            </a:lvl5pPr>
            <a:lvl6pPr marL="3208401" indent="0">
              <a:buNone/>
              <a:defRPr sz="2246">
                <a:solidFill>
                  <a:schemeClr val="tx1">
                    <a:tint val="75000"/>
                  </a:schemeClr>
                </a:solidFill>
              </a:defRPr>
            </a:lvl6pPr>
            <a:lvl7pPr marL="3850081" indent="0">
              <a:buNone/>
              <a:defRPr sz="2246">
                <a:solidFill>
                  <a:schemeClr val="tx1">
                    <a:tint val="75000"/>
                  </a:schemeClr>
                </a:solidFill>
              </a:defRPr>
            </a:lvl7pPr>
            <a:lvl8pPr marL="4491761" indent="0">
              <a:buNone/>
              <a:defRPr sz="2246">
                <a:solidFill>
                  <a:schemeClr val="tx1">
                    <a:tint val="75000"/>
                  </a:schemeClr>
                </a:solidFill>
              </a:defRPr>
            </a:lvl8pPr>
            <a:lvl9pPr marL="5133442" indent="0">
              <a:buNone/>
              <a:defRPr sz="224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DF277C1-E250-482F-B909-34A16DD0B34E}"/>
              </a:ext>
            </a:extLst>
          </p:cNvPr>
          <p:cNvSpPr>
            <a:spLocks noGrp="1"/>
          </p:cNvSpPr>
          <p:nvPr>
            <p:ph type="dt" sz="half" idx="10"/>
          </p:nvPr>
        </p:nvSpPr>
        <p:spPr/>
        <p:txBody>
          <a:bodyPr/>
          <a:lstStyle/>
          <a:p>
            <a:fld id="{89F13976-4F83-4657-9A84-58ED95D7255A}" type="datetime1">
              <a:rPr lang="en-ZA" smtClean="0"/>
              <a:pPr/>
              <a:t>2022/09/21</a:t>
            </a:fld>
            <a:endParaRPr lang="en-ZA"/>
          </a:p>
        </p:txBody>
      </p:sp>
      <p:sp>
        <p:nvSpPr>
          <p:cNvPr id="5" name="Footer Placeholder 4">
            <a:extLst>
              <a:ext uri="{FF2B5EF4-FFF2-40B4-BE49-F238E27FC236}">
                <a16:creationId xmlns:a16="http://schemas.microsoft.com/office/drawing/2014/main" xmlns="" id="{DE93118F-477F-4CE8-A25D-3A2348C2767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9205AE9F-29B1-4B26-B2CE-1DF6D8D62B7F}"/>
              </a:ext>
            </a:extLst>
          </p:cNvPr>
          <p:cNvSpPr>
            <a:spLocks noGrp="1"/>
          </p:cNvSpPr>
          <p:nvPr>
            <p:ph type="sldNum" sz="quarter" idx="12"/>
          </p:nvPr>
        </p:nvSpPr>
        <p:spPr/>
        <p:txBody>
          <a:bodyPr/>
          <a:lstStyle/>
          <a:p>
            <a:fld id="{28B7CA78-8F3B-4D0F-9F4A-FDB0FBC0905E}" type="slidenum">
              <a:rPr lang="en-ZA" smtClean="0"/>
              <a:pPr/>
              <a:t>‹#›</a:t>
            </a:fld>
            <a:endParaRPr lang="en-ZA"/>
          </a:p>
        </p:txBody>
      </p:sp>
    </p:spTree>
    <p:extLst>
      <p:ext uri="{BB962C8B-B14F-4D97-AF65-F5344CB8AC3E}">
        <p14:creationId xmlns:p14="http://schemas.microsoft.com/office/powerpoint/2010/main" xmlns="" val="3608113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22A43F-FB4C-4B5D-8222-0386E38109AC}"/>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77ACC878-4990-449C-ACC6-88FD1ADE629B}"/>
              </a:ext>
            </a:extLst>
          </p:cNvPr>
          <p:cNvSpPr>
            <a:spLocks noGrp="1"/>
          </p:cNvSpPr>
          <p:nvPr>
            <p:ph sz="half" idx="1"/>
          </p:nvPr>
        </p:nvSpPr>
        <p:spPr>
          <a:xfrm>
            <a:off x="882293" y="1920875"/>
            <a:ext cx="5427438" cy="39205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xmlns="" id="{351F11B8-4B94-4C74-9AB8-5D2700707EDF}"/>
              </a:ext>
            </a:extLst>
          </p:cNvPr>
          <p:cNvSpPr>
            <a:spLocks noGrp="1"/>
          </p:cNvSpPr>
          <p:nvPr>
            <p:ph sz="half" idx="2"/>
          </p:nvPr>
        </p:nvSpPr>
        <p:spPr>
          <a:xfrm>
            <a:off x="6523619" y="1920875"/>
            <a:ext cx="5427438" cy="39205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AF7F1D0D-B7AB-424A-BC6B-D33C529CE5BF}"/>
              </a:ext>
            </a:extLst>
          </p:cNvPr>
          <p:cNvSpPr>
            <a:spLocks noGrp="1"/>
          </p:cNvSpPr>
          <p:nvPr>
            <p:ph type="dt" sz="half" idx="10"/>
          </p:nvPr>
        </p:nvSpPr>
        <p:spPr/>
        <p:txBody>
          <a:bodyPr/>
          <a:lstStyle/>
          <a:p>
            <a:fld id="{4E86AE8F-4A15-4D5D-AFED-827F9AA6EB6A}" type="datetime1">
              <a:rPr lang="en-ZA" smtClean="0"/>
              <a:pPr/>
              <a:t>2022/09/21</a:t>
            </a:fld>
            <a:endParaRPr lang="en-ZA"/>
          </a:p>
        </p:txBody>
      </p:sp>
      <p:sp>
        <p:nvSpPr>
          <p:cNvPr id="6" name="Footer Placeholder 5">
            <a:extLst>
              <a:ext uri="{FF2B5EF4-FFF2-40B4-BE49-F238E27FC236}">
                <a16:creationId xmlns:a16="http://schemas.microsoft.com/office/drawing/2014/main" xmlns="" id="{0E3E5BF9-B577-4674-ABAE-120D02A6ABCE}"/>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4C0BA7D8-3853-4FD2-BD04-D79D91FD8145}"/>
              </a:ext>
            </a:extLst>
          </p:cNvPr>
          <p:cNvSpPr>
            <a:spLocks noGrp="1"/>
          </p:cNvSpPr>
          <p:nvPr>
            <p:ph type="sldNum" sz="quarter" idx="12"/>
          </p:nvPr>
        </p:nvSpPr>
        <p:spPr/>
        <p:txBody>
          <a:bodyPr/>
          <a:lstStyle/>
          <a:p>
            <a:fld id="{28B7CA78-8F3B-4D0F-9F4A-FDB0FBC0905E}" type="slidenum">
              <a:rPr lang="en-ZA" smtClean="0"/>
              <a:pPr/>
              <a:t>‹#›</a:t>
            </a:fld>
            <a:endParaRPr lang="en-ZA"/>
          </a:p>
        </p:txBody>
      </p:sp>
    </p:spTree>
    <p:extLst>
      <p:ext uri="{BB962C8B-B14F-4D97-AF65-F5344CB8AC3E}">
        <p14:creationId xmlns:p14="http://schemas.microsoft.com/office/powerpoint/2010/main" xmlns="" val="634166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056A98-A8AA-47CB-986E-E1047EA11242}"/>
              </a:ext>
            </a:extLst>
          </p:cNvPr>
          <p:cNvSpPr>
            <a:spLocks noGrp="1"/>
          </p:cNvSpPr>
          <p:nvPr>
            <p:ph type="title"/>
          </p:nvPr>
        </p:nvSpPr>
        <p:spPr>
          <a:xfrm>
            <a:off x="884522" y="384176"/>
            <a:ext cx="11068764" cy="139541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0E21A1F6-F8FA-4C5D-9E21-4E7474F3F226}"/>
              </a:ext>
            </a:extLst>
          </p:cNvPr>
          <p:cNvSpPr>
            <a:spLocks noGrp="1"/>
          </p:cNvSpPr>
          <p:nvPr>
            <p:ph type="body" idx="1"/>
          </p:nvPr>
        </p:nvSpPr>
        <p:spPr>
          <a:xfrm>
            <a:off x="884522" y="1770064"/>
            <a:ext cx="5429665" cy="866775"/>
          </a:xfrm>
        </p:spPr>
        <p:txBody>
          <a:bodyPr anchor="b"/>
          <a:lstStyle>
            <a:lvl1pPr marL="0" indent="0">
              <a:buNone/>
              <a:defRPr sz="3368" b="1"/>
            </a:lvl1pPr>
            <a:lvl2pPr marL="641680" indent="0">
              <a:buNone/>
              <a:defRPr sz="2807" b="1"/>
            </a:lvl2pPr>
            <a:lvl3pPr marL="1283360" indent="0">
              <a:buNone/>
              <a:defRPr sz="2526" b="1"/>
            </a:lvl3pPr>
            <a:lvl4pPr marL="1925041" indent="0">
              <a:buNone/>
              <a:defRPr sz="2246" b="1"/>
            </a:lvl4pPr>
            <a:lvl5pPr marL="2566721" indent="0">
              <a:buNone/>
              <a:defRPr sz="2246" b="1"/>
            </a:lvl5pPr>
            <a:lvl6pPr marL="3208401" indent="0">
              <a:buNone/>
              <a:defRPr sz="2246" b="1"/>
            </a:lvl6pPr>
            <a:lvl7pPr marL="3850081" indent="0">
              <a:buNone/>
              <a:defRPr sz="2246" b="1"/>
            </a:lvl7pPr>
            <a:lvl8pPr marL="4491761" indent="0">
              <a:buNone/>
              <a:defRPr sz="2246" b="1"/>
            </a:lvl8pPr>
            <a:lvl9pPr marL="5133442" indent="0">
              <a:buNone/>
              <a:defRPr sz="2246"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2B6ADF9-DA0B-4E82-9EEE-E8EC9A2BA46D}"/>
              </a:ext>
            </a:extLst>
          </p:cNvPr>
          <p:cNvSpPr>
            <a:spLocks noGrp="1"/>
          </p:cNvSpPr>
          <p:nvPr>
            <p:ph sz="half" idx="2"/>
          </p:nvPr>
        </p:nvSpPr>
        <p:spPr>
          <a:xfrm>
            <a:off x="884522" y="2636838"/>
            <a:ext cx="5429665" cy="3195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1E5BEE64-C769-425A-88F4-4FD977C7F2C0}"/>
              </a:ext>
            </a:extLst>
          </p:cNvPr>
          <p:cNvSpPr>
            <a:spLocks noGrp="1"/>
          </p:cNvSpPr>
          <p:nvPr>
            <p:ph type="body" sz="quarter" idx="3"/>
          </p:nvPr>
        </p:nvSpPr>
        <p:spPr>
          <a:xfrm>
            <a:off x="6496884" y="1770064"/>
            <a:ext cx="5456402" cy="866775"/>
          </a:xfrm>
        </p:spPr>
        <p:txBody>
          <a:bodyPr anchor="b"/>
          <a:lstStyle>
            <a:lvl1pPr marL="0" indent="0">
              <a:buNone/>
              <a:defRPr sz="3368" b="1"/>
            </a:lvl1pPr>
            <a:lvl2pPr marL="641680" indent="0">
              <a:buNone/>
              <a:defRPr sz="2807" b="1"/>
            </a:lvl2pPr>
            <a:lvl3pPr marL="1283360" indent="0">
              <a:buNone/>
              <a:defRPr sz="2526" b="1"/>
            </a:lvl3pPr>
            <a:lvl4pPr marL="1925041" indent="0">
              <a:buNone/>
              <a:defRPr sz="2246" b="1"/>
            </a:lvl4pPr>
            <a:lvl5pPr marL="2566721" indent="0">
              <a:buNone/>
              <a:defRPr sz="2246" b="1"/>
            </a:lvl5pPr>
            <a:lvl6pPr marL="3208401" indent="0">
              <a:buNone/>
              <a:defRPr sz="2246" b="1"/>
            </a:lvl6pPr>
            <a:lvl7pPr marL="3850081" indent="0">
              <a:buNone/>
              <a:defRPr sz="2246" b="1"/>
            </a:lvl7pPr>
            <a:lvl8pPr marL="4491761" indent="0">
              <a:buNone/>
              <a:defRPr sz="2246" b="1"/>
            </a:lvl8pPr>
            <a:lvl9pPr marL="5133442" indent="0">
              <a:buNone/>
              <a:defRPr sz="2246"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AF1780E-F3F3-45D5-A4A6-4764542E0756}"/>
              </a:ext>
            </a:extLst>
          </p:cNvPr>
          <p:cNvSpPr>
            <a:spLocks noGrp="1"/>
          </p:cNvSpPr>
          <p:nvPr>
            <p:ph sz="quarter" idx="4"/>
          </p:nvPr>
        </p:nvSpPr>
        <p:spPr>
          <a:xfrm>
            <a:off x="6496884" y="2636838"/>
            <a:ext cx="5456402" cy="3195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589FADA5-165D-4447-A5C9-8FDEBDDDE775}"/>
              </a:ext>
            </a:extLst>
          </p:cNvPr>
          <p:cNvSpPr>
            <a:spLocks noGrp="1"/>
          </p:cNvSpPr>
          <p:nvPr>
            <p:ph type="dt" sz="half" idx="10"/>
          </p:nvPr>
        </p:nvSpPr>
        <p:spPr/>
        <p:txBody>
          <a:bodyPr/>
          <a:lstStyle/>
          <a:p>
            <a:fld id="{9400B978-B26C-4679-A2E0-0D23FB815C1F}" type="datetime1">
              <a:rPr lang="en-ZA" smtClean="0"/>
              <a:pPr/>
              <a:t>2022/09/21</a:t>
            </a:fld>
            <a:endParaRPr lang="en-ZA"/>
          </a:p>
        </p:txBody>
      </p:sp>
      <p:sp>
        <p:nvSpPr>
          <p:cNvPr id="8" name="Footer Placeholder 7">
            <a:extLst>
              <a:ext uri="{FF2B5EF4-FFF2-40B4-BE49-F238E27FC236}">
                <a16:creationId xmlns:a16="http://schemas.microsoft.com/office/drawing/2014/main" xmlns="" id="{6648D89D-F894-4D64-90C1-5D0E8B0E925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xmlns="" id="{FC93045C-C425-4BE2-9899-AF714FF80BFA}"/>
              </a:ext>
            </a:extLst>
          </p:cNvPr>
          <p:cNvSpPr>
            <a:spLocks noGrp="1"/>
          </p:cNvSpPr>
          <p:nvPr>
            <p:ph type="sldNum" sz="quarter" idx="12"/>
          </p:nvPr>
        </p:nvSpPr>
        <p:spPr/>
        <p:txBody>
          <a:bodyPr/>
          <a:lstStyle/>
          <a:p>
            <a:fld id="{28B7CA78-8F3B-4D0F-9F4A-FDB0FBC0905E}" type="slidenum">
              <a:rPr lang="en-ZA" smtClean="0"/>
              <a:pPr/>
              <a:t>‹#›</a:t>
            </a:fld>
            <a:endParaRPr lang="en-ZA"/>
          </a:p>
        </p:txBody>
      </p:sp>
    </p:spTree>
    <p:extLst>
      <p:ext uri="{BB962C8B-B14F-4D97-AF65-F5344CB8AC3E}">
        <p14:creationId xmlns:p14="http://schemas.microsoft.com/office/powerpoint/2010/main" xmlns="" val="3839757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774D76-B162-49A8-8D8D-07D3EA93923A}"/>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69D57E0C-CC36-4D9E-95A3-5E1CDA07B1F9}"/>
              </a:ext>
            </a:extLst>
          </p:cNvPr>
          <p:cNvSpPr>
            <a:spLocks noGrp="1"/>
          </p:cNvSpPr>
          <p:nvPr>
            <p:ph type="dt" sz="half" idx="10"/>
          </p:nvPr>
        </p:nvSpPr>
        <p:spPr/>
        <p:txBody>
          <a:bodyPr/>
          <a:lstStyle/>
          <a:p>
            <a:fld id="{9499505B-7824-45A7-BBED-656CD10ABF44}" type="datetime1">
              <a:rPr lang="en-ZA" smtClean="0"/>
              <a:pPr/>
              <a:t>2022/09/21</a:t>
            </a:fld>
            <a:endParaRPr lang="en-ZA"/>
          </a:p>
        </p:txBody>
      </p:sp>
      <p:sp>
        <p:nvSpPr>
          <p:cNvPr id="4" name="Footer Placeholder 3">
            <a:extLst>
              <a:ext uri="{FF2B5EF4-FFF2-40B4-BE49-F238E27FC236}">
                <a16:creationId xmlns:a16="http://schemas.microsoft.com/office/drawing/2014/main" xmlns="" id="{1654A6C1-5503-49DF-BB00-400CF5C2215E}"/>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xmlns="" id="{FABB6FEE-1F49-4863-BE40-E46ABF65ED77}"/>
              </a:ext>
            </a:extLst>
          </p:cNvPr>
          <p:cNvSpPr>
            <a:spLocks noGrp="1"/>
          </p:cNvSpPr>
          <p:nvPr>
            <p:ph type="sldNum" sz="quarter" idx="12"/>
          </p:nvPr>
        </p:nvSpPr>
        <p:spPr/>
        <p:txBody>
          <a:bodyPr/>
          <a:lstStyle/>
          <a:p>
            <a:fld id="{28B7CA78-8F3B-4D0F-9F4A-FDB0FBC0905E}" type="slidenum">
              <a:rPr lang="en-ZA" smtClean="0"/>
              <a:pPr/>
              <a:t>‹#›</a:t>
            </a:fld>
            <a:endParaRPr lang="en-ZA"/>
          </a:p>
        </p:txBody>
      </p:sp>
    </p:spTree>
    <p:extLst>
      <p:ext uri="{BB962C8B-B14F-4D97-AF65-F5344CB8AC3E}">
        <p14:creationId xmlns:p14="http://schemas.microsoft.com/office/powerpoint/2010/main" xmlns="" val="3537054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6491767-3FF4-415D-90F6-043CD2F2D6B7}"/>
              </a:ext>
            </a:extLst>
          </p:cNvPr>
          <p:cNvSpPr>
            <a:spLocks noGrp="1"/>
          </p:cNvSpPr>
          <p:nvPr>
            <p:ph type="dt" sz="half" idx="10"/>
          </p:nvPr>
        </p:nvSpPr>
        <p:spPr/>
        <p:txBody>
          <a:bodyPr/>
          <a:lstStyle/>
          <a:p>
            <a:fld id="{D44BA8D7-12D7-4674-86F9-CF5EDDFBFA8F}" type="datetime1">
              <a:rPr lang="en-ZA" smtClean="0"/>
              <a:pPr/>
              <a:t>2022/09/21</a:t>
            </a:fld>
            <a:endParaRPr lang="en-ZA"/>
          </a:p>
        </p:txBody>
      </p:sp>
      <p:sp>
        <p:nvSpPr>
          <p:cNvPr id="3" name="Footer Placeholder 2">
            <a:extLst>
              <a:ext uri="{FF2B5EF4-FFF2-40B4-BE49-F238E27FC236}">
                <a16:creationId xmlns:a16="http://schemas.microsoft.com/office/drawing/2014/main" xmlns="" id="{B38F6690-0090-492C-B31B-71617710B990}"/>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xmlns="" id="{AD252DDF-CD2F-441D-AC6A-FF294D7B5A18}"/>
              </a:ext>
            </a:extLst>
          </p:cNvPr>
          <p:cNvSpPr>
            <a:spLocks noGrp="1"/>
          </p:cNvSpPr>
          <p:nvPr>
            <p:ph type="sldNum" sz="quarter" idx="12"/>
          </p:nvPr>
        </p:nvSpPr>
        <p:spPr/>
        <p:txBody>
          <a:bodyPr/>
          <a:lstStyle/>
          <a:p>
            <a:fld id="{28B7CA78-8F3B-4D0F-9F4A-FDB0FBC0905E}" type="slidenum">
              <a:rPr lang="en-ZA" smtClean="0"/>
              <a:pPr/>
              <a:t>‹#›</a:t>
            </a:fld>
            <a:endParaRPr lang="en-ZA"/>
          </a:p>
        </p:txBody>
      </p:sp>
    </p:spTree>
    <p:extLst>
      <p:ext uri="{BB962C8B-B14F-4D97-AF65-F5344CB8AC3E}">
        <p14:creationId xmlns:p14="http://schemas.microsoft.com/office/powerpoint/2010/main" xmlns="" val="2143034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FD8432-BC8D-4C7D-87F8-4DCA354EF68B}"/>
              </a:ext>
            </a:extLst>
          </p:cNvPr>
          <p:cNvSpPr>
            <a:spLocks noGrp="1"/>
          </p:cNvSpPr>
          <p:nvPr>
            <p:ph type="title"/>
          </p:nvPr>
        </p:nvSpPr>
        <p:spPr>
          <a:xfrm>
            <a:off x="884522" y="481014"/>
            <a:ext cx="4139647" cy="1684337"/>
          </a:xfrm>
        </p:spPr>
        <p:txBody>
          <a:bodyPr anchor="b"/>
          <a:lstStyle>
            <a:lvl1pPr>
              <a:defRPr sz="4491"/>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0D64AD97-EC6E-47C3-B07E-5AB173D92E12}"/>
              </a:ext>
            </a:extLst>
          </p:cNvPr>
          <p:cNvSpPr>
            <a:spLocks noGrp="1"/>
          </p:cNvSpPr>
          <p:nvPr>
            <p:ph idx="1"/>
          </p:nvPr>
        </p:nvSpPr>
        <p:spPr>
          <a:xfrm>
            <a:off x="5456403" y="1039813"/>
            <a:ext cx="6496883" cy="4608131"/>
          </a:xfrm>
        </p:spPr>
        <p:txBody>
          <a:bodyPr/>
          <a:lstStyle>
            <a:lvl1pPr>
              <a:defRPr sz="4491"/>
            </a:lvl1pPr>
            <a:lvl2pPr>
              <a:defRPr sz="3930"/>
            </a:lvl2pPr>
            <a:lvl3pPr>
              <a:defRPr sz="3368"/>
            </a:lvl3pPr>
            <a:lvl4pPr>
              <a:defRPr sz="2807"/>
            </a:lvl4pPr>
            <a:lvl5pPr>
              <a:defRPr sz="2807"/>
            </a:lvl5pPr>
            <a:lvl6pPr>
              <a:defRPr sz="2807"/>
            </a:lvl6pPr>
            <a:lvl7pPr>
              <a:defRPr sz="2807"/>
            </a:lvl7pPr>
            <a:lvl8pPr>
              <a:defRPr sz="2807"/>
            </a:lvl8pPr>
            <a:lvl9pPr>
              <a:defRPr sz="28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AD3ECC5D-D7C0-4898-A41A-C84BF3864AF8}"/>
              </a:ext>
            </a:extLst>
          </p:cNvPr>
          <p:cNvSpPr>
            <a:spLocks noGrp="1"/>
          </p:cNvSpPr>
          <p:nvPr>
            <p:ph type="body" sz="half" idx="2"/>
          </p:nvPr>
        </p:nvSpPr>
        <p:spPr>
          <a:xfrm>
            <a:off x="884522" y="2165352"/>
            <a:ext cx="4139647" cy="3604070"/>
          </a:xfrm>
        </p:spPr>
        <p:txBody>
          <a:bodyPr/>
          <a:lstStyle>
            <a:lvl1pPr marL="0" indent="0">
              <a:buNone/>
              <a:defRPr sz="2246"/>
            </a:lvl1pPr>
            <a:lvl2pPr marL="641680" indent="0">
              <a:buNone/>
              <a:defRPr sz="1965"/>
            </a:lvl2pPr>
            <a:lvl3pPr marL="1283360" indent="0">
              <a:buNone/>
              <a:defRPr sz="1684"/>
            </a:lvl3pPr>
            <a:lvl4pPr marL="1925041" indent="0">
              <a:buNone/>
              <a:defRPr sz="1404"/>
            </a:lvl4pPr>
            <a:lvl5pPr marL="2566721" indent="0">
              <a:buNone/>
              <a:defRPr sz="1404"/>
            </a:lvl5pPr>
            <a:lvl6pPr marL="3208401" indent="0">
              <a:buNone/>
              <a:defRPr sz="1404"/>
            </a:lvl6pPr>
            <a:lvl7pPr marL="3850081" indent="0">
              <a:buNone/>
              <a:defRPr sz="1404"/>
            </a:lvl7pPr>
            <a:lvl8pPr marL="4491761" indent="0">
              <a:buNone/>
              <a:defRPr sz="1404"/>
            </a:lvl8pPr>
            <a:lvl9pPr marL="5133442" indent="0">
              <a:buNone/>
              <a:defRPr sz="1404"/>
            </a:lvl9pPr>
          </a:lstStyle>
          <a:p>
            <a:pPr lvl="0"/>
            <a:r>
              <a:rPr lang="en-US"/>
              <a:t>Click to edit Master text styles</a:t>
            </a:r>
          </a:p>
        </p:txBody>
      </p:sp>
      <p:sp>
        <p:nvSpPr>
          <p:cNvPr id="5" name="Date Placeholder 4">
            <a:extLst>
              <a:ext uri="{FF2B5EF4-FFF2-40B4-BE49-F238E27FC236}">
                <a16:creationId xmlns:a16="http://schemas.microsoft.com/office/drawing/2014/main" xmlns="" id="{3DFD3B92-F4B6-4F65-B899-810D1D928F51}"/>
              </a:ext>
            </a:extLst>
          </p:cNvPr>
          <p:cNvSpPr>
            <a:spLocks noGrp="1"/>
          </p:cNvSpPr>
          <p:nvPr>
            <p:ph type="dt" sz="half" idx="10"/>
          </p:nvPr>
        </p:nvSpPr>
        <p:spPr/>
        <p:txBody>
          <a:bodyPr/>
          <a:lstStyle/>
          <a:p>
            <a:fld id="{B4A6A674-9E13-4CE7-8C8C-C2F00A112D87}" type="datetime1">
              <a:rPr lang="en-ZA" smtClean="0"/>
              <a:pPr/>
              <a:t>2022/09/21</a:t>
            </a:fld>
            <a:endParaRPr lang="en-ZA"/>
          </a:p>
        </p:txBody>
      </p:sp>
      <p:sp>
        <p:nvSpPr>
          <p:cNvPr id="6" name="Footer Placeholder 5">
            <a:extLst>
              <a:ext uri="{FF2B5EF4-FFF2-40B4-BE49-F238E27FC236}">
                <a16:creationId xmlns:a16="http://schemas.microsoft.com/office/drawing/2014/main" xmlns="" id="{9AAC0EFF-984D-4374-ADA9-7B717A415BAE}"/>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62D6BC58-CD1C-4273-A971-E550E88F5BEC}"/>
              </a:ext>
            </a:extLst>
          </p:cNvPr>
          <p:cNvSpPr>
            <a:spLocks noGrp="1"/>
          </p:cNvSpPr>
          <p:nvPr>
            <p:ph type="sldNum" sz="quarter" idx="12"/>
          </p:nvPr>
        </p:nvSpPr>
        <p:spPr/>
        <p:txBody>
          <a:bodyPr/>
          <a:lstStyle/>
          <a:p>
            <a:fld id="{28B7CA78-8F3B-4D0F-9F4A-FDB0FBC0905E}" type="slidenum">
              <a:rPr lang="en-ZA" smtClean="0"/>
              <a:pPr/>
              <a:t>‹#›</a:t>
            </a:fld>
            <a:endParaRPr lang="en-ZA"/>
          </a:p>
        </p:txBody>
      </p:sp>
    </p:spTree>
    <p:extLst>
      <p:ext uri="{BB962C8B-B14F-4D97-AF65-F5344CB8AC3E}">
        <p14:creationId xmlns:p14="http://schemas.microsoft.com/office/powerpoint/2010/main" xmlns="" val="2788625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0768" y="289070"/>
            <a:ext cx="11320915" cy="1203061"/>
          </a:xfrm>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AF852402-335B-407D-8E9E-1EED42D0542D}" type="datetime1">
              <a:rPr lang="en-ZA" smtClean="0"/>
              <a:pPr/>
              <a:t>2022/09/21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80C018F-9127-4D43-B1E6-A6981D16A09C}" type="slidenum">
              <a:rPr lang="en-ZA" smtClean="0"/>
              <a:pPr/>
              <a:t>‹#›</a:t>
            </a:fld>
            <a:endParaRPr lang="en-ZA"/>
          </a:p>
        </p:txBody>
      </p:sp>
    </p:spTree>
    <p:extLst>
      <p:ext uri="{BB962C8B-B14F-4D97-AF65-F5344CB8AC3E}">
        <p14:creationId xmlns:p14="http://schemas.microsoft.com/office/powerpoint/2010/main" xmlns="" val="1871089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1C556E-F9F4-43C8-8945-5830570C3DCA}"/>
              </a:ext>
            </a:extLst>
          </p:cNvPr>
          <p:cNvSpPr>
            <a:spLocks noGrp="1"/>
          </p:cNvSpPr>
          <p:nvPr>
            <p:ph type="title"/>
          </p:nvPr>
        </p:nvSpPr>
        <p:spPr>
          <a:xfrm>
            <a:off x="884522" y="481014"/>
            <a:ext cx="4139647" cy="1684337"/>
          </a:xfrm>
        </p:spPr>
        <p:txBody>
          <a:bodyPr anchor="b"/>
          <a:lstStyle>
            <a:lvl1pPr>
              <a:defRPr sz="4491"/>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40239ED8-ADB3-4FDF-84B9-473D5DA6E89B}"/>
              </a:ext>
            </a:extLst>
          </p:cNvPr>
          <p:cNvSpPr>
            <a:spLocks noGrp="1"/>
          </p:cNvSpPr>
          <p:nvPr>
            <p:ph type="pic" idx="1"/>
          </p:nvPr>
        </p:nvSpPr>
        <p:spPr>
          <a:xfrm>
            <a:off x="5456403" y="1039813"/>
            <a:ext cx="6496883" cy="4801616"/>
          </a:xfrm>
        </p:spPr>
        <p:txBody>
          <a:bodyPr/>
          <a:lstStyle>
            <a:lvl1pPr marL="0" indent="0">
              <a:buNone/>
              <a:defRPr sz="4491"/>
            </a:lvl1pPr>
            <a:lvl2pPr marL="641680" indent="0">
              <a:buNone/>
              <a:defRPr sz="3930"/>
            </a:lvl2pPr>
            <a:lvl3pPr marL="1283360" indent="0">
              <a:buNone/>
              <a:defRPr sz="3368"/>
            </a:lvl3pPr>
            <a:lvl4pPr marL="1925041" indent="0">
              <a:buNone/>
              <a:defRPr sz="2807"/>
            </a:lvl4pPr>
            <a:lvl5pPr marL="2566721" indent="0">
              <a:buNone/>
              <a:defRPr sz="2807"/>
            </a:lvl5pPr>
            <a:lvl6pPr marL="3208401" indent="0">
              <a:buNone/>
              <a:defRPr sz="2807"/>
            </a:lvl6pPr>
            <a:lvl7pPr marL="3850081" indent="0">
              <a:buNone/>
              <a:defRPr sz="2807"/>
            </a:lvl7pPr>
            <a:lvl8pPr marL="4491761" indent="0">
              <a:buNone/>
              <a:defRPr sz="2807"/>
            </a:lvl8pPr>
            <a:lvl9pPr marL="5133442" indent="0">
              <a:buNone/>
              <a:defRPr sz="2807"/>
            </a:lvl9pPr>
          </a:lstStyle>
          <a:p>
            <a:endParaRPr lang="en-ZA"/>
          </a:p>
        </p:txBody>
      </p:sp>
      <p:sp>
        <p:nvSpPr>
          <p:cNvPr id="4" name="Text Placeholder 3">
            <a:extLst>
              <a:ext uri="{FF2B5EF4-FFF2-40B4-BE49-F238E27FC236}">
                <a16:creationId xmlns:a16="http://schemas.microsoft.com/office/drawing/2014/main" xmlns="" id="{4A1212D8-A673-4F5E-8534-1004581C94DB}"/>
              </a:ext>
            </a:extLst>
          </p:cNvPr>
          <p:cNvSpPr>
            <a:spLocks noGrp="1"/>
          </p:cNvSpPr>
          <p:nvPr>
            <p:ph type="body" sz="half" idx="2"/>
          </p:nvPr>
        </p:nvSpPr>
        <p:spPr>
          <a:xfrm>
            <a:off x="884522" y="2165351"/>
            <a:ext cx="4139647" cy="3755397"/>
          </a:xfrm>
        </p:spPr>
        <p:txBody>
          <a:bodyPr/>
          <a:lstStyle>
            <a:lvl1pPr marL="0" indent="0">
              <a:buNone/>
              <a:defRPr sz="2246"/>
            </a:lvl1pPr>
            <a:lvl2pPr marL="641680" indent="0">
              <a:buNone/>
              <a:defRPr sz="1965"/>
            </a:lvl2pPr>
            <a:lvl3pPr marL="1283360" indent="0">
              <a:buNone/>
              <a:defRPr sz="1684"/>
            </a:lvl3pPr>
            <a:lvl4pPr marL="1925041" indent="0">
              <a:buNone/>
              <a:defRPr sz="1404"/>
            </a:lvl4pPr>
            <a:lvl5pPr marL="2566721" indent="0">
              <a:buNone/>
              <a:defRPr sz="1404"/>
            </a:lvl5pPr>
            <a:lvl6pPr marL="3208401" indent="0">
              <a:buNone/>
              <a:defRPr sz="1404"/>
            </a:lvl6pPr>
            <a:lvl7pPr marL="3850081" indent="0">
              <a:buNone/>
              <a:defRPr sz="1404"/>
            </a:lvl7pPr>
            <a:lvl8pPr marL="4491761" indent="0">
              <a:buNone/>
              <a:defRPr sz="1404"/>
            </a:lvl8pPr>
            <a:lvl9pPr marL="5133442" indent="0">
              <a:buNone/>
              <a:defRPr sz="1404"/>
            </a:lvl9pPr>
          </a:lstStyle>
          <a:p>
            <a:pPr lvl="0"/>
            <a:r>
              <a:rPr lang="en-US"/>
              <a:t>Click to edit Master text styles</a:t>
            </a:r>
          </a:p>
        </p:txBody>
      </p:sp>
      <p:sp>
        <p:nvSpPr>
          <p:cNvPr id="5" name="Date Placeholder 4">
            <a:extLst>
              <a:ext uri="{FF2B5EF4-FFF2-40B4-BE49-F238E27FC236}">
                <a16:creationId xmlns:a16="http://schemas.microsoft.com/office/drawing/2014/main" xmlns="" id="{7791635D-7BED-4373-86F2-22B7C8C3D011}"/>
              </a:ext>
            </a:extLst>
          </p:cNvPr>
          <p:cNvSpPr>
            <a:spLocks noGrp="1"/>
          </p:cNvSpPr>
          <p:nvPr>
            <p:ph type="dt" sz="half" idx="10"/>
          </p:nvPr>
        </p:nvSpPr>
        <p:spPr/>
        <p:txBody>
          <a:bodyPr/>
          <a:lstStyle/>
          <a:p>
            <a:fld id="{3566149C-8CCB-48F1-9146-CAD504B227FD}" type="datetime1">
              <a:rPr lang="en-ZA" smtClean="0"/>
              <a:pPr/>
              <a:t>2022/09/21</a:t>
            </a:fld>
            <a:endParaRPr lang="en-ZA"/>
          </a:p>
        </p:txBody>
      </p:sp>
      <p:sp>
        <p:nvSpPr>
          <p:cNvPr id="6" name="Footer Placeholder 5">
            <a:extLst>
              <a:ext uri="{FF2B5EF4-FFF2-40B4-BE49-F238E27FC236}">
                <a16:creationId xmlns:a16="http://schemas.microsoft.com/office/drawing/2014/main" xmlns="" id="{00599AD7-10A4-468A-A753-1979A9361B2B}"/>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E41B9396-FECD-41F3-833A-411333C62856}"/>
              </a:ext>
            </a:extLst>
          </p:cNvPr>
          <p:cNvSpPr>
            <a:spLocks noGrp="1"/>
          </p:cNvSpPr>
          <p:nvPr>
            <p:ph type="sldNum" sz="quarter" idx="12"/>
          </p:nvPr>
        </p:nvSpPr>
        <p:spPr/>
        <p:txBody>
          <a:bodyPr/>
          <a:lstStyle/>
          <a:p>
            <a:fld id="{28B7CA78-8F3B-4D0F-9F4A-FDB0FBC0905E}" type="slidenum">
              <a:rPr lang="en-ZA" smtClean="0"/>
              <a:pPr/>
              <a:t>‹#›</a:t>
            </a:fld>
            <a:endParaRPr lang="en-ZA"/>
          </a:p>
        </p:txBody>
      </p:sp>
    </p:spTree>
    <p:extLst>
      <p:ext uri="{BB962C8B-B14F-4D97-AF65-F5344CB8AC3E}">
        <p14:creationId xmlns:p14="http://schemas.microsoft.com/office/powerpoint/2010/main" xmlns="" val="1810099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AD698E-CE7E-4422-B357-CF24968979B4}"/>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3E352009-AD2D-4EA6-A931-5473258092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52CB1FA1-E240-4E91-B736-839366C0C35E}"/>
              </a:ext>
            </a:extLst>
          </p:cNvPr>
          <p:cNvSpPr>
            <a:spLocks noGrp="1"/>
          </p:cNvSpPr>
          <p:nvPr>
            <p:ph type="dt" sz="half" idx="10"/>
          </p:nvPr>
        </p:nvSpPr>
        <p:spPr/>
        <p:txBody>
          <a:bodyPr/>
          <a:lstStyle/>
          <a:p>
            <a:fld id="{3C047AFF-3F71-44B7-8974-C07F1FDFF82C}" type="datetime1">
              <a:rPr lang="en-ZA" smtClean="0"/>
              <a:pPr/>
              <a:t>2022/09/21</a:t>
            </a:fld>
            <a:endParaRPr lang="en-ZA"/>
          </a:p>
        </p:txBody>
      </p:sp>
      <p:sp>
        <p:nvSpPr>
          <p:cNvPr id="5" name="Footer Placeholder 4">
            <a:extLst>
              <a:ext uri="{FF2B5EF4-FFF2-40B4-BE49-F238E27FC236}">
                <a16:creationId xmlns:a16="http://schemas.microsoft.com/office/drawing/2014/main" xmlns="" id="{7E1F83B1-6300-4D3C-AD52-1659AF4B984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4656F1EB-A53C-4AF7-9BF6-184422014819}"/>
              </a:ext>
            </a:extLst>
          </p:cNvPr>
          <p:cNvSpPr>
            <a:spLocks noGrp="1"/>
          </p:cNvSpPr>
          <p:nvPr>
            <p:ph type="sldNum" sz="quarter" idx="12"/>
          </p:nvPr>
        </p:nvSpPr>
        <p:spPr/>
        <p:txBody>
          <a:bodyPr/>
          <a:lstStyle/>
          <a:p>
            <a:fld id="{28B7CA78-8F3B-4D0F-9F4A-FDB0FBC0905E}" type="slidenum">
              <a:rPr lang="en-ZA" smtClean="0"/>
              <a:pPr/>
              <a:t>‹#›</a:t>
            </a:fld>
            <a:endParaRPr lang="en-ZA"/>
          </a:p>
        </p:txBody>
      </p:sp>
    </p:spTree>
    <p:extLst>
      <p:ext uri="{BB962C8B-B14F-4D97-AF65-F5344CB8AC3E}">
        <p14:creationId xmlns:p14="http://schemas.microsoft.com/office/powerpoint/2010/main" xmlns="" val="4120736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052F2E4-9434-4A41-AEFC-BE5065CD5B87}"/>
              </a:ext>
            </a:extLst>
          </p:cNvPr>
          <p:cNvSpPr>
            <a:spLocks noGrp="1"/>
          </p:cNvSpPr>
          <p:nvPr>
            <p:ph type="title" orient="vert"/>
          </p:nvPr>
        </p:nvSpPr>
        <p:spPr>
          <a:xfrm>
            <a:off x="9183867" y="384175"/>
            <a:ext cx="2767191" cy="61166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CDFC138C-4968-4A88-99DA-8DEDC52479B2}"/>
              </a:ext>
            </a:extLst>
          </p:cNvPr>
          <p:cNvSpPr>
            <a:spLocks noGrp="1"/>
          </p:cNvSpPr>
          <p:nvPr>
            <p:ph type="body" orient="vert" idx="1"/>
          </p:nvPr>
        </p:nvSpPr>
        <p:spPr>
          <a:xfrm>
            <a:off x="882294" y="384175"/>
            <a:ext cx="8087684" cy="6116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E404A7B7-D601-4EEA-92CA-DB97EB9BF2FA}"/>
              </a:ext>
            </a:extLst>
          </p:cNvPr>
          <p:cNvSpPr>
            <a:spLocks noGrp="1"/>
          </p:cNvSpPr>
          <p:nvPr>
            <p:ph type="dt" sz="half" idx="10"/>
          </p:nvPr>
        </p:nvSpPr>
        <p:spPr/>
        <p:txBody>
          <a:bodyPr/>
          <a:lstStyle/>
          <a:p>
            <a:fld id="{8D190E34-4411-42D3-8360-C24D45B1D40C}" type="datetime1">
              <a:rPr lang="en-ZA" smtClean="0"/>
              <a:pPr/>
              <a:t>2022/09/21</a:t>
            </a:fld>
            <a:endParaRPr lang="en-ZA"/>
          </a:p>
        </p:txBody>
      </p:sp>
      <p:sp>
        <p:nvSpPr>
          <p:cNvPr id="5" name="Footer Placeholder 4">
            <a:extLst>
              <a:ext uri="{FF2B5EF4-FFF2-40B4-BE49-F238E27FC236}">
                <a16:creationId xmlns:a16="http://schemas.microsoft.com/office/drawing/2014/main" xmlns="" id="{529F0407-4DCF-4A7C-86AF-96AF37DF158E}"/>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B58C628D-7690-46D5-A9C7-BFBC1F7A130E}"/>
              </a:ext>
            </a:extLst>
          </p:cNvPr>
          <p:cNvSpPr>
            <a:spLocks noGrp="1"/>
          </p:cNvSpPr>
          <p:nvPr>
            <p:ph type="sldNum" sz="quarter" idx="12"/>
          </p:nvPr>
        </p:nvSpPr>
        <p:spPr/>
        <p:txBody>
          <a:bodyPr/>
          <a:lstStyle/>
          <a:p>
            <a:fld id="{28B7CA78-8F3B-4D0F-9F4A-FDB0FBC0905E}" type="slidenum">
              <a:rPr lang="en-ZA" smtClean="0"/>
              <a:pPr/>
              <a:t>‹#›</a:t>
            </a:fld>
            <a:endParaRPr lang="en-ZA"/>
          </a:p>
        </p:txBody>
      </p:sp>
    </p:spTree>
    <p:extLst>
      <p:ext uri="{BB962C8B-B14F-4D97-AF65-F5344CB8AC3E}">
        <p14:creationId xmlns:p14="http://schemas.microsoft.com/office/powerpoint/2010/main" xmlns="" val="1308582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169" y="1181339"/>
            <a:ext cx="9625013" cy="2513060"/>
          </a:xfrm>
        </p:spPr>
        <p:txBody>
          <a:bodyPr anchor="b"/>
          <a:lstStyle>
            <a:lvl1pPr algn="ctr">
              <a:defRPr sz="6315"/>
            </a:lvl1pPr>
          </a:lstStyle>
          <a:p>
            <a:r>
              <a:rPr lang="en-US"/>
              <a:t>Click to edit Master title style</a:t>
            </a:r>
            <a:endParaRPr lang="en-US" dirty="0"/>
          </a:p>
        </p:txBody>
      </p:sp>
      <p:sp>
        <p:nvSpPr>
          <p:cNvPr id="3" name="Subtitle 2"/>
          <p:cNvSpPr>
            <a:spLocks noGrp="1"/>
          </p:cNvSpPr>
          <p:nvPr>
            <p:ph type="subTitle" idx="1"/>
          </p:nvPr>
        </p:nvSpPr>
        <p:spPr>
          <a:xfrm>
            <a:off x="1604169" y="3791312"/>
            <a:ext cx="9625013" cy="1742766"/>
          </a:xfrm>
        </p:spPr>
        <p:txBody>
          <a:bodyPr/>
          <a:lstStyle>
            <a:lvl1pPr marL="0" indent="0" algn="ctr">
              <a:buNone/>
              <a:defRPr sz="2526"/>
            </a:lvl1pPr>
            <a:lvl2pPr marL="481203" indent="0" algn="ctr">
              <a:buNone/>
              <a:defRPr sz="2105"/>
            </a:lvl2pPr>
            <a:lvl3pPr marL="962406" indent="0" algn="ctr">
              <a:buNone/>
              <a:defRPr sz="1895"/>
            </a:lvl3pPr>
            <a:lvl4pPr marL="1443609" indent="0" algn="ctr">
              <a:buNone/>
              <a:defRPr sz="1684"/>
            </a:lvl4pPr>
            <a:lvl5pPr marL="1924812" indent="0" algn="ctr">
              <a:buNone/>
              <a:defRPr sz="1684"/>
            </a:lvl5pPr>
            <a:lvl6pPr marL="2406015" indent="0" algn="ctr">
              <a:buNone/>
              <a:defRPr sz="1684"/>
            </a:lvl6pPr>
            <a:lvl7pPr marL="2887218" indent="0" algn="ctr">
              <a:buNone/>
              <a:defRPr sz="1684"/>
            </a:lvl7pPr>
            <a:lvl8pPr marL="3368421" indent="0" algn="ctr">
              <a:buNone/>
              <a:defRPr sz="1684"/>
            </a:lvl8pPr>
            <a:lvl9pPr marL="3849624" indent="0" algn="ctr">
              <a:buNone/>
              <a:defRPr sz="168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E38FEC-56A8-4D1B-9576-31CF559B3446}" type="datetime1">
              <a:rPr lang="en-ZA" smtClean="0"/>
              <a:pPr/>
              <a:t>2022/09/21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8B7CA78-8F3B-4D0F-9F4A-FDB0FBC0905E}" type="slidenum">
              <a:rPr lang="en-ZA" smtClean="0"/>
              <a:pPr/>
              <a:t>‹#›</a:t>
            </a:fld>
            <a:endParaRPr lang="en-ZA"/>
          </a:p>
        </p:txBody>
      </p:sp>
    </p:spTree>
    <p:extLst>
      <p:ext uri="{BB962C8B-B14F-4D97-AF65-F5344CB8AC3E}">
        <p14:creationId xmlns:p14="http://schemas.microsoft.com/office/powerpoint/2010/main" xmlns="" val="1163785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A57F8C-0268-4327-944A-FF39D06B66EB}" type="datetime1">
              <a:rPr lang="en-ZA" smtClean="0"/>
              <a:pPr/>
              <a:t>2022/09/21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8B7CA78-8F3B-4D0F-9F4A-FDB0FBC0905E}" type="slidenum">
              <a:rPr lang="en-ZA" smtClean="0"/>
              <a:pPr/>
              <a:t>‹#›</a:t>
            </a:fld>
            <a:endParaRPr lang="en-ZA"/>
          </a:p>
        </p:txBody>
      </p:sp>
    </p:spTree>
    <p:extLst>
      <p:ext uri="{BB962C8B-B14F-4D97-AF65-F5344CB8AC3E}">
        <p14:creationId xmlns:p14="http://schemas.microsoft.com/office/powerpoint/2010/main" xmlns="" val="3872508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5609" y="1799579"/>
            <a:ext cx="11068764" cy="3002638"/>
          </a:xfrm>
        </p:spPr>
        <p:txBody>
          <a:bodyPr anchor="b"/>
          <a:lstStyle>
            <a:lvl1pPr>
              <a:defRPr sz="6315"/>
            </a:lvl1pPr>
          </a:lstStyle>
          <a:p>
            <a:r>
              <a:rPr lang="en-US"/>
              <a:t>Click to edit Master title style</a:t>
            </a:r>
            <a:endParaRPr lang="en-US" dirty="0"/>
          </a:p>
        </p:txBody>
      </p:sp>
      <p:sp>
        <p:nvSpPr>
          <p:cNvPr id="3" name="Text Placeholder 2"/>
          <p:cNvSpPr>
            <a:spLocks noGrp="1"/>
          </p:cNvSpPr>
          <p:nvPr>
            <p:ph type="body" idx="1"/>
          </p:nvPr>
        </p:nvSpPr>
        <p:spPr>
          <a:xfrm>
            <a:off x="875609" y="4830623"/>
            <a:ext cx="11068764" cy="1579016"/>
          </a:xfrm>
        </p:spPr>
        <p:txBody>
          <a:bodyPr/>
          <a:lstStyle>
            <a:lvl1pPr marL="0" indent="0">
              <a:buNone/>
              <a:defRPr sz="2526">
                <a:solidFill>
                  <a:schemeClr val="tx1">
                    <a:tint val="75000"/>
                  </a:schemeClr>
                </a:solidFill>
              </a:defRPr>
            </a:lvl1pPr>
            <a:lvl2pPr marL="481203" indent="0">
              <a:buNone/>
              <a:defRPr sz="2105">
                <a:solidFill>
                  <a:schemeClr val="tx1">
                    <a:tint val="75000"/>
                  </a:schemeClr>
                </a:solidFill>
              </a:defRPr>
            </a:lvl2pPr>
            <a:lvl3pPr marL="962406" indent="0">
              <a:buNone/>
              <a:defRPr sz="1895">
                <a:solidFill>
                  <a:schemeClr val="tx1">
                    <a:tint val="75000"/>
                  </a:schemeClr>
                </a:solidFill>
              </a:defRPr>
            </a:lvl3pPr>
            <a:lvl4pPr marL="1443609" indent="0">
              <a:buNone/>
              <a:defRPr sz="1684">
                <a:solidFill>
                  <a:schemeClr val="tx1">
                    <a:tint val="75000"/>
                  </a:schemeClr>
                </a:solidFill>
              </a:defRPr>
            </a:lvl4pPr>
            <a:lvl5pPr marL="1924812" indent="0">
              <a:buNone/>
              <a:defRPr sz="1684">
                <a:solidFill>
                  <a:schemeClr val="tx1">
                    <a:tint val="75000"/>
                  </a:schemeClr>
                </a:solidFill>
              </a:defRPr>
            </a:lvl5pPr>
            <a:lvl6pPr marL="2406015" indent="0">
              <a:buNone/>
              <a:defRPr sz="1684">
                <a:solidFill>
                  <a:schemeClr val="tx1">
                    <a:tint val="75000"/>
                  </a:schemeClr>
                </a:solidFill>
              </a:defRPr>
            </a:lvl6pPr>
            <a:lvl7pPr marL="2887218" indent="0">
              <a:buNone/>
              <a:defRPr sz="1684">
                <a:solidFill>
                  <a:schemeClr val="tx1">
                    <a:tint val="75000"/>
                  </a:schemeClr>
                </a:solidFill>
              </a:defRPr>
            </a:lvl7pPr>
            <a:lvl8pPr marL="3368421" indent="0">
              <a:buNone/>
              <a:defRPr sz="1684">
                <a:solidFill>
                  <a:schemeClr val="tx1">
                    <a:tint val="75000"/>
                  </a:schemeClr>
                </a:solidFill>
              </a:defRPr>
            </a:lvl8pPr>
            <a:lvl9pPr marL="3849624" indent="0">
              <a:buNone/>
              <a:defRPr sz="168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64E6EA-BD65-4EF9-956C-04A9AA434CD5}" type="datetime1">
              <a:rPr lang="en-ZA" smtClean="0"/>
              <a:pPr/>
              <a:t>2022/09/21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8B7CA78-8F3B-4D0F-9F4A-FDB0FBC0905E}" type="slidenum">
              <a:rPr lang="en-ZA" smtClean="0"/>
              <a:pPr/>
              <a:t>‹#›</a:t>
            </a:fld>
            <a:endParaRPr lang="en-ZA"/>
          </a:p>
        </p:txBody>
      </p:sp>
    </p:spTree>
    <p:extLst>
      <p:ext uri="{BB962C8B-B14F-4D97-AF65-F5344CB8AC3E}">
        <p14:creationId xmlns:p14="http://schemas.microsoft.com/office/powerpoint/2010/main" xmlns="" val="1147650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2293" y="1921556"/>
            <a:ext cx="5454174" cy="3847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96883" y="1921556"/>
            <a:ext cx="5454174" cy="3847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054855-713D-4B55-904A-138E78A952DF}" type="datetime1">
              <a:rPr lang="en-ZA" smtClean="0"/>
              <a:pPr/>
              <a:t>2022/09/21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8B7CA78-8F3B-4D0F-9F4A-FDB0FBC0905E}" type="slidenum">
              <a:rPr lang="en-ZA" smtClean="0"/>
              <a:pPr/>
              <a:t>‹#›</a:t>
            </a:fld>
            <a:endParaRPr lang="en-ZA"/>
          </a:p>
        </p:txBody>
      </p:sp>
    </p:spTree>
    <p:extLst>
      <p:ext uri="{BB962C8B-B14F-4D97-AF65-F5344CB8AC3E}">
        <p14:creationId xmlns:p14="http://schemas.microsoft.com/office/powerpoint/2010/main" xmlns="" val="35829384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3965" y="384311"/>
            <a:ext cx="11068764" cy="13952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3965" y="1769502"/>
            <a:ext cx="5429108" cy="867206"/>
          </a:xfrm>
        </p:spPr>
        <p:txBody>
          <a:bodyPr anchor="b"/>
          <a:lstStyle>
            <a:lvl1pPr marL="0" indent="0">
              <a:buNone/>
              <a:defRPr sz="2526" b="1"/>
            </a:lvl1pPr>
            <a:lvl2pPr marL="481203" indent="0">
              <a:buNone/>
              <a:defRPr sz="2105" b="1"/>
            </a:lvl2pPr>
            <a:lvl3pPr marL="962406" indent="0">
              <a:buNone/>
              <a:defRPr sz="1895" b="1"/>
            </a:lvl3pPr>
            <a:lvl4pPr marL="1443609" indent="0">
              <a:buNone/>
              <a:defRPr sz="1684" b="1"/>
            </a:lvl4pPr>
            <a:lvl5pPr marL="1924812" indent="0">
              <a:buNone/>
              <a:defRPr sz="1684" b="1"/>
            </a:lvl5pPr>
            <a:lvl6pPr marL="2406015" indent="0">
              <a:buNone/>
              <a:defRPr sz="1684" b="1"/>
            </a:lvl6pPr>
            <a:lvl7pPr marL="2887218" indent="0">
              <a:buNone/>
              <a:defRPr sz="1684" b="1"/>
            </a:lvl7pPr>
            <a:lvl8pPr marL="3368421" indent="0">
              <a:buNone/>
              <a:defRPr sz="1684" b="1"/>
            </a:lvl8pPr>
            <a:lvl9pPr marL="3849624" indent="0">
              <a:buNone/>
              <a:defRPr sz="1684" b="1"/>
            </a:lvl9pPr>
          </a:lstStyle>
          <a:p>
            <a:pPr lvl="0"/>
            <a:r>
              <a:rPr lang="en-US"/>
              <a:t>Click to edit Master text styles</a:t>
            </a:r>
          </a:p>
        </p:txBody>
      </p:sp>
      <p:sp>
        <p:nvSpPr>
          <p:cNvPr id="4" name="Content Placeholder 3"/>
          <p:cNvSpPr>
            <a:spLocks noGrp="1"/>
          </p:cNvSpPr>
          <p:nvPr>
            <p:ph sz="half" idx="2"/>
          </p:nvPr>
        </p:nvSpPr>
        <p:spPr>
          <a:xfrm>
            <a:off x="883965" y="2636707"/>
            <a:ext cx="5429108" cy="3196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96884" y="1769502"/>
            <a:ext cx="5455845" cy="867206"/>
          </a:xfrm>
        </p:spPr>
        <p:txBody>
          <a:bodyPr anchor="b"/>
          <a:lstStyle>
            <a:lvl1pPr marL="0" indent="0">
              <a:buNone/>
              <a:defRPr sz="2526" b="1"/>
            </a:lvl1pPr>
            <a:lvl2pPr marL="481203" indent="0">
              <a:buNone/>
              <a:defRPr sz="2105" b="1"/>
            </a:lvl2pPr>
            <a:lvl3pPr marL="962406" indent="0">
              <a:buNone/>
              <a:defRPr sz="1895" b="1"/>
            </a:lvl3pPr>
            <a:lvl4pPr marL="1443609" indent="0">
              <a:buNone/>
              <a:defRPr sz="1684" b="1"/>
            </a:lvl4pPr>
            <a:lvl5pPr marL="1924812" indent="0">
              <a:buNone/>
              <a:defRPr sz="1684" b="1"/>
            </a:lvl5pPr>
            <a:lvl6pPr marL="2406015" indent="0">
              <a:buNone/>
              <a:defRPr sz="1684" b="1"/>
            </a:lvl6pPr>
            <a:lvl7pPr marL="2887218" indent="0">
              <a:buNone/>
              <a:defRPr sz="1684" b="1"/>
            </a:lvl7pPr>
            <a:lvl8pPr marL="3368421" indent="0">
              <a:buNone/>
              <a:defRPr sz="1684" b="1"/>
            </a:lvl8pPr>
            <a:lvl9pPr marL="3849624" indent="0">
              <a:buNone/>
              <a:defRPr sz="1684" b="1"/>
            </a:lvl9pPr>
          </a:lstStyle>
          <a:p>
            <a:pPr lvl="0"/>
            <a:r>
              <a:rPr lang="en-US"/>
              <a:t>Click to edit Master text styles</a:t>
            </a:r>
          </a:p>
        </p:txBody>
      </p:sp>
      <p:sp>
        <p:nvSpPr>
          <p:cNvPr id="6" name="Content Placeholder 5"/>
          <p:cNvSpPr>
            <a:spLocks noGrp="1"/>
          </p:cNvSpPr>
          <p:nvPr>
            <p:ph sz="quarter" idx="4"/>
          </p:nvPr>
        </p:nvSpPr>
        <p:spPr>
          <a:xfrm>
            <a:off x="6496884" y="2636707"/>
            <a:ext cx="5455845" cy="3196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4F072B-2738-411F-8638-3418B6F6743D}" type="datetime1">
              <a:rPr lang="en-ZA" smtClean="0"/>
              <a:pPr/>
              <a:t>2022/09/21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28B7CA78-8F3B-4D0F-9F4A-FDB0FBC0905E}" type="slidenum">
              <a:rPr lang="en-ZA" smtClean="0"/>
              <a:pPr/>
              <a:t>‹#›</a:t>
            </a:fld>
            <a:endParaRPr lang="en-ZA"/>
          </a:p>
        </p:txBody>
      </p:sp>
    </p:spTree>
    <p:extLst>
      <p:ext uri="{BB962C8B-B14F-4D97-AF65-F5344CB8AC3E}">
        <p14:creationId xmlns:p14="http://schemas.microsoft.com/office/powerpoint/2010/main" xmlns="" val="337632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3859BE-E10B-4501-8083-A8D163E20DA2}" type="datetime1">
              <a:rPr lang="en-ZA" smtClean="0"/>
              <a:pPr/>
              <a:t>2022/09/21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28B7CA78-8F3B-4D0F-9F4A-FDB0FBC0905E}" type="slidenum">
              <a:rPr lang="en-ZA" smtClean="0"/>
              <a:pPr/>
              <a:t>‹#›</a:t>
            </a:fld>
            <a:endParaRPr lang="en-ZA"/>
          </a:p>
        </p:txBody>
      </p:sp>
    </p:spTree>
    <p:extLst>
      <p:ext uri="{BB962C8B-B14F-4D97-AF65-F5344CB8AC3E}">
        <p14:creationId xmlns:p14="http://schemas.microsoft.com/office/powerpoint/2010/main" xmlns="" val="3514336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56FC94-DBA8-4905-B7CF-5624CB506E50}" type="datetime1">
              <a:rPr lang="en-ZA" smtClean="0"/>
              <a:pPr/>
              <a:t>2022/09/21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28B7CA78-8F3B-4D0F-9F4A-FDB0FBC0905E}" type="slidenum">
              <a:rPr lang="en-ZA" smtClean="0"/>
              <a:pPr/>
              <a:t>‹#›</a:t>
            </a:fld>
            <a:endParaRPr lang="en-ZA"/>
          </a:p>
        </p:txBody>
      </p:sp>
    </p:spTree>
    <p:extLst>
      <p:ext uri="{BB962C8B-B14F-4D97-AF65-F5344CB8AC3E}">
        <p14:creationId xmlns:p14="http://schemas.microsoft.com/office/powerpoint/2010/main" xmlns="" val="1026898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9614" y="4014125"/>
            <a:ext cx="10908348" cy="1433647"/>
          </a:xfrm>
        </p:spPr>
        <p:txBody>
          <a:bodyPr anchor="t"/>
          <a:lstStyle>
            <a:lvl1pPr algn="l">
              <a:defRPr sz="5614" b="1" cap="all"/>
            </a:lvl1pPr>
          </a:lstStyle>
          <a:p>
            <a:r>
              <a:rPr lang="en-US"/>
              <a:t>Click to edit Master title style</a:t>
            </a:r>
            <a:endParaRPr lang="en-ZA"/>
          </a:p>
        </p:txBody>
      </p:sp>
      <p:sp>
        <p:nvSpPr>
          <p:cNvPr id="3" name="Text Placeholder 2"/>
          <p:cNvSpPr>
            <a:spLocks noGrp="1"/>
          </p:cNvSpPr>
          <p:nvPr>
            <p:ph type="body" idx="1"/>
          </p:nvPr>
        </p:nvSpPr>
        <p:spPr>
          <a:xfrm>
            <a:off x="1019614" y="1694798"/>
            <a:ext cx="10908348" cy="2325430"/>
          </a:xfrm>
        </p:spPr>
        <p:txBody>
          <a:bodyPr anchor="b"/>
          <a:lstStyle>
            <a:lvl1pPr marL="0" indent="0">
              <a:buNone/>
              <a:defRPr sz="2807">
                <a:solidFill>
                  <a:schemeClr val="tx1">
                    <a:tint val="75000"/>
                  </a:schemeClr>
                </a:solidFill>
              </a:defRPr>
            </a:lvl1pPr>
            <a:lvl2pPr marL="641680" indent="0">
              <a:buNone/>
              <a:defRPr sz="2526">
                <a:solidFill>
                  <a:schemeClr val="tx1">
                    <a:tint val="75000"/>
                  </a:schemeClr>
                </a:solidFill>
              </a:defRPr>
            </a:lvl2pPr>
            <a:lvl3pPr marL="1283360" indent="0">
              <a:buNone/>
              <a:defRPr sz="2246">
                <a:solidFill>
                  <a:schemeClr val="tx1">
                    <a:tint val="75000"/>
                  </a:schemeClr>
                </a:solidFill>
              </a:defRPr>
            </a:lvl3pPr>
            <a:lvl4pPr marL="1925041" indent="0">
              <a:buNone/>
              <a:defRPr sz="1965">
                <a:solidFill>
                  <a:schemeClr val="tx1">
                    <a:tint val="75000"/>
                  </a:schemeClr>
                </a:solidFill>
              </a:defRPr>
            </a:lvl4pPr>
            <a:lvl5pPr marL="2566721" indent="0">
              <a:buNone/>
              <a:defRPr sz="1965">
                <a:solidFill>
                  <a:schemeClr val="tx1">
                    <a:tint val="75000"/>
                  </a:schemeClr>
                </a:solidFill>
              </a:defRPr>
            </a:lvl5pPr>
            <a:lvl6pPr marL="3208401" indent="0">
              <a:buNone/>
              <a:defRPr sz="1965">
                <a:solidFill>
                  <a:schemeClr val="tx1">
                    <a:tint val="75000"/>
                  </a:schemeClr>
                </a:solidFill>
              </a:defRPr>
            </a:lvl6pPr>
            <a:lvl7pPr marL="3850081" indent="0">
              <a:buNone/>
              <a:defRPr sz="1965">
                <a:solidFill>
                  <a:schemeClr val="tx1">
                    <a:tint val="75000"/>
                  </a:schemeClr>
                </a:solidFill>
              </a:defRPr>
            </a:lvl7pPr>
            <a:lvl8pPr marL="4491761" indent="0">
              <a:buNone/>
              <a:defRPr sz="1965">
                <a:solidFill>
                  <a:schemeClr val="tx1">
                    <a:tint val="75000"/>
                  </a:schemeClr>
                </a:solidFill>
              </a:defRPr>
            </a:lvl8pPr>
            <a:lvl9pPr marL="5133442" indent="0">
              <a:buNone/>
              <a:defRPr sz="1965">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BA6E88-4BB5-41D2-B058-629B35282A51}" type="datetime1">
              <a:rPr lang="en-ZA" smtClean="0"/>
              <a:pPr/>
              <a:t>2022/09/21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80C018F-9127-4D43-B1E6-A6981D16A09C}" type="slidenum">
              <a:rPr lang="en-ZA" smtClean="0"/>
              <a:pPr/>
              <a:t>‹#›</a:t>
            </a:fld>
            <a:endParaRPr lang="en-ZA"/>
          </a:p>
        </p:txBody>
      </p:sp>
    </p:spTree>
    <p:extLst>
      <p:ext uri="{BB962C8B-B14F-4D97-AF65-F5344CB8AC3E}">
        <p14:creationId xmlns:p14="http://schemas.microsoft.com/office/powerpoint/2010/main" xmlns="" val="30541670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965" y="481224"/>
            <a:ext cx="4139089" cy="1684285"/>
          </a:xfrm>
        </p:spPr>
        <p:txBody>
          <a:bodyPr anchor="b"/>
          <a:lstStyle>
            <a:lvl1pPr>
              <a:defRPr sz="3368"/>
            </a:lvl1pPr>
          </a:lstStyle>
          <a:p>
            <a:r>
              <a:rPr lang="en-US"/>
              <a:t>Click to edit Master title style</a:t>
            </a:r>
            <a:endParaRPr lang="en-US" dirty="0"/>
          </a:p>
        </p:txBody>
      </p:sp>
      <p:sp>
        <p:nvSpPr>
          <p:cNvPr id="3" name="Content Placeholder 2"/>
          <p:cNvSpPr>
            <a:spLocks noGrp="1"/>
          </p:cNvSpPr>
          <p:nvPr>
            <p:ph idx="1"/>
          </p:nvPr>
        </p:nvSpPr>
        <p:spPr>
          <a:xfrm>
            <a:off x="5455846" y="1039311"/>
            <a:ext cx="6496883" cy="4608083"/>
          </a:xfrm>
        </p:spPr>
        <p:txBody>
          <a:bodyPr/>
          <a:lstStyle>
            <a:lvl1pPr>
              <a:defRPr sz="3368"/>
            </a:lvl1pPr>
            <a:lvl2pPr>
              <a:defRPr sz="2947"/>
            </a:lvl2pPr>
            <a:lvl3pPr>
              <a:defRPr sz="2526"/>
            </a:lvl3pPr>
            <a:lvl4pPr>
              <a:defRPr sz="2105"/>
            </a:lvl4pPr>
            <a:lvl5pPr>
              <a:defRPr sz="2105"/>
            </a:lvl5pPr>
            <a:lvl6pPr>
              <a:defRPr sz="2105"/>
            </a:lvl6pPr>
            <a:lvl7pPr>
              <a:defRPr sz="2105"/>
            </a:lvl7pPr>
            <a:lvl8pPr>
              <a:defRPr sz="2105"/>
            </a:lvl8pPr>
            <a:lvl9pPr>
              <a:defRPr sz="21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3965" y="2165510"/>
            <a:ext cx="4139089" cy="3603912"/>
          </a:xfrm>
        </p:spPr>
        <p:txBody>
          <a:bodyPr/>
          <a:lstStyle>
            <a:lvl1pPr marL="0" indent="0">
              <a:buNone/>
              <a:defRPr sz="1684"/>
            </a:lvl1pPr>
            <a:lvl2pPr marL="481203" indent="0">
              <a:buNone/>
              <a:defRPr sz="1474"/>
            </a:lvl2pPr>
            <a:lvl3pPr marL="962406" indent="0">
              <a:buNone/>
              <a:defRPr sz="1263"/>
            </a:lvl3pPr>
            <a:lvl4pPr marL="1443609" indent="0">
              <a:buNone/>
              <a:defRPr sz="1053"/>
            </a:lvl4pPr>
            <a:lvl5pPr marL="1924812" indent="0">
              <a:buNone/>
              <a:defRPr sz="1053"/>
            </a:lvl5pPr>
            <a:lvl6pPr marL="2406015" indent="0">
              <a:buNone/>
              <a:defRPr sz="1053"/>
            </a:lvl6pPr>
            <a:lvl7pPr marL="2887218" indent="0">
              <a:buNone/>
              <a:defRPr sz="1053"/>
            </a:lvl7pPr>
            <a:lvl8pPr marL="3368421" indent="0">
              <a:buNone/>
              <a:defRPr sz="1053"/>
            </a:lvl8pPr>
            <a:lvl9pPr marL="3849624" indent="0">
              <a:buNone/>
              <a:defRPr sz="1053"/>
            </a:lvl9pPr>
          </a:lstStyle>
          <a:p>
            <a:pPr lvl="0"/>
            <a:r>
              <a:rPr lang="en-US"/>
              <a:t>Click to edit Master text styles</a:t>
            </a:r>
          </a:p>
        </p:txBody>
      </p:sp>
      <p:sp>
        <p:nvSpPr>
          <p:cNvPr id="5" name="Date Placeholder 4"/>
          <p:cNvSpPr>
            <a:spLocks noGrp="1"/>
          </p:cNvSpPr>
          <p:nvPr>
            <p:ph type="dt" sz="half" idx="10"/>
          </p:nvPr>
        </p:nvSpPr>
        <p:spPr/>
        <p:txBody>
          <a:bodyPr/>
          <a:lstStyle/>
          <a:p>
            <a:fld id="{1FF99383-F624-4C70-8959-F4B53B8C4050}" type="datetime1">
              <a:rPr lang="en-ZA" smtClean="0"/>
              <a:pPr/>
              <a:t>2022/09/21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8B7CA78-8F3B-4D0F-9F4A-FDB0FBC0905E}" type="slidenum">
              <a:rPr lang="en-ZA" smtClean="0"/>
              <a:pPr/>
              <a:t>‹#›</a:t>
            </a:fld>
            <a:endParaRPr lang="en-ZA"/>
          </a:p>
        </p:txBody>
      </p:sp>
    </p:spTree>
    <p:extLst>
      <p:ext uri="{BB962C8B-B14F-4D97-AF65-F5344CB8AC3E}">
        <p14:creationId xmlns:p14="http://schemas.microsoft.com/office/powerpoint/2010/main" xmlns="" val="2701026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965" y="481224"/>
            <a:ext cx="4139089" cy="1684285"/>
          </a:xfrm>
        </p:spPr>
        <p:txBody>
          <a:bodyPr anchor="b"/>
          <a:lstStyle>
            <a:lvl1pPr>
              <a:defRPr sz="3368"/>
            </a:lvl1pPr>
          </a:lstStyle>
          <a:p>
            <a:r>
              <a:rPr lang="en-US"/>
              <a:t>Click to edit Master title style</a:t>
            </a:r>
            <a:endParaRPr lang="en-US" dirty="0"/>
          </a:p>
        </p:txBody>
      </p:sp>
      <p:sp>
        <p:nvSpPr>
          <p:cNvPr id="3" name="Picture Placeholder 2"/>
          <p:cNvSpPr>
            <a:spLocks noGrp="1" noChangeAspect="1"/>
          </p:cNvSpPr>
          <p:nvPr>
            <p:ph type="pic" idx="1"/>
          </p:nvPr>
        </p:nvSpPr>
        <p:spPr>
          <a:xfrm>
            <a:off x="5455846" y="1039311"/>
            <a:ext cx="6496883" cy="4730110"/>
          </a:xfrm>
        </p:spPr>
        <p:txBody>
          <a:bodyPr anchor="t"/>
          <a:lstStyle>
            <a:lvl1pPr marL="0" indent="0">
              <a:buNone/>
              <a:defRPr sz="3368"/>
            </a:lvl1pPr>
            <a:lvl2pPr marL="481203" indent="0">
              <a:buNone/>
              <a:defRPr sz="2947"/>
            </a:lvl2pPr>
            <a:lvl3pPr marL="962406" indent="0">
              <a:buNone/>
              <a:defRPr sz="2526"/>
            </a:lvl3pPr>
            <a:lvl4pPr marL="1443609" indent="0">
              <a:buNone/>
              <a:defRPr sz="2105"/>
            </a:lvl4pPr>
            <a:lvl5pPr marL="1924812" indent="0">
              <a:buNone/>
              <a:defRPr sz="2105"/>
            </a:lvl5pPr>
            <a:lvl6pPr marL="2406015" indent="0">
              <a:buNone/>
              <a:defRPr sz="2105"/>
            </a:lvl6pPr>
            <a:lvl7pPr marL="2887218" indent="0">
              <a:buNone/>
              <a:defRPr sz="2105"/>
            </a:lvl7pPr>
            <a:lvl8pPr marL="3368421" indent="0">
              <a:buNone/>
              <a:defRPr sz="2105"/>
            </a:lvl8pPr>
            <a:lvl9pPr marL="3849624" indent="0">
              <a:buNone/>
              <a:defRPr sz="2105"/>
            </a:lvl9pPr>
          </a:lstStyle>
          <a:p>
            <a:r>
              <a:rPr lang="en-US"/>
              <a:t>Click icon to add picture</a:t>
            </a:r>
            <a:endParaRPr lang="en-US" dirty="0"/>
          </a:p>
        </p:txBody>
      </p:sp>
      <p:sp>
        <p:nvSpPr>
          <p:cNvPr id="4" name="Text Placeholder 3"/>
          <p:cNvSpPr>
            <a:spLocks noGrp="1"/>
          </p:cNvSpPr>
          <p:nvPr>
            <p:ph type="body" sz="half" idx="2"/>
          </p:nvPr>
        </p:nvSpPr>
        <p:spPr>
          <a:xfrm>
            <a:off x="883965" y="2165509"/>
            <a:ext cx="4139089" cy="3699347"/>
          </a:xfrm>
        </p:spPr>
        <p:txBody>
          <a:bodyPr/>
          <a:lstStyle>
            <a:lvl1pPr marL="0" indent="0">
              <a:buNone/>
              <a:defRPr sz="1684"/>
            </a:lvl1pPr>
            <a:lvl2pPr marL="481203" indent="0">
              <a:buNone/>
              <a:defRPr sz="1474"/>
            </a:lvl2pPr>
            <a:lvl3pPr marL="962406" indent="0">
              <a:buNone/>
              <a:defRPr sz="1263"/>
            </a:lvl3pPr>
            <a:lvl4pPr marL="1443609" indent="0">
              <a:buNone/>
              <a:defRPr sz="1053"/>
            </a:lvl4pPr>
            <a:lvl5pPr marL="1924812" indent="0">
              <a:buNone/>
              <a:defRPr sz="1053"/>
            </a:lvl5pPr>
            <a:lvl6pPr marL="2406015" indent="0">
              <a:buNone/>
              <a:defRPr sz="1053"/>
            </a:lvl6pPr>
            <a:lvl7pPr marL="2887218" indent="0">
              <a:buNone/>
              <a:defRPr sz="1053"/>
            </a:lvl7pPr>
            <a:lvl8pPr marL="3368421" indent="0">
              <a:buNone/>
              <a:defRPr sz="1053"/>
            </a:lvl8pPr>
            <a:lvl9pPr marL="3849624" indent="0">
              <a:buNone/>
              <a:defRPr sz="1053"/>
            </a:lvl9pPr>
          </a:lstStyle>
          <a:p>
            <a:pPr lvl="0"/>
            <a:r>
              <a:rPr lang="en-US"/>
              <a:t>Click to edit Master text styles</a:t>
            </a:r>
          </a:p>
        </p:txBody>
      </p:sp>
      <p:sp>
        <p:nvSpPr>
          <p:cNvPr id="5" name="Date Placeholder 4"/>
          <p:cNvSpPr>
            <a:spLocks noGrp="1"/>
          </p:cNvSpPr>
          <p:nvPr>
            <p:ph type="dt" sz="half" idx="10"/>
          </p:nvPr>
        </p:nvSpPr>
        <p:spPr/>
        <p:txBody>
          <a:bodyPr/>
          <a:lstStyle/>
          <a:p>
            <a:fld id="{6468AAED-8A93-449A-A604-7733CF891951}" type="datetime1">
              <a:rPr lang="en-ZA" smtClean="0"/>
              <a:pPr/>
              <a:t>2022/09/21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28B7CA78-8F3B-4D0F-9F4A-FDB0FBC0905E}" type="slidenum">
              <a:rPr lang="en-ZA" smtClean="0"/>
              <a:pPr/>
              <a:t>‹#›</a:t>
            </a:fld>
            <a:endParaRPr lang="en-ZA"/>
          </a:p>
        </p:txBody>
      </p:sp>
    </p:spTree>
    <p:extLst>
      <p:ext uri="{BB962C8B-B14F-4D97-AF65-F5344CB8AC3E}">
        <p14:creationId xmlns:p14="http://schemas.microsoft.com/office/powerpoint/2010/main" xmlns="" val="36274754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6B0C7D-9075-4D1C-84FD-0908C13584CD}" type="datetime1">
              <a:rPr lang="en-ZA" smtClean="0"/>
              <a:pPr/>
              <a:t>2022/09/21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8B7CA78-8F3B-4D0F-9F4A-FDB0FBC0905E}" type="slidenum">
              <a:rPr lang="en-ZA" smtClean="0"/>
              <a:pPr/>
              <a:t>‹#›</a:t>
            </a:fld>
            <a:endParaRPr lang="en-ZA"/>
          </a:p>
        </p:txBody>
      </p:sp>
    </p:spTree>
    <p:extLst>
      <p:ext uri="{BB962C8B-B14F-4D97-AF65-F5344CB8AC3E}">
        <p14:creationId xmlns:p14="http://schemas.microsoft.com/office/powerpoint/2010/main" xmlns="" val="21376675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83866" y="384312"/>
            <a:ext cx="2767191" cy="538511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82293" y="384312"/>
            <a:ext cx="8141156" cy="538511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6B127C-FB39-4890-9F64-54E06F8E0F01}" type="datetime1">
              <a:rPr lang="en-ZA" smtClean="0"/>
              <a:pPr/>
              <a:t>2022/09/21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28B7CA78-8F3B-4D0F-9F4A-FDB0FBC0905E}" type="slidenum">
              <a:rPr lang="en-ZA" smtClean="0"/>
              <a:pPr/>
              <a:t>‹#›</a:t>
            </a:fld>
            <a:endParaRPr lang="en-ZA"/>
          </a:p>
        </p:txBody>
      </p:sp>
    </p:spTree>
    <p:extLst>
      <p:ext uri="{BB962C8B-B14F-4D97-AF65-F5344CB8AC3E}">
        <p14:creationId xmlns:p14="http://schemas.microsoft.com/office/powerpoint/2010/main" xmlns="" val="1816170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2501" y="2242373"/>
            <a:ext cx="10908348" cy="1547269"/>
          </a:xfrm>
        </p:spPr>
        <p:txBody>
          <a:bodyPr/>
          <a:lstStyle/>
          <a:p>
            <a:r>
              <a:rPr lang="en-US"/>
              <a:t>Click to edit Master title style</a:t>
            </a:r>
            <a:endParaRPr lang="en-ZA"/>
          </a:p>
        </p:txBody>
      </p:sp>
      <p:sp>
        <p:nvSpPr>
          <p:cNvPr id="3" name="Subtitle 2"/>
          <p:cNvSpPr>
            <a:spLocks noGrp="1"/>
          </p:cNvSpPr>
          <p:nvPr>
            <p:ph type="subTitle" idx="1"/>
          </p:nvPr>
        </p:nvSpPr>
        <p:spPr>
          <a:xfrm>
            <a:off x="1925003" y="4090407"/>
            <a:ext cx="8983345" cy="1844693"/>
          </a:xfrm>
        </p:spPr>
        <p:txBody>
          <a:bodyPr/>
          <a:lstStyle>
            <a:lvl1pPr marL="0" indent="0" algn="ctr">
              <a:buNone/>
              <a:defRPr>
                <a:solidFill>
                  <a:schemeClr val="tx1">
                    <a:tint val="75000"/>
                  </a:schemeClr>
                </a:solidFill>
              </a:defRPr>
            </a:lvl1pPr>
            <a:lvl2pPr marL="457191" indent="0" algn="ctr">
              <a:buNone/>
              <a:defRPr>
                <a:solidFill>
                  <a:schemeClr val="tx1">
                    <a:tint val="75000"/>
                  </a:schemeClr>
                </a:solidFill>
              </a:defRPr>
            </a:lvl2pPr>
            <a:lvl3pPr marL="914381" indent="0" algn="ctr">
              <a:buNone/>
              <a:defRPr>
                <a:solidFill>
                  <a:schemeClr val="tx1">
                    <a:tint val="75000"/>
                  </a:schemeClr>
                </a:solidFill>
              </a:defRPr>
            </a:lvl3pPr>
            <a:lvl4pPr marL="1371573" indent="0" algn="ctr">
              <a:buNone/>
              <a:defRPr>
                <a:solidFill>
                  <a:schemeClr val="tx1">
                    <a:tint val="75000"/>
                  </a:schemeClr>
                </a:solidFill>
              </a:defRPr>
            </a:lvl4pPr>
            <a:lvl5pPr marL="1828764" indent="0" algn="ctr">
              <a:buNone/>
              <a:defRPr>
                <a:solidFill>
                  <a:schemeClr val="tx1">
                    <a:tint val="75000"/>
                  </a:schemeClr>
                </a:solidFill>
              </a:defRPr>
            </a:lvl5pPr>
            <a:lvl6pPr marL="2285955" indent="0" algn="ctr">
              <a:buNone/>
              <a:defRPr>
                <a:solidFill>
                  <a:schemeClr val="tx1">
                    <a:tint val="75000"/>
                  </a:schemeClr>
                </a:solidFill>
              </a:defRPr>
            </a:lvl6pPr>
            <a:lvl7pPr marL="2743145" indent="0" algn="ctr">
              <a:buNone/>
              <a:defRPr>
                <a:solidFill>
                  <a:schemeClr val="tx1">
                    <a:tint val="75000"/>
                  </a:schemeClr>
                </a:solidFill>
              </a:defRPr>
            </a:lvl7pPr>
            <a:lvl8pPr marL="3200337" indent="0" algn="ctr">
              <a:buNone/>
              <a:defRPr>
                <a:solidFill>
                  <a:schemeClr val="tx1">
                    <a:tint val="75000"/>
                  </a:schemeClr>
                </a:solidFill>
              </a:defRPr>
            </a:lvl8pPr>
            <a:lvl9pPr marL="3657528"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A2456C59-7A8F-42E9-9CB0-00643A87BF3E}" type="datetime1">
              <a:rPr lang="en-ZA" smtClean="0"/>
              <a:pPr/>
              <a:t>2022/09/21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80C018F-9127-4D43-B1E6-A6981D16A09C}" type="slidenum">
              <a:rPr lang="en-ZA" smtClean="0"/>
              <a:pPr/>
              <a:t>‹#›</a:t>
            </a:fld>
            <a:endParaRPr lang="en-ZA"/>
          </a:p>
        </p:txBody>
      </p:sp>
    </p:spTree>
    <p:extLst>
      <p:ext uri="{BB962C8B-B14F-4D97-AF65-F5344CB8AC3E}">
        <p14:creationId xmlns:p14="http://schemas.microsoft.com/office/powerpoint/2010/main" xmlns="" val="27693171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D76EF009-0FCD-49E4-ACDC-6CB9C3B10877}" type="datetime1">
              <a:rPr lang="en-ZA" smtClean="0"/>
              <a:pPr/>
              <a:t>2022/09/21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80C018F-9127-4D43-B1E6-A6981D16A09C}" type="slidenum">
              <a:rPr lang="en-ZA" smtClean="0"/>
              <a:pPr/>
              <a:t>‹#›</a:t>
            </a:fld>
            <a:endParaRPr lang="en-ZA"/>
          </a:p>
        </p:txBody>
      </p:sp>
    </p:spTree>
    <p:extLst>
      <p:ext uri="{BB962C8B-B14F-4D97-AF65-F5344CB8AC3E}">
        <p14:creationId xmlns:p14="http://schemas.microsoft.com/office/powerpoint/2010/main" xmlns="" val="20089570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3746" y="4638468"/>
            <a:ext cx="10908348" cy="1433647"/>
          </a:xfrm>
        </p:spPr>
        <p:txBody>
          <a:bodyPr anchor="t"/>
          <a:lstStyle>
            <a:lvl1pPr algn="l">
              <a:defRPr sz="3999" b="1" cap="all"/>
            </a:lvl1pPr>
          </a:lstStyle>
          <a:p>
            <a:r>
              <a:rPr lang="en-US"/>
              <a:t>Click to edit Master title style</a:t>
            </a:r>
            <a:endParaRPr lang="en-ZA"/>
          </a:p>
        </p:txBody>
      </p:sp>
      <p:sp>
        <p:nvSpPr>
          <p:cNvPr id="3" name="Text Placeholder 2"/>
          <p:cNvSpPr>
            <a:spLocks noGrp="1"/>
          </p:cNvSpPr>
          <p:nvPr>
            <p:ph type="body" idx="1"/>
          </p:nvPr>
        </p:nvSpPr>
        <p:spPr>
          <a:xfrm>
            <a:off x="1013746" y="3059452"/>
            <a:ext cx="10908348" cy="1579016"/>
          </a:xfrm>
        </p:spPr>
        <p:txBody>
          <a:bodyPr anchor="b"/>
          <a:lstStyle>
            <a:lvl1pPr marL="0" indent="0">
              <a:buNone/>
              <a:defRPr sz="2000">
                <a:solidFill>
                  <a:schemeClr val="tx1">
                    <a:tint val="75000"/>
                  </a:schemeClr>
                </a:solidFill>
              </a:defRPr>
            </a:lvl1pPr>
            <a:lvl2pPr marL="457191" indent="0">
              <a:buNone/>
              <a:defRPr sz="1800">
                <a:solidFill>
                  <a:schemeClr val="tx1">
                    <a:tint val="75000"/>
                  </a:schemeClr>
                </a:solidFill>
              </a:defRPr>
            </a:lvl2pPr>
            <a:lvl3pPr marL="914381" indent="0">
              <a:buNone/>
              <a:defRPr sz="1600">
                <a:solidFill>
                  <a:schemeClr val="tx1">
                    <a:tint val="75000"/>
                  </a:schemeClr>
                </a:solidFill>
              </a:defRPr>
            </a:lvl3pPr>
            <a:lvl4pPr marL="1371573" indent="0">
              <a:buNone/>
              <a:defRPr sz="1400">
                <a:solidFill>
                  <a:schemeClr val="tx1">
                    <a:tint val="75000"/>
                  </a:schemeClr>
                </a:solidFill>
              </a:defRPr>
            </a:lvl4pPr>
            <a:lvl5pPr marL="1828764" indent="0">
              <a:buNone/>
              <a:defRPr sz="1400">
                <a:solidFill>
                  <a:schemeClr val="tx1">
                    <a:tint val="75000"/>
                  </a:schemeClr>
                </a:solidFill>
              </a:defRPr>
            </a:lvl5pPr>
            <a:lvl6pPr marL="2285955" indent="0">
              <a:buNone/>
              <a:defRPr sz="1400">
                <a:solidFill>
                  <a:schemeClr val="tx1">
                    <a:tint val="75000"/>
                  </a:schemeClr>
                </a:solidFill>
              </a:defRPr>
            </a:lvl6pPr>
            <a:lvl7pPr marL="2743145" indent="0">
              <a:buNone/>
              <a:defRPr sz="1400">
                <a:solidFill>
                  <a:schemeClr val="tx1">
                    <a:tint val="75000"/>
                  </a:schemeClr>
                </a:solidFill>
              </a:defRPr>
            </a:lvl7pPr>
            <a:lvl8pPr marL="3200337" indent="0">
              <a:buNone/>
              <a:defRPr sz="1400">
                <a:solidFill>
                  <a:schemeClr val="tx1">
                    <a:tint val="75000"/>
                  </a:schemeClr>
                </a:solidFill>
              </a:defRPr>
            </a:lvl8pPr>
            <a:lvl9pPr marL="3657528"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96D4AF-245B-4872-8F28-C73EF3734390}" type="datetime1">
              <a:rPr lang="en-ZA" smtClean="0"/>
              <a:pPr/>
              <a:t>2022/09/21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80C018F-9127-4D43-B1E6-A6981D16A09C}" type="slidenum">
              <a:rPr lang="en-ZA" smtClean="0"/>
              <a:pPr/>
              <a:t>‹#›</a:t>
            </a:fld>
            <a:endParaRPr lang="en-ZA"/>
          </a:p>
        </p:txBody>
      </p:sp>
    </p:spTree>
    <p:extLst>
      <p:ext uri="{BB962C8B-B14F-4D97-AF65-F5344CB8AC3E}">
        <p14:creationId xmlns:p14="http://schemas.microsoft.com/office/powerpoint/2010/main" xmlns="" val="2448571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41667" y="1684285"/>
            <a:ext cx="5668063" cy="47637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523620" y="1684285"/>
            <a:ext cx="5668063" cy="47637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57D8D96E-F5A6-4CCA-BB34-43178F6293AF}" type="datetime1">
              <a:rPr lang="en-ZA" smtClean="0"/>
              <a:pPr/>
              <a:t>2022/09/21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80C018F-9127-4D43-B1E6-A6981D16A09C}" type="slidenum">
              <a:rPr lang="en-ZA" smtClean="0"/>
              <a:pPr/>
              <a:t>‹#›</a:t>
            </a:fld>
            <a:endParaRPr lang="en-ZA"/>
          </a:p>
        </p:txBody>
      </p:sp>
    </p:spTree>
    <p:extLst>
      <p:ext uri="{BB962C8B-B14F-4D97-AF65-F5344CB8AC3E}">
        <p14:creationId xmlns:p14="http://schemas.microsoft.com/office/powerpoint/2010/main" xmlns="" val="38163141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41668" y="1615779"/>
            <a:ext cx="5670291" cy="673379"/>
          </a:xfrm>
        </p:spPr>
        <p:txBody>
          <a:bodyPr anchor="b"/>
          <a:lstStyle>
            <a:lvl1pPr marL="0" indent="0">
              <a:buNone/>
              <a:defRPr sz="2400" b="1"/>
            </a:lvl1pPr>
            <a:lvl2pPr marL="457191" indent="0">
              <a:buNone/>
              <a:defRPr sz="2000" b="1"/>
            </a:lvl2pPr>
            <a:lvl3pPr marL="914381" indent="0">
              <a:buNone/>
              <a:defRPr sz="1800" b="1"/>
            </a:lvl3pPr>
            <a:lvl4pPr marL="1371573" indent="0">
              <a:buNone/>
              <a:defRPr sz="1600" b="1"/>
            </a:lvl4pPr>
            <a:lvl5pPr marL="1828764" indent="0">
              <a:buNone/>
              <a:defRPr sz="1600" b="1"/>
            </a:lvl5pPr>
            <a:lvl6pPr marL="2285955" indent="0">
              <a:buNone/>
              <a:defRPr sz="1600" b="1"/>
            </a:lvl6pPr>
            <a:lvl7pPr marL="2743145" indent="0">
              <a:buNone/>
              <a:defRPr sz="1600" b="1"/>
            </a:lvl7pPr>
            <a:lvl8pPr marL="3200337" indent="0">
              <a:buNone/>
              <a:defRPr sz="1600" b="1"/>
            </a:lvl8pPr>
            <a:lvl9pPr marL="3657528" indent="0">
              <a:buNone/>
              <a:defRPr sz="1600" b="1"/>
            </a:lvl9pPr>
          </a:lstStyle>
          <a:p>
            <a:pPr lvl="0"/>
            <a:r>
              <a:rPr lang="en-US"/>
              <a:t>Edit Master text styles</a:t>
            </a:r>
          </a:p>
        </p:txBody>
      </p:sp>
      <p:sp>
        <p:nvSpPr>
          <p:cNvPr id="4" name="Content Placeholder 3"/>
          <p:cNvSpPr>
            <a:spLocks noGrp="1"/>
          </p:cNvSpPr>
          <p:nvPr>
            <p:ph sz="half" idx="2"/>
          </p:nvPr>
        </p:nvSpPr>
        <p:spPr>
          <a:xfrm>
            <a:off x="641668" y="2289157"/>
            <a:ext cx="5670291" cy="41589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519166" y="1615779"/>
            <a:ext cx="5672519" cy="673379"/>
          </a:xfrm>
        </p:spPr>
        <p:txBody>
          <a:bodyPr anchor="b"/>
          <a:lstStyle>
            <a:lvl1pPr marL="0" indent="0">
              <a:buNone/>
              <a:defRPr sz="2400" b="1"/>
            </a:lvl1pPr>
            <a:lvl2pPr marL="457191" indent="0">
              <a:buNone/>
              <a:defRPr sz="2000" b="1"/>
            </a:lvl2pPr>
            <a:lvl3pPr marL="914381" indent="0">
              <a:buNone/>
              <a:defRPr sz="1800" b="1"/>
            </a:lvl3pPr>
            <a:lvl4pPr marL="1371573" indent="0">
              <a:buNone/>
              <a:defRPr sz="1600" b="1"/>
            </a:lvl4pPr>
            <a:lvl5pPr marL="1828764" indent="0">
              <a:buNone/>
              <a:defRPr sz="1600" b="1"/>
            </a:lvl5pPr>
            <a:lvl6pPr marL="2285955" indent="0">
              <a:buNone/>
              <a:defRPr sz="1600" b="1"/>
            </a:lvl6pPr>
            <a:lvl7pPr marL="2743145" indent="0">
              <a:buNone/>
              <a:defRPr sz="1600" b="1"/>
            </a:lvl7pPr>
            <a:lvl8pPr marL="3200337" indent="0">
              <a:buNone/>
              <a:defRPr sz="1600" b="1"/>
            </a:lvl8pPr>
            <a:lvl9pPr marL="3657528" indent="0">
              <a:buNone/>
              <a:defRPr sz="1600" b="1"/>
            </a:lvl9pPr>
          </a:lstStyle>
          <a:p>
            <a:pPr lvl="0"/>
            <a:r>
              <a:rPr lang="en-US"/>
              <a:t>Edit Master text styles</a:t>
            </a:r>
          </a:p>
        </p:txBody>
      </p:sp>
      <p:sp>
        <p:nvSpPr>
          <p:cNvPr id="6" name="Content Placeholder 5"/>
          <p:cNvSpPr>
            <a:spLocks noGrp="1"/>
          </p:cNvSpPr>
          <p:nvPr>
            <p:ph sz="quarter" idx="4"/>
          </p:nvPr>
        </p:nvSpPr>
        <p:spPr>
          <a:xfrm>
            <a:off x="6519166" y="2289157"/>
            <a:ext cx="5672519" cy="41589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37B1B875-12DC-4400-B5C9-24CA1F82264C}" type="datetime1">
              <a:rPr lang="en-ZA" smtClean="0"/>
              <a:pPr/>
              <a:t>2022/09/21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80C018F-9127-4D43-B1E6-A6981D16A09C}" type="slidenum">
              <a:rPr lang="en-ZA" smtClean="0"/>
              <a:pPr/>
              <a:t>‹#›</a:t>
            </a:fld>
            <a:endParaRPr lang="en-ZA"/>
          </a:p>
        </p:txBody>
      </p:sp>
    </p:spTree>
    <p:extLst>
      <p:ext uri="{BB962C8B-B14F-4D97-AF65-F5344CB8AC3E}">
        <p14:creationId xmlns:p14="http://schemas.microsoft.com/office/powerpoint/2010/main" xmlns="" val="9426479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C402DD2C-A158-4B07-9847-5BA911843AF2}" type="datetime1">
              <a:rPr lang="en-ZA" smtClean="0"/>
              <a:pPr/>
              <a:t>2022/09/21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80C018F-9127-4D43-B1E6-A6981D16A09C}" type="slidenum">
              <a:rPr lang="en-ZA" smtClean="0"/>
              <a:pPr/>
              <a:t>‹#›</a:t>
            </a:fld>
            <a:endParaRPr lang="en-ZA"/>
          </a:p>
        </p:txBody>
      </p:sp>
    </p:spTree>
    <p:extLst>
      <p:ext uri="{BB962C8B-B14F-4D97-AF65-F5344CB8AC3E}">
        <p14:creationId xmlns:p14="http://schemas.microsoft.com/office/powerpoint/2010/main" xmlns="" val="3441725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41667" y="1684285"/>
            <a:ext cx="5668063" cy="4085136"/>
          </a:xfrm>
        </p:spPr>
        <p:txBody>
          <a:bodyPr/>
          <a:lstStyle>
            <a:lvl1pPr>
              <a:defRPr sz="3930"/>
            </a:lvl1pPr>
            <a:lvl2pPr>
              <a:defRPr sz="3368"/>
            </a:lvl2pPr>
            <a:lvl3pPr>
              <a:defRPr sz="2807"/>
            </a:lvl3pPr>
            <a:lvl4pPr>
              <a:defRPr sz="2526"/>
            </a:lvl4pPr>
            <a:lvl5pPr>
              <a:defRPr sz="2526"/>
            </a:lvl5pPr>
            <a:lvl6pPr>
              <a:defRPr sz="2526"/>
            </a:lvl6pPr>
            <a:lvl7pPr>
              <a:defRPr sz="2526"/>
            </a:lvl7pPr>
            <a:lvl8pPr>
              <a:defRPr sz="2526"/>
            </a:lvl8pPr>
            <a:lvl9pPr>
              <a:defRPr sz="252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523620" y="1684285"/>
            <a:ext cx="5668063" cy="4085136"/>
          </a:xfrm>
        </p:spPr>
        <p:txBody>
          <a:bodyPr/>
          <a:lstStyle>
            <a:lvl1pPr>
              <a:defRPr sz="3930"/>
            </a:lvl1pPr>
            <a:lvl2pPr>
              <a:defRPr sz="3368"/>
            </a:lvl2pPr>
            <a:lvl3pPr>
              <a:defRPr sz="2807"/>
            </a:lvl3pPr>
            <a:lvl4pPr>
              <a:defRPr sz="2526"/>
            </a:lvl4pPr>
            <a:lvl5pPr>
              <a:defRPr sz="2526"/>
            </a:lvl5pPr>
            <a:lvl6pPr>
              <a:defRPr sz="2526"/>
            </a:lvl6pPr>
            <a:lvl7pPr>
              <a:defRPr sz="2526"/>
            </a:lvl7pPr>
            <a:lvl8pPr>
              <a:defRPr sz="2526"/>
            </a:lvl8pPr>
            <a:lvl9pPr>
              <a:defRPr sz="252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03F5448B-A035-4928-9544-6934FB3E2854}" type="datetime1">
              <a:rPr lang="en-ZA" smtClean="0"/>
              <a:pPr/>
              <a:t>2022/09/21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80C018F-9127-4D43-B1E6-A6981D16A09C}" type="slidenum">
              <a:rPr lang="en-ZA" smtClean="0"/>
              <a:pPr/>
              <a:t>‹#›</a:t>
            </a:fld>
            <a:endParaRPr lang="en-ZA"/>
          </a:p>
        </p:txBody>
      </p:sp>
    </p:spTree>
    <p:extLst>
      <p:ext uri="{BB962C8B-B14F-4D97-AF65-F5344CB8AC3E}">
        <p14:creationId xmlns:p14="http://schemas.microsoft.com/office/powerpoint/2010/main" xmlns="" val="11571922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11A50-A35C-45E9-9852-E4733ED90A9A}" type="datetime1">
              <a:rPr lang="en-ZA" smtClean="0"/>
              <a:pPr/>
              <a:t>2022/09/21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480C018F-9127-4D43-B1E6-A6981D16A09C}" type="slidenum">
              <a:rPr lang="en-ZA" smtClean="0"/>
              <a:pPr/>
              <a:t>‹#›</a:t>
            </a:fld>
            <a:endParaRPr lang="en-ZA"/>
          </a:p>
        </p:txBody>
      </p:sp>
    </p:spTree>
    <p:extLst>
      <p:ext uri="{BB962C8B-B14F-4D97-AF65-F5344CB8AC3E}">
        <p14:creationId xmlns:p14="http://schemas.microsoft.com/office/powerpoint/2010/main" xmlns="" val="12588567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1669" y="287398"/>
            <a:ext cx="4222084" cy="1223112"/>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5017484" y="287399"/>
            <a:ext cx="7174199" cy="61606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41669" y="1510511"/>
            <a:ext cx="4222084" cy="4937561"/>
          </a:xfrm>
        </p:spPr>
        <p:txBody>
          <a:bodyPr/>
          <a:lstStyle>
            <a:lvl1pPr marL="0" indent="0">
              <a:buNone/>
              <a:defRPr sz="1400"/>
            </a:lvl1pPr>
            <a:lvl2pPr marL="457191" indent="0">
              <a:buNone/>
              <a:defRPr sz="1200"/>
            </a:lvl2pPr>
            <a:lvl3pPr marL="914381" indent="0">
              <a:buNone/>
              <a:defRPr sz="1000"/>
            </a:lvl3pPr>
            <a:lvl4pPr marL="1371573" indent="0">
              <a:buNone/>
              <a:defRPr sz="900"/>
            </a:lvl4pPr>
            <a:lvl5pPr marL="1828764" indent="0">
              <a:buNone/>
              <a:defRPr sz="900"/>
            </a:lvl5pPr>
            <a:lvl6pPr marL="2285955" indent="0">
              <a:buNone/>
              <a:defRPr sz="900"/>
            </a:lvl6pPr>
            <a:lvl7pPr marL="2743145" indent="0">
              <a:buNone/>
              <a:defRPr sz="900"/>
            </a:lvl7pPr>
            <a:lvl8pPr marL="3200337" indent="0">
              <a:buNone/>
              <a:defRPr sz="900"/>
            </a:lvl8pPr>
            <a:lvl9pPr marL="3657528"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7C0ED5-7BF5-4B2C-AF56-779E5631E262}" type="datetime1">
              <a:rPr lang="en-ZA" smtClean="0"/>
              <a:pPr/>
              <a:t>2022/09/21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80C018F-9127-4D43-B1E6-A6981D16A09C}" type="slidenum">
              <a:rPr lang="en-ZA" smtClean="0"/>
              <a:pPr/>
              <a:t>‹#›</a:t>
            </a:fld>
            <a:endParaRPr lang="en-ZA"/>
          </a:p>
        </p:txBody>
      </p:sp>
    </p:spTree>
    <p:extLst>
      <p:ext uri="{BB962C8B-B14F-4D97-AF65-F5344CB8AC3E}">
        <p14:creationId xmlns:p14="http://schemas.microsoft.com/office/powerpoint/2010/main" xmlns="" val="36637603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5426" y="5052854"/>
            <a:ext cx="7700010" cy="59651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515426" y="644974"/>
            <a:ext cx="7700010" cy="4331018"/>
          </a:xfrm>
        </p:spPr>
        <p:txBody>
          <a:bodyPr/>
          <a:lstStyle>
            <a:lvl1pPr marL="0" indent="0">
              <a:buNone/>
              <a:defRPr sz="3200"/>
            </a:lvl1pPr>
            <a:lvl2pPr marL="457191" indent="0">
              <a:buNone/>
              <a:defRPr sz="2800"/>
            </a:lvl2pPr>
            <a:lvl3pPr marL="914381" indent="0">
              <a:buNone/>
              <a:defRPr sz="2400"/>
            </a:lvl3pPr>
            <a:lvl4pPr marL="1371573" indent="0">
              <a:buNone/>
              <a:defRPr sz="2000"/>
            </a:lvl4pPr>
            <a:lvl5pPr marL="1828764" indent="0">
              <a:buNone/>
              <a:defRPr sz="2000"/>
            </a:lvl5pPr>
            <a:lvl6pPr marL="2285955" indent="0">
              <a:buNone/>
              <a:defRPr sz="2000"/>
            </a:lvl6pPr>
            <a:lvl7pPr marL="2743145" indent="0">
              <a:buNone/>
              <a:defRPr sz="2000"/>
            </a:lvl7pPr>
            <a:lvl8pPr marL="3200337" indent="0">
              <a:buNone/>
              <a:defRPr sz="2000"/>
            </a:lvl8pPr>
            <a:lvl9pPr marL="3657528" indent="0">
              <a:buNone/>
              <a:defRPr sz="2000"/>
            </a:lvl9pPr>
          </a:lstStyle>
          <a:p>
            <a:r>
              <a:rPr lang="en-US"/>
              <a:t>Click icon to add picture</a:t>
            </a:r>
            <a:endParaRPr lang="en-ZA"/>
          </a:p>
        </p:txBody>
      </p:sp>
      <p:sp>
        <p:nvSpPr>
          <p:cNvPr id="4" name="Text Placeholder 3"/>
          <p:cNvSpPr>
            <a:spLocks noGrp="1"/>
          </p:cNvSpPr>
          <p:nvPr>
            <p:ph type="body" sz="half" idx="2"/>
          </p:nvPr>
        </p:nvSpPr>
        <p:spPr>
          <a:xfrm>
            <a:off x="2515426" y="5649373"/>
            <a:ext cx="7700010" cy="847155"/>
          </a:xfrm>
        </p:spPr>
        <p:txBody>
          <a:bodyPr/>
          <a:lstStyle>
            <a:lvl1pPr marL="0" indent="0">
              <a:buNone/>
              <a:defRPr sz="1400"/>
            </a:lvl1pPr>
            <a:lvl2pPr marL="457191" indent="0">
              <a:buNone/>
              <a:defRPr sz="1200"/>
            </a:lvl2pPr>
            <a:lvl3pPr marL="914381" indent="0">
              <a:buNone/>
              <a:defRPr sz="1000"/>
            </a:lvl3pPr>
            <a:lvl4pPr marL="1371573" indent="0">
              <a:buNone/>
              <a:defRPr sz="900"/>
            </a:lvl4pPr>
            <a:lvl5pPr marL="1828764" indent="0">
              <a:buNone/>
              <a:defRPr sz="900"/>
            </a:lvl5pPr>
            <a:lvl6pPr marL="2285955" indent="0">
              <a:buNone/>
              <a:defRPr sz="900"/>
            </a:lvl6pPr>
            <a:lvl7pPr marL="2743145" indent="0">
              <a:buNone/>
              <a:defRPr sz="900"/>
            </a:lvl7pPr>
            <a:lvl8pPr marL="3200337" indent="0">
              <a:buNone/>
              <a:defRPr sz="900"/>
            </a:lvl8pPr>
            <a:lvl9pPr marL="3657528"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4D54C6-3245-4E7E-9270-98125B01E836}" type="datetime1">
              <a:rPr lang="en-ZA" smtClean="0"/>
              <a:pPr/>
              <a:t>2022/09/21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80C018F-9127-4D43-B1E6-A6981D16A09C}" type="slidenum">
              <a:rPr lang="en-ZA" smtClean="0"/>
              <a:pPr/>
              <a:t>‹#›</a:t>
            </a:fld>
            <a:endParaRPr lang="en-ZA"/>
          </a:p>
        </p:txBody>
      </p:sp>
    </p:spTree>
    <p:extLst>
      <p:ext uri="{BB962C8B-B14F-4D97-AF65-F5344CB8AC3E}">
        <p14:creationId xmlns:p14="http://schemas.microsoft.com/office/powerpoint/2010/main" xmlns="" val="39529044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D60C87DE-3BC4-444B-9C0C-1B976A7CAF13}" type="datetime1">
              <a:rPr lang="en-ZA" smtClean="0"/>
              <a:pPr/>
              <a:t>2022/09/21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80C018F-9127-4D43-B1E6-A6981D16A09C}" type="slidenum">
              <a:rPr lang="en-ZA" smtClean="0"/>
              <a:pPr/>
              <a:t>‹#›</a:t>
            </a:fld>
            <a:endParaRPr lang="en-ZA"/>
          </a:p>
        </p:txBody>
      </p:sp>
    </p:spTree>
    <p:extLst>
      <p:ext uri="{BB962C8B-B14F-4D97-AF65-F5344CB8AC3E}">
        <p14:creationId xmlns:p14="http://schemas.microsoft.com/office/powerpoint/2010/main" xmlns="" val="4182927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4179" y="289071"/>
            <a:ext cx="2887504" cy="6159001"/>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41668" y="289071"/>
            <a:ext cx="8448622" cy="6159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EE4BC6F-9A71-49D6-B495-E1117829C272}" type="datetime1">
              <a:rPr lang="en-ZA" smtClean="0"/>
              <a:pPr/>
              <a:t>2022/09/21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80C018F-9127-4D43-B1E6-A6981D16A09C}" type="slidenum">
              <a:rPr lang="en-ZA" smtClean="0"/>
              <a:pPr/>
              <a:t>‹#›</a:t>
            </a:fld>
            <a:endParaRPr lang="en-ZA"/>
          </a:p>
        </p:txBody>
      </p:sp>
    </p:spTree>
    <p:extLst>
      <p:ext uri="{BB962C8B-B14F-4D97-AF65-F5344CB8AC3E}">
        <p14:creationId xmlns:p14="http://schemas.microsoft.com/office/powerpoint/2010/main" xmlns="" val="33901961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2501" y="2242377"/>
            <a:ext cx="10908348" cy="1547269"/>
          </a:xfrm>
        </p:spPr>
        <p:txBody>
          <a:bodyPr/>
          <a:lstStyle/>
          <a:p>
            <a:r>
              <a:rPr lang="en-US"/>
              <a:t>Click to edit Master title style</a:t>
            </a:r>
            <a:endParaRPr lang="en-ZA"/>
          </a:p>
        </p:txBody>
      </p:sp>
      <p:sp>
        <p:nvSpPr>
          <p:cNvPr id="3" name="Subtitle 2"/>
          <p:cNvSpPr>
            <a:spLocks noGrp="1"/>
          </p:cNvSpPr>
          <p:nvPr>
            <p:ph type="subTitle" idx="1"/>
          </p:nvPr>
        </p:nvSpPr>
        <p:spPr>
          <a:xfrm>
            <a:off x="1925003" y="4090409"/>
            <a:ext cx="8983345" cy="1844693"/>
          </a:xfrm>
        </p:spPr>
        <p:txBody>
          <a:bodyPr/>
          <a:lstStyle>
            <a:lvl1pPr marL="0" indent="0" algn="ctr">
              <a:buNone/>
              <a:defRPr>
                <a:solidFill>
                  <a:schemeClr val="tx1">
                    <a:tint val="75000"/>
                  </a:schemeClr>
                </a:solidFill>
              </a:defRPr>
            </a:lvl1pPr>
            <a:lvl2pPr marL="457191" indent="0" algn="ctr">
              <a:buNone/>
              <a:defRPr>
                <a:solidFill>
                  <a:schemeClr val="tx1">
                    <a:tint val="75000"/>
                  </a:schemeClr>
                </a:solidFill>
              </a:defRPr>
            </a:lvl2pPr>
            <a:lvl3pPr marL="914381" indent="0" algn="ctr">
              <a:buNone/>
              <a:defRPr>
                <a:solidFill>
                  <a:schemeClr val="tx1">
                    <a:tint val="75000"/>
                  </a:schemeClr>
                </a:solidFill>
              </a:defRPr>
            </a:lvl3pPr>
            <a:lvl4pPr marL="1371573" indent="0" algn="ctr">
              <a:buNone/>
              <a:defRPr>
                <a:solidFill>
                  <a:schemeClr val="tx1">
                    <a:tint val="75000"/>
                  </a:schemeClr>
                </a:solidFill>
              </a:defRPr>
            </a:lvl4pPr>
            <a:lvl5pPr marL="1828764" indent="0" algn="ctr">
              <a:buNone/>
              <a:defRPr>
                <a:solidFill>
                  <a:schemeClr val="tx1">
                    <a:tint val="75000"/>
                  </a:schemeClr>
                </a:solidFill>
              </a:defRPr>
            </a:lvl5pPr>
            <a:lvl6pPr marL="2285955" indent="0" algn="ctr">
              <a:buNone/>
              <a:defRPr>
                <a:solidFill>
                  <a:schemeClr val="tx1">
                    <a:tint val="75000"/>
                  </a:schemeClr>
                </a:solidFill>
              </a:defRPr>
            </a:lvl6pPr>
            <a:lvl7pPr marL="2743145" indent="0" algn="ctr">
              <a:buNone/>
              <a:defRPr>
                <a:solidFill>
                  <a:schemeClr val="tx1">
                    <a:tint val="75000"/>
                  </a:schemeClr>
                </a:solidFill>
              </a:defRPr>
            </a:lvl7pPr>
            <a:lvl8pPr marL="3200337" indent="0" algn="ctr">
              <a:buNone/>
              <a:defRPr>
                <a:solidFill>
                  <a:schemeClr val="tx1">
                    <a:tint val="75000"/>
                  </a:schemeClr>
                </a:solidFill>
              </a:defRPr>
            </a:lvl8pPr>
            <a:lvl9pPr marL="3657528" indent="0" algn="ctr">
              <a:buNone/>
              <a:defRPr>
                <a:solidFill>
                  <a:schemeClr val="tx1">
                    <a:tint val="75000"/>
                  </a:schemeClr>
                </a:solidFill>
              </a:defRPr>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57B411B2-47E7-41A9-97B7-CE994FB1F78D}"/>
              </a:ext>
            </a:extLst>
          </p:cNvPr>
          <p:cNvSpPr>
            <a:spLocks noGrp="1"/>
          </p:cNvSpPr>
          <p:nvPr>
            <p:ph type="dt" sz="half" idx="10"/>
          </p:nvPr>
        </p:nvSpPr>
        <p:spPr/>
        <p:txBody>
          <a:bodyPr/>
          <a:lstStyle>
            <a:lvl1pPr>
              <a:defRPr/>
            </a:lvl1pPr>
          </a:lstStyle>
          <a:p>
            <a:pPr>
              <a:defRPr/>
            </a:pPr>
            <a:fld id="{D1A231D2-A2A8-4B5E-A3F6-20DFD1FA4D8E}" type="datetime1">
              <a:rPr lang="en-ZA" smtClean="0"/>
              <a:pPr>
                <a:defRPr/>
              </a:pPr>
              <a:t>2022/09/21</a:t>
            </a:fld>
            <a:endParaRPr lang="en-ZA"/>
          </a:p>
        </p:txBody>
      </p:sp>
      <p:sp>
        <p:nvSpPr>
          <p:cNvPr id="5" name="Footer Placeholder 4">
            <a:extLst>
              <a:ext uri="{FF2B5EF4-FFF2-40B4-BE49-F238E27FC236}">
                <a16:creationId xmlns:a16="http://schemas.microsoft.com/office/drawing/2014/main" xmlns="" id="{EA212777-D5D3-4486-A303-70D63E9D696D}"/>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xmlns="" id="{0C2759B0-1311-4E79-88C1-A4445A2EA402}"/>
              </a:ext>
            </a:extLst>
          </p:cNvPr>
          <p:cNvSpPr>
            <a:spLocks noGrp="1"/>
          </p:cNvSpPr>
          <p:nvPr>
            <p:ph type="sldNum" sz="quarter" idx="12"/>
          </p:nvPr>
        </p:nvSpPr>
        <p:spPr/>
        <p:txBody>
          <a:bodyPr/>
          <a:lstStyle>
            <a:lvl1pPr>
              <a:defRPr/>
            </a:lvl1pPr>
          </a:lstStyle>
          <a:p>
            <a:pPr>
              <a:defRPr/>
            </a:pPr>
            <a:fld id="{5DF84101-F012-4736-A77B-49BDC073F9BC}" type="slidenum">
              <a:rPr lang="en-ZA" altLang="en-US"/>
              <a:pPr>
                <a:defRPr/>
              </a:pPr>
              <a:t>‹#›</a:t>
            </a:fld>
            <a:endParaRPr lang="en-ZA" altLang="en-US"/>
          </a:p>
        </p:txBody>
      </p:sp>
    </p:spTree>
    <p:extLst>
      <p:ext uri="{BB962C8B-B14F-4D97-AF65-F5344CB8AC3E}">
        <p14:creationId xmlns:p14="http://schemas.microsoft.com/office/powerpoint/2010/main" xmlns="" val="30989471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0A20C03F-762E-44C7-B6BA-2D8BDA31ED0A}"/>
              </a:ext>
            </a:extLst>
          </p:cNvPr>
          <p:cNvSpPr>
            <a:spLocks noGrp="1"/>
          </p:cNvSpPr>
          <p:nvPr>
            <p:ph type="dt" sz="half" idx="10"/>
          </p:nvPr>
        </p:nvSpPr>
        <p:spPr/>
        <p:txBody>
          <a:bodyPr/>
          <a:lstStyle>
            <a:lvl1pPr>
              <a:defRPr/>
            </a:lvl1pPr>
          </a:lstStyle>
          <a:p>
            <a:pPr>
              <a:defRPr/>
            </a:pPr>
            <a:fld id="{BA779404-8B32-4A57-8222-0A66D3290D5C}" type="datetime1">
              <a:rPr lang="en-ZA" smtClean="0"/>
              <a:pPr>
                <a:defRPr/>
              </a:pPr>
              <a:t>2022/09/21</a:t>
            </a:fld>
            <a:endParaRPr lang="en-ZA"/>
          </a:p>
        </p:txBody>
      </p:sp>
      <p:sp>
        <p:nvSpPr>
          <p:cNvPr id="5" name="Footer Placeholder 4">
            <a:extLst>
              <a:ext uri="{FF2B5EF4-FFF2-40B4-BE49-F238E27FC236}">
                <a16:creationId xmlns:a16="http://schemas.microsoft.com/office/drawing/2014/main" xmlns="" id="{53358346-8834-45F2-9444-1A398D3E6955}"/>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xmlns="" id="{AF5BB38E-720D-4FDF-8177-D513A14CFD35}"/>
              </a:ext>
            </a:extLst>
          </p:cNvPr>
          <p:cNvSpPr>
            <a:spLocks noGrp="1"/>
          </p:cNvSpPr>
          <p:nvPr>
            <p:ph type="sldNum" sz="quarter" idx="12"/>
          </p:nvPr>
        </p:nvSpPr>
        <p:spPr/>
        <p:txBody>
          <a:bodyPr/>
          <a:lstStyle>
            <a:lvl1pPr>
              <a:defRPr/>
            </a:lvl1pPr>
          </a:lstStyle>
          <a:p>
            <a:pPr>
              <a:defRPr/>
            </a:pPr>
            <a:fld id="{F691BFF7-B4A0-4675-A480-E8332642E6D4}" type="slidenum">
              <a:rPr lang="en-ZA" altLang="en-US"/>
              <a:pPr>
                <a:defRPr/>
              </a:pPr>
              <a:t>‹#›</a:t>
            </a:fld>
            <a:endParaRPr lang="en-ZA" altLang="en-US"/>
          </a:p>
        </p:txBody>
      </p:sp>
    </p:spTree>
    <p:extLst>
      <p:ext uri="{BB962C8B-B14F-4D97-AF65-F5344CB8AC3E}">
        <p14:creationId xmlns:p14="http://schemas.microsoft.com/office/powerpoint/2010/main" xmlns="" val="23773963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3747" y="4638472"/>
            <a:ext cx="10908348" cy="1433647"/>
          </a:xfrm>
        </p:spPr>
        <p:txBody>
          <a:bodyPr anchor="t"/>
          <a:lstStyle>
            <a:lvl1pPr algn="l">
              <a:defRPr sz="3999" b="1" cap="all"/>
            </a:lvl1pPr>
          </a:lstStyle>
          <a:p>
            <a:r>
              <a:rPr lang="en-US"/>
              <a:t>Click to edit Master title style</a:t>
            </a:r>
            <a:endParaRPr lang="en-ZA"/>
          </a:p>
        </p:txBody>
      </p:sp>
      <p:sp>
        <p:nvSpPr>
          <p:cNvPr id="3" name="Text Placeholder 2"/>
          <p:cNvSpPr>
            <a:spLocks noGrp="1"/>
          </p:cNvSpPr>
          <p:nvPr>
            <p:ph type="body" idx="1"/>
          </p:nvPr>
        </p:nvSpPr>
        <p:spPr>
          <a:xfrm>
            <a:off x="1013747" y="3059454"/>
            <a:ext cx="10908348" cy="1579016"/>
          </a:xfrm>
        </p:spPr>
        <p:txBody>
          <a:bodyPr anchor="b"/>
          <a:lstStyle>
            <a:lvl1pPr marL="0" indent="0">
              <a:buNone/>
              <a:defRPr sz="2000">
                <a:solidFill>
                  <a:schemeClr val="tx1">
                    <a:tint val="75000"/>
                  </a:schemeClr>
                </a:solidFill>
              </a:defRPr>
            </a:lvl1pPr>
            <a:lvl2pPr marL="457191" indent="0">
              <a:buNone/>
              <a:defRPr sz="1800">
                <a:solidFill>
                  <a:schemeClr val="tx1">
                    <a:tint val="75000"/>
                  </a:schemeClr>
                </a:solidFill>
              </a:defRPr>
            </a:lvl2pPr>
            <a:lvl3pPr marL="914381" indent="0">
              <a:buNone/>
              <a:defRPr sz="1600">
                <a:solidFill>
                  <a:schemeClr val="tx1">
                    <a:tint val="75000"/>
                  </a:schemeClr>
                </a:solidFill>
              </a:defRPr>
            </a:lvl3pPr>
            <a:lvl4pPr marL="1371573" indent="0">
              <a:buNone/>
              <a:defRPr sz="1400">
                <a:solidFill>
                  <a:schemeClr val="tx1">
                    <a:tint val="75000"/>
                  </a:schemeClr>
                </a:solidFill>
              </a:defRPr>
            </a:lvl4pPr>
            <a:lvl5pPr marL="1828764" indent="0">
              <a:buNone/>
              <a:defRPr sz="1400">
                <a:solidFill>
                  <a:schemeClr val="tx1">
                    <a:tint val="75000"/>
                  </a:schemeClr>
                </a:solidFill>
              </a:defRPr>
            </a:lvl5pPr>
            <a:lvl6pPr marL="2285955" indent="0">
              <a:buNone/>
              <a:defRPr sz="1400">
                <a:solidFill>
                  <a:schemeClr val="tx1">
                    <a:tint val="75000"/>
                  </a:schemeClr>
                </a:solidFill>
              </a:defRPr>
            </a:lvl6pPr>
            <a:lvl7pPr marL="2743145" indent="0">
              <a:buNone/>
              <a:defRPr sz="1400">
                <a:solidFill>
                  <a:schemeClr val="tx1">
                    <a:tint val="75000"/>
                  </a:schemeClr>
                </a:solidFill>
              </a:defRPr>
            </a:lvl7pPr>
            <a:lvl8pPr marL="3200337" indent="0">
              <a:buNone/>
              <a:defRPr sz="1400">
                <a:solidFill>
                  <a:schemeClr val="tx1">
                    <a:tint val="75000"/>
                  </a:schemeClr>
                </a:solidFill>
              </a:defRPr>
            </a:lvl8pPr>
            <a:lvl9pPr marL="3657528"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123DC657-93D4-401A-96C5-65972B81C949}"/>
              </a:ext>
            </a:extLst>
          </p:cNvPr>
          <p:cNvSpPr>
            <a:spLocks noGrp="1"/>
          </p:cNvSpPr>
          <p:nvPr>
            <p:ph type="dt" sz="half" idx="10"/>
          </p:nvPr>
        </p:nvSpPr>
        <p:spPr/>
        <p:txBody>
          <a:bodyPr/>
          <a:lstStyle>
            <a:lvl1pPr>
              <a:defRPr/>
            </a:lvl1pPr>
          </a:lstStyle>
          <a:p>
            <a:pPr>
              <a:defRPr/>
            </a:pPr>
            <a:fld id="{C7A0D2CB-2E2C-4186-8DBF-24F3FDD52490}" type="datetime1">
              <a:rPr lang="en-ZA" smtClean="0"/>
              <a:pPr>
                <a:defRPr/>
              </a:pPr>
              <a:t>2022/09/21</a:t>
            </a:fld>
            <a:endParaRPr lang="en-ZA"/>
          </a:p>
        </p:txBody>
      </p:sp>
      <p:sp>
        <p:nvSpPr>
          <p:cNvPr id="5" name="Footer Placeholder 4">
            <a:extLst>
              <a:ext uri="{FF2B5EF4-FFF2-40B4-BE49-F238E27FC236}">
                <a16:creationId xmlns:a16="http://schemas.microsoft.com/office/drawing/2014/main" xmlns="" id="{5CAF1405-2F8D-4896-B2CE-68425CBC0462}"/>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xmlns="" id="{E94E1884-409A-4CA4-928A-2E9338BC411D}"/>
              </a:ext>
            </a:extLst>
          </p:cNvPr>
          <p:cNvSpPr>
            <a:spLocks noGrp="1"/>
          </p:cNvSpPr>
          <p:nvPr>
            <p:ph type="sldNum" sz="quarter" idx="12"/>
          </p:nvPr>
        </p:nvSpPr>
        <p:spPr/>
        <p:txBody>
          <a:bodyPr/>
          <a:lstStyle>
            <a:lvl1pPr>
              <a:defRPr/>
            </a:lvl1pPr>
          </a:lstStyle>
          <a:p>
            <a:pPr>
              <a:defRPr/>
            </a:pPr>
            <a:fld id="{C93339A2-8105-4451-AC99-62DAA9AD959A}" type="slidenum">
              <a:rPr lang="en-ZA" altLang="en-US"/>
              <a:pPr>
                <a:defRPr/>
              </a:pPr>
              <a:t>‹#›</a:t>
            </a:fld>
            <a:endParaRPr lang="en-ZA" altLang="en-US"/>
          </a:p>
        </p:txBody>
      </p:sp>
    </p:spTree>
    <p:extLst>
      <p:ext uri="{BB962C8B-B14F-4D97-AF65-F5344CB8AC3E}">
        <p14:creationId xmlns:p14="http://schemas.microsoft.com/office/powerpoint/2010/main" xmlns="" val="28860411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41669" y="1684287"/>
            <a:ext cx="5668063" cy="47637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523620" y="1684287"/>
            <a:ext cx="5668063" cy="47637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3">
            <a:extLst>
              <a:ext uri="{FF2B5EF4-FFF2-40B4-BE49-F238E27FC236}">
                <a16:creationId xmlns:a16="http://schemas.microsoft.com/office/drawing/2014/main" xmlns="" id="{48EB809A-BEA7-4F89-BC30-277F58E6DFB1}"/>
              </a:ext>
            </a:extLst>
          </p:cNvPr>
          <p:cNvSpPr>
            <a:spLocks noGrp="1"/>
          </p:cNvSpPr>
          <p:nvPr>
            <p:ph type="dt" sz="half" idx="10"/>
          </p:nvPr>
        </p:nvSpPr>
        <p:spPr/>
        <p:txBody>
          <a:bodyPr/>
          <a:lstStyle>
            <a:lvl1pPr>
              <a:defRPr/>
            </a:lvl1pPr>
          </a:lstStyle>
          <a:p>
            <a:pPr>
              <a:defRPr/>
            </a:pPr>
            <a:fld id="{53A8913E-A52D-454E-A246-187F974FA66C}" type="datetime1">
              <a:rPr lang="en-ZA" smtClean="0"/>
              <a:pPr>
                <a:defRPr/>
              </a:pPr>
              <a:t>2022/09/21</a:t>
            </a:fld>
            <a:endParaRPr lang="en-ZA"/>
          </a:p>
        </p:txBody>
      </p:sp>
      <p:sp>
        <p:nvSpPr>
          <p:cNvPr id="6" name="Footer Placeholder 4">
            <a:extLst>
              <a:ext uri="{FF2B5EF4-FFF2-40B4-BE49-F238E27FC236}">
                <a16:creationId xmlns:a16="http://schemas.microsoft.com/office/drawing/2014/main" xmlns="" id="{671B6A75-00C0-452E-B183-D6DB8E30DB01}"/>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xmlns="" id="{0C87933E-6B00-47E6-973F-091D09F12B49}"/>
              </a:ext>
            </a:extLst>
          </p:cNvPr>
          <p:cNvSpPr>
            <a:spLocks noGrp="1"/>
          </p:cNvSpPr>
          <p:nvPr>
            <p:ph type="sldNum" sz="quarter" idx="12"/>
          </p:nvPr>
        </p:nvSpPr>
        <p:spPr/>
        <p:txBody>
          <a:bodyPr/>
          <a:lstStyle>
            <a:lvl1pPr>
              <a:defRPr/>
            </a:lvl1pPr>
          </a:lstStyle>
          <a:p>
            <a:pPr>
              <a:defRPr/>
            </a:pPr>
            <a:fld id="{86EF5F75-5873-421C-8D61-3A39485CF564}" type="slidenum">
              <a:rPr lang="en-ZA" altLang="en-US"/>
              <a:pPr>
                <a:defRPr/>
              </a:pPr>
              <a:t>‹#›</a:t>
            </a:fld>
            <a:endParaRPr lang="en-ZA" altLang="en-US"/>
          </a:p>
        </p:txBody>
      </p:sp>
    </p:spTree>
    <p:extLst>
      <p:ext uri="{BB962C8B-B14F-4D97-AF65-F5344CB8AC3E}">
        <p14:creationId xmlns:p14="http://schemas.microsoft.com/office/powerpoint/2010/main" xmlns="" val="12249499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41671" y="1615779"/>
            <a:ext cx="5670291" cy="673379"/>
          </a:xfrm>
        </p:spPr>
        <p:txBody>
          <a:bodyPr anchor="b"/>
          <a:lstStyle>
            <a:lvl1pPr marL="0" indent="0">
              <a:buNone/>
              <a:defRPr sz="2400" b="1"/>
            </a:lvl1pPr>
            <a:lvl2pPr marL="457191" indent="0">
              <a:buNone/>
              <a:defRPr sz="2000" b="1"/>
            </a:lvl2pPr>
            <a:lvl3pPr marL="914381" indent="0">
              <a:buNone/>
              <a:defRPr sz="1800" b="1"/>
            </a:lvl3pPr>
            <a:lvl4pPr marL="1371573" indent="0">
              <a:buNone/>
              <a:defRPr sz="1600" b="1"/>
            </a:lvl4pPr>
            <a:lvl5pPr marL="1828764" indent="0">
              <a:buNone/>
              <a:defRPr sz="1600" b="1"/>
            </a:lvl5pPr>
            <a:lvl6pPr marL="2285955" indent="0">
              <a:buNone/>
              <a:defRPr sz="1600" b="1"/>
            </a:lvl6pPr>
            <a:lvl7pPr marL="2743145" indent="0">
              <a:buNone/>
              <a:defRPr sz="1600" b="1"/>
            </a:lvl7pPr>
            <a:lvl8pPr marL="3200337" indent="0">
              <a:buNone/>
              <a:defRPr sz="1600" b="1"/>
            </a:lvl8pPr>
            <a:lvl9pPr marL="3657528" indent="0">
              <a:buNone/>
              <a:defRPr sz="1600" b="1"/>
            </a:lvl9pPr>
          </a:lstStyle>
          <a:p>
            <a:pPr lvl="0"/>
            <a:r>
              <a:rPr lang="en-US"/>
              <a:t>Edit Master text styles</a:t>
            </a:r>
          </a:p>
        </p:txBody>
      </p:sp>
      <p:sp>
        <p:nvSpPr>
          <p:cNvPr id="4" name="Content Placeholder 3"/>
          <p:cNvSpPr>
            <a:spLocks noGrp="1"/>
          </p:cNvSpPr>
          <p:nvPr>
            <p:ph sz="half" idx="2"/>
          </p:nvPr>
        </p:nvSpPr>
        <p:spPr>
          <a:xfrm>
            <a:off x="641671" y="2289157"/>
            <a:ext cx="5670291" cy="41589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519169" y="1615779"/>
            <a:ext cx="5672519" cy="673379"/>
          </a:xfrm>
        </p:spPr>
        <p:txBody>
          <a:bodyPr anchor="b"/>
          <a:lstStyle>
            <a:lvl1pPr marL="0" indent="0">
              <a:buNone/>
              <a:defRPr sz="2400" b="1"/>
            </a:lvl1pPr>
            <a:lvl2pPr marL="457191" indent="0">
              <a:buNone/>
              <a:defRPr sz="2000" b="1"/>
            </a:lvl2pPr>
            <a:lvl3pPr marL="914381" indent="0">
              <a:buNone/>
              <a:defRPr sz="1800" b="1"/>
            </a:lvl3pPr>
            <a:lvl4pPr marL="1371573" indent="0">
              <a:buNone/>
              <a:defRPr sz="1600" b="1"/>
            </a:lvl4pPr>
            <a:lvl5pPr marL="1828764" indent="0">
              <a:buNone/>
              <a:defRPr sz="1600" b="1"/>
            </a:lvl5pPr>
            <a:lvl6pPr marL="2285955" indent="0">
              <a:buNone/>
              <a:defRPr sz="1600" b="1"/>
            </a:lvl6pPr>
            <a:lvl7pPr marL="2743145" indent="0">
              <a:buNone/>
              <a:defRPr sz="1600" b="1"/>
            </a:lvl7pPr>
            <a:lvl8pPr marL="3200337" indent="0">
              <a:buNone/>
              <a:defRPr sz="1600" b="1"/>
            </a:lvl8pPr>
            <a:lvl9pPr marL="3657528" indent="0">
              <a:buNone/>
              <a:defRPr sz="1600" b="1"/>
            </a:lvl9pPr>
          </a:lstStyle>
          <a:p>
            <a:pPr lvl="0"/>
            <a:r>
              <a:rPr lang="en-US"/>
              <a:t>Edit Master text styles</a:t>
            </a:r>
          </a:p>
        </p:txBody>
      </p:sp>
      <p:sp>
        <p:nvSpPr>
          <p:cNvPr id="6" name="Content Placeholder 5"/>
          <p:cNvSpPr>
            <a:spLocks noGrp="1"/>
          </p:cNvSpPr>
          <p:nvPr>
            <p:ph sz="quarter" idx="4"/>
          </p:nvPr>
        </p:nvSpPr>
        <p:spPr>
          <a:xfrm>
            <a:off x="6519169" y="2289157"/>
            <a:ext cx="5672519" cy="415891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3">
            <a:extLst>
              <a:ext uri="{FF2B5EF4-FFF2-40B4-BE49-F238E27FC236}">
                <a16:creationId xmlns:a16="http://schemas.microsoft.com/office/drawing/2014/main" xmlns="" id="{972A91B0-6191-41C2-92C1-BEF29921DFD5}"/>
              </a:ext>
            </a:extLst>
          </p:cNvPr>
          <p:cNvSpPr>
            <a:spLocks noGrp="1"/>
          </p:cNvSpPr>
          <p:nvPr>
            <p:ph type="dt" sz="half" idx="10"/>
          </p:nvPr>
        </p:nvSpPr>
        <p:spPr/>
        <p:txBody>
          <a:bodyPr/>
          <a:lstStyle>
            <a:lvl1pPr>
              <a:defRPr/>
            </a:lvl1pPr>
          </a:lstStyle>
          <a:p>
            <a:pPr>
              <a:defRPr/>
            </a:pPr>
            <a:fld id="{016FE949-FB0D-46E5-82E4-1C0C4EEE42D0}" type="datetime1">
              <a:rPr lang="en-ZA" smtClean="0"/>
              <a:pPr>
                <a:defRPr/>
              </a:pPr>
              <a:t>2022/09/21</a:t>
            </a:fld>
            <a:endParaRPr lang="en-ZA"/>
          </a:p>
        </p:txBody>
      </p:sp>
      <p:sp>
        <p:nvSpPr>
          <p:cNvPr id="8" name="Footer Placeholder 4">
            <a:extLst>
              <a:ext uri="{FF2B5EF4-FFF2-40B4-BE49-F238E27FC236}">
                <a16:creationId xmlns:a16="http://schemas.microsoft.com/office/drawing/2014/main" xmlns="" id="{8FAE1A5B-795E-40F3-8938-BFCC46D7FD7A}"/>
              </a:ext>
            </a:extLst>
          </p:cNvPr>
          <p:cNvSpPr>
            <a:spLocks noGrp="1"/>
          </p:cNvSpPr>
          <p:nvPr>
            <p:ph type="ftr" sz="quarter" idx="11"/>
          </p:nvPr>
        </p:nvSpPr>
        <p:spPr/>
        <p:txBody>
          <a:bodyPr/>
          <a:lstStyle>
            <a:lvl1pPr>
              <a:defRPr/>
            </a:lvl1pPr>
          </a:lstStyle>
          <a:p>
            <a:pPr>
              <a:defRPr/>
            </a:pPr>
            <a:endParaRPr lang="en-ZA"/>
          </a:p>
        </p:txBody>
      </p:sp>
      <p:sp>
        <p:nvSpPr>
          <p:cNvPr id="9" name="Slide Number Placeholder 5">
            <a:extLst>
              <a:ext uri="{FF2B5EF4-FFF2-40B4-BE49-F238E27FC236}">
                <a16:creationId xmlns:a16="http://schemas.microsoft.com/office/drawing/2014/main" xmlns="" id="{54B68E8E-87CE-4CB5-B90A-15F01D8D958C}"/>
              </a:ext>
            </a:extLst>
          </p:cNvPr>
          <p:cNvSpPr>
            <a:spLocks noGrp="1"/>
          </p:cNvSpPr>
          <p:nvPr>
            <p:ph type="sldNum" sz="quarter" idx="12"/>
          </p:nvPr>
        </p:nvSpPr>
        <p:spPr/>
        <p:txBody>
          <a:bodyPr/>
          <a:lstStyle>
            <a:lvl1pPr>
              <a:defRPr/>
            </a:lvl1pPr>
          </a:lstStyle>
          <a:p>
            <a:pPr>
              <a:defRPr/>
            </a:pPr>
            <a:fld id="{79BB97A5-A83D-40E9-802F-A5010DA7936C}" type="slidenum">
              <a:rPr lang="en-ZA" altLang="en-US"/>
              <a:pPr>
                <a:defRPr/>
              </a:pPr>
              <a:t>‹#›</a:t>
            </a:fld>
            <a:endParaRPr lang="en-ZA" altLang="en-US"/>
          </a:p>
        </p:txBody>
      </p:sp>
    </p:spTree>
    <p:extLst>
      <p:ext uri="{BB962C8B-B14F-4D97-AF65-F5344CB8AC3E}">
        <p14:creationId xmlns:p14="http://schemas.microsoft.com/office/powerpoint/2010/main" xmlns="" val="3168327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41667" y="1615778"/>
            <a:ext cx="5670292" cy="673379"/>
          </a:xfrm>
        </p:spPr>
        <p:txBody>
          <a:bodyPr anchor="b"/>
          <a:lstStyle>
            <a:lvl1pPr marL="0" indent="0">
              <a:buNone/>
              <a:defRPr sz="3368" b="1"/>
            </a:lvl1pPr>
            <a:lvl2pPr marL="641680" indent="0">
              <a:buNone/>
              <a:defRPr sz="2807" b="1"/>
            </a:lvl2pPr>
            <a:lvl3pPr marL="1283360" indent="0">
              <a:buNone/>
              <a:defRPr sz="2526" b="1"/>
            </a:lvl3pPr>
            <a:lvl4pPr marL="1925041" indent="0">
              <a:buNone/>
              <a:defRPr sz="2246" b="1"/>
            </a:lvl4pPr>
            <a:lvl5pPr marL="2566721" indent="0">
              <a:buNone/>
              <a:defRPr sz="2246" b="1"/>
            </a:lvl5pPr>
            <a:lvl6pPr marL="3208401" indent="0">
              <a:buNone/>
              <a:defRPr sz="2246" b="1"/>
            </a:lvl6pPr>
            <a:lvl7pPr marL="3850081" indent="0">
              <a:buNone/>
              <a:defRPr sz="2246" b="1"/>
            </a:lvl7pPr>
            <a:lvl8pPr marL="4491761" indent="0">
              <a:buNone/>
              <a:defRPr sz="2246" b="1"/>
            </a:lvl8pPr>
            <a:lvl9pPr marL="5133442" indent="0">
              <a:buNone/>
              <a:defRPr sz="2246" b="1"/>
            </a:lvl9pPr>
          </a:lstStyle>
          <a:p>
            <a:pPr lvl="0"/>
            <a:r>
              <a:rPr lang="en-US"/>
              <a:t>Edit Master text styles</a:t>
            </a:r>
          </a:p>
        </p:txBody>
      </p:sp>
      <p:sp>
        <p:nvSpPr>
          <p:cNvPr id="4" name="Content Placeholder 3"/>
          <p:cNvSpPr>
            <a:spLocks noGrp="1"/>
          </p:cNvSpPr>
          <p:nvPr>
            <p:ph sz="half" idx="2"/>
          </p:nvPr>
        </p:nvSpPr>
        <p:spPr>
          <a:xfrm>
            <a:off x="641667" y="2289157"/>
            <a:ext cx="5670292" cy="3480264"/>
          </a:xfrm>
        </p:spPr>
        <p:txBody>
          <a:bodyPr/>
          <a:lstStyle>
            <a:lvl1pPr>
              <a:defRPr sz="3368"/>
            </a:lvl1pPr>
            <a:lvl2pPr>
              <a:defRPr sz="2807"/>
            </a:lvl2pPr>
            <a:lvl3pPr>
              <a:defRPr sz="2526"/>
            </a:lvl3pPr>
            <a:lvl4pPr>
              <a:defRPr sz="2246"/>
            </a:lvl4pPr>
            <a:lvl5pPr>
              <a:defRPr sz="2246"/>
            </a:lvl5pPr>
            <a:lvl6pPr>
              <a:defRPr sz="2246"/>
            </a:lvl6pPr>
            <a:lvl7pPr>
              <a:defRPr sz="2246"/>
            </a:lvl7pPr>
            <a:lvl8pPr>
              <a:defRPr sz="2246"/>
            </a:lvl8pPr>
            <a:lvl9pPr>
              <a:defRPr sz="224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519166" y="1615778"/>
            <a:ext cx="5672519" cy="673379"/>
          </a:xfrm>
        </p:spPr>
        <p:txBody>
          <a:bodyPr anchor="b"/>
          <a:lstStyle>
            <a:lvl1pPr marL="0" indent="0">
              <a:buNone/>
              <a:defRPr sz="3368" b="1"/>
            </a:lvl1pPr>
            <a:lvl2pPr marL="641680" indent="0">
              <a:buNone/>
              <a:defRPr sz="2807" b="1"/>
            </a:lvl2pPr>
            <a:lvl3pPr marL="1283360" indent="0">
              <a:buNone/>
              <a:defRPr sz="2526" b="1"/>
            </a:lvl3pPr>
            <a:lvl4pPr marL="1925041" indent="0">
              <a:buNone/>
              <a:defRPr sz="2246" b="1"/>
            </a:lvl4pPr>
            <a:lvl5pPr marL="2566721" indent="0">
              <a:buNone/>
              <a:defRPr sz="2246" b="1"/>
            </a:lvl5pPr>
            <a:lvl6pPr marL="3208401" indent="0">
              <a:buNone/>
              <a:defRPr sz="2246" b="1"/>
            </a:lvl6pPr>
            <a:lvl7pPr marL="3850081" indent="0">
              <a:buNone/>
              <a:defRPr sz="2246" b="1"/>
            </a:lvl7pPr>
            <a:lvl8pPr marL="4491761" indent="0">
              <a:buNone/>
              <a:defRPr sz="2246" b="1"/>
            </a:lvl8pPr>
            <a:lvl9pPr marL="5133442" indent="0">
              <a:buNone/>
              <a:defRPr sz="2246" b="1"/>
            </a:lvl9pPr>
          </a:lstStyle>
          <a:p>
            <a:pPr lvl="0"/>
            <a:r>
              <a:rPr lang="en-US"/>
              <a:t>Edit Master text styles</a:t>
            </a:r>
          </a:p>
        </p:txBody>
      </p:sp>
      <p:sp>
        <p:nvSpPr>
          <p:cNvPr id="6" name="Content Placeholder 5"/>
          <p:cNvSpPr>
            <a:spLocks noGrp="1"/>
          </p:cNvSpPr>
          <p:nvPr>
            <p:ph sz="quarter" idx="4"/>
          </p:nvPr>
        </p:nvSpPr>
        <p:spPr>
          <a:xfrm>
            <a:off x="6519166" y="2289157"/>
            <a:ext cx="5672519" cy="3480264"/>
          </a:xfrm>
        </p:spPr>
        <p:txBody>
          <a:bodyPr/>
          <a:lstStyle>
            <a:lvl1pPr>
              <a:defRPr sz="3368"/>
            </a:lvl1pPr>
            <a:lvl2pPr>
              <a:defRPr sz="2807"/>
            </a:lvl2pPr>
            <a:lvl3pPr>
              <a:defRPr sz="2526"/>
            </a:lvl3pPr>
            <a:lvl4pPr>
              <a:defRPr sz="2246"/>
            </a:lvl4pPr>
            <a:lvl5pPr>
              <a:defRPr sz="2246"/>
            </a:lvl5pPr>
            <a:lvl6pPr>
              <a:defRPr sz="2246"/>
            </a:lvl6pPr>
            <a:lvl7pPr>
              <a:defRPr sz="2246"/>
            </a:lvl7pPr>
            <a:lvl8pPr>
              <a:defRPr sz="2246"/>
            </a:lvl8pPr>
            <a:lvl9pPr>
              <a:defRPr sz="224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C3142309-C058-4510-BBD5-3E6747A150B9}" type="datetime1">
              <a:rPr lang="en-ZA" smtClean="0"/>
              <a:pPr/>
              <a:t>2022/09/21</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80C018F-9127-4D43-B1E6-A6981D16A09C}" type="slidenum">
              <a:rPr lang="en-ZA" smtClean="0"/>
              <a:pPr/>
              <a:t>‹#›</a:t>
            </a:fld>
            <a:endParaRPr lang="en-ZA"/>
          </a:p>
        </p:txBody>
      </p:sp>
    </p:spTree>
    <p:extLst>
      <p:ext uri="{BB962C8B-B14F-4D97-AF65-F5344CB8AC3E}">
        <p14:creationId xmlns:p14="http://schemas.microsoft.com/office/powerpoint/2010/main" xmlns="" val="17398451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3">
            <a:extLst>
              <a:ext uri="{FF2B5EF4-FFF2-40B4-BE49-F238E27FC236}">
                <a16:creationId xmlns:a16="http://schemas.microsoft.com/office/drawing/2014/main" xmlns="" id="{233E1E46-EC53-412A-AD8E-76E76865BC4C}"/>
              </a:ext>
            </a:extLst>
          </p:cNvPr>
          <p:cNvSpPr>
            <a:spLocks noGrp="1"/>
          </p:cNvSpPr>
          <p:nvPr>
            <p:ph type="dt" sz="half" idx="10"/>
          </p:nvPr>
        </p:nvSpPr>
        <p:spPr/>
        <p:txBody>
          <a:bodyPr/>
          <a:lstStyle>
            <a:lvl1pPr>
              <a:defRPr/>
            </a:lvl1pPr>
          </a:lstStyle>
          <a:p>
            <a:pPr>
              <a:defRPr/>
            </a:pPr>
            <a:fld id="{AC0DC935-B1CC-4E56-85B2-41E81FB072E1}" type="datetime1">
              <a:rPr lang="en-ZA" smtClean="0"/>
              <a:pPr>
                <a:defRPr/>
              </a:pPr>
              <a:t>2022/09/21</a:t>
            </a:fld>
            <a:endParaRPr lang="en-ZA"/>
          </a:p>
        </p:txBody>
      </p:sp>
      <p:sp>
        <p:nvSpPr>
          <p:cNvPr id="4" name="Footer Placeholder 4">
            <a:extLst>
              <a:ext uri="{FF2B5EF4-FFF2-40B4-BE49-F238E27FC236}">
                <a16:creationId xmlns:a16="http://schemas.microsoft.com/office/drawing/2014/main" xmlns="" id="{D7728F71-B255-4E5C-8260-5F5F924AE85F}"/>
              </a:ext>
            </a:extLst>
          </p:cNvPr>
          <p:cNvSpPr>
            <a:spLocks noGrp="1"/>
          </p:cNvSpPr>
          <p:nvPr>
            <p:ph type="ftr" sz="quarter" idx="11"/>
          </p:nvPr>
        </p:nvSpPr>
        <p:spPr/>
        <p:txBody>
          <a:bodyPr/>
          <a:lstStyle>
            <a:lvl1pPr>
              <a:defRPr/>
            </a:lvl1pPr>
          </a:lstStyle>
          <a:p>
            <a:pPr>
              <a:defRPr/>
            </a:pPr>
            <a:endParaRPr lang="en-ZA"/>
          </a:p>
        </p:txBody>
      </p:sp>
      <p:sp>
        <p:nvSpPr>
          <p:cNvPr id="5" name="Slide Number Placeholder 5">
            <a:extLst>
              <a:ext uri="{FF2B5EF4-FFF2-40B4-BE49-F238E27FC236}">
                <a16:creationId xmlns:a16="http://schemas.microsoft.com/office/drawing/2014/main" xmlns="" id="{56E4BB7D-19FB-4C2C-9B07-08EAE541D80C}"/>
              </a:ext>
            </a:extLst>
          </p:cNvPr>
          <p:cNvSpPr>
            <a:spLocks noGrp="1"/>
          </p:cNvSpPr>
          <p:nvPr>
            <p:ph type="sldNum" sz="quarter" idx="12"/>
          </p:nvPr>
        </p:nvSpPr>
        <p:spPr/>
        <p:txBody>
          <a:bodyPr/>
          <a:lstStyle>
            <a:lvl1pPr>
              <a:defRPr/>
            </a:lvl1pPr>
          </a:lstStyle>
          <a:p>
            <a:pPr>
              <a:defRPr/>
            </a:pPr>
            <a:fld id="{C42949E1-3D41-4358-A8CB-C4D1BBD216BD}" type="slidenum">
              <a:rPr lang="en-ZA" altLang="en-US"/>
              <a:pPr>
                <a:defRPr/>
              </a:pPr>
              <a:t>‹#›</a:t>
            </a:fld>
            <a:endParaRPr lang="en-ZA" altLang="en-US"/>
          </a:p>
        </p:txBody>
      </p:sp>
    </p:spTree>
    <p:extLst>
      <p:ext uri="{BB962C8B-B14F-4D97-AF65-F5344CB8AC3E}">
        <p14:creationId xmlns:p14="http://schemas.microsoft.com/office/powerpoint/2010/main" xmlns="" val="13090240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8D073679-5AC0-4639-A810-9A4FB33D927F}"/>
              </a:ext>
            </a:extLst>
          </p:cNvPr>
          <p:cNvSpPr>
            <a:spLocks noGrp="1"/>
          </p:cNvSpPr>
          <p:nvPr>
            <p:ph type="dt" sz="half" idx="10"/>
          </p:nvPr>
        </p:nvSpPr>
        <p:spPr/>
        <p:txBody>
          <a:bodyPr/>
          <a:lstStyle>
            <a:lvl1pPr>
              <a:defRPr/>
            </a:lvl1pPr>
          </a:lstStyle>
          <a:p>
            <a:pPr>
              <a:defRPr/>
            </a:pPr>
            <a:fld id="{A5035AFA-F403-4B85-8C3C-AFCB4937D0FF}" type="datetime1">
              <a:rPr lang="en-ZA" smtClean="0"/>
              <a:pPr>
                <a:defRPr/>
              </a:pPr>
              <a:t>2022/09/21</a:t>
            </a:fld>
            <a:endParaRPr lang="en-ZA"/>
          </a:p>
        </p:txBody>
      </p:sp>
      <p:sp>
        <p:nvSpPr>
          <p:cNvPr id="3" name="Footer Placeholder 4">
            <a:extLst>
              <a:ext uri="{FF2B5EF4-FFF2-40B4-BE49-F238E27FC236}">
                <a16:creationId xmlns:a16="http://schemas.microsoft.com/office/drawing/2014/main" xmlns="" id="{D19446DA-A82E-4933-A968-3B1B2998F96B}"/>
              </a:ext>
            </a:extLst>
          </p:cNvPr>
          <p:cNvSpPr>
            <a:spLocks noGrp="1"/>
          </p:cNvSpPr>
          <p:nvPr>
            <p:ph type="ftr" sz="quarter" idx="11"/>
          </p:nvPr>
        </p:nvSpPr>
        <p:spPr/>
        <p:txBody>
          <a:bodyPr/>
          <a:lstStyle>
            <a:lvl1pPr>
              <a:defRPr/>
            </a:lvl1pPr>
          </a:lstStyle>
          <a:p>
            <a:pPr>
              <a:defRPr/>
            </a:pPr>
            <a:endParaRPr lang="en-ZA"/>
          </a:p>
        </p:txBody>
      </p:sp>
      <p:sp>
        <p:nvSpPr>
          <p:cNvPr id="4" name="Slide Number Placeholder 5">
            <a:extLst>
              <a:ext uri="{FF2B5EF4-FFF2-40B4-BE49-F238E27FC236}">
                <a16:creationId xmlns:a16="http://schemas.microsoft.com/office/drawing/2014/main" xmlns="" id="{5F5FFF3F-4F69-4513-8C0F-05A29601CC0E}"/>
              </a:ext>
            </a:extLst>
          </p:cNvPr>
          <p:cNvSpPr>
            <a:spLocks noGrp="1"/>
          </p:cNvSpPr>
          <p:nvPr>
            <p:ph type="sldNum" sz="quarter" idx="12"/>
          </p:nvPr>
        </p:nvSpPr>
        <p:spPr/>
        <p:txBody>
          <a:bodyPr/>
          <a:lstStyle>
            <a:lvl1pPr>
              <a:defRPr/>
            </a:lvl1pPr>
          </a:lstStyle>
          <a:p>
            <a:pPr>
              <a:defRPr/>
            </a:pPr>
            <a:fld id="{2601A7E5-B96C-42CF-B0EA-F48E567B71C4}" type="slidenum">
              <a:rPr lang="en-ZA" altLang="en-US"/>
              <a:pPr>
                <a:defRPr/>
              </a:pPr>
              <a:t>‹#›</a:t>
            </a:fld>
            <a:endParaRPr lang="en-ZA" altLang="en-US"/>
          </a:p>
        </p:txBody>
      </p:sp>
    </p:spTree>
    <p:extLst>
      <p:ext uri="{BB962C8B-B14F-4D97-AF65-F5344CB8AC3E}">
        <p14:creationId xmlns:p14="http://schemas.microsoft.com/office/powerpoint/2010/main" xmlns="" val="305090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1671" y="287398"/>
            <a:ext cx="4222084" cy="1223112"/>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5017484" y="287403"/>
            <a:ext cx="7174199" cy="61606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41671" y="1510513"/>
            <a:ext cx="4222084" cy="4937561"/>
          </a:xfrm>
        </p:spPr>
        <p:txBody>
          <a:bodyPr/>
          <a:lstStyle>
            <a:lvl1pPr marL="0" indent="0">
              <a:buNone/>
              <a:defRPr sz="1400"/>
            </a:lvl1pPr>
            <a:lvl2pPr marL="457191" indent="0">
              <a:buNone/>
              <a:defRPr sz="1200"/>
            </a:lvl2pPr>
            <a:lvl3pPr marL="914381" indent="0">
              <a:buNone/>
              <a:defRPr sz="1000"/>
            </a:lvl3pPr>
            <a:lvl4pPr marL="1371573" indent="0">
              <a:buNone/>
              <a:defRPr sz="900"/>
            </a:lvl4pPr>
            <a:lvl5pPr marL="1828764" indent="0">
              <a:buNone/>
              <a:defRPr sz="900"/>
            </a:lvl5pPr>
            <a:lvl6pPr marL="2285955" indent="0">
              <a:buNone/>
              <a:defRPr sz="900"/>
            </a:lvl6pPr>
            <a:lvl7pPr marL="2743145" indent="0">
              <a:buNone/>
              <a:defRPr sz="900"/>
            </a:lvl7pPr>
            <a:lvl8pPr marL="3200337" indent="0">
              <a:buNone/>
              <a:defRPr sz="900"/>
            </a:lvl8pPr>
            <a:lvl9pPr marL="3657528"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xmlns="" id="{0DC07E18-F068-4353-B603-CB8B796A47C3}"/>
              </a:ext>
            </a:extLst>
          </p:cNvPr>
          <p:cNvSpPr>
            <a:spLocks noGrp="1"/>
          </p:cNvSpPr>
          <p:nvPr>
            <p:ph type="dt" sz="half" idx="10"/>
          </p:nvPr>
        </p:nvSpPr>
        <p:spPr/>
        <p:txBody>
          <a:bodyPr/>
          <a:lstStyle>
            <a:lvl1pPr>
              <a:defRPr/>
            </a:lvl1pPr>
          </a:lstStyle>
          <a:p>
            <a:pPr>
              <a:defRPr/>
            </a:pPr>
            <a:fld id="{9E309C4D-2B94-4BBF-B167-88C7AF7D0911}" type="datetime1">
              <a:rPr lang="en-ZA" smtClean="0"/>
              <a:pPr>
                <a:defRPr/>
              </a:pPr>
              <a:t>2022/09/21</a:t>
            </a:fld>
            <a:endParaRPr lang="en-ZA"/>
          </a:p>
        </p:txBody>
      </p:sp>
      <p:sp>
        <p:nvSpPr>
          <p:cNvPr id="6" name="Footer Placeholder 4">
            <a:extLst>
              <a:ext uri="{FF2B5EF4-FFF2-40B4-BE49-F238E27FC236}">
                <a16:creationId xmlns:a16="http://schemas.microsoft.com/office/drawing/2014/main" xmlns="" id="{CEABB3B4-32CF-4E58-873D-83C7A7E5317E}"/>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xmlns="" id="{84D3DA20-40D3-43A9-859A-C504907264DD}"/>
              </a:ext>
            </a:extLst>
          </p:cNvPr>
          <p:cNvSpPr>
            <a:spLocks noGrp="1"/>
          </p:cNvSpPr>
          <p:nvPr>
            <p:ph type="sldNum" sz="quarter" idx="12"/>
          </p:nvPr>
        </p:nvSpPr>
        <p:spPr/>
        <p:txBody>
          <a:bodyPr/>
          <a:lstStyle>
            <a:lvl1pPr>
              <a:defRPr/>
            </a:lvl1pPr>
          </a:lstStyle>
          <a:p>
            <a:pPr>
              <a:defRPr/>
            </a:pPr>
            <a:fld id="{CB3666ED-5FA3-4F4C-9BDD-2926E488CFBF}" type="slidenum">
              <a:rPr lang="en-ZA" altLang="en-US"/>
              <a:pPr>
                <a:defRPr/>
              </a:pPr>
              <a:t>‹#›</a:t>
            </a:fld>
            <a:endParaRPr lang="en-ZA" altLang="en-US"/>
          </a:p>
        </p:txBody>
      </p:sp>
    </p:spTree>
    <p:extLst>
      <p:ext uri="{BB962C8B-B14F-4D97-AF65-F5344CB8AC3E}">
        <p14:creationId xmlns:p14="http://schemas.microsoft.com/office/powerpoint/2010/main" xmlns="" val="6283061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5426" y="5052854"/>
            <a:ext cx="7700010" cy="59651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515426" y="644974"/>
            <a:ext cx="7700010" cy="4331018"/>
          </a:xfrm>
        </p:spPr>
        <p:txBody>
          <a:bodyPr rtlCol="0">
            <a:normAutofit/>
          </a:bodyPr>
          <a:lstStyle>
            <a:lvl1pPr marL="0" indent="0">
              <a:buNone/>
              <a:defRPr sz="3200"/>
            </a:lvl1pPr>
            <a:lvl2pPr marL="457191" indent="0">
              <a:buNone/>
              <a:defRPr sz="2800"/>
            </a:lvl2pPr>
            <a:lvl3pPr marL="914381" indent="0">
              <a:buNone/>
              <a:defRPr sz="2400"/>
            </a:lvl3pPr>
            <a:lvl4pPr marL="1371573" indent="0">
              <a:buNone/>
              <a:defRPr sz="2000"/>
            </a:lvl4pPr>
            <a:lvl5pPr marL="1828764" indent="0">
              <a:buNone/>
              <a:defRPr sz="2000"/>
            </a:lvl5pPr>
            <a:lvl6pPr marL="2285955" indent="0">
              <a:buNone/>
              <a:defRPr sz="2000"/>
            </a:lvl6pPr>
            <a:lvl7pPr marL="2743145" indent="0">
              <a:buNone/>
              <a:defRPr sz="2000"/>
            </a:lvl7pPr>
            <a:lvl8pPr marL="3200337" indent="0">
              <a:buNone/>
              <a:defRPr sz="2000"/>
            </a:lvl8pPr>
            <a:lvl9pPr marL="3657528" indent="0">
              <a:buNone/>
              <a:defRPr sz="2000"/>
            </a:lvl9pPr>
          </a:lstStyle>
          <a:p>
            <a:pPr lvl="0"/>
            <a:r>
              <a:rPr lang="en-US" noProof="0"/>
              <a:t>Click icon to add picture</a:t>
            </a:r>
            <a:endParaRPr lang="en-ZA" noProof="0"/>
          </a:p>
        </p:txBody>
      </p:sp>
      <p:sp>
        <p:nvSpPr>
          <p:cNvPr id="4" name="Text Placeholder 3"/>
          <p:cNvSpPr>
            <a:spLocks noGrp="1"/>
          </p:cNvSpPr>
          <p:nvPr>
            <p:ph type="body" sz="half" idx="2"/>
          </p:nvPr>
        </p:nvSpPr>
        <p:spPr>
          <a:xfrm>
            <a:off x="2515426" y="5649374"/>
            <a:ext cx="7700010" cy="847155"/>
          </a:xfrm>
        </p:spPr>
        <p:txBody>
          <a:bodyPr/>
          <a:lstStyle>
            <a:lvl1pPr marL="0" indent="0">
              <a:buNone/>
              <a:defRPr sz="1400"/>
            </a:lvl1pPr>
            <a:lvl2pPr marL="457191" indent="0">
              <a:buNone/>
              <a:defRPr sz="1200"/>
            </a:lvl2pPr>
            <a:lvl3pPr marL="914381" indent="0">
              <a:buNone/>
              <a:defRPr sz="1000"/>
            </a:lvl3pPr>
            <a:lvl4pPr marL="1371573" indent="0">
              <a:buNone/>
              <a:defRPr sz="900"/>
            </a:lvl4pPr>
            <a:lvl5pPr marL="1828764" indent="0">
              <a:buNone/>
              <a:defRPr sz="900"/>
            </a:lvl5pPr>
            <a:lvl6pPr marL="2285955" indent="0">
              <a:buNone/>
              <a:defRPr sz="900"/>
            </a:lvl6pPr>
            <a:lvl7pPr marL="2743145" indent="0">
              <a:buNone/>
              <a:defRPr sz="900"/>
            </a:lvl7pPr>
            <a:lvl8pPr marL="3200337" indent="0">
              <a:buNone/>
              <a:defRPr sz="900"/>
            </a:lvl8pPr>
            <a:lvl9pPr marL="3657528"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xmlns="" id="{C37CAFE0-8324-4E37-8B32-B2457852E940}"/>
              </a:ext>
            </a:extLst>
          </p:cNvPr>
          <p:cNvSpPr>
            <a:spLocks noGrp="1"/>
          </p:cNvSpPr>
          <p:nvPr>
            <p:ph type="dt" sz="half" idx="10"/>
          </p:nvPr>
        </p:nvSpPr>
        <p:spPr/>
        <p:txBody>
          <a:bodyPr/>
          <a:lstStyle>
            <a:lvl1pPr>
              <a:defRPr/>
            </a:lvl1pPr>
          </a:lstStyle>
          <a:p>
            <a:pPr>
              <a:defRPr/>
            </a:pPr>
            <a:fld id="{0C041AE4-D250-421C-8656-DDB31E6E3FB0}" type="datetime1">
              <a:rPr lang="en-ZA" smtClean="0"/>
              <a:pPr>
                <a:defRPr/>
              </a:pPr>
              <a:t>2022/09/21</a:t>
            </a:fld>
            <a:endParaRPr lang="en-ZA"/>
          </a:p>
        </p:txBody>
      </p:sp>
      <p:sp>
        <p:nvSpPr>
          <p:cNvPr id="6" name="Footer Placeholder 4">
            <a:extLst>
              <a:ext uri="{FF2B5EF4-FFF2-40B4-BE49-F238E27FC236}">
                <a16:creationId xmlns:a16="http://schemas.microsoft.com/office/drawing/2014/main" xmlns="" id="{1C1EE8C2-2915-482C-97F7-1286F7C53C41}"/>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xmlns="" id="{FCCDAEF6-280E-4119-A853-B1185333CB1D}"/>
              </a:ext>
            </a:extLst>
          </p:cNvPr>
          <p:cNvSpPr>
            <a:spLocks noGrp="1"/>
          </p:cNvSpPr>
          <p:nvPr>
            <p:ph type="sldNum" sz="quarter" idx="12"/>
          </p:nvPr>
        </p:nvSpPr>
        <p:spPr/>
        <p:txBody>
          <a:bodyPr/>
          <a:lstStyle>
            <a:lvl1pPr>
              <a:defRPr/>
            </a:lvl1pPr>
          </a:lstStyle>
          <a:p>
            <a:pPr>
              <a:defRPr/>
            </a:pPr>
            <a:fld id="{326E3A24-5A13-401D-9815-FDD815F4545E}" type="slidenum">
              <a:rPr lang="en-ZA" altLang="en-US"/>
              <a:pPr>
                <a:defRPr/>
              </a:pPr>
              <a:t>‹#›</a:t>
            </a:fld>
            <a:endParaRPr lang="en-ZA" altLang="en-US"/>
          </a:p>
        </p:txBody>
      </p:sp>
    </p:spTree>
    <p:extLst>
      <p:ext uri="{BB962C8B-B14F-4D97-AF65-F5344CB8AC3E}">
        <p14:creationId xmlns:p14="http://schemas.microsoft.com/office/powerpoint/2010/main" xmlns="" val="2995108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2F22899F-BC71-4CB9-B98D-16E8150CDAEB}"/>
              </a:ext>
            </a:extLst>
          </p:cNvPr>
          <p:cNvSpPr>
            <a:spLocks noGrp="1"/>
          </p:cNvSpPr>
          <p:nvPr>
            <p:ph type="dt" sz="half" idx="10"/>
          </p:nvPr>
        </p:nvSpPr>
        <p:spPr/>
        <p:txBody>
          <a:bodyPr/>
          <a:lstStyle>
            <a:lvl1pPr>
              <a:defRPr/>
            </a:lvl1pPr>
          </a:lstStyle>
          <a:p>
            <a:pPr>
              <a:defRPr/>
            </a:pPr>
            <a:fld id="{2DF795F1-AF43-4F7D-AC74-FA3FD29EAADB}" type="datetime1">
              <a:rPr lang="en-ZA" smtClean="0"/>
              <a:pPr>
                <a:defRPr/>
              </a:pPr>
              <a:t>2022/09/21</a:t>
            </a:fld>
            <a:endParaRPr lang="en-ZA"/>
          </a:p>
        </p:txBody>
      </p:sp>
      <p:sp>
        <p:nvSpPr>
          <p:cNvPr id="5" name="Footer Placeholder 4">
            <a:extLst>
              <a:ext uri="{FF2B5EF4-FFF2-40B4-BE49-F238E27FC236}">
                <a16:creationId xmlns:a16="http://schemas.microsoft.com/office/drawing/2014/main" xmlns="" id="{4F8194E6-EB73-48BC-A9E6-152C934BC68D}"/>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xmlns="" id="{7084F586-0855-44EF-A1BA-7AD1C123D7FA}"/>
              </a:ext>
            </a:extLst>
          </p:cNvPr>
          <p:cNvSpPr>
            <a:spLocks noGrp="1"/>
          </p:cNvSpPr>
          <p:nvPr>
            <p:ph type="sldNum" sz="quarter" idx="12"/>
          </p:nvPr>
        </p:nvSpPr>
        <p:spPr/>
        <p:txBody>
          <a:bodyPr/>
          <a:lstStyle>
            <a:lvl1pPr>
              <a:defRPr/>
            </a:lvl1pPr>
          </a:lstStyle>
          <a:p>
            <a:pPr>
              <a:defRPr/>
            </a:pPr>
            <a:fld id="{A3640F39-E313-4AB0-B28D-D57E78753638}" type="slidenum">
              <a:rPr lang="en-ZA" altLang="en-US"/>
              <a:pPr>
                <a:defRPr/>
              </a:pPr>
              <a:t>‹#›</a:t>
            </a:fld>
            <a:endParaRPr lang="en-ZA" altLang="en-US"/>
          </a:p>
        </p:txBody>
      </p:sp>
    </p:spTree>
    <p:extLst>
      <p:ext uri="{BB962C8B-B14F-4D97-AF65-F5344CB8AC3E}">
        <p14:creationId xmlns:p14="http://schemas.microsoft.com/office/powerpoint/2010/main" xmlns="" val="1858748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4179" y="289075"/>
            <a:ext cx="2887504" cy="6159001"/>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41669" y="289075"/>
            <a:ext cx="8448622" cy="6159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A4A74BBC-67ED-42B2-B857-61C3A3C6E499}"/>
              </a:ext>
            </a:extLst>
          </p:cNvPr>
          <p:cNvSpPr>
            <a:spLocks noGrp="1"/>
          </p:cNvSpPr>
          <p:nvPr>
            <p:ph type="dt" sz="half" idx="10"/>
          </p:nvPr>
        </p:nvSpPr>
        <p:spPr/>
        <p:txBody>
          <a:bodyPr/>
          <a:lstStyle>
            <a:lvl1pPr>
              <a:defRPr/>
            </a:lvl1pPr>
          </a:lstStyle>
          <a:p>
            <a:pPr>
              <a:defRPr/>
            </a:pPr>
            <a:fld id="{0DCB6254-AE57-4F21-9CEF-9289889E5B3F}" type="datetime1">
              <a:rPr lang="en-ZA" smtClean="0"/>
              <a:pPr>
                <a:defRPr/>
              </a:pPr>
              <a:t>2022/09/21</a:t>
            </a:fld>
            <a:endParaRPr lang="en-ZA"/>
          </a:p>
        </p:txBody>
      </p:sp>
      <p:sp>
        <p:nvSpPr>
          <p:cNvPr id="5" name="Footer Placeholder 4">
            <a:extLst>
              <a:ext uri="{FF2B5EF4-FFF2-40B4-BE49-F238E27FC236}">
                <a16:creationId xmlns:a16="http://schemas.microsoft.com/office/drawing/2014/main" xmlns="" id="{3A91A646-90ED-4A11-B9A9-58D5DBA31F1C}"/>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xmlns="" id="{47AD58B1-FF44-4CB4-8CAC-694EFA167F8B}"/>
              </a:ext>
            </a:extLst>
          </p:cNvPr>
          <p:cNvSpPr>
            <a:spLocks noGrp="1"/>
          </p:cNvSpPr>
          <p:nvPr>
            <p:ph type="sldNum" sz="quarter" idx="12"/>
          </p:nvPr>
        </p:nvSpPr>
        <p:spPr/>
        <p:txBody>
          <a:bodyPr/>
          <a:lstStyle>
            <a:lvl1pPr>
              <a:defRPr/>
            </a:lvl1pPr>
          </a:lstStyle>
          <a:p>
            <a:pPr>
              <a:defRPr/>
            </a:pPr>
            <a:fld id="{3CC6C7E4-28C6-472C-811D-C43794E6E774}" type="slidenum">
              <a:rPr lang="en-ZA" altLang="en-US"/>
              <a:pPr>
                <a:defRPr/>
              </a:pPr>
              <a:t>‹#›</a:t>
            </a:fld>
            <a:endParaRPr lang="en-ZA" altLang="en-US"/>
          </a:p>
        </p:txBody>
      </p:sp>
    </p:spTree>
    <p:extLst>
      <p:ext uri="{BB962C8B-B14F-4D97-AF65-F5344CB8AC3E}">
        <p14:creationId xmlns:p14="http://schemas.microsoft.com/office/powerpoint/2010/main" xmlns="" val="717660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90CCE2-CA1C-46A0-9F54-26911D3BAEBC}" type="datetime1">
              <a:rPr lang="en-ZA" smtClean="0"/>
              <a:pPr/>
              <a:t>2022/09/21</a:t>
            </a:fld>
            <a:endParaRPr lang="en-US" dirty="0"/>
          </a:p>
        </p:txBody>
      </p:sp>
      <p:sp>
        <p:nvSpPr>
          <p:cNvPr id="9" name="Slide Number Placeholder 8"/>
          <p:cNvSpPr>
            <a:spLocks noGrp="1"/>
          </p:cNvSpPr>
          <p:nvPr>
            <p:ph type="sldNum" sz="quarter" idx="12"/>
          </p:nvPr>
        </p:nvSpPr>
        <p:spPr>
          <a:xfrm>
            <a:off x="11411615" y="6159674"/>
            <a:ext cx="1869644" cy="384311"/>
          </a:xfrm>
        </p:spPr>
        <p:txBody>
          <a:bodyPr/>
          <a:lstStyle>
            <a:lvl1pPr>
              <a:defRPr sz="1600" b="1">
                <a:solidFill>
                  <a:schemeClr val="tx1"/>
                </a:solidFill>
              </a:defRPr>
            </a:lvl1pPr>
          </a:lstStyle>
          <a:p>
            <a:r>
              <a:rPr lang="en-US" dirty="0"/>
              <a:t>Slide </a:t>
            </a:r>
            <a:fld id="{A756C700-325B-E741-9D5D-6030AB79B708}" type="slidenum">
              <a:rPr lang="en-US" smtClean="0"/>
              <a:pPr/>
              <a:t>‹#›</a:t>
            </a:fld>
            <a:endParaRPr lang="en-US" dirty="0"/>
          </a:p>
        </p:txBody>
      </p:sp>
    </p:spTree>
    <p:extLst>
      <p:ext uri="{BB962C8B-B14F-4D97-AF65-F5344CB8AC3E}">
        <p14:creationId xmlns:p14="http://schemas.microsoft.com/office/powerpoint/2010/main" xmlns="" val="1848975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173CB43-7B22-41D5-A047-A72BA55E1B06}" type="datetime1">
              <a:rPr lang="en-ZA" smtClean="0"/>
              <a:pPr/>
              <a:t>2022/09/21</a:t>
            </a:fld>
            <a:endParaRPr lang="en-US" dirty="0"/>
          </a:p>
        </p:txBody>
      </p:sp>
      <p:sp>
        <p:nvSpPr>
          <p:cNvPr id="9" name="Slide Number Placeholder 8"/>
          <p:cNvSpPr>
            <a:spLocks noGrp="1"/>
          </p:cNvSpPr>
          <p:nvPr>
            <p:ph type="sldNum" sz="quarter" idx="12"/>
          </p:nvPr>
        </p:nvSpPr>
        <p:spPr>
          <a:xfrm>
            <a:off x="11411615" y="6159674"/>
            <a:ext cx="1869644" cy="384311"/>
          </a:xfrm>
        </p:spPr>
        <p:txBody>
          <a:bodyPr/>
          <a:lstStyle>
            <a:lvl1pPr>
              <a:defRPr sz="1600" b="1">
                <a:solidFill>
                  <a:schemeClr val="tx1"/>
                </a:solidFill>
              </a:defRPr>
            </a:lvl1pPr>
          </a:lstStyle>
          <a:p>
            <a:r>
              <a:rPr lang="en-US" dirty="0"/>
              <a:t>Slide </a:t>
            </a:r>
            <a:fld id="{A756C700-325B-E741-9D5D-6030AB79B708}" type="slidenum">
              <a:rPr lang="en-US" smtClean="0"/>
              <a:pPr/>
              <a:t>‹#›</a:t>
            </a:fld>
            <a:endParaRPr lang="en-US" dirty="0"/>
          </a:p>
        </p:txBody>
      </p:sp>
    </p:spTree>
    <p:extLst>
      <p:ext uri="{BB962C8B-B14F-4D97-AF65-F5344CB8AC3E}">
        <p14:creationId xmlns:p14="http://schemas.microsoft.com/office/powerpoint/2010/main" xmlns="" val="335492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468C469E-67CB-4E9B-8ADE-1C1256199D63}" type="datetime1">
              <a:rPr lang="en-ZA" smtClean="0"/>
              <a:pPr/>
              <a:t>2022/09/21</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80C018F-9127-4D43-B1E6-A6981D16A09C}" type="slidenum">
              <a:rPr lang="en-ZA" smtClean="0"/>
              <a:pPr/>
              <a:t>‹#›</a:t>
            </a:fld>
            <a:endParaRPr lang="en-ZA"/>
          </a:p>
        </p:txBody>
      </p:sp>
    </p:spTree>
    <p:extLst>
      <p:ext uri="{BB962C8B-B14F-4D97-AF65-F5344CB8AC3E}">
        <p14:creationId xmlns:p14="http://schemas.microsoft.com/office/powerpoint/2010/main" xmlns="" val="3543101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B98F0A-1400-4ECD-B568-41D8DA5A73D6}" type="datetime1">
              <a:rPr lang="en-ZA" smtClean="0"/>
              <a:pPr/>
              <a:t>2022/09/21</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480C018F-9127-4D43-B1E6-A6981D16A09C}" type="slidenum">
              <a:rPr lang="en-ZA" smtClean="0"/>
              <a:pPr/>
              <a:t>‹#›</a:t>
            </a:fld>
            <a:endParaRPr lang="en-ZA"/>
          </a:p>
        </p:txBody>
      </p:sp>
    </p:spTree>
    <p:extLst>
      <p:ext uri="{BB962C8B-B14F-4D97-AF65-F5344CB8AC3E}">
        <p14:creationId xmlns:p14="http://schemas.microsoft.com/office/powerpoint/2010/main" xmlns="" val="1535241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1669" y="287398"/>
            <a:ext cx="4222084" cy="1223112"/>
          </a:xfrm>
        </p:spPr>
        <p:txBody>
          <a:bodyPr anchor="b"/>
          <a:lstStyle>
            <a:lvl1pPr algn="l">
              <a:defRPr sz="2807" b="1"/>
            </a:lvl1pPr>
          </a:lstStyle>
          <a:p>
            <a:r>
              <a:rPr lang="en-US"/>
              <a:t>Click to edit Master title style</a:t>
            </a:r>
            <a:endParaRPr lang="en-ZA"/>
          </a:p>
        </p:txBody>
      </p:sp>
      <p:sp>
        <p:nvSpPr>
          <p:cNvPr id="3" name="Content Placeholder 2"/>
          <p:cNvSpPr>
            <a:spLocks noGrp="1"/>
          </p:cNvSpPr>
          <p:nvPr>
            <p:ph idx="1"/>
          </p:nvPr>
        </p:nvSpPr>
        <p:spPr>
          <a:xfrm>
            <a:off x="5017483" y="287400"/>
            <a:ext cx="7174199" cy="5482022"/>
          </a:xfrm>
        </p:spPr>
        <p:txBody>
          <a:bodyPr/>
          <a:lstStyle>
            <a:lvl1pPr>
              <a:defRPr sz="4491"/>
            </a:lvl1pPr>
            <a:lvl2pPr>
              <a:defRPr sz="3930"/>
            </a:lvl2pPr>
            <a:lvl3pPr>
              <a:defRPr sz="3368"/>
            </a:lvl3pPr>
            <a:lvl4pPr>
              <a:defRPr sz="2807"/>
            </a:lvl4pPr>
            <a:lvl5pPr>
              <a:defRPr sz="2807"/>
            </a:lvl5pPr>
            <a:lvl6pPr>
              <a:defRPr sz="2807"/>
            </a:lvl6pPr>
            <a:lvl7pPr>
              <a:defRPr sz="2807"/>
            </a:lvl7pPr>
            <a:lvl8pPr>
              <a:defRPr sz="2807"/>
            </a:lvl8pPr>
            <a:lvl9pPr>
              <a:defRPr sz="280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41669" y="1510510"/>
            <a:ext cx="4222084" cy="4258912"/>
          </a:xfrm>
        </p:spPr>
        <p:txBody>
          <a:bodyPr/>
          <a:lstStyle>
            <a:lvl1pPr marL="0" indent="0">
              <a:buNone/>
              <a:defRPr sz="1965"/>
            </a:lvl1pPr>
            <a:lvl2pPr marL="641680" indent="0">
              <a:buNone/>
              <a:defRPr sz="1684"/>
            </a:lvl2pPr>
            <a:lvl3pPr marL="1283360" indent="0">
              <a:buNone/>
              <a:defRPr sz="1404"/>
            </a:lvl3pPr>
            <a:lvl4pPr marL="1925041" indent="0">
              <a:buNone/>
              <a:defRPr sz="1263"/>
            </a:lvl4pPr>
            <a:lvl5pPr marL="2566721" indent="0">
              <a:buNone/>
              <a:defRPr sz="1263"/>
            </a:lvl5pPr>
            <a:lvl6pPr marL="3208401" indent="0">
              <a:buNone/>
              <a:defRPr sz="1263"/>
            </a:lvl6pPr>
            <a:lvl7pPr marL="3850081" indent="0">
              <a:buNone/>
              <a:defRPr sz="1263"/>
            </a:lvl7pPr>
            <a:lvl8pPr marL="4491761" indent="0">
              <a:buNone/>
              <a:defRPr sz="1263"/>
            </a:lvl8pPr>
            <a:lvl9pPr marL="5133442" indent="0">
              <a:buNone/>
              <a:defRPr sz="1263"/>
            </a:lvl9pPr>
          </a:lstStyle>
          <a:p>
            <a:pPr lvl="0"/>
            <a:r>
              <a:rPr lang="en-US"/>
              <a:t>Edit Master text styles</a:t>
            </a:r>
          </a:p>
        </p:txBody>
      </p:sp>
      <p:sp>
        <p:nvSpPr>
          <p:cNvPr id="5" name="Date Placeholder 4"/>
          <p:cNvSpPr>
            <a:spLocks noGrp="1"/>
          </p:cNvSpPr>
          <p:nvPr>
            <p:ph type="dt" sz="half" idx="10"/>
          </p:nvPr>
        </p:nvSpPr>
        <p:spPr/>
        <p:txBody>
          <a:bodyPr/>
          <a:lstStyle/>
          <a:p>
            <a:fld id="{14EC3FE6-C302-4B2A-9D6C-009C477AD360}" type="datetime1">
              <a:rPr lang="en-ZA" smtClean="0"/>
              <a:pPr/>
              <a:t>2022/09/21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80C018F-9127-4D43-B1E6-A6981D16A09C}" type="slidenum">
              <a:rPr lang="en-ZA" smtClean="0"/>
              <a:pPr/>
              <a:t>‹#›</a:t>
            </a:fld>
            <a:endParaRPr lang="en-ZA"/>
          </a:p>
        </p:txBody>
      </p:sp>
    </p:spTree>
    <p:extLst>
      <p:ext uri="{BB962C8B-B14F-4D97-AF65-F5344CB8AC3E}">
        <p14:creationId xmlns:p14="http://schemas.microsoft.com/office/powerpoint/2010/main" xmlns="" val="2641546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5426" y="5052854"/>
            <a:ext cx="7700010" cy="596518"/>
          </a:xfrm>
        </p:spPr>
        <p:txBody>
          <a:bodyPr anchor="b"/>
          <a:lstStyle>
            <a:lvl1pPr algn="l">
              <a:defRPr sz="2807" b="1"/>
            </a:lvl1pPr>
          </a:lstStyle>
          <a:p>
            <a:r>
              <a:rPr lang="en-US"/>
              <a:t>Click to edit Master title style</a:t>
            </a:r>
            <a:endParaRPr lang="en-ZA"/>
          </a:p>
        </p:txBody>
      </p:sp>
      <p:sp>
        <p:nvSpPr>
          <p:cNvPr id="3" name="Picture Placeholder 2"/>
          <p:cNvSpPr>
            <a:spLocks noGrp="1"/>
          </p:cNvSpPr>
          <p:nvPr>
            <p:ph type="pic" idx="1"/>
          </p:nvPr>
        </p:nvSpPr>
        <p:spPr>
          <a:xfrm>
            <a:off x="2515426" y="644974"/>
            <a:ext cx="7700010" cy="4331018"/>
          </a:xfrm>
        </p:spPr>
        <p:txBody>
          <a:bodyPr/>
          <a:lstStyle>
            <a:lvl1pPr marL="0" indent="0">
              <a:buNone/>
              <a:defRPr sz="4491"/>
            </a:lvl1pPr>
            <a:lvl2pPr marL="641680" indent="0">
              <a:buNone/>
              <a:defRPr sz="3930"/>
            </a:lvl2pPr>
            <a:lvl3pPr marL="1283360" indent="0">
              <a:buNone/>
              <a:defRPr sz="3368"/>
            </a:lvl3pPr>
            <a:lvl4pPr marL="1925041" indent="0">
              <a:buNone/>
              <a:defRPr sz="2807"/>
            </a:lvl4pPr>
            <a:lvl5pPr marL="2566721" indent="0">
              <a:buNone/>
              <a:defRPr sz="2807"/>
            </a:lvl5pPr>
            <a:lvl6pPr marL="3208401" indent="0">
              <a:buNone/>
              <a:defRPr sz="2807"/>
            </a:lvl6pPr>
            <a:lvl7pPr marL="3850081" indent="0">
              <a:buNone/>
              <a:defRPr sz="2807"/>
            </a:lvl7pPr>
            <a:lvl8pPr marL="4491761" indent="0">
              <a:buNone/>
              <a:defRPr sz="2807"/>
            </a:lvl8pPr>
            <a:lvl9pPr marL="5133442" indent="0">
              <a:buNone/>
              <a:defRPr sz="2807"/>
            </a:lvl9pPr>
          </a:lstStyle>
          <a:p>
            <a:r>
              <a:rPr lang="en-US"/>
              <a:t>Click icon to add picture</a:t>
            </a:r>
            <a:endParaRPr lang="en-ZA"/>
          </a:p>
        </p:txBody>
      </p:sp>
      <p:sp>
        <p:nvSpPr>
          <p:cNvPr id="4" name="Text Placeholder 3"/>
          <p:cNvSpPr>
            <a:spLocks noGrp="1"/>
          </p:cNvSpPr>
          <p:nvPr>
            <p:ph type="body" sz="half" idx="2"/>
          </p:nvPr>
        </p:nvSpPr>
        <p:spPr>
          <a:xfrm>
            <a:off x="2515426" y="5649373"/>
            <a:ext cx="7700010" cy="847155"/>
          </a:xfrm>
        </p:spPr>
        <p:txBody>
          <a:bodyPr/>
          <a:lstStyle>
            <a:lvl1pPr marL="0" indent="0">
              <a:buNone/>
              <a:defRPr sz="1965"/>
            </a:lvl1pPr>
            <a:lvl2pPr marL="641680" indent="0">
              <a:buNone/>
              <a:defRPr sz="1684"/>
            </a:lvl2pPr>
            <a:lvl3pPr marL="1283360" indent="0">
              <a:buNone/>
              <a:defRPr sz="1404"/>
            </a:lvl3pPr>
            <a:lvl4pPr marL="1925041" indent="0">
              <a:buNone/>
              <a:defRPr sz="1263"/>
            </a:lvl4pPr>
            <a:lvl5pPr marL="2566721" indent="0">
              <a:buNone/>
              <a:defRPr sz="1263"/>
            </a:lvl5pPr>
            <a:lvl6pPr marL="3208401" indent="0">
              <a:buNone/>
              <a:defRPr sz="1263"/>
            </a:lvl6pPr>
            <a:lvl7pPr marL="3850081" indent="0">
              <a:buNone/>
              <a:defRPr sz="1263"/>
            </a:lvl7pPr>
            <a:lvl8pPr marL="4491761" indent="0">
              <a:buNone/>
              <a:defRPr sz="1263"/>
            </a:lvl8pPr>
            <a:lvl9pPr marL="5133442" indent="0">
              <a:buNone/>
              <a:defRPr sz="1263"/>
            </a:lvl9pPr>
          </a:lstStyle>
          <a:p>
            <a:pPr lvl="0"/>
            <a:r>
              <a:rPr lang="en-US"/>
              <a:t>Edit Master text styles</a:t>
            </a:r>
          </a:p>
        </p:txBody>
      </p:sp>
      <p:sp>
        <p:nvSpPr>
          <p:cNvPr id="5" name="Date Placeholder 4"/>
          <p:cNvSpPr>
            <a:spLocks noGrp="1"/>
          </p:cNvSpPr>
          <p:nvPr>
            <p:ph type="dt" sz="half" idx="10"/>
          </p:nvPr>
        </p:nvSpPr>
        <p:spPr/>
        <p:txBody>
          <a:bodyPr/>
          <a:lstStyle/>
          <a:p>
            <a:fld id="{98C3E356-7B50-442C-90B3-B7B0D8585604}" type="datetime1">
              <a:rPr lang="en-ZA" smtClean="0"/>
              <a:pPr/>
              <a:t>2022/09/21</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80C018F-9127-4D43-B1E6-A6981D16A09C}" type="slidenum">
              <a:rPr lang="en-ZA" smtClean="0"/>
              <a:pPr/>
              <a:t>‹#›</a:t>
            </a:fld>
            <a:endParaRPr lang="en-ZA"/>
          </a:p>
        </p:txBody>
      </p:sp>
    </p:spTree>
    <p:extLst>
      <p:ext uri="{BB962C8B-B14F-4D97-AF65-F5344CB8AC3E}">
        <p14:creationId xmlns:p14="http://schemas.microsoft.com/office/powerpoint/2010/main" xmlns="" val="368896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5.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7.jpeg"/><Relationship Id="rId2" Type="http://schemas.openxmlformats.org/officeDocument/2006/relationships/slideLayout" Target="../slideLayouts/slideLayout46.xml"/><Relationship Id="rId16" Type="http://schemas.openxmlformats.org/officeDocument/2006/relationships/image" Target="../media/image4.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6.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1668" y="289070"/>
            <a:ext cx="11550015" cy="1203061"/>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70768" y="1684285"/>
            <a:ext cx="11320915" cy="476378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41668" y="6690355"/>
            <a:ext cx="2994448" cy="384311"/>
          </a:xfrm>
          <a:prstGeom prst="rect">
            <a:avLst/>
          </a:prstGeom>
        </p:spPr>
        <p:txBody>
          <a:bodyPr vert="horz" lIns="91440" tIns="45720" rIns="91440" bIns="45720" rtlCol="0" anchor="ctr"/>
          <a:lstStyle>
            <a:lvl1pPr algn="l">
              <a:defRPr sz="1684">
                <a:solidFill>
                  <a:schemeClr val="tx1">
                    <a:tint val="75000"/>
                  </a:schemeClr>
                </a:solidFill>
              </a:defRPr>
            </a:lvl1pPr>
          </a:lstStyle>
          <a:p>
            <a:fld id="{C7BAA057-C4C3-4C0D-BC1C-FD4BEAA7F678}" type="datetime1">
              <a:rPr lang="en-ZA" smtClean="0"/>
              <a:pPr/>
              <a:t>2022/09/21</a:t>
            </a:fld>
            <a:endParaRPr lang="en-ZA"/>
          </a:p>
        </p:txBody>
      </p:sp>
      <p:sp>
        <p:nvSpPr>
          <p:cNvPr id="5" name="Footer Placeholder 4"/>
          <p:cNvSpPr>
            <a:spLocks noGrp="1"/>
          </p:cNvSpPr>
          <p:nvPr>
            <p:ph type="ftr" sz="quarter" idx="3"/>
          </p:nvPr>
        </p:nvSpPr>
        <p:spPr>
          <a:xfrm>
            <a:off x="4384728" y="6690355"/>
            <a:ext cx="4063894" cy="384311"/>
          </a:xfrm>
          <a:prstGeom prst="rect">
            <a:avLst/>
          </a:prstGeom>
        </p:spPr>
        <p:txBody>
          <a:bodyPr vert="horz" lIns="91440" tIns="45720" rIns="91440" bIns="45720" rtlCol="0" anchor="ctr"/>
          <a:lstStyle>
            <a:lvl1pPr algn="ctr">
              <a:defRPr sz="1684">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9197234" y="6690355"/>
            <a:ext cx="2994448" cy="384311"/>
          </a:xfrm>
          <a:prstGeom prst="rect">
            <a:avLst/>
          </a:prstGeom>
        </p:spPr>
        <p:txBody>
          <a:bodyPr vert="horz" lIns="91440" tIns="45720" rIns="91440" bIns="45720" rtlCol="0" anchor="ctr"/>
          <a:lstStyle>
            <a:lvl1pPr algn="r">
              <a:defRPr sz="1684">
                <a:solidFill>
                  <a:schemeClr val="tx1">
                    <a:tint val="75000"/>
                  </a:schemeClr>
                </a:solidFill>
              </a:defRPr>
            </a:lvl1pPr>
          </a:lstStyle>
          <a:p>
            <a:fld id="{480C018F-9127-4D43-B1E6-A6981D16A09C}" type="slidenum">
              <a:rPr lang="en-ZA" smtClean="0"/>
              <a:pPr/>
              <a:t>‹#›</a:t>
            </a:fld>
            <a:endParaRPr lang="en-ZA"/>
          </a:p>
        </p:txBody>
      </p:sp>
      <p:grpSp>
        <p:nvGrpSpPr>
          <p:cNvPr id="13" name="Group 12">
            <a:extLst>
              <a:ext uri="{FF2B5EF4-FFF2-40B4-BE49-F238E27FC236}">
                <a16:creationId xmlns:a16="http://schemas.microsoft.com/office/drawing/2014/main" xmlns="" id="{8DA19960-B7CC-4E86-9381-CA35FABC8920}"/>
              </a:ext>
            </a:extLst>
          </p:cNvPr>
          <p:cNvGrpSpPr/>
          <p:nvPr userDrawn="1"/>
        </p:nvGrpSpPr>
        <p:grpSpPr>
          <a:xfrm>
            <a:off x="0" y="0"/>
            <a:ext cx="12833350" cy="7218363"/>
            <a:chOff x="0" y="0"/>
            <a:chExt cx="12833350" cy="7218363"/>
          </a:xfrm>
        </p:grpSpPr>
        <p:pic>
          <p:nvPicPr>
            <p:cNvPr id="12" name="Picture 11">
              <a:extLst>
                <a:ext uri="{FF2B5EF4-FFF2-40B4-BE49-F238E27FC236}">
                  <a16:creationId xmlns:a16="http://schemas.microsoft.com/office/drawing/2014/main" xmlns="" id="{B714401B-7962-4D13-8B18-DA9191BA63CF}"/>
                </a:ext>
              </a:extLst>
            </p:cNvPr>
            <p:cNvPicPr>
              <a:picLocks noChangeAspect="1"/>
            </p:cNvPicPr>
            <p:nvPr userDrawn="1"/>
          </p:nvPicPr>
          <p:blipFill rotWithShape="1">
            <a:blip r:embed="rId13" cstate="print">
              <a:extLst>
                <a:ext uri="{28A0092B-C50C-407E-A947-70E740481C1C}">
                  <a14:useLocalDpi xmlns:a14="http://schemas.microsoft.com/office/drawing/2010/main" xmlns="" val="0"/>
                </a:ext>
              </a:extLst>
            </a:blip>
            <a:srcRect l="86356" b="32192"/>
            <a:stretch/>
          </p:blipFill>
          <p:spPr>
            <a:xfrm>
              <a:off x="11286817" y="4797599"/>
              <a:ext cx="1351530" cy="1115838"/>
            </a:xfrm>
            <a:prstGeom prst="rect">
              <a:avLst/>
            </a:prstGeom>
          </p:spPr>
        </p:pic>
        <p:pic>
          <p:nvPicPr>
            <p:cNvPr id="7" name="Picture 6" descr="A picture containing text&#10;&#10;Description automatically generated">
              <a:extLst>
                <a:ext uri="{FF2B5EF4-FFF2-40B4-BE49-F238E27FC236}">
                  <a16:creationId xmlns:a16="http://schemas.microsoft.com/office/drawing/2014/main" xmlns="" id="{5BABE329-6D76-4B4B-8B09-D0431CA64E75}"/>
                </a:ext>
              </a:extLst>
            </p:cNvPr>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0" y="0"/>
              <a:ext cx="12833350" cy="2353056"/>
            </a:xfrm>
            <a:prstGeom prst="rect">
              <a:avLst/>
            </a:prstGeom>
          </p:spPr>
        </p:pic>
        <p:pic>
          <p:nvPicPr>
            <p:cNvPr id="8" name="Picture 7">
              <a:extLst>
                <a:ext uri="{FF2B5EF4-FFF2-40B4-BE49-F238E27FC236}">
                  <a16:creationId xmlns:a16="http://schemas.microsoft.com/office/drawing/2014/main" xmlns="" id="{294CBDBF-CF6B-44D7-99C2-314EF8DD6DD4}"/>
                </a:ext>
              </a:extLst>
            </p:cNvPr>
            <p:cNvPicPr>
              <a:picLocks noChangeAspect="1"/>
            </p:cNvPicPr>
            <p:nvPr userDrawn="1"/>
          </p:nvPicPr>
          <p:blipFill>
            <a:blip r:embed="rId15" cstate="print">
              <a:extLst>
                <a:ext uri="{28A0092B-C50C-407E-A947-70E740481C1C}">
                  <a14:useLocalDpi xmlns:a14="http://schemas.microsoft.com/office/drawing/2010/main" xmlns="" val="0"/>
                </a:ext>
              </a:extLst>
            </a:blip>
            <a:srcRect/>
            <a:stretch/>
          </p:blipFill>
          <p:spPr>
            <a:xfrm>
              <a:off x="6311852" y="6154301"/>
              <a:ext cx="983272" cy="983272"/>
            </a:xfrm>
            <a:prstGeom prst="rect">
              <a:avLst/>
            </a:prstGeom>
          </p:spPr>
        </p:pic>
        <p:pic>
          <p:nvPicPr>
            <p:cNvPr id="9" name="Picture 8">
              <a:extLst>
                <a:ext uri="{FF2B5EF4-FFF2-40B4-BE49-F238E27FC236}">
                  <a16:creationId xmlns:a16="http://schemas.microsoft.com/office/drawing/2014/main" xmlns="" id="{3C35234F-475C-4070-AD5D-48F1707016AA}"/>
                </a:ext>
              </a:extLst>
            </p:cNvPr>
            <p:cNvPicPr>
              <a:picLocks noChangeAspect="1"/>
            </p:cNvPicPr>
            <p:nvPr userDrawn="1"/>
          </p:nvPicPr>
          <p:blipFill>
            <a:blip r:embed="rId16" cstate="print">
              <a:extLst>
                <a:ext uri="{28A0092B-C50C-407E-A947-70E740481C1C}">
                  <a14:useLocalDpi xmlns:a14="http://schemas.microsoft.com/office/drawing/2010/main" xmlns="" val="0"/>
                </a:ext>
              </a:extLst>
            </a:blip>
            <a:srcRect/>
            <a:stretch/>
          </p:blipFill>
          <p:spPr>
            <a:xfrm>
              <a:off x="89229" y="6129462"/>
              <a:ext cx="3155808" cy="944439"/>
            </a:xfrm>
            <a:prstGeom prst="rect">
              <a:avLst/>
            </a:prstGeom>
          </p:spPr>
        </p:pic>
        <p:pic>
          <p:nvPicPr>
            <p:cNvPr id="10" name="Picture 9">
              <a:extLst>
                <a:ext uri="{FF2B5EF4-FFF2-40B4-BE49-F238E27FC236}">
                  <a16:creationId xmlns:a16="http://schemas.microsoft.com/office/drawing/2014/main" xmlns="" id="{AA8A7F00-F391-4DF3-9A74-697674A29A37}"/>
                </a:ext>
              </a:extLst>
            </p:cNvPr>
            <p:cNvPicPr>
              <a:picLocks noChangeAspect="1"/>
            </p:cNvPicPr>
            <p:nvPr userDrawn="1"/>
          </p:nvPicPr>
          <p:blipFill rotWithShape="1">
            <a:blip r:embed="rId17" cstate="print">
              <a:extLst>
                <a:ext uri="{28A0092B-C50C-407E-A947-70E740481C1C}">
                  <a14:useLocalDpi xmlns:a14="http://schemas.microsoft.com/office/drawing/2010/main" xmlns="" val="0"/>
                </a:ext>
              </a:extLst>
            </a:blip>
            <a:srcRect l="6431" t="14789" r="9745" b="17872"/>
            <a:stretch/>
          </p:blipFill>
          <p:spPr>
            <a:xfrm>
              <a:off x="10089083" y="6154301"/>
              <a:ext cx="1873499" cy="1064062"/>
            </a:xfrm>
            <a:prstGeom prst="rect">
              <a:avLst/>
            </a:prstGeom>
          </p:spPr>
        </p:pic>
        <p:pic>
          <p:nvPicPr>
            <p:cNvPr id="11" name="Picture 10" descr="Shape, rectangle&#10;&#10;Description automatically generated">
              <a:extLst>
                <a:ext uri="{FF2B5EF4-FFF2-40B4-BE49-F238E27FC236}">
                  <a16:creationId xmlns:a16="http://schemas.microsoft.com/office/drawing/2014/main" xmlns="" id="{E68B7CB1-D103-49C8-9CF0-FFFA291281FE}"/>
                </a:ext>
              </a:extLst>
            </p:cNvPr>
            <p:cNvPicPr>
              <a:picLocks noChangeAspect="1"/>
            </p:cNvPicPr>
            <p:nvPr userDrawn="1"/>
          </p:nvPicPr>
          <p:blipFill rotWithShape="1">
            <a:blip r:embed="rId13" cstate="print">
              <a:extLst>
                <a:ext uri="{28A0092B-C50C-407E-A947-70E740481C1C}">
                  <a14:useLocalDpi xmlns:a14="http://schemas.microsoft.com/office/drawing/2010/main" xmlns="" val="0"/>
                </a:ext>
              </a:extLst>
            </a:blip>
            <a:srcRect t="66819"/>
            <a:stretch/>
          </p:blipFill>
          <p:spPr>
            <a:xfrm>
              <a:off x="0" y="5841429"/>
              <a:ext cx="12833350" cy="504057"/>
            </a:xfrm>
            <a:prstGeom prst="rect">
              <a:avLst/>
            </a:prstGeom>
          </p:spPr>
        </p:pic>
      </p:grpSp>
    </p:spTree>
    <p:extLst>
      <p:ext uri="{BB962C8B-B14F-4D97-AF65-F5344CB8AC3E}">
        <p14:creationId xmlns:p14="http://schemas.microsoft.com/office/powerpoint/2010/main" xmlns="" val="1551688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283360" rtl="0" eaLnBrk="1" latinLnBrk="0" hangingPunct="1">
        <a:spcBef>
          <a:spcPct val="0"/>
        </a:spcBef>
        <a:buNone/>
        <a:defRPr sz="6175" kern="1200">
          <a:solidFill>
            <a:schemeClr val="tx1"/>
          </a:solidFill>
          <a:latin typeface="+mj-lt"/>
          <a:ea typeface="+mj-ea"/>
          <a:cs typeface="+mj-cs"/>
        </a:defRPr>
      </a:lvl1pPr>
    </p:titleStyle>
    <p:bodyStyle>
      <a:lvl1pPr marL="481260" indent="-481260" algn="l" defTabSz="1283360" rtl="0" eaLnBrk="1" latinLnBrk="0" hangingPunct="1">
        <a:spcBef>
          <a:spcPct val="20000"/>
        </a:spcBef>
        <a:buFont typeface="Arial" pitchFamily="34" charset="0"/>
        <a:buChar char="•"/>
        <a:defRPr sz="4491" kern="1200">
          <a:solidFill>
            <a:schemeClr val="tx1"/>
          </a:solidFill>
          <a:latin typeface="+mn-lt"/>
          <a:ea typeface="+mn-ea"/>
          <a:cs typeface="+mn-cs"/>
        </a:defRPr>
      </a:lvl1pPr>
      <a:lvl2pPr marL="1042730" indent="-401050" algn="l" defTabSz="1283360" rtl="0" eaLnBrk="1" latinLnBrk="0" hangingPunct="1">
        <a:spcBef>
          <a:spcPct val="20000"/>
        </a:spcBef>
        <a:buFont typeface="Arial" pitchFamily="34" charset="0"/>
        <a:buChar char="–"/>
        <a:defRPr sz="3930" kern="1200">
          <a:solidFill>
            <a:schemeClr val="tx1"/>
          </a:solidFill>
          <a:latin typeface="+mn-lt"/>
          <a:ea typeface="+mn-ea"/>
          <a:cs typeface="+mn-cs"/>
        </a:defRPr>
      </a:lvl2pPr>
      <a:lvl3pPr marL="1604201" indent="-320840" algn="l" defTabSz="1283360" rtl="0" eaLnBrk="1" latinLnBrk="0" hangingPunct="1">
        <a:spcBef>
          <a:spcPct val="20000"/>
        </a:spcBef>
        <a:buFont typeface="Arial" pitchFamily="34" charset="0"/>
        <a:buChar char="•"/>
        <a:defRPr sz="3368" kern="1200">
          <a:solidFill>
            <a:schemeClr val="tx1"/>
          </a:solidFill>
          <a:latin typeface="+mn-lt"/>
          <a:ea typeface="+mn-ea"/>
          <a:cs typeface="+mn-cs"/>
        </a:defRPr>
      </a:lvl3pPr>
      <a:lvl4pPr marL="2245881" indent="-320840" algn="l" defTabSz="1283360" rtl="0" eaLnBrk="1" latinLnBrk="0" hangingPunct="1">
        <a:spcBef>
          <a:spcPct val="20000"/>
        </a:spcBef>
        <a:buFont typeface="Arial" pitchFamily="34" charset="0"/>
        <a:buChar char="–"/>
        <a:defRPr sz="2807" kern="1200">
          <a:solidFill>
            <a:schemeClr val="tx1"/>
          </a:solidFill>
          <a:latin typeface="+mn-lt"/>
          <a:ea typeface="+mn-ea"/>
          <a:cs typeface="+mn-cs"/>
        </a:defRPr>
      </a:lvl4pPr>
      <a:lvl5pPr marL="2887561" indent="-320840" algn="l" defTabSz="1283360" rtl="0" eaLnBrk="1" latinLnBrk="0" hangingPunct="1">
        <a:spcBef>
          <a:spcPct val="20000"/>
        </a:spcBef>
        <a:buFont typeface="Arial" pitchFamily="34" charset="0"/>
        <a:buChar char="»"/>
        <a:defRPr sz="2807" kern="1200">
          <a:solidFill>
            <a:schemeClr val="tx1"/>
          </a:solidFill>
          <a:latin typeface="+mn-lt"/>
          <a:ea typeface="+mn-ea"/>
          <a:cs typeface="+mn-cs"/>
        </a:defRPr>
      </a:lvl5pPr>
      <a:lvl6pPr marL="3529241" indent="-320840" algn="l" defTabSz="1283360" rtl="0" eaLnBrk="1" latinLnBrk="0" hangingPunct="1">
        <a:spcBef>
          <a:spcPct val="20000"/>
        </a:spcBef>
        <a:buFont typeface="Arial" pitchFamily="34" charset="0"/>
        <a:buChar char="•"/>
        <a:defRPr sz="2807" kern="1200">
          <a:solidFill>
            <a:schemeClr val="tx1"/>
          </a:solidFill>
          <a:latin typeface="+mn-lt"/>
          <a:ea typeface="+mn-ea"/>
          <a:cs typeface="+mn-cs"/>
        </a:defRPr>
      </a:lvl6pPr>
      <a:lvl7pPr marL="4170921" indent="-320840" algn="l" defTabSz="1283360" rtl="0" eaLnBrk="1" latinLnBrk="0" hangingPunct="1">
        <a:spcBef>
          <a:spcPct val="20000"/>
        </a:spcBef>
        <a:buFont typeface="Arial" pitchFamily="34" charset="0"/>
        <a:buChar char="•"/>
        <a:defRPr sz="2807" kern="1200">
          <a:solidFill>
            <a:schemeClr val="tx1"/>
          </a:solidFill>
          <a:latin typeface="+mn-lt"/>
          <a:ea typeface="+mn-ea"/>
          <a:cs typeface="+mn-cs"/>
        </a:defRPr>
      </a:lvl7pPr>
      <a:lvl8pPr marL="4812602" indent="-320840" algn="l" defTabSz="1283360" rtl="0" eaLnBrk="1" latinLnBrk="0" hangingPunct="1">
        <a:spcBef>
          <a:spcPct val="20000"/>
        </a:spcBef>
        <a:buFont typeface="Arial" pitchFamily="34" charset="0"/>
        <a:buChar char="•"/>
        <a:defRPr sz="2807" kern="1200">
          <a:solidFill>
            <a:schemeClr val="tx1"/>
          </a:solidFill>
          <a:latin typeface="+mn-lt"/>
          <a:ea typeface="+mn-ea"/>
          <a:cs typeface="+mn-cs"/>
        </a:defRPr>
      </a:lvl8pPr>
      <a:lvl9pPr marL="5454282" indent="-320840" algn="l" defTabSz="1283360" rtl="0" eaLnBrk="1" latinLnBrk="0" hangingPunct="1">
        <a:spcBef>
          <a:spcPct val="20000"/>
        </a:spcBef>
        <a:buFont typeface="Arial" pitchFamily="34" charset="0"/>
        <a:buChar char="•"/>
        <a:defRPr sz="2807" kern="1200">
          <a:solidFill>
            <a:schemeClr val="tx1"/>
          </a:solidFill>
          <a:latin typeface="+mn-lt"/>
          <a:ea typeface="+mn-ea"/>
          <a:cs typeface="+mn-cs"/>
        </a:defRPr>
      </a:lvl9pPr>
    </p:bodyStyle>
    <p:otherStyle>
      <a:defPPr>
        <a:defRPr lang="en-US"/>
      </a:defPPr>
      <a:lvl1pPr marL="0" algn="l" defTabSz="1283360" rtl="0" eaLnBrk="1" latinLnBrk="0" hangingPunct="1">
        <a:defRPr sz="2526" kern="1200">
          <a:solidFill>
            <a:schemeClr val="tx1"/>
          </a:solidFill>
          <a:latin typeface="+mn-lt"/>
          <a:ea typeface="+mn-ea"/>
          <a:cs typeface="+mn-cs"/>
        </a:defRPr>
      </a:lvl1pPr>
      <a:lvl2pPr marL="641680" algn="l" defTabSz="1283360" rtl="0" eaLnBrk="1" latinLnBrk="0" hangingPunct="1">
        <a:defRPr sz="2526" kern="1200">
          <a:solidFill>
            <a:schemeClr val="tx1"/>
          </a:solidFill>
          <a:latin typeface="+mn-lt"/>
          <a:ea typeface="+mn-ea"/>
          <a:cs typeface="+mn-cs"/>
        </a:defRPr>
      </a:lvl2pPr>
      <a:lvl3pPr marL="1283360" algn="l" defTabSz="1283360" rtl="0" eaLnBrk="1" latinLnBrk="0" hangingPunct="1">
        <a:defRPr sz="2526" kern="1200">
          <a:solidFill>
            <a:schemeClr val="tx1"/>
          </a:solidFill>
          <a:latin typeface="+mn-lt"/>
          <a:ea typeface="+mn-ea"/>
          <a:cs typeface="+mn-cs"/>
        </a:defRPr>
      </a:lvl3pPr>
      <a:lvl4pPr marL="1925041" algn="l" defTabSz="1283360" rtl="0" eaLnBrk="1" latinLnBrk="0" hangingPunct="1">
        <a:defRPr sz="2526" kern="1200">
          <a:solidFill>
            <a:schemeClr val="tx1"/>
          </a:solidFill>
          <a:latin typeface="+mn-lt"/>
          <a:ea typeface="+mn-ea"/>
          <a:cs typeface="+mn-cs"/>
        </a:defRPr>
      </a:lvl4pPr>
      <a:lvl5pPr marL="2566721" algn="l" defTabSz="1283360" rtl="0" eaLnBrk="1" latinLnBrk="0" hangingPunct="1">
        <a:defRPr sz="2526" kern="1200">
          <a:solidFill>
            <a:schemeClr val="tx1"/>
          </a:solidFill>
          <a:latin typeface="+mn-lt"/>
          <a:ea typeface="+mn-ea"/>
          <a:cs typeface="+mn-cs"/>
        </a:defRPr>
      </a:lvl5pPr>
      <a:lvl6pPr marL="3208401" algn="l" defTabSz="1283360" rtl="0" eaLnBrk="1" latinLnBrk="0" hangingPunct="1">
        <a:defRPr sz="2526" kern="1200">
          <a:solidFill>
            <a:schemeClr val="tx1"/>
          </a:solidFill>
          <a:latin typeface="+mn-lt"/>
          <a:ea typeface="+mn-ea"/>
          <a:cs typeface="+mn-cs"/>
        </a:defRPr>
      </a:lvl6pPr>
      <a:lvl7pPr marL="3850081" algn="l" defTabSz="1283360" rtl="0" eaLnBrk="1" latinLnBrk="0" hangingPunct="1">
        <a:defRPr sz="2526" kern="1200">
          <a:solidFill>
            <a:schemeClr val="tx1"/>
          </a:solidFill>
          <a:latin typeface="+mn-lt"/>
          <a:ea typeface="+mn-ea"/>
          <a:cs typeface="+mn-cs"/>
        </a:defRPr>
      </a:lvl7pPr>
      <a:lvl8pPr marL="4491761" algn="l" defTabSz="1283360" rtl="0" eaLnBrk="1" latinLnBrk="0" hangingPunct="1">
        <a:defRPr sz="2526" kern="1200">
          <a:solidFill>
            <a:schemeClr val="tx1"/>
          </a:solidFill>
          <a:latin typeface="+mn-lt"/>
          <a:ea typeface="+mn-ea"/>
          <a:cs typeface="+mn-cs"/>
        </a:defRPr>
      </a:lvl8pPr>
      <a:lvl9pPr marL="5133442" algn="l" defTabSz="1283360" rtl="0" eaLnBrk="1" latinLnBrk="0" hangingPunct="1">
        <a:defRPr sz="252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6819781-E2B2-4C51-990E-847FB6F1D4BC}"/>
              </a:ext>
            </a:extLst>
          </p:cNvPr>
          <p:cNvSpPr>
            <a:spLocks noGrp="1"/>
          </p:cNvSpPr>
          <p:nvPr>
            <p:ph type="title"/>
          </p:nvPr>
        </p:nvSpPr>
        <p:spPr>
          <a:xfrm>
            <a:off x="882293" y="384176"/>
            <a:ext cx="11068764" cy="139541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42E28D7D-0119-4D8C-98C4-F023E4F913D4}"/>
              </a:ext>
            </a:extLst>
          </p:cNvPr>
          <p:cNvSpPr>
            <a:spLocks noGrp="1"/>
          </p:cNvSpPr>
          <p:nvPr>
            <p:ph type="body" idx="1"/>
          </p:nvPr>
        </p:nvSpPr>
        <p:spPr>
          <a:xfrm>
            <a:off x="882293" y="1920875"/>
            <a:ext cx="11068764" cy="39205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654C2F40-4BAD-45DF-8F0A-973ED2C7110F}"/>
              </a:ext>
            </a:extLst>
          </p:cNvPr>
          <p:cNvSpPr>
            <a:spLocks noGrp="1"/>
          </p:cNvSpPr>
          <p:nvPr>
            <p:ph type="dt" sz="half" idx="2"/>
          </p:nvPr>
        </p:nvSpPr>
        <p:spPr>
          <a:xfrm>
            <a:off x="882293" y="6689726"/>
            <a:ext cx="2887504" cy="384175"/>
          </a:xfrm>
          <a:prstGeom prst="rect">
            <a:avLst/>
          </a:prstGeom>
        </p:spPr>
        <p:txBody>
          <a:bodyPr vert="horz" lIns="91440" tIns="45720" rIns="91440" bIns="45720" rtlCol="0" anchor="ctr"/>
          <a:lstStyle>
            <a:lvl1pPr algn="l">
              <a:defRPr sz="1684">
                <a:solidFill>
                  <a:schemeClr val="tx1">
                    <a:tint val="75000"/>
                  </a:schemeClr>
                </a:solidFill>
              </a:defRPr>
            </a:lvl1pPr>
          </a:lstStyle>
          <a:p>
            <a:fld id="{2D06AC54-3F43-4DAE-B02C-9980BD72A242}" type="datetime1">
              <a:rPr lang="en-ZA" smtClean="0"/>
              <a:pPr/>
              <a:t>2022/09/21</a:t>
            </a:fld>
            <a:endParaRPr lang="en-ZA"/>
          </a:p>
        </p:txBody>
      </p:sp>
      <p:sp>
        <p:nvSpPr>
          <p:cNvPr id="5" name="Footer Placeholder 4">
            <a:extLst>
              <a:ext uri="{FF2B5EF4-FFF2-40B4-BE49-F238E27FC236}">
                <a16:creationId xmlns:a16="http://schemas.microsoft.com/office/drawing/2014/main" xmlns="" id="{42AFCF1E-B907-4335-B054-C97599E16F10}"/>
              </a:ext>
            </a:extLst>
          </p:cNvPr>
          <p:cNvSpPr>
            <a:spLocks noGrp="1"/>
          </p:cNvSpPr>
          <p:nvPr>
            <p:ph type="ftr" sz="quarter" idx="3"/>
          </p:nvPr>
        </p:nvSpPr>
        <p:spPr>
          <a:xfrm>
            <a:off x="4251047" y="6689726"/>
            <a:ext cx="4331256" cy="384175"/>
          </a:xfrm>
          <a:prstGeom prst="rect">
            <a:avLst/>
          </a:prstGeom>
        </p:spPr>
        <p:txBody>
          <a:bodyPr vert="horz" lIns="91440" tIns="45720" rIns="91440" bIns="45720" rtlCol="0" anchor="ctr"/>
          <a:lstStyle>
            <a:lvl1pPr algn="ctr">
              <a:defRPr sz="1684">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xmlns="" id="{5E7F3D80-2C8D-4D09-9FBE-F6C9A0DF77A0}"/>
              </a:ext>
            </a:extLst>
          </p:cNvPr>
          <p:cNvSpPr>
            <a:spLocks noGrp="1"/>
          </p:cNvSpPr>
          <p:nvPr>
            <p:ph type="sldNum" sz="quarter" idx="4"/>
          </p:nvPr>
        </p:nvSpPr>
        <p:spPr>
          <a:xfrm>
            <a:off x="9063553" y="6689726"/>
            <a:ext cx="2887504" cy="384175"/>
          </a:xfrm>
          <a:prstGeom prst="rect">
            <a:avLst/>
          </a:prstGeom>
        </p:spPr>
        <p:txBody>
          <a:bodyPr vert="horz" lIns="91440" tIns="45720" rIns="91440" bIns="45720" rtlCol="0" anchor="ctr"/>
          <a:lstStyle>
            <a:lvl1pPr algn="r">
              <a:defRPr sz="1684">
                <a:solidFill>
                  <a:schemeClr val="tx1">
                    <a:tint val="75000"/>
                  </a:schemeClr>
                </a:solidFill>
              </a:defRPr>
            </a:lvl1pPr>
          </a:lstStyle>
          <a:p>
            <a:fld id="{28B7CA78-8F3B-4D0F-9F4A-FDB0FBC0905E}" type="slidenum">
              <a:rPr lang="en-ZA" smtClean="0"/>
              <a:pPr/>
              <a:t>‹#›</a:t>
            </a:fld>
            <a:endParaRPr lang="en-ZA"/>
          </a:p>
        </p:txBody>
      </p:sp>
      <p:pic>
        <p:nvPicPr>
          <p:cNvPr id="13" name="Picture 12">
            <a:extLst>
              <a:ext uri="{FF2B5EF4-FFF2-40B4-BE49-F238E27FC236}">
                <a16:creationId xmlns:a16="http://schemas.microsoft.com/office/drawing/2014/main" xmlns="" id="{5ACF6571-19AD-42BD-8F7C-9B68466DCF15}"/>
              </a:ext>
            </a:extLst>
          </p:cNvPr>
          <p:cNvPicPr>
            <a:picLocks noChangeAspect="1"/>
          </p:cNvPicPr>
          <p:nvPr userDrawn="1"/>
        </p:nvPicPr>
        <p:blipFill rotWithShape="1">
          <a:blip r:embed="rId13" cstate="print">
            <a:extLst>
              <a:ext uri="{28A0092B-C50C-407E-A947-70E740481C1C}">
                <a14:useLocalDpi xmlns:a14="http://schemas.microsoft.com/office/drawing/2010/main" xmlns="" val="0"/>
              </a:ext>
            </a:extLst>
          </a:blip>
          <a:srcRect l="86356" b="32192"/>
          <a:stretch/>
        </p:blipFill>
        <p:spPr>
          <a:xfrm>
            <a:off x="11286817" y="4797599"/>
            <a:ext cx="1351530" cy="1115838"/>
          </a:xfrm>
          <a:prstGeom prst="rect">
            <a:avLst/>
          </a:prstGeom>
        </p:spPr>
      </p:pic>
      <p:pic>
        <p:nvPicPr>
          <p:cNvPr id="15" name="Picture 14">
            <a:extLst>
              <a:ext uri="{FF2B5EF4-FFF2-40B4-BE49-F238E27FC236}">
                <a16:creationId xmlns:a16="http://schemas.microsoft.com/office/drawing/2014/main" xmlns="" id="{8A0D4F78-E0ED-4C04-A6F2-E0E03F7509C8}"/>
              </a:ext>
            </a:extLst>
          </p:cNvPr>
          <p:cNvPicPr>
            <a:picLocks noChangeAspect="1"/>
          </p:cNvPicPr>
          <p:nvPr userDrawn="1"/>
        </p:nvPicPr>
        <p:blipFill>
          <a:blip r:embed="rId14" cstate="print">
            <a:extLst>
              <a:ext uri="{28A0092B-C50C-407E-A947-70E740481C1C}">
                <a14:useLocalDpi xmlns:a14="http://schemas.microsoft.com/office/drawing/2010/main" xmlns="" val="0"/>
              </a:ext>
            </a:extLst>
          </a:blip>
          <a:srcRect/>
          <a:stretch/>
        </p:blipFill>
        <p:spPr>
          <a:xfrm>
            <a:off x="6311852" y="6154301"/>
            <a:ext cx="983272" cy="983272"/>
          </a:xfrm>
          <a:prstGeom prst="rect">
            <a:avLst/>
          </a:prstGeom>
        </p:spPr>
      </p:pic>
      <p:pic>
        <p:nvPicPr>
          <p:cNvPr id="16" name="Picture 15">
            <a:extLst>
              <a:ext uri="{FF2B5EF4-FFF2-40B4-BE49-F238E27FC236}">
                <a16:creationId xmlns:a16="http://schemas.microsoft.com/office/drawing/2014/main" xmlns="" id="{686CD6A0-3E72-42EA-8AA7-BD6BB253B16D}"/>
              </a:ext>
            </a:extLst>
          </p:cNvPr>
          <p:cNvPicPr>
            <a:picLocks noChangeAspect="1"/>
          </p:cNvPicPr>
          <p:nvPr userDrawn="1"/>
        </p:nvPicPr>
        <p:blipFill>
          <a:blip r:embed="rId15" cstate="print">
            <a:extLst>
              <a:ext uri="{28A0092B-C50C-407E-A947-70E740481C1C}">
                <a14:useLocalDpi xmlns:a14="http://schemas.microsoft.com/office/drawing/2010/main" xmlns="" val="0"/>
              </a:ext>
            </a:extLst>
          </a:blip>
          <a:srcRect/>
          <a:stretch/>
        </p:blipFill>
        <p:spPr>
          <a:xfrm>
            <a:off x="89229" y="6129462"/>
            <a:ext cx="3155808" cy="944439"/>
          </a:xfrm>
          <a:prstGeom prst="rect">
            <a:avLst/>
          </a:prstGeom>
        </p:spPr>
      </p:pic>
      <p:pic>
        <p:nvPicPr>
          <p:cNvPr id="17" name="Picture 16">
            <a:extLst>
              <a:ext uri="{FF2B5EF4-FFF2-40B4-BE49-F238E27FC236}">
                <a16:creationId xmlns:a16="http://schemas.microsoft.com/office/drawing/2014/main" xmlns="" id="{4EC6EB03-890D-4D41-865B-81D9073352F7}"/>
              </a:ext>
            </a:extLst>
          </p:cNvPr>
          <p:cNvPicPr>
            <a:picLocks noChangeAspect="1"/>
          </p:cNvPicPr>
          <p:nvPr userDrawn="1"/>
        </p:nvPicPr>
        <p:blipFill rotWithShape="1">
          <a:blip r:embed="rId16" cstate="print">
            <a:extLst>
              <a:ext uri="{28A0092B-C50C-407E-A947-70E740481C1C}">
                <a14:useLocalDpi xmlns:a14="http://schemas.microsoft.com/office/drawing/2010/main" xmlns="" val="0"/>
              </a:ext>
            </a:extLst>
          </a:blip>
          <a:srcRect l="6431" t="14789" r="9745" b="17872"/>
          <a:stretch/>
        </p:blipFill>
        <p:spPr>
          <a:xfrm>
            <a:off x="10089083" y="6154301"/>
            <a:ext cx="1873499" cy="1064062"/>
          </a:xfrm>
          <a:prstGeom prst="rect">
            <a:avLst/>
          </a:prstGeom>
        </p:spPr>
      </p:pic>
      <p:pic>
        <p:nvPicPr>
          <p:cNvPr id="18" name="Picture 17" descr="Shape, rectangle&#10;&#10;Description automatically generated">
            <a:extLst>
              <a:ext uri="{FF2B5EF4-FFF2-40B4-BE49-F238E27FC236}">
                <a16:creationId xmlns:a16="http://schemas.microsoft.com/office/drawing/2014/main" xmlns="" id="{29516DE2-0B5B-40C8-98EC-995CFF3C5E96}"/>
              </a:ext>
            </a:extLst>
          </p:cNvPr>
          <p:cNvPicPr>
            <a:picLocks noChangeAspect="1"/>
          </p:cNvPicPr>
          <p:nvPr userDrawn="1"/>
        </p:nvPicPr>
        <p:blipFill rotWithShape="1">
          <a:blip r:embed="rId13" cstate="print">
            <a:extLst>
              <a:ext uri="{28A0092B-C50C-407E-A947-70E740481C1C}">
                <a14:useLocalDpi xmlns:a14="http://schemas.microsoft.com/office/drawing/2010/main" xmlns="" val="0"/>
              </a:ext>
            </a:extLst>
          </a:blip>
          <a:srcRect t="66819"/>
          <a:stretch/>
        </p:blipFill>
        <p:spPr>
          <a:xfrm>
            <a:off x="0" y="5841429"/>
            <a:ext cx="12833350" cy="504057"/>
          </a:xfrm>
          <a:prstGeom prst="rect">
            <a:avLst/>
          </a:prstGeom>
        </p:spPr>
      </p:pic>
    </p:spTree>
    <p:extLst>
      <p:ext uri="{BB962C8B-B14F-4D97-AF65-F5344CB8AC3E}">
        <p14:creationId xmlns:p14="http://schemas.microsoft.com/office/powerpoint/2010/main" xmlns="" val="2460766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1283360" rtl="0" eaLnBrk="1" latinLnBrk="0" hangingPunct="1">
        <a:lnSpc>
          <a:spcPct val="90000"/>
        </a:lnSpc>
        <a:spcBef>
          <a:spcPct val="0"/>
        </a:spcBef>
        <a:buNone/>
        <a:defRPr sz="6175" kern="1200">
          <a:solidFill>
            <a:schemeClr val="tx1"/>
          </a:solidFill>
          <a:latin typeface="+mj-lt"/>
          <a:ea typeface="+mj-ea"/>
          <a:cs typeface="+mj-cs"/>
        </a:defRPr>
      </a:lvl1pPr>
    </p:titleStyle>
    <p:bodyStyle>
      <a:lvl1pPr marL="320840" indent="-320840" algn="l" defTabSz="1283360" rtl="0" eaLnBrk="1" latinLnBrk="0" hangingPunct="1">
        <a:lnSpc>
          <a:spcPct val="90000"/>
        </a:lnSpc>
        <a:spcBef>
          <a:spcPts val="1404"/>
        </a:spcBef>
        <a:buFont typeface="Arial" panose="020B0604020202020204" pitchFamily="34" charset="0"/>
        <a:buChar char="•"/>
        <a:defRPr sz="3930" kern="1200">
          <a:solidFill>
            <a:schemeClr val="tx1"/>
          </a:solidFill>
          <a:latin typeface="+mn-lt"/>
          <a:ea typeface="+mn-ea"/>
          <a:cs typeface="+mn-cs"/>
        </a:defRPr>
      </a:lvl1pPr>
      <a:lvl2pPr marL="962520" indent="-320840" algn="l" defTabSz="1283360" rtl="0" eaLnBrk="1" latinLnBrk="0" hangingPunct="1">
        <a:lnSpc>
          <a:spcPct val="90000"/>
        </a:lnSpc>
        <a:spcBef>
          <a:spcPts val="702"/>
        </a:spcBef>
        <a:buFont typeface="Arial" panose="020B0604020202020204" pitchFamily="34" charset="0"/>
        <a:buChar char="•"/>
        <a:defRPr sz="3368" kern="1200">
          <a:solidFill>
            <a:schemeClr val="tx1"/>
          </a:solidFill>
          <a:latin typeface="+mn-lt"/>
          <a:ea typeface="+mn-ea"/>
          <a:cs typeface="+mn-cs"/>
        </a:defRPr>
      </a:lvl2pPr>
      <a:lvl3pPr marL="1604201" indent="-320840" algn="l" defTabSz="1283360" rtl="0" eaLnBrk="1" latinLnBrk="0" hangingPunct="1">
        <a:lnSpc>
          <a:spcPct val="90000"/>
        </a:lnSpc>
        <a:spcBef>
          <a:spcPts val="702"/>
        </a:spcBef>
        <a:buFont typeface="Arial" panose="020B0604020202020204" pitchFamily="34" charset="0"/>
        <a:buChar char="•"/>
        <a:defRPr sz="2807" kern="1200">
          <a:solidFill>
            <a:schemeClr val="tx1"/>
          </a:solidFill>
          <a:latin typeface="+mn-lt"/>
          <a:ea typeface="+mn-ea"/>
          <a:cs typeface="+mn-cs"/>
        </a:defRPr>
      </a:lvl3pPr>
      <a:lvl4pPr marL="2245881" indent="-320840" algn="l" defTabSz="1283360" rtl="0" eaLnBrk="1" latinLnBrk="0" hangingPunct="1">
        <a:lnSpc>
          <a:spcPct val="90000"/>
        </a:lnSpc>
        <a:spcBef>
          <a:spcPts val="702"/>
        </a:spcBef>
        <a:buFont typeface="Arial" panose="020B0604020202020204" pitchFamily="34" charset="0"/>
        <a:buChar char="•"/>
        <a:defRPr sz="2526" kern="1200">
          <a:solidFill>
            <a:schemeClr val="tx1"/>
          </a:solidFill>
          <a:latin typeface="+mn-lt"/>
          <a:ea typeface="+mn-ea"/>
          <a:cs typeface="+mn-cs"/>
        </a:defRPr>
      </a:lvl4pPr>
      <a:lvl5pPr marL="2887561" indent="-320840" algn="l" defTabSz="1283360" rtl="0" eaLnBrk="1" latinLnBrk="0" hangingPunct="1">
        <a:lnSpc>
          <a:spcPct val="90000"/>
        </a:lnSpc>
        <a:spcBef>
          <a:spcPts val="702"/>
        </a:spcBef>
        <a:buFont typeface="Arial" panose="020B0604020202020204" pitchFamily="34" charset="0"/>
        <a:buChar char="•"/>
        <a:defRPr sz="2526" kern="1200">
          <a:solidFill>
            <a:schemeClr val="tx1"/>
          </a:solidFill>
          <a:latin typeface="+mn-lt"/>
          <a:ea typeface="+mn-ea"/>
          <a:cs typeface="+mn-cs"/>
        </a:defRPr>
      </a:lvl5pPr>
      <a:lvl6pPr marL="3529241" indent="-320840" algn="l" defTabSz="1283360" rtl="0" eaLnBrk="1" latinLnBrk="0" hangingPunct="1">
        <a:lnSpc>
          <a:spcPct val="90000"/>
        </a:lnSpc>
        <a:spcBef>
          <a:spcPts val="702"/>
        </a:spcBef>
        <a:buFont typeface="Arial" panose="020B0604020202020204" pitchFamily="34" charset="0"/>
        <a:buChar char="•"/>
        <a:defRPr sz="2526" kern="1200">
          <a:solidFill>
            <a:schemeClr val="tx1"/>
          </a:solidFill>
          <a:latin typeface="+mn-lt"/>
          <a:ea typeface="+mn-ea"/>
          <a:cs typeface="+mn-cs"/>
        </a:defRPr>
      </a:lvl6pPr>
      <a:lvl7pPr marL="4170921" indent="-320840" algn="l" defTabSz="1283360" rtl="0" eaLnBrk="1" latinLnBrk="0" hangingPunct="1">
        <a:lnSpc>
          <a:spcPct val="90000"/>
        </a:lnSpc>
        <a:spcBef>
          <a:spcPts val="702"/>
        </a:spcBef>
        <a:buFont typeface="Arial" panose="020B0604020202020204" pitchFamily="34" charset="0"/>
        <a:buChar char="•"/>
        <a:defRPr sz="2526" kern="1200">
          <a:solidFill>
            <a:schemeClr val="tx1"/>
          </a:solidFill>
          <a:latin typeface="+mn-lt"/>
          <a:ea typeface="+mn-ea"/>
          <a:cs typeface="+mn-cs"/>
        </a:defRPr>
      </a:lvl7pPr>
      <a:lvl8pPr marL="4812602" indent="-320840" algn="l" defTabSz="1283360" rtl="0" eaLnBrk="1" latinLnBrk="0" hangingPunct="1">
        <a:lnSpc>
          <a:spcPct val="90000"/>
        </a:lnSpc>
        <a:spcBef>
          <a:spcPts val="702"/>
        </a:spcBef>
        <a:buFont typeface="Arial" panose="020B0604020202020204" pitchFamily="34" charset="0"/>
        <a:buChar char="•"/>
        <a:defRPr sz="2526" kern="1200">
          <a:solidFill>
            <a:schemeClr val="tx1"/>
          </a:solidFill>
          <a:latin typeface="+mn-lt"/>
          <a:ea typeface="+mn-ea"/>
          <a:cs typeface="+mn-cs"/>
        </a:defRPr>
      </a:lvl8pPr>
      <a:lvl9pPr marL="5454282" indent="-320840" algn="l" defTabSz="1283360" rtl="0" eaLnBrk="1" latinLnBrk="0" hangingPunct="1">
        <a:lnSpc>
          <a:spcPct val="90000"/>
        </a:lnSpc>
        <a:spcBef>
          <a:spcPts val="702"/>
        </a:spcBef>
        <a:buFont typeface="Arial" panose="020B0604020202020204" pitchFamily="34" charset="0"/>
        <a:buChar char="•"/>
        <a:defRPr sz="2526" kern="1200">
          <a:solidFill>
            <a:schemeClr val="tx1"/>
          </a:solidFill>
          <a:latin typeface="+mn-lt"/>
          <a:ea typeface="+mn-ea"/>
          <a:cs typeface="+mn-cs"/>
        </a:defRPr>
      </a:lvl9pPr>
    </p:bodyStyle>
    <p:otherStyle>
      <a:defPPr>
        <a:defRPr lang="en-US"/>
      </a:defPPr>
      <a:lvl1pPr marL="0" algn="l" defTabSz="1283360" rtl="0" eaLnBrk="1" latinLnBrk="0" hangingPunct="1">
        <a:defRPr sz="2526" kern="1200">
          <a:solidFill>
            <a:schemeClr val="tx1"/>
          </a:solidFill>
          <a:latin typeface="+mn-lt"/>
          <a:ea typeface="+mn-ea"/>
          <a:cs typeface="+mn-cs"/>
        </a:defRPr>
      </a:lvl1pPr>
      <a:lvl2pPr marL="641680" algn="l" defTabSz="1283360" rtl="0" eaLnBrk="1" latinLnBrk="0" hangingPunct="1">
        <a:defRPr sz="2526" kern="1200">
          <a:solidFill>
            <a:schemeClr val="tx1"/>
          </a:solidFill>
          <a:latin typeface="+mn-lt"/>
          <a:ea typeface="+mn-ea"/>
          <a:cs typeface="+mn-cs"/>
        </a:defRPr>
      </a:lvl2pPr>
      <a:lvl3pPr marL="1283360" algn="l" defTabSz="1283360" rtl="0" eaLnBrk="1" latinLnBrk="0" hangingPunct="1">
        <a:defRPr sz="2526" kern="1200">
          <a:solidFill>
            <a:schemeClr val="tx1"/>
          </a:solidFill>
          <a:latin typeface="+mn-lt"/>
          <a:ea typeface="+mn-ea"/>
          <a:cs typeface="+mn-cs"/>
        </a:defRPr>
      </a:lvl3pPr>
      <a:lvl4pPr marL="1925041" algn="l" defTabSz="1283360" rtl="0" eaLnBrk="1" latinLnBrk="0" hangingPunct="1">
        <a:defRPr sz="2526" kern="1200">
          <a:solidFill>
            <a:schemeClr val="tx1"/>
          </a:solidFill>
          <a:latin typeface="+mn-lt"/>
          <a:ea typeface="+mn-ea"/>
          <a:cs typeface="+mn-cs"/>
        </a:defRPr>
      </a:lvl4pPr>
      <a:lvl5pPr marL="2566721" algn="l" defTabSz="1283360" rtl="0" eaLnBrk="1" latinLnBrk="0" hangingPunct="1">
        <a:defRPr sz="2526" kern="1200">
          <a:solidFill>
            <a:schemeClr val="tx1"/>
          </a:solidFill>
          <a:latin typeface="+mn-lt"/>
          <a:ea typeface="+mn-ea"/>
          <a:cs typeface="+mn-cs"/>
        </a:defRPr>
      </a:lvl5pPr>
      <a:lvl6pPr marL="3208401" algn="l" defTabSz="1283360" rtl="0" eaLnBrk="1" latinLnBrk="0" hangingPunct="1">
        <a:defRPr sz="2526" kern="1200">
          <a:solidFill>
            <a:schemeClr val="tx1"/>
          </a:solidFill>
          <a:latin typeface="+mn-lt"/>
          <a:ea typeface="+mn-ea"/>
          <a:cs typeface="+mn-cs"/>
        </a:defRPr>
      </a:lvl6pPr>
      <a:lvl7pPr marL="3850081" algn="l" defTabSz="1283360" rtl="0" eaLnBrk="1" latinLnBrk="0" hangingPunct="1">
        <a:defRPr sz="2526" kern="1200">
          <a:solidFill>
            <a:schemeClr val="tx1"/>
          </a:solidFill>
          <a:latin typeface="+mn-lt"/>
          <a:ea typeface="+mn-ea"/>
          <a:cs typeface="+mn-cs"/>
        </a:defRPr>
      </a:lvl7pPr>
      <a:lvl8pPr marL="4491761" algn="l" defTabSz="1283360" rtl="0" eaLnBrk="1" latinLnBrk="0" hangingPunct="1">
        <a:defRPr sz="2526" kern="1200">
          <a:solidFill>
            <a:schemeClr val="tx1"/>
          </a:solidFill>
          <a:latin typeface="+mn-lt"/>
          <a:ea typeface="+mn-ea"/>
          <a:cs typeface="+mn-cs"/>
        </a:defRPr>
      </a:lvl8pPr>
      <a:lvl9pPr marL="5133442" algn="l" defTabSz="1283360" rtl="0" eaLnBrk="1" latinLnBrk="0" hangingPunct="1">
        <a:defRPr sz="252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2293" y="384311"/>
            <a:ext cx="11068764" cy="13952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2293" y="1921556"/>
            <a:ext cx="11068764" cy="38569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2293" y="6690354"/>
            <a:ext cx="2887504" cy="384311"/>
          </a:xfrm>
          <a:prstGeom prst="rect">
            <a:avLst/>
          </a:prstGeom>
        </p:spPr>
        <p:txBody>
          <a:bodyPr vert="horz" lIns="91440" tIns="45720" rIns="91440" bIns="45720" rtlCol="0" anchor="ctr"/>
          <a:lstStyle>
            <a:lvl1pPr algn="l">
              <a:defRPr sz="1263">
                <a:solidFill>
                  <a:schemeClr val="tx1">
                    <a:tint val="75000"/>
                  </a:schemeClr>
                </a:solidFill>
              </a:defRPr>
            </a:lvl1pPr>
          </a:lstStyle>
          <a:p>
            <a:fld id="{61930657-FDBD-49BE-802E-58A804AA93D9}" type="datetime1">
              <a:rPr lang="en-ZA" smtClean="0"/>
              <a:pPr/>
              <a:t>2022/09/21</a:t>
            </a:fld>
            <a:endParaRPr lang="en-ZA"/>
          </a:p>
        </p:txBody>
      </p:sp>
      <p:sp>
        <p:nvSpPr>
          <p:cNvPr id="5" name="Footer Placeholder 4"/>
          <p:cNvSpPr>
            <a:spLocks noGrp="1"/>
          </p:cNvSpPr>
          <p:nvPr>
            <p:ph type="ftr" sz="quarter" idx="3"/>
          </p:nvPr>
        </p:nvSpPr>
        <p:spPr>
          <a:xfrm>
            <a:off x="4251047" y="6690354"/>
            <a:ext cx="4331256" cy="384311"/>
          </a:xfrm>
          <a:prstGeom prst="rect">
            <a:avLst/>
          </a:prstGeom>
        </p:spPr>
        <p:txBody>
          <a:bodyPr vert="horz" lIns="91440" tIns="45720" rIns="91440" bIns="45720" rtlCol="0" anchor="ctr"/>
          <a:lstStyle>
            <a:lvl1pPr algn="ctr">
              <a:defRPr sz="1263">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9063553" y="6690354"/>
            <a:ext cx="2887504" cy="384311"/>
          </a:xfrm>
          <a:prstGeom prst="rect">
            <a:avLst/>
          </a:prstGeom>
        </p:spPr>
        <p:txBody>
          <a:bodyPr vert="horz" lIns="91440" tIns="45720" rIns="91440" bIns="45720" rtlCol="0" anchor="ctr"/>
          <a:lstStyle>
            <a:lvl1pPr algn="r">
              <a:defRPr sz="1263">
                <a:solidFill>
                  <a:schemeClr val="tx1">
                    <a:tint val="75000"/>
                  </a:schemeClr>
                </a:solidFill>
              </a:defRPr>
            </a:lvl1pPr>
          </a:lstStyle>
          <a:p>
            <a:fld id="{480C018F-9127-4D43-B1E6-A6981D16A09C}" type="slidenum">
              <a:rPr lang="en-ZA" smtClean="0"/>
              <a:pPr/>
              <a:t>‹#›</a:t>
            </a:fld>
            <a:endParaRPr lang="en-ZA"/>
          </a:p>
        </p:txBody>
      </p:sp>
      <p:pic>
        <p:nvPicPr>
          <p:cNvPr id="11" name="Picture 10">
            <a:extLst>
              <a:ext uri="{FF2B5EF4-FFF2-40B4-BE49-F238E27FC236}">
                <a16:creationId xmlns:a16="http://schemas.microsoft.com/office/drawing/2014/main" xmlns="" id="{E6C3755C-1043-40A8-8DE6-83364B826A7C}"/>
              </a:ext>
            </a:extLst>
          </p:cNvPr>
          <p:cNvPicPr>
            <a:picLocks noChangeAspect="1"/>
          </p:cNvPicPr>
          <p:nvPr userDrawn="1"/>
        </p:nvPicPr>
        <p:blipFill rotWithShape="1">
          <a:blip r:embed="rId13" cstate="print">
            <a:extLst>
              <a:ext uri="{28A0092B-C50C-407E-A947-70E740481C1C}">
                <a14:useLocalDpi xmlns:a14="http://schemas.microsoft.com/office/drawing/2010/main" xmlns="" val="0"/>
              </a:ext>
            </a:extLst>
          </a:blip>
          <a:srcRect l="86356" b="32192"/>
          <a:stretch/>
        </p:blipFill>
        <p:spPr>
          <a:xfrm>
            <a:off x="11286817" y="4797599"/>
            <a:ext cx="1351530" cy="1115838"/>
          </a:xfrm>
          <a:prstGeom prst="rect">
            <a:avLst/>
          </a:prstGeom>
        </p:spPr>
      </p:pic>
      <p:pic>
        <p:nvPicPr>
          <p:cNvPr id="12" name="Picture 11">
            <a:extLst>
              <a:ext uri="{FF2B5EF4-FFF2-40B4-BE49-F238E27FC236}">
                <a16:creationId xmlns:a16="http://schemas.microsoft.com/office/drawing/2014/main" xmlns="" id="{72E986B4-1A1B-400E-8C2E-810D9B31D421}"/>
              </a:ext>
            </a:extLst>
          </p:cNvPr>
          <p:cNvPicPr>
            <a:picLocks noChangeAspect="1"/>
          </p:cNvPicPr>
          <p:nvPr userDrawn="1"/>
        </p:nvPicPr>
        <p:blipFill>
          <a:blip r:embed="rId14" cstate="print">
            <a:extLst>
              <a:ext uri="{28A0092B-C50C-407E-A947-70E740481C1C}">
                <a14:useLocalDpi xmlns:a14="http://schemas.microsoft.com/office/drawing/2010/main" xmlns="" val="0"/>
              </a:ext>
            </a:extLst>
          </a:blip>
          <a:srcRect/>
          <a:stretch/>
        </p:blipFill>
        <p:spPr>
          <a:xfrm>
            <a:off x="6311852" y="6154301"/>
            <a:ext cx="983272" cy="983272"/>
          </a:xfrm>
          <a:prstGeom prst="rect">
            <a:avLst/>
          </a:prstGeom>
        </p:spPr>
      </p:pic>
      <p:pic>
        <p:nvPicPr>
          <p:cNvPr id="13" name="Picture 12">
            <a:extLst>
              <a:ext uri="{FF2B5EF4-FFF2-40B4-BE49-F238E27FC236}">
                <a16:creationId xmlns:a16="http://schemas.microsoft.com/office/drawing/2014/main" xmlns="" id="{48CAE28E-EDE9-4530-A334-65B3B554CBBE}"/>
              </a:ext>
            </a:extLst>
          </p:cNvPr>
          <p:cNvPicPr>
            <a:picLocks noChangeAspect="1"/>
          </p:cNvPicPr>
          <p:nvPr userDrawn="1"/>
        </p:nvPicPr>
        <p:blipFill>
          <a:blip r:embed="rId15" cstate="print">
            <a:extLst>
              <a:ext uri="{28A0092B-C50C-407E-A947-70E740481C1C}">
                <a14:useLocalDpi xmlns:a14="http://schemas.microsoft.com/office/drawing/2010/main" xmlns="" val="0"/>
              </a:ext>
            </a:extLst>
          </a:blip>
          <a:srcRect/>
          <a:stretch/>
        </p:blipFill>
        <p:spPr>
          <a:xfrm>
            <a:off x="89229" y="6129462"/>
            <a:ext cx="3155808" cy="944439"/>
          </a:xfrm>
          <a:prstGeom prst="rect">
            <a:avLst/>
          </a:prstGeom>
        </p:spPr>
      </p:pic>
      <p:pic>
        <p:nvPicPr>
          <p:cNvPr id="14" name="Picture 13">
            <a:extLst>
              <a:ext uri="{FF2B5EF4-FFF2-40B4-BE49-F238E27FC236}">
                <a16:creationId xmlns:a16="http://schemas.microsoft.com/office/drawing/2014/main" xmlns="" id="{A8B30590-F468-4BC0-82EF-9230D38120B2}"/>
              </a:ext>
            </a:extLst>
          </p:cNvPr>
          <p:cNvPicPr>
            <a:picLocks noChangeAspect="1"/>
          </p:cNvPicPr>
          <p:nvPr userDrawn="1"/>
        </p:nvPicPr>
        <p:blipFill rotWithShape="1">
          <a:blip r:embed="rId16" cstate="print">
            <a:extLst>
              <a:ext uri="{28A0092B-C50C-407E-A947-70E740481C1C}">
                <a14:useLocalDpi xmlns:a14="http://schemas.microsoft.com/office/drawing/2010/main" xmlns="" val="0"/>
              </a:ext>
            </a:extLst>
          </a:blip>
          <a:srcRect l="6431" t="14789" r="9745" b="17872"/>
          <a:stretch/>
        </p:blipFill>
        <p:spPr>
          <a:xfrm>
            <a:off x="10089083" y="6154301"/>
            <a:ext cx="1873499" cy="1064062"/>
          </a:xfrm>
          <a:prstGeom prst="rect">
            <a:avLst/>
          </a:prstGeom>
        </p:spPr>
      </p:pic>
      <p:pic>
        <p:nvPicPr>
          <p:cNvPr id="15" name="Picture 14" descr="Shape, rectangle&#10;&#10;Description automatically generated">
            <a:extLst>
              <a:ext uri="{FF2B5EF4-FFF2-40B4-BE49-F238E27FC236}">
                <a16:creationId xmlns:a16="http://schemas.microsoft.com/office/drawing/2014/main" xmlns="" id="{7F33F421-3EF4-4E73-9BC0-6EFFA85E1977}"/>
              </a:ext>
            </a:extLst>
          </p:cNvPr>
          <p:cNvPicPr>
            <a:picLocks noChangeAspect="1"/>
          </p:cNvPicPr>
          <p:nvPr userDrawn="1"/>
        </p:nvPicPr>
        <p:blipFill rotWithShape="1">
          <a:blip r:embed="rId13" cstate="print">
            <a:extLst>
              <a:ext uri="{28A0092B-C50C-407E-A947-70E740481C1C}">
                <a14:useLocalDpi xmlns:a14="http://schemas.microsoft.com/office/drawing/2010/main" xmlns="" val="0"/>
              </a:ext>
            </a:extLst>
          </a:blip>
          <a:srcRect t="66819"/>
          <a:stretch/>
        </p:blipFill>
        <p:spPr>
          <a:xfrm>
            <a:off x="0" y="5841429"/>
            <a:ext cx="12833350" cy="504057"/>
          </a:xfrm>
          <a:prstGeom prst="rect">
            <a:avLst/>
          </a:prstGeom>
        </p:spPr>
      </p:pic>
    </p:spTree>
    <p:extLst>
      <p:ext uri="{BB962C8B-B14F-4D97-AF65-F5344CB8AC3E}">
        <p14:creationId xmlns:p14="http://schemas.microsoft.com/office/powerpoint/2010/main" xmlns="" val="14314266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62406" rtl="0" eaLnBrk="1" latinLnBrk="0" hangingPunct="1">
        <a:lnSpc>
          <a:spcPct val="90000"/>
        </a:lnSpc>
        <a:spcBef>
          <a:spcPct val="0"/>
        </a:spcBef>
        <a:buNone/>
        <a:defRPr sz="4631" kern="1200">
          <a:solidFill>
            <a:schemeClr val="tx1"/>
          </a:solidFill>
          <a:latin typeface="+mj-lt"/>
          <a:ea typeface="+mj-ea"/>
          <a:cs typeface="+mj-cs"/>
        </a:defRPr>
      </a:lvl1pPr>
    </p:titleStyle>
    <p:bodyStyle>
      <a:lvl1pPr marL="240602" indent="-240602" algn="l" defTabSz="962406" rtl="0" eaLnBrk="1" latinLnBrk="0" hangingPunct="1">
        <a:lnSpc>
          <a:spcPct val="90000"/>
        </a:lnSpc>
        <a:spcBef>
          <a:spcPts val="1053"/>
        </a:spcBef>
        <a:buFont typeface="Arial" panose="020B0604020202020204" pitchFamily="34" charset="0"/>
        <a:buChar char="•"/>
        <a:defRPr sz="2947" kern="1200">
          <a:solidFill>
            <a:schemeClr val="tx1"/>
          </a:solidFill>
          <a:latin typeface="+mn-lt"/>
          <a:ea typeface="+mn-ea"/>
          <a:cs typeface="+mn-cs"/>
        </a:defRPr>
      </a:lvl1pPr>
      <a:lvl2pPr marL="721805" indent="-240602" algn="l" defTabSz="962406" rtl="0" eaLnBrk="1" latinLnBrk="0" hangingPunct="1">
        <a:lnSpc>
          <a:spcPct val="90000"/>
        </a:lnSpc>
        <a:spcBef>
          <a:spcPts val="526"/>
        </a:spcBef>
        <a:buFont typeface="Arial" panose="020B0604020202020204" pitchFamily="34" charset="0"/>
        <a:buChar char="•"/>
        <a:defRPr sz="2526" kern="1200">
          <a:solidFill>
            <a:schemeClr val="tx1"/>
          </a:solidFill>
          <a:latin typeface="+mn-lt"/>
          <a:ea typeface="+mn-ea"/>
          <a:cs typeface="+mn-cs"/>
        </a:defRPr>
      </a:lvl2pPr>
      <a:lvl3pPr marL="1203008" indent="-240602" algn="l" defTabSz="962406" rtl="0" eaLnBrk="1" latinLnBrk="0" hangingPunct="1">
        <a:lnSpc>
          <a:spcPct val="90000"/>
        </a:lnSpc>
        <a:spcBef>
          <a:spcPts val="526"/>
        </a:spcBef>
        <a:buFont typeface="Arial" panose="020B0604020202020204" pitchFamily="34" charset="0"/>
        <a:buChar char="•"/>
        <a:defRPr sz="2105" kern="1200">
          <a:solidFill>
            <a:schemeClr val="tx1"/>
          </a:solidFill>
          <a:latin typeface="+mn-lt"/>
          <a:ea typeface="+mn-ea"/>
          <a:cs typeface="+mn-cs"/>
        </a:defRPr>
      </a:lvl3pPr>
      <a:lvl4pPr marL="1684211" indent="-240602" algn="l" defTabSz="962406" rtl="0" eaLnBrk="1" latinLnBrk="0" hangingPunct="1">
        <a:lnSpc>
          <a:spcPct val="90000"/>
        </a:lnSpc>
        <a:spcBef>
          <a:spcPts val="526"/>
        </a:spcBef>
        <a:buFont typeface="Arial" panose="020B0604020202020204" pitchFamily="34" charset="0"/>
        <a:buChar char="•"/>
        <a:defRPr sz="1895" kern="1200">
          <a:solidFill>
            <a:schemeClr val="tx1"/>
          </a:solidFill>
          <a:latin typeface="+mn-lt"/>
          <a:ea typeface="+mn-ea"/>
          <a:cs typeface="+mn-cs"/>
        </a:defRPr>
      </a:lvl4pPr>
      <a:lvl5pPr marL="2165414" indent="-240602" algn="l" defTabSz="962406" rtl="0" eaLnBrk="1" latinLnBrk="0" hangingPunct="1">
        <a:lnSpc>
          <a:spcPct val="90000"/>
        </a:lnSpc>
        <a:spcBef>
          <a:spcPts val="526"/>
        </a:spcBef>
        <a:buFont typeface="Arial" panose="020B0604020202020204" pitchFamily="34" charset="0"/>
        <a:buChar char="•"/>
        <a:defRPr sz="1895" kern="1200">
          <a:solidFill>
            <a:schemeClr val="tx1"/>
          </a:solidFill>
          <a:latin typeface="+mn-lt"/>
          <a:ea typeface="+mn-ea"/>
          <a:cs typeface="+mn-cs"/>
        </a:defRPr>
      </a:lvl5pPr>
      <a:lvl6pPr marL="2646617" indent="-240602" algn="l" defTabSz="962406" rtl="0" eaLnBrk="1" latinLnBrk="0" hangingPunct="1">
        <a:lnSpc>
          <a:spcPct val="90000"/>
        </a:lnSpc>
        <a:spcBef>
          <a:spcPts val="526"/>
        </a:spcBef>
        <a:buFont typeface="Arial" panose="020B0604020202020204" pitchFamily="34" charset="0"/>
        <a:buChar char="•"/>
        <a:defRPr sz="1895" kern="1200">
          <a:solidFill>
            <a:schemeClr val="tx1"/>
          </a:solidFill>
          <a:latin typeface="+mn-lt"/>
          <a:ea typeface="+mn-ea"/>
          <a:cs typeface="+mn-cs"/>
        </a:defRPr>
      </a:lvl6pPr>
      <a:lvl7pPr marL="3127820" indent="-240602" algn="l" defTabSz="962406" rtl="0" eaLnBrk="1" latinLnBrk="0" hangingPunct="1">
        <a:lnSpc>
          <a:spcPct val="90000"/>
        </a:lnSpc>
        <a:spcBef>
          <a:spcPts val="526"/>
        </a:spcBef>
        <a:buFont typeface="Arial" panose="020B0604020202020204" pitchFamily="34" charset="0"/>
        <a:buChar char="•"/>
        <a:defRPr sz="1895" kern="1200">
          <a:solidFill>
            <a:schemeClr val="tx1"/>
          </a:solidFill>
          <a:latin typeface="+mn-lt"/>
          <a:ea typeface="+mn-ea"/>
          <a:cs typeface="+mn-cs"/>
        </a:defRPr>
      </a:lvl7pPr>
      <a:lvl8pPr marL="3609023" indent="-240602" algn="l" defTabSz="962406" rtl="0" eaLnBrk="1" latinLnBrk="0" hangingPunct="1">
        <a:lnSpc>
          <a:spcPct val="90000"/>
        </a:lnSpc>
        <a:spcBef>
          <a:spcPts val="526"/>
        </a:spcBef>
        <a:buFont typeface="Arial" panose="020B0604020202020204" pitchFamily="34" charset="0"/>
        <a:buChar char="•"/>
        <a:defRPr sz="1895" kern="1200">
          <a:solidFill>
            <a:schemeClr val="tx1"/>
          </a:solidFill>
          <a:latin typeface="+mn-lt"/>
          <a:ea typeface="+mn-ea"/>
          <a:cs typeface="+mn-cs"/>
        </a:defRPr>
      </a:lvl8pPr>
      <a:lvl9pPr marL="4090226" indent="-240602" algn="l" defTabSz="962406" rtl="0" eaLnBrk="1" latinLnBrk="0" hangingPunct="1">
        <a:lnSpc>
          <a:spcPct val="90000"/>
        </a:lnSpc>
        <a:spcBef>
          <a:spcPts val="526"/>
        </a:spcBef>
        <a:buFont typeface="Arial" panose="020B0604020202020204" pitchFamily="34" charset="0"/>
        <a:buChar char="•"/>
        <a:defRPr sz="1895" kern="1200">
          <a:solidFill>
            <a:schemeClr val="tx1"/>
          </a:solidFill>
          <a:latin typeface="+mn-lt"/>
          <a:ea typeface="+mn-ea"/>
          <a:cs typeface="+mn-cs"/>
        </a:defRPr>
      </a:lvl9pPr>
    </p:bodyStyle>
    <p:otherStyle>
      <a:defPPr>
        <a:defRPr lang="en-US"/>
      </a:defPPr>
      <a:lvl1pPr marL="0" algn="l" defTabSz="962406" rtl="0" eaLnBrk="1" latinLnBrk="0" hangingPunct="1">
        <a:defRPr sz="1895" kern="1200">
          <a:solidFill>
            <a:schemeClr val="tx1"/>
          </a:solidFill>
          <a:latin typeface="+mn-lt"/>
          <a:ea typeface="+mn-ea"/>
          <a:cs typeface="+mn-cs"/>
        </a:defRPr>
      </a:lvl1pPr>
      <a:lvl2pPr marL="481203" algn="l" defTabSz="962406" rtl="0" eaLnBrk="1" latinLnBrk="0" hangingPunct="1">
        <a:defRPr sz="1895" kern="1200">
          <a:solidFill>
            <a:schemeClr val="tx1"/>
          </a:solidFill>
          <a:latin typeface="+mn-lt"/>
          <a:ea typeface="+mn-ea"/>
          <a:cs typeface="+mn-cs"/>
        </a:defRPr>
      </a:lvl2pPr>
      <a:lvl3pPr marL="962406" algn="l" defTabSz="962406" rtl="0" eaLnBrk="1" latinLnBrk="0" hangingPunct="1">
        <a:defRPr sz="1895" kern="1200">
          <a:solidFill>
            <a:schemeClr val="tx1"/>
          </a:solidFill>
          <a:latin typeface="+mn-lt"/>
          <a:ea typeface="+mn-ea"/>
          <a:cs typeface="+mn-cs"/>
        </a:defRPr>
      </a:lvl3pPr>
      <a:lvl4pPr marL="1443609" algn="l" defTabSz="962406" rtl="0" eaLnBrk="1" latinLnBrk="0" hangingPunct="1">
        <a:defRPr sz="1895" kern="1200">
          <a:solidFill>
            <a:schemeClr val="tx1"/>
          </a:solidFill>
          <a:latin typeface="+mn-lt"/>
          <a:ea typeface="+mn-ea"/>
          <a:cs typeface="+mn-cs"/>
        </a:defRPr>
      </a:lvl4pPr>
      <a:lvl5pPr marL="1924812" algn="l" defTabSz="962406" rtl="0" eaLnBrk="1" latinLnBrk="0" hangingPunct="1">
        <a:defRPr sz="1895" kern="1200">
          <a:solidFill>
            <a:schemeClr val="tx1"/>
          </a:solidFill>
          <a:latin typeface="+mn-lt"/>
          <a:ea typeface="+mn-ea"/>
          <a:cs typeface="+mn-cs"/>
        </a:defRPr>
      </a:lvl5pPr>
      <a:lvl6pPr marL="2406015" algn="l" defTabSz="962406" rtl="0" eaLnBrk="1" latinLnBrk="0" hangingPunct="1">
        <a:defRPr sz="1895" kern="1200">
          <a:solidFill>
            <a:schemeClr val="tx1"/>
          </a:solidFill>
          <a:latin typeface="+mn-lt"/>
          <a:ea typeface="+mn-ea"/>
          <a:cs typeface="+mn-cs"/>
        </a:defRPr>
      </a:lvl6pPr>
      <a:lvl7pPr marL="2887218" algn="l" defTabSz="962406" rtl="0" eaLnBrk="1" latinLnBrk="0" hangingPunct="1">
        <a:defRPr sz="1895" kern="1200">
          <a:solidFill>
            <a:schemeClr val="tx1"/>
          </a:solidFill>
          <a:latin typeface="+mn-lt"/>
          <a:ea typeface="+mn-ea"/>
          <a:cs typeface="+mn-cs"/>
        </a:defRPr>
      </a:lvl7pPr>
      <a:lvl8pPr marL="3368421" algn="l" defTabSz="962406" rtl="0" eaLnBrk="1" latinLnBrk="0" hangingPunct="1">
        <a:defRPr sz="1895" kern="1200">
          <a:solidFill>
            <a:schemeClr val="tx1"/>
          </a:solidFill>
          <a:latin typeface="+mn-lt"/>
          <a:ea typeface="+mn-ea"/>
          <a:cs typeface="+mn-cs"/>
        </a:defRPr>
      </a:lvl8pPr>
      <a:lvl9pPr marL="3849624" algn="l" defTabSz="962406" rtl="0" eaLnBrk="1" latinLnBrk="0" hangingPunct="1">
        <a:defRPr sz="189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1668" y="289069"/>
            <a:ext cx="11550015" cy="1203061"/>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41668" y="1684285"/>
            <a:ext cx="11550015" cy="476378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41668" y="6690355"/>
            <a:ext cx="2994448" cy="384311"/>
          </a:xfrm>
          <a:prstGeom prst="rect">
            <a:avLst/>
          </a:prstGeom>
        </p:spPr>
        <p:txBody>
          <a:bodyPr vert="horz" lIns="91440" tIns="45720" rIns="91440" bIns="45720" rtlCol="0" anchor="ctr"/>
          <a:lstStyle>
            <a:lvl1pPr algn="l">
              <a:defRPr sz="1200">
                <a:solidFill>
                  <a:schemeClr val="tx1">
                    <a:tint val="75000"/>
                  </a:schemeClr>
                </a:solidFill>
              </a:defRPr>
            </a:lvl1pPr>
          </a:lstStyle>
          <a:p>
            <a:fld id="{EA1F08FA-8605-4F18-BFD4-1CB650DE9D64}" type="datetime1">
              <a:rPr lang="en-ZA" smtClean="0"/>
              <a:pPr/>
              <a:t>2022/09/21</a:t>
            </a:fld>
            <a:endParaRPr lang="en-ZA"/>
          </a:p>
        </p:txBody>
      </p:sp>
      <p:sp>
        <p:nvSpPr>
          <p:cNvPr id="5" name="Footer Placeholder 4"/>
          <p:cNvSpPr>
            <a:spLocks noGrp="1"/>
          </p:cNvSpPr>
          <p:nvPr>
            <p:ph type="ftr" sz="quarter" idx="3"/>
          </p:nvPr>
        </p:nvSpPr>
        <p:spPr>
          <a:xfrm>
            <a:off x="4384728" y="6690355"/>
            <a:ext cx="4063894" cy="38431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9197234" y="6690355"/>
            <a:ext cx="2994448" cy="384311"/>
          </a:xfrm>
          <a:prstGeom prst="rect">
            <a:avLst/>
          </a:prstGeom>
        </p:spPr>
        <p:txBody>
          <a:bodyPr vert="horz" lIns="91440" tIns="45720" rIns="91440" bIns="45720" rtlCol="0" anchor="ctr"/>
          <a:lstStyle>
            <a:lvl1pPr algn="r">
              <a:defRPr sz="1200">
                <a:solidFill>
                  <a:schemeClr val="tx1">
                    <a:tint val="75000"/>
                  </a:schemeClr>
                </a:solidFill>
              </a:defRPr>
            </a:lvl1pPr>
          </a:lstStyle>
          <a:p>
            <a:fld id="{480C018F-9127-4D43-B1E6-A6981D16A09C}" type="slidenum">
              <a:rPr lang="en-ZA" smtClean="0"/>
              <a:pPr/>
              <a:t>‹#›</a:t>
            </a:fld>
            <a:endParaRPr lang="en-ZA"/>
          </a:p>
        </p:txBody>
      </p:sp>
    </p:spTree>
    <p:extLst>
      <p:ext uri="{BB962C8B-B14F-4D97-AF65-F5344CB8AC3E}">
        <p14:creationId xmlns:p14="http://schemas.microsoft.com/office/powerpoint/2010/main" xmlns="" val="28488798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381" rtl="0" eaLnBrk="1" latinLnBrk="0" hangingPunct="1">
        <a:spcBef>
          <a:spcPct val="0"/>
        </a:spcBef>
        <a:buNone/>
        <a:defRPr sz="4399" kern="1200">
          <a:solidFill>
            <a:schemeClr val="tx1"/>
          </a:solidFill>
          <a:latin typeface="+mj-lt"/>
          <a:ea typeface="+mj-ea"/>
          <a:cs typeface="+mj-cs"/>
        </a:defRPr>
      </a:lvl1pPr>
    </p:titleStyle>
    <p:bodyStyle>
      <a:lvl1pPr marL="342893" indent="-342893" algn="l" defTabSz="91438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6" indent="-285744" algn="l" defTabSz="91438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7" indent="-228596" algn="l" defTabSz="91438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8" indent="-228596" algn="l" defTabSz="91438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60" indent="-228596" algn="l" defTabSz="91438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50" indent="-228596" algn="l" defTabSz="91438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41" indent="-228596" algn="l" defTabSz="91438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32" indent="-228596" algn="l" defTabSz="91438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24" indent="-228596" algn="l" defTabSz="91438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81" rtl="0" eaLnBrk="1" latinLnBrk="0" hangingPunct="1">
        <a:defRPr sz="1800" kern="1200">
          <a:solidFill>
            <a:schemeClr val="tx1"/>
          </a:solidFill>
          <a:latin typeface="+mn-lt"/>
          <a:ea typeface="+mn-ea"/>
          <a:cs typeface="+mn-cs"/>
        </a:defRPr>
      </a:lvl1pPr>
      <a:lvl2pPr marL="457191" algn="l" defTabSz="914381" rtl="0" eaLnBrk="1" latinLnBrk="0" hangingPunct="1">
        <a:defRPr sz="1800" kern="1200">
          <a:solidFill>
            <a:schemeClr val="tx1"/>
          </a:solidFill>
          <a:latin typeface="+mn-lt"/>
          <a:ea typeface="+mn-ea"/>
          <a:cs typeface="+mn-cs"/>
        </a:defRPr>
      </a:lvl2pPr>
      <a:lvl3pPr marL="914381" algn="l" defTabSz="914381" rtl="0" eaLnBrk="1" latinLnBrk="0" hangingPunct="1">
        <a:defRPr sz="1800" kern="1200">
          <a:solidFill>
            <a:schemeClr val="tx1"/>
          </a:solidFill>
          <a:latin typeface="+mn-lt"/>
          <a:ea typeface="+mn-ea"/>
          <a:cs typeface="+mn-cs"/>
        </a:defRPr>
      </a:lvl3pPr>
      <a:lvl4pPr marL="1371573" algn="l" defTabSz="914381" rtl="0" eaLnBrk="1" latinLnBrk="0" hangingPunct="1">
        <a:defRPr sz="1800" kern="1200">
          <a:solidFill>
            <a:schemeClr val="tx1"/>
          </a:solidFill>
          <a:latin typeface="+mn-lt"/>
          <a:ea typeface="+mn-ea"/>
          <a:cs typeface="+mn-cs"/>
        </a:defRPr>
      </a:lvl4pPr>
      <a:lvl5pPr marL="1828764" algn="l" defTabSz="914381" rtl="0" eaLnBrk="1" latinLnBrk="0" hangingPunct="1">
        <a:defRPr sz="1800" kern="1200">
          <a:solidFill>
            <a:schemeClr val="tx1"/>
          </a:solidFill>
          <a:latin typeface="+mn-lt"/>
          <a:ea typeface="+mn-ea"/>
          <a:cs typeface="+mn-cs"/>
        </a:defRPr>
      </a:lvl5pPr>
      <a:lvl6pPr marL="2285955" algn="l" defTabSz="914381" rtl="0" eaLnBrk="1" latinLnBrk="0" hangingPunct="1">
        <a:defRPr sz="1800" kern="1200">
          <a:solidFill>
            <a:schemeClr val="tx1"/>
          </a:solidFill>
          <a:latin typeface="+mn-lt"/>
          <a:ea typeface="+mn-ea"/>
          <a:cs typeface="+mn-cs"/>
        </a:defRPr>
      </a:lvl6pPr>
      <a:lvl7pPr marL="2743145" algn="l" defTabSz="914381" rtl="0" eaLnBrk="1" latinLnBrk="0" hangingPunct="1">
        <a:defRPr sz="1800" kern="1200">
          <a:solidFill>
            <a:schemeClr val="tx1"/>
          </a:solidFill>
          <a:latin typeface="+mn-lt"/>
          <a:ea typeface="+mn-ea"/>
          <a:cs typeface="+mn-cs"/>
        </a:defRPr>
      </a:lvl7pPr>
      <a:lvl8pPr marL="3200337" algn="l" defTabSz="914381" rtl="0" eaLnBrk="1" latinLnBrk="0" hangingPunct="1">
        <a:defRPr sz="1800" kern="1200">
          <a:solidFill>
            <a:schemeClr val="tx1"/>
          </a:solidFill>
          <a:latin typeface="+mn-lt"/>
          <a:ea typeface="+mn-ea"/>
          <a:cs typeface="+mn-cs"/>
        </a:defRPr>
      </a:lvl8pPr>
      <a:lvl9pPr marL="3657528" algn="l" defTabSz="91438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Logo, company name&#10;&#10;Description automatically generated">
            <a:extLst>
              <a:ext uri="{FF2B5EF4-FFF2-40B4-BE49-F238E27FC236}">
                <a16:creationId xmlns:a16="http://schemas.microsoft.com/office/drawing/2014/main" xmlns="" id="{A983DB30-B390-48D6-A30D-1DC44B77CF50}"/>
              </a:ext>
            </a:extLst>
          </p:cNvPr>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6113492" y="6154301"/>
            <a:ext cx="1379995" cy="983272"/>
          </a:xfrm>
          <a:prstGeom prst="rect">
            <a:avLst/>
          </a:prstGeom>
        </p:spPr>
      </p:pic>
      <p:pic>
        <p:nvPicPr>
          <p:cNvPr id="8" name="Picture 7" descr="Text&#10;&#10;Description automatically generated">
            <a:extLst>
              <a:ext uri="{FF2B5EF4-FFF2-40B4-BE49-F238E27FC236}">
                <a16:creationId xmlns:a16="http://schemas.microsoft.com/office/drawing/2014/main" xmlns="" id="{4016AFF5-DBBA-4B8C-8C97-5DAB73A19AE6}"/>
              </a:ext>
            </a:extLst>
          </p:cNvPr>
          <p:cNvPicPr>
            <a:picLocks noChangeAspect="1"/>
          </p:cNvPicPr>
          <p:nvPr userDrawn="1"/>
        </p:nvPicPr>
        <p:blipFill>
          <a:blip r:embed="rId16" cstate="print">
            <a:extLst>
              <a:ext uri="{28A0092B-C50C-407E-A947-70E740481C1C}">
                <a14:useLocalDpi xmlns:a14="http://schemas.microsoft.com/office/drawing/2010/main" xmlns="" val="0"/>
              </a:ext>
            </a:extLst>
          </a:blip>
          <a:stretch>
            <a:fillRect/>
          </a:stretch>
        </p:blipFill>
        <p:spPr>
          <a:xfrm>
            <a:off x="150882" y="6129462"/>
            <a:ext cx="4429088" cy="944439"/>
          </a:xfrm>
          <a:prstGeom prst="rect">
            <a:avLst/>
          </a:prstGeom>
        </p:spPr>
      </p:pic>
      <p:pic>
        <p:nvPicPr>
          <p:cNvPr id="12" name="Picture 11" descr="Logo, company name&#10;&#10;Description automatically generated">
            <a:extLst>
              <a:ext uri="{FF2B5EF4-FFF2-40B4-BE49-F238E27FC236}">
                <a16:creationId xmlns:a16="http://schemas.microsoft.com/office/drawing/2014/main" xmlns="" id="{47253278-2604-49B5-998D-9C5DA1F70F7A}"/>
              </a:ext>
            </a:extLst>
          </p:cNvPr>
          <p:cNvPicPr>
            <a:picLocks noChangeAspect="1"/>
          </p:cNvPicPr>
          <p:nvPr userDrawn="1"/>
        </p:nvPicPr>
        <p:blipFill rotWithShape="1">
          <a:blip r:embed="rId17" cstate="print">
            <a:extLst>
              <a:ext uri="{28A0092B-C50C-407E-A947-70E740481C1C}">
                <a14:useLocalDpi xmlns:a14="http://schemas.microsoft.com/office/drawing/2010/main" xmlns="" val="0"/>
              </a:ext>
            </a:extLst>
          </a:blip>
          <a:srcRect l="8767" t="10844" r="6182" b="14084"/>
          <a:stretch/>
        </p:blipFill>
        <p:spPr>
          <a:xfrm>
            <a:off x="10006708" y="6045850"/>
            <a:ext cx="2595127" cy="1153933"/>
          </a:xfrm>
          <a:prstGeom prst="rect">
            <a:avLst/>
          </a:prstGeom>
        </p:spPr>
      </p:pic>
      <p:sp>
        <p:nvSpPr>
          <p:cNvPr id="1026" name="Title Placeholder 1">
            <a:extLst>
              <a:ext uri="{FF2B5EF4-FFF2-40B4-BE49-F238E27FC236}">
                <a16:creationId xmlns:a16="http://schemas.microsoft.com/office/drawing/2014/main" xmlns="" id="{BB844C1F-C35D-4DCD-BA6B-1641F337F97C}"/>
              </a:ext>
            </a:extLst>
          </p:cNvPr>
          <p:cNvSpPr>
            <a:spLocks noGrp="1" noChangeArrowheads="1"/>
          </p:cNvSpPr>
          <p:nvPr>
            <p:ph type="title"/>
          </p:nvPr>
        </p:nvSpPr>
        <p:spPr bwMode="auto">
          <a:xfrm>
            <a:off x="641668" y="288929"/>
            <a:ext cx="11550015" cy="120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1027" name="Text Placeholder 2">
            <a:extLst>
              <a:ext uri="{FF2B5EF4-FFF2-40B4-BE49-F238E27FC236}">
                <a16:creationId xmlns:a16="http://schemas.microsoft.com/office/drawing/2014/main" xmlns="" id="{1315B208-1C0B-4EC2-94EC-B72C613F0A98}"/>
              </a:ext>
            </a:extLst>
          </p:cNvPr>
          <p:cNvSpPr>
            <a:spLocks noGrp="1" noChangeArrowheads="1"/>
          </p:cNvSpPr>
          <p:nvPr>
            <p:ph type="body" idx="1"/>
          </p:nvPr>
        </p:nvSpPr>
        <p:spPr bwMode="auto">
          <a:xfrm>
            <a:off x="641668" y="1684339"/>
            <a:ext cx="11550015" cy="476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ZA" altLang="en-US"/>
          </a:p>
        </p:txBody>
      </p:sp>
      <p:sp>
        <p:nvSpPr>
          <p:cNvPr id="4" name="Date Placeholder 3">
            <a:extLst>
              <a:ext uri="{FF2B5EF4-FFF2-40B4-BE49-F238E27FC236}">
                <a16:creationId xmlns:a16="http://schemas.microsoft.com/office/drawing/2014/main" xmlns="" id="{14DB5760-5D9B-4E41-A191-CF1EC00D2DE6}"/>
              </a:ext>
            </a:extLst>
          </p:cNvPr>
          <p:cNvSpPr>
            <a:spLocks noGrp="1"/>
          </p:cNvSpPr>
          <p:nvPr>
            <p:ph type="dt" sz="half" idx="2"/>
          </p:nvPr>
        </p:nvSpPr>
        <p:spPr>
          <a:xfrm>
            <a:off x="641668" y="6689726"/>
            <a:ext cx="2994448" cy="38417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CCF1692-4EF2-44CC-AD76-67FD3542BFB2}" type="datetime1">
              <a:rPr lang="en-ZA" smtClean="0"/>
              <a:pPr>
                <a:defRPr/>
              </a:pPr>
              <a:t>2022/09/21</a:t>
            </a:fld>
            <a:endParaRPr lang="en-ZA"/>
          </a:p>
        </p:txBody>
      </p:sp>
      <p:sp>
        <p:nvSpPr>
          <p:cNvPr id="5" name="Footer Placeholder 4">
            <a:extLst>
              <a:ext uri="{FF2B5EF4-FFF2-40B4-BE49-F238E27FC236}">
                <a16:creationId xmlns:a16="http://schemas.microsoft.com/office/drawing/2014/main" xmlns="" id="{B2D9380A-9040-4AB1-B2AD-92F0ED3208B2}"/>
              </a:ext>
            </a:extLst>
          </p:cNvPr>
          <p:cNvSpPr>
            <a:spLocks noGrp="1"/>
          </p:cNvSpPr>
          <p:nvPr>
            <p:ph type="ftr" sz="quarter" idx="3"/>
          </p:nvPr>
        </p:nvSpPr>
        <p:spPr>
          <a:xfrm>
            <a:off x="4384728" y="6689726"/>
            <a:ext cx="4063894" cy="38417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ZA"/>
          </a:p>
        </p:txBody>
      </p:sp>
      <p:sp>
        <p:nvSpPr>
          <p:cNvPr id="6" name="Slide Number Placeholder 5">
            <a:extLst>
              <a:ext uri="{FF2B5EF4-FFF2-40B4-BE49-F238E27FC236}">
                <a16:creationId xmlns:a16="http://schemas.microsoft.com/office/drawing/2014/main" xmlns="" id="{17E41CF8-8B74-4C40-B21B-CD77B20E65DB}"/>
              </a:ext>
            </a:extLst>
          </p:cNvPr>
          <p:cNvSpPr>
            <a:spLocks noGrp="1"/>
          </p:cNvSpPr>
          <p:nvPr>
            <p:ph type="sldNum" sz="quarter" idx="4"/>
          </p:nvPr>
        </p:nvSpPr>
        <p:spPr>
          <a:xfrm>
            <a:off x="9197234" y="6689726"/>
            <a:ext cx="2994448" cy="3841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593429F-F5BD-4905-B3B2-3DC31D73DF75}" type="slidenum">
              <a:rPr lang="en-ZA" altLang="en-US"/>
              <a:pPr>
                <a:defRPr/>
              </a:pPr>
              <a:t>‹#›</a:t>
            </a:fld>
            <a:endParaRPr lang="en-ZA" altLang="en-US"/>
          </a:p>
        </p:txBody>
      </p:sp>
      <p:pic>
        <p:nvPicPr>
          <p:cNvPr id="3" name="Picture 2" descr="Shape, rectangle&#10;&#10;Description automatically generated">
            <a:extLst>
              <a:ext uri="{FF2B5EF4-FFF2-40B4-BE49-F238E27FC236}">
                <a16:creationId xmlns:a16="http://schemas.microsoft.com/office/drawing/2014/main" xmlns="" id="{58243912-FE03-4620-886B-235A0E5EB87F}"/>
              </a:ext>
            </a:extLst>
          </p:cNvPr>
          <p:cNvPicPr>
            <a:picLocks noChangeAspect="1"/>
          </p:cNvPicPr>
          <p:nvPr userDrawn="1"/>
        </p:nvPicPr>
        <p:blipFill>
          <a:blip r:embed="rId18" cstate="print">
            <a:extLst>
              <a:ext uri="{28A0092B-C50C-407E-A947-70E740481C1C}">
                <a14:useLocalDpi xmlns:a14="http://schemas.microsoft.com/office/drawing/2010/main" xmlns="" val="0"/>
              </a:ext>
            </a:extLst>
          </a:blip>
          <a:stretch>
            <a:fillRect/>
          </a:stretch>
        </p:blipFill>
        <p:spPr>
          <a:xfrm>
            <a:off x="0" y="4826400"/>
            <a:ext cx="12833350" cy="1519085"/>
          </a:xfrm>
          <a:prstGeom prst="rect">
            <a:avLst/>
          </a:prstGeom>
        </p:spPr>
      </p:pic>
    </p:spTree>
    <p:extLst>
      <p:ext uri="{BB962C8B-B14F-4D97-AF65-F5344CB8AC3E}">
        <p14:creationId xmlns:p14="http://schemas.microsoft.com/office/powerpoint/2010/main" xmlns="" val="5234338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hdr="0" ftr="0" dt="0"/>
  <p:txStyles>
    <p:titleStyle>
      <a:lvl1pPr algn="ctr" rtl="0" eaLnBrk="0" fontAlgn="base" hangingPunct="0">
        <a:spcBef>
          <a:spcPct val="0"/>
        </a:spcBef>
        <a:spcAft>
          <a:spcPct val="0"/>
        </a:spcAft>
        <a:defRPr sz="4399" kern="1200">
          <a:solidFill>
            <a:schemeClr val="tx1"/>
          </a:solidFill>
          <a:latin typeface="+mj-lt"/>
          <a:ea typeface="+mj-ea"/>
          <a:cs typeface="+mj-cs"/>
        </a:defRPr>
      </a:lvl1pPr>
      <a:lvl2pPr algn="ctr" rtl="0" eaLnBrk="0" fontAlgn="base" hangingPunct="0">
        <a:spcBef>
          <a:spcPct val="0"/>
        </a:spcBef>
        <a:spcAft>
          <a:spcPct val="0"/>
        </a:spcAft>
        <a:defRPr sz="4399">
          <a:solidFill>
            <a:schemeClr val="tx1"/>
          </a:solidFill>
          <a:latin typeface="Calibri" panose="020F0502020204030204" pitchFamily="34" charset="0"/>
        </a:defRPr>
      </a:lvl2pPr>
      <a:lvl3pPr algn="ctr" rtl="0" eaLnBrk="0" fontAlgn="base" hangingPunct="0">
        <a:spcBef>
          <a:spcPct val="0"/>
        </a:spcBef>
        <a:spcAft>
          <a:spcPct val="0"/>
        </a:spcAft>
        <a:defRPr sz="4399">
          <a:solidFill>
            <a:schemeClr val="tx1"/>
          </a:solidFill>
          <a:latin typeface="Calibri" panose="020F0502020204030204" pitchFamily="34" charset="0"/>
        </a:defRPr>
      </a:lvl3pPr>
      <a:lvl4pPr algn="ctr" rtl="0" eaLnBrk="0" fontAlgn="base" hangingPunct="0">
        <a:spcBef>
          <a:spcPct val="0"/>
        </a:spcBef>
        <a:spcAft>
          <a:spcPct val="0"/>
        </a:spcAft>
        <a:defRPr sz="4399">
          <a:solidFill>
            <a:schemeClr val="tx1"/>
          </a:solidFill>
          <a:latin typeface="Calibri" panose="020F0502020204030204" pitchFamily="34" charset="0"/>
        </a:defRPr>
      </a:lvl4pPr>
      <a:lvl5pPr algn="ctr" rtl="0" eaLnBrk="0" fontAlgn="base" hangingPunct="0">
        <a:spcBef>
          <a:spcPct val="0"/>
        </a:spcBef>
        <a:spcAft>
          <a:spcPct val="0"/>
        </a:spcAft>
        <a:defRPr sz="4399">
          <a:solidFill>
            <a:schemeClr val="tx1"/>
          </a:solidFill>
          <a:latin typeface="Calibri" panose="020F0502020204030204" pitchFamily="34" charset="0"/>
        </a:defRPr>
      </a:lvl5pPr>
      <a:lvl6pPr marL="457191" algn="ctr" rtl="0" fontAlgn="base">
        <a:spcBef>
          <a:spcPct val="0"/>
        </a:spcBef>
        <a:spcAft>
          <a:spcPct val="0"/>
        </a:spcAft>
        <a:defRPr sz="4399">
          <a:solidFill>
            <a:schemeClr val="tx1"/>
          </a:solidFill>
          <a:latin typeface="Calibri" panose="020F0502020204030204" pitchFamily="34" charset="0"/>
        </a:defRPr>
      </a:lvl6pPr>
      <a:lvl7pPr marL="914381" algn="ctr" rtl="0" fontAlgn="base">
        <a:spcBef>
          <a:spcPct val="0"/>
        </a:spcBef>
        <a:spcAft>
          <a:spcPct val="0"/>
        </a:spcAft>
        <a:defRPr sz="4399">
          <a:solidFill>
            <a:schemeClr val="tx1"/>
          </a:solidFill>
          <a:latin typeface="Calibri" panose="020F0502020204030204" pitchFamily="34" charset="0"/>
        </a:defRPr>
      </a:lvl7pPr>
      <a:lvl8pPr marL="1371573" algn="ctr" rtl="0" fontAlgn="base">
        <a:spcBef>
          <a:spcPct val="0"/>
        </a:spcBef>
        <a:spcAft>
          <a:spcPct val="0"/>
        </a:spcAft>
        <a:defRPr sz="4399">
          <a:solidFill>
            <a:schemeClr val="tx1"/>
          </a:solidFill>
          <a:latin typeface="Calibri" panose="020F0502020204030204" pitchFamily="34" charset="0"/>
        </a:defRPr>
      </a:lvl8pPr>
      <a:lvl9pPr marL="1828764" algn="ctr" rtl="0" fontAlgn="base">
        <a:spcBef>
          <a:spcPct val="0"/>
        </a:spcBef>
        <a:spcAft>
          <a:spcPct val="0"/>
        </a:spcAft>
        <a:defRPr sz="4399">
          <a:solidFill>
            <a:schemeClr val="tx1"/>
          </a:solidFill>
          <a:latin typeface="Calibri" panose="020F0502020204030204" pitchFamily="34" charset="0"/>
        </a:defRPr>
      </a:lvl9pPr>
    </p:titleStyle>
    <p:bodyStyle>
      <a:lvl1pPr marL="342893" indent="-34289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6"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7" indent="-228596"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8" indent="-228596"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60" indent="-228596"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50" indent="-228596" algn="l" defTabSz="91438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41" indent="-228596" algn="l" defTabSz="91438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32" indent="-228596" algn="l" defTabSz="91438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24" indent="-228596" algn="l" defTabSz="91438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81" rtl="0" eaLnBrk="1" latinLnBrk="0" hangingPunct="1">
        <a:defRPr sz="1800" kern="1200">
          <a:solidFill>
            <a:schemeClr val="tx1"/>
          </a:solidFill>
          <a:latin typeface="+mn-lt"/>
          <a:ea typeface="+mn-ea"/>
          <a:cs typeface="+mn-cs"/>
        </a:defRPr>
      </a:lvl1pPr>
      <a:lvl2pPr marL="457191" algn="l" defTabSz="914381" rtl="0" eaLnBrk="1" latinLnBrk="0" hangingPunct="1">
        <a:defRPr sz="1800" kern="1200">
          <a:solidFill>
            <a:schemeClr val="tx1"/>
          </a:solidFill>
          <a:latin typeface="+mn-lt"/>
          <a:ea typeface="+mn-ea"/>
          <a:cs typeface="+mn-cs"/>
        </a:defRPr>
      </a:lvl2pPr>
      <a:lvl3pPr marL="914381" algn="l" defTabSz="914381" rtl="0" eaLnBrk="1" latinLnBrk="0" hangingPunct="1">
        <a:defRPr sz="1800" kern="1200">
          <a:solidFill>
            <a:schemeClr val="tx1"/>
          </a:solidFill>
          <a:latin typeface="+mn-lt"/>
          <a:ea typeface="+mn-ea"/>
          <a:cs typeface="+mn-cs"/>
        </a:defRPr>
      </a:lvl3pPr>
      <a:lvl4pPr marL="1371573" algn="l" defTabSz="914381" rtl="0" eaLnBrk="1" latinLnBrk="0" hangingPunct="1">
        <a:defRPr sz="1800" kern="1200">
          <a:solidFill>
            <a:schemeClr val="tx1"/>
          </a:solidFill>
          <a:latin typeface="+mn-lt"/>
          <a:ea typeface="+mn-ea"/>
          <a:cs typeface="+mn-cs"/>
        </a:defRPr>
      </a:lvl4pPr>
      <a:lvl5pPr marL="1828764" algn="l" defTabSz="914381" rtl="0" eaLnBrk="1" latinLnBrk="0" hangingPunct="1">
        <a:defRPr sz="1800" kern="1200">
          <a:solidFill>
            <a:schemeClr val="tx1"/>
          </a:solidFill>
          <a:latin typeface="+mn-lt"/>
          <a:ea typeface="+mn-ea"/>
          <a:cs typeface="+mn-cs"/>
        </a:defRPr>
      </a:lvl5pPr>
      <a:lvl6pPr marL="2285955" algn="l" defTabSz="914381" rtl="0" eaLnBrk="1" latinLnBrk="0" hangingPunct="1">
        <a:defRPr sz="1800" kern="1200">
          <a:solidFill>
            <a:schemeClr val="tx1"/>
          </a:solidFill>
          <a:latin typeface="+mn-lt"/>
          <a:ea typeface="+mn-ea"/>
          <a:cs typeface="+mn-cs"/>
        </a:defRPr>
      </a:lvl6pPr>
      <a:lvl7pPr marL="2743145" algn="l" defTabSz="914381" rtl="0" eaLnBrk="1" latinLnBrk="0" hangingPunct="1">
        <a:defRPr sz="1800" kern="1200">
          <a:solidFill>
            <a:schemeClr val="tx1"/>
          </a:solidFill>
          <a:latin typeface="+mn-lt"/>
          <a:ea typeface="+mn-ea"/>
          <a:cs typeface="+mn-cs"/>
        </a:defRPr>
      </a:lvl7pPr>
      <a:lvl8pPr marL="3200337" algn="l" defTabSz="914381" rtl="0" eaLnBrk="1" latinLnBrk="0" hangingPunct="1">
        <a:defRPr sz="1800" kern="1200">
          <a:solidFill>
            <a:schemeClr val="tx1"/>
          </a:solidFill>
          <a:latin typeface="+mn-lt"/>
          <a:ea typeface="+mn-ea"/>
          <a:cs typeface="+mn-cs"/>
        </a:defRPr>
      </a:lvl8pPr>
      <a:lvl9pPr marL="3657528" algn="l" defTabSz="91438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2BB88C73-3BF8-594A-A0A8-E2804D2EF895}"/>
              </a:ext>
            </a:extLst>
          </p:cNvPr>
          <p:cNvSpPr txBox="1"/>
          <p:nvPr/>
        </p:nvSpPr>
        <p:spPr>
          <a:xfrm>
            <a:off x="1161491" y="1183712"/>
            <a:ext cx="10914613" cy="2684196"/>
          </a:xfrm>
          <a:prstGeom prst="rect">
            <a:avLst/>
          </a:prstGeom>
          <a:noFill/>
        </p:spPr>
        <p:txBody>
          <a:bodyPr wrap="square" rtlCol="0">
            <a:spAutoFit/>
          </a:bodyPr>
          <a:lstStyle/>
          <a:p>
            <a:endParaRPr lang="en-US" sz="5614" b="1" dirty="0">
              <a:latin typeface="Arial" panose="020B0604020202020204" pitchFamily="34" charset="0"/>
              <a:cs typeface="Arial" panose="020B0604020202020204" pitchFamily="34" charset="0"/>
            </a:endParaRPr>
          </a:p>
          <a:p>
            <a:endParaRPr lang="en-US" sz="5614" b="1" dirty="0">
              <a:latin typeface="Arial" panose="020B0604020202020204" pitchFamily="34" charset="0"/>
              <a:cs typeface="Arial" panose="020B0604020202020204" pitchFamily="34" charset="0"/>
            </a:endParaRPr>
          </a:p>
          <a:p>
            <a:endParaRPr lang="en-US" sz="5614"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E5573913-E51D-4A34-9002-98AA3E7A3BBD}"/>
              </a:ext>
            </a:extLst>
          </p:cNvPr>
          <p:cNvSpPr/>
          <p:nvPr/>
        </p:nvSpPr>
        <p:spPr>
          <a:xfrm>
            <a:off x="1016075" y="1184914"/>
            <a:ext cx="11377264" cy="3921073"/>
          </a:xfrm>
          <a:prstGeom prst="rect">
            <a:avLst/>
          </a:prstGeom>
        </p:spPr>
        <p:txBody>
          <a:bodyPr wrap="square">
            <a:spAutoFit/>
          </a:bodyPr>
          <a:lstStyle/>
          <a:p>
            <a:pPr lvl="0" algn="ctr" defTabSz="685800">
              <a:spcBef>
                <a:spcPct val="20000"/>
              </a:spcBef>
            </a:pPr>
            <a:endParaRPr lang="en-GB" sz="2800" b="1" cap="small" dirty="0">
              <a:solidFill>
                <a:srgbClr val="000000"/>
              </a:solidFill>
              <a:latin typeface="Arial" panose="020B0604020202020204" pitchFamily="34" charset="0"/>
              <a:cs typeface="Arial" panose="020B0604020202020204" pitchFamily="34" charset="0"/>
            </a:endParaRPr>
          </a:p>
          <a:p>
            <a:pPr lvl="0" algn="ctr" defTabSz="685800">
              <a:spcBef>
                <a:spcPct val="20000"/>
              </a:spcBef>
            </a:pPr>
            <a:r>
              <a:rPr lang="en-US" sz="2400" b="1" cap="small" dirty="0">
                <a:solidFill>
                  <a:srgbClr val="000000"/>
                </a:solidFill>
                <a:latin typeface="Arial" panose="020B0604020202020204" pitchFamily="34" charset="0"/>
                <a:cs typeface="Arial" panose="020B0604020202020204" pitchFamily="34" charset="0"/>
              </a:rPr>
              <a:t>Briefing on the implementation of the plan developed by the Special Master for the implementation of the Land Reform (</a:t>
            </a:r>
            <a:r>
              <a:rPr lang="en-US" sz="2400" b="1" cap="small" dirty="0" err="1">
                <a:solidFill>
                  <a:srgbClr val="000000"/>
                </a:solidFill>
                <a:latin typeface="Arial" panose="020B0604020202020204" pitchFamily="34" charset="0"/>
                <a:cs typeface="Arial" panose="020B0604020202020204" pitchFamily="34" charset="0"/>
              </a:rPr>
              <a:t>Labour</a:t>
            </a:r>
            <a:r>
              <a:rPr lang="en-US" sz="2400" b="1" cap="small" dirty="0">
                <a:solidFill>
                  <a:srgbClr val="000000"/>
                </a:solidFill>
                <a:latin typeface="Arial" panose="020B0604020202020204" pitchFamily="34" charset="0"/>
                <a:cs typeface="Arial" panose="020B0604020202020204" pitchFamily="34" charset="0"/>
              </a:rPr>
              <a:t> Tenants) Act, 3 of 1996; budget allocation and expenditure report. </a:t>
            </a:r>
            <a:endParaRPr lang="en-GB" sz="2400" b="1" cap="small" dirty="0">
              <a:solidFill>
                <a:srgbClr val="000000"/>
              </a:solidFill>
              <a:latin typeface="Arial" panose="020B0604020202020204" pitchFamily="34" charset="0"/>
              <a:cs typeface="Arial" panose="020B0604020202020204" pitchFamily="34" charset="0"/>
            </a:endParaRPr>
          </a:p>
          <a:p>
            <a:pPr lvl="0" algn="ctr" defTabSz="685800">
              <a:spcBef>
                <a:spcPct val="20000"/>
              </a:spcBef>
            </a:pPr>
            <a:endParaRPr lang="en-GB" sz="2400" b="1" cap="small" dirty="0">
              <a:solidFill>
                <a:srgbClr val="000000"/>
              </a:solidFill>
              <a:latin typeface="Arial" panose="020B0604020202020204" pitchFamily="34" charset="0"/>
              <a:cs typeface="Arial" panose="020B0604020202020204" pitchFamily="34" charset="0"/>
            </a:endParaRPr>
          </a:p>
          <a:p>
            <a:pPr lvl="0" algn="ctr" defTabSz="685800">
              <a:spcBef>
                <a:spcPct val="20000"/>
              </a:spcBef>
            </a:pPr>
            <a:r>
              <a:rPr lang="en-GB" sz="2400" b="1" cap="small" dirty="0">
                <a:solidFill>
                  <a:srgbClr val="000000"/>
                </a:solidFill>
                <a:latin typeface="Arial" panose="020B0604020202020204" pitchFamily="34" charset="0"/>
                <a:cs typeface="Arial" panose="020B0604020202020204" pitchFamily="34" charset="0"/>
              </a:rPr>
              <a:t>PRESENTATION TO PORTFOLIO COMMITTEE ON AGRICULTURE,LAND REFORM AND RURAL DEVELOPMENT</a:t>
            </a:r>
          </a:p>
          <a:p>
            <a:pPr lvl="0" algn="ctr" defTabSz="685800">
              <a:spcBef>
                <a:spcPct val="20000"/>
              </a:spcBef>
            </a:pPr>
            <a:endParaRPr lang="en-GB" sz="2400" b="1" cap="small" dirty="0">
              <a:solidFill>
                <a:srgbClr val="000000"/>
              </a:solidFill>
              <a:latin typeface="Arial" panose="020B0604020202020204" pitchFamily="34" charset="0"/>
              <a:cs typeface="Arial" panose="020B0604020202020204" pitchFamily="34" charset="0"/>
            </a:endParaRPr>
          </a:p>
          <a:p>
            <a:pPr lvl="0" algn="ctr" defTabSz="685800">
              <a:spcBef>
                <a:spcPct val="20000"/>
              </a:spcBef>
            </a:pPr>
            <a:r>
              <a:rPr lang="en-GB" sz="2800" b="1" cap="small" dirty="0">
                <a:solidFill>
                  <a:srgbClr val="000000"/>
                </a:solidFill>
                <a:latin typeface="Arial" panose="020B0604020202020204" pitchFamily="34" charset="0"/>
                <a:cs typeface="Arial" panose="020B0604020202020204" pitchFamily="34" charset="0"/>
              </a:rPr>
              <a:t>DATE: 20 SEPTEMBER 2022</a:t>
            </a:r>
          </a:p>
        </p:txBody>
      </p:sp>
      <p:sp>
        <p:nvSpPr>
          <p:cNvPr id="2" name="Slide Number Placeholder 1">
            <a:extLst>
              <a:ext uri="{FF2B5EF4-FFF2-40B4-BE49-F238E27FC236}">
                <a16:creationId xmlns:a16="http://schemas.microsoft.com/office/drawing/2014/main" xmlns="" id="{52FD8D3F-C6CC-4D08-BAC7-0864825E0359}"/>
              </a:ext>
            </a:extLst>
          </p:cNvPr>
          <p:cNvSpPr>
            <a:spLocks noGrp="1"/>
          </p:cNvSpPr>
          <p:nvPr>
            <p:ph type="sldNum" sz="quarter" idx="12"/>
          </p:nvPr>
        </p:nvSpPr>
        <p:spPr/>
        <p:txBody>
          <a:bodyPr/>
          <a:lstStyle/>
          <a:p>
            <a:fld id="{480C018F-9127-4D43-B1E6-A6981D16A09C}" type="slidenum">
              <a:rPr lang="en-ZA" smtClean="0"/>
              <a:pPr/>
              <a:t>1</a:t>
            </a:fld>
            <a:endParaRPr lang="en-ZA"/>
          </a:p>
        </p:txBody>
      </p:sp>
    </p:spTree>
    <p:extLst>
      <p:ext uri="{BB962C8B-B14F-4D97-AF65-F5344CB8AC3E}">
        <p14:creationId xmlns:p14="http://schemas.microsoft.com/office/powerpoint/2010/main" xmlns="" val="4227774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3101516-385F-9A45-8C98-43C8CED549E0}"/>
              </a:ext>
            </a:extLst>
          </p:cNvPr>
          <p:cNvSpPr txBox="1"/>
          <p:nvPr/>
        </p:nvSpPr>
        <p:spPr>
          <a:xfrm>
            <a:off x="641668" y="-1050503"/>
            <a:ext cx="11550015" cy="4810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2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9" name="Content Placeholder 4">
            <a:extLst>
              <a:ext uri="{FF2B5EF4-FFF2-40B4-BE49-F238E27FC236}">
                <a16:creationId xmlns:a16="http://schemas.microsoft.com/office/drawing/2014/main" xmlns="" id="{77B6D830-0CE6-4D37-9974-DA81FA954F16}"/>
              </a:ext>
            </a:extLst>
          </p:cNvPr>
          <p:cNvGraphicFramePr>
            <a:graphicFrameLocks/>
          </p:cNvGraphicFramePr>
          <p:nvPr>
            <p:extLst>
              <p:ext uri="{D42A27DB-BD31-4B8C-83A1-F6EECF244321}">
                <p14:modId xmlns:p14="http://schemas.microsoft.com/office/powerpoint/2010/main" xmlns="" val="687247710"/>
              </p:ext>
            </p:extLst>
          </p:nvPr>
        </p:nvGraphicFramePr>
        <p:xfrm>
          <a:off x="872056" y="1161799"/>
          <a:ext cx="10729193" cy="4109289"/>
        </p:xfrm>
        <a:graphic>
          <a:graphicData uri="http://schemas.openxmlformats.org/drawingml/2006/table">
            <a:tbl>
              <a:tblPr firstRow="1" bandRow="1">
                <a:tableStyleId>{E8B1032C-EA38-4F05-BA0D-38AFFFC7BED3}</a:tableStyleId>
              </a:tblPr>
              <a:tblGrid>
                <a:gridCol w="2557049">
                  <a:extLst>
                    <a:ext uri="{9D8B030D-6E8A-4147-A177-3AD203B41FA5}">
                      <a16:colId xmlns:a16="http://schemas.microsoft.com/office/drawing/2014/main" xmlns="" val="3279105755"/>
                    </a:ext>
                  </a:extLst>
                </a:gridCol>
                <a:gridCol w="1991647">
                  <a:extLst>
                    <a:ext uri="{9D8B030D-6E8A-4147-A177-3AD203B41FA5}">
                      <a16:colId xmlns:a16="http://schemas.microsoft.com/office/drawing/2014/main" xmlns="" val="2870511266"/>
                    </a:ext>
                  </a:extLst>
                </a:gridCol>
                <a:gridCol w="1413427">
                  <a:extLst>
                    <a:ext uri="{9D8B030D-6E8A-4147-A177-3AD203B41FA5}">
                      <a16:colId xmlns:a16="http://schemas.microsoft.com/office/drawing/2014/main" xmlns="" val="1007123688"/>
                    </a:ext>
                  </a:extLst>
                </a:gridCol>
                <a:gridCol w="1284933">
                  <a:extLst>
                    <a:ext uri="{9D8B030D-6E8A-4147-A177-3AD203B41FA5}">
                      <a16:colId xmlns:a16="http://schemas.microsoft.com/office/drawing/2014/main" xmlns="" val="3282413070"/>
                    </a:ext>
                  </a:extLst>
                </a:gridCol>
                <a:gridCol w="1670412">
                  <a:extLst>
                    <a:ext uri="{9D8B030D-6E8A-4147-A177-3AD203B41FA5}">
                      <a16:colId xmlns:a16="http://schemas.microsoft.com/office/drawing/2014/main" xmlns="" val="3634345997"/>
                    </a:ext>
                  </a:extLst>
                </a:gridCol>
                <a:gridCol w="1811725">
                  <a:extLst>
                    <a:ext uri="{9D8B030D-6E8A-4147-A177-3AD203B41FA5}">
                      <a16:colId xmlns:a16="http://schemas.microsoft.com/office/drawing/2014/main" xmlns="" val="76888167"/>
                    </a:ext>
                  </a:extLst>
                </a:gridCol>
              </a:tblGrid>
              <a:tr h="781698">
                <a:tc>
                  <a:txBody>
                    <a:bodyPr/>
                    <a:lstStyle/>
                    <a:p>
                      <a:pPr algn="l" fontAlgn="b"/>
                      <a:r>
                        <a:rPr lang="en-ZA" sz="1400" u="none" strike="noStrike" dirty="0">
                          <a:effectLst/>
                          <a:latin typeface="Arial" panose="020B0604020202020204" pitchFamily="34" charset="0"/>
                          <a:cs typeface="Arial" panose="020B0604020202020204" pitchFamily="34" charset="0"/>
                        </a:rPr>
                        <a:t>PROVINCE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accent4">
                        <a:lumMod val="75000"/>
                      </a:schemeClr>
                    </a:solidFill>
                  </a:tcPr>
                </a:tc>
                <a:tc>
                  <a:txBody>
                    <a:bodyPr/>
                    <a:lstStyle/>
                    <a:p>
                      <a:pPr algn="l" fontAlgn="b"/>
                      <a:r>
                        <a:rPr lang="en-ZA" sz="1400" u="none" strike="noStrike" dirty="0">
                          <a:effectLst/>
                          <a:latin typeface="Arial" panose="020B0604020202020204" pitchFamily="34" charset="0"/>
                          <a:cs typeface="Arial" panose="020B0604020202020204" pitchFamily="34" charset="0"/>
                        </a:rPr>
                        <a:t>BUDGET ALLOCATION  2019/20           R'000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accent4">
                        <a:lumMod val="75000"/>
                      </a:schemeClr>
                    </a:solidFill>
                  </a:tcPr>
                </a:tc>
                <a:tc>
                  <a:txBody>
                    <a:bodyPr/>
                    <a:lstStyle/>
                    <a:p>
                      <a:pPr algn="l" fontAlgn="b"/>
                      <a:r>
                        <a:rPr lang="en-ZA" sz="1400" u="none" strike="noStrike" dirty="0">
                          <a:effectLst/>
                          <a:latin typeface="Arial" panose="020B0604020202020204" pitchFamily="34" charset="0"/>
                          <a:cs typeface="Arial" panose="020B0604020202020204" pitchFamily="34" charset="0"/>
                        </a:rPr>
                        <a:t>Expenditure as at 31 March 2020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accent4">
                        <a:lumMod val="75000"/>
                      </a:schemeClr>
                    </a:solidFill>
                  </a:tcPr>
                </a:tc>
                <a:tc>
                  <a:txBody>
                    <a:bodyPr/>
                    <a:lstStyle/>
                    <a:p>
                      <a:pPr algn="l" fontAlgn="b"/>
                      <a:r>
                        <a:rPr lang="en-ZA" sz="1400" u="none" strike="noStrike" dirty="0">
                          <a:effectLst/>
                          <a:latin typeface="Arial" panose="020B0604020202020204" pitchFamily="34" charset="0"/>
                          <a:cs typeface="Arial" panose="020B0604020202020204" pitchFamily="34" charset="0"/>
                        </a:rPr>
                        <a:t>Budget Balance                                          R'000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accent4">
                        <a:lumMod val="75000"/>
                      </a:schemeClr>
                    </a:solidFill>
                  </a:tcPr>
                </a:tc>
                <a:tc>
                  <a:txBody>
                    <a:bodyPr/>
                    <a:lstStyle/>
                    <a:p>
                      <a:pPr algn="l" fontAlgn="b"/>
                      <a:r>
                        <a:rPr lang="en-ZA" sz="1400" u="none" strike="noStrike" dirty="0">
                          <a:effectLst/>
                          <a:latin typeface="Arial" panose="020B0604020202020204" pitchFamily="34" charset="0"/>
                          <a:cs typeface="Arial" panose="020B0604020202020204" pitchFamily="34" charset="0"/>
                        </a:rPr>
                        <a:t>% Budget Spending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accent4">
                        <a:lumMod val="75000"/>
                      </a:schemeClr>
                    </a:solidFill>
                  </a:tcPr>
                </a:tc>
                <a:tc>
                  <a:txBody>
                    <a:bodyPr/>
                    <a:lstStyle/>
                    <a:p>
                      <a:pPr algn="l" fontAlgn="b"/>
                      <a:r>
                        <a:rPr lang="en-ZA" sz="1400" u="none" strike="noStrike" dirty="0">
                          <a:effectLst/>
                          <a:latin typeface="Arial" panose="020B0604020202020204" pitchFamily="34" charset="0"/>
                          <a:cs typeface="Arial" panose="020B0604020202020204" pitchFamily="34" charset="0"/>
                        </a:rPr>
                        <a:t>Over/Under Expenditure         R'000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accent4">
                        <a:lumMod val="75000"/>
                      </a:schemeClr>
                    </a:solidFill>
                  </a:tcPr>
                </a:tc>
                <a:extLst>
                  <a:ext uri="{0D108BD9-81ED-4DB2-BD59-A6C34878D82A}">
                    <a16:rowId xmlns:a16="http://schemas.microsoft.com/office/drawing/2014/main" xmlns="" val="3294091775"/>
                  </a:ext>
                </a:extLst>
              </a:tr>
              <a:tr h="315046">
                <a:tc>
                  <a:txBody>
                    <a:bodyPr/>
                    <a:lstStyle/>
                    <a:p>
                      <a:pPr algn="l" fontAlgn="b"/>
                      <a:r>
                        <a:rPr lang="en-ZA" sz="1400" u="none" strike="noStrike" dirty="0">
                          <a:effectLst/>
                          <a:latin typeface="Arial" panose="020B0604020202020204" pitchFamily="34" charset="0"/>
                          <a:cs typeface="Arial" panose="020B0604020202020204" pitchFamily="34" charset="0"/>
                        </a:rPr>
                        <a:t>EASTERN CAPE</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15 637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43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15 594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15 594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xmlns="" val="921219998"/>
                  </a:ext>
                </a:extLst>
              </a:tr>
              <a:tr h="315046">
                <a:tc>
                  <a:txBody>
                    <a:bodyPr/>
                    <a:lstStyle/>
                    <a:p>
                      <a:pPr algn="l" fontAlgn="b"/>
                      <a:r>
                        <a:rPr lang="en-ZA" sz="1400" u="none" strike="noStrike">
                          <a:effectLst/>
                          <a:latin typeface="Arial" panose="020B0604020202020204" pitchFamily="34" charset="0"/>
                          <a:cs typeface="Arial" panose="020B0604020202020204" pitchFamily="34" charset="0"/>
                        </a:rPr>
                        <a:t>FREE STATE</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10 093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1 775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8 318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18%</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8 318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xmlns="" val="254308693"/>
                  </a:ext>
                </a:extLst>
              </a:tr>
              <a:tr h="444703">
                <a:tc>
                  <a:txBody>
                    <a:bodyPr/>
                    <a:lstStyle/>
                    <a:p>
                      <a:pPr algn="l" fontAlgn="b"/>
                      <a:r>
                        <a:rPr lang="en-ZA" sz="1400" u="none" strike="noStrike">
                          <a:effectLst/>
                          <a:latin typeface="Arial" panose="020B0604020202020204" pitchFamily="34" charset="0"/>
                          <a:cs typeface="Arial" panose="020B0604020202020204" pitchFamily="34" charset="0"/>
                        </a:rPr>
                        <a:t>GAUTENG</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10 188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1 294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8 894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13%</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8 894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xmlns="" val="2241233298"/>
                  </a:ext>
                </a:extLst>
              </a:tr>
              <a:tr h="315046">
                <a:tc>
                  <a:txBody>
                    <a:bodyPr/>
                    <a:lstStyle/>
                    <a:p>
                      <a:pPr algn="l" fontAlgn="b"/>
                      <a:r>
                        <a:rPr lang="en-ZA" sz="1400" u="none" strike="noStrike">
                          <a:effectLst/>
                          <a:latin typeface="Arial" panose="020B0604020202020204" pitchFamily="34" charset="0"/>
                          <a:cs typeface="Arial" panose="020B0604020202020204" pitchFamily="34" charset="0"/>
                        </a:rPr>
                        <a:t>KWAZULU-NATAL</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40 844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83 438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-42 594 </a:t>
                      </a:r>
                      <a:endParaRPr lang="en-ZA" sz="1400" b="0" i="0" u="none" strike="noStrike" dirty="0">
                        <a:solidFill>
                          <a:srgbClr val="FF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204%</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-42 594 </a:t>
                      </a:r>
                      <a:endParaRPr lang="en-ZA" sz="1400" b="0" i="0" u="none" strike="noStrike" dirty="0">
                        <a:solidFill>
                          <a:srgbClr val="FF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xmlns="" val="4103360672"/>
                  </a:ext>
                </a:extLst>
              </a:tr>
              <a:tr h="315046">
                <a:tc>
                  <a:txBody>
                    <a:bodyPr/>
                    <a:lstStyle/>
                    <a:p>
                      <a:pPr algn="l" fontAlgn="b"/>
                      <a:r>
                        <a:rPr lang="en-ZA" sz="1400" u="none" strike="noStrike">
                          <a:effectLst/>
                          <a:latin typeface="Arial" panose="020B0604020202020204" pitchFamily="34" charset="0"/>
                          <a:cs typeface="Arial" panose="020B0604020202020204" pitchFamily="34" charset="0"/>
                        </a:rPr>
                        <a:t>LIMPOPO</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819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794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25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97%</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25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xmlns="" val="3897179199"/>
                  </a:ext>
                </a:extLst>
              </a:tr>
              <a:tr h="315046">
                <a:tc>
                  <a:txBody>
                    <a:bodyPr/>
                    <a:lstStyle/>
                    <a:p>
                      <a:pPr algn="l" fontAlgn="b"/>
                      <a:r>
                        <a:rPr lang="en-ZA" sz="1400" u="none" strike="noStrike">
                          <a:effectLst/>
                          <a:latin typeface="Arial" panose="020B0604020202020204" pitchFamily="34" charset="0"/>
                          <a:cs typeface="Arial" panose="020B0604020202020204" pitchFamily="34" charset="0"/>
                        </a:rPr>
                        <a:t>MPUMALANGA</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62 843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17 906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44 937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28%</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44 937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xmlns="" val="2386977361"/>
                  </a:ext>
                </a:extLst>
              </a:tr>
              <a:tr h="362520">
                <a:tc>
                  <a:txBody>
                    <a:bodyPr/>
                    <a:lstStyle/>
                    <a:p>
                      <a:pPr algn="l" fontAlgn="b"/>
                      <a:r>
                        <a:rPr lang="en-ZA" sz="1400" u="none" strike="noStrike">
                          <a:effectLst/>
                          <a:latin typeface="Arial" panose="020B0604020202020204" pitchFamily="34" charset="0"/>
                          <a:cs typeface="Arial" panose="020B0604020202020204" pitchFamily="34" charset="0"/>
                        </a:rPr>
                        <a:t>NORTHERN CAPE</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1 470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173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1 297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12%</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1 297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xmlns="" val="971565212"/>
                  </a:ext>
                </a:extLst>
              </a:tr>
              <a:tr h="315046">
                <a:tc>
                  <a:txBody>
                    <a:bodyPr/>
                    <a:lstStyle/>
                    <a:p>
                      <a:pPr algn="l" fontAlgn="b"/>
                      <a:r>
                        <a:rPr lang="en-ZA" sz="1400" u="none" strike="noStrike">
                          <a:effectLst/>
                          <a:latin typeface="Arial" panose="020B0604020202020204" pitchFamily="34" charset="0"/>
                          <a:cs typeface="Arial" panose="020B0604020202020204" pitchFamily="34" charset="0"/>
                        </a:rPr>
                        <a:t>NORTH WEST</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31 981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20 721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11 260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65%</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11 260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xmlns="" val="449588323"/>
                  </a:ext>
                </a:extLst>
              </a:tr>
              <a:tr h="315046">
                <a:tc>
                  <a:txBody>
                    <a:bodyPr/>
                    <a:lstStyle/>
                    <a:p>
                      <a:pPr algn="l" fontAlgn="b"/>
                      <a:r>
                        <a:rPr lang="en-ZA" sz="1400" u="none" strike="noStrike">
                          <a:effectLst/>
                          <a:latin typeface="Arial" panose="020B0604020202020204" pitchFamily="34" charset="0"/>
                          <a:cs typeface="Arial" panose="020B0604020202020204" pitchFamily="34" charset="0"/>
                        </a:rPr>
                        <a:t>WESTERN CAPE</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19 110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1 413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17 697 </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7%</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17 697 </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xmlns="" val="677980649"/>
                  </a:ext>
                </a:extLst>
              </a:tr>
              <a:tr h="315046">
                <a:tc>
                  <a:txBody>
                    <a:bodyPr/>
                    <a:lstStyle/>
                    <a:p>
                      <a:pPr algn="l" fontAlgn="b"/>
                      <a:r>
                        <a:rPr lang="en-ZA" sz="1400" b="1" u="none" strike="noStrike" dirty="0">
                          <a:effectLst/>
                          <a:latin typeface="Arial" panose="020B0604020202020204" pitchFamily="34" charset="0"/>
                          <a:cs typeface="Arial" panose="020B0604020202020204" pitchFamily="34" charset="0"/>
                        </a:rPr>
                        <a:t>TOTAL</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b="1" u="none" strike="noStrike" dirty="0">
                          <a:effectLst/>
                          <a:latin typeface="Arial" panose="020B0604020202020204" pitchFamily="34" charset="0"/>
                          <a:cs typeface="Arial" panose="020B0604020202020204" pitchFamily="34" charset="0"/>
                        </a:rPr>
                        <a:t>192 985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b="1" u="none" strike="noStrike" dirty="0">
                          <a:effectLst/>
                          <a:latin typeface="Arial" panose="020B0604020202020204" pitchFamily="34" charset="0"/>
                          <a:cs typeface="Arial" panose="020B0604020202020204" pitchFamily="34" charset="0"/>
                        </a:rPr>
                        <a:t>127 557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b="1" u="none" strike="noStrike" dirty="0">
                          <a:effectLst/>
                          <a:latin typeface="Arial" panose="020B0604020202020204" pitchFamily="34" charset="0"/>
                          <a:cs typeface="Arial" panose="020B0604020202020204" pitchFamily="34" charset="0"/>
                        </a:rPr>
                        <a:t>65 428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b="1" u="none" strike="noStrike" dirty="0">
                          <a:effectLst/>
                          <a:latin typeface="Arial" panose="020B0604020202020204" pitchFamily="34" charset="0"/>
                          <a:cs typeface="Arial" panose="020B0604020202020204" pitchFamily="34" charset="0"/>
                        </a:rPr>
                        <a:t>66%</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b="1" u="none" strike="noStrike" dirty="0">
                          <a:effectLst/>
                          <a:latin typeface="Arial" panose="020B0604020202020204" pitchFamily="34" charset="0"/>
                          <a:cs typeface="Arial" panose="020B0604020202020204" pitchFamily="34" charset="0"/>
                        </a:rPr>
                        <a:t>65 428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xmlns="" val="8167857"/>
                  </a:ext>
                </a:extLst>
              </a:tr>
            </a:tbl>
          </a:graphicData>
        </a:graphic>
      </p:graphicFrame>
      <p:sp>
        <p:nvSpPr>
          <p:cNvPr id="6" name="Title 4">
            <a:extLst>
              <a:ext uri="{FF2B5EF4-FFF2-40B4-BE49-F238E27FC236}">
                <a16:creationId xmlns:a16="http://schemas.microsoft.com/office/drawing/2014/main" xmlns="" id="{9F82AC37-7B96-40C8-91D0-C098709D24D0}"/>
              </a:ext>
            </a:extLst>
          </p:cNvPr>
          <p:cNvSpPr txBox="1">
            <a:spLocks/>
          </p:cNvSpPr>
          <p:nvPr/>
        </p:nvSpPr>
        <p:spPr>
          <a:xfrm>
            <a:off x="353" y="130332"/>
            <a:ext cx="12832644" cy="610143"/>
          </a:xfrm>
          <a:prstGeom prst="rect">
            <a:avLst/>
          </a:prstGeom>
          <a:solidFill>
            <a:sysClr val="window" lastClr="FFFFFF"/>
          </a:solidFill>
          <a:ln w="9525" cap="flat" cmpd="sng" algn="ctr">
            <a:solidFill>
              <a:srgbClr val="9BBB59">
                <a:shade val="95000"/>
                <a:satMod val="105000"/>
              </a:srgbClr>
            </a:solidFill>
            <a:prstDash val="solid"/>
          </a:ln>
          <a:effectLst>
            <a:outerShdw blurRad="76200" dist="12700" dir="2700000" sy="-23000" kx="-800400" algn="bl" rotWithShape="0">
              <a:prstClr val="black">
                <a:alpha val="20000"/>
              </a:prstClr>
            </a:outerShdw>
            <a:softEdge rad="31750"/>
          </a:effectLst>
        </p:spPr>
        <p:txBody>
          <a:bodyPr vert="horz" lIns="40603" tIns="20303" rIns="40603" bIns="20303" rtlCol="0" anchor="ctr">
            <a:normAutofit/>
          </a:bodyPr>
          <a:lstStyle>
            <a:defPPr>
              <a:defRPr lang="en-US"/>
            </a:defPPr>
            <a:lvl1pPr algn="ctr" defTabSz="457200" rtl="0" eaLnBrk="0" fontAlgn="base" latinLnBrk="0" hangingPunct="0">
              <a:spcBef>
                <a:spcPct val="0"/>
              </a:spcBef>
              <a:spcAft>
                <a:spcPct val="0"/>
              </a:spcAft>
              <a:buNone/>
              <a:defRPr lang="en-ZA" sz="2400" b="1" kern="1200">
                <a:solidFill>
                  <a:schemeClr val="lt1"/>
                </a:solidFill>
                <a:effectLst>
                  <a:outerShdw blurRad="38100" dist="38100" dir="2700000" algn="tl">
                    <a:srgbClr val="000000">
                      <a:alpha val="43137"/>
                    </a:srgbClr>
                  </a:outerShdw>
                </a:effectLst>
                <a:latin typeface="+mn-lt"/>
                <a:ea typeface="+mn-ea"/>
                <a:cs typeface="+mn-cs"/>
              </a:defRPr>
            </a:lvl1pPr>
            <a:lvl2pPr defTabSz="457200" eaLnBrk="0" fontAlgn="base" hangingPunct="0">
              <a:spcBef>
                <a:spcPct val="0"/>
              </a:spcBef>
              <a:spcAft>
                <a:spcPct val="0"/>
              </a:spcAft>
              <a:defRPr sz="4000">
                <a:solidFill>
                  <a:schemeClr val="lt1"/>
                </a:solidFill>
                <a:latin typeface="+mn-lt"/>
                <a:ea typeface="+mn-ea"/>
                <a:cs typeface="+mn-cs"/>
              </a:defRPr>
            </a:lvl2pPr>
            <a:lvl3pPr defTabSz="457200" eaLnBrk="0" fontAlgn="base" hangingPunct="0">
              <a:spcBef>
                <a:spcPct val="0"/>
              </a:spcBef>
              <a:spcAft>
                <a:spcPct val="0"/>
              </a:spcAft>
              <a:defRPr sz="4000">
                <a:solidFill>
                  <a:schemeClr val="lt1"/>
                </a:solidFill>
                <a:latin typeface="+mn-lt"/>
                <a:ea typeface="+mn-ea"/>
                <a:cs typeface="+mn-cs"/>
              </a:defRPr>
            </a:lvl3pPr>
            <a:lvl4pPr defTabSz="457200" eaLnBrk="0" fontAlgn="base" hangingPunct="0">
              <a:spcBef>
                <a:spcPct val="0"/>
              </a:spcBef>
              <a:spcAft>
                <a:spcPct val="0"/>
              </a:spcAft>
              <a:defRPr sz="4000">
                <a:solidFill>
                  <a:schemeClr val="lt1"/>
                </a:solidFill>
                <a:latin typeface="+mn-lt"/>
                <a:ea typeface="+mn-ea"/>
                <a:cs typeface="+mn-cs"/>
              </a:defRPr>
            </a:lvl4pPr>
            <a:lvl5pPr defTabSz="457200" eaLnBrk="0" fontAlgn="base" hangingPunct="0">
              <a:spcBef>
                <a:spcPct val="0"/>
              </a:spcBef>
              <a:spcAft>
                <a:spcPct val="0"/>
              </a:spcAft>
              <a:defRPr sz="4000">
                <a:solidFill>
                  <a:schemeClr val="lt1"/>
                </a:solidFill>
                <a:latin typeface="+mn-lt"/>
                <a:ea typeface="+mn-ea"/>
                <a:cs typeface="+mn-cs"/>
              </a:defRPr>
            </a:lvl5pPr>
            <a:lvl6pPr marL="457200" defTabSz="457200" fontAlgn="base">
              <a:spcBef>
                <a:spcPct val="0"/>
              </a:spcBef>
              <a:spcAft>
                <a:spcPct val="0"/>
              </a:spcAft>
              <a:defRPr sz="4000">
                <a:solidFill>
                  <a:schemeClr val="lt1"/>
                </a:solidFill>
                <a:latin typeface="+mn-lt"/>
                <a:ea typeface="+mn-ea"/>
                <a:cs typeface="+mn-cs"/>
              </a:defRPr>
            </a:lvl6pPr>
            <a:lvl7pPr marL="914400" defTabSz="457200" fontAlgn="base">
              <a:spcBef>
                <a:spcPct val="0"/>
              </a:spcBef>
              <a:spcAft>
                <a:spcPct val="0"/>
              </a:spcAft>
              <a:defRPr sz="4000">
                <a:solidFill>
                  <a:schemeClr val="lt1"/>
                </a:solidFill>
                <a:latin typeface="+mn-lt"/>
                <a:ea typeface="+mn-ea"/>
                <a:cs typeface="+mn-cs"/>
              </a:defRPr>
            </a:lvl7pPr>
            <a:lvl8pPr marL="1371600" defTabSz="457200" fontAlgn="base">
              <a:spcBef>
                <a:spcPct val="0"/>
              </a:spcBef>
              <a:spcAft>
                <a:spcPct val="0"/>
              </a:spcAft>
              <a:defRPr sz="4000">
                <a:solidFill>
                  <a:schemeClr val="lt1"/>
                </a:solidFill>
                <a:latin typeface="+mn-lt"/>
                <a:ea typeface="+mn-ea"/>
                <a:cs typeface="+mn-cs"/>
              </a:defRPr>
            </a:lvl8pPr>
            <a:lvl9pPr marL="1828800" defTabSz="457200" fontAlgn="base">
              <a:spcBef>
                <a:spcPct val="0"/>
              </a:spcBef>
              <a:spcAft>
                <a:spcPct val="0"/>
              </a:spcAft>
              <a:defRPr sz="4000">
                <a:solidFill>
                  <a:schemeClr val="lt1"/>
                </a:solidFill>
                <a:latin typeface="+mn-lt"/>
                <a:ea typeface="+mn-ea"/>
                <a:cs typeface="+mn-cs"/>
              </a:defRPr>
            </a:lvl9pPr>
          </a:lstStyle>
          <a:p>
            <a:pPr marL="0" marR="0" lvl="0" indent="0" algn="ctr" defTabSz="360902"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HOUSEHOLD BUDGET ALLOCATION AND EXPENDITURE 2019/20 FY </a:t>
            </a:r>
          </a:p>
        </p:txBody>
      </p:sp>
      <p:sp>
        <p:nvSpPr>
          <p:cNvPr id="2" name="Rectangle 1">
            <a:extLst>
              <a:ext uri="{FF2B5EF4-FFF2-40B4-BE49-F238E27FC236}">
                <a16:creationId xmlns:a16="http://schemas.microsoft.com/office/drawing/2014/main" xmlns="" id="{C9617DA9-B869-4602-881D-F243516EDA79}"/>
              </a:ext>
            </a:extLst>
          </p:cNvPr>
          <p:cNvSpPr/>
          <p:nvPr/>
        </p:nvSpPr>
        <p:spPr>
          <a:xfrm>
            <a:off x="223987" y="792467"/>
            <a:ext cx="10729192" cy="369332"/>
          </a:xfrm>
          <a:prstGeom prst="rect">
            <a:avLst/>
          </a:prstGeom>
        </p:spPr>
        <p:txBody>
          <a:bodyPr wrap="square">
            <a:spAutoFit/>
          </a:bodyPr>
          <a:lstStyle/>
          <a:p>
            <a:pPr lvl="0" algn="just" defTabSz="962406">
              <a:defRPr/>
            </a:pPr>
            <a:r>
              <a:rPr lang="en-ZA" b="1" dirty="0">
                <a:solidFill>
                  <a:prstClr val="black"/>
                </a:solidFill>
                <a:ea typeface="Calibri" panose="020F0502020204030204" pitchFamily="34" charset="0"/>
              </a:rPr>
              <a:t>Tenure reform budget allocation and expenditure is a combination of Land acquisition under ESTA and LTA</a:t>
            </a:r>
            <a:endParaRPr lang="en-US" dirty="0">
              <a:solidFill>
                <a:prstClr val="black"/>
              </a:solidFill>
              <a:ea typeface="Calibri" panose="020F0502020204030204" pitchFamily="34" charset="0"/>
            </a:endParaRPr>
          </a:p>
        </p:txBody>
      </p:sp>
      <p:sp>
        <p:nvSpPr>
          <p:cNvPr id="4" name="Slide Number Placeholder 3">
            <a:extLst>
              <a:ext uri="{FF2B5EF4-FFF2-40B4-BE49-F238E27FC236}">
                <a16:creationId xmlns:a16="http://schemas.microsoft.com/office/drawing/2014/main" xmlns="" id="{50928A2F-1ED9-4562-8AB9-B97C1B66A62A}"/>
              </a:ext>
            </a:extLst>
          </p:cNvPr>
          <p:cNvSpPr>
            <a:spLocks noGrp="1"/>
          </p:cNvSpPr>
          <p:nvPr>
            <p:ph type="sldNum" sz="quarter" idx="12"/>
          </p:nvPr>
        </p:nvSpPr>
        <p:spPr>
          <a:xfrm>
            <a:off x="9304179" y="6233740"/>
            <a:ext cx="2887504" cy="384311"/>
          </a:xfrm>
        </p:spPr>
        <p:txBody>
          <a:bodyPr/>
          <a:lstStyle/>
          <a:p>
            <a:fld id="{28B7CA78-8F3B-4D0F-9F4A-FDB0FBC0905E}" type="slidenum">
              <a:rPr lang="en-ZA" sz="1600" smtClean="0"/>
              <a:pPr/>
              <a:t>10</a:t>
            </a:fld>
            <a:endParaRPr lang="en-ZA" sz="1600" dirty="0"/>
          </a:p>
        </p:txBody>
      </p:sp>
    </p:spTree>
    <p:extLst>
      <p:ext uri="{BB962C8B-B14F-4D97-AF65-F5344CB8AC3E}">
        <p14:creationId xmlns:p14="http://schemas.microsoft.com/office/powerpoint/2010/main" xmlns="" val="27491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3101516-385F-9A45-8C98-43C8CED549E0}"/>
              </a:ext>
            </a:extLst>
          </p:cNvPr>
          <p:cNvSpPr txBox="1"/>
          <p:nvPr/>
        </p:nvSpPr>
        <p:spPr>
          <a:xfrm>
            <a:off x="641668" y="-1050503"/>
            <a:ext cx="11550015" cy="4810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2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73BDC492-A3D2-1246-BB1C-8CA0220FBD80}"/>
              </a:ext>
            </a:extLst>
          </p:cNvPr>
          <p:cNvSpPr txBox="1"/>
          <p:nvPr/>
        </p:nvSpPr>
        <p:spPr>
          <a:xfrm>
            <a:off x="641668" y="957769"/>
            <a:ext cx="11550015" cy="4810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2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9" name="Content Placeholder 4">
            <a:extLst>
              <a:ext uri="{FF2B5EF4-FFF2-40B4-BE49-F238E27FC236}">
                <a16:creationId xmlns:a16="http://schemas.microsoft.com/office/drawing/2014/main" xmlns="" id="{77B6D830-0CE6-4D37-9974-DA81FA954F16}"/>
              </a:ext>
            </a:extLst>
          </p:cNvPr>
          <p:cNvGraphicFramePr>
            <a:graphicFrameLocks/>
          </p:cNvGraphicFramePr>
          <p:nvPr>
            <p:extLst>
              <p:ext uri="{D42A27DB-BD31-4B8C-83A1-F6EECF244321}">
                <p14:modId xmlns:p14="http://schemas.microsoft.com/office/powerpoint/2010/main" xmlns="" val="1149817876"/>
              </p:ext>
            </p:extLst>
          </p:nvPr>
        </p:nvGraphicFramePr>
        <p:xfrm>
          <a:off x="295994" y="706334"/>
          <a:ext cx="11233249" cy="4680524"/>
        </p:xfrm>
        <a:graphic>
          <a:graphicData uri="http://schemas.openxmlformats.org/drawingml/2006/table">
            <a:tbl>
              <a:tblPr firstRow="1" bandRow="1">
                <a:tableStyleId>{E8B1032C-EA38-4F05-BA0D-38AFFFC7BED3}</a:tableStyleId>
              </a:tblPr>
              <a:tblGrid>
                <a:gridCol w="1872208">
                  <a:extLst>
                    <a:ext uri="{9D8B030D-6E8A-4147-A177-3AD203B41FA5}">
                      <a16:colId xmlns:a16="http://schemas.microsoft.com/office/drawing/2014/main" xmlns="" val="3279105755"/>
                    </a:ext>
                  </a:extLst>
                </a:gridCol>
                <a:gridCol w="1525504">
                  <a:extLst>
                    <a:ext uri="{9D8B030D-6E8A-4147-A177-3AD203B41FA5}">
                      <a16:colId xmlns:a16="http://schemas.microsoft.com/office/drawing/2014/main" xmlns="" val="2870511266"/>
                    </a:ext>
                  </a:extLst>
                </a:gridCol>
                <a:gridCol w="1802867">
                  <a:extLst>
                    <a:ext uri="{9D8B030D-6E8A-4147-A177-3AD203B41FA5}">
                      <a16:colId xmlns:a16="http://schemas.microsoft.com/office/drawing/2014/main" xmlns="" val="1007123688"/>
                    </a:ext>
                  </a:extLst>
                </a:gridCol>
                <a:gridCol w="1872208">
                  <a:extLst>
                    <a:ext uri="{9D8B030D-6E8A-4147-A177-3AD203B41FA5}">
                      <a16:colId xmlns:a16="http://schemas.microsoft.com/office/drawing/2014/main" xmlns="" val="3282413070"/>
                    </a:ext>
                  </a:extLst>
                </a:gridCol>
                <a:gridCol w="1802867">
                  <a:extLst>
                    <a:ext uri="{9D8B030D-6E8A-4147-A177-3AD203B41FA5}">
                      <a16:colId xmlns:a16="http://schemas.microsoft.com/office/drawing/2014/main" xmlns="" val="3634345997"/>
                    </a:ext>
                  </a:extLst>
                </a:gridCol>
                <a:gridCol w="2357595">
                  <a:extLst>
                    <a:ext uri="{9D8B030D-6E8A-4147-A177-3AD203B41FA5}">
                      <a16:colId xmlns:a16="http://schemas.microsoft.com/office/drawing/2014/main" xmlns="" val="76888167"/>
                    </a:ext>
                  </a:extLst>
                </a:gridCol>
              </a:tblGrid>
              <a:tr h="919370">
                <a:tc>
                  <a:txBody>
                    <a:bodyPr/>
                    <a:lstStyle/>
                    <a:p>
                      <a:pPr algn="ctr" fontAlgn="ctr"/>
                      <a:r>
                        <a:rPr lang="en-ZA" sz="1400" u="none" strike="noStrike" dirty="0">
                          <a:effectLst/>
                          <a:latin typeface="Arial" panose="020B0604020202020204" pitchFamily="34" charset="0"/>
                          <a:cs typeface="Arial" panose="020B0604020202020204" pitchFamily="34" charset="0"/>
                        </a:rPr>
                        <a:t>PROVINCE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accent4">
                        <a:lumMod val="75000"/>
                      </a:schemeClr>
                    </a:solidFill>
                  </a:tcPr>
                </a:tc>
                <a:tc>
                  <a:txBody>
                    <a:bodyPr/>
                    <a:lstStyle/>
                    <a:p>
                      <a:pPr algn="ctr" fontAlgn="ctr"/>
                      <a:r>
                        <a:rPr lang="en-ZA" sz="1400" u="none" strike="noStrike" dirty="0">
                          <a:effectLst/>
                          <a:latin typeface="Arial" panose="020B0604020202020204" pitchFamily="34" charset="0"/>
                          <a:cs typeface="Arial" panose="020B0604020202020204" pitchFamily="34" charset="0"/>
                        </a:rPr>
                        <a:t>BUDGET ALLOCATION  2020/21          R'000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accent4">
                        <a:lumMod val="75000"/>
                      </a:schemeClr>
                    </a:solidFill>
                  </a:tcPr>
                </a:tc>
                <a:tc>
                  <a:txBody>
                    <a:bodyPr/>
                    <a:lstStyle/>
                    <a:p>
                      <a:pPr algn="ctr" fontAlgn="ctr"/>
                      <a:r>
                        <a:rPr lang="en-ZA" sz="1400" u="none" strike="noStrike" dirty="0">
                          <a:effectLst/>
                          <a:latin typeface="Arial" panose="020B0604020202020204" pitchFamily="34" charset="0"/>
                          <a:cs typeface="Arial" panose="020B0604020202020204" pitchFamily="34" charset="0"/>
                        </a:rPr>
                        <a:t>Expenditure as at 31 March 2021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accent4">
                        <a:lumMod val="75000"/>
                      </a:schemeClr>
                    </a:solidFill>
                  </a:tcPr>
                </a:tc>
                <a:tc>
                  <a:txBody>
                    <a:bodyPr/>
                    <a:lstStyle/>
                    <a:p>
                      <a:pPr algn="ctr" fontAlgn="ctr"/>
                      <a:r>
                        <a:rPr lang="en-ZA" sz="1400" u="none" strike="noStrike" dirty="0">
                          <a:effectLst/>
                          <a:latin typeface="Arial" panose="020B0604020202020204" pitchFamily="34" charset="0"/>
                          <a:cs typeface="Arial" panose="020B0604020202020204" pitchFamily="34" charset="0"/>
                        </a:rPr>
                        <a:t>Budget Balance                                          R'000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accent4">
                        <a:lumMod val="75000"/>
                      </a:schemeClr>
                    </a:solidFill>
                  </a:tcPr>
                </a:tc>
                <a:tc>
                  <a:txBody>
                    <a:bodyPr/>
                    <a:lstStyle/>
                    <a:p>
                      <a:pPr algn="r" fontAlgn="ctr"/>
                      <a:r>
                        <a:rPr lang="en-ZA" sz="1400" u="none" strike="noStrike" dirty="0">
                          <a:effectLst/>
                          <a:latin typeface="Arial" panose="020B0604020202020204" pitchFamily="34" charset="0"/>
                          <a:cs typeface="Arial" panose="020B0604020202020204" pitchFamily="34" charset="0"/>
                        </a:rPr>
                        <a:t>% Budget Spending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accent4">
                        <a:lumMod val="75000"/>
                      </a:schemeClr>
                    </a:solidFill>
                  </a:tcPr>
                </a:tc>
                <a:tc>
                  <a:txBody>
                    <a:bodyPr/>
                    <a:lstStyle/>
                    <a:p>
                      <a:pPr algn="ctr" fontAlgn="ctr"/>
                      <a:r>
                        <a:rPr lang="en-ZA" sz="1400" u="none" strike="noStrike" dirty="0">
                          <a:effectLst/>
                          <a:latin typeface="Arial" panose="020B0604020202020204" pitchFamily="34" charset="0"/>
                          <a:cs typeface="Arial" panose="020B0604020202020204" pitchFamily="34" charset="0"/>
                        </a:rPr>
                        <a:t>Over/Under Expenditure         R'000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solidFill>
                      <a:schemeClr val="accent4">
                        <a:lumMod val="75000"/>
                      </a:schemeClr>
                    </a:solidFill>
                  </a:tcPr>
                </a:tc>
                <a:extLst>
                  <a:ext uri="{0D108BD9-81ED-4DB2-BD59-A6C34878D82A}">
                    <a16:rowId xmlns:a16="http://schemas.microsoft.com/office/drawing/2014/main" xmlns="" val="3294091775"/>
                  </a:ext>
                </a:extLst>
              </a:tr>
              <a:tr h="370532">
                <a:tc>
                  <a:txBody>
                    <a:bodyPr/>
                    <a:lstStyle/>
                    <a:p>
                      <a:pPr algn="l" fontAlgn="b"/>
                      <a:r>
                        <a:rPr lang="en-ZA" sz="1400" u="none" strike="noStrike" dirty="0">
                          <a:effectLst/>
                          <a:latin typeface="Arial" panose="020B0604020202020204" pitchFamily="34" charset="0"/>
                          <a:cs typeface="Arial" panose="020B0604020202020204" pitchFamily="34" charset="0"/>
                        </a:rPr>
                        <a:t>EASTERN CAPE</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169</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4 014</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-3 845</a:t>
                      </a:r>
                      <a:endParaRPr lang="en-ZA" sz="1400" b="0" i="0" u="none" strike="noStrike" dirty="0">
                        <a:solidFill>
                          <a:srgbClr val="FF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2375%</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-3 845</a:t>
                      </a:r>
                      <a:endParaRPr lang="en-ZA" sz="1400" b="0" i="0" u="none" strike="noStrike" dirty="0">
                        <a:solidFill>
                          <a:srgbClr val="FF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xmlns="" val="921219998"/>
                  </a:ext>
                </a:extLst>
              </a:tr>
              <a:tr h="370532">
                <a:tc>
                  <a:txBody>
                    <a:bodyPr/>
                    <a:lstStyle/>
                    <a:p>
                      <a:pPr algn="l" fontAlgn="b"/>
                      <a:r>
                        <a:rPr lang="en-ZA" sz="1400" u="none" strike="noStrike">
                          <a:effectLst/>
                          <a:latin typeface="Arial" panose="020B0604020202020204" pitchFamily="34" charset="0"/>
                          <a:cs typeface="Arial" panose="020B0604020202020204" pitchFamily="34" charset="0"/>
                        </a:rPr>
                        <a:t>FREE STATE</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2 138</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2 138</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2 138</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xmlns="" val="254308693"/>
                  </a:ext>
                </a:extLst>
              </a:tr>
              <a:tr h="370532">
                <a:tc>
                  <a:txBody>
                    <a:bodyPr/>
                    <a:lstStyle/>
                    <a:p>
                      <a:pPr algn="l" fontAlgn="b"/>
                      <a:r>
                        <a:rPr lang="en-ZA" sz="1400" u="none" strike="noStrike">
                          <a:effectLst/>
                          <a:latin typeface="Arial" panose="020B0604020202020204" pitchFamily="34" charset="0"/>
                          <a:cs typeface="Arial" panose="020B0604020202020204" pitchFamily="34" charset="0"/>
                        </a:rPr>
                        <a:t>GAUTENG</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5 156</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7 103</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-1 947</a:t>
                      </a:r>
                      <a:endParaRPr lang="en-ZA" sz="1400" b="0" i="0" u="none" strike="noStrike" dirty="0">
                        <a:solidFill>
                          <a:srgbClr val="FF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138%</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-1 947</a:t>
                      </a:r>
                      <a:endParaRPr lang="en-ZA" sz="1400" b="0" i="0" u="none" strike="noStrike" dirty="0">
                        <a:solidFill>
                          <a:srgbClr val="FF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xmlns="" val="2241233298"/>
                  </a:ext>
                </a:extLst>
              </a:tr>
              <a:tr h="370532">
                <a:tc>
                  <a:txBody>
                    <a:bodyPr/>
                    <a:lstStyle/>
                    <a:p>
                      <a:pPr algn="l" fontAlgn="b"/>
                      <a:r>
                        <a:rPr lang="en-ZA" sz="1400" u="none" strike="noStrike">
                          <a:effectLst/>
                          <a:latin typeface="Arial" panose="020B0604020202020204" pitchFamily="34" charset="0"/>
                          <a:cs typeface="Arial" panose="020B0604020202020204" pitchFamily="34" charset="0"/>
                        </a:rPr>
                        <a:t>KWAZULU-NATAL</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49 403</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57 667</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-8 264</a:t>
                      </a:r>
                      <a:endParaRPr lang="en-ZA" sz="1400" b="0" i="0" u="none" strike="noStrike" dirty="0">
                        <a:solidFill>
                          <a:srgbClr val="FF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117%</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-8 264</a:t>
                      </a:r>
                      <a:endParaRPr lang="en-ZA" sz="1400" b="0" i="0" u="none" strike="noStrike" dirty="0">
                        <a:solidFill>
                          <a:srgbClr val="FF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xmlns="" val="4103360672"/>
                  </a:ext>
                </a:extLst>
              </a:tr>
              <a:tr h="370532">
                <a:tc>
                  <a:txBody>
                    <a:bodyPr/>
                    <a:lstStyle/>
                    <a:p>
                      <a:pPr algn="l" fontAlgn="b"/>
                      <a:r>
                        <a:rPr lang="en-ZA" sz="1400" u="none" strike="noStrike" dirty="0">
                          <a:effectLst/>
                          <a:latin typeface="Arial" panose="020B0604020202020204" pitchFamily="34" charset="0"/>
                          <a:cs typeface="Arial" panose="020B0604020202020204" pitchFamily="34" charset="0"/>
                        </a:rPr>
                        <a:t>LIMPOPO</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933</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915</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18</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98%</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18</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xmlns="" val="3897179199"/>
                  </a:ext>
                </a:extLst>
              </a:tr>
              <a:tr h="370532">
                <a:tc>
                  <a:txBody>
                    <a:bodyPr/>
                    <a:lstStyle/>
                    <a:p>
                      <a:pPr algn="l" fontAlgn="b"/>
                      <a:r>
                        <a:rPr lang="en-ZA" sz="1400" u="none" strike="noStrike">
                          <a:effectLst/>
                          <a:latin typeface="Arial" panose="020B0604020202020204" pitchFamily="34" charset="0"/>
                          <a:cs typeface="Arial" panose="020B0604020202020204" pitchFamily="34" charset="0"/>
                        </a:rPr>
                        <a:t>MPUMALANGA</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45 611</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19 614</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25 997</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43%</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25 997</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xmlns="" val="2386977361"/>
                  </a:ext>
                </a:extLst>
              </a:tr>
              <a:tr h="426366">
                <a:tc>
                  <a:txBody>
                    <a:bodyPr/>
                    <a:lstStyle/>
                    <a:p>
                      <a:pPr algn="l" fontAlgn="b"/>
                      <a:r>
                        <a:rPr lang="en-ZA" sz="1400" u="none" strike="noStrike">
                          <a:effectLst/>
                          <a:latin typeface="Arial" panose="020B0604020202020204" pitchFamily="34" charset="0"/>
                          <a:cs typeface="Arial" panose="020B0604020202020204" pitchFamily="34" charset="0"/>
                        </a:rPr>
                        <a:t>NORTHERN CAPE</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754</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754</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754</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xmlns="" val="971565212"/>
                  </a:ext>
                </a:extLst>
              </a:tr>
              <a:tr h="370532">
                <a:tc>
                  <a:txBody>
                    <a:bodyPr/>
                    <a:lstStyle/>
                    <a:p>
                      <a:pPr algn="l" fontAlgn="b"/>
                      <a:r>
                        <a:rPr lang="en-ZA" sz="1400" u="none" strike="noStrike">
                          <a:effectLst/>
                          <a:latin typeface="Arial" panose="020B0604020202020204" pitchFamily="34" charset="0"/>
                          <a:cs typeface="Arial" panose="020B0604020202020204" pitchFamily="34" charset="0"/>
                        </a:rPr>
                        <a:t>NORTH WEST</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13 238</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6 857</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6 381</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52%</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6 381</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xmlns="" val="449588323"/>
                  </a:ext>
                </a:extLst>
              </a:tr>
              <a:tr h="370532">
                <a:tc>
                  <a:txBody>
                    <a:bodyPr/>
                    <a:lstStyle/>
                    <a:p>
                      <a:pPr algn="l" fontAlgn="b"/>
                      <a:r>
                        <a:rPr lang="en-ZA" sz="1400" u="none" strike="noStrike">
                          <a:effectLst/>
                          <a:latin typeface="Arial" panose="020B0604020202020204" pitchFamily="34" charset="0"/>
                          <a:cs typeface="Arial" panose="020B0604020202020204" pitchFamily="34" charset="0"/>
                        </a:rPr>
                        <a:t>WESTERN CAPE</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11 126</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41</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11 085</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a:effectLst/>
                          <a:latin typeface="Arial" panose="020B0604020202020204" pitchFamily="34" charset="0"/>
                          <a:cs typeface="Arial" panose="020B0604020202020204" pitchFamily="34" charset="0"/>
                        </a:rPr>
                        <a:t>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11 085</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xmlns="" val="677980649"/>
                  </a:ext>
                </a:extLst>
              </a:tr>
              <a:tr h="370532">
                <a:tc>
                  <a:txBody>
                    <a:bodyPr/>
                    <a:lstStyle/>
                    <a:p>
                      <a:pPr algn="l" fontAlgn="b"/>
                      <a:r>
                        <a:rPr lang="en-ZA" sz="1400" b="1" u="none" strike="noStrike" dirty="0">
                          <a:effectLst/>
                          <a:latin typeface="Arial" panose="020B0604020202020204" pitchFamily="34" charset="0"/>
                          <a:cs typeface="Arial" panose="020B0604020202020204" pitchFamily="34" charset="0"/>
                        </a:rPr>
                        <a:t>TOTAL</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b="1" u="none" strike="noStrike" dirty="0">
                          <a:effectLst/>
                          <a:latin typeface="Arial" panose="020B0604020202020204" pitchFamily="34" charset="0"/>
                          <a:cs typeface="Arial" panose="020B0604020202020204" pitchFamily="34" charset="0"/>
                        </a:rPr>
                        <a:t>128 528</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b="1" u="none" strike="noStrike" dirty="0">
                          <a:effectLst/>
                          <a:latin typeface="Arial" panose="020B0604020202020204" pitchFamily="34" charset="0"/>
                          <a:cs typeface="Arial" panose="020B0604020202020204" pitchFamily="34" charset="0"/>
                        </a:rPr>
                        <a:t>96 211</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b="1" u="none" strike="noStrike" dirty="0">
                          <a:effectLst/>
                          <a:latin typeface="Arial" panose="020B0604020202020204" pitchFamily="34" charset="0"/>
                          <a:cs typeface="Arial" panose="020B0604020202020204" pitchFamily="34" charset="0"/>
                        </a:rPr>
                        <a:t>32 317</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b="1" u="none" strike="noStrike" dirty="0">
                          <a:effectLst/>
                          <a:latin typeface="Arial" panose="020B0604020202020204" pitchFamily="34" charset="0"/>
                          <a:cs typeface="Arial" panose="020B0604020202020204" pitchFamily="34" charset="0"/>
                        </a:rPr>
                        <a:t>75%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ZA" sz="1400" b="1" u="none" strike="noStrike" dirty="0">
                          <a:effectLst/>
                          <a:latin typeface="Arial" panose="020B0604020202020204" pitchFamily="34" charset="0"/>
                          <a:cs typeface="Arial" panose="020B0604020202020204" pitchFamily="34" charset="0"/>
                        </a:rPr>
                        <a:t>32 317</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xmlns="" val="8167857"/>
                  </a:ext>
                </a:extLst>
              </a:tr>
            </a:tbl>
          </a:graphicData>
        </a:graphic>
      </p:graphicFrame>
      <p:sp>
        <p:nvSpPr>
          <p:cNvPr id="6" name="Title 4">
            <a:extLst>
              <a:ext uri="{FF2B5EF4-FFF2-40B4-BE49-F238E27FC236}">
                <a16:creationId xmlns:a16="http://schemas.microsoft.com/office/drawing/2014/main" xmlns="" id="{DF4B8834-1041-4F04-A782-2286E848AC6A}"/>
              </a:ext>
            </a:extLst>
          </p:cNvPr>
          <p:cNvSpPr txBox="1">
            <a:spLocks/>
          </p:cNvSpPr>
          <p:nvPr/>
        </p:nvSpPr>
        <p:spPr>
          <a:xfrm>
            <a:off x="353" y="130332"/>
            <a:ext cx="12832644" cy="610143"/>
          </a:xfrm>
          <a:prstGeom prst="rect">
            <a:avLst/>
          </a:prstGeom>
          <a:solidFill>
            <a:sysClr val="window" lastClr="FFFFFF"/>
          </a:solidFill>
          <a:ln w="9525" cap="flat" cmpd="sng" algn="ctr">
            <a:solidFill>
              <a:srgbClr val="9BBB59">
                <a:shade val="95000"/>
                <a:satMod val="105000"/>
              </a:srgbClr>
            </a:solidFill>
            <a:prstDash val="solid"/>
          </a:ln>
          <a:effectLst>
            <a:outerShdw blurRad="76200" dist="12700" dir="2700000" sy="-23000" kx="-800400" algn="bl" rotWithShape="0">
              <a:prstClr val="black">
                <a:alpha val="20000"/>
              </a:prstClr>
            </a:outerShdw>
            <a:softEdge rad="31750"/>
          </a:effectLst>
        </p:spPr>
        <p:txBody>
          <a:bodyPr vert="horz" lIns="40603" tIns="20303" rIns="40603" bIns="20303" rtlCol="0" anchor="ctr">
            <a:normAutofit/>
          </a:bodyPr>
          <a:lstStyle>
            <a:defPPr>
              <a:defRPr lang="en-US"/>
            </a:defPPr>
            <a:lvl1pPr algn="ctr" defTabSz="457200" rtl="0" eaLnBrk="0" fontAlgn="base" latinLnBrk="0" hangingPunct="0">
              <a:spcBef>
                <a:spcPct val="0"/>
              </a:spcBef>
              <a:spcAft>
                <a:spcPct val="0"/>
              </a:spcAft>
              <a:buNone/>
              <a:defRPr lang="en-ZA" sz="2400" b="1" kern="1200">
                <a:solidFill>
                  <a:schemeClr val="lt1"/>
                </a:solidFill>
                <a:effectLst>
                  <a:outerShdw blurRad="38100" dist="38100" dir="2700000" algn="tl">
                    <a:srgbClr val="000000">
                      <a:alpha val="43137"/>
                    </a:srgbClr>
                  </a:outerShdw>
                </a:effectLst>
                <a:latin typeface="+mn-lt"/>
                <a:ea typeface="+mn-ea"/>
                <a:cs typeface="+mn-cs"/>
              </a:defRPr>
            </a:lvl1pPr>
            <a:lvl2pPr defTabSz="457200" eaLnBrk="0" fontAlgn="base" hangingPunct="0">
              <a:spcBef>
                <a:spcPct val="0"/>
              </a:spcBef>
              <a:spcAft>
                <a:spcPct val="0"/>
              </a:spcAft>
              <a:defRPr sz="4000">
                <a:solidFill>
                  <a:schemeClr val="lt1"/>
                </a:solidFill>
                <a:latin typeface="+mn-lt"/>
                <a:ea typeface="+mn-ea"/>
                <a:cs typeface="+mn-cs"/>
              </a:defRPr>
            </a:lvl2pPr>
            <a:lvl3pPr defTabSz="457200" eaLnBrk="0" fontAlgn="base" hangingPunct="0">
              <a:spcBef>
                <a:spcPct val="0"/>
              </a:spcBef>
              <a:spcAft>
                <a:spcPct val="0"/>
              </a:spcAft>
              <a:defRPr sz="4000">
                <a:solidFill>
                  <a:schemeClr val="lt1"/>
                </a:solidFill>
                <a:latin typeface="+mn-lt"/>
                <a:ea typeface="+mn-ea"/>
                <a:cs typeface="+mn-cs"/>
              </a:defRPr>
            </a:lvl3pPr>
            <a:lvl4pPr defTabSz="457200" eaLnBrk="0" fontAlgn="base" hangingPunct="0">
              <a:spcBef>
                <a:spcPct val="0"/>
              </a:spcBef>
              <a:spcAft>
                <a:spcPct val="0"/>
              </a:spcAft>
              <a:defRPr sz="4000">
                <a:solidFill>
                  <a:schemeClr val="lt1"/>
                </a:solidFill>
                <a:latin typeface="+mn-lt"/>
                <a:ea typeface="+mn-ea"/>
                <a:cs typeface="+mn-cs"/>
              </a:defRPr>
            </a:lvl4pPr>
            <a:lvl5pPr defTabSz="457200" eaLnBrk="0" fontAlgn="base" hangingPunct="0">
              <a:spcBef>
                <a:spcPct val="0"/>
              </a:spcBef>
              <a:spcAft>
                <a:spcPct val="0"/>
              </a:spcAft>
              <a:defRPr sz="4000">
                <a:solidFill>
                  <a:schemeClr val="lt1"/>
                </a:solidFill>
                <a:latin typeface="+mn-lt"/>
                <a:ea typeface="+mn-ea"/>
                <a:cs typeface="+mn-cs"/>
              </a:defRPr>
            </a:lvl5pPr>
            <a:lvl6pPr marL="457200" defTabSz="457200" fontAlgn="base">
              <a:spcBef>
                <a:spcPct val="0"/>
              </a:spcBef>
              <a:spcAft>
                <a:spcPct val="0"/>
              </a:spcAft>
              <a:defRPr sz="4000">
                <a:solidFill>
                  <a:schemeClr val="lt1"/>
                </a:solidFill>
                <a:latin typeface="+mn-lt"/>
                <a:ea typeface="+mn-ea"/>
                <a:cs typeface="+mn-cs"/>
              </a:defRPr>
            </a:lvl6pPr>
            <a:lvl7pPr marL="914400" defTabSz="457200" fontAlgn="base">
              <a:spcBef>
                <a:spcPct val="0"/>
              </a:spcBef>
              <a:spcAft>
                <a:spcPct val="0"/>
              </a:spcAft>
              <a:defRPr sz="4000">
                <a:solidFill>
                  <a:schemeClr val="lt1"/>
                </a:solidFill>
                <a:latin typeface="+mn-lt"/>
                <a:ea typeface="+mn-ea"/>
                <a:cs typeface="+mn-cs"/>
              </a:defRPr>
            </a:lvl7pPr>
            <a:lvl8pPr marL="1371600" defTabSz="457200" fontAlgn="base">
              <a:spcBef>
                <a:spcPct val="0"/>
              </a:spcBef>
              <a:spcAft>
                <a:spcPct val="0"/>
              </a:spcAft>
              <a:defRPr sz="4000">
                <a:solidFill>
                  <a:schemeClr val="lt1"/>
                </a:solidFill>
                <a:latin typeface="+mn-lt"/>
                <a:ea typeface="+mn-ea"/>
                <a:cs typeface="+mn-cs"/>
              </a:defRPr>
            </a:lvl8pPr>
            <a:lvl9pPr marL="1828800" defTabSz="457200" fontAlgn="base">
              <a:spcBef>
                <a:spcPct val="0"/>
              </a:spcBef>
              <a:spcAft>
                <a:spcPct val="0"/>
              </a:spcAft>
              <a:defRPr sz="4000">
                <a:solidFill>
                  <a:schemeClr val="lt1"/>
                </a:solidFill>
                <a:latin typeface="+mn-lt"/>
                <a:ea typeface="+mn-ea"/>
                <a:cs typeface="+mn-cs"/>
              </a:defRPr>
            </a:lvl9pPr>
          </a:lstStyle>
          <a:p>
            <a:pPr marL="0" marR="0" lvl="0" indent="0" algn="ctr" defTabSz="360902"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HOUSEHOLD BUDGET ALLOCATION AND EXPENDITURE 2020/21 FY </a:t>
            </a:r>
          </a:p>
        </p:txBody>
      </p:sp>
      <p:sp>
        <p:nvSpPr>
          <p:cNvPr id="2" name="Slide Number Placeholder 1">
            <a:extLst>
              <a:ext uri="{FF2B5EF4-FFF2-40B4-BE49-F238E27FC236}">
                <a16:creationId xmlns:a16="http://schemas.microsoft.com/office/drawing/2014/main" xmlns="" id="{A7E17D91-FE56-4B2E-8813-1883590AA64A}"/>
              </a:ext>
            </a:extLst>
          </p:cNvPr>
          <p:cNvSpPr>
            <a:spLocks noGrp="1"/>
          </p:cNvSpPr>
          <p:nvPr>
            <p:ph type="sldNum" sz="quarter" idx="12"/>
          </p:nvPr>
        </p:nvSpPr>
        <p:spPr>
          <a:xfrm>
            <a:off x="9304179" y="6319873"/>
            <a:ext cx="2887504" cy="384311"/>
          </a:xfrm>
        </p:spPr>
        <p:txBody>
          <a:bodyPr/>
          <a:lstStyle/>
          <a:p>
            <a:fld id="{28B7CA78-8F3B-4D0F-9F4A-FDB0FBC0905E}" type="slidenum">
              <a:rPr lang="en-ZA" sz="1400" smtClean="0"/>
              <a:pPr/>
              <a:t>11</a:t>
            </a:fld>
            <a:endParaRPr lang="en-ZA" sz="1400" dirty="0"/>
          </a:p>
        </p:txBody>
      </p:sp>
    </p:spTree>
    <p:extLst>
      <p:ext uri="{BB962C8B-B14F-4D97-AF65-F5344CB8AC3E}">
        <p14:creationId xmlns:p14="http://schemas.microsoft.com/office/powerpoint/2010/main" xmlns="" val="3084165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3101516-385F-9A45-8C98-43C8CED549E0}"/>
              </a:ext>
            </a:extLst>
          </p:cNvPr>
          <p:cNvSpPr txBox="1"/>
          <p:nvPr/>
        </p:nvSpPr>
        <p:spPr>
          <a:xfrm>
            <a:off x="641668" y="-1050503"/>
            <a:ext cx="11550015" cy="4810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2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73BDC492-A3D2-1246-BB1C-8CA0220FBD80}"/>
              </a:ext>
            </a:extLst>
          </p:cNvPr>
          <p:cNvSpPr txBox="1"/>
          <p:nvPr/>
        </p:nvSpPr>
        <p:spPr>
          <a:xfrm>
            <a:off x="641668" y="957769"/>
            <a:ext cx="11550015" cy="4810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2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9" name="Content Placeholder 4">
            <a:extLst>
              <a:ext uri="{FF2B5EF4-FFF2-40B4-BE49-F238E27FC236}">
                <a16:creationId xmlns:a16="http://schemas.microsoft.com/office/drawing/2014/main" xmlns="" id="{77B6D830-0CE6-4D37-9974-DA81FA954F16}"/>
              </a:ext>
            </a:extLst>
          </p:cNvPr>
          <p:cNvGraphicFramePr>
            <a:graphicFrameLocks/>
          </p:cNvGraphicFramePr>
          <p:nvPr>
            <p:extLst>
              <p:ext uri="{D42A27DB-BD31-4B8C-83A1-F6EECF244321}">
                <p14:modId xmlns:p14="http://schemas.microsoft.com/office/powerpoint/2010/main" xmlns="" val="451309088"/>
              </p:ext>
            </p:extLst>
          </p:nvPr>
        </p:nvGraphicFramePr>
        <p:xfrm>
          <a:off x="728043" y="584845"/>
          <a:ext cx="11045964" cy="4608509"/>
        </p:xfrm>
        <a:graphic>
          <a:graphicData uri="http://schemas.openxmlformats.org/drawingml/2006/table">
            <a:tbl>
              <a:tblPr firstRow="1" bandRow="1">
                <a:tableStyleId>{E8B1032C-EA38-4F05-BA0D-38AFFFC7BED3}</a:tableStyleId>
              </a:tblPr>
              <a:tblGrid>
                <a:gridCol w="1840994">
                  <a:extLst>
                    <a:ext uri="{9D8B030D-6E8A-4147-A177-3AD203B41FA5}">
                      <a16:colId xmlns:a16="http://schemas.microsoft.com/office/drawing/2014/main" xmlns="" val="3279105755"/>
                    </a:ext>
                  </a:extLst>
                </a:gridCol>
                <a:gridCol w="1840994">
                  <a:extLst>
                    <a:ext uri="{9D8B030D-6E8A-4147-A177-3AD203B41FA5}">
                      <a16:colId xmlns:a16="http://schemas.microsoft.com/office/drawing/2014/main" xmlns="" val="2870511266"/>
                    </a:ext>
                  </a:extLst>
                </a:gridCol>
                <a:gridCol w="1840994">
                  <a:extLst>
                    <a:ext uri="{9D8B030D-6E8A-4147-A177-3AD203B41FA5}">
                      <a16:colId xmlns:a16="http://schemas.microsoft.com/office/drawing/2014/main" xmlns="" val="1007123688"/>
                    </a:ext>
                  </a:extLst>
                </a:gridCol>
                <a:gridCol w="1840994">
                  <a:extLst>
                    <a:ext uri="{9D8B030D-6E8A-4147-A177-3AD203B41FA5}">
                      <a16:colId xmlns:a16="http://schemas.microsoft.com/office/drawing/2014/main" xmlns="" val="3282413070"/>
                    </a:ext>
                  </a:extLst>
                </a:gridCol>
                <a:gridCol w="1840994">
                  <a:extLst>
                    <a:ext uri="{9D8B030D-6E8A-4147-A177-3AD203B41FA5}">
                      <a16:colId xmlns:a16="http://schemas.microsoft.com/office/drawing/2014/main" xmlns="" val="3634345997"/>
                    </a:ext>
                  </a:extLst>
                </a:gridCol>
                <a:gridCol w="1840994">
                  <a:extLst>
                    <a:ext uri="{9D8B030D-6E8A-4147-A177-3AD203B41FA5}">
                      <a16:colId xmlns:a16="http://schemas.microsoft.com/office/drawing/2014/main" xmlns="" val="76888167"/>
                    </a:ext>
                  </a:extLst>
                </a:gridCol>
              </a:tblGrid>
              <a:tr h="1218179">
                <a:tc>
                  <a:txBody>
                    <a:bodyPr/>
                    <a:lstStyle/>
                    <a:p>
                      <a:pPr algn="ctr" fontAlgn="ctr"/>
                      <a:r>
                        <a:rPr lang="en-ZA" sz="1400" u="none" strike="noStrike" dirty="0">
                          <a:effectLst/>
                          <a:latin typeface="Arial" panose="020B0604020202020204" pitchFamily="34" charset="0"/>
                          <a:cs typeface="Arial" panose="020B0604020202020204" pitchFamily="34" charset="0"/>
                        </a:rPr>
                        <a:t> PROVINCE</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rgbClr val="D8A851"/>
                    </a:solidFill>
                  </a:tcPr>
                </a:tc>
                <a:tc>
                  <a:txBody>
                    <a:bodyPr/>
                    <a:lstStyle/>
                    <a:p>
                      <a:pPr algn="ctr" fontAlgn="ctr"/>
                      <a:r>
                        <a:rPr lang="en-ZA" sz="1400" u="none" strike="noStrike" dirty="0">
                          <a:effectLst/>
                          <a:latin typeface="Arial" panose="020B0604020202020204" pitchFamily="34" charset="0"/>
                          <a:cs typeface="Arial" panose="020B0604020202020204" pitchFamily="34" charset="0"/>
                        </a:rPr>
                        <a:t>BUDGET ALLOCATION  2021/22                 R'000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rgbClr val="D8A851"/>
                    </a:solidFill>
                  </a:tcPr>
                </a:tc>
                <a:tc>
                  <a:txBody>
                    <a:bodyPr/>
                    <a:lstStyle/>
                    <a:p>
                      <a:pPr algn="ctr" fontAlgn="ctr"/>
                      <a:r>
                        <a:rPr lang="en-ZA" sz="1400" u="none" strike="noStrike" dirty="0">
                          <a:effectLst/>
                          <a:latin typeface="Arial" panose="020B0604020202020204" pitchFamily="34" charset="0"/>
                          <a:cs typeface="Arial" panose="020B0604020202020204" pitchFamily="34" charset="0"/>
                        </a:rPr>
                        <a:t>Expenditure as at 31 March 2022</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rgbClr val="D8A851"/>
                    </a:solidFill>
                  </a:tcPr>
                </a:tc>
                <a:tc>
                  <a:txBody>
                    <a:bodyPr/>
                    <a:lstStyle/>
                    <a:p>
                      <a:pPr algn="ctr" fontAlgn="ctr"/>
                      <a:r>
                        <a:rPr lang="en-ZA" sz="1400" u="none" strike="noStrike" dirty="0">
                          <a:effectLst/>
                          <a:latin typeface="Arial" panose="020B0604020202020204" pitchFamily="34" charset="0"/>
                          <a:cs typeface="Arial" panose="020B0604020202020204" pitchFamily="34" charset="0"/>
                        </a:rPr>
                        <a:t>Budget Balance        R'000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rgbClr val="D8A851"/>
                    </a:solidFill>
                  </a:tcPr>
                </a:tc>
                <a:tc>
                  <a:txBody>
                    <a:bodyPr/>
                    <a:lstStyle/>
                    <a:p>
                      <a:pPr algn="ctr" fontAlgn="ctr"/>
                      <a:r>
                        <a:rPr lang="en-ZA" sz="1400" u="none" strike="noStrike" dirty="0">
                          <a:effectLst/>
                          <a:latin typeface="Arial" panose="020B0604020202020204" pitchFamily="34" charset="0"/>
                          <a:cs typeface="Arial" panose="020B0604020202020204" pitchFamily="34" charset="0"/>
                        </a:rPr>
                        <a:t>% Budget Spending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rgbClr val="D8A851"/>
                    </a:solidFill>
                  </a:tcPr>
                </a:tc>
                <a:tc>
                  <a:txBody>
                    <a:bodyPr/>
                    <a:lstStyle/>
                    <a:p>
                      <a:pPr algn="ctr" fontAlgn="ctr"/>
                      <a:r>
                        <a:rPr lang="en-ZA" sz="1400" u="none" strike="noStrike" dirty="0">
                          <a:effectLst/>
                          <a:latin typeface="Arial" panose="020B0604020202020204" pitchFamily="34" charset="0"/>
                          <a:cs typeface="Arial" panose="020B0604020202020204" pitchFamily="34" charset="0"/>
                        </a:rPr>
                        <a:t>Over/Under Expenditure          R'000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solidFill>
                      <a:srgbClr val="D8A851"/>
                    </a:solidFill>
                  </a:tcPr>
                </a:tc>
                <a:extLst>
                  <a:ext uri="{0D108BD9-81ED-4DB2-BD59-A6C34878D82A}">
                    <a16:rowId xmlns:a16="http://schemas.microsoft.com/office/drawing/2014/main" xmlns="" val="3294091775"/>
                  </a:ext>
                </a:extLst>
              </a:tr>
              <a:tr h="334000">
                <a:tc>
                  <a:txBody>
                    <a:bodyPr/>
                    <a:lstStyle/>
                    <a:p>
                      <a:pPr algn="l" fontAlgn="b"/>
                      <a:r>
                        <a:rPr lang="en-ZA" sz="1400" u="none" strike="noStrike" dirty="0">
                          <a:effectLst/>
                          <a:latin typeface="Arial" panose="020B0604020202020204" pitchFamily="34" charset="0"/>
                          <a:cs typeface="Arial" panose="020B0604020202020204" pitchFamily="34" charset="0"/>
                        </a:rPr>
                        <a:t>EASTERN CAPE</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28 343</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4 449</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23 894</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u="none" strike="noStrike" dirty="0">
                          <a:effectLst/>
                          <a:latin typeface="Arial" panose="020B0604020202020204" pitchFamily="34" charset="0"/>
                          <a:cs typeface="Arial" panose="020B0604020202020204" pitchFamily="34" charset="0"/>
                        </a:rPr>
                        <a:t>16%</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23 894</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921219998"/>
                  </a:ext>
                </a:extLst>
              </a:tr>
              <a:tr h="334000">
                <a:tc>
                  <a:txBody>
                    <a:bodyPr/>
                    <a:lstStyle/>
                    <a:p>
                      <a:pPr algn="l" fontAlgn="b"/>
                      <a:r>
                        <a:rPr lang="en-ZA" sz="1400" u="none" strike="noStrike">
                          <a:effectLst/>
                          <a:latin typeface="Arial" panose="020B0604020202020204" pitchFamily="34" charset="0"/>
                          <a:cs typeface="Arial" panose="020B0604020202020204" pitchFamily="34" charset="0"/>
                        </a:rPr>
                        <a:t>FREE STATE</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9 000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9 000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u="none" strike="noStrike" dirty="0">
                          <a:effectLst/>
                          <a:latin typeface="Arial" panose="020B0604020202020204" pitchFamily="34" charset="0"/>
                          <a:cs typeface="Arial" panose="020B0604020202020204" pitchFamily="34" charset="0"/>
                        </a:rPr>
                        <a:t>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9 000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254308693"/>
                  </a:ext>
                </a:extLst>
              </a:tr>
              <a:tr h="334000">
                <a:tc>
                  <a:txBody>
                    <a:bodyPr/>
                    <a:lstStyle/>
                    <a:p>
                      <a:pPr algn="l" fontAlgn="b"/>
                      <a:r>
                        <a:rPr lang="en-ZA" sz="1400" u="none" strike="noStrike">
                          <a:effectLst/>
                          <a:latin typeface="Arial" panose="020B0604020202020204" pitchFamily="34" charset="0"/>
                          <a:cs typeface="Arial" panose="020B0604020202020204" pitchFamily="34" charset="0"/>
                        </a:rPr>
                        <a:t>GAUTENG</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21 538</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16 372</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5 166</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u="none" strike="noStrike">
                          <a:effectLst/>
                          <a:latin typeface="Arial" panose="020B0604020202020204" pitchFamily="34" charset="0"/>
                          <a:cs typeface="Arial" panose="020B0604020202020204" pitchFamily="34" charset="0"/>
                        </a:rPr>
                        <a:t>76%</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5 166</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2241233298"/>
                  </a:ext>
                </a:extLst>
              </a:tr>
              <a:tr h="334000">
                <a:tc>
                  <a:txBody>
                    <a:bodyPr/>
                    <a:lstStyle/>
                    <a:p>
                      <a:pPr algn="l" fontAlgn="b"/>
                      <a:r>
                        <a:rPr lang="en-ZA" sz="1400" u="none" strike="noStrike">
                          <a:effectLst/>
                          <a:latin typeface="Arial" panose="020B0604020202020204" pitchFamily="34" charset="0"/>
                          <a:cs typeface="Arial" panose="020B0604020202020204" pitchFamily="34" charset="0"/>
                        </a:rPr>
                        <a:t>KWAZULU-NATAL</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68 497</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27 512</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40 985</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u="none" strike="noStrike" dirty="0">
                          <a:effectLst/>
                          <a:latin typeface="Arial" panose="020B0604020202020204" pitchFamily="34" charset="0"/>
                          <a:cs typeface="Arial" panose="020B0604020202020204" pitchFamily="34" charset="0"/>
                        </a:rPr>
                        <a:t>40%</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40 985</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4103360672"/>
                  </a:ext>
                </a:extLst>
              </a:tr>
              <a:tr h="334000">
                <a:tc>
                  <a:txBody>
                    <a:bodyPr/>
                    <a:lstStyle/>
                    <a:p>
                      <a:pPr algn="l" fontAlgn="b"/>
                      <a:r>
                        <a:rPr lang="en-ZA" sz="1400" u="none" strike="noStrike">
                          <a:effectLst/>
                          <a:latin typeface="Arial" panose="020B0604020202020204" pitchFamily="34" charset="0"/>
                          <a:cs typeface="Arial" panose="020B0604020202020204" pitchFamily="34" charset="0"/>
                        </a:rPr>
                        <a:t>LIMPOPO</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334</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263</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71</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u="none" strike="noStrike" dirty="0">
                          <a:effectLst/>
                          <a:latin typeface="Arial" panose="020B0604020202020204" pitchFamily="34" charset="0"/>
                          <a:cs typeface="Arial" panose="020B0604020202020204" pitchFamily="34" charset="0"/>
                        </a:rPr>
                        <a:t>79%</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71</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3897179199"/>
                  </a:ext>
                </a:extLst>
              </a:tr>
              <a:tr h="334000">
                <a:tc>
                  <a:txBody>
                    <a:bodyPr/>
                    <a:lstStyle/>
                    <a:p>
                      <a:pPr algn="l" fontAlgn="b"/>
                      <a:r>
                        <a:rPr lang="en-ZA" sz="1400" u="none" strike="noStrike">
                          <a:effectLst/>
                          <a:latin typeface="Arial" panose="020B0604020202020204" pitchFamily="34" charset="0"/>
                          <a:cs typeface="Arial" panose="020B0604020202020204" pitchFamily="34" charset="0"/>
                        </a:rPr>
                        <a:t>MPUMALANGA</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67 093</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8 116</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58 977</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u="none" strike="noStrike">
                          <a:effectLst/>
                          <a:latin typeface="Arial" panose="020B0604020202020204" pitchFamily="34" charset="0"/>
                          <a:cs typeface="Arial" panose="020B0604020202020204" pitchFamily="34" charset="0"/>
                        </a:rPr>
                        <a:t>12%</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58 977</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2386977361"/>
                  </a:ext>
                </a:extLst>
              </a:tr>
              <a:tr h="384330">
                <a:tc>
                  <a:txBody>
                    <a:bodyPr/>
                    <a:lstStyle/>
                    <a:p>
                      <a:pPr algn="l" fontAlgn="b"/>
                      <a:r>
                        <a:rPr lang="en-ZA" sz="1400" u="none" strike="noStrike">
                          <a:effectLst/>
                          <a:latin typeface="Arial" panose="020B0604020202020204" pitchFamily="34" charset="0"/>
                          <a:cs typeface="Arial" panose="020B0604020202020204" pitchFamily="34" charset="0"/>
                        </a:rPr>
                        <a:t>NORTHERN CAPE</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6 822</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1 899</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4 923</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u="none" strike="noStrike" dirty="0">
                          <a:effectLst/>
                          <a:latin typeface="Arial" panose="020B0604020202020204" pitchFamily="34" charset="0"/>
                          <a:cs typeface="Arial" panose="020B0604020202020204" pitchFamily="34" charset="0"/>
                        </a:rPr>
                        <a:t>28%</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4 923</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971565212"/>
                  </a:ext>
                </a:extLst>
              </a:tr>
              <a:tr h="334000">
                <a:tc>
                  <a:txBody>
                    <a:bodyPr/>
                    <a:lstStyle/>
                    <a:p>
                      <a:pPr algn="l" fontAlgn="b"/>
                      <a:r>
                        <a:rPr lang="en-ZA" sz="1400" u="none" strike="noStrike">
                          <a:effectLst/>
                          <a:latin typeface="Arial" panose="020B0604020202020204" pitchFamily="34" charset="0"/>
                          <a:cs typeface="Arial" panose="020B0604020202020204" pitchFamily="34" charset="0"/>
                        </a:rPr>
                        <a:t>NORTH WEST</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43 726</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6 899</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36 827</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u="none" strike="noStrike">
                          <a:effectLst/>
                          <a:latin typeface="Arial" panose="020B0604020202020204" pitchFamily="34" charset="0"/>
                          <a:cs typeface="Arial" panose="020B0604020202020204" pitchFamily="34" charset="0"/>
                        </a:rPr>
                        <a:t>16%</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36 827</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449588323"/>
                  </a:ext>
                </a:extLst>
              </a:tr>
              <a:tr h="334000">
                <a:tc>
                  <a:txBody>
                    <a:bodyPr/>
                    <a:lstStyle/>
                    <a:p>
                      <a:pPr algn="l" fontAlgn="b"/>
                      <a:r>
                        <a:rPr lang="en-ZA" sz="1400" u="none" strike="noStrike" dirty="0">
                          <a:effectLst/>
                          <a:latin typeface="Arial" panose="020B0604020202020204" pitchFamily="34" charset="0"/>
                          <a:cs typeface="Arial" panose="020B0604020202020204" pitchFamily="34" charset="0"/>
                        </a:rPr>
                        <a:t>WESTERN CAPE</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14 232</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5</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a:effectLst/>
                          <a:latin typeface="Arial" panose="020B0604020202020204" pitchFamily="34" charset="0"/>
                          <a:cs typeface="Arial" panose="020B0604020202020204" pitchFamily="34" charset="0"/>
                        </a:rPr>
                        <a:t>14 227</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u="none" strike="noStrike">
                          <a:effectLst/>
                          <a:latin typeface="Arial" panose="020B0604020202020204" pitchFamily="34" charset="0"/>
                          <a:cs typeface="Arial" panose="020B0604020202020204" pitchFamily="34" charset="0"/>
                        </a:rPr>
                        <a:t>0%</a:t>
                      </a:r>
                      <a:endParaRPr lang="en-ZA" sz="14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u="none" strike="noStrike" dirty="0">
                          <a:effectLst/>
                          <a:latin typeface="Arial" panose="020B0604020202020204" pitchFamily="34" charset="0"/>
                          <a:cs typeface="Arial" panose="020B0604020202020204" pitchFamily="34" charset="0"/>
                        </a:rPr>
                        <a:t>14 227</a:t>
                      </a:r>
                      <a:endParaRPr lang="en-ZA" sz="14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677980649"/>
                  </a:ext>
                </a:extLst>
              </a:tr>
              <a:tr h="334000">
                <a:tc>
                  <a:txBody>
                    <a:bodyPr/>
                    <a:lstStyle/>
                    <a:p>
                      <a:pPr algn="l" fontAlgn="b"/>
                      <a:r>
                        <a:rPr lang="en-ZA" sz="1400" b="1" u="none" strike="noStrike" dirty="0">
                          <a:effectLst/>
                          <a:latin typeface="Arial" panose="020B0604020202020204" pitchFamily="34" charset="0"/>
                          <a:cs typeface="Arial" panose="020B0604020202020204" pitchFamily="34" charset="0"/>
                        </a:rPr>
                        <a:t>TOTAL</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b="1" u="none" strike="noStrike" dirty="0">
                          <a:effectLst/>
                          <a:latin typeface="Arial" panose="020B0604020202020204" pitchFamily="34" charset="0"/>
                          <a:cs typeface="Arial" panose="020B0604020202020204" pitchFamily="34" charset="0"/>
                        </a:rPr>
                        <a:t>259 585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b="1" u="none" strike="noStrike" dirty="0">
                          <a:effectLst/>
                          <a:latin typeface="Arial" panose="020B0604020202020204" pitchFamily="34" charset="0"/>
                          <a:cs typeface="Arial" panose="020B0604020202020204" pitchFamily="34" charset="0"/>
                        </a:rPr>
                        <a:t>65 515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b="1" u="none" strike="noStrike" dirty="0">
                          <a:effectLst/>
                          <a:latin typeface="Arial" panose="020B0604020202020204" pitchFamily="34" charset="0"/>
                          <a:cs typeface="Arial" panose="020B0604020202020204" pitchFamily="34" charset="0"/>
                        </a:rPr>
                        <a:t>194 070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ZA" sz="1400" b="1" u="none" strike="noStrike" dirty="0">
                          <a:effectLst/>
                          <a:latin typeface="Arial" panose="020B0604020202020204" pitchFamily="34" charset="0"/>
                          <a:cs typeface="Arial" panose="020B0604020202020204" pitchFamily="34" charset="0"/>
                        </a:rPr>
                        <a:t>25%</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r" fontAlgn="b"/>
                      <a:r>
                        <a:rPr lang="en-ZA" sz="1400" b="1" u="none" strike="noStrike" dirty="0">
                          <a:effectLst/>
                          <a:latin typeface="Arial" panose="020B0604020202020204" pitchFamily="34" charset="0"/>
                          <a:cs typeface="Arial" panose="020B0604020202020204" pitchFamily="34" charset="0"/>
                        </a:rPr>
                        <a:t>194 070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xmlns="" val="8167857"/>
                  </a:ext>
                </a:extLst>
              </a:tr>
            </a:tbl>
          </a:graphicData>
        </a:graphic>
      </p:graphicFrame>
      <p:sp>
        <p:nvSpPr>
          <p:cNvPr id="6" name="Title 4">
            <a:extLst>
              <a:ext uri="{FF2B5EF4-FFF2-40B4-BE49-F238E27FC236}">
                <a16:creationId xmlns:a16="http://schemas.microsoft.com/office/drawing/2014/main" xmlns="" id="{98F67E25-AF78-4D1B-B39A-2A92F57F1020}"/>
              </a:ext>
            </a:extLst>
          </p:cNvPr>
          <p:cNvSpPr txBox="1">
            <a:spLocks/>
          </p:cNvSpPr>
          <p:nvPr/>
        </p:nvSpPr>
        <p:spPr>
          <a:xfrm>
            <a:off x="353" y="130332"/>
            <a:ext cx="12832644" cy="610143"/>
          </a:xfrm>
          <a:prstGeom prst="rect">
            <a:avLst/>
          </a:prstGeom>
          <a:solidFill>
            <a:sysClr val="window" lastClr="FFFFFF"/>
          </a:solidFill>
          <a:ln w="9525" cap="flat" cmpd="sng" algn="ctr">
            <a:solidFill>
              <a:srgbClr val="9BBB59">
                <a:shade val="95000"/>
                <a:satMod val="105000"/>
              </a:srgbClr>
            </a:solidFill>
            <a:prstDash val="solid"/>
          </a:ln>
          <a:effectLst>
            <a:outerShdw blurRad="76200" dist="12700" dir="2700000" sy="-23000" kx="-800400" algn="bl" rotWithShape="0">
              <a:prstClr val="black">
                <a:alpha val="20000"/>
              </a:prstClr>
            </a:outerShdw>
            <a:softEdge rad="31750"/>
          </a:effectLst>
        </p:spPr>
        <p:txBody>
          <a:bodyPr vert="horz" lIns="40603" tIns="20303" rIns="40603" bIns="20303" rtlCol="0" anchor="ctr">
            <a:normAutofit/>
          </a:bodyPr>
          <a:lstStyle>
            <a:defPPr>
              <a:defRPr lang="en-US"/>
            </a:defPPr>
            <a:lvl1pPr algn="ctr" defTabSz="457200" rtl="0" eaLnBrk="0" fontAlgn="base" latinLnBrk="0" hangingPunct="0">
              <a:spcBef>
                <a:spcPct val="0"/>
              </a:spcBef>
              <a:spcAft>
                <a:spcPct val="0"/>
              </a:spcAft>
              <a:buNone/>
              <a:defRPr lang="en-ZA" sz="2400" b="1" kern="1200">
                <a:solidFill>
                  <a:schemeClr val="lt1"/>
                </a:solidFill>
                <a:effectLst>
                  <a:outerShdw blurRad="38100" dist="38100" dir="2700000" algn="tl">
                    <a:srgbClr val="000000">
                      <a:alpha val="43137"/>
                    </a:srgbClr>
                  </a:outerShdw>
                </a:effectLst>
                <a:latin typeface="+mn-lt"/>
                <a:ea typeface="+mn-ea"/>
                <a:cs typeface="+mn-cs"/>
              </a:defRPr>
            </a:lvl1pPr>
            <a:lvl2pPr defTabSz="457200" eaLnBrk="0" fontAlgn="base" hangingPunct="0">
              <a:spcBef>
                <a:spcPct val="0"/>
              </a:spcBef>
              <a:spcAft>
                <a:spcPct val="0"/>
              </a:spcAft>
              <a:defRPr sz="4000">
                <a:solidFill>
                  <a:schemeClr val="lt1"/>
                </a:solidFill>
                <a:latin typeface="+mn-lt"/>
                <a:ea typeface="+mn-ea"/>
                <a:cs typeface="+mn-cs"/>
              </a:defRPr>
            </a:lvl2pPr>
            <a:lvl3pPr defTabSz="457200" eaLnBrk="0" fontAlgn="base" hangingPunct="0">
              <a:spcBef>
                <a:spcPct val="0"/>
              </a:spcBef>
              <a:spcAft>
                <a:spcPct val="0"/>
              </a:spcAft>
              <a:defRPr sz="4000">
                <a:solidFill>
                  <a:schemeClr val="lt1"/>
                </a:solidFill>
                <a:latin typeface="+mn-lt"/>
                <a:ea typeface="+mn-ea"/>
                <a:cs typeface="+mn-cs"/>
              </a:defRPr>
            </a:lvl3pPr>
            <a:lvl4pPr defTabSz="457200" eaLnBrk="0" fontAlgn="base" hangingPunct="0">
              <a:spcBef>
                <a:spcPct val="0"/>
              </a:spcBef>
              <a:spcAft>
                <a:spcPct val="0"/>
              </a:spcAft>
              <a:defRPr sz="4000">
                <a:solidFill>
                  <a:schemeClr val="lt1"/>
                </a:solidFill>
                <a:latin typeface="+mn-lt"/>
                <a:ea typeface="+mn-ea"/>
                <a:cs typeface="+mn-cs"/>
              </a:defRPr>
            </a:lvl4pPr>
            <a:lvl5pPr defTabSz="457200" eaLnBrk="0" fontAlgn="base" hangingPunct="0">
              <a:spcBef>
                <a:spcPct val="0"/>
              </a:spcBef>
              <a:spcAft>
                <a:spcPct val="0"/>
              </a:spcAft>
              <a:defRPr sz="4000">
                <a:solidFill>
                  <a:schemeClr val="lt1"/>
                </a:solidFill>
                <a:latin typeface="+mn-lt"/>
                <a:ea typeface="+mn-ea"/>
                <a:cs typeface="+mn-cs"/>
              </a:defRPr>
            </a:lvl5pPr>
            <a:lvl6pPr marL="457200" defTabSz="457200" fontAlgn="base">
              <a:spcBef>
                <a:spcPct val="0"/>
              </a:spcBef>
              <a:spcAft>
                <a:spcPct val="0"/>
              </a:spcAft>
              <a:defRPr sz="4000">
                <a:solidFill>
                  <a:schemeClr val="lt1"/>
                </a:solidFill>
                <a:latin typeface="+mn-lt"/>
                <a:ea typeface="+mn-ea"/>
                <a:cs typeface="+mn-cs"/>
              </a:defRPr>
            </a:lvl6pPr>
            <a:lvl7pPr marL="914400" defTabSz="457200" fontAlgn="base">
              <a:spcBef>
                <a:spcPct val="0"/>
              </a:spcBef>
              <a:spcAft>
                <a:spcPct val="0"/>
              </a:spcAft>
              <a:defRPr sz="4000">
                <a:solidFill>
                  <a:schemeClr val="lt1"/>
                </a:solidFill>
                <a:latin typeface="+mn-lt"/>
                <a:ea typeface="+mn-ea"/>
                <a:cs typeface="+mn-cs"/>
              </a:defRPr>
            </a:lvl7pPr>
            <a:lvl8pPr marL="1371600" defTabSz="457200" fontAlgn="base">
              <a:spcBef>
                <a:spcPct val="0"/>
              </a:spcBef>
              <a:spcAft>
                <a:spcPct val="0"/>
              </a:spcAft>
              <a:defRPr sz="4000">
                <a:solidFill>
                  <a:schemeClr val="lt1"/>
                </a:solidFill>
                <a:latin typeface="+mn-lt"/>
                <a:ea typeface="+mn-ea"/>
                <a:cs typeface="+mn-cs"/>
              </a:defRPr>
            </a:lvl8pPr>
            <a:lvl9pPr marL="1828800" defTabSz="457200" fontAlgn="base">
              <a:spcBef>
                <a:spcPct val="0"/>
              </a:spcBef>
              <a:spcAft>
                <a:spcPct val="0"/>
              </a:spcAft>
              <a:defRPr sz="4000">
                <a:solidFill>
                  <a:schemeClr val="lt1"/>
                </a:solidFill>
                <a:latin typeface="+mn-lt"/>
                <a:ea typeface="+mn-ea"/>
                <a:cs typeface="+mn-cs"/>
              </a:defRPr>
            </a:lvl9pPr>
          </a:lstStyle>
          <a:p>
            <a:pPr lvl="0" defTabSz="360902">
              <a:defRPr/>
            </a:pPr>
            <a:r>
              <a:rPr lang="en-US" sz="2000" dirty="0">
                <a:solidFill>
                  <a:prstClr val="black"/>
                </a:solidFill>
                <a:latin typeface="Arial" panose="020B0604020202020204" pitchFamily="34" charset="0"/>
                <a:cs typeface="Arial" panose="020B0604020202020204" pitchFamily="34" charset="0"/>
              </a:rPr>
              <a:t>HOUSEHOLD BUDGET ALLOCATION AND EXPENDITURE 2021/22 FY </a:t>
            </a:r>
          </a:p>
        </p:txBody>
      </p:sp>
      <p:sp>
        <p:nvSpPr>
          <p:cNvPr id="2" name="Slide Number Placeholder 1">
            <a:extLst>
              <a:ext uri="{FF2B5EF4-FFF2-40B4-BE49-F238E27FC236}">
                <a16:creationId xmlns:a16="http://schemas.microsoft.com/office/drawing/2014/main" xmlns="" id="{1EC49469-22D9-4234-9906-BA0AC6096CE3}"/>
              </a:ext>
            </a:extLst>
          </p:cNvPr>
          <p:cNvSpPr>
            <a:spLocks noGrp="1"/>
          </p:cNvSpPr>
          <p:nvPr>
            <p:ph type="sldNum" sz="quarter" idx="12"/>
          </p:nvPr>
        </p:nvSpPr>
        <p:spPr>
          <a:xfrm>
            <a:off x="9304179" y="6441362"/>
            <a:ext cx="2887504" cy="384311"/>
          </a:xfrm>
        </p:spPr>
        <p:txBody>
          <a:bodyPr/>
          <a:lstStyle/>
          <a:p>
            <a:fld id="{28B7CA78-8F3B-4D0F-9F4A-FDB0FBC0905E}" type="slidenum">
              <a:rPr lang="en-ZA" smtClean="0"/>
              <a:pPr/>
              <a:t>12</a:t>
            </a:fld>
            <a:endParaRPr lang="en-ZA" dirty="0"/>
          </a:p>
        </p:txBody>
      </p:sp>
    </p:spTree>
    <p:extLst>
      <p:ext uri="{BB962C8B-B14F-4D97-AF65-F5344CB8AC3E}">
        <p14:creationId xmlns:p14="http://schemas.microsoft.com/office/powerpoint/2010/main" xmlns="" val="3765970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png">
            <a:extLst>
              <a:ext uri="{FF2B5EF4-FFF2-40B4-BE49-F238E27FC236}">
                <a16:creationId xmlns:a16="http://schemas.microsoft.com/office/drawing/2014/main" xmlns="" id="{17071391-D26D-4F7E-A8D4-EDA8AC8968C5}"/>
              </a:ext>
              <a:ext uri="{C183D7F6-B498-43B3-948B-1728B52AA6E4}">
                <adec:decorative xmlns="" xmlns:adec="http://schemas.microsoft.com/office/drawing/2017/decorative" val="1"/>
              </a:ext>
            </a:extLst>
          </p:cNvPr>
          <p:cNvPicPr>
            <a:picLocks noChangeAspect="1"/>
          </p:cNvPicPr>
          <p:nvPr/>
        </p:nvPicPr>
        <p:blipFill>
          <a:blip r:embed="rId2" cstate="print"/>
          <a:stretch>
            <a:fillRect/>
          </a:stretch>
        </p:blipFill>
        <p:spPr>
          <a:xfrm>
            <a:off x="79971" y="2241029"/>
            <a:ext cx="12753379" cy="3456384"/>
          </a:xfrm>
          <a:prstGeom prst="rect">
            <a:avLst/>
          </a:prstGeom>
          <a:ln w="12700">
            <a:miter lim="400000"/>
          </a:ln>
        </p:spPr>
      </p:pic>
      <p:sp>
        <p:nvSpPr>
          <p:cNvPr id="2" name="Slide Number Placeholder 1">
            <a:extLst>
              <a:ext uri="{FF2B5EF4-FFF2-40B4-BE49-F238E27FC236}">
                <a16:creationId xmlns:a16="http://schemas.microsoft.com/office/drawing/2014/main" xmlns="" id="{27FCC5AD-FA30-4FB7-8B0D-6E6DFDBCC151}"/>
              </a:ext>
            </a:extLst>
          </p:cNvPr>
          <p:cNvSpPr>
            <a:spLocks noGrp="1"/>
          </p:cNvSpPr>
          <p:nvPr>
            <p:ph type="sldNum" sz="quarter" idx="12"/>
          </p:nvPr>
        </p:nvSpPr>
        <p:spPr/>
        <p:txBody>
          <a:bodyPr/>
          <a:lstStyle/>
          <a:p>
            <a:fld id="{480C018F-9127-4D43-B1E6-A6981D16A09C}" type="slidenum">
              <a:rPr lang="en-ZA" smtClean="0"/>
              <a:pPr/>
              <a:t>13</a:t>
            </a:fld>
            <a:endParaRPr lang="en-ZA"/>
          </a:p>
        </p:txBody>
      </p:sp>
    </p:spTree>
    <p:extLst>
      <p:ext uri="{BB962C8B-B14F-4D97-AF65-F5344CB8AC3E}">
        <p14:creationId xmlns:p14="http://schemas.microsoft.com/office/powerpoint/2010/main" xmlns="" val="2780236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3101516-385F-9A45-8C98-43C8CED549E0}"/>
              </a:ext>
            </a:extLst>
          </p:cNvPr>
          <p:cNvSpPr txBox="1"/>
          <p:nvPr/>
        </p:nvSpPr>
        <p:spPr>
          <a:xfrm>
            <a:off x="641668" y="-1050503"/>
            <a:ext cx="11550015" cy="4810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2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73BDC492-A3D2-1246-BB1C-8CA0220FBD80}"/>
              </a:ext>
            </a:extLst>
          </p:cNvPr>
          <p:cNvSpPr txBox="1"/>
          <p:nvPr/>
        </p:nvSpPr>
        <p:spPr>
          <a:xfrm>
            <a:off x="641668" y="957769"/>
            <a:ext cx="11550015" cy="4810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2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4">
            <a:extLst>
              <a:ext uri="{FF2B5EF4-FFF2-40B4-BE49-F238E27FC236}">
                <a16:creationId xmlns:a16="http://schemas.microsoft.com/office/drawing/2014/main" xmlns="" id="{19E235DA-B0BE-4C5D-933A-A789EC9787D5}"/>
              </a:ext>
            </a:extLst>
          </p:cNvPr>
          <p:cNvSpPr txBox="1">
            <a:spLocks/>
          </p:cNvSpPr>
          <p:nvPr/>
        </p:nvSpPr>
        <p:spPr>
          <a:xfrm>
            <a:off x="101070" y="194680"/>
            <a:ext cx="12630134" cy="481029"/>
          </a:xfrm>
          <a:prstGeom prst="rect">
            <a:avLst/>
          </a:prstGeom>
          <a:solidFill>
            <a:schemeClr val="bg1"/>
          </a:solidFill>
          <a:ln w="9525" cap="flat" cmpd="sng" algn="ctr">
            <a:solidFill>
              <a:srgbClr val="9BBB59">
                <a:shade val="95000"/>
                <a:satMod val="105000"/>
              </a:srgbClr>
            </a:solidFill>
            <a:prstDash val="solid"/>
          </a:ln>
          <a:effectLst>
            <a:outerShdw blurRad="76200" dist="12700" dir="2700000" sy="-23000" kx="-800400" algn="bl" rotWithShape="0">
              <a:prstClr val="black">
                <a:alpha val="20000"/>
              </a:prstClr>
            </a:outerShdw>
            <a:softEdge rad="31750"/>
          </a:effectLst>
        </p:spPr>
        <p:txBody>
          <a:bodyPr vert="horz" lIns="51435" tIns="25718" rIns="51435" bIns="25718" rtlCol="0" anchor="ctr">
            <a:normAutofit/>
          </a:bodyPr>
          <a:lstStyle>
            <a:defPPr>
              <a:defRPr lang="en-US"/>
            </a:defPPr>
            <a:lvl1pPr algn="ctr" defTabSz="457200" rtl="0" eaLnBrk="0" fontAlgn="base" latinLnBrk="0" hangingPunct="0">
              <a:spcBef>
                <a:spcPct val="0"/>
              </a:spcBef>
              <a:spcAft>
                <a:spcPct val="0"/>
              </a:spcAft>
              <a:buNone/>
              <a:defRPr lang="en-ZA" sz="2400" b="1" kern="1200">
                <a:solidFill>
                  <a:schemeClr val="lt1"/>
                </a:solidFill>
                <a:effectLst>
                  <a:outerShdw blurRad="38100" dist="38100" dir="2700000" algn="tl">
                    <a:srgbClr val="000000">
                      <a:alpha val="43137"/>
                    </a:srgbClr>
                  </a:outerShdw>
                </a:effectLst>
                <a:latin typeface="+mn-lt"/>
                <a:ea typeface="+mn-ea"/>
                <a:cs typeface="+mn-cs"/>
              </a:defRPr>
            </a:lvl1pPr>
            <a:lvl2pPr defTabSz="457200" eaLnBrk="0" fontAlgn="base" hangingPunct="0">
              <a:spcBef>
                <a:spcPct val="0"/>
              </a:spcBef>
              <a:spcAft>
                <a:spcPct val="0"/>
              </a:spcAft>
              <a:defRPr sz="4000">
                <a:solidFill>
                  <a:schemeClr val="lt1"/>
                </a:solidFill>
                <a:latin typeface="+mn-lt"/>
                <a:ea typeface="+mn-ea"/>
                <a:cs typeface="+mn-cs"/>
              </a:defRPr>
            </a:lvl2pPr>
            <a:lvl3pPr defTabSz="457200" eaLnBrk="0" fontAlgn="base" hangingPunct="0">
              <a:spcBef>
                <a:spcPct val="0"/>
              </a:spcBef>
              <a:spcAft>
                <a:spcPct val="0"/>
              </a:spcAft>
              <a:defRPr sz="4000">
                <a:solidFill>
                  <a:schemeClr val="lt1"/>
                </a:solidFill>
                <a:latin typeface="+mn-lt"/>
                <a:ea typeface="+mn-ea"/>
                <a:cs typeface="+mn-cs"/>
              </a:defRPr>
            </a:lvl3pPr>
            <a:lvl4pPr defTabSz="457200" eaLnBrk="0" fontAlgn="base" hangingPunct="0">
              <a:spcBef>
                <a:spcPct val="0"/>
              </a:spcBef>
              <a:spcAft>
                <a:spcPct val="0"/>
              </a:spcAft>
              <a:defRPr sz="4000">
                <a:solidFill>
                  <a:schemeClr val="lt1"/>
                </a:solidFill>
                <a:latin typeface="+mn-lt"/>
                <a:ea typeface="+mn-ea"/>
                <a:cs typeface="+mn-cs"/>
              </a:defRPr>
            </a:lvl4pPr>
            <a:lvl5pPr defTabSz="457200" eaLnBrk="0" fontAlgn="base" hangingPunct="0">
              <a:spcBef>
                <a:spcPct val="0"/>
              </a:spcBef>
              <a:spcAft>
                <a:spcPct val="0"/>
              </a:spcAft>
              <a:defRPr sz="4000">
                <a:solidFill>
                  <a:schemeClr val="lt1"/>
                </a:solidFill>
                <a:latin typeface="+mn-lt"/>
                <a:ea typeface="+mn-ea"/>
                <a:cs typeface="+mn-cs"/>
              </a:defRPr>
            </a:lvl5pPr>
            <a:lvl6pPr marL="457200" defTabSz="457200" fontAlgn="base">
              <a:spcBef>
                <a:spcPct val="0"/>
              </a:spcBef>
              <a:spcAft>
                <a:spcPct val="0"/>
              </a:spcAft>
              <a:defRPr sz="4000">
                <a:solidFill>
                  <a:schemeClr val="lt1"/>
                </a:solidFill>
                <a:latin typeface="+mn-lt"/>
                <a:ea typeface="+mn-ea"/>
                <a:cs typeface="+mn-cs"/>
              </a:defRPr>
            </a:lvl6pPr>
            <a:lvl7pPr marL="914400" defTabSz="457200" fontAlgn="base">
              <a:spcBef>
                <a:spcPct val="0"/>
              </a:spcBef>
              <a:spcAft>
                <a:spcPct val="0"/>
              </a:spcAft>
              <a:defRPr sz="4000">
                <a:solidFill>
                  <a:schemeClr val="lt1"/>
                </a:solidFill>
                <a:latin typeface="+mn-lt"/>
                <a:ea typeface="+mn-ea"/>
                <a:cs typeface="+mn-cs"/>
              </a:defRPr>
            </a:lvl7pPr>
            <a:lvl8pPr marL="1371600" defTabSz="457200" fontAlgn="base">
              <a:spcBef>
                <a:spcPct val="0"/>
              </a:spcBef>
              <a:spcAft>
                <a:spcPct val="0"/>
              </a:spcAft>
              <a:defRPr sz="4000">
                <a:solidFill>
                  <a:schemeClr val="lt1"/>
                </a:solidFill>
                <a:latin typeface="+mn-lt"/>
                <a:ea typeface="+mn-ea"/>
                <a:cs typeface="+mn-cs"/>
              </a:defRPr>
            </a:lvl8pPr>
            <a:lvl9pPr marL="1828800" defTabSz="457200" fontAlgn="base">
              <a:spcBef>
                <a:spcPct val="0"/>
              </a:spcBef>
              <a:spcAft>
                <a:spcPct val="0"/>
              </a:spcAft>
              <a:defRPr sz="4000">
                <a:solidFill>
                  <a:schemeClr val="lt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BACKGROUND ON THE LABOUR TENANTS ACT</a:t>
            </a:r>
          </a:p>
        </p:txBody>
      </p:sp>
      <p:sp>
        <p:nvSpPr>
          <p:cNvPr id="2" name="Rectangle 1">
            <a:extLst>
              <a:ext uri="{FF2B5EF4-FFF2-40B4-BE49-F238E27FC236}">
                <a16:creationId xmlns:a16="http://schemas.microsoft.com/office/drawing/2014/main" xmlns="" id="{C4FB5BE4-B513-4DB2-B1AE-98780ECDB55A}"/>
              </a:ext>
            </a:extLst>
          </p:cNvPr>
          <p:cNvSpPr/>
          <p:nvPr/>
        </p:nvSpPr>
        <p:spPr>
          <a:xfrm>
            <a:off x="101070" y="1198283"/>
            <a:ext cx="12652308" cy="3292633"/>
          </a:xfrm>
          <a:prstGeom prst="rect">
            <a:avLst/>
          </a:prstGeom>
        </p:spPr>
        <p:txBody>
          <a:bodyPr wrap="square">
            <a:spAutoFit/>
          </a:bodyPr>
          <a:lstStyle/>
          <a:p>
            <a:pPr marL="0" lvl="1" algn="just" defTabSz="685800">
              <a:lnSpc>
                <a:spcPct val="150000"/>
              </a:lnSpc>
            </a:pPr>
            <a:r>
              <a:rPr lang="en-US" sz="2000" b="1" dirty="0">
                <a:solidFill>
                  <a:prstClr val="black"/>
                </a:solidFill>
                <a:latin typeface="Arial" panose="020B0604020202020204" pitchFamily="34" charset="0"/>
                <a:cs typeface="Arial" panose="020B0604020202020204" pitchFamily="34" charset="0"/>
              </a:rPr>
              <a:t>Land Reform (</a:t>
            </a:r>
            <a:r>
              <a:rPr lang="en-US" sz="2000" b="1" dirty="0" err="1">
                <a:solidFill>
                  <a:prstClr val="black"/>
                </a:solidFill>
                <a:latin typeface="Arial" panose="020B0604020202020204" pitchFamily="34" charset="0"/>
                <a:cs typeface="Arial" panose="020B0604020202020204" pitchFamily="34" charset="0"/>
              </a:rPr>
              <a:t>Labour</a:t>
            </a:r>
            <a:r>
              <a:rPr lang="en-US" sz="2000" b="1" dirty="0">
                <a:solidFill>
                  <a:prstClr val="black"/>
                </a:solidFill>
                <a:latin typeface="Arial" panose="020B0604020202020204" pitchFamily="34" charset="0"/>
                <a:cs typeface="Arial" panose="020B0604020202020204" pitchFamily="34" charset="0"/>
              </a:rPr>
              <a:t> Tenants) Act 3 of 1996: </a:t>
            </a:r>
            <a:r>
              <a:rPr lang="en-ZA" sz="2000" dirty="0">
                <a:solidFill>
                  <a:prstClr val="black"/>
                </a:solidFill>
                <a:latin typeface="Arial" panose="020B0604020202020204" pitchFamily="34" charset="0"/>
                <a:cs typeface="Arial" panose="020B0604020202020204" pitchFamily="34" charset="0"/>
              </a:rPr>
              <a:t>The purpose of this Act is to provide for security of tenure of labour tenants plus those persons occupying or using land as a result of their association with labour tenants; and to provide for the award of land and rights in land by labour tenants to secure their land tenure. </a:t>
            </a:r>
          </a:p>
          <a:p>
            <a:pPr lvl="0" algn="just">
              <a:lnSpc>
                <a:spcPct val="150000"/>
              </a:lnSpc>
              <a:spcBef>
                <a:spcPts val="225"/>
              </a:spcBef>
              <a:spcAft>
                <a:spcPts val="225"/>
              </a:spcAft>
              <a:defRPr/>
            </a:pPr>
            <a:r>
              <a:rPr lang="en-US" sz="2000" dirty="0">
                <a:solidFill>
                  <a:prstClr val="black">
                    <a:lumMod val="65000"/>
                    <a:lumOff val="35000"/>
                  </a:prstClr>
                </a:solidFill>
                <a:latin typeface="Arial" panose="020B0604020202020204" pitchFamily="34" charset="0"/>
                <a:cs typeface="Arial" panose="020B0604020202020204" pitchFamily="34" charset="0"/>
              </a:rPr>
              <a:t>The Department received </a:t>
            </a:r>
            <a:r>
              <a:rPr lang="en-US" sz="2000" dirty="0" err="1">
                <a:solidFill>
                  <a:prstClr val="black">
                    <a:lumMod val="65000"/>
                    <a:lumOff val="35000"/>
                  </a:prstClr>
                </a:solidFill>
                <a:latin typeface="Arial" panose="020B0604020202020204" pitchFamily="34" charset="0"/>
                <a:cs typeface="Arial" panose="020B0604020202020204" pitchFamily="34" charset="0"/>
              </a:rPr>
              <a:t>labour</a:t>
            </a:r>
            <a:r>
              <a:rPr lang="en-US" sz="2000" dirty="0">
                <a:solidFill>
                  <a:prstClr val="black">
                    <a:lumMod val="65000"/>
                    <a:lumOff val="35000"/>
                  </a:prstClr>
                </a:solidFill>
                <a:latin typeface="Arial" panose="020B0604020202020204" pitchFamily="34" charset="0"/>
                <a:cs typeface="Arial" panose="020B0604020202020204" pitchFamily="34" charset="0"/>
              </a:rPr>
              <a:t> tenant claims in terms of section 16 and 17 of the Act and is currently processing these applications for awards of land by </a:t>
            </a:r>
            <a:r>
              <a:rPr lang="en-US" sz="2000" dirty="0" err="1">
                <a:solidFill>
                  <a:prstClr val="black">
                    <a:lumMod val="65000"/>
                    <a:lumOff val="35000"/>
                  </a:prstClr>
                </a:solidFill>
                <a:latin typeface="Arial" panose="020B0604020202020204" pitchFamily="34" charset="0"/>
                <a:cs typeface="Arial" panose="020B0604020202020204" pitchFamily="34" charset="0"/>
              </a:rPr>
              <a:t>labour</a:t>
            </a:r>
            <a:r>
              <a:rPr lang="en-US" sz="2000" dirty="0">
                <a:solidFill>
                  <a:prstClr val="black">
                    <a:lumMod val="65000"/>
                    <a:lumOff val="35000"/>
                  </a:prstClr>
                </a:solidFill>
                <a:latin typeface="Arial" panose="020B0604020202020204" pitchFamily="34" charset="0"/>
                <a:cs typeface="Arial" panose="020B0604020202020204" pitchFamily="34" charset="0"/>
              </a:rPr>
              <a:t> tenants, which were made </a:t>
            </a:r>
            <a:r>
              <a:rPr lang="en-US" sz="2000" b="1" dirty="0">
                <a:solidFill>
                  <a:prstClr val="black">
                    <a:lumMod val="65000"/>
                    <a:lumOff val="35000"/>
                  </a:prstClr>
                </a:solidFill>
                <a:latin typeface="Arial" panose="020B0604020202020204" pitchFamily="34" charset="0"/>
                <a:cs typeface="Arial" panose="020B0604020202020204" pitchFamily="34" charset="0"/>
              </a:rPr>
              <a:t>not later than 31 March 2001</a:t>
            </a:r>
            <a:r>
              <a:rPr lang="en-US" sz="2000" dirty="0">
                <a:solidFill>
                  <a:prstClr val="black">
                    <a:lumMod val="65000"/>
                    <a:lumOff val="35000"/>
                  </a:prstClr>
                </a:solidFill>
                <a:latin typeface="Arial" panose="020B0604020202020204" pitchFamily="34" charset="0"/>
                <a:cs typeface="Arial" panose="020B0604020202020204" pitchFamily="34" charset="0"/>
              </a:rPr>
              <a:t>. </a:t>
            </a:r>
            <a:r>
              <a:rPr lang="en-US" sz="2000" dirty="0">
                <a:latin typeface="Arial"/>
              </a:rPr>
              <a:t>The Department received  </a:t>
            </a:r>
            <a:r>
              <a:rPr lang="en-US" sz="2000" b="1" dirty="0">
                <a:latin typeface="Arial"/>
              </a:rPr>
              <a:t>20, 460 </a:t>
            </a:r>
            <a:r>
              <a:rPr lang="en-US" sz="2000" dirty="0">
                <a:latin typeface="Arial"/>
              </a:rPr>
              <a:t>claims and </a:t>
            </a:r>
            <a:r>
              <a:rPr lang="en-US" sz="2000" b="1" dirty="0">
                <a:latin typeface="Arial"/>
              </a:rPr>
              <a:t>10 992 </a:t>
            </a:r>
            <a:r>
              <a:rPr lang="en-US" sz="2000" dirty="0">
                <a:latin typeface="Arial"/>
              </a:rPr>
              <a:t>claims have since been finalized</a:t>
            </a:r>
            <a:r>
              <a:rPr lang="en-US" sz="2000" dirty="0">
                <a:solidFill>
                  <a:srgbClr val="70AD47">
                    <a:lumMod val="50000"/>
                  </a:srgbClr>
                </a:solidFill>
                <a:latin typeface="Arial"/>
              </a:rPr>
              <a:t>. </a:t>
            </a:r>
            <a:r>
              <a:rPr lang="en-US" sz="2000" dirty="0">
                <a:solidFill>
                  <a:prstClr val="black">
                    <a:lumMod val="65000"/>
                    <a:lumOff val="35000"/>
                  </a:prstClr>
                </a:solidFill>
                <a:latin typeface="Arial" panose="020B0604020202020204" pitchFamily="34" charset="0"/>
                <a:cs typeface="Arial" panose="020B0604020202020204" pitchFamily="34" charset="0"/>
              </a:rPr>
              <a:t>There are approximately </a:t>
            </a:r>
            <a:r>
              <a:rPr lang="en-US" sz="2000" b="1" dirty="0">
                <a:solidFill>
                  <a:prstClr val="black">
                    <a:lumMod val="65000"/>
                    <a:lumOff val="35000"/>
                  </a:prstClr>
                </a:solidFill>
                <a:latin typeface="Arial" panose="020B0604020202020204" pitchFamily="34" charset="0"/>
                <a:cs typeface="Arial" panose="020B0604020202020204" pitchFamily="34" charset="0"/>
              </a:rPr>
              <a:t>9, 468 </a:t>
            </a:r>
            <a:r>
              <a:rPr lang="en-US" sz="2000" dirty="0">
                <a:solidFill>
                  <a:prstClr val="black">
                    <a:lumMod val="65000"/>
                    <a:lumOff val="35000"/>
                  </a:prstClr>
                </a:solidFill>
                <a:latin typeface="Arial" panose="020B0604020202020204" pitchFamily="34" charset="0"/>
                <a:cs typeface="Arial" panose="020B0604020202020204" pitchFamily="34" charset="0"/>
              </a:rPr>
              <a:t>applications still outstanding with the majority in KZN followed by Mpumalanga Province.</a:t>
            </a:r>
          </a:p>
        </p:txBody>
      </p:sp>
      <p:sp>
        <p:nvSpPr>
          <p:cNvPr id="5" name="Slide Number Placeholder 4">
            <a:extLst>
              <a:ext uri="{FF2B5EF4-FFF2-40B4-BE49-F238E27FC236}">
                <a16:creationId xmlns:a16="http://schemas.microsoft.com/office/drawing/2014/main" xmlns="" id="{12F4288D-D6AA-4485-B2FA-858CBCFEC30D}"/>
              </a:ext>
            </a:extLst>
          </p:cNvPr>
          <p:cNvSpPr>
            <a:spLocks noGrp="1"/>
          </p:cNvSpPr>
          <p:nvPr>
            <p:ph type="sldNum" sz="quarter" idx="12"/>
          </p:nvPr>
        </p:nvSpPr>
        <p:spPr>
          <a:xfrm>
            <a:off x="9288370" y="6345485"/>
            <a:ext cx="2887504" cy="384311"/>
          </a:xfrm>
        </p:spPr>
        <p:txBody>
          <a:bodyPr/>
          <a:lstStyle/>
          <a:p>
            <a:fld id="{28B7CA78-8F3B-4D0F-9F4A-FDB0FBC0905E}" type="slidenum">
              <a:rPr lang="en-ZA" sz="1600" smtClean="0"/>
              <a:pPr/>
              <a:t>2</a:t>
            </a:fld>
            <a:endParaRPr lang="en-ZA" sz="1600"/>
          </a:p>
        </p:txBody>
      </p:sp>
    </p:spTree>
    <p:extLst>
      <p:ext uri="{BB962C8B-B14F-4D97-AF65-F5344CB8AC3E}">
        <p14:creationId xmlns:p14="http://schemas.microsoft.com/office/powerpoint/2010/main" xmlns="" val="2880919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9F3D01A-885F-4ADE-A090-A4EBDC67CAAA}"/>
              </a:ext>
            </a:extLst>
          </p:cNvPr>
          <p:cNvSpPr/>
          <p:nvPr/>
        </p:nvSpPr>
        <p:spPr>
          <a:xfrm>
            <a:off x="368003" y="675709"/>
            <a:ext cx="11737303" cy="4703275"/>
          </a:xfrm>
          <a:prstGeom prst="rect">
            <a:avLst/>
          </a:prstGeom>
        </p:spPr>
        <p:txBody>
          <a:bodyPr wrap="square">
            <a:spAutoFit/>
          </a:bodyPr>
          <a:lstStyle/>
          <a:p>
            <a:pPr lvl="0" algn="just">
              <a:lnSpc>
                <a:spcPct val="150000"/>
              </a:lnSpc>
              <a:spcBef>
                <a:spcPts val="225"/>
              </a:spcBef>
              <a:spcAft>
                <a:spcPts val="225"/>
              </a:spcAft>
              <a:defRPr/>
            </a:pPr>
            <a:r>
              <a:rPr lang="en-US" sz="2000" b="1" dirty="0">
                <a:solidFill>
                  <a:prstClr val="black">
                    <a:lumMod val="65000"/>
                    <a:lumOff val="35000"/>
                  </a:prstClr>
                </a:solidFill>
                <a:latin typeface="Arial" panose="020B0604020202020204" pitchFamily="34" charset="0"/>
                <a:cs typeface="Arial" panose="020B0604020202020204" pitchFamily="34" charset="0"/>
              </a:rPr>
              <a:t>The Department was taken to Court through the class action on behalf of </a:t>
            </a:r>
            <a:r>
              <a:rPr lang="en-US" sz="2000" b="1" dirty="0" err="1">
                <a:solidFill>
                  <a:prstClr val="black">
                    <a:lumMod val="65000"/>
                    <a:lumOff val="35000"/>
                  </a:prstClr>
                </a:solidFill>
                <a:latin typeface="Arial" panose="020B0604020202020204" pitchFamily="34" charset="0"/>
                <a:cs typeface="Arial" panose="020B0604020202020204" pitchFamily="34" charset="0"/>
              </a:rPr>
              <a:t>labour</a:t>
            </a:r>
            <a:r>
              <a:rPr lang="en-US" sz="2000" b="1" dirty="0">
                <a:solidFill>
                  <a:prstClr val="black">
                    <a:lumMod val="65000"/>
                    <a:lumOff val="35000"/>
                  </a:prstClr>
                </a:solidFill>
                <a:latin typeface="Arial" panose="020B0604020202020204" pitchFamily="34" charset="0"/>
                <a:cs typeface="Arial" panose="020B0604020202020204" pitchFamily="34" charset="0"/>
              </a:rPr>
              <a:t> tenants</a:t>
            </a:r>
            <a:r>
              <a:rPr lang="en-US" sz="2000" dirty="0">
                <a:solidFill>
                  <a:prstClr val="black">
                    <a:lumMod val="65000"/>
                    <a:lumOff val="35000"/>
                  </a:prstClr>
                </a:solidFill>
                <a:latin typeface="Arial" panose="020B0604020202020204" pitchFamily="34" charset="0"/>
                <a:cs typeface="Arial" panose="020B0604020202020204" pitchFamily="34" charset="0"/>
              </a:rPr>
              <a:t> to compel the Department to process the claims, and for the appointment of a Special Master to supervise the Department’s processing of those applications. The Constitutional Court confirmed an order of the Land Claims Court that the Department must </a:t>
            </a:r>
            <a:r>
              <a:rPr lang="en-US" sz="2000" b="1" dirty="0">
                <a:solidFill>
                  <a:prstClr val="black">
                    <a:lumMod val="65000"/>
                    <a:lumOff val="35000"/>
                  </a:prstClr>
                </a:solidFill>
                <a:latin typeface="Arial" panose="020B0604020202020204" pitchFamily="34" charset="0"/>
                <a:cs typeface="Arial" panose="020B0604020202020204" pitchFamily="34" charset="0"/>
              </a:rPr>
              <a:t>process the outstanding applications and that a Special Master for </a:t>
            </a:r>
            <a:r>
              <a:rPr lang="en-US" sz="2000" b="1" dirty="0" err="1">
                <a:solidFill>
                  <a:prstClr val="black">
                    <a:lumMod val="65000"/>
                    <a:lumOff val="35000"/>
                  </a:prstClr>
                </a:solidFill>
                <a:latin typeface="Arial" panose="020B0604020202020204" pitchFamily="34" charset="0"/>
                <a:cs typeface="Arial" panose="020B0604020202020204" pitchFamily="34" charset="0"/>
              </a:rPr>
              <a:t>Labour</a:t>
            </a:r>
            <a:r>
              <a:rPr lang="en-US" sz="2000" b="1" dirty="0">
                <a:solidFill>
                  <a:prstClr val="black">
                    <a:lumMod val="65000"/>
                    <a:lumOff val="35000"/>
                  </a:prstClr>
                </a:solidFill>
                <a:latin typeface="Arial" panose="020B0604020202020204" pitchFamily="34" charset="0"/>
                <a:cs typeface="Arial" panose="020B0604020202020204" pitchFamily="34" charset="0"/>
              </a:rPr>
              <a:t> Tenants (SMLT) be appointed</a:t>
            </a:r>
            <a:r>
              <a:rPr lang="en-US" sz="2000" dirty="0">
                <a:solidFill>
                  <a:prstClr val="black">
                    <a:lumMod val="65000"/>
                    <a:lumOff val="35000"/>
                  </a:prstClr>
                </a:solidFill>
                <a:latin typeface="Arial" panose="020B0604020202020204" pitchFamily="34" charset="0"/>
                <a:cs typeface="Arial" panose="020B0604020202020204" pitchFamily="34" charset="0"/>
              </a:rPr>
              <a:t>. </a:t>
            </a:r>
            <a:r>
              <a:rPr lang="en-ZA" sz="2000" dirty="0">
                <a:solidFill>
                  <a:prstClr val="black">
                    <a:lumMod val="65000"/>
                    <a:lumOff val="35000"/>
                  </a:prstClr>
                </a:solidFill>
                <a:latin typeface="Arial" panose="020B0604020202020204" pitchFamily="34" charset="0"/>
                <a:cs typeface="Arial" panose="020B0604020202020204" pitchFamily="34" charset="0"/>
              </a:rPr>
              <a:t>The Office of the Special Master’s role is to </a:t>
            </a:r>
            <a:r>
              <a:rPr lang="en-ZA" sz="2000" b="1" i="1" dirty="0">
                <a:solidFill>
                  <a:prstClr val="black">
                    <a:lumMod val="65000"/>
                    <a:lumOff val="35000"/>
                  </a:prstClr>
                </a:solidFill>
                <a:latin typeface="Arial" panose="020B0604020202020204" pitchFamily="34" charset="0"/>
                <a:cs typeface="Arial" panose="020B0604020202020204" pitchFamily="34" charset="0"/>
              </a:rPr>
              <a:t>supervise, monitor </a:t>
            </a:r>
            <a:r>
              <a:rPr lang="en-ZA" sz="2000" dirty="0">
                <a:solidFill>
                  <a:prstClr val="black">
                    <a:lumMod val="65000"/>
                    <a:lumOff val="35000"/>
                  </a:prstClr>
                </a:solidFill>
                <a:latin typeface="Arial" panose="020B0604020202020204" pitchFamily="34" charset="0"/>
                <a:cs typeface="Arial" panose="020B0604020202020204" pitchFamily="34" charset="0"/>
              </a:rPr>
              <a:t>and </a:t>
            </a:r>
            <a:r>
              <a:rPr lang="en-ZA" sz="2000" b="1" i="1" dirty="0">
                <a:solidFill>
                  <a:prstClr val="black">
                    <a:lumMod val="65000"/>
                    <a:lumOff val="35000"/>
                  </a:prstClr>
                </a:solidFill>
                <a:latin typeface="Arial" panose="020B0604020202020204" pitchFamily="34" charset="0"/>
                <a:cs typeface="Arial" panose="020B0604020202020204" pitchFamily="34" charset="0"/>
              </a:rPr>
              <a:t>oversee</a:t>
            </a:r>
            <a:r>
              <a:rPr lang="en-ZA" sz="2000" dirty="0">
                <a:solidFill>
                  <a:prstClr val="black">
                    <a:lumMod val="65000"/>
                    <a:lumOff val="35000"/>
                  </a:prstClr>
                </a:solidFill>
                <a:latin typeface="Arial" panose="020B0604020202020204" pitchFamily="34" charset="0"/>
                <a:cs typeface="Arial" panose="020B0604020202020204" pitchFamily="34" charset="0"/>
              </a:rPr>
              <a:t> the functions of the Department in the resolution of outstanding claims in terms of the </a:t>
            </a:r>
            <a:r>
              <a:rPr lang="en-ZA" sz="2000" b="1" dirty="0">
                <a:solidFill>
                  <a:prstClr val="black">
                    <a:lumMod val="65000"/>
                    <a:lumOff val="35000"/>
                  </a:prstClr>
                </a:solidFill>
                <a:latin typeface="Arial" panose="020B0604020202020204" pitchFamily="34" charset="0"/>
                <a:cs typeface="Arial" panose="020B0604020202020204" pitchFamily="34" charset="0"/>
              </a:rPr>
              <a:t>Land Reform (Labour Tenants) Act, 1996. </a:t>
            </a:r>
          </a:p>
          <a:p>
            <a:pPr lvl="0" algn="just">
              <a:lnSpc>
                <a:spcPct val="150000"/>
              </a:lnSpc>
              <a:spcBef>
                <a:spcPts val="225"/>
              </a:spcBef>
              <a:spcAft>
                <a:spcPts val="225"/>
              </a:spcAft>
              <a:defRPr/>
            </a:pPr>
            <a:r>
              <a:rPr lang="en-ZA" sz="2000" dirty="0">
                <a:solidFill>
                  <a:prstClr val="black">
                    <a:lumMod val="65000"/>
                    <a:lumOff val="35000"/>
                  </a:prstClr>
                </a:solidFill>
                <a:latin typeface="Arial" panose="020B0604020202020204" pitchFamily="34" charset="0"/>
                <a:cs typeface="Arial" panose="020B0604020202020204" pitchFamily="34" charset="0"/>
              </a:rPr>
              <a:t>The Department working with the Special Master on Labour tenants was ordered by the court to prepare and submit a Labour tenants Implementation plan for the settlement of outstanding labour tenant claims and  </a:t>
            </a:r>
            <a:r>
              <a:rPr lang="en-US" sz="2000" dirty="0">
                <a:solidFill>
                  <a:schemeClr val="tx1">
                    <a:lumMod val="65000"/>
                    <a:lumOff val="35000"/>
                  </a:schemeClr>
                </a:solidFill>
                <a:latin typeface="Arial" panose="020B0604020202020204" pitchFamily="34" charset="0"/>
                <a:cs typeface="Arial" panose="020B0604020202020204" pitchFamily="34" charset="0"/>
              </a:rPr>
              <a:t>was </a:t>
            </a:r>
            <a:r>
              <a:rPr lang="en-US" sz="2000" b="1" dirty="0">
                <a:solidFill>
                  <a:schemeClr val="tx1">
                    <a:lumMod val="65000"/>
                    <a:lumOff val="35000"/>
                  </a:schemeClr>
                </a:solidFill>
                <a:latin typeface="Arial" panose="020B0604020202020204" pitchFamily="34" charset="0"/>
                <a:cs typeface="Arial" panose="020B0604020202020204" pitchFamily="34" charset="0"/>
              </a:rPr>
              <a:t>approved by the Court on 3 September 2020</a:t>
            </a:r>
            <a:r>
              <a:rPr lang="en-US" sz="2000" dirty="0">
                <a:solidFill>
                  <a:schemeClr val="tx1">
                    <a:lumMod val="65000"/>
                    <a:lumOff val="35000"/>
                  </a:schemeClr>
                </a:solidFill>
                <a:latin typeface="Arial" panose="020B0604020202020204" pitchFamily="34" charset="0"/>
                <a:cs typeface="Arial" panose="020B0604020202020204" pitchFamily="34" charset="0"/>
              </a:rPr>
              <a:t>.</a:t>
            </a:r>
            <a:endParaRPr lang="en-ZA" sz="2000" dirty="0">
              <a:solidFill>
                <a:prstClr val="black"/>
              </a:solidFill>
              <a:latin typeface="Arial" panose="020B0604020202020204" pitchFamily="34" charset="0"/>
              <a:cs typeface="Arial" panose="020B0604020202020204" pitchFamily="34" charset="0"/>
            </a:endParaRPr>
          </a:p>
        </p:txBody>
      </p:sp>
      <p:sp>
        <p:nvSpPr>
          <p:cNvPr id="3" name="Title 4">
            <a:extLst>
              <a:ext uri="{FF2B5EF4-FFF2-40B4-BE49-F238E27FC236}">
                <a16:creationId xmlns:a16="http://schemas.microsoft.com/office/drawing/2014/main" xmlns="" id="{F1608C88-4626-4C73-A079-D70CCB0F0A00}"/>
              </a:ext>
            </a:extLst>
          </p:cNvPr>
          <p:cNvSpPr txBox="1">
            <a:spLocks/>
          </p:cNvSpPr>
          <p:nvPr/>
        </p:nvSpPr>
        <p:spPr>
          <a:xfrm>
            <a:off x="101070" y="194680"/>
            <a:ext cx="12630134" cy="481029"/>
          </a:xfrm>
          <a:prstGeom prst="rect">
            <a:avLst/>
          </a:prstGeom>
          <a:solidFill>
            <a:schemeClr val="bg1"/>
          </a:solidFill>
          <a:ln w="9525" cap="flat" cmpd="sng" algn="ctr">
            <a:solidFill>
              <a:srgbClr val="9BBB59">
                <a:shade val="95000"/>
                <a:satMod val="105000"/>
              </a:srgbClr>
            </a:solidFill>
            <a:prstDash val="solid"/>
          </a:ln>
          <a:effectLst>
            <a:outerShdw blurRad="76200" dist="12700" dir="2700000" sy="-23000" kx="-800400" algn="bl" rotWithShape="0">
              <a:prstClr val="black">
                <a:alpha val="20000"/>
              </a:prstClr>
            </a:outerShdw>
            <a:softEdge rad="31750"/>
          </a:effectLst>
        </p:spPr>
        <p:txBody>
          <a:bodyPr vert="horz" lIns="51435" tIns="25718" rIns="51435" bIns="25718" rtlCol="0" anchor="ctr">
            <a:normAutofit/>
          </a:bodyPr>
          <a:lstStyle>
            <a:defPPr>
              <a:defRPr lang="en-US"/>
            </a:defPPr>
            <a:lvl1pPr algn="ctr" defTabSz="457200" rtl="0" eaLnBrk="0" fontAlgn="base" latinLnBrk="0" hangingPunct="0">
              <a:spcBef>
                <a:spcPct val="0"/>
              </a:spcBef>
              <a:spcAft>
                <a:spcPct val="0"/>
              </a:spcAft>
              <a:buNone/>
              <a:defRPr lang="en-ZA" sz="2400" b="1" kern="1200">
                <a:solidFill>
                  <a:schemeClr val="lt1"/>
                </a:solidFill>
                <a:effectLst>
                  <a:outerShdw blurRad="38100" dist="38100" dir="2700000" algn="tl">
                    <a:srgbClr val="000000">
                      <a:alpha val="43137"/>
                    </a:srgbClr>
                  </a:outerShdw>
                </a:effectLst>
                <a:latin typeface="+mn-lt"/>
                <a:ea typeface="+mn-ea"/>
                <a:cs typeface="+mn-cs"/>
              </a:defRPr>
            </a:lvl1pPr>
            <a:lvl2pPr defTabSz="457200" eaLnBrk="0" fontAlgn="base" hangingPunct="0">
              <a:spcBef>
                <a:spcPct val="0"/>
              </a:spcBef>
              <a:spcAft>
                <a:spcPct val="0"/>
              </a:spcAft>
              <a:defRPr sz="4000">
                <a:solidFill>
                  <a:schemeClr val="lt1"/>
                </a:solidFill>
                <a:latin typeface="+mn-lt"/>
                <a:ea typeface="+mn-ea"/>
                <a:cs typeface="+mn-cs"/>
              </a:defRPr>
            </a:lvl2pPr>
            <a:lvl3pPr defTabSz="457200" eaLnBrk="0" fontAlgn="base" hangingPunct="0">
              <a:spcBef>
                <a:spcPct val="0"/>
              </a:spcBef>
              <a:spcAft>
                <a:spcPct val="0"/>
              </a:spcAft>
              <a:defRPr sz="4000">
                <a:solidFill>
                  <a:schemeClr val="lt1"/>
                </a:solidFill>
                <a:latin typeface="+mn-lt"/>
                <a:ea typeface="+mn-ea"/>
                <a:cs typeface="+mn-cs"/>
              </a:defRPr>
            </a:lvl3pPr>
            <a:lvl4pPr defTabSz="457200" eaLnBrk="0" fontAlgn="base" hangingPunct="0">
              <a:spcBef>
                <a:spcPct val="0"/>
              </a:spcBef>
              <a:spcAft>
                <a:spcPct val="0"/>
              </a:spcAft>
              <a:defRPr sz="4000">
                <a:solidFill>
                  <a:schemeClr val="lt1"/>
                </a:solidFill>
                <a:latin typeface="+mn-lt"/>
                <a:ea typeface="+mn-ea"/>
                <a:cs typeface="+mn-cs"/>
              </a:defRPr>
            </a:lvl4pPr>
            <a:lvl5pPr defTabSz="457200" eaLnBrk="0" fontAlgn="base" hangingPunct="0">
              <a:spcBef>
                <a:spcPct val="0"/>
              </a:spcBef>
              <a:spcAft>
                <a:spcPct val="0"/>
              </a:spcAft>
              <a:defRPr sz="4000">
                <a:solidFill>
                  <a:schemeClr val="lt1"/>
                </a:solidFill>
                <a:latin typeface="+mn-lt"/>
                <a:ea typeface="+mn-ea"/>
                <a:cs typeface="+mn-cs"/>
              </a:defRPr>
            </a:lvl5pPr>
            <a:lvl6pPr marL="457200" defTabSz="457200" fontAlgn="base">
              <a:spcBef>
                <a:spcPct val="0"/>
              </a:spcBef>
              <a:spcAft>
                <a:spcPct val="0"/>
              </a:spcAft>
              <a:defRPr sz="4000">
                <a:solidFill>
                  <a:schemeClr val="lt1"/>
                </a:solidFill>
                <a:latin typeface="+mn-lt"/>
                <a:ea typeface="+mn-ea"/>
                <a:cs typeface="+mn-cs"/>
              </a:defRPr>
            </a:lvl6pPr>
            <a:lvl7pPr marL="914400" defTabSz="457200" fontAlgn="base">
              <a:spcBef>
                <a:spcPct val="0"/>
              </a:spcBef>
              <a:spcAft>
                <a:spcPct val="0"/>
              </a:spcAft>
              <a:defRPr sz="4000">
                <a:solidFill>
                  <a:schemeClr val="lt1"/>
                </a:solidFill>
                <a:latin typeface="+mn-lt"/>
                <a:ea typeface="+mn-ea"/>
                <a:cs typeface="+mn-cs"/>
              </a:defRPr>
            </a:lvl7pPr>
            <a:lvl8pPr marL="1371600" defTabSz="457200" fontAlgn="base">
              <a:spcBef>
                <a:spcPct val="0"/>
              </a:spcBef>
              <a:spcAft>
                <a:spcPct val="0"/>
              </a:spcAft>
              <a:defRPr sz="4000">
                <a:solidFill>
                  <a:schemeClr val="lt1"/>
                </a:solidFill>
                <a:latin typeface="+mn-lt"/>
                <a:ea typeface="+mn-ea"/>
                <a:cs typeface="+mn-cs"/>
              </a:defRPr>
            </a:lvl8pPr>
            <a:lvl9pPr marL="1828800" defTabSz="457200" fontAlgn="base">
              <a:spcBef>
                <a:spcPct val="0"/>
              </a:spcBef>
              <a:spcAft>
                <a:spcPct val="0"/>
              </a:spcAft>
              <a:defRPr sz="4000">
                <a:solidFill>
                  <a:schemeClr val="lt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BACKGROUND ON THE LABOUR TENANTS ACT </a:t>
            </a:r>
            <a:r>
              <a:rPr kumimoji="0" lang="en-US" sz="2800" b="1" i="0" u="none" strike="noStrike" kern="1200" cap="none" spc="0" normalizeH="0" baseline="0" noProof="0" dirty="0" err="1">
                <a:ln>
                  <a:noFill/>
                </a:ln>
                <a:solidFill>
                  <a:sysClr val="windowText" lastClr="00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contd</a:t>
            </a:r>
            <a:r>
              <a:rPr kumimoji="0" lang="en-US" sz="28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a:t>
            </a:r>
          </a:p>
        </p:txBody>
      </p:sp>
      <p:sp>
        <p:nvSpPr>
          <p:cNvPr id="4" name="Slide Number Placeholder 3">
            <a:extLst>
              <a:ext uri="{FF2B5EF4-FFF2-40B4-BE49-F238E27FC236}">
                <a16:creationId xmlns:a16="http://schemas.microsoft.com/office/drawing/2014/main" xmlns="" id="{5212F2B8-07E7-4DC7-9508-8130077B4037}"/>
              </a:ext>
            </a:extLst>
          </p:cNvPr>
          <p:cNvSpPr>
            <a:spLocks noGrp="1"/>
          </p:cNvSpPr>
          <p:nvPr>
            <p:ph type="sldNum" sz="quarter" idx="12"/>
          </p:nvPr>
        </p:nvSpPr>
        <p:spPr>
          <a:xfrm>
            <a:off x="9441011" y="6350498"/>
            <a:ext cx="2887504" cy="384311"/>
          </a:xfrm>
        </p:spPr>
        <p:txBody>
          <a:bodyPr/>
          <a:lstStyle/>
          <a:p>
            <a:fld id="{28B7CA78-8F3B-4D0F-9F4A-FDB0FBC0905E}" type="slidenum">
              <a:rPr lang="en-ZA" sz="1600" smtClean="0"/>
              <a:pPr/>
              <a:t>3</a:t>
            </a:fld>
            <a:endParaRPr lang="en-ZA" sz="1600" dirty="0"/>
          </a:p>
        </p:txBody>
      </p:sp>
    </p:spTree>
    <p:extLst>
      <p:ext uri="{BB962C8B-B14F-4D97-AF65-F5344CB8AC3E}">
        <p14:creationId xmlns:p14="http://schemas.microsoft.com/office/powerpoint/2010/main" xmlns="" val="1761640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3101516-385F-9A45-8C98-43C8CED549E0}"/>
              </a:ext>
            </a:extLst>
          </p:cNvPr>
          <p:cNvSpPr txBox="1"/>
          <p:nvPr/>
        </p:nvSpPr>
        <p:spPr>
          <a:xfrm>
            <a:off x="641668" y="-1050503"/>
            <a:ext cx="11550015" cy="4810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2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73BDC492-A3D2-1246-BB1C-8CA0220FBD80}"/>
              </a:ext>
            </a:extLst>
          </p:cNvPr>
          <p:cNvSpPr txBox="1"/>
          <p:nvPr/>
        </p:nvSpPr>
        <p:spPr>
          <a:xfrm>
            <a:off x="641668" y="957769"/>
            <a:ext cx="11550015" cy="4810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2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4">
            <a:extLst>
              <a:ext uri="{FF2B5EF4-FFF2-40B4-BE49-F238E27FC236}">
                <a16:creationId xmlns:a16="http://schemas.microsoft.com/office/drawing/2014/main" xmlns="" id="{19E235DA-B0BE-4C5D-933A-A789EC9787D5}"/>
              </a:ext>
            </a:extLst>
          </p:cNvPr>
          <p:cNvSpPr txBox="1">
            <a:spLocks/>
          </p:cNvSpPr>
          <p:nvPr/>
        </p:nvSpPr>
        <p:spPr>
          <a:xfrm>
            <a:off x="79971" y="48598"/>
            <a:ext cx="12630134" cy="481029"/>
          </a:xfrm>
          <a:prstGeom prst="rect">
            <a:avLst/>
          </a:prstGeom>
          <a:solidFill>
            <a:schemeClr val="bg1"/>
          </a:solidFill>
          <a:ln w="9525" cap="flat" cmpd="sng" algn="ctr">
            <a:solidFill>
              <a:srgbClr val="9BBB59">
                <a:shade val="95000"/>
                <a:satMod val="105000"/>
              </a:srgbClr>
            </a:solidFill>
            <a:prstDash val="solid"/>
          </a:ln>
          <a:effectLst>
            <a:outerShdw blurRad="76200" dist="12700" dir="2700000" sy="-23000" kx="-800400" algn="bl" rotWithShape="0">
              <a:prstClr val="black">
                <a:alpha val="20000"/>
              </a:prstClr>
            </a:outerShdw>
            <a:softEdge rad="31750"/>
          </a:effectLst>
        </p:spPr>
        <p:txBody>
          <a:bodyPr vert="horz" lIns="51435" tIns="25718" rIns="51435" bIns="25718" rtlCol="0" anchor="ctr">
            <a:normAutofit/>
          </a:bodyPr>
          <a:lstStyle>
            <a:defPPr>
              <a:defRPr lang="en-US"/>
            </a:defPPr>
            <a:lvl1pPr algn="ctr" defTabSz="457200" rtl="0" eaLnBrk="0" fontAlgn="base" latinLnBrk="0" hangingPunct="0">
              <a:spcBef>
                <a:spcPct val="0"/>
              </a:spcBef>
              <a:spcAft>
                <a:spcPct val="0"/>
              </a:spcAft>
              <a:buNone/>
              <a:defRPr lang="en-ZA" sz="2400" b="1" kern="1200">
                <a:solidFill>
                  <a:schemeClr val="lt1"/>
                </a:solidFill>
                <a:effectLst>
                  <a:outerShdw blurRad="38100" dist="38100" dir="2700000" algn="tl">
                    <a:srgbClr val="000000">
                      <a:alpha val="43137"/>
                    </a:srgbClr>
                  </a:outerShdw>
                </a:effectLst>
                <a:latin typeface="+mn-lt"/>
                <a:ea typeface="+mn-ea"/>
                <a:cs typeface="+mn-cs"/>
              </a:defRPr>
            </a:lvl1pPr>
            <a:lvl2pPr defTabSz="457200" eaLnBrk="0" fontAlgn="base" hangingPunct="0">
              <a:spcBef>
                <a:spcPct val="0"/>
              </a:spcBef>
              <a:spcAft>
                <a:spcPct val="0"/>
              </a:spcAft>
              <a:defRPr sz="4000">
                <a:solidFill>
                  <a:schemeClr val="lt1"/>
                </a:solidFill>
                <a:latin typeface="+mn-lt"/>
                <a:ea typeface="+mn-ea"/>
                <a:cs typeface="+mn-cs"/>
              </a:defRPr>
            </a:lvl2pPr>
            <a:lvl3pPr defTabSz="457200" eaLnBrk="0" fontAlgn="base" hangingPunct="0">
              <a:spcBef>
                <a:spcPct val="0"/>
              </a:spcBef>
              <a:spcAft>
                <a:spcPct val="0"/>
              </a:spcAft>
              <a:defRPr sz="4000">
                <a:solidFill>
                  <a:schemeClr val="lt1"/>
                </a:solidFill>
                <a:latin typeface="+mn-lt"/>
                <a:ea typeface="+mn-ea"/>
                <a:cs typeface="+mn-cs"/>
              </a:defRPr>
            </a:lvl3pPr>
            <a:lvl4pPr defTabSz="457200" eaLnBrk="0" fontAlgn="base" hangingPunct="0">
              <a:spcBef>
                <a:spcPct val="0"/>
              </a:spcBef>
              <a:spcAft>
                <a:spcPct val="0"/>
              </a:spcAft>
              <a:defRPr sz="4000">
                <a:solidFill>
                  <a:schemeClr val="lt1"/>
                </a:solidFill>
                <a:latin typeface="+mn-lt"/>
                <a:ea typeface="+mn-ea"/>
                <a:cs typeface="+mn-cs"/>
              </a:defRPr>
            </a:lvl4pPr>
            <a:lvl5pPr defTabSz="457200" eaLnBrk="0" fontAlgn="base" hangingPunct="0">
              <a:spcBef>
                <a:spcPct val="0"/>
              </a:spcBef>
              <a:spcAft>
                <a:spcPct val="0"/>
              </a:spcAft>
              <a:defRPr sz="4000">
                <a:solidFill>
                  <a:schemeClr val="lt1"/>
                </a:solidFill>
                <a:latin typeface="+mn-lt"/>
                <a:ea typeface="+mn-ea"/>
                <a:cs typeface="+mn-cs"/>
              </a:defRPr>
            </a:lvl5pPr>
            <a:lvl6pPr marL="457200" defTabSz="457200" fontAlgn="base">
              <a:spcBef>
                <a:spcPct val="0"/>
              </a:spcBef>
              <a:spcAft>
                <a:spcPct val="0"/>
              </a:spcAft>
              <a:defRPr sz="4000">
                <a:solidFill>
                  <a:schemeClr val="lt1"/>
                </a:solidFill>
                <a:latin typeface="+mn-lt"/>
                <a:ea typeface="+mn-ea"/>
                <a:cs typeface="+mn-cs"/>
              </a:defRPr>
            </a:lvl6pPr>
            <a:lvl7pPr marL="914400" defTabSz="457200" fontAlgn="base">
              <a:spcBef>
                <a:spcPct val="0"/>
              </a:spcBef>
              <a:spcAft>
                <a:spcPct val="0"/>
              </a:spcAft>
              <a:defRPr sz="4000">
                <a:solidFill>
                  <a:schemeClr val="lt1"/>
                </a:solidFill>
                <a:latin typeface="+mn-lt"/>
                <a:ea typeface="+mn-ea"/>
                <a:cs typeface="+mn-cs"/>
              </a:defRPr>
            </a:lvl7pPr>
            <a:lvl8pPr marL="1371600" defTabSz="457200" fontAlgn="base">
              <a:spcBef>
                <a:spcPct val="0"/>
              </a:spcBef>
              <a:spcAft>
                <a:spcPct val="0"/>
              </a:spcAft>
              <a:defRPr sz="4000">
                <a:solidFill>
                  <a:schemeClr val="lt1"/>
                </a:solidFill>
                <a:latin typeface="+mn-lt"/>
                <a:ea typeface="+mn-ea"/>
                <a:cs typeface="+mn-cs"/>
              </a:defRPr>
            </a:lvl8pPr>
            <a:lvl9pPr marL="1828800" defTabSz="457200" fontAlgn="base">
              <a:spcBef>
                <a:spcPct val="0"/>
              </a:spcBef>
              <a:spcAft>
                <a:spcPct val="0"/>
              </a:spcAft>
              <a:defRPr sz="4000">
                <a:solidFill>
                  <a:schemeClr val="lt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BACKGROUND ON THE COURT ORDER </a:t>
            </a:r>
          </a:p>
        </p:txBody>
      </p:sp>
      <p:sp>
        <p:nvSpPr>
          <p:cNvPr id="5" name="Rectangle 4">
            <a:extLst>
              <a:ext uri="{FF2B5EF4-FFF2-40B4-BE49-F238E27FC236}">
                <a16:creationId xmlns:a16="http://schemas.microsoft.com/office/drawing/2014/main" xmlns="" id="{8522832E-9AF5-48A3-ABF6-EF42205C8AD0}"/>
              </a:ext>
            </a:extLst>
          </p:cNvPr>
          <p:cNvSpPr/>
          <p:nvPr/>
        </p:nvSpPr>
        <p:spPr>
          <a:xfrm>
            <a:off x="79971" y="584845"/>
            <a:ext cx="12630134" cy="4801314"/>
          </a:xfrm>
          <a:prstGeom prst="rect">
            <a:avLst/>
          </a:prstGeom>
        </p:spPr>
        <p:txBody>
          <a:bodyPr wrap="square">
            <a:spAutoFit/>
          </a:bodyPr>
          <a:lstStyle/>
          <a:p>
            <a:pPr lvl="0"/>
            <a:r>
              <a:rPr lang="en-US" b="1" dirty="0">
                <a:latin typeface="Arial" panose="020B0604020202020204" pitchFamily="34" charset="0"/>
                <a:cs typeface="Arial" panose="020B0604020202020204" pitchFamily="34" charset="0"/>
              </a:rPr>
              <a:t>According to paragraph 6 of the Court Order dated October 29, 2019, the Court requested that the Implementation Plan provide certain data regarding the outstanding claims as follows</a:t>
            </a:r>
            <a:r>
              <a:rPr lang="en-US" dirty="0">
                <a:latin typeface="Arial" panose="020B0604020202020204" pitchFamily="34" charset="0"/>
                <a:cs typeface="Arial" panose="020B0604020202020204" pitchFamily="34" charset="0"/>
              </a:rPr>
              <a:t>:</a:t>
            </a:r>
          </a:p>
          <a:p>
            <a:pPr marL="300752" marR="0" lvl="0" indent="-300752" algn="just" defTabSz="962406" eaLnBrk="1" fontAlgn="auto" latinLnBrk="0" hangingPunct="1">
              <a:buClr>
                <a:srgbClr val="FF0000"/>
              </a:buClr>
              <a:buSzTx/>
              <a:buFont typeface="Wingdings" panose="05000000000000000000" pitchFamily="2" charset="2"/>
              <a:buChar char="§"/>
              <a:tabLst/>
              <a:defRPr/>
            </a:pPr>
            <a:r>
              <a:rPr kumimoji="0" lang="en-US" b="0" i="0" u="none" strike="noStrike" kern="0" cap="none" spc="0" normalizeH="0" baseline="0" noProof="0" dirty="0">
                <a:ln>
                  <a:noFill/>
                </a:ln>
                <a:effectLst/>
                <a:uLnTx/>
                <a:uFillTx/>
                <a:latin typeface="Arial" panose="020B0604020202020204" pitchFamily="34" charset="0"/>
                <a:cs typeface="Arial" panose="020B0604020202020204" pitchFamily="34" charset="0"/>
              </a:rPr>
              <a:t>The total number of claims lodged to date, and the number which have not yet been processed and finalized;</a:t>
            </a:r>
          </a:p>
          <a:p>
            <a:pPr marL="300752" marR="0" lvl="0" indent="-300752" algn="just" defTabSz="962406" eaLnBrk="1" fontAlgn="auto" latinLnBrk="0" hangingPunct="1">
              <a:buClr>
                <a:srgbClr val="FF0000"/>
              </a:buClr>
              <a:buSzTx/>
              <a:buFont typeface="Wingdings" panose="05000000000000000000" pitchFamily="2" charset="2"/>
              <a:buChar char="§"/>
              <a:tabLst/>
              <a:defRPr/>
            </a:pPr>
            <a:r>
              <a:rPr kumimoji="0" lang="en-US" b="0" i="0" u="none" strike="noStrike" kern="0" cap="none" spc="0" normalizeH="0" baseline="0" noProof="0" dirty="0">
                <a:ln>
                  <a:noFill/>
                </a:ln>
                <a:effectLst/>
                <a:uLnTx/>
                <a:uFillTx/>
                <a:latin typeface="Arial" panose="020B0604020202020204" pitchFamily="34" charset="0"/>
                <a:cs typeface="Arial" panose="020B0604020202020204" pitchFamily="34" charset="0"/>
              </a:rPr>
              <a:t>An assessment of the skill pool and other infrastructure required for processing </a:t>
            </a:r>
            <a:r>
              <a:rPr kumimoji="0" lang="en-US" b="0" i="0" u="none" strike="noStrike" kern="0" cap="none" spc="0" normalizeH="0" baseline="0" noProof="0" dirty="0" err="1">
                <a:ln>
                  <a:noFill/>
                </a:ln>
                <a:effectLst/>
                <a:uLnTx/>
                <a:uFillTx/>
                <a:latin typeface="Arial" panose="020B0604020202020204" pitchFamily="34" charset="0"/>
                <a:cs typeface="Arial" panose="020B0604020202020204" pitchFamily="34" charset="0"/>
              </a:rPr>
              <a:t>labour</a:t>
            </a:r>
            <a:r>
              <a:rPr kumimoji="0" lang="en-US" b="0" i="0" u="none" strike="noStrike" kern="0" cap="none" spc="0" normalizeH="0" baseline="0" noProof="0" dirty="0">
                <a:ln>
                  <a:noFill/>
                </a:ln>
                <a:effectLst/>
                <a:uLnTx/>
                <a:uFillTx/>
                <a:latin typeface="Arial" panose="020B0604020202020204" pitchFamily="34" charset="0"/>
                <a:cs typeface="Arial" panose="020B0604020202020204" pitchFamily="34" charset="0"/>
              </a:rPr>
              <a:t> tenant claims, and to what extent such skill pool and infrastructure is available within the Department of Rural Development and Land Reform (‘the Department’);</a:t>
            </a:r>
          </a:p>
          <a:p>
            <a:pPr marL="300752" marR="0" lvl="0" indent="-300752" algn="just" defTabSz="962406" eaLnBrk="1" fontAlgn="auto" latinLnBrk="0" hangingPunct="1">
              <a:buClr>
                <a:srgbClr val="FF0000"/>
              </a:buClr>
              <a:buSzTx/>
              <a:buFont typeface="Wingdings" panose="05000000000000000000" pitchFamily="2" charset="2"/>
              <a:buChar char="§"/>
              <a:tabLst/>
              <a:defRPr/>
            </a:pPr>
            <a:r>
              <a:rPr kumimoji="0" lang="en-US" b="0" i="0" u="none" strike="noStrike" kern="0" cap="none" spc="0" normalizeH="0" baseline="0" noProof="0" dirty="0">
                <a:ln>
                  <a:noFill/>
                </a:ln>
                <a:effectLst/>
                <a:uLnTx/>
                <a:uFillTx/>
                <a:latin typeface="Arial" panose="020B0604020202020204" pitchFamily="34" charset="0"/>
                <a:cs typeface="Arial" panose="020B0604020202020204" pitchFamily="34" charset="0"/>
              </a:rPr>
              <a:t>Targets, on a year-to-year basis, for the resolution of pending </a:t>
            </a:r>
            <a:r>
              <a:rPr kumimoji="0" lang="en-US" b="0" i="0" u="none" strike="noStrike" kern="0" cap="none" spc="0" normalizeH="0" baseline="0" noProof="0" dirty="0" err="1">
                <a:ln>
                  <a:noFill/>
                </a:ln>
                <a:effectLst/>
                <a:uLnTx/>
                <a:uFillTx/>
                <a:latin typeface="Arial" panose="020B0604020202020204" pitchFamily="34" charset="0"/>
                <a:cs typeface="Arial" panose="020B0604020202020204" pitchFamily="34" charset="0"/>
              </a:rPr>
              <a:t>labour</a:t>
            </a:r>
            <a:r>
              <a:rPr kumimoji="0" lang="en-US" b="0" i="0" u="none" strike="noStrike" kern="0" cap="none" spc="0" normalizeH="0" baseline="0" noProof="0" dirty="0">
                <a:ln>
                  <a:noFill/>
                </a:ln>
                <a:effectLst/>
                <a:uLnTx/>
                <a:uFillTx/>
                <a:latin typeface="Arial" panose="020B0604020202020204" pitchFamily="34" charset="0"/>
                <a:cs typeface="Arial" panose="020B0604020202020204" pitchFamily="34" charset="0"/>
              </a:rPr>
              <a:t> tenant claims, either by agreement or by referring the claim to the Court;</a:t>
            </a:r>
          </a:p>
          <a:p>
            <a:pPr marL="300752" marR="0" lvl="0" indent="-300752" algn="just" defTabSz="962406" eaLnBrk="1" fontAlgn="auto" latinLnBrk="0" hangingPunct="1">
              <a:buClr>
                <a:srgbClr val="FF0000"/>
              </a:buClr>
              <a:buSzTx/>
              <a:buFont typeface="Wingdings" panose="05000000000000000000" pitchFamily="2" charset="2"/>
              <a:buChar char="§"/>
              <a:tabLst/>
              <a:defRPr/>
            </a:pPr>
            <a:r>
              <a:rPr kumimoji="0" lang="en-US" b="0" i="0" u="none" strike="noStrike" kern="0" cap="none" spc="0" normalizeH="0" baseline="0" noProof="0" dirty="0">
                <a:ln>
                  <a:noFill/>
                </a:ln>
                <a:effectLst/>
                <a:uLnTx/>
                <a:uFillTx/>
                <a:latin typeface="Arial" panose="020B0604020202020204" pitchFamily="34" charset="0"/>
                <a:cs typeface="Arial" panose="020B0604020202020204" pitchFamily="34" charset="0"/>
              </a:rPr>
              <a:t>A determination of the budget necessary during each financial year for carrying out the Implementation Plan, including both the Department’s operating costs for processing claims and the amounts required to fund awards made pursuant to applications in terms of section 16 of the Act;</a:t>
            </a:r>
          </a:p>
          <a:p>
            <a:pPr marL="300752" marR="0" lvl="0" indent="-300752" algn="just" defTabSz="962406" eaLnBrk="1" fontAlgn="auto" latinLnBrk="0" hangingPunct="1">
              <a:buClr>
                <a:srgbClr val="FF0000"/>
              </a:buClr>
              <a:buSzTx/>
              <a:buFont typeface="Wingdings" panose="05000000000000000000" pitchFamily="2" charset="2"/>
              <a:buChar char="§"/>
              <a:tabLst/>
              <a:defRPr/>
            </a:pPr>
            <a:r>
              <a:rPr kumimoji="0" lang="en-US" b="0" i="0" u="none" strike="noStrike" kern="0" cap="none" spc="0" normalizeH="0" baseline="0" noProof="0" dirty="0">
                <a:ln>
                  <a:noFill/>
                </a:ln>
                <a:effectLst/>
                <a:uLnTx/>
                <a:uFillTx/>
                <a:latin typeface="Arial" panose="020B0604020202020204" pitchFamily="34" charset="0"/>
                <a:cs typeface="Arial" panose="020B0604020202020204" pitchFamily="34" charset="0"/>
              </a:rPr>
              <a:t>Plans for co-ordination with the Court to ensure the rapid adjudication or arbitration of unresolved claims referred to the Court in terms of section 18(7) read with sections 19 to 25 of the Act; and</a:t>
            </a:r>
          </a:p>
          <a:p>
            <a:pPr marL="300752" marR="0" lvl="0" indent="-300752" algn="just" defTabSz="962406" eaLnBrk="1" fontAlgn="auto" latinLnBrk="0" hangingPunct="1">
              <a:buClr>
                <a:srgbClr val="FF0000"/>
              </a:buClr>
              <a:buSzTx/>
              <a:buFont typeface="Wingdings" panose="05000000000000000000" pitchFamily="2" charset="2"/>
              <a:buChar char="§"/>
              <a:tabLst/>
              <a:defRPr/>
            </a:pPr>
            <a:r>
              <a:rPr kumimoji="0" lang="en-US" b="0" i="0" u="none" strike="noStrike" kern="0" cap="none" spc="0" normalizeH="0" baseline="0" noProof="0" dirty="0">
                <a:ln>
                  <a:noFill/>
                </a:ln>
                <a:effectLst/>
                <a:uLnTx/>
                <a:uFillTx/>
                <a:latin typeface="Arial" panose="020B0604020202020204" pitchFamily="34" charset="0"/>
                <a:cs typeface="Arial" panose="020B0604020202020204" pitchFamily="34" charset="0"/>
              </a:rPr>
              <a:t>Any other matters which the special master may consider relevant.</a:t>
            </a:r>
          </a:p>
          <a:p>
            <a:pPr marR="0" lvl="0" algn="just" defTabSz="962406" eaLnBrk="1" fontAlgn="auto" latinLnBrk="0" hangingPunct="1">
              <a:buClr>
                <a:srgbClr val="FF0000"/>
              </a:buClr>
              <a:buSzTx/>
              <a:tabLst/>
              <a:defRPr/>
            </a:pPr>
            <a:endParaRPr lang="en-US" kern="0" dirty="0">
              <a:latin typeface="Arial" panose="020B0604020202020204" pitchFamily="34" charset="0"/>
              <a:cs typeface="Arial" panose="020B0604020202020204" pitchFamily="34" charset="0"/>
            </a:endParaRPr>
          </a:p>
          <a:p>
            <a:pPr marR="0" lvl="0" algn="just" defTabSz="962406" eaLnBrk="1" fontAlgn="auto" latinLnBrk="0" hangingPunct="1">
              <a:buClr>
                <a:srgbClr val="FF0000"/>
              </a:buClr>
              <a:buSzTx/>
              <a:tabLst/>
              <a:defRPr/>
            </a:pPr>
            <a:r>
              <a:rPr kumimoji="0" lang="en-US" b="0" i="0" u="none" strike="noStrike" kern="0" cap="none" spc="0" normalizeH="0" baseline="0" noProof="0" dirty="0">
                <a:ln>
                  <a:noFill/>
                </a:ln>
                <a:effectLst/>
                <a:uLnTx/>
                <a:uFillTx/>
                <a:latin typeface="Arial" panose="020B0604020202020204" pitchFamily="34" charset="0"/>
                <a:cs typeface="Arial" panose="020B0604020202020204" pitchFamily="34" charset="0"/>
              </a:rPr>
              <a:t>The department together with the Special Master is ordered to submit reports on a quarterly basis to the Land Claims Court on the progress regarding the implementation of the LT implementation plan.</a:t>
            </a:r>
          </a:p>
        </p:txBody>
      </p:sp>
      <p:sp>
        <p:nvSpPr>
          <p:cNvPr id="2" name="Slide Number Placeholder 1">
            <a:extLst>
              <a:ext uri="{FF2B5EF4-FFF2-40B4-BE49-F238E27FC236}">
                <a16:creationId xmlns:a16="http://schemas.microsoft.com/office/drawing/2014/main" xmlns="" id="{5354A9C4-230C-46D6-ABAF-F8230979B57D}"/>
              </a:ext>
            </a:extLst>
          </p:cNvPr>
          <p:cNvSpPr>
            <a:spLocks noGrp="1"/>
          </p:cNvSpPr>
          <p:nvPr>
            <p:ph type="sldNum" sz="quarter" idx="12"/>
          </p:nvPr>
        </p:nvSpPr>
        <p:spPr>
          <a:xfrm>
            <a:off x="9304179" y="6441362"/>
            <a:ext cx="2887504" cy="384311"/>
          </a:xfrm>
        </p:spPr>
        <p:txBody>
          <a:bodyPr/>
          <a:lstStyle/>
          <a:p>
            <a:fld id="{28B7CA78-8F3B-4D0F-9F4A-FDB0FBC0905E}" type="slidenum">
              <a:rPr lang="en-ZA" sz="1400" smtClean="0"/>
              <a:pPr/>
              <a:t>4</a:t>
            </a:fld>
            <a:endParaRPr lang="en-ZA" sz="1400" dirty="0"/>
          </a:p>
        </p:txBody>
      </p:sp>
    </p:spTree>
    <p:extLst>
      <p:ext uri="{BB962C8B-B14F-4D97-AF65-F5344CB8AC3E}">
        <p14:creationId xmlns:p14="http://schemas.microsoft.com/office/powerpoint/2010/main" xmlns="" val="2604121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1FE8F07E-B257-4230-BE05-F6A8F1956264}"/>
              </a:ext>
            </a:extLst>
          </p:cNvPr>
          <p:cNvSpPr txBox="1">
            <a:spLocks/>
          </p:cNvSpPr>
          <p:nvPr/>
        </p:nvSpPr>
        <p:spPr>
          <a:xfrm>
            <a:off x="1876331" y="939950"/>
            <a:ext cx="8961598" cy="4783901"/>
          </a:xfrm>
          <a:prstGeom prst="rect">
            <a:avLst/>
          </a:prstGeom>
        </p:spPr>
        <p:txBody>
          <a:bodyPr vert="horz" lIns="91440" tIns="45721" rIns="91440" bIns="45721" rtlCol="0">
            <a:noAutofit/>
          </a:bodyPr>
          <a:lstStyle>
            <a:lvl1pPr marL="0" indent="0" algn="l" defTabSz="493776" rtl="0" eaLnBrk="1" latinLnBrk="0" hangingPunct="1">
              <a:lnSpc>
                <a:spcPct val="110000"/>
              </a:lnSpc>
              <a:spcBef>
                <a:spcPct val="20000"/>
              </a:spcBef>
              <a:buFont typeface="Arial"/>
              <a:buNone/>
              <a:defRPr sz="2160" kern="1200">
                <a:solidFill>
                  <a:schemeClr val="tx1"/>
                </a:solidFill>
                <a:latin typeface="+mn-lt"/>
                <a:ea typeface="+mn-ea"/>
                <a:cs typeface="+mn-cs"/>
              </a:defRPr>
            </a:lvl1pPr>
            <a:lvl2pPr marL="489888" indent="-308610" algn="l" defTabSz="493776" rtl="0" eaLnBrk="1" latinLnBrk="0" hangingPunct="1">
              <a:lnSpc>
                <a:spcPct val="110000"/>
              </a:lnSpc>
              <a:spcBef>
                <a:spcPct val="20000"/>
              </a:spcBef>
              <a:buClr>
                <a:srgbClr val="E9A934"/>
              </a:buClr>
              <a:buFont typeface="Arial"/>
              <a:buChar char="•"/>
              <a:defRPr sz="1944" kern="1200">
                <a:solidFill>
                  <a:schemeClr val="tx1"/>
                </a:solidFill>
                <a:latin typeface="+mn-lt"/>
                <a:ea typeface="+mn-ea"/>
                <a:cs typeface="+mn-cs"/>
              </a:defRPr>
            </a:lvl2pPr>
            <a:lvl3pPr marL="730944" indent="-246888" algn="l" defTabSz="493776" rtl="0" eaLnBrk="1" latinLnBrk="0" hangingPunct="1">
              <a:lnSpc>
                <a:spcPct val="110000"/>
              </a:lnSpc>
              <a:spcBef>
                <a:spcPct val="20000"/>
              </a:spcBef>
              <a:buClr>
                <a:srgbClr val="E9A934"/>
              </a:buClr>
              <a:buSzPct val="100000"/>
              <a:buFont typeface="Lucida Grande"/>
              <a:buChar char="-"/>
              <a:defRPr sz="1944" kern="1200">
                <a:solidFill>
                  <a:schemeClr val="tx1"/>
                </a:solidFill>
                <a:latin typeface="+mn-lt"/>
                <a:ea typeface="+mn-ea"/>
                <a:cs typeface="+mn-cs"/>
              </a:defRPr>
            </a:lvl3pPr>
            <a:lvl4pPr marL="991440" indent="-246888" algn="l" defTabSz="493776" rtl="0" eaLnBrk="1" latinLnBrk="0" hangingPunct="1">
              <a:lnSpc>
                <a:spcPct val="110000"/>
              </a:lnSpc>
              <a:spcBef>
                <a:spcPct val="20000"/>
              </a:spcBef>
              <a:buClr>
                <a:srgbClr val="E9A934"/>
              </a:buClr>
              <a:buFont typeface="Arial"/>
              <a:buChar char="–"/>
              <a:defRPr sz="1944" kern="1200">
                <a:solidFill>
                  <a:schemeClr val="tx1"/>
                </a:solidFill>
                <a:latin typeface="+mn-lt"/>
                <a:ea typeface="+mn-ea"/>
                <a:cs typeface="+mn-cs"/>
              </a:defRPr>
            </a:lvl4pPr>
            <a:lvl5pPr marL="1251936" indent="-246888" algn="l" defTabSz="493776" rtl="0" eaLnBrk="1" latinLnBrk="0" hangingPunct="1">
              <a:lnSpc>
                <a:spcPct val="110000"/>
              </a:lnSpc>
              <a:spcBef>
                <a:spcPct val="20000"/>
              </a:spcBef>
              <a:buClr>
                <a:srgbClr val="E9A934"/>
              </a:buClr>
              <a:buFont typeface="Arial"/>
              <a:buChar char="»"/>
              <a:defRPr sz="1944" kern="1200">
                <a:solidFill>
                  <a:schemeClr val="tx1"/>
                </a:solidFill>
                <a:latin typeface="+mn-lt"/>
                <a:ea typeface="+mn-ea"/>
                <a:cs typeface="+mn-cs"/>
              </a:defRPr>
            </a:lvl5pPr>
            <a:lvl6pPr marL="2715768" indent="-246888" algn="l" defTabSz="493776" rtl="0" eaLnBrk="1" latinLnBrk="0" hangingPunct="1">
              <a:spcBef>
                <a:spcPct val="20000"/>
              </a:spcBef>
              <a:buFont typeface="Arial"/>
              <a:buChar char="•"/>
              <a:defRPr sz="2160" kern="1200">
                <a:solidFill>
                  <a:schemeClr val="tx1"/>
                </a:solidFill>
                <a:latin typeface="+mn-lt"/>
                <a:ea typeface="+mn-ea"/>
                <a:cs typeface="+mn-cs"/>
              </a:defRPr>
            </a:lvl6pPr>
            <a:lvl7pPr marL="3209544" indent="-246888" algn="l" defTabSz="493776" rtl="0" eaLnBrk="1" latinLnBrk="0" hangingPunct="1">
              <a:spcBef>
                <a:spcPct val="20000"/>
              </a:spcBef>
              <a:buFont typeface="Arial"/>
              <a:buChar char="•"/>
              <a:defRPr sz="2160" kern="1200">
                <a:solidFill>
                  <a:schemeClr val="tx1"/>
                </a:solidFill>
                <a:latin typeface="+mn-lt"/>
                <a:ea typeface="+mn-ea"/>
                <a:cs typeface="+mn-cs"/>
              </a:defRPr>
            </a:lvl7pPr>
            <a:lvl8pPr marL="3703320" indent="-246888" algn="l" defTabSz="493776" rtl="0" eaLnBrk="1" latinLnBrk="0" hangingPunct="1">
              <a:spcBef>
                <a:spcPct val="20000"/>
              </a:spcBef>
              <a:buFont typeface="Arial"/>
              <a:buChar char="•"/>
              <a:defRPr sz="2160" kern="1200">
                <a:solidFill>
                  <a:schemeClr val="tx1"/>
                </a:solidFill>
                <a:latin typeface="+mn-lt"/>
                <a:ea typeface="+mn-ea"/>
                <a:cs typeface="+mn-cs"/>
              </a:defRPr>
            </a:lvl8pPr>
            <a:lvl9pPr marL="4197096" indent="-246888" algn="l" defTabSz="493776" rtl="0" eaLnBrk="1" latinLnBrk="0" hangingPunct="1">
              <a:spcBef>
                <a:spcPct val="20000"/>
              </a:spcBef>
              <a:buFont typeface="Arial"/>
              <a:buChar char="•"/>
              <a:defRPr sz="2160" kern="1200">
                <a:solidFill>
                  <a:schemeClr val="tx1"/>
                </a:solidFill>
                <a:latin typeface="+mn-lt"/>
                <a:ea typeface="+mn-ea"/>
                <a:cs typeface="+mn-cs"/>
              </a:defRPr>
            </a:lvl9pPr>
          </a:lstStyle>
          <a:p>
            <a:pPr algn="just" defTabSz="914381">
              <a:lnSpc>
                <a:spcPct val="100000"/>
              </a:lnSpc>
              <a:spcBef>
                <a:spcPts val="0"/>
              </a:spcBef>
              <a:defRPr/>
            </a:pPr>
            <a:endParaRPr lang="en-US" sz="1400" dirty="0">
              <a:solidFill>
                <a:sysClr val="windowText" lastClr="000000"/>
              </a:solidFill>
              <a:latin typeface="Calibri"/>
            </a:endParaRPr>
          </a:p>
          <a:p>
            <a:pPr marL="342893" indent="-342893" algn="just" defTabSz="493767">
              <a:buFont typeface="+mj-lt"/>
              <a:buAutoNum type="alphaLcParenR"/>
              <a:defRPr/>
            </a:pPr>
            <a:endParaRPr lang="en-US" sz="1800" dirty="0">
              <a:solidFill>
                <a:sysClr val="windowText" lastClr="000000"/>
              </a:solidFill>
              <a:latin typeface="Calibri"/>
            </a:endParaRPr>
          </a:p>
          <a:p>
            <a:pPr marL="342893" indent="-342893" algn="just" defTabSz="493767">
              <a:buFont typeface="+mj-lt"/>
              <a:buAutoNum type="alphaLcParenR"/>
              <a:defRPr/>
            </a:pPr>
            <a:endParaRPr lang="en-US" sz="1400" dirty="0">
              <a:solidFill>
                <a:sysClr val="windowText" lastClr="000000"/>
              </a:solidFill>
              <a:latin typeface="Calibri"/>
            </a:endParaRPr>
          </a:p>
          <a:p>
            <a:pPr marL="342893" indent="-342893" algn="just" defTabSz="493767">
              <a:buFont typeface="+mj-lt"/>
              <a:buAutoNum type="alphaLcParenR"/>
              <a:defRPr/>
            </a:pPr>
            <a:endParaRPr lang="en-US" sz="1400" dirty="0">
              <a:solidFill>
                <a:sysClr val="windowText" lastClr="000000"/>
              </a:solidFill>
              <a:latin typeface="Calibri"/>
            </a:endParaRPr>
          </a:p>
        </p:txBody>
      </p:sp>
      <p:sp>
        <p:nvSpPr>
          <p:cNvPr id="9" name="Title 4">
            <a:extLst>
              <a:ext uri="{FF2B5EF4-FFF2-40B4-BE49-F238E27FC236}">
                <a16:creationId xmlns:a16="http://schemas.microsoft.com/office/drawing/2014/main" xmlns="" id="{0BA6F1B3-60CB-4DE7-B15A-BFB3BD084CEA}"/>
              </a:ext>
            </a:extLst>
          </p:cNvPr>
          <p:cNvSpPr txBox="1">
            <a:spLocks/>
          </p:cNvSpPr>
          <p:nvPr/>
        </p:nvSpPr>
        <p:spPr>
          <a:xfrm>
            <a:off x="353" y="130332"/>
            <a:ext cx="12832644" cy="610143"/>
          </a:xfrm>
          <a:prstGeom prst="rect">
            <a:avLst/>
          </a:prstGeom>
          <a:solidFill>
            <a:schemeClr val="bg1"/>
          </a:solidFill>
          <a:ln w="9525" cap="flat" cmpd="sng" algn="ctr">
            <a:solidFill>
              <a:srgbClr val="9BBB59">
                <a:shade val="95000"/>
                <a:satMod val="105000"/>
              </a:srgbClr>
            </a:solidFill>
            <a:prstDash val="solid"/>
          </a:ln>
          <a:effectLst>
            <a:outerShdw blurRad="76200" dist="12700" dir="2700000" sy="-23000" kx="-800400" algn="bl" rotWithShape="0">
              <a:prstClr val="black">
                <a:alpha val="20000"/>
              </a:prstClr>
            </a:outerShdw>
            <a:softEdge rad="31750"/>
          </a:effectLst>
        </p:spPr>
        <p:txBody>
          <a:bodyPr vert="horz" lIns="40603" tIns="20303" rIns="40603" bIns="20303" rtlCol="0" anchor="ctr">
            <a:normAutofit/>
          </a:bodyPr>
          <a:lstStyle>
            <a:defPPr>
              <a:defRPr lang="en-US"/>
            </a:defPPr>
            <a:lvl1pPr algn="ctr" defTabSz="457200" rtl="0" eaLnBrk="0" fontAlgn="base" latinLnBrk="0" hangingPunct="0">
              <a:spcBef>
                <a:spcPct val="0"/>
              </a:spcBef>
              <a:spcAft>
                <a:spcPct val="0"/>
              </a:spcAft>
              <a:buNone/>
              <a:defRPr lang="en-ZA" sz="2400" b="1" kern="1200">
                <a:solidFill>
                  <a:schemeClr val="lt1"/>
                </a:solidFill>
                <a:effectLst>
                  <a:outerShdw blurRad="38100" dist="38100" dir="2700000" algn="tl">
                    <a:srgbClr val="000000">
                      <a:alpha val="43137"/>
                    </a:srgbClr>
                  </a:outerShdw>
                </a:effectLst>
                <a:latin typeface="+mn-lt"/>
                <a:ea typeface="+mn-ea"/>
                <a:cs typeface="+mn-cs"/>
              </a:defRPr>
            </a:lvl1pPr>
            <a:lvl2pPr defTabSz="457200" eaLnBrk="0" fontAlgn="base" hangingPunct="0">
              <a:spcBef>
                <a:spcPct val="0"/>
              </a:spcBef>
              <a:spcAft>
                <a:spcPct val="0"/>
              </a:spcAft>
              <a:defRPr sz="4000">
                <a:solidFill>
                  <a:schemeClr val="lt1"/>
                </a:solidFill>
                <a:latin typeface="+mn-lt"/>
                <a:ea typeface="+mn-ea"/>
                <a:cs typeface="+mn-cs"/>
              </a:defRPr>
            </a:lvl2pPr>
            <a:lvl3pPr defTabSz="457200" eaLnBrk="0" fontAlgn="base" hangingPunct="0">
              <a:spcBef>
                <a:spcPct val="0"/>
              </a:spcBef>
              <a:spcAft>
                <a:spcPct val="0"/>
              </a:spcAft>
              <a:defRPr sz="4000">
                <a:solidFill>
                  <a:schemeClr val="lt1"/>
                </a:solidFill>
                <a:latin typeface="+mn-lt"/>
                <a:ea typeface="+mn-ea"/>
                <a:cs typeface="+mn-cs"/>
              </a:defRPr>
            </a:lvl3pPr>
            <a:lvl4pPr defTabSz="457200" eaLnBrk="0" fontAlgn="base" hangingPunct="0">
              <a:spcBef>
                <a:spcPct val="0"/>
              </a:spcBef>
              <a:spcAft>
                <a:spcPct val="0"/>
              </a:spcAft>
              <a:defRPr sz="4000">
                <a:solidFill>
                  <a:schemeClr val="lt1"/>
                </a:solidFill>
                <a:latin typeface="+mn-lt"/>
                <a:ea typeface="+mn-ea"/>
                <a:cs typeface="+mn-cs"/>
              </a:defRPr>
            </a:lvl4pPr>
            <a:lvl5pPr defTabSz="457200" eaLnBrk="0" fontAlgn="base" hangingPunct="0">
              <a:spcBef>
                <a:spcPct val="0"/>
              </a:spcBef>
              <a:spcAft>
                <a:spcPct val="0"/>
              </a:spcAft>
              <a:defRPr sz="4000">
                <a:solidFill>
                  <a:schemeClr val="lt1"/>
                </a:solidFill>
                <a:latin typeface="+mn-lt"/>
                <a:ea typeface="+mn-ea"/>
                <a:cs typeface="+mn-cs"/>
              </a:defRPr>
            </a:lvl5pPr>
            <a:lvl6pPr marL="457200" defTabSz="457200" fontAlgn="base">
              <a:spcBef>
                <a:spcPct val="0"/>
              </a:spcBef>
              <a:spcAft>
                <a:spcPct val="0"/>
              </a:spcAft>
              <a:defRPr sz="4000">
                <a:solidFill>
                  <a:schemeClr val="lt1"/>
                </a:solidFill>
                <a:latin typeface="+mn-lt"/>
                <a:ea typeface="+mn-ea"/>
                <a:cs typeface="+mn-cs"/>
              </a:defRPr>
            </a:lvl6pPr>
            <a:lvl7pPr marL="914400" defTabSz="457200" fontAlgn="base">
              <a:spcBef>
                <a:spcPct val="0"/>
              </a:spcBef>
              <a:spcAft>
                <a:spcPct val="0"/>
              </a:spcAft>
              <a:defRPr sz="4000">
                <a:solidFill>
                  <a:schemeClr val="lt1"/>
                </a:solidFill>
                <a:latin typeface="+mn-lt"/>
                <a:ea typeface="+mn-ea"/>
                <a:cs typeface="+mn-cs"/>
              </a:defRPr>
            </a:lvl7pPr>
            <a:lvl8pPr marL="1371600" defTabSz="457200" fontAlgn="base">
              <a:spcBef>
                <a:spcPct val="0"/>
              </a:spcBef>
              <a:spcAft>
                <a:spcPct val="0"/>
              </a:spcAft>
              <a:defRPr sz="4000">
                <a:solidFill>
                  <a:schemeClr val="lt1"/>
                </a:solidFill>
                <a:latin typeface="+mn-lt"/>
                <a:ea typeface="+mn-ea"/>
                <a:cs typeface="+mn-cs"/>
              </a:defRPr>
            </a:lvl8pPr>
            <a:lvl9pPr marL="1828800" defTabSz="457200" fontAlgn="base">
              <a:spcBef>
                <a:spcPct val="0"/>
              </a:spcBef>
              <a:spcAft>
                <a:spcPct val="0"/>
              </a:spcAft>
              <a:defRPr sz="4000">
                <a:solidFill>
                  <a:schemeClr val="lt1"/>
                </a:solidFill>
                <a:latin typeface="+mn-lt"/>
                <a:ea typeface="+mn-ea"/>
                <a:cs typeface="+mn-cs"/>
              </a:defRPr>
            </a:lvl9pPr>
          </a:lstStyle>
          <a:p>
            <a:pPr defTabSz="360902">
              <a:defRPr/>
            </a:pPr>
            <a:r>
              <a:rPr lang="en-US" sz="2000" dirty="0">
                <a:solidFill>
                  <a:prstClr val="black"/>
                </a:solidFill>
                <a:latin typeface="Arial" panose="020B0604020202020204" pitchFamily="34" charset="0"/>
                <a:cs typeface="Arial" panose="020B0604020202020204" pitchFamily="34" charset="0"/>
              </a:rPr>
              <a:t>LABOUR TENANT CLAIMS STATISTICAL INFORMATION </a:t>
            </a:r>
          </a:p>
        </p:txBody>
      </p:sp>
      <p:sp>
        <p:nvSpPr>
          <p:cNvPr id="6" name="Content Placeholder 2">
            <a:extLst>
              <a:ext uri="{FF2B5EF4-FFF2-40B4-BE49-F238E27FC236}">
                <a16:creationId xmlns:a16="http://schemas.microsoft.com/office/drawing/2014/main" xmlns="" id="{ABB71921-4503-4EBE-B7C4-FADA292D22E9}"/>
              </a:ext>
            </a:extLst>
          </p:cNvPr>
          <p:cNvSpPr txBox="1">
            <a:spLocks/>
          </p:cNvSpPr>
          <p:nvPr/>
        </p:nvSpPr>
        <p:spPr>
          <a:xfrm>
            <a:off x="190838" y="939950"/>
            <a:ext cx="12158931" cy="3984329"/>
          </a:xfrm>
          <a:prstGeom prst="rect">
            <a:avLst/>
          </a:prstGeom>
        </p:spPr>
        <p:txBody>
          <a:bodyPr vert="horz" lIns="96245" tIns="48122" rIns="96245" bIns="48122" rtlCol="0">
            <a:normAutofit/>
          </a:bodyPr>
          <a:lstStyle>
            <a:lvl1pPr marL="0" indent="0" algn="ctr" defTabSz="868771" rtl="0" eaLnBrk="1" latinLnBrk="0" hangingPunct="1">
              <a:spcBef>
                <a:spcPct val="20000"/>
              </a:spcBef>
              <a:buFont typeface="Arial" pitchFamily="34" charset="0"/>
              <a:buNone/>
              <a:defRPr sz="3040" kern="1200">
                <a:solidFill>
                  <a:schemeClr val="tx1">
                    <a:tint val="75000"/>
                  </a:schemeClr>
                </a:solidFill>
                <a:latin typeface="+mn-lt"/>
                <a:ea typeface="+mn-ea"/>
                <a:cs typeface="+mn-cs"/>
              </a:defRPr>
            </a:lvl1pPr>
            <a:lvl2pPr marL="434386" indent="0" algn="ctr" defTabSz="868771" rtl="0" eaLnBrk="1" latinLnBrk="0" hangingPunct="1">
              <a:spcBef>
                <a:spcPct val="20000"/>
              </a:spcBef>
              <a:buFont typeface="Arial" pitchFamily="34" charset="0"/>
              <a:buNone/>
              <a:defRPr sz="2660" kern="1200">
                <a:solidFill>
                  <a:schemeClr val="tx1">
                    <a:tint val="75000"/>
                  </a:schemeClr>
                </a:solidFill>
                <a:latin typeface="+mn-lt"/>
                <a:ea typeface="+mn-ea"/>
                <a:cs typeface="+mn-cs"/>
              </a:defRPr>
            </a:lvl2pPr>
            <a:lvl3pPr marL="868771" indent="0" algn="ctr" defTabSz="868771" rtl="0" eaLnBrk="1" latinLnBrk="0" hangingPunct="1">
              <a:spcBef>
                <a:spcPct val="20000"/>
              </a:spcBef>
              <a:buFont typeface="Arial" pitchFamily="34" charset="0"/>
              <a:buNone/>
              <a:defRPr sz="2280" kern="1200">
                <a:solidFill>
                  <a:schemeClr val="tx1">
                    <a:tint val="75000"/>
                  </a:schemeClr>
                </a:solidFill>
                <a:latin typeface="+mn-lt"/>
                <a:ea typeface="+mn-ea"/>
                <a:cs typeface="+mn-cs"/>
              </a:defRPr>
            </a:lvl3pPr>
            <a:lvl4pPr marL="1303157" indent="0" algn="ctr" defTabSz="868771"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4pPr>
            <a:lvl5pPr marL="1737543" indent="0" algn="ctr" defTabSz="868771"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5pPr>
            <a:lvl6pPr marL="2171929" indent="0" algn="ctr" defTabSz="868771"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6pPr>
            <a:lvl7pPr marL="2606314" indent="0" algn="ctr" defTabSz="868771"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7pPr>
            <a:lvl8pPr marL="3040700" indent="0" algn="ctr" defTabSz="868771"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8pPr>
            <a:lvl9pPr marL="3475086" indent="0" algn="ctr" defTabSz="868771"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9pPr>
          </a:lstStyle>
          <a:p>
            <a:pPr algn="just" defTabSz="914381">
              <a:lnSpc>
                <a:spcPct val="90000"/>
              </a:lnSpc>
              <a:defRPr/>
            </a:pPr>
            <a:r>
              <a:rPr lang="en-US" sz="1789" dirty="0">
                <a:solidFill>
                  <a:prstClr val="black">
                    <a:tint val="75000"/>
                  </a:prstClr>
                </a:solidFill>
                <a:latin typeface="Arial" panose="020B0604020202020204" pitchFamily="34" charset="0"/>
                <a:ea typeface="Times New Roman" panose="02020603050405020304" pitchFamily="18" charset="0"/>
                <a:cs typeface="Arial" panose="020B0604020202020204" pitchFamily="34" charset="0"/>
              </a:rPr>
              <a:t>“</a:t>
            </a:r>
            <a:endParaRPr lang="en-ZA" sz="1789" dirty="0">
              <a:solidFill>
                <a:prstClr val="black">
                  <a:tint val="75000"/>
                </a:prstClr>
              </a:solidFill>
              <a:latin typeface="Calibri"/>
            </a:endParaRPr>
          </a:p>
        </p:txBody>
      </p:sp>
      <p:graphicFrame>
        <p:nvGraphicFramePr>
          <p:cNvPr id="8" name="Content Placeholder 2">
            <a:extLst>
              <a:ext uri="{FF2B5EF4-FFF2-40B4-BE49-F238E27FC236}">
                <a16:creationId xmlns:a16="http://schemas.microsoft.com/office/drawing/2014/main" xmlns="" id="{4E74DF76-FC31-4C7C-AC26-98D7A2070A8C}"/>
              </a:ext>
            </a:extLst>
          </p:cNvPr>
          <p:cNvGraphicFramePr>
            <a:graphicFrameLocks/>
          </p:cNvGraphicFramePr>
          <p:nvPr/>
        </p:nvGraphicFramePr>
        <p:xfrm>
          <a:off x="113507" y="962449"/>
          <a:ext cx="6303168" cy="4783902"/>
        </p:xfrm>
        <a:graphic>
          <a:graphicData uri="http://schemas.openxmlformats.org/drawingml/2006/table">
            <a:tbl>
              <a:tblPr firstRow="1" bandRow="1">
                <a:tableStyleId>{0505E3EF-67EA-436B-97B2-0124C06EBD24}</a:tableStyleId>
              </a:tblPr>
              <a:tblGrid>
                <a:gridCol w="1679308">
                  <a:extLst>
                    <a:ext uri="{9D8B030D-6E8A-4147-A177-3AD203B41FA5}">
                      <a16:colId xmlns:a16="http://schemas.microsoft.com/office/drawing/2014/main" xmlns="" val="2919762994"/>
                    </a:ext>
                  </a:extLst>
                </a:gridCol>
                <a:gridCol w="1679308">
                  <a:extLst>
                    <a:ext uri="{9D8B030D-6E8A-4147-A177-3AD203B41FA5}">
                      <a16:colId xmlns:a16="http://schemas.microsoft.com/office/drawing/2014/main" xmlns="" val="2388288958"/>
                    </a:ext>
                  </a:extLst>
                </a:gridCol>
                <a:gridCol w="1679308">
                  <a:extLst>
                    <a:ext uri="{9D8B030D-6E8A-4147-A177-3AD203B41FA5}">
                      <a16:colId xmlns:a16="http://schemas.microsoft.com/office/drawing/2014/main" xmlns="" val="3440144911"/>
                    </a:ext>
                  </a:extLst>
                </a:gridCol>
                <a:gridCol w="1265244">
                  <a:extLst>
                    <a:ext uri="{9D8B030D-6E8A-4147-A177-3AD203B41FA5}">
                      <a16:colId xmlns:a16="http://schemas.microsoft.com/office/drawing/2014/main" xmlns="" val="406027250"/>
                    </a:ext>
                  </a:extLst>
                </a:gridCol>
              </a:tblGrid>
              <a:tr h="591542">
                <a:tc>
                  <a:txBody>
                    <a:bodyPr/>
                    <a:lstStyle>
                      <a:lvl1pPr marL="0" algn="l" defTabSz="868771" rtl="0" eaLnBrk="1" latinLnBrk="0" hangingPunct="1">
                        <a:defRPr sz="1710" b="1" kern="1200">
                          <a:solidFill>
                            <a:schemeClr val="tx1"/>
                          </a:solidFill>
                          <a:latin typeface="Calibri" panose="020F0502020204030204"/>
                        </a:defRPr>
                      </a:lvl1pPr>
                      <a:lvl2pPr marL="434386" algn="l" defTabSz="868771" rtl="0" eaLnBrk="1" latinLnBrk="0" hangingPunct="1">
                        <a:defRPr sz="1710" b="1" kern="1200">
                          <a:solidFill>
                            <a:schemeClr val="tx1"/>
                          </a:solidFill>
                          <a:latin typeface="Calibri" panose="020F0502020204030204"/>
                        </a:defRPr>
                      </a:lvl2pPr>
                      <a:lvl3pPr marL="868771" algn="l" defTabSz="868771" rtl="0" eaLnBrk="1" latinLnBrk="0" hangingPunct="1">
                        <a:defRPr sz="1710" b="1" kern="1200">
                          <a:solidFill>
                            <a:schemeClr val="tx1"/>
                          </a:solidFill>
                          <a:latin typeface="Calibri" panose="020F0502020204030204"/>
                        </a:defRPr>
                      </a:lvl3pPr>
                      <a:lvl4pPr marL="1303157" algn="l" defTabSz="868771" rtl="0" eaLnBrk="1" latinLnBrk="0" hangingPunct="1">
                        <a:defRPr sz="1710" b="1" kern="1200">
                          <a:solidFill>
                            <a:schemeClr val="tx1"/>
                          </a:solidFill>
                          <a:latin typeface="Calibri" panose="020F0502020204030204"/>
                        </a:defRPr>
                      </a:lvl4pPr>
                      <a:lvl5pPr marL="1737543" algn="l" defTabSz="868771" rtl="0" eaLnBrk="1" latinLnBrk="0" hangingPunct="1">
                        <a:defRPr sz="1710" b="1" kern="1200">
                          <a:solidFill>
                            <a:schemeClr val="tx1"/>
                          </a:solidFill>
                          <a:latin typeface="Calibri" panose="020F0502020204030204"/>
                        </a:defRPr>
                      </a:lvl5pPr>
                      <a:lvl6pPr marL="2171929" algn="l" defTabSz="868771" rtl="0" eaLnBrk="1" latinLnBrk="0" hangingPunct="1">
                        <a:defRPr sz="1710" b="1" kern="1200">
                          <a:solidFill>
                            <a:schemeClr val="tx1"/>
                          </a:solidFill>
                          <a:latin typeface="Calibri" panose="020F0502020204030204"/>
                        </a:defRPr>
                      </a:lvl6pPr>
                      <a:lvl7pPr marL="2606314" algn="l" defTabSz="868771" rtl="0" eaLnBrk="1" latinLnBrk="0" hangingPunct="1">
                        <a:defRPr sz="1710" b="1" kern="1200">
                          <a:solidFill>
                            <a:schemeClr val="tx1"/>
                          </a:solidFill>
                          <a:latin typeface="Calibri" panose="020F0502020204030204"/>
                        </a:defRPr>
                      </a:lvl7pPr>
                      <a:lvl8pPr marL="3040700" algn="l" defTabSz="868771" rtl="0" eaLnBrk="1" latinLnBrk="0" hangingPunct="1">
                        <a:defRPr sz="1710" b="1" kern="1200">
                          <a:solidFill>
                            <a:schemeClr val="tx1"/>
                          </a:solidFill>
                          <a:latin typeface="Calibri" panose="020F0502020204030204"/>
                        </a:defRPr>
                      </a:lvl8pPr>
                      <a:lvl9pPr marL="3475086" algn="l" defTabSz="868771" rtl="0" eaLnBrk="1" latinLnBrk="0" hangingPunct="1">
                        <a:defRPr sz="1710" b="1" kern="1200">
                          <a:solidFill>
                            <a:schemeClr val="tx1"/>
                          </a:solidFill>
                          <a:latin typeface="Calibri" panose="020F0502020204030204"/>
                        </a:defRPr>
                      </a:lvl9pPr>
                    </a:lstStyle>
                    <a:p>
                      <a:pPr algn="ctr" fontAlgn="ctr"/>
                      <a:r>
                        <a:rPr lang="en-ZA" sz="1900" u="none" strike="noStrike" dirty="0">
                          <a:effectLst/>
                        </a:rPr>
                        <a:t>Province</a:t>
                      </a:r>
                      <a:endParaRPr lang="en-ZA" sz="1900" b="1" i="0" u="none" strike="noStrike" dirty="0">
                        <a:solidFill>
                          <a:srgbClr val="000000"/>
                        </a:solidFill>
                        <a:effectLst/>
                        <a:latin typeface="Arial" panose="020B0604020202020204" pitchFamily="34" charset="0"/>
                        <a:cs typeface="Arial" panose="020B0604020202020204" pitchFamily="34" charset="0"/>
                      </a:endParaRPr>
                    </a:p>
                  </a:txBody>
                  <a:tcPr marL="6015" marR="6015" marT="6015" marB="0" anchor="ctr"/>
                </a:tc>
                <a:tc>
                  <a:txBody>
                    <a:bodyPr/>
                    <a:lstStyle>
                      <a:lvl1pPr marL="0" algn="l" defTabSz="868771" rtl="0" eaLnBrk="1" latinLnBrk="0" hangingPunct="1">
                        <a:defRPr sz="1710" b="1" kern="1200">
                          <a:solidFill>
                            <a:schemeClr val="tx1"/>
                          </a:solidFill>
                          <a:latin typeface="Calibri" panose="020F0502020204030204"/>
                        </a:defRPr>
                      </a:lvl1pPr>
                      <a:lvl2pPr marL="434386" algn="l" defTabSz="868771" rtl="0" eaLnBrk="1" latinLnBrk="0" hangingPunct="1">
                        <a:defRPr sz="1710" b="1" kern="1200">
                          <a:solidFill>
                            <a:schemeClr val="tx1"/>
                          </a:solidFill>
                          <a:latin typeface="Calibri" panose="020F0502020204030204"/>
                        </a:defRPr>
                      </a:lvl2pPr>
                      <a:lvl3pPr marL="868771" algn="l" defTabSz="868771" rtl="0" eaLnBrk="1" latinLnBrk="0" hangingPunct="1">
                        <a:defRPr sz="1710" b="1" kern="1200">
                          <a:solidFill>
                            <a:schemeClr val="tx1"/>
                          </a:solidFill>
                          <a:latin typeface="Calibri" panose="020F0502020204030204"/>
                        </a:defRPr>
                      </a:lvl3pPr>
                      <a:lvl4pPr marL="1303157" algn="l" defTabSz="868771" rtl="0" eaLnBrk="1" latinLnBrk="0" hangingPunct="1">
                        <a:defRPr sz="1710" b="1" kern="1200">
                          <a:solidFill>
                            <a:schemeClr val="tx1"/>
                          </a:solidFill>
                          <a:latin typeface="Calibri" panose="020F0502020204030204"/>
                        </a:defRPr>
                      </a:lvl4pPr>
                      <a:lvl5pPr marL="1737543" algn="l" defTabSz="868771" rtl="0" eaLnBrk="1" latinLnBrk="0" hangingPunct="1">
                        <a:defRPr sz="1710" b="1" kern="1200">
                          <a:solidFill>
                            <a:schemeClr val="tx1"/>
                          </a:solidFill>
                          <a:latin typeface="Calibri" panose="020F0502020204030204"/>
                        </a:defRPr>
                      </a:lvl5pPr>
                      <a:lvl6pPr marL="2171929" algn="l" defTabSz="868771" rtl="0" eaLnBrk="1" latinLnBrk="0" hangingPunct="1">
                        <a:defRPr sz="1710" b="1" kern="1200">
                          <a:solidFill>
                            <a:schemeClr val="tx1"/>
                          </a:solidFill>
                          <a:latin typeface="Calibri" panose="020F0502020204030204"/>
                        </a:defRPr>
                      </a:lvl6pPr>
                      <a:lvl7pPr marL="2606314" algn="l" defTabSz="868771" rtl="0" eaLnBrk="1" latinLnBrk="0" hangingPunct="1">
                        <a:defRPr sz="1710" b="1" kern="1200">
                          <a:solidFill>
                            <a:schemeClr val="tx1"/>
                          </a:solidFill>
                          <a:latin typeface="Calibri" panose="020F0502020204030204"/>
                        </a:defRPr>
                      </a:lvl7pPr>
                      <a:lvl8pPr marL="3040700" algn="l" defTabSz="868771" rtl="0" eaLnBrk="1" latinLnBrk="0" hangingPunct="1">
                        <a:defRPr sz="1710" b="1" kern="1200">
                          <a:solidFill>
                            <a:schemeClr val="tx1"/>
                          </a:solidFill>
                          <a:latin typeface="Calibri" panose="020F0502020204030204"/>
                        </a:defRPr>
                      </a:lvl8pPr>
                      <a:lvl9pPr marL="3475086" algn="l" defTabSz="868771" rtl="0" eaLnBrk="1" latinLnBrk="0" hangingPunct="1">
                        <a:defRPr sz="1710" b="1" kern="1200">
                          <a:solidFill>
                            <a:schemeClr val="tx1"/>
                          </a:solidFill>
                          <a:latin typeface="Calibri" panose="020F0502020204030204"/>
                        </a:defRPr>
                      </a:lvl9pPr>
                    </a:lstStyle>
                    <a:p>
                      <a:pPr algn="ctr" fontAlgn="ctr"/>
                      <a:r>
                        <a:rPr lang="en-ZA" sz="1900" u="none" strike="noStrike" dirty="0">
                          <a:effectLst/>
                        </a:rPr>
                        <a:t>Lodged</a:t>
                      </a:r>
                      <a:endParaRPr lang="en-ZA" sz="1900" b="1" i="0" u="none" strike="noStrike" dirty="0">
                        <a:solidFill>
                          <a:srgbClr val="000000"/>
                        </a:solidFill>
                        <a:effectLst/>
                        <a:latin typeface="Arial" panose="020B0604020202020204" pitchFamily="34" charset="0"/>
                        <a:cs typeface="Arial" panose="020B0604020202020204" pitchFamily="34" charset="0"/>
                      </a:endParaRPr>
                    </a:p>
                  </a:txBody>
                  <a:tcPr marL="6015" marR="6015" marT="6015" marB="0" anchor="ctr"/>
                </a:tc>
                <a:tc>
                  <a:txBody>
                    <a:bodyPr/>
                    <a:lstStyle>
                      <a:lvl1pPr marL="0" algn="l" defTabSz="868771" rtl="0" eaLnBrk="1" latinLnBrk="0" hangingPunct="1">
                        <a:defRPr sz="1710" b="1" kern="1200">
                          <a:solidFill>
                            <a:schemeClr val="tx1"/>
                          </a:solidFill>
                          <a:latin typeface="Calibri" panose="020F0502020204030204"/>
                        </a:defRPr>
                      </a:lvl1pPr>
                      <a:lvl2pPr marL="434386" algn="l" defTabSz="868771" rtl="0" eaLnBrk="1" latinLnBrk="0" hangingPunct="1">
                        <a:defRPr sz="1710" b="1" kern="1200">
                          <a:solidFill>
                            <a:schemeClr val="tx1"/>
                          </a:solidFill>
                          <a:latin typeface="Calibri" panose="020F0502020204030204"/>
                        </a:defRPr>
                      </a:lvl2pPr>
                      <a:lvl3pPr marL="868771" algn="l" defTabSz="868771" rtl="0" eaLnBrk="1" latinLnBrk="0" hangingPunct="1">
                        <a:defRPr sz="1710" b="1" kern="1200">
                          <a:solidFill>
                            <a:schemeClr val="tx1"/>
                          </a:solidFill>
                          <a:latin typeface="Calibri" panose="020F0502020204030204"/>
                        </a:defRPr>
                      </a:lvl3pPr>
                      <a:lvl4pPr marL="1303157" algn="l" defTabSz="868771" rtl="0" eaLnBrk="1" latinLnBrk="0" hangingPunct="1">
                        <a:defRPr sz="1710" b="1" kern="1200">
                          <a:solidFill>
                            <a:schemeClr val="tx1"/>
                          </a:solidFill>
                          <a:latin typeface="Calibri" panose="020F0502020204030204"/>
                        </a:defRPr>
                      </a:lvl4pPr>
                      <a:lvl5pPr marL="1737543" algn="l" defTabSz="868771" rtl="0" eaLnBrk="1" latinLnBrk="0" hangingPunct="1">
                        <a:defRPr sz="1710" b="1" kern="1200">
                          <a:solidFill>
                            <a:schemeClr val="tx1"/>
                          </a:solidFill>
                          <a:latin typeface="Calibri" panose="020F0502020204030204"/>
                        </a:defRPr>
                      </a:lvl5pPr>
                      <a:lvl6pPr marL="2171929" algn="l" defTabSz="868771" rtl="0" eaLnBrk="1" latinLnBrk="0" hangingPunct="1">
                        <a:defRPr sz="1710" b="1" kern="1200">
                          <a:solidFill>
                            <a:schemeClr val="tx1"/>
                          </a:solidFill>
                          <a:latin typeface="Calibri" panose="020F0502020204030204"/>
                        </a:defRPr>
                      </a:lvl6pPr>
                      <a:lvl7pPr marL="2606314" algn="l" defTabSz="868771" rtl="0" eaLnBrk="1" latinLnBrk="0" hangingPunct="1">
                        <a:defRPr sz="1710" b="1" kern="1200">
                          <a:solidFill>
                            <a:schemeClr val="tx1"/>
                          </a:solidFill>
                          <a:latin typeface="Calibri" panose="020F0502020204030204"/>
                        </a:defRPr>
                      </a:lvl7pPr>
                      <a:lvl8pPr marL="3040700" algn="l" defTabSz="868771" rtl="0" eaLnBrk="1" latinLnBrk="0" hangingPunct="1">
                        <a:defRPr sz="1710" b="1" kern="1200">
                          <a:solidFill>
                            <a:schemeClr val="tx1"/>
                          </a:solidFill>
                          <a:latin typeface="Calibri" panose="020F0502020204030204"/>
                        </a:defRPr>
                      </a:lvl8pPr>
                      <a:lvl9pPr marL="3475086" algn="l" defTabSz="868771" rtl="0" eaLnBrk="1" latinLnBrk="0" hangingPunct="1">
                        <a:defRPr sz="1710" b="1" kern="1200">
                          <a:solidFill>
                            <a:schemeClr val="tx1"/>
                          </a:solidFill>
                          <a:latin typeface="Calibri" panose="020F0502020204030204"/>
                        </a:defRPr>
                      </a:lvl9pPr>
                    </a:lstStyle>
                    <a:p>
                      <a:pPr algn="ctr" fontAlgn="ctr"/>
                      <a:r>
                        <a:rPr lang="en-ZA" sz="1900" u="none" strike="noStrike" dirty="0">
                          <a:effectLst/>
                        </a:rPr>
                        <a:t>Settled </a:t>
                      </a:r>
                      <a:endParaRPr lang="en-ZA" sz="1900" b="1" i="0" u="none" strike="noStrike" dirty="0">
                        <a:solidFill>
                          <a:srgbClr val="000000"/>
                        </a:solidFill>
                        <a:effectLst/>
                        <a:latin typeface="Arial" panose="020B0604020202020204" pitchFamily="34" charset="0"/>
                        <a:cs typeface="Arial" panose="020B0604020202020204" pitchFamily="34" charset="0"/>
                      </a:endParaRPr>
                    </a:p>
                  </a:txBody>
                  <a:tcPr marL="6015" marR="6015" marT="6015" marB="0" anchor="ctr"/>
                </a:tc>
                <a:tc>
                  <a:txBody>
                    <a:bodyPr/>
                    <a:lstStyle>
                      <a:lvl1pPr marL="0" algn="l" defTabSz="868771" rtl="0" eaLnBrk="1" latinLnBrk="0" hangingPunct="1">
                        <a:defRPr sz="1710" b="1" kern="1200">
                          <a:solidFill>
                            <a:schemeClr val="tx1"/>
                          </a:solidFill>
                          <a:latin typeface="Calibri" panose="020F0502020204030204"/>
                        </a:defRPr>
                      </a:lvl1pPr>
                      <a:lvl2pPr marL="434386" algn="l" defTabSz="868771" rtl="0" eaLnBrk="1" latinLnBrk="0" hangingPunct="1">
                        <a:defRPr sz="1710" b="1" kern="1200">
                          <a:solidFill>
                            <a:schemeClr val="tx1"/>
                          </a:solidFill>
                          <a:latin typeface="Calibri" panose="020F0502020204030204"/>
                        </a:defRPr>
                      </a:lvl2pPr>
                      <a:lvl3pPr marL="868771" algn="l" defTabSz="868771" rtl="0" eaLnBrk="1" latinLnBrk="0" hangingPunct="1">
                        <a:defRPr sz="1710" b="1" kern="1200">
                          <a:solidFill>
                            <a:schemeClr val="tx1"/>
                          </a:solidFill>
                          <a:latin typeface="Calibri" panose="020F0502020204030204"/>
                        </a:defRPr>
                      </a:lvl3pPr>
                      <a:lvl4pPr marL="1303157" algn="l" defTabSz="868771" rtl="0" eaLnBrk="1" latinLnBrk="0" hangingPunct="1">
                        <a:defRPr sz="1710" b="1" kern="1200">
                          <a:solidFill>
                            <a:schemeClr val="tx1"/>
                          </a:solidFill>
                          <a:latin typeface="Calibri" panose="020F0502020204030204"/>
                        </a:defRPr>
                      </a:lvl4pPr>
                      <a:lvl5pPr marL="1737543" algn="l" defTabSz="868771" rtl="0" eaLnBrk="1" latinLnBrk="0" hangingPunct="1">
                        <a:defRPr sz="1710" b="1" kern="1200">
                          <a:solidFill>
                            <a:schemeClr val="tx1"/>
                          </a:solidFill>
                          <a:latin typeface="Calibri" panose="020F0502020204030204"/>
                        </a:defRPr>
                      </a:lvl5pPr>
                      <a:lvl6pPr marL="2171929" algn="l" defTabSz="868771" rtl="0" eaLnBrk="1" latinLnBrk="0" hangingPunct="1">
                        <a:defRPr sz="1710" b="1" kern="1200">
                          <a:solidFill>
                            <a:schemeClr val="tx1"/>
                          </a:solidFill>
                          <a:latin typeface="Calibri" panose="020F0502020204030204"/>
                        </a:defRPr>
                      </a:lvl6pPr>
                      <a:lvl7pPr marL="2606314" algn="l" defTabSz="868771" rtl="0" eaLnBrk="1" latinLnBrk="0" hangingPunct="1">
                        <a:defRPr sz="1710" b="1" kern="1200">
                          <a:solidFill>
                            <a:schemeClr val="tx1"/>
                          </a:solidFill>
                          <a:latin typeface="Calibri" panose="020F0502020204030204"/>
                        </a:defRPr>
                      </a:lvl7pPr>
                      <a:lvl8pPr marL="3040700" algn="l" defTabSz="868771" rtl="0" eaLnBrk="1" latinLnBrk="0" hangingPunct="1">
                        <a:defRPr sz="1710" b="1" kern="1200">
                          <a:solidFill>
                            <a:schemeClr val="tx1"/>
                          </a:solidFill>
                          <a:latin typeface="Calibri" panose="020F0502020204030204"/>
                        </a:defRPr>
                      </a:lvl8pPr>
                      <a:lvl9pPr marL="3475086" algn="l" defTabSz="868771" rtl="0" eaLnBrk="1" latinLnBrk="0" hangingPunct="1">
                        <a:defRPr sz="1710" b="1" kern="1200">
                          <a:solidFill>
                            <a:schemeClr val="tx1"/>
                          </a:solidFill>
                          <a:latin typeface="Calibri" panose="020F0502020204030204"/>
                        </a:defRPr>
                      </a:lvl9pPr>
                    </a:lstStyle>
                    <a:p>
                      <a:pPr algn="ctr" fontAlgn="ctr"/>
                      <a:r>
                        <a:rPr lang="en-ZA" sz="1900" u="none" strike="noStrike" dirty="0">
                          <a:effectLst/>
                        </a:rPr>
                        <a:t>Outstanding </a:t>
                      </a:r>
                    </a:p>
                  </a:txBody>
                  <a:tcPr marL="6015" marR="6015" marT="6015" marB="0" anchor="ctr"/>
                </a:tc>
                <a:extLst>
                  <a:ext uri="{0D108BD9-81ED-4DB2-BD59-A6C34878D82A}">
                    <a16:rowId xmlns:a16="http://schemas.microsoft.com/office/drawing/2014/main" xmlns="" val="2793329853"/>
                  </a:ext>
                </a:extLst>
              </a:tr>
              <a:tr h="419236">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l" fontAlgn="b"/>
                      <a:r>
                        <a:rPr lang="en-ZA" sz="1900" u="none" strike="noStrike" dirty="0">
                          <a:effectLst/>
                        </a:rPr>
                        <a:t>Eastern Cape</a:t>
                      </a:r>
                      <a:endParaRPr lang="en-ZA" sz="1900" b="1" i="0" u="none" strike="noStrike" dirty="0">
                        <a:solidFill>
                          <a:srgbClr val="000000"/>
                        </a:solidFill>
                        <a:effectLst/>
                        <a:latin typeface="Arial" panose="020B0604020202020204" pitchFamily="34" charset="0"/>
                        <a:cs typeface="Arial" panose="020B0604020202020204" pitchFamily="34" charset="0"/>
                      </a:endParaRPr>
                    </a:p>
                  </a:txBody>
                  <a:tcPr marL="6015" marR="6015" marT="6015" marB="0" anchor="b"/>
                </a:tc>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r" fontAlgn="b"/>
                      <a:r>
                        <a:rPr lang="en-ZA" sz="1900" u="none" strike="noStrike" dirty="0">
                          <a:effectLst/>
                        </a:rPr>
                        <a:t>4</a:t>
                      </a:r>
                      <a:endParaRPr lang="en-ZA" sz="1900" b="0" i="0" u="none" strike="noStrike" dirty="0">
                        <a:solidFill>
                          <a:srgbClr val="000000"/>
                        </a:solidFill>
                        <a:effectLst/>
                        <a:latin typeface="Arial" panose="020B0604020202020204" pitchFamily="34" charset="0"/>
                        <a:cs typeface="Arial" panose="020B0604020202020204" pitchFamily="34" charset="0"/>
                      </a:endParaRPr>
                    </a:p>
                  </a:txBody>
                  <a:tcPr marL="37892" marR="37892" marT="0" marB="0" anchor="ctr"/>
                </a:tc>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r" fontAlgn="b"/>
                      <a:r>
                        <a:rPr lang="en-ZA" sz="1900" u="none" strike="noStrike" dirty="0">
                          <a:effectLst/>
                        </a:rPr>
                        <a:t>0</a:t>
                      </a:r>
                      <a:endParaRPr lang="en-ZA" sz="1900" b="0" i="0" u="none" strike="noStrike" dirty="0">
                        <a:solidFill>
                          <a:srgbClr val="000000"/>
                        </a:solidFill>
                        <a:effectLst/>
                        <a:latin typeface="Arial" panose="020B0604020202020204" pitchFamily="34" charset="0"/>
                        <a:cs typeface="Arial" panose="020B0604020202020204" pitchFamily="34" charset="0"/>
                      </a:endParaRPr>
                    </a:p>
                  </a:txBody>
                  <a:tcPr marL="37892" marR="37892" marT="0" marB="0" anchor="ctr"/>
                </a:tc>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r" fontAlgn="b"/>
                      <a:r>
                        <a:rPr lang="en-ZA" sz="1900" u="none" strike="noStrike" dirty="0">
                          <a:effectLst/>
                        </a:rPr>
                        <a:t>4</a:t>
                      </a:r>
                      <a:endParaRPr lang="en-ZA" sz="1900" b="1" i="0" u="none" strike="noStrike" dirty="0">
                        <a:solidFill>
                          <a:srgbClr val="000000"/>
                        </a:solidFill>
                        <a:effectLst/>
                        <a:latin typeface="Arial" panose="020B0604020202020204" pitchFamily="34" charset="0"/>
                        <a:cs typeface="Arial" panose="020B0604020202020204" pitchFamily="34" charset="0"/>
                      </a:endParaRPr>
                    </a:p>
                  </a:txBody>
                  <a:tcPr marL="37892" marR="37892" marT="0" marB="0" anchor="ctr"/>
                </a:tc>
                <a:extLst>
                  <a:ext uri="{0D108BD9-81ED-4DB2-BD59-A6C34878D82A}">
                    <a16:rowId xmlns:a16="http://schemas.microsoft.com/office/drawing/2014/main" xmlns="" val="2200949984"/>
                  </a:ext>
                </a:extLst>
              </a:tr>
              <a:tr h="419236">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l" fontAlgn="b"/>
                      <a:r>
                        <a:rPr lang="en-ZA" sz="1900" u="none" strike="noStrike" dirty="0">
                          <a:effectLst/>
                        </a:rPr>
                        <a:t>Free State</a:t>
                      </a:r>
                      <a:endParaRPr lang="en-ZA" sz="1900" b="1" i="0" u="none" strike="noStrike" dirty="0">
                        <a:solidFill>
                          <a:srgbClr val="000000"/>
                        </a:solidFill>
                        <a:effectLst/>
                        <a:latin typeface="Arial" panose="020B0604020202020204" pitchFamily="34" charset="0"/>
                        <a:cs typeface="Arial" panose="020B0604020202020204" pitchFamily="34" charset="0"/>
                      </a:endParaRPr>
                    </a:p>
                  </a:txBody>
                  <a:tcPr marL="6015" marR="6015" marT="6015" marB="0" anchor="b"/>
                </a:tc>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r" fontAlgn="b"/>
                      <a:r>
                        <a:rPr lang="en-ZA" sz="1900" u="none" strike="noStrike" dirty="0">
                          <a:effectLst/>
                        </a:rPr>
                        <a:t>15</a:t>
                      </a:r>
                      <a:endParaRPr lang="en-ZA" sz="1900" b="0" i="0" u="none" strike="noStrike" dirty="0">
                        <a:solidFill>
                          <a:srgbClr val="000000"/>
                        </a:solidFill>
                        <a:effectLst/>
                        <a:latin typeface="Arial" panose="020B0604020202020204" pitchFamily="34" charset="0"/>
                        <a:cs typeface="Arial" panose="020B0604020202020204" pitchFamily="34" charset="0"/>
                      </a:endParaRPr>
                    </a:p>
                  </a:txBody>
                  <a:tcPr marL="37892" marR="37892" marT="0" marB="0" anchor="ctr"/>
                </a:tc>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r" fontAlgn="b"/>
                      <a:r>
                        <a:rPr lang="en-ZA" sz="1900" u="none" strike="noStrike" dirty="0">
                          <a:effectLst/>
                        </a:rPr>
                        <a:t>1</a:t>
                      </a:r>
                      <a:endParaRPr lang="en-ZA" sz="1900" b="0" i="0" u="none" strike="noStrike" dirty="0">
                        <a:solidFill>
                          <a:srgbClr val="000000"/>
                        </a:solidFill>
                        <a:effectLst/>
                        <a:latin typeface="Arial" panose="020B0604020202020204" pitchFamily="34" charset="0"/>
                        <a:cs typeface="Arial" panose="020B0604020202020204" pitchFamily="34" charset="0"/>
                      </a:endParaRPr>
                    </a:p>
                  </a:txBody>
                  <a:tcPr marL="37892" marR="37892" marT="0" marB="0" anchor="ctr"/>
                </a:tc>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r" fontAlgn="b"/>
                      <a:r>
                        <a:rPr lang="en-ZA" sz="1900" u="none" strike="noStrike" dirty="0">
                          <a:effectLst/>
                        </a:rPr>
                        <a:t>14</a:t>
                      </a:r>
                      <a:endParaRPr lang="en-ZA" sz="1900" b="1" i="0" u="none" strike="noStrike" dirty="0">
                        <a:solidFill>
                          <a:srgbClr val="000000"/>
                        </a:solidFill>
                        <a:effectLst/>
                        <a:latin typeface="Arial" panose="020B0604020202020204" pitchFamily="34" charset="0"/>
                        <a:cs typeface="Arial" panose="020B0604020202020204" pitchFamily="34" charset="0"/>
                      </a:endParaRPr>
                    </a:p>
                  </a:txBody>
                  <a:tcPr marL="37892" marR="37892" marT="0" marB="0" anchor="ctr"/>
                </a:tc>
                <a:extLst>
                  <a:ext uri="{0D108BD9-81ED-4DB2-BD59-A6C34878D82A}">
                    <a16:rowId xmlns:a16="http://schemas.microsoft.com/office/drawing/2014/main" xmlns="" val="1130456181"/>
                  </a:ext>
                </a:extLst>
              </a:tr>
              <a:tr h="419236">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l" fontAlgn="b"/>
                      <a:r>
                        <a:rPr lang="en-ZA" sz="1900" u="none" strike="noStrike" dirty="0">
                          <a:effectLst/>
                        </a:rPr>
                        <a:t>Gauteng</a:t>
                      </a:r>
                      <a:endParaRPr lang="en-ZA" sz="1900" b="1" i="0" u="none" strike="noStrike" dirty="0">
                        <a:solidFill>
                          <a:srgbClr val="000000"/>
                        </a:solidFill>
                        <a:effectLst/>
                        <a:latin typeface="Arial" panose="020B0604020202020204" pitchFamily="34" charset="0"/>
                        <a:cs typeface="Arial" panose="020B0604020202020204" pitchFamily="34" charset="0"/>
                      </a:endParaRPr>
                    </a:p>
                  </a:txBody>
                  <a:tcPr marL="6015" marR="6015" marT="6015" marB="0" anchor="b"/>
                </a:tc>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r" fontAlgn="b"/>
                      <a:r>
                        <a:rPr lang="en-ZA" sz="1900" u="none" strike="noStrike" dirty="0">
                          <a:effectLst/>
                        </a:rPr>
                        <a:t>403</a:t>
                      </a:r>
                      <a:endParaRPr lang="en-ZA" sz="1900" b="0" i="0" u="none" strike="noStrike" dirty="0">
                        <a:solidFill>
                          <a:srgbClr val="000000"/>
                        </a:solidFill>
                        <a:effectLst/>
                        <a:latin typeface="Arial" panose="020B0604020202020204" pitchFamily="34" charset="0"/>
                        <a:cs typeface="Arial" panose="020B0604020202020204" pitchFamily="34" charset="0"/>
                      </a:endParaRPr>
                    </a:p>
                  </a:txBody>
                  <a:tcPr marL="37892" marR="37892" marT="0" marB="0" anchor="ctr"/>
                </a:tc>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r" fontAlgn="b"/>
                      <a:r>
                        <a:rPr lang="en-ZA" sz="1900" u="none" strike="noStrike" dirty="0">
                          <a:effectLst/>
                        </a:rPr>
                        <a:t>65</a:t>
                      </a:r>
                      <a:endParaRPr lang="en-ZA" sz="1900" b="0" i="0" u="none" strike="noStrike" dirty="0">
                        <a:solidFill>
                          <a:srgbClr val="000000"/>
                        </a:solidFill>
                        <a:effectLst/>
                        <a:latin typeface="Arial" panose="020B0604020202020204" pitchFamily="34" charset="0"/>
                        <a:cs typeface="Arial" panose="020B0604020202020204" pitchFamily="34" charset="0"/>
                      </a:endParaRPr>
                    </a:p>
                  </a:txBody>
                  <a:tcPr marL="37892" marR="37892" marT="0" marB="0" anchor="ctr"/>
                </a:tc>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r" fontAlgn="b"/>
                      <a:r>
                        <a:rPr lang="en-ZA" sz="1900" u="none" strike="noStrike" dirty="0">
                          <a:effectLst/>
                        </a:rPr>
                        <a:t>338</a:t>
                      </a:r>
                      <a:endParaRPr lang="en-ZA" sz="1900" b="1" i="0" u="none" strike="noStrike" dirty="0">
                        <a:solidFill>
                          <a:srgbClr val="000000"/>
                        </a:solidFill>
                        <a:effectLst/>
                        <a:latin typeface="Arial" panose="020B0604020202020204" pitchFamily="34" charset="0"/>
                        <a:cs typeface="Arial" panose="020B0604020202020204" pitchFamily="34" charset="0"/>
                      </a:endParaRPr>
                    </a:p>
                  </a:txBody>
                  <a:tcPr marL="37892" marR="37892" marT="0" marB="0" anchor="ctr"/>
                </a:tc>
                <a:extLst>
                  <a:ext uri="{0D108BD9-81ED-4DB2-BD59-A6C34878D82A}">
                    <a16:rowId xmlns:a16="http://schemas.microsoft.com/office/drawing/2014/main" xmlns="" val="1815390596"/>
                  </a:ext>
                </a:extLst>
              </a:tr>
              <a:tr h="419236">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l" fontAlgn="b"/>
                      <a:r>
                        <a:rPr lang="en-ZA" sz="1900" u="none" strike="noStrike" dirty="0">
                          <a:effectLst/>
                        </a:rPr>
                        <a:t>KwaZulu-Natal</a:t>
                      </a:r>
                      <a:endParaRPr lang="en-ZA" sz="1900" b="1" i="0" u="none" strike="noStrike" dirty="0">
                        <a:solidFill>
                          <a:srgbClr val="000000"/>
                        </a:solidFill>
                        <a:effectLst/>
                        <a:latin typeface="Arial" panose="020B0604020202020204" pitchFamily="34" charset="0"/>
                        <a:cs typeface="Arial" panose="020B0604020202020204" pitchFamily="34" charset="0"/>
                      </a:endParaRPr>
                    </a:p>
                  </a:txBody>
                  <a:tcPr marL="6015" marR="6015" marT="6015" marB="0" anchor="b"/>
                </a:tc>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r" fontAlgn="b"/>
                      <a:r>
                        <a:rPr lang="en-ZA" sz="1900" u="none" strike="noStrike" dirty="0">
                          <a:effectLst/>
                        </a:rPr>
                        <a:t>11 446</a:t>
                      </a:r>
                      <a:endParaRPr lang="en-ZA" sz="1900" b="0" i="0" u="none" strike="noStrike" dirty="0">
                        <a:solidFill>
                          <a:srgbClr val="000000"/>
                        </a:solidFill>
                        <a:effectLst/>
                        <a:latin typeface="Arial" panose="020B0604020202020204" pitchFamily="34" charset="0"/>
                        <a:cs typeface="Arial" panose="020B0604020202020204" pitchFamily="34" charset="0"/>
                      </a:endParaRPr>
                    </a:p>
                  </a:txBody>
                  <a:tcPr marL="37892" marR="37892" marT="0" marB="0" anchor="ctr"/>
                </a:tc>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r" fontAlgn="b"/>
                      <a:r>
                        <a:rPr lang="en-ZA" sz="1900" u="none" strike="noStrike" dirty="0">
                          <a:effectLst/>
                        </a:rPr>
                        <a:t>6 125</a:t>
                      </a:r>
                      <a:endParaRPr lang="en-ZA" sz="1900" b="0" i="0" u="none" strike="noStrike" dirty="0">
                        <a:solidFill>
                          <a:srgbClr val="000000"/>
                        </a:solidFill>
                        <a:effectLst/>
                        <a:latin typeface="Arial" panose="020B0604020202020204" pitchFamily="34" charset="0"/>
                        <a:cs typeface="Arial" panose="020B0604020202020204" pitchFamily="34" charset="0"/>
                      </a:endParaRPr>
                    </a:p>
                  </a:txBody>
                  <a:tcPr marL="37892" marR="37892" marT="0" marB="0" anchor="ctr"/>
                </a:tc>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r" fontAlgn="b"/>
                      <a:r>
                        <a:rPr lang="en-ZA" sz="1900" u="none" strike="noStrike" dirty="0">
                          <a:effectLst/>
                        </a:rPr>
                        <a:t>5 321</a:t>
                      </a:r>
                      <a:endParaRPr lang="en-ZA" sz="1900" b="1" i="0" u="none" strike="noStrike" dirty="0">
                        <a:solidFill>
                          <a:srgbClr val="000000"/>
                        </a:solidFill>
                        <a:effectLst/>
                        <a:latin typeface="Arial" panose="020B0604020202020204" pitchFamily="34" charset="0"/>
                        <a:cs typeface="Arial" panose="020B0604020202020204" pitchFamily="34" charset="0"/>
                      </a:endParaRPr>
                    </a:p>
                  </a:txBody>
                  <a:tcPr marL="37892" marR="37892" marT="0" marB="0" anchor="ctr"/>
                </a:tc>
                <a:extLst>
                  <a:ext uri="{0D108BD9-81ED-4DB2-BD59-A6C34878D82A}">
                    <a16:rowId xmlns:a16="http://schemas.microsoft.com/office/drawing/2014/main" xmlns="" val="3683929949"/>
                  </a:ext>
                </a:extLst>
              </a:tr>
              <a:tr h="419236">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l" fontAlgn="b"/>
                      <a:r>
                        <a:rPr lang="en-ZA" sz="1900" u="none" strike="noStrike" dirty="0">
                          <a:effectLst/>
                        </a:rPr>
                        <a:t>Limpopo</a:t>
                      </a:r>
                      <a:endParaRPr lang="en-ZA" sz="1900" b="1" i="0" u="none" strike="noStrike" dirty="0">
                        <a:solidFill>
                          <a:srgbClr val="000000"/>
                        </a:solidFill>
                        <a:effectLst/>
                        <a:latin typeface="Arial" panose="020B0604020202020204" pitchFamily="34" charset="0"/>
                        <a:cs typeface="Arial" panose="020B0604020202020204" pitchFamily="34" charset="0"/>
                      </a:endParaRPr>
                    </a:p>
                  </a:txBody>
                  <a:tcPr marL="6015" marR="6015" marT="6015" marB="0" anchor="b"/>
                </a:tc>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r" fontAlgn="b"/>
                      <a:r>
                        <a:rPr lang="en-ZA" sz="1900" u="none" strike="noStrike" dirty="0">
                          <a:effectLst/>
                        </a:rPr>
                        <a:t>294</a:t>
                      </a:r>
                      <a:endParaRPr lang="en-ZA" sz="1900" b="0" i="0" u="none" strike="noStrike" dirty="0">
                        <a:solidFill>
                          <a:schemeClr val="tx1"/>
                        </a:solidFill>
                        <a:effectLst/>
                        <a:latin typeface="Arial" panose="020B0604020202020204" pitchFamily="34" charset="0"/>
                        <a:cs typeface="Arial" panose="020B0604020202020204" pitchFamily="34" charset="0"/>
                      </a:endParaRPr>
                    </a:p>
                  </a:txBody>
                  <a:tcPr marL="37892" marR="37892" marT="0" marB="0" anchor="ctr"/>
                </a:tc>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r" fontAlgn="b"/>
                      <a:r>
                        <a:rPr lang="en-ZA" sz="1900" u="none" strike="noStrike" dirty="0">
                          <a:effectLst/>
                        </a:rPr>
                        <a:t>1</a:t>
                      </a:r>
                      <a:endParaRPr lang="en-ZA" sz="1900" b="0" i="0" u="none" strike="noStrike" dirty="0">
                        <a:solidFill>
                          <a:schemeClr val="tx1"/>
                        </a:solidFill>
                        <a:effectLst/>
                        <a:latin typeface="Arial" panose="020B0604020202020204" pitchFamily="34" charset="0"/>
                        <a:cs typeface="Arial" panose="020B0604020202020204" pitchFamily="34" charset="0"/>
                      </a:endParaRPr>
                    </a:p>
                  </a:txBody>
                  <a:tcPr marL="37892" marR="37892" marT="0" marB="0" anchor="ctr"/>
                </a:tc>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r" fontAlgn="b"/>
                      <a:r>
                        <a:rPr lang="en-ZA" sz="1900" u="none" strike="noStrike" dirty="0">
                          <a:effectLst/>
                        </a:rPr>
                        <a:t>293</a:t>
                      </a:r>
                      <a:endParaRPr lang="en-ZA" sz="1900" b="1" i="0" u="none" strike="noStrike" dirty="0">
                        <a:solidFill>
                          <a:schemeClr val="tx1"/>
                        </a:solidFill>
                        <a:effectLst/>
                        <a:latin typeface="Arial" panose="020B0604020202020204" pitchFamily="34" charset="0"/>
                        <a:cs typeface="Arial" panose="020B0604020202020204" pitchFamily="34" charset="0"/>
                      </a:endParaRPr>
                    </a:p>
                  </a:txBody>
                  <a:tcPr marL="37892" marR="37892" marT="0" marB="0" anchor="ctr"/>
                </a:tc>
                <a:extLst>
                  <a:ext uri="{0D108BD9-81ED-4DB2-BD59-A6C34878D82A}">
                    <a16:rowId xmlns:a16="http://schemas.microsoft.com/office/drawing/2014/main" xmlns="" val="1011984123"/>
                  </a:ext>
                </a:extLst>
              </a:tr>
              <a:tr h="419236">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l" fontAlgn="b"/>
                      <a:r>
                        <a:rPr lang="en-ZA" sz="1900" u="none" strike="noStrike" dirty="0">
                          <a:effectLst/>
                        </a:rPr>
                        <a:t>Mpumalanga</a:t>
                      </a:r>
                      <a:endParaRPr lang="en-ZA" sz="1900" b="1" i="0" u="none" strike="noStrike" dirty="0">
                        <a:solidFill>
                          <a:srgbClr val="000000"/>
                        </a:solidFill>
                        <a:effectLst/>
                        <a:latin typeface="Arial" panose="020B0604020202020204" pitchFamily="34" charset="0"/>
                        <a:cs typeface="Arial" panose="020B0604020202020204" pitchFamily="34" charset="0"/>
                      </a:endParaRPr>
                    </a:p>
                  </a:txBody>
                  <a:tcPr marL="6015" marR="6015" marT="6015" marB="0" anchor="b"/>
                </a:tc>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r" fontAlgn="b"/>
                      <a:r>
                        <a:rPr lang="en-ZA" sz="1900" u="none" strike="noStrike" dirty="0">
                          <a:effectLst/>
                        </a:rPr>
                        <a:t>8 286</a:t>
                      </a:r>
                      <a:endParaRPr lang="en-ZA" sz="1900" b="0" i="0" u="none" strike="noStrike" dirty="0">
                        <a:solidFill>
                          <a:srgbClr val="000000"/>
                        </a:solidFill>
                        <a:effectLst/>
                        <a:latin typeface="Arial" panose="020B0604020202020204" pitchFamily="34" charset="0"/>
                        <a:cs typeface="Arial" panose="020B0604020202020204" pitchFamily="34" charset="0"/>
                      </a:endParaRPr>
                    </a:p>
                  </a:txBody>
                  <a:tcPr marL="37892" marR="37892" marT="0" marB="0" anchor="ctr"/>
                </a:tc>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r" fontAlgn="b"/>
                      <a:r>
                        <a:rPr lang="en-ZA" sz="1900" u="none" strike="noStrike" dirty="0">
                          <a:effectLst/>
                        </a:rPr>
                        <a:t>4 796</a:t>
                      </a:r>
                      <a:endParaRPr lang="en-ZA" sz="1900" b="0" i="0" u="none" strike="noStrike" dirty="0">
                        <a:solidFill>
                          <a:srgbClr val="000000"/>
                        </a:solidFill>
                        <a:effectLst/>
                        <a:latin typeface="Arial" panose="020B0604020202020204" pitchFamily="34" charset="0"/>
                        <a:cs typeface="Arial" panose="020B0604020202020204" pitchFamily="34" charset="0"/>
                      </a:endParaRPr>
                    </a:p>
                  </a:txBody>
                  <a:tcPr marL="37892" marR="37892" marT="0" marB="0" anchor="ctr"/>
                </a:tc>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r" fontAlgn="b"/>
                      <a:r>
                        <a:rPr lang="en-ZA" sz="1900" u="none" strike="noStrike" dirty="0">
                          <a:effectLst/>
                        </a:rPr>
                        <a:t>3 490</a:t>
                      </a:r>
                      <a:endParaRPr lang="en-ZA" sz="1900" b="1" i="0" u="none" strike="noStrike" dirty="0">
                        <a:solidFill>
                          <a:srgbClr val="000000"/>
                        </a:solidFill>
                        <a:effectLst/>
                        <a:latin typeface="Arial" panose="020B0604020202020204" pitchFamily="34" charset="0"/>
                        <a:cs typeface="Arial" panose="020B0604020202020204" pitchFamily="34" charset="0"/>
                      </a:endParaRPr>
                    </a:p>
                  </a:txBody>
                  <a:tcPr marL="37892" marR="37892" marT="0" marB="0" anchor="ctr"/>
                </a:tc>
                <a:extLst>
                  <a:ext uri="{0D108BD9-81ED-4DB2-BD59-A6C34878D82A}">
                    <a16:rowId xmlns:a16="http://schemas.microsoft.com/office/drawing/2014/main" xmlns="" val="3690045695"/>
                  </a:ext>
                </a:extLst>
              </a:tr>
              <a:tr h="419236">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l" fontAlgn="b"/>
                      <a:r>
                        <a:rPr lang="en-ZA" sz="1900" u="none" strike="noStrike" dirty="0">
                          <a:effectLst/>
                        </a:rPr>
                        <a:t>North West</a:t>
                      </a:r>
                      <a:endParaRPr lang="en-ZA" sz="1900" b="1" i="0" u="none" strike="noStrike" dirty="0">
                        <a:solidFill>
                          <a:srgbClr val="000000"/>
                        </a:solidFill>
                        <a:effectLst/>
                        <a:latin typeface="Arial" panose="020B0604020202020204" pitchFamily="34" charset="0"/>
                        <a:cs typeface="Arial" panose="020B0604020202020204" pitchFamily="34" charset="0"/>
                      </a:endParaRPr>
                    </a:p>
                  </a:txBody>
                  <a:tcPr marL="6015" marR="6015" marT="6015" marB="0" anchor="b"/>
                </a:tc>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r" fontAlgn="b"/>
                      <a:r>
                        <a:rPr lang="en-ZA" sz="1900" u="none" strike="noStrike" dirty="0">
                          <a:effectLst/>
                        </a:rPr>
                        <a:t>11</a:t>
                      </a:r>
                      <a:endParaRPr lang="en-ZA" sz="1900" b="0" i="0" u="none" strike="noStrike" dirty="0">
                        <a:solidFill>
                          <a:srgbClr val="000000"/>
                        </a:solidFill>
                        <a:effectLst/>
                        <a:latin typeface="Arial" panose="020B0604020202020204" pitchFamily="34" charset="0"/>
                        <a:cs typeface="Arial" panose="020B0604020202020204" pitchFamily="34" charset="0"/>
                      </a:endParaRPr>
                    </a:p>
                  </a:txBody>
                  <a:tcPr marL="37892" marR="37892" marT="0" marB="0" anchor="ctr"/>
                </a:tc>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r" fontAlgn="b"/>
                      <a:r>
                        <a:rPr lang="en-ZA" sz="1900" u="none" strike="noStrike">
                          <a:effectLst/>
                        </a:rPr>
                        <a:t>5</a:t>
                      </a:r>
                      <a:endParaRPr lang="en-ZA" sz="1900" b="0" i="0" u="none" strike="noStrike">
                        <a:solidFill>
                          <a:srgbClr val="000000"/>
                        </a:solidFill>
                        <a:effectLst/>
                        <a:latin typeface="Arial" panose="020B0604020202020204" pitchFamily="34" charset="0"/>
                        <a:cs typeface="Arial" panose="020B0604020202020204" pitchFamily="34" charset="0"/>
                      </a:endParaRPr>
                    </a:p>
                  </a:txBody>
                  <a:tcPr marL="37892" marR="37892" marT="0" marB="0" anchor="ctr"/>
                </a:tc>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r" fontAlgn="b"/>
                      <a:r>
                        <a:rPr lang="en-ZA" sz="1900" u="none" strike="noStrike" dirty="0">
                          <a:effectLst/>
                        </a:rPr>
                        <a:t>6</a:t>
                      </a:r>
                      <a:endParaRPr lang="en-ZA" sz="1900" b="1" i="0" u="none" strike="noStrike" dirty="0">
                        <a:solidFill>
                          <a:srgbClr val="000000"/>
                        </a:solidFill>
                        <a:effectLst/>
                        <a:latin typeface="Arial" panose="020B0604020202020204" pitchFamily="34" charset="0"/>
                        <a:cs typeface="Arial" panose="020B0604020202020204" pitchFamily="34" charset="0"/>
                      </a:endParaRPr>
                    </a:p>
                  </a:txBody>
                  <a:tcPr marL="37892" marR="37892" marT="0" marB="0" anchor="ctr"/>
                </a:tc>
                <a:extLst>
                  <a:ext uri="{0D108BD9-81ED-4DB2-BD59-A6C34878D82A}">
                    <a16:rowId xmlns:a16="http://schemas.microsoft.com/office/drawing/2014/main" xmlns="" val="2026262594"/>
                  </a:ext>
                </a:extLst>
              </a:tr>
              <a:tr h="419236">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l" fontAlgn="b"/>
                      <a:r>
                        <a:rPr lang="en-ZA" sz="1900" u="none" strike="noStrike" dirty="0">
                          <a:effectLst/>
                        </a:rPr>
                        <a:t>Northern Cape</a:t>
                      </a:r>
                      <a:endParaRPr lang="en-ZA" sz="1900" b="1" i="0" u="none" strike="noStrike" dirty="0">
                        <a:solidFill>
                          <a:srgbClr val="000000"/>
                        </a:solidFill>
                        <a:effectLst/>
                        <a:latin typeface="Arial" panose="020B0604020202020204" pitchFamily="34" charset="0"/>
                        <a:cs typeface="Arial" panose="020B0604020202020204" pitchFamily="34" charset="0"/>
                      </a:endParaRPr>
                    </a:p>
                  </a:txBody>
                  <a:tcPr marL="6015" marR="6015" marT="6015" marB="0" anchor="b"/>
                </a:tc>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r" fontAlgn="b"/>
                      <a:r>
                        <a:rPr lang="en-ZA" sz="1900" u="none" strike="noStrike" dirty="0">
                          <a:effectLst/>
                        </a:rPr>
                        <a:t>1</a:t>
                      </a:r>
                      <a:endParaRPr lang="en-ZA" sz="1900" b="0" i="0" u="none" strike="noStrike" dirty="0">
                        <a:solidFill>
                          <a:srgbClr val="000000"/>
                        </a:solidFill>
                        <a:effectLst/>
                        <a:latin typeface="Arial" panose="020B0604020202020204" pitchFamily="34" charset="0"/>
                        <a:cs typeface="Arial" panose="020B0604020202020204" pitchFamily="34" charset="0"/>
                      </a:endParaRPr>
                    </a:p>
                  </a:txBody>
                  <a:tcPr marL="37892" marR="37892" marT="0" marB="0" anchor="ctr"/>
                </a:tc>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r" fontAlgn="b"/>
                      <a:r>
                        <a:rPr lang="en-ZA" sz="1900" u="none" strike="noStrike">
                          <a:effectLst/>
                        </a:rPr>
                        <a:t>0</a:t>
                      </a:r>
                      <a:endParaRPr lang="en-ZA" sz="1900" b="0" i="0" u="none" strike="noStrike">
                        <a:solidFill>
                          <a:srgbClr val="000000"/>
                        </a:solidFill>
                        <a:effectLst/>
                        <a:latin typeface="Arial" panose="020B0604020202020204" pitchFamily="34" charset="0"/>
                        <a:cs typeface="Arial" panose="020B0604020202020204" pitchFamily="34" charset="0"/>
                      </a:endParaRPr>
                    </a:p>
                  </a:txBody>
                  <a:tcPr marL="37892" marR="37892" marT="0" marB="0" anchor="ctr"/>
                </a:tc>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r" fontAlgn="b"/>
                      <a:r>
                        <a:rPr lang="en-ZA" sz="1900" u="none" strike="noStrike" dirty="0">
                          <a:effectLst/>
                        </a:rPr>
                        <a:t>1</a:t>
                      </a:r>
                      <a:endParaRPr lang="en-ZA" sz="1900" b="1" i="0" u="none" strike="noStrike" dirty="0">
                        <a:solidFill>
                          <a:srgbClr val="000000"/>
                        </a:solidFill>
                        <a:effectLst/>
                        <a:latin typeface="Arial" panose="020B0604020202020204" pitchFamily="34" charset="0"/>
                        <a:cs typeface="Arial" panose="020B0604020202020204" pitchFamily="34" charset="0"/>
                      </a:endParaRPr>
                    </a:p>
                  </a:txBody>
                  <a:tcPr marL="37892" marR="37892" marT="0" marB="0" anchor="ctr"/>
                </a:tc>
                <a:extLst>
                  <a:ext uri="{0D108BD9-81ED-4DB2-BD59-A6C34878D82A}">
                    <a16:rowId xmlns:a16="http://schemas.microsoft.com/office/drawing/2014/main" xmlns="" val="3882696657"/>
                  </a:ext>
                </a:extLst>
              </a:tr>
              <a:tr h="419236">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l" fontAlgn="b"/>
                      <a:r>
                        <a:rPr lang="en-ZA" sz="1900" u="none" strike="noStrike" dirty="0">
                          <a:effectLst/>
                        </a:rPr>
                        <a:t>Western Cape</a:t>
                      </a:r>
                      <a:endParaRPr lang="en-ZA" sz="1900" b="1" i="0" u="none" strike="noStrike" dirty="0">
                        <a:solidFill>
                          <a:srgbClr val="000000"/>
                        </a:solidFill>
                        <a:effectLst/>
                        <a:latin typeface="Arial" panose="020B0604020202020204" pitchFamily="34" charset="0"/>
                        <a:cs typeface="Arial" panose="020B0604020202020204" pitchFamily="34" charset="0"/>
                      </a:endParaRPr>
                    </a:p>
                  </a:txBody>
                  <a:tcPr marL="6015" marR="6015" marT="6015" marB="0" anchor="b"/>
                </a:tc>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r" fontAlgn="b"/>
                      <a:r>
                        <a:rPr lang="en-ZA" sz="1900" u="none" strike="noStrike" dirty="0">
                          <a:effectLst/>
                        </a:rPr>
                        <a:t>0</a:t>
                      </a:r>
                      <a:endParaRPr lang="en-ZA" sz="1900" b="0" i="0" u="none" strike="noStrike" dirty="0">
                        <a:solidFill>
                          <a:srgbClr val="000000"/>
                        </a:solidFill>
                        <a:effectLst/>
                        <a:latin typeface="Arial" panose="020B0604020202020204" pitchFamily="34" charset="0"/>
                        <a:cs typeface="Arial" panose="020B0604020202020204" pitchFamily="34" charset="0"/>
                      </a:endParaRPr>
                    </a:p>
                  </a:txBody>
                  <a:tcPr marL="37892" marR="37892" marT="0" marB="0" anchor="ctr"/>
                </a:tc>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r" fontAlgn="b"/>
                      <a:r>
                        <a:rPr lang="en-ZA" sz="1900" u="none" strike="noStrike">
                          <a:effectLst/>
                        </a:rPr>
                        <a:t>0</a:t>
                      </a:r>
                      <a:endParaRPr lang="en-ZA" sz="1900" b="0" i="0" u="none" strike="noStrike">
                        <a:solidFill>
                          <a:srgbClr val="000000"/>
                        </a:solidFill>
                        <a:effectLst/>
                        <a:latin typeface="Arial" panose="020B0604020202020204" pitchFamily="34" charset="0"/>
                        <a:cs typeface="Arial" panose="020B0604020202020204" pitchFamily="34" charset="0"/>
                      </a:endParaRPr>
                    </a:p>
                  </a:txBody>
                  <a:tcPr marL="37892" marR="37892" marT="0" marB="0" anchor="ctr"/>
                </a:tc>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r" fontAlgn="b"/>
                      <a:r>
                        <a:rPr lang="en-ZA" sz="1900" u="none" strike="noStrike" dirty="0">
                          <a:effectLst/>
                        </a:rPr>
                        <a:t>0</a:t>
                      </a:r>
                      <a:endParaRPr lang="en-ZA" sz="1900" b="1" i="0" u="none" strike="noStrike" dirty="0">
                        <a:solidFill>
                          <a:srgbClr val="000000"/>
                        </a:solidFill>
                        <a:effectLst/>
                        <a:latin typeface="Arial" panose="020B0604020202020204" pitchFamily="34" charset="0"/>
                        <a:cs typeface="Arial" panose="020B0604020202020204" pitchFamily="34" charset="0"/>
                      </a:endParaRPr>
                    </a:p>
                  </a:txBody>
                  <a:tcPr marL="37892" marR="37892" marT="0" marB="0" anchor="ctr"/>
                </a:tc>
                <a:extLst>
                  <a:ext uri="{0D108BD9-81ED-4DB2-BD59-A6C34878D82A}">
                    <a16:rowId xmlns:a16="http://schemas.microsoft.com/office/drawing/2014/main" xmlns="" val="835316838"/>
                  </a:ext>
                </a:extLst>
              </a:tr>
              <a:tr h="419236">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l" fontAlgn="b"/>
                      <a:r>
                        <a:rPr lang="en-ZA" sz="1900" u="none" strike="noStrike" dirty="0">
                          <a:effectLst/>
                        </a:rPr>
                        <a:t>Total</a:t>
                      </a:r>
                      <a:endParaRPr lang="en-ZA" sz="1900" b="1" i="0" u="none" strike="noStrike" dirty="0">
                        <a:solidFill>
                          <a:srgbClr val="000000"/>
                        </a:solidFill>
                        <a:effectLst/>
                        <a:latin typeface="Arial" panose="020B0604020202020204" pitchFamily="34" charset="0"/>
                        <a:cs typeface="Arial" panose="020B0604020202020204" pitchFamily="34" charset="0"/>
                      </a:endParaRPr>
                    </a:p>
                  </a:txBody>
                  <a:tcPr marL="6015" marR="6015" marT="6015" marB="0" anchor="b"/>
                </a:tc>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r" fontAlgn="b"/>
                      <a:r>
                        <a:rPr lang="en-ZA" sz="1900" u="none" strike="noStrike" dirty="0">
                          <a:effectLst/>
                        </a:rPr>
                        <a:t>20 460</a:t>
                      </a:r>
                      <a:endParaRPr lang="en-ZA" sz="1900" b="1" i="0" u="none" strike="noStrike" dirty="0">
                        <a:solidFill>
                          <a:schemeClr val="tx1"/>
                        </a:solidFill>
                        <a:effectLst/>
                        <a:latin typeface="Arial" panose="020B0604020202020204" pitchFamily="34" charset="0"/>
                        <a:cs typeface="Arial" panose="020B0604020202020204" pitchFamily="34" charset="0"/>
                      </a:endParaRPr>
                    </a:p>
                  </a:txBody>
                  <a:tcPr marL="37892" marR="37892" marT="0" marB="0" anchor="ctr"/>
                </a:tc>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r" fontAlgn="b"/>
                      <a:r>
                        <a:rPr lang="en-ZA" sz="1900" u="none" strike="noStrike" dirty="0">
                          <a:effectLst/>
                        </a:rPr>
                        <a:t>10 992</a:t>
                      </a:r>
                      <a:endParaRPr lang="en-ZA" sz="1900" b="1" i="0" u="none" strike="noStrike" dirty="0">
                        <a:solidFill>
                          <a:schemeClr val="tx1"/>
                        </a:solidFill>
                        <a:effectLst/>
                        <a:latin typeface="Arial" panose="020B0604020202020204" pitchFamily="34" charset="0"/>
                        <a:cs typeface="Arial" panose="020B0604020202020204" pitchFamily="34" charset="0"/>
                      </a:endParaRPr>
                    </a:p>
                  </a:txBody>
                  <a:tcPr marL="37892" marR="37892" marT="0" marB="0" anchor="ctr"/>
                </a:tc>
                <a:tc>
                  <a:txBody>
                    <a:bodyPr/>
                    <a:lstStyle>
                      <a:lvl1pPr marL="0" algn="l" defTabSz="868771" rtl="0" eaLnBrk="1" latinLnBrk="0" hangingPunct="1">
                        <a:defRPr sz="1710" kern="1200">
                          <a:solidFill>
                            <a:schemeClr val="tx1"/>
                          </a:solidFill>
                          <a:latin typeface="Calibri" panose="020F0502020204030204"/>
                        </a:defRPr>
                      </a:lvl1pPr>
                      <a:lvl2pPr marL="434386" algn="l" defTabSz="868771" rtl="0" eaLnBrk="1" latinLnBrk="0" hangingPunct="1">
                        <a:defRPr sz="1710" kern="1200">
                          <a:solidFill>
                            <a:schemeClr val="tx1"/>
                          </a:solidFill>
                          <a:latin typeface="Calibri" panose="020F0502020204030204"/>
                        </a:defRPr>
                      </a:lvl2pPr>
                      <a:lvl3pPr marL="868771" algn="l" defTabSz="868771" rtl="0" eaLnBrk="1" latinLnBrk="0" hangingPunct="1">
                        <a:defRPr sz="1710" kern="1200">
                          <a:solidFill>
                            <a:schemeClr val="tx1"/>
                          </a:solidFill>
                          <a:latin typeface="Calibri" panose="020F0502020204030204"/>
                        </a:defRPr>
                      </a:lvl3pPr>
                      <a:lvl4pPr marL="1303157" algn="l" defTabSz="868771" rtl="0" eaLnBrk="1" latinLnBrk="0" hangingPunct="1">
                        <a:defRPr sz="1710" kern="1200">
                          <a:solidFill>
                            <a:schemeClr val="tx1"/>
                          </a:solidFill>
                          <a:latin typeface="Calibri" panose="020F0502020204030204"/>
                        </a:defRPr>
                      </a:lvl4pPr>
                      <a:lvl5pPr marL="1737543" algn="l" defTabSz="868771" rtl="0" eaLnBrk="1" latinLnBrk="0" hangingPunct="1">
                        <a:defRPr sz="1710" kern="1200">
                          <a:solidFill>
                            <a:schemeClr val="tx1"/>
                          </a:solidFill>
                          <a:latin typeface="Calibri" panose="020F0502020204030204"/>
                        </a:defRPr>
                      </a:lvl5pPr>
                      <a:lvl6pPr marL="2171929" algn="l" defTabSz="868771" rtl="0" eaLnBrk="1" latinLnBrk="0" hangingPunct="1">
                        <a:defRPr sz="1710" kern="1200">
                          <a:solidFill>
                            <a:schemeClr val="tx1"/>
                          </a:solidFill>
                          <a:latin typeface="Calibri" panose="020F0502020204030204"/>
                        </a:defRPr>
                      </a:lvl6pPr>
                      <a:lvl7pPr marL="2606314" algn="l" defTabSz="868771" rtl="0" eaLnBrk="1" latinLnBrk="0" hangingPunct="1">
                        <a:defRPr sz="1710" kern="1200">
                          <a:solidFill>
                            <a:schemeClr val="tx1"/>
                          </a:solidFill>
                          <a:latin typeface="Calibri" panose="020F0502020204030204"/>
                        </a:defRPr>
                      </a:lvl7pPr>
                      <a:lvl8pPr marL="3040700" algn="l" defTabSz="868771" rtl="0" eaLnBrk="1" latinLnBrk="0" hangingPunct="1">
                        <a:defRPr sz="1710" kern="1200">
                          <a:solidFill>
                            <a:schemeClr val="tx1"/>
                          </a:solidFill>
                          <a:latin typeface="Calibri" panose="020F0502020204030204"/>
                        </a:defRPr>
                      </a:lvl8pPr>
                      <a:lvl9pPr marL="3475086" algn="l" defTabSz="868771" rtl="0" eaLnBrk="1" latinLnBrk="0" hangingPunct="1">
                        <a:defRPr sz="1710" kern="1200">
                          <a:solidFill>
                            <a:schemeClr val="tx1"/>
                          </a:solidFill>
                          <a:latin typeface="Calibri" panose="020F0502020204030204"/>
                        </a:defRPr>
                      </a:lvl9pPr>
                    </a:lstStyle>
                    <a:p>
                      <a:pPr algn="r" fontAlgn="b"/>
                      <a:r>
                        <a:rPr lang="en-ZA" sz="1900" u="none" strike="noStrike" dirty="0">
                          <a:effectLst/>
                        </a:rPr>
                        <a:t>9 468</a:t>
                      </a:r>
                      <a:endParaRPr lang="en-ZA" sz="1900" b="1" i="0" u="none" strike="noStrike" dirty="0">
                        <a:solidFill>
                          <a:schemeClr val="tx1"/>
                        </a:solidFill>
                        <a:effectLst/>
                        <a:latin typeface="Arial" panose="020B0604020202020204" pitchFamily="34" charset="0"/>
                        <a:cs typeface="Arial" panose="020B0604020202020204" pitchFamily="34" charset="0"/>
                      </a:endParaRPr>
                    </a:p>
                  </a:txBody>
                  <a:tcPr marL="37892" marR="37892" marT="0" marB="0" anchor="ctr"/>
                </a:tc>
                <a:extLst>
                  <a:ext uri="{0D108BD9-81ED-4DB2-BD59-A6C34878D82A}">
                    <a16:rowId xmlns:a16="http://schemas.microsoft.com/office/drawing/2014/main" xmlns="" val="143406594"/>
                  </a:ext>
                </a:extLst>
              </a:tr>
            </a:tbl>
          </a:graphicData>
        </a:graphic>
      </p:graphicFrame>
      <p:sp>
        <p:nvSpPr>
          <p:cNvPr id="10" name="Rectangle 9">
            <a:extLst>
              <a:ext uri="{FF2B5EF4-FFF2-40B4-BE49-F238E27FC236}">
                <a16:creationId xmlns:a16="http://schemas.microsoft.com/office/drawing/2014/main" xmlns="" id="{992838B0-7DB1-4E80-AF64-AF086762DDE7}"/>
              </a:ext>
            </a:extLst>
          </p:cNvPr>
          <p:cNvSpPr/>
          <p:nvPr/>
        </p:nvSpPr>
        <p:spPr>
          <a:xfrm>
            <a:off x="7465094" y="917451"/>
            <a:ext cx="5212993" cy="4806400"/>
          </a:xfrm>
          <a:prstGeom prst="rect">
            <a:avLst/>
          </a:prstGeom>
          <a:solidFill>
            <a:sysClr val="window" lastClr="FFFFFF">
              <a:lumMod val="95000"/>
            </a:sysClr>
          </a:solidFill>
          <a:ln w="9525" cap="flat" cmpd="sng" algn="ctr">
            <a:solidFill>
              <a:srgbClr val="44546A"/>
            </a:solidFill>
            <a:prstDash val="solid"/>
            <a:miter lim="800000"/>
          </a:ln>
          <a:effectLst/>
        </p:spPr>
        <p:txBody>
          <a:bodyPr rtlCol="0" anchor="t"/>
          <a:lstStyle/>
          <a:p>
            <a:pPr algn="just" defTabSz="962406">
              <a:defRPr/>
            </a:pPr>
            <a:r>
              <a:rPr lang="en-ZA" sz="1600" kern="0" dirty="0">
                <a:solidFill>
                  <a:prstClr val="black"/>
                </a:solidFill>
                <a:latin typeface="Arial" panose="020B0604020202020204" pitchFamily="34" charset="0"/>
                <a:cs typeface="Arial" panose="020B0604020202020204" pitchFamily="34" charset="0"/>
              </a:rPr>
              <a:t>This area still remains a challenge and the processing of outstanding land claims is very slow. The agreed targets had to be reviewed and introduction of new processes were implemented </a:t>
            </a:r>
            <a:r>
              <a:rPr lang="en-ZA" sz="1600" kern="0" dirty="0" err="1">
                <a:solidFill>
                  <a:prstClr val="black"/>
                </a:solidFill>
                <a:latin typeface="Arial" panose="020B0604020202020204" pitchFamily="34" charset="0"/>
                <a:cs typeface="Arial" panose="020B0604020202020204" pitchFamily="34" charset="0"/>
              </a:rPr>
              <a:t>i.e</a:t>
            </a:r>
            <a:r>
              <a:rPr lang="en-ZA" sz="1600" kern="0" dirty="0">
                <a:solidFill>
                  <a:prstClr val="black"/>
                </a:solidFill>
                <a:latin typeface="Arial" panose="020B0604020202020204" pitchFamily="34" charset="0"/>
                <a:cs typeface="Arial" panose="020B0604020202020204" pitchFamily="34" charset="0"/>
              </a:rPr>
              <a:t> Historical and Geo-spatial research.</a:t>
            </a:r>
          </a:p>
          <a:p>
            <a:pPr algn="just" defTabSz="962406">
              <a:defRPr/>
            </a:pPr>
            <a:endParaRPr lang="en-ZA" sz="1600" kern="0" dirty="0">
              <a:solidFill>
                <a:prstClr val="black"/>
              </a:solidFill>
              <a:latin typeface="Arial" panose="020B0604020202020204" pitchFamily="34" charset="0"/>
              <a:cs typeface="Arial" panose="020B0604020202020204" pitchFamily="34" charset="0"/>
            </a:endParaRPr>
          </a:p>
          <a:p>
            <a:pPr algn="just" defTabSz="962406">
              <a:defRPr/>
            </a:pPr>
            <a:r>
              <a:rPr lang="en-ZA" sz="1600" kern="0" dirty="0">
                <a:solidFill>
                  <a:prstClr val="black"/>
                </a:solidFill>
                <a:latin typeface="Arial" panose="020B0604020202020204" pitchFamily="34" charset="0"/>
                <a:cs typeface="Arial" panose="020B0604020202020204" pitchFamily="34" charset="0"/>
              </a:rPr>
              <a:t>A Multisite Accelerated Claims Resolution Initiative was introduced by the Special Master on Labour Tenants (LT) and has been adopted and is being rolled out, parallel to the establishment of a credible database, DALRRD </a:t>
            </a:r>
            <a:r>
              <a:rPr lang="en-ZA" sz="1600" b="1" kern="0" dirty="0">
                <a:solidFill>
                  <a:prstClr val="black"/>
                </a:solidFill>
                <a:latin typeface="Arial" panose="020B0604020202020204" pitchFamily="34" charset="0"/>
                <a:cs typeface="Arial" panose="020B0604020202020204" pitchFamily="34" charset="0"/>
              </a:rPr>
              <a:t>capacity to deliver on this project  and the roll out of the LT implementation plan still a challenge</a:t>
            </a:r>
            <a:r>
              <a:rPr lang="en-ZA" sz="1600" kern="0" dirty="0">
                <a:solidFill>
                  <a:prstClr val="black"/>
                </a:solidFill>
                <a:latin typeface="Arial" panose="020B0604020202020204" pitchFamily="34" charset="0"/>
                <a:cs typeface="Arial" panose="020B0604020202020204" pitchFamily="34" charset="0"/>
              </a:rPr>
              <a:t>.</a:t>
            </a:r>
          </a:p>
          <a:p>
            <a:pPr algn="just" defTabSz="962406">
              <a:defRPr/>
            </a:pPr>
            <a:endParaRPr lang="en-ZA" sz="1600" kern="0" dirty="0">
              <a:solidFill>
                <a:prstClr val="black"/>
              </a:solidFill>
              <a:latin typeface="Arial" panose="020B0604020202020204" pitchFamily="34" charset="0"/>
              <a:cs typeface="Arial" panose="020B0604020202020204" pitchFamily="34" charset="0"/>
            </a:endParaRPr>
          </a:p>
          <a:p>
            <a:pPr algn="just" defTabSz="962406">
              <a:defRPr/>
            </a:pPr>
            <a:r>
              <a:rPr lang="en-ZA" sz="1400" b="1" kern="0" dirty="0">
                <a:solidFill>
                  <a:prstClr val="black"/>
                </a:solidFill>
                <a:latin typeface="Arial" panose="020B0604020202020204" pitchFamily="34" charset="0"/>
                <a:cs typeface="Arial" panose="020B0604020202020204" pitchFamily="34" charset="0"/>
              </a:rPr>
              <a:t>Targets</a:t>
            </a:r>
            <a:r>
              <a:rPr lang="en-ZA" sz="1400" kern="0" dirty="0">
                <a:solidFill>
                  <a:prstClr val="black"/>
                </a:solidFill>
                <a:latin typeface="Arial" panose="020B0604020202020204" pitchFamily="34" charset="0"/>
                <a:cs typeface="Arial" panose="020B0604020202020204" pitchFamily="34" charset="0"/>
              </a:rPr>
              <a:t>:</a:t>
            </a:r>
          </a:p>
          <a:p>
            <a:pPr marL="135304" indent="-135304" algn="just" defTabSz="962406">
              <a:buFont typeface="Arial" panose="020B0604020202020204" pitchFamily="34" charset="0"/>
              <a:buChar char="•"/>
              <a:defRPr/>
            </a:pPr>
            <a:r>
              <a:rPr lang="en-ZA" sz="1400" b="1" kern="0" dirty="0">
                <a:solidFill>
                  <a:prstClr val="black"/>
                </a:solidFill>
                <a:latin typeface="Arial" panose="020B0604020202020204" pitchFamily="34" charset="0"/>
                <a:cs typeface="Arial" panose="020B0604020202020204" pitchFamily="34" charset="0"/>
              </a:rPr>
              <a:t>500</a:t>
            </a:r>
            <a:r>
              <a:rPr lang="en-ZA" sz="1400" kern="0" dirty="0">
                <a:solidFill>
                  <a:prstClr val="black"/>
                </a:solidFill>
                <a:latin typeface="Arial" panose="020B0604020202020204" pitchFamily="34" charset="0"/>
                <a:cs typeface="Arial" panose="020B0604020202020204" pitchFamily="34" charset="0"/>
              </a:rPr>
              <a:t> in</a:t>
            </a:r>
            <a:r>
              <a:rPr lang="en-ZA" sz="1400" b="1" kern="0" dirty="0">
                <a:solidFill>
                  <a:prstClr val="black"/>
                </a:solidFill>
                <a:latin typeface="Arial" panose="020B0604020202020204" pitchFamily="34" charset="0"/>
                <a:cs typeface="Arial" panose="020B0604020202020204" pitchFamily="34" charset="0"/>
              </a:rPr>
              <a:t> 2020/21</a:t>
            </a:r>
            <a:r>
              <a:rPr lang="en-ZA" sz="1400" kern="0" dirty="0">
                <a:solidFill>
                  <a:prstClr val="black"/>
                </a:solidFill>
                <a:latin typeface="Arial" panose="020B0604020202020204" pitchFamily="34" charset="0"/>
                <a:cs typeface="Arial" panose="020B0604020202020204" pitchFamily="34" charset="0"/>
              </a:rPr>
              <a:t>; </a:t>
            </a:r>
          </a:p>
          <a:p>
            <a:pPr marL="135304" indent="-135304" algn="just" defTabSz="962406">
              <a:buFont typeface="Arial" panose="020B0604020202020204" pitchFamily="34" charset="0"/>
              <a:buChar char="•"/>
              <a:defRPr/>
            </a:pPr>
            <a:r>
              <a:rPr lang="en-ZA" sz="1400" b="1" kern="0" dirty="0">
                <a:solidFill>
                  <a:prstClr val="black"/>
                </a:solidFill>
                <a:latin typeface="Arial" panose="020B0604020202020204" pitchFamily="34" charset="0"/>
                <a:cs typeface="Arial" panose="020B0604020202020204" pitchFamily="34" charset="0"/>
              </a:rPr>
              <a:t>1500</a:t>
            </a:r>
            <a:r>
              <a:rPr lang="en-ZA" sz="1400" kern="0" dirty="0">
                <a:solidFill>
                  <a:prstClr val="black"/>
                </a:solidFill>
                <a:latin typeface="Arial" panose="020B0604020202020204" pitchFamily="34" charset="0"/>
                <a:cs typeface="Arial" panose="020B0604020202020204" pitchFamily="34" charset="0"/>
              </a:rPr>
              <a:t> for </a:t>
            </a:r>
            <a:r>
              <a:rPr lang="en-ZA" sz="1400" b="1" kern="0" dirty="0">
                <a:solidFill>
                  <a:prstClr val="black"/>
                </a:solidFill>
                <a:latin typeface="Arial" panose="020B0604020202020204" pitchFamily="34" charset="0"/>
                <a:cs typeface="Arial" panose="020B0604020202020204" pitchFamily="34" charset="0"/>
              </a:rPr>
              <a:t>2021/22;</a:t>
            </a:r>
          </a:p>
          <a:p>
            <a:pPr marL="135304" indent="-135304" algn="just" defTabSz="962406">
              <a:buFont typeface="Arial" panose="020B0604020202020204" pitchFamily="34" charset="0"/>
              <a:buChar char="•"/>
              <a:defRPr/>
            </a:pPr>
            <a:r>
              <a:rPr lang="en-ZA" sz="1400" b="1" kern="0" dirty="0">
                <a:solidFill>
                  <a:prstClr val="black"/>
                </a:solidFill>
                <a:latin typeface="Arial" panose="020B0604020202020204" pitchFamily="34" charset="0"/>
                <a:cs typeface="Arial" panose="020B0604020202020204" pitchFamily="34" charset="0"/>
              </a:rPr>
              <a:t> 2000 </a:t>
            </a:r>
            <a:r>
              <a:rPr lang="en-ZA" sz="1400" kern="0" dirty="0">
                <a:solidFill>
                  <a:prstClr val="black"/>
                </a:solidFill>
                <a:latin typeface="Arial" panose="020B0604020202020204" pitchFamily="34" charset="0"/>
                <a:cs typeface="Arial" panose="020B0604020202020204" pitchFamily="34" charset="0"/>
              </a:rPr>
              <a:t>for</a:t>
            </a:r>
            <a:r>
              <a:rPr lang="en-ZA" sz="1400" b="1" kern="0" dirty="0">
                <a:solidFill>
                  <a:prstClr val="black"/>
                </a:solidFill>
                <a:latin typeface="Arial" panose="020B0604020202020204" pitchFamily="34" charset="0"/>
                <a:cs typeface="Arial" panose="020B0604020202020204" pitchFamily="34" charset="0"/>
              </a:rPr>
              <a:t> 2022/23</a:t>
            </a:r>
          </a:p>
          <a:p>
            <a:pPr marL="135304" indent="-135304" algn="just" defTabSz="962406">
              <a:buFont typeface="Arial" panose="020B0604020202020204" pitchFamily="34" charset="0"/>
              <a:buChar char="•"/>
              <a:defRPr/>
            </a:pPr>
            <a:r>
              <a:rPr lang="en-ZA" sz="1400" b="1" kern="0" dirty="0">
                <a:solidFill>
                  <a:prstClr val="black"/>
                </a:solidFill>
                <a:latin typeface="Arial" panose="020B0604020202020204" pitchFamily="34" charset="0"/>
                <a:cs typeface="Arial" panose="020B0604020202020204" pitchFamily="34" charset="0"/>
              </a:rPr>
              <a:t> 2500 </a:t>
            </a:r>
            <a:r>
              <a:rPr lang="en-ZA" sz="1400" kern="0" dirty="0">
                <a:solidFill>
                  <a:prstClr val="black"/>
                </a:solidFill>
                <a:latin typeface="Arial" panose="020B0604020202020204" pitchFamily="34" charset="0"/>
                <a:cs typeface="Arial" panose="020B0604020202020204" pitchFamily="34" charset="0"/>
              </a:rPr>
              <a:t>for</a:t>
            </a:r>
            <a:r>
              <a:rPr lang="en-ZA" sz="1400" b="1" kern="0" dirty="0">
                <a:solidFill>
                  <a:prstClr val="black"/>
                </a:solidFill>
                <a:latin typeface="Arial" panose="020B0604020202020204" pitchFamily="34" charset="0"/>
                <a:cs typeface="Arial" panose="020B0604020202020204" pitchFamily="34" charset="0"/>
              </a:rPr>
              <a:t> 2023/24</a:t>
            </a:r>
          </a:p>
          <a:p>
            <a:pPr algn="just" defTabSz="962406">
              <a:defRPr/>
            </a:pPr>
            <a:endParaRPr lang="en-ZA" sz="789" b="1" kern="0" dirty="0">
              <a:solidFill>
                <a:srgbClr val="5B9BD5">
                  <a:lumMod val="50000"/>
                </a:srgbClr>
              </a:solidFill>
              <a:latin typeface="Calibri" panose="020F0502020204030204"/>
            </a:endParaRPr>
          </a:p>
          <a:p>
            <a:pPr algn="just" defTabSz="962406">
              <a:defRPr/>
            </a:pPr>
            <a:endParaRPr lang="en-ZA" sz="789" b="1" kern="0" dirty="0">
              <a:solidFill>
                <a:srgbClr val="5B9BD5">
                  <a:lumMod val="50000"/>
                </a:srgbClr>
              </a:solidFill>
              <a:latin typeface="Calibri" panose="020F0502020204030204"/>
            </a:endParaRPr>
          </a:p>
          <a:p>
            <a:pPr algn="just" defTabSz="962406">
              <a:defRPr/>
            </a:pPr>
            <a:endParaRPr lang="en-ZA" sz="789" b="1" kern="0" dirty="0">
              <a:solidFill>
                <a:srgbClr val="5B9BD5">
                  <a:lumMod val="50000"/>
                </a:srgbClr>
              </a:solidFill>
              <a:latin typeface="Calibri" panose="020F0502020204030204"/>
            </a:endParaRPr>
          </a:p>
          <a:p>
            <a:pPr algn="just" defTabSz="962406">
              <a:defRPr/>
            </a:pPr>
            <a:endParaRPr lang="en-ZA" sz="789" b="1" kern="0" dirty="0">
              <a:solidFill>
                <a:srgbClr val="5B9BD5">
                  <a:lumMod val="50000"/>
                </a:srgbClr>
              </a:solidFill>
              <a:latin typeface="Calibri" panose="020F0502020204030204"/>
            </a:endParaRPr>
          </a:p>
          <a:p>
            <a:pPr algn="just" defTabSz="962406">
              <a:defRPr/>
            </a:pPr>
            <a:endParaRPr lang="en-ZA" sz="789" b="1" kern="0" dirty="0">
              <a:solidFill>
                <a:srgbClr val="5B9BD5">
                  <a:lumMod val="50000"/>
                </a:srgbClr>
              </a:solidFill>
              <a:latin typeface="Calibri" panose="020F0502020204030204"/>
            </a:endParaRPr>
          </a:p>
          <a:p>
            <a:pPr algn="just" defTabSz="962406">
              <a:defRPr/>
            </a:pPr>
            <a:endParaRPr lang="en-ZA" sz="789" b="1" kern="0" dirty="0">
              <a:solidFill>
                <a:srgbClr val="5B9BD5">
                  <a:lumMod val="50000"/>
                </a:srgbClr>
              </a:solidFill>
              <a:latin typeface="Calibri" panose="020F0502020204030204"/>
            </a:endParaRPr>
          </a:p>
          <a:p>
            <a:pPr algn="just" defTabSz="962406">
              <a:defRPr/>
            </a:pPr>
            <a:endParaRPr lang="en-ZA" sz="789" b="1" kern="0" dirty="0">
              <a:solidFill>
                <a:srgbClr val="5B9BD5">
                  <a:lumMod val="50000"/>
                </a:srgbClr>
              </a:solidFill>
              <a:latin typeface="Calibri" panose="020F0502020204030204"/>
            </a:endParaRPr>
          </a:p>
          <a:p>
            <a:pPr algn="just" defTabSz="962406">
              <a:defRPr/>
            </a:pPr>
            <a:endParaRPr lang="en-ZA" sz="789" b="1" kern="0" dirty="0">
              <a:solidFill>
                <a:srgbClr val="5B9BD5">
                  <a:lumMod val="50000"/>
                </a:srgbClr>
              </a:solidFill>
              <a:latin typeface="Calibri" panose="020F0502020204030204"/>
            </a:endParaRPr>
          </a:p>
          <a:p>
            <a:pPr algn="just" defTabSz="962406">
              <a:defRPr/>
            </a:pPr>
            <a:endParaRPr lang="en-ZA" sz="789" b="1" kern="0" dirty="0">
              <a:solidFill>
                <a:srgbClr val="5B9BD5">
                  <a:lumMod val="50000"/>
                </a:srgbClr>
              </a:solidFill>
              <a:latin typeface="Calibri" panose="020F0502020204030204"/>
            </a:endParaRPr>
          </a:p>
          <a:p>
            <a:pPr algn="just" defTabSz="962406">
              <a:defRPr/>
            </a:pPr>
            <a:r>
              <a:rPr lang="en-ZA" sz="789" b="1" kern="0" dirty="0">
                <a:solidFill>
                  <a:srgbClr val="5B9BD5">
                    <a:lumMod val="50000"/>
                  </a:srgbClr>
                </a:solidFill>
                <a:latin typeface="Calibri" panose="020F0502020204030204"/>
              </a:rPr>
              <a:t>                                                                                                                                                     </a:t>
            </a:r>
            <a:r>
              <a:rPr lang="en-ZA" sz="2105" kern="0" dirty="0">
                <a:solidFill>
                  <a:prstClr val="black"/>
                </a:solidFill>
                <a:latin typeface="Arial" panose="020B0604020202020204" pitchFamily="34" charset="0"/>
                <a:cs typeface="Arial" panose="020B0604020202020204" pitchFamily="34" charset="0"/>
              </a:rPr>
              <a:t>   6</a:t>
            </a:r>
          </a:p>
        </p:txBody>
      </p:sp>
      <p:sp>
        <p:nvSpPr>
          <p:cNvPr id="13" name="Oval 40">
            <a:extLst>
              <a:ext uri="{FF2B5EF4-FFF2-40B4-BE49-F238E27FC236}">
                <a16:creationId xmlns:a16="http://schemas.microsoft.com/office/drawing/2014/main" xmlns="" id="{0907F280-F81E-48E9-9FB4-64A4A6438054}"/>
              </a:ext>
            </a:extLst>
          </p:cNvPr>
          <p:cNvSpPr>
            <a:spLocks noChangeArrowheads="1"/>
          </p:cNvSpPr>
          <p:nvPr/>
        </p:nvSpPr>
        <p:spPr bwMode="blackWhite">
          <a:xfrm>
            <a:off x="6494007" y="939949"/>
            <a:ext cx="893755" cy="4806399"/>
          </a:xfrm>
          <a:prstGeom prst="rect">
            <a:avLst/>
          </a:prstGeom>
          <a:solidFill>
            <a:srgbClr val="FFC000"/>
          </a:solidFill>
          <a:ln>
            <a:noFill/>
            <a:headEnd/>
            <a:tailEnd/>
          </a:ln>
          <a:effectLst>
            <a:outerShdw blurRad="57150" dist="19050" dir="5400000" algn="ctr" rotWithShape="0">
              <a:srgbClr val="000000">
                <a:alpha val="63000"/>
              </a:srgbClr>
            </a:outerShdw>
          </a:effectLst>
        </p:spPr>
        <p:txBody>
          <a:bodyPr wrap="square" lIns="0" tIns="72165" rIns="0" bIns="72165" anchor="t"/>
          <a:lstStyle/>
          <a:p>
            <a:pPr algn="ctr" defTabSz="962406">
              <a:defRPr/>
            </a:pPr>
            <a:r>
              <a:rPr lang="en-AU" sz="1263" b="1" kern="0" dirty="0">
                <a:solidFill>
                  <a:prstClr val="black"/>
                </a:solidFill>
                <a:latin typeface="Arial"/>
              </a:rPr>
              <a:t>Targets</a:t>
            </a:r>
          </a:p>
        </p:txBody>
      </p:sp>
      <p:sp>
        <p:nvSpPr>
          <p:cNvPr id="2" name="Slide Number Placeholder 1">
            <a:extLst>
              <a:ext uri="{FF2B5EF4-FFF2-40B4-BE49-F238E27FC236}">
                <a16:creationId xmlns:a16="http://schemas.microsoft.com/office/drawing/2014/main" xmlns="" id="{EC79D731-24FC-41FA-B631-A3E61D5BA0CC}"/>
              </a:ext>
            </a:extLst>
          </p:cNvPr>
          <p:cNvSpPr>
            <a:spLocks noGrp="1"/>
          </p:cNvSpPr>
          <p:nvPr>
            <p:ph type="sldNum" sz="quarter" idx="12"/>
          </p:nvPr>
        </p:nvSpPr>
        <p:spPr>
          <a:xfrm>
            <a:off x="9340705" y="6300912"/>
            <a:ext cx="2994448" cy="384311"/>
          </a:xfrm>
        </p:spPr>
        <p:txBody>
          <a:bodyPr/>
          <a:lstStyle/>
          <a:p>
            <a:fld id="{480C018F-9127-4D43-B1E6-A6981D16A09C}" type="slidenum">
              <a:rPr lang="en-ZA" sz="1600" smtClean="0"/>
              <a:pPr/>
              <a:t>5</a:t>
            </a:fld>
            <a:endParaRPr lang="en-ZA" sz="1600"/>
          </a:p>
        </p:txBody>
      </p:sp>
    </p:spTree>
    <p:extLst>
      <p:ext uri="{BB962C8B-B14F-4D97-AF65-F5344CB8AC3E}">
        <p14:creationId xmlns:p14="http://schemas.microsoft.com/office/powerpoint/2010/main" xmlns="" val="2422059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xmlns="" id="{1FE8F07E-B257-4230-BE05-F6A8F1956264}"/>
              </a:ext>
            </a:extLst>
          </p:cNvPr>
          <p:cNvSpPr txBox="1">
            <a:spLocks/>
          </p:cNvSpPr>
          <p:nvPr/>
        </p:nvSpPr>
        <p:spPr>
          <a:xfrm>
            <a:off x="1876331" y="939950"/>
            <a:ext cx="8961598" cy="4783901"/>
          </a:xfrm>
          <a:prstGeom prst="rect">
            <a:avLst/>
          </a:prstGeom>
        </p:spPr>
        <p:txBody>
          <a:bodyPr vert="horz" lIns="91440" tIns="45721" rIns="91440" bIns="45721" rtlCol="0">
            <a:noAutofit/>
          </a:bodyPr>
          <a:lstStyle>
            <a:lvl1pPr marL="0" indent="0" algn="l" defTabSz="493776" rtl="0" eaLnBrk="1" latinLnBrk="0" hangingPunct="1">
              <a:lnSpc>
                <a:spcPct val="110000"/>
              </a:lnSpc>
              <a:spcBef>
                <a:spcPct val="20000"/>
              </a:spcBef>
              <a:buFont typeface="Arial"/>
              <a:buNone/>
              <a:defRPr sz="2160" kern="1200">
                <a:solidFill>
                  <a:schemeClr val="tx1"/>
                </a:solidFill>
                <a:latin typeface="+mn-lt"/>
                <a:ea typeface="+mn-ea"/>
                <a:cs typeface="+mn-cs"/>
              </a:defRPr>
            </a:lvl1pPr>
            <a:lvl2pPr marL="489888" indent="-308610" algn="l" defTabSz="493776" rtl="0" eaLnBrk="1" latinLnBrk="0" hangingPunct="1">
              <a:lnSpc>
                <a:spcPct val="110000"/>
              </a:lnSpc>
              <a:spcBef>
                <a:spcPct val="20000"/>
              </a:spcBef>
              <a:buClr>
                <a:srgbClr val="E9A934"/>
              </a:buClr>
              <a:buFont typeface="Arial"/>
              <a:buChar char="•"/>
              <a:defRPr sz="1944" kern="1200">
                <a:solidFill>
                  <a:schemeClr val="tx1"/>
                </a:solidFill>
                <a:latin typeface="+mn-lt"/>
                <a:ea typeface="+mn-ea"/>
                <a:cs typeface="+mn-cs"/>
              </a:defRPr>
            </a:lvl2pPr>
            <a:lvl3pPr marL="730944" indent="-246888" algn="l" defTabSz="493776" rtl="0" eaLnBrk="1" latinLnBrk="0" hangingPunct="1">
              <a:lnSpc>
                <a:spcPct val="110000"/>
              </a:lnSpc>
              <a:spcBef>
                <a:spcPct val="20000"/>
              </a:spcBef>
              <a:buClr>
                <a:srgbClr val="E9A934"/>
              </a:buClr>
              <a:buSzPct val="100000"/>
              <a:buFont typeface="Lucida Grande"/>
              <a:buChar char="-"/>
              <a:defRPr sz="1944" kern="1200">
                <a:solidFill>
                  <a:schemeClr val="tx1"/>
                </a:solidFill>
                <a:latin typeface="+mn-lt"/>
                <a:ea typeface="+mn-ea"/>
                <a:cs typeface="+mn-cs"/>
              </a:defRPr>
            </a:lvl3pPr>
            <a:lvl4pPr marL="991440" indent="-246888" algn="l" defTabSz="493776" rtl="0" eaLnBrk="1" latinLnBrk="0" hangingPunct="1">
              <a:lnSpc>
                <a:spcPct val="110000"/>
              </a:lnSpc>
              <a:spcBef>
                <a:spcPct val="20000"/>
              </a:spcBef>
              <a:buClr>
                <a:srgbClr val="E9A934"/>
              </a:buClr>
              <a:buFont typeface="Arial"/>
              <a:buChar char="–"/>
              <a:defRPr sz="1944" kern="1200">
                <a:solidFill>
                  <a:schemeClr val="tx1"/>
                </a:solidFill>
                <a:latin typeface="+mn-lt"/>
                <a:ea typeface="+mn-ea"/>
                <a:cs typeface="+mn-cs"/>
              </a:defRPr>
            </a:lvl4pPr>
            <a:lvl5pPr marL="1251936" indent="-246888" algn="l" defTabSz="493776" rtl="0" eaLnBrk="1" latinLnBrk="0" hangingPunct="1">
              <a:lnSpc>
                <a:spcPct val="110000"/>
              </a:lnSpc>
              <a:spcBef>
                <a:spcPct val="20000"/>
              </a:spcBef>
              <a:buClr>
                <a:srgbClr val="E9A934"/>
              </a:buClr>
              <a:buFont typeface="Arial"/>
              <a:buChar char="»"/>
              <a:defRPr sz="1944" kern="1200">
                <a:solidFill>
                  <a:schemeClr val="tx1"/>
                </a:solidFill>
                <a:latin typeface="+mn-lt"/>
                <a:ea typeface="+mn-ea"/>
                <a:cs typeface="+mn-cs"/>
              </a:defRPr>
            </a:lvl5pPr>
            <a:lvl6pPr marL="2715768" indent="-246888" algn="l" defTabSz="493776" rtl="0" eaLnBrk="1" latinLnBrk="0" hangingPunct="1">
              <a:spcBef>
                <a:spcPct val="20000"/>
              </a:spcBef>
              <a:buFont typeface="Arial"/>
              <a:buChar char="•"/>
              <a:defRPr sz="2160" kern="1200">
                <a:solidFill>
                  <a:schemeClr val="tx1"/>
                </a:solidFill>
                <a:latin typeface="+mn-lt"/>
                <a:ea typeface="+mn-ea"/>
                <a:cs typeface="+mn-cs"/>
              </a:defRPr>
            </a:lvl6pPr>
            <a:lvl7pPr marL="3209544" indent="-246888" algn="l" defTabSz="493776" rtl="0" eaLnBrk="1" latinLnBrk="0" hangingPunct="1">
              <a:spcBef>
                <a:spcPct val="20000"/>
              </a:spcBef>
              <a:buFont typeface="Arial"/>
              <a:buChar char="•"/>
              <a:defRPr sz="2160" kern="1200">
                <a:solidFill>
                  <a:schemeClr val="tx1"/>
                </a:solidFill>
                <a:latin typeface="+mn-lt"/>
                <a:ea typeface="+mn-ea"/>
                <a:cs typeface="+mn-cs"/>
              </a:defRPr>
            </a:lvl7pPr>
            <a:lvl8pPr marL="3703320" indent="-246888" algn="l" defTabSz="493776" rtl="0" eaLnBrk="1" latinLnBrk="0" hangingPunct="1">
              <a:spcBef>
                <a:spcPct val="20000"/>
              </a:spcBef>
              <a:buFont typeface="Arial"/>
              <a:buChar char="•"/>
              <a:defRPr sz="2160" kern="1200">
                <a:solidFill>
                  <a:schemeClr val="tx1"/>
                </a:solidFill>
                <a:latin typeface="+mn-lt"/>
                <a:ea typeface="+mn-ea"/>
                <a:cs typeface="+mn-cs"/>
              </a:defRPr>
            </a:lvl8pPr>
            <a:lvl9pPr marL="4197096" indent="-246888" algn="l" defTabSz="493776" rtl="0" eaLnBrk="1" latinLnBrk="0" hangingPunct="1">
              <a:spcBef>
                <a:spcPct val="20000"/>
              </a:spcBef>
              <a:buFont typeface="Arial"/>
              <a:buChar char="•"/>
              <a:defRPr sz="2160" kern="1200">
                <a:solidFill>
                  <a:schemeClr val="tx1"/>
                </a:solidFill>
                <a:latin typeface="+mn-lt"/>
                <a:ea typeface="+mn-ea"/>
                <a:cs typeface="+mn-cs"/>
              </a:defRPr>
            </a:lvl9pPr>
          </a:lstStyle>
          <a:p>
            <a:pPr marL="0" marR="0" lvl="0" indent="0" algn="just" defTabSz="914381" rtl="0" eaLnBrk="1" fontAlgn="auto" latinLnBrk="0" hangingPunct="1">
              <a:lnSpc>
                <a:spcPct val="100000"/>
              </a:lnSpc>
              <a:spcBef>
                <a:spcPts val="0"/>
              </a:spcBef>
              <a:spcAft>
                <a:spcPts val="0"/>
              </a:spcAft>
              <a:buClrTx/>
              <a:buSzTx/>
              <a:buFont typeface="Arial"/>
              <a:buNone/>
              <a:tabLst/>
              <a:defRPr/>
            </a:pPr>
            <a:endParaRPr kumimoji="0" lang="en-US" sz="1400" b="0" i="0" u="none" strike="noStrike" kern="1200" cap="none" spc="0" normalizeH="0" baseline="0" noProof="0" dirty="0">
              <a:ln>
                <a:noFill/>
              </a:ln>
              <a:solidFill>
                <a:sysClr val="windowText" lastClr="000000"/>
              </a:solidFill>
              <a:effectLst/>
              <a:uLnTx/>
              <a:uFillTx/>
              <a:latin typeface="Calibri"/>
              <a:ea typeface="+mn-ea"/>
              <a:cs typeface="+mn-cs"/>
            </a:endParaRPr>
          </a:p>
          <a:p>
            <a:pPr marL="342893" marR="0" lvl="0" indent="-342893" algn="just" defTabSz="493767" rtl="0" eaLnBrk="1" fontAlgn="auto" latinLnBrk="0" hangingPunct="1">
              <a:lnSpc>
                <a:spcPct val="110000"/>
              </a:lnSpc>
              <a:spcBef>
                <a:spcPct val="20000"/>
              </a:spcBef>
              <a:spcAft>
                <a:spcPts val="0"/>
              </a:spcAft>
              <a:buClrTx/>
              <a:buSzTx/>
              <a:buFont typeface="+mj-lt"/>
              <a:buAutoNum type="alphaLcParenR"/>
              <a:tabLst/>
              <a:defRPr/>
            </a:pPr>
            <a:endParaRPr kumimoji="0" lang="en-US" sz="1800" b="0" i="0" u="none" strike="noStrike" kern="1200" cap="none" spc="0" normalizeH="0" baseline="0" noProof="0" dirty="0">
              <a:ln>
                <a:noFill/>
              </a:ln>
              <a:solidFill>
                <a:sysClr val="windowText" lastClr="000000"/>
              </a:solidFill>
              <a:effectLst/>
              <a:uLnTx/>
              <a:uFillTx/>
              <a:latin typeface="Calibri"/>
              <a:ea typeface="+mn-ea"/>
              <a:cs typeface="+mn-cs"/>
            </a:endParaRPr>
          </a:p>
          <a:p>
            <a:pPr marL="342893" marR="0" lvl="0" indent="-342893" algn="just" defTabSz="493767" rtl="0" eaLnBrk="1" fontAlgn="auto" latinLnBrk="0" hangingPunct="1">
              <a:lnSpc>
                <a:spcPct val="110000"/>
              </a:lnSpc>
              <a:spcBef>
                <a:spcPct val="20000"/>
              </a:spcBef>
              <a:spcAft>
                <a:spcPts val="0"/>
              </a:spcAft>
              <a:buClrTx/>
              <a:buSzTx/>
              <a:buFont typeface="+mj-lt"/>
              <a:buAutoNum type="alphaLcParenR"/>
              <a:tabLst/>
              <a:defRPr/>
            </a:pPr>
            <a:endParaRPr kumimoji="0" lang="en-US" sz="1400" b="0" i="0" u="none" strike="noStrike" kern="1200" cap="none" spc="0" normalizeH="0" baseline="0" noProof="0" dirty="0">
              <a:ln>
                <a:noFill/>
              </a:ln>
              <a:solidFill>
                <a:sysClr val="windowText" lastClr="000000"/>
              </a:solidFill>
              <a:effectLst/>
              <a:uLnTx/>
              <a:uFillTx/>
              <a:latin typeface="Calibri"/>
              <a:ea typeface="+mn-ea"/>
              <a:cs typeface="+mn-cs"/>
            </a:endParaRPr>
          </a:p>
          <a:p>
            <a:pPr marL="342893" marR="0" lvl="0" indent="-342893" algn="just" defTabSz="493767" rtl="0" eaLnBrk="1" fontAlgn="auto" latinLnBrk="0" hangingPunct="1">
              <a:lnSpc>
                <a:spcPct val="110000"/>
              </a:lnSpc>
              <a:spcBef>
                <a:spcPct val="20000"/>
              </a:spcBef>
              <a:spcAft>
                <a:spcPts val="0"/>
              </a:spcAft>
              <a:buClrTx/>
              <a:buSzTx/>
              <a:buFont typeface="+mj-lt"/>
              <a:buAutoNum type="alphaLcParenR"/>
              <a:tabLst/>
              <a:defRPr/>
            </a:pPr>
            <a:endParaRPr kumimoji="0" lang="en-US" sz="14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9" name="Title 4">
            <a:extLst>
              <a:ext uri="{FF2B5EF4-FFF2-40B4-BE49-F238E27FC236}">
                <a16:creationId xmlns:a16="http://schemas.microsoft.com/office/drawing/2014/main" xmlns="" id="{0BA6F1B3-60CB-4DE7-B15A-BFB3BD084CEA}"/>
              </a:ext>
            </a:extLst>
          </p:cNvPr>
          <p:cNvSpPr txBox="1">
            <a:spLocks/>
          </p:cNvSpPr>
          <p:nvPr/>
        </p:nvSpPr>
        <p:spPr>
          <a:xfrm>
            <a:off x="353" y="130332"/>
            <a:ext cx="12832644" cy="610143"/>
          </a:xfrm>
          <a:prstGeom prst="rect">
            <a:avLst/>
          </a:prstGeom>
          <a:solidFill>
            <a:schemeClr val="bg1"/>
          </a:solidFill>
          <a:ln w="9525" cap="flat" cmpd="sng" algn="ctr">
            <a:solidFill>
              <a:srgbClr val="9BBB59">
                <a:shade val="95000"/>
                <a:satMod val="105000"/>
              </a:srgbClr>
            </a:solidFill>
            <a:prstDash val="solid"/>
          </a:ln>
          <a:effectLst>
            <a:outerShdw blurRad="76200" dist="12700" dir="2700000" sy="-23000" kx="-800400" algn="bl" rotWithShape="0">
              <a:prstClr val="black">
                <a:alpha val="20000"/>
              </a:prstClr>
            </a:outerShdw>
            <a:softEdge rad="31750"/>
          </a:effectLst>
        </p:spPr>
        <p:txBody>
          <a:bodyPr vert="horz" lIns="40603" tIns="20303" rIns="40603" bIns="20303" rtlCol="0" anchor="ctr">
            <a:normAutofit/>
          </a:bodyPr>
          <a:lstStyle>
            <a:defPPr>
              <a:defRPr lang="en-US"/>
            </a:defPPr>
            <a:lvl1pPr algn="ctr" defTabSz="457200" rtl="0" eaLnBrk="0" fontAlgn="base" latinLnBrk="0" hangingPunct="0">
              <a:spcBef>
                <a:spcPct val="0"/>
              </a:spcBef>
              <a:spcAft>
                <a:spcPct val="0"/>
              </a:spcAft>
              <a:buNone/>
              <a:defRPr lang="en-ZA" sz="2400" b="1" kern="1200">
                <a:solidFill>
                  <a:schemeClr val="lt1"/>
                </a:solidFill>
                <a:effectLst>
                  <a:outerShdw blurRad="38100" dist="38100" dir="2700000" algn="tl">
                    <a:srgbClr val="000000">
                      <a:alpha val="43137"/>
                    </a:srgbClr>
                  </a:outerShdw>
                </a:effectLst>
                <a:latin typeface="+mn-lt"/>
                <a:ea typeface="+mn-ea"/>
                <a:cs typeface="+mn-cs"/>
              </a:defRPr>
            </a:lvl1pPr>
            <a:lvl2pPr defTabSz="457200" eaLnBrk="0" fontAlgn="base" hangingPunct="0">
              <a:spcBef>
                <a:spcPct val="0"/>
              </a:spcBef>
              <a:spcAft>
                <a:spcPct val="0"/>
              </a:spcAft>
              <a:defRPr sz="4000">
                <a:solidFill>
                  <a:schemeClr val="lt1"/>
                </a:solidFill>
                <a:latin typeface="+mn-lt"/>
                <a:ea typeface="+mn-ea"/>
                <a:cs typeface="+mn-cs"/>
              </a:defRPr>
            </a:lvl2pPr>
            <a:lvl3pPr defTabSz="457200" eaLnBrk="0" fontAlgn="base" hangingPunct="0">
              <a:spcBef>
                <a:spcPct val="0"/>
              </a:spcBef>
              <a:spcAft>
                <a:spcPct val="0"/>
              </a:spcAft>
              <a:defRPr sz="4000">
                <a:solidFill>
                  <a:schemeClr val="lt1"/>
                </a:solidFill>
                <a:latin typeface="+mn-lt"/>
                <a:ea typeface="+mn-ea"/>
                <a:cs typeface="+mn-cs"/>
              </a:defRPr>
            </a:lvl3pPr>
            <a:lvl4pPr defTabSz="457200" eaLnBrk="0" fontAlgn="base" hangingPunct="0">
              <a:spcBef>
                <a:spcPct val="0"/>
              </a:spcBef>
              <a:spcAft>
                <a:spcPct val="0"/>
              </a:spcAft>
              <a:defRPr sz="4000">
                <a:solidFill>
                  <a:schemeClr val="lt1"/>
                </a:solidFill>
                <a:latin typeface="+mn-lt"/>
                <a:ea typeface="+mn-ea"/>
                <a:cs typeface="+mn-cs"/>
              </a:defRPr>
            </a:lvl4pPr>
            <a:lvl5pPr defTabSz="457200" eaLnBrk="0" fontAlgn="base" hangingPunct="0">
              <a:spcBef>
                <a:spcPct val="0"/>
              </a:spcBef>
              <a:spcAft>
                <a:spcPct val="0"/>
              </a:spcAft>
              <a:defRPr sz="4000">
                <a:solidFill>
                  <a:schemeClr val="lt1"/>
                </a:solidFill>
                <a:latin typeface="+mn-lt"/>
                <a:ea typeface="+mn-ea"/>
                <a:cs typeface="+mn-cs"/>
              </a:defRPr>
            </a:lvl5pPr>
            <a:lvl6pPr marL="457200" defTabSz="457200" fontAlgn="base">
              <a:spcBef>
                <a:spcPct val="0"/>
              </a:spcBef>
              <a:spcAft>
                <a:spcPct val="0"/>
              </a:spcAft>
              <a:defRPr sz="4000">
                <a:solidFill>
                  <a:schemeClr val="lt1"/>
                </a:solidFill>
                <a:latin typeface="+mn-lt"/>
                <a:ea typeface="+mn-ea"/>
                <a:cs typeface="+mn-cs"/>
              </a:defRPr>
            </a:lvl6pPr>
            <a:lvl7pPr marL="914400" defTabSz="457200" fontAlgn="base">
              <a:spcBef>
                <a:spcPct val="0"/>
              </a:spcBef>
              <a:spcAft>
                <a:spcPct val="0"/>
              </a:spcAft>
              <a:defRPr sz="4000">
                <a:solidFill>
                  <a:schemeClr val="lt1"/>
                </a:solidFill>
                <a:latin typeface="+mn-lt"/>
                <a:ea typeface="+mn-ea"/>
                <a:cs typeface="+mn-cs"/>
              </a:defRPr>
            </a:lvl7pPr>
            <a:lvl8pPr marL="1371600" defTabSz="457200" fontAlgn="base">
              <a:spcBef>
                <a:spcPct val="0"/>
              </a:spcBef>
              <a:spcAft>
                <a:spcPct val="0"/>
              </a:spcAft>
              <a:defRPr sz="4000">
                <a:solidFill>
                  <a:schemeClr val="lt1"/>
                </a:solidFill>
                <a:latin typeface="+mn-lt"/>
                <a:ea typeface="+mn-ea"/>
                <a:cs typeface="+mn-cs"/>
              </a:defRPr>
            </a:lvl8pPr>
            <a:lvl9pPr marL="1828800" defTabSz="457200" fontAlgn="base">
              <a:spcBef>
                <a:spcPct val="0"/>
              </a:spcBef>
              <a:spcAft>
                <a:spcPct val="0"/>
              </a:spcAft>
              <a:defRPr sz="4000">
                <a:solidFill>
                  <a:schemeClr val="lt1"/>
                </a:solidFill>
                <a:latin typeface="+mn-lt"/>
                <a:ea typeface="+mn-ea"/>
                <a:cs typeface="+mn-cs"/>
              </a:defRPr>
            </a:lvl9pPr>
          </a:lstStyle>
          <a:p>
            <a:pPr marL="0" marR="0" lvl="0" indent="0" algn="ctr" defTabSz="360902"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CURRENT IMPLEMENTATION CHALLENGES </a:t>
            </a:r>
          </a:p>
        </p:txBody>
      </p:sp>
      <p:sp>
        <p:nvSpPr>
          <p:cNvPr id="13" name="Oval 40">
            <a:extLst>
              <a:ext uri="{FF2B5EF4-FFF2-40B4-BE49-F238E27FC236}">
                <a16:creationId xmlns:a16="http://schemas.microsoft.com/office/drawing/2014/main" xmlns="" id="{0907F280-F81E-48E9-9FB4-64A4A6438054}"/>
              </a:ext>
            </a:extLst>
          </p:cNvPr>
          <p:cNvSpPr>
            <a:spLocks noChangeArrowheads="1"/>
          </p:cNvSpPr>
          <p:nvPr/>
        </p:nvSpPr>
        <p:spPr bwMode="blackWhite">
          <a:xfrm>
            <a:off x="11529243" y="964912"/>
            <a:ext cx="893755" cy="4806399"/>
          </a:xfrm>
          <a:prstGeom prst="rect">
            <a:avLst/>
          </a:prstGeom>
          <a:solidFill>
            <a:srgbClr val="FFC000"/>
          </a:solidFill>
          <a:ln>
            <a:noFill/>
            <a:headEnd/>
            <a:tailEnd/>
          </a:ln>
          <a:effectLst>
            <a:outerShdw blurRad="57150" dist="19050" dir="5400000" algn="ctr" rotWithShape="0">
              <a:srgbClr val="000000">
                <a:alpha val="63000"/>
              </a:srgbClr>
            </a:outerShdw>
          </a:effectLst>
        </p:spPr>
        <p:txBody>
          <a:bodyPr wrap="square" lIns="0" tIns="72165" rIns="0" bIns="72165" anchor="t"/>
          <a:lstStyle/>
          <a:p>
            <a:pPr marL="0" marR="0" lvl="0" indent="0" algn="ctr" defTabSz="962406" rtl="0" eaLnBrk="1" fontAlgn="auto" latinLnBrk="0" hangingPunct="1">
              <a:lnSpc>
                <a:spcPct val="100000"/>
              </a:lnSpc>
              <a:spcBef>
                <a:spcPts val="0"/>
              </a:spcBef>
              <a:spcAft>
                <a:spcPts val="0"/>
              </a:spcAft>
              <a:buClrTx/>
              <a:buSzTx/>
              <a:buFontTx/>
              <a:buNone/>
              <a:tabLst/>
              <a:defRPr/>
            </a:pPr>
            <a:r>
              <a:rPr kumimoji="0" lang="en-AU" sz="1263" b="1" i="0" u="none" strike="noStrike" kern="0" cap="none" spc="0" normalizeH="0" baseline="0" noProof="0" dirty="0">
                <a:ln>
                  <a:noFill/>
                </a:ln>
                <a:solidFill>
                  <a:prstClr val="black"/>
                </a:solidFill>
                <a:effectLst/>
                <a:uLnTx/>
                <a:uFillTx/>
                <a:latin typeface="Arial"/>
                <a:ea typeface="+mn-ea"/>
                <a:cs typeface="+mn-cs"/>
              </a:rPr>
              <a:t>Challenges</a:t>
            </a:r>
          </a:p>
        </p:txBody>
      </p:sp>
      <p:sp>
        <p:nvSpPr>
          <p:cNvPr id="2" name="Rectangle 1">
            <a:extLst>
              <a:ext uri="{FF2B5EF4-FFF2-40B4-BE49-F238E27FC236}">
                <a16:creationId xmlns:a16="http://schemas.microsoft.com/office/drawing/2014/main" xmlns="" id="{7CD0CB97-EA5D-49F6-B583-8AD2FF5BC091}"/>
              </a:ext>
            </a:extLst>
          </p:cNvPr>
          <p:cNvSpPr/>
          <p:nvPr/>
        </p:nvSpPr>
        <p:spPr>
          <a:xfrm>
            <a:off x="223987" y="818391"/>
            <a:ext cx="11233248" cy="4708981"/>
          </a:xfrm>
          <a:prstGeom prst="rect">
            <a:avLst/>
          </a:prstGeom>
        </p:spPr>
        <p:txBody>
          <a:bodyPr wrap="square">
            <a:spAutoFit/>
          </a:bodyPr>
          <a:lstStyle/>
          <a:p>
            <a:pPr marL="342900" indent="-342900">
              <a:buFont typeface="+mj-lt"/>
              <a:buAutoNum type="alphaLcParenR"/>
            </a:pPr>
            <a:r>
              <a:rPr lang="en-US" sz="2000" dirty="0">
                <a:latin typeface="Arial" panose="020B0604020202020204" pitchFamily="34" charset="0"/>
                <a:cs typeface="Arial" panose="020B0604020202020204" pitchFamily="34" charset="0"/>
              </a:rPr>
              <a:t>Untraceable claimants due to relocation or natural causes like death.</a:t>
            </a:r>
          </a:p>
          <a:p>
            <a:pPr marL="342900" indent="-342900">
              <a:buFont typeface="+mj-lt"/>
              <a:buAutoNum type="alphaLcParenR"/>
            </a:pPr>
            <a:r>
              <a:rPr lang="en-US" sz="2000" dirty="0">
                <a:latin typeface="Arial" panose="020B0604020202020204" pitchFamily="34" charset="0"/>
                <a:cs typeface="Arial" panose="020B0604020202020204" pitchFamily="34" charset="0"/>
              </a:rPr>
              <a:t>Overlapping land claims(</a:t>
            </a:r>
            <a:r>
              <a:rPr lang="en-US" sz="2000" dirty="0" err="1">
                <a:latin typeface="Arial" panose="020B0604020202020204" pitchFamily="34" charset="0"/>
                <a:cs typeface="Arial" panose="020B0604020202020204" pitchFamily="34" charset="0"/>
              </a:rPr>
              <a:t>labour</a:t>
            </a:r>
            <a:r>
              <a:rPr lang="en-US" sz="2000" dirty="0">
                <a:latin typeface="Arial" panose="020B0604020202020204" pitchFamily="34" charset="0"/>
                <a:cs typeface="Arial" panose="020B0604020202020204" pitchFamily="34" charset="0"/>
              </a:rPr>
              <a:t> tenancy and Land Restitution claims</a:t>
            </a:r>
          </a:p>
          <a:p>
            <a:pPr marL="342900" indent="-342900">
              <a:buFont typeface="+mj-lt"/>
              <a:buAutoNum type="alphaLcParenR"/>
            </a:pPr>
            <a:r>
              <a:rPr lang="en-US" sz="2000" dirty="0">
                <a:latin typeface="Arial" panose="020B0604020202020204" pitchFamily="34" charset="0"/>
                <a:cs typeface="Arial" panose="020B0604020202020204" pitchFamily="34" charset="0"/>
              </a:rPr>
              <a:t>Denial of </a:t>
            </a:r>
            <a:r>
              <a:rPr lang="en-US" sz="2000" dirty="0" err="1">
                <a:latin typeface="Arial" panose="020B0604020202020204" pitchFamily="34" charset="0"/>
                <a:cs typeface="Arial" panose="020B0604020202020204" pitchFamily="34" charset="0"/>
              </a:rPr>
              <a:t>labour</a:t>
            </a:r>
            <a:r>
              <a:rPr lang="en-US" sz="2000" dirty="0">
                <a:latin typeface="Arial" panose="020B0604020202020204" pitchFamily="34" charset="0"/>
                <a:cs typeface="Arial" panose="020B0604020202020204" pitchFamily="34" charset="0"/>
              </a:rPr>
              <a:t> tenancy status by landowners leading to litigation.</a:t>
            </a:r>
          </a:p>
          <a:p>
            <a:pPr marL="342900" indent="-342900">
              <a:buFont typeface="+mj-lt"/>
              <a:buAutoNum type="alphaLcParenR"/>
            </a:pPr>
            <a:r>
              <a:rPr lang="en-US" sz="2000" dirty="0">
                <a:latin typeface="Arial" panose="020B0604020202020204" pitchFamily="34" charset="0"/>
                <a:cs typeface="Arial" panose="020B0604020202020204" pitchFamily="34" charset="0"/>
              </a:rPr>
              <a:t>Recalcitrant landowners or </a:t>
            </a:r>
            <a:r>
              <a:rPr lang="en-ZA" sz="2000" kern="0" dirty="0">
                <a:solidFill>
                  <a:prstClr val="black"/>
                </a:solidFill>
                <a:latin typeface="Arial" panose="020B0604020202020204" pitchFamily="34" charset="0"/>
                <a:cs typeface="Arial" panose="020B0604020202020204" pitchFamily="34" charset="0"/>
              </a:rPr>
              <a:t>reluctant landowners to co-operate and denial of labour tenant status remains a challenge.</a:t>
            </a:r>
            <a:endParaRPr lang="en-US" sz="2000" dirty="0">
              <a:latin typeface="Arial" panose="020B0604020202020204" pitchFamily="34" charset="0"/>
              <a:cs typeface="Arial" panose="020B0604020202020204" pitchFamily="34" charset="0"/>
            </a:endParaRPr>
          </a:p>
          <a:p>
            <a:pPr marL="342900" indent="-342900">
              <a:buFont typeface="+mj-lt"/>
              <a:buAutoNum type="alphaLcParenR"/>
            </a:pPr>
            <a:r>
              <a:rPr lang="en-US" sz="2000" dirty="0">
                <a:latin typeface="Arial" panose="020B0604020202020204" pitchFamily="34" charset="0"/>
                <a:cs typeface="Arial" panose="020B0604020202020204" pitchFamily="34" charset="0"/>
              </a:rPr>
              <a:t>Illegal eviction of </a:t>
            </a:r>
            <a:r>
              <a:rPr lang="en-US" sz="2000" dirty="0" err="1">
                <a:latin typeface="Arial" panose="020B0604020202020204" pitchFamily="34" charset="0"/>
                <a:cs typeface="Arial" panose="020B0604020202020204" pitchFamily="34" charset="0"/>
              </a:rPr>
              <a:t>labour</a:t>
            </a:r>
            <a:r>
              <a:rPr lang="en-US" sz="2000" dirty="0">
                <a:latin typeface="Arial" panose="020B0604020202020204" pitchFamily="34" charset="0"/>
                <a:cs typeface="Arial" panose="020B0604020202020204" pitchFamily="34" charset="0"/>
              </a:rPr>
              <a:t> tenants</a:t>
            </a:r>
          </a:p>
          <a:p>
            <a:pPr marL="342900" indent="-342900">
              <a:buFont typeface="+mj-lt"/>
              <a:buAutoNum type="alphaLcParenR"/>
            </a:pPr>
            <a:r>
              <a:rPr lang="en-US" sz="2000" dirty="0">
                <a:latin typeface="Arial" panose="020B0604020202020204" pitchFamily="34" charset="0"/>
                <a:cs typeface="Arial" panose="020B0604020202020204" pitchFamily="34" charset="0"/>
              </a:rPr>
              <a:t>Illegal waiver of </a:t>
            </a:r>
            <a:r>
              <a:rPr lang="en-US" sz="2000" dirty="0" err="1">
                <a:latin typeface="Arial" panose="020B0604020202020204" pitchFamily="34" charset="0"/>
                <a:cs typeface="Arial" panose="020B0604020202020204" pitchFamily="34" charset="0"/>
              </a:rPr>
              <a:t>labour</a:t>
            </a:r>
            <a:r>
              <a:rPr lang="en-US" sz="2000" dirty="0">
                <a:latin typeface="Arial" panose="020B0604020202020204" pitchFamily="34" charset="0"/>
                <a:cs typeface="Arial" panose="020B0604020202020204" pitchFamily="34" charset="0"/>
              </a:rPr>
              <a:t> tenant rights by landowners</a:t>
            </a:r>
          </a:p>
          <a:p>
            <a:pPr marL="342900" indent="-342900">
              <a:buFont typeface="+mj-lt"/>
              <a:buAutoNum type="alphaLcParenR"/>
            </a:pPr>
            <a:r>
              <a:rPr lang="en-US" sz="2000" dirty="0">
                <a:latin typeface="Arial" panose="020B0604020202020204" pitchFamily="34" charset="0"/>
                <a:cs typeface="Arial" panose="020B0604020202020204" pitchFamily="34" charset="0"/>
              </a:rPr>
              <a:t>Capacity within the Office of the State Attorney to handle volumes of LT court referrals</a:t>
            </a:r>
          </a:p>
          <a:p>
            <a:pPr marL="342900" indent="-342900">
              <a:buFont typeface="+mj-lt"/>
              <a:buAutoNum type="alphaLcParenR"/>
            </a:pPr>
            <a:r>
              <a:rPr lang="en-US" sz="2000" dirty="0">
                <a:latin typeface="Arial" panose="020B0604020202020204" pitchFamily="34" charset="0"/>
                <a:cs typeface="Arial" panose="020B0604020202020204" pitchFamily="34" charset="0"/>
              </a:rPr>
              <a:t>Rejection of OVG offers by affected landowners resulting in delays in the acquisition of land and budget expenditure.</a:t>
            </a:r>
          </a:p>
          <a:p>
            <a:pPr marL="342900" indent="-342900">
              <a:buFont typeface="+mj-lt"/>
              <a:buAutoNum type="alphaLcParenR"/>
            </a:pPr>
            <a:r>
              <a:rPr lang="en-US" sz="2000" dirty="0">
                <a:latin typeface="Arial" panose="020B0604020202020204" pitchFamily="34" charset="0"/>
                <a:cs typeface="Arial" panose="020B0604020202020204" pitchFamily="34" charset="0"/>
              </a:rPr>
              <a:t>Lack of capacity within the Department to process </a:t>
            </a:r>
            <a:r>
              <a:rPr lang="en-US" sz="2000" dirty="0" err="1">
                <a:latin typeface="Arial" panose="020B0604020202020204" pitchFamily="34" charset="0"/>
                <a:cs typeface="Arial" panose="020B0604020202020204" pitchFamily="34" charset="0"/>
              </a:rPr>
              <a:t>labour</a:t>
            </a:r>
            <a:r>
              <a:rPr lang="en-US" sz="2000" dirty="0">
                <a:latin typeface="Arial" panose="020B0604020202020204" pitchFamily="34" charset="0"/>
                <a:cs typeface="Arial" panose="020B0604020202020204" pitchFamily="34" charset="0"/>
              </a:rPr>
              <a:t> tenant applications at both national and provincial level (only 131 posts are available and responsible for the implementation of all land tenure legislation) </a:t>
            </a:r>
          </a:p>
          <a:p>
            <a:pPr marL="342900" indent="-342900">
              <a:buFont typeface="+mj-lt"/>
              <a:buAutoNum type="alphaLcParenR"/>
            </a:pPr>
            <a:r>
              <a:rPr lang="en-US" sz="2000" dirty="0">
                <a:latin typeface="Arial" panose="020B0604020202020204" pitchFamily="34" charset="0"/>
                <a:cs typeface="Arial" panose="020B0604020202020204" pitchFamily="34" charset="0"/>
              </a:rPr>
              <a:t>Long drawn-out litigation processes in the courts,</a:t>
            </a:r>
            <a:r>
              <a:rPr lang="en-ZA" sz="2000" kern="0" dirty="0">
                <a:solidFill>
                  <a:prstClr val="black"/>
                </a:solidFill>
                <a:latin typeface="Arial" panose="020B0604020202020204" pitchFamily="34" charset="0"/>
                <a:cs typeface="Arial" panose="020B0604020202020204" pitchFamily="34" charset="0"/>
              </a:rPr>
              <a:t> </a:t>
            </a:r>
          </a:p>
          <a:p>
            <a:pPr marL="342900" indent="-342900">
              <a:buFont typeface="+mj-lt"/>
              <a:buAutoNum type="alphaLcParenR"/>
            </a:pPr>
            <a:r>
              <a:rPr lang="en-ZA" sz="2000" kern="0" dirty="0">
                <a:solidFill>
                  <a:prstClr val="black"/>
                </a:solidFill>
                <a:latin typeface="Arial" panose="020B0604020202020204" pitchFamily="34" charset="0"/>
                <a:cs typeface="Arial" panose="020B0604020202020204" pitchFamily="34" charset="0"/>
              </a:rPr>
              <a:t>Processing of cases to court is very slow due to capacity issues in the State attorney's office.</a:t>
            </a:r>
            <a:endParaRPr lang="en-US" sz="20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xmlns="" id="{F29A8CFE-282E-4B5E-8E5E-09DAB807A533}"/>
              </a:ext>
            </a:extLst>
          </p:cNvPr>
          <p:cNvSpPr>
            <a:spLocks noGrp="1"/>
          </p:cNvSpPr>
          <p:nvPr>
            <p:ph type="sldNum" sz="quarter" idx="12"/>
          </p:nvPr>
        </p:nvSpPr>
        <p:spPr>
          <a:xfrm>
            <a:off x="9340705" y="6300923"/>
            <a:ext cx="2994448" cy="384311"/>
          </a:xfrm>
        </p:spPr>
        <p:txBody>
          <a:bodyPr/>
          <a:lstStyle/>
          <a:p>
            <a:fld id="{480C018F-9127-4D43-B1E6-A6981D16A09C}" type="slidenum">
              <a:rPr lang="en-ZA" sz="1600" smtClean="0"/>
              <a:pPr/>
              <a:t>6</a:t>
            </a:fld>
            <a:endParaRPr lang="en-ZA" sz="1600"/>
          </a:p>
        </p:txBody>
      </p:sp>
    </p:spTree>
    <p:extLst>
      <p:ext uri="{BB962C8B-B14F-4D97-AF65-F5344CB8AC3E}">
        <p14:creationId xmlns:p14="http://schemas.microsoft.com/office/powerpoint/2010/main" xmlns="" val="3647882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377115" y="6267553"/>
            <a:ext cx="1869644" cy="384311"/>
          </a:xfrm>
        </p:spPr>
        <p:txBody>
          <a:bodyPr/>
          <a:lstStyle/>
          <a:p>
            <a:pPr marL="0" marR="0" lvl="0" indent="0" algn="r" defTabSz="914381" rtl="0" eaLnBrk="1" fontAlgn="base" latinLnBrk="0" hangingPunct="1">
              <a:lnSpc>
                <a:spcPct val="100000"/>
              </a:lnSpc>
              <a:spcBef>
                <a:spcPct val="0"/>
              </a:spcBef>
              <a:spcAft>
                <a:spcPct val="0"/>
              </a:spcAft>
              <a:buClrTx/>
              <a:buSzTx/>
              <a:buFontTx/>
              <a:buNone/>
              <a:tabLst/>
              <a:defRPr/>
            </a:pPr>
            <a:fld id="{A756C700-325B-E741-9D5D-6030AB79B708}" type="slidenum">
              <a:rPr kumimoji="0" lang="en-US" sz="1600" b="1"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381" rtl="0" eaLnBrk="1" fontAlgn="base" latinLnBrk="0" hangingPunct="1">
                <a:lnSpc>
                  <a:spcPct val="100000"/>
                </a:lnSpc>
                <a:spcBef>
                  <a:spcPct val="0"/>
                </a:spcBef>
                <a:spcAft>
                  <a:spcPct val="0"/>
                </a:spcAft>
                <a:buClrTx/>
                <a:buSzTx/>
                <a:buFontTx/>
                <a:buNone/>
                <a:tabLst/>
                <a:defRPr/>
              </a:pPr>
              <a:t>7</a:t>
            </a:fld>
            <a:endPar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9" name="Title 4">
            <a:extLst>
              <a:ext uri="{FF2B5EF4-FFF2-40B4-BE49-F238E27FC236}">
                <a16:creationId xmlns:a16="http://schemas.microsoft.com/office/drawing/2014/main" xmlns="" id="{3CFA418F-08D0-4D1D-B97D-61800E0149F6}"/>
              </a:ext>
            </a:extLst>
          </p:cNvPr>
          <p:cNvSpPr txBox="1">
            <a:spLocks/>
          </p:cNvSpPr>
          <p:nvPr/>
        </p:nvSpPr>
        <p:spPr>
          <a:xfrm>
            <a:off x="353" y="130334"/>
            <a:ext cx="12832644" cy="598527"/>
          </a:xfrm>
          <a:prstGeom prst="rect">
            <a:avLst/>
          </a:prstGeom>
          <a:solidFill>
            <a:schemeClr val="bg1"/>
          </a:solidFill>
          <a:ln w="9525" cap="flat" cmpd="sng" algn="ctr">
            <a:solidFill>
              <a:srgbClr val="9BBB59">
                <a:shade val="95000"/>
                <a:satMod val="105000"/>
              </a:srgbClr>
            </a:solidFill>
            <a:prstDash val="solid"/>
          </a:ln>
          <a:effectLst>
            <a:outerShdw blurRad="76200" dist="12700" dir="2700000" sy="-23000" kx="-800400" algn="bl" rotWithShape="0">
              <a:prstClr val="black">
                <a:alpha val="20000"/>
              </a:prstClr>
            </a:outerShdw>
            <a:softEdge rad="31750"/>
          </a:effectLst>
        </p:spPr>
        <p:txBody>
          <a:bodyPr vert="horz" lIns="40603" tIns="20303" rIns="40603" bIns="20303" rtlCol="0" anchor="ctr">
            <a:noAutofit/>
          </a:bodyPr>
          <a:lstStyle>
            <a:defPPr>
              <a:defRPr lang="en-US"/>
            </a:defPPr>
            <a:lvl1pPr algn="ctr" defTabSz="457200" rtl="0" eaLnBrk="0" fontAlgn="base" latinLnBrk="0" hangingPunct="0">
              <a:spcBef>
                <a:spcPct val="0"/>
              </a:spcBef>
              <a:spcAft>
                <a:spcPct val="0"/>
              </a:spcAft>
              <a:buNone/>
              <a:defRPr lang="en-ZA" sz="2400" b="1" kern="1200">
                <a:solidFill>
                  <a:schemeClr val="lt1"/>
                </a:solidFill>
                <a:effectLst>
                  <a:outerShdw blurRad="38100" dist="38100" dir="2700000" algn="tl">
                    <a:srgbClr val="000000">
                      <a:alpha val="43137"/>
                    </a:srgbClr>
                  </a:outerShdw>
                </a:effectLst>
                <a:latin typeface="+mn-lt"/>
                <a:ea typeface="+mn-ea"/>
                <a:cs typeface="+mn-cs"/>
              </a:defRPr>
            </a:lvl1pPr>
            <a:lvl2pPr defTabSz="457200" eaLnBrk="0" fontAlgn="base" hangingPunct="0">
              <a:spcBef>
                <a:spcPct val="0"/>
              </a:spcBef>
              <a:spcAft>
                <a:spcPct val="0"/>
              </a:spcAft>
              <a:defRPr sz="4000">
                <a:solidFill>
                  <a:schemeClr val="lt1"/>
                </a:solidFill>
                <a:latin typeface="+mn-lt"/>
                <a:ea typeface="+mn-ea"/>
                <a:cs typeface="+mn-cs"/>
              </a:defRPr>
            </a:lvl2pPr>
            <a:lvl3pPr defTabSz="457200" eaLnBrk="0" fontAlgn="base" hangingPunct="0">
              <a:spcBef>
                <a:spcPct val="0"/>
              </a:spcBef>
              <a:spcAft>
                <a:spcPct val="0"/>
              </a:spcAft>
              <a:defRPr sz="4000">
                <a:solidFill>
                  <a:schemeClr val="lt1"/>
                </a:solidFill>
                <a:latin typeface="+mn-lt"/>
                <a:ea typeface="+mn-ea"/>
                <a:cs typeface="+mn-cs"/>
              </a:defRPr>
            </a:lvl3pPr>
            <a:lvl4pPr defTabSz="457200" eaLnBrk="0" fontAlgn="base" hangingPunct="0">
              <a:spcBef>
                <a:spcPct val="0"/>
              </a:spcBef>
              <a:spcAft>
                <a:spcPct val="0"/>
              </a:spcAft>
              <a:defRPr sz="4000">
                <a:solidFill>
                  <a:schemeClr val="lt1"/>
                </a:solidFill>
                <a:latin typeface="+mn-lt"/>
                <a:ea typeface="+mn-ea"/>
                <a:cs typeface="+mn-cs"/>
              </a:defRPr>
            </a:lvl4pPr>
            <a:lvl5pPr defTabSz="457200" eaLnBrk="0" fontAlgn="base" hangingPunct="0">
              <a:spcBef>
                <a:spcPct val="0"/>
              </a:spcBef>
              <a:spcAft>
                <a:spcPct val="0"/>
              </a:spcAft>
              <a:defRPr sz="4000">
                <a:solidFill>
                  <a:schemeClr val="lt1"/>
                </a:solidFill>
                <a:latin typeface="+mn-lt"/>
                <a:ea typeface="+mn-ea"/>
                <a:cs typeface="+mn-cs"/>
              </a:defRPr>
            </a:lvl5pPr>
            <a:lvl6pPr marL="457200" defTabSz="457200" fontAlgn="base">
              <a:spcBef>
                <a:spcPct val="0"/>
              </a:spcBef>
              <a:spcAft>
                <a:spcPct val="0"/>
              </a:spcAft>
              <a:defRPr sz="4000">
                <a:solidFill>
                  <a:schemeClr val="lt1"/>
                </a:solidFill>
                <a:latin typeface="+mn-lt"/>
                <a:ea typeface="+mn-ea"/>
                <a:cs typeface="+mn-cs"/>
              </a:defRPr>
            </a:lvl6pPr>
            <a:lvl7pPr marL="914400" defTabSz="457200" fontAlgn="base">
              <a:spcBef>
                <a:spcPct val="0"/>
              </a:spcBef>
              <a:spcAft>
                <a:spcPct val="0"/>
              </a:spcAft>
              <a:defRPr sz="4000">
                <a:solidFill>
                  <a:schemeClr val="lt1"/>
                </a:solidFill>
                <a:latin typeface="+mn-lt"/>
                <a:ea typeface="+mn-ea"/>
                <a:cs typeface="+mn-cs"/>
              </a:defRPr>
            </a:lvl7pPr>
            <a:lvl8pPr marL="1371600" defTabSz="457200" fontAlgn="base">
              <a:spcBef>
                <a:spcPct val="0"/>
              </a:spcBef>
              <a:spcAft>
                <a:spcPct val="0"/>
              </a:spcAft>
              <a:defRPr sz="4000">
                <a:solidFill>
                  <a:schemeClr val="lt1"/>
                </a:solidFill>
                <a:latin typeface="+mn-lt"/>
                <a:ea typeface="+mn-ea"/>
                <a:cs typeface="+mn-cs"/>
              </a:defRPr>
            </a:lvl8pPr>
            <a:lvl9pPr marL="1828800" defTabSz="457200" fontAlgn="base">
              <a:spcBef>
                <a:spcPct val="0"/>
              </a:spcBef>
              <a:spcAft>
                <a:spcPct val="0"/>
              </a:spcAft>
              <a:defRPr sz="4000">
                <a:solidFill>
                  <a:schemeClr val="lt1"/>
                </a:solidFill>
                <a:latin typeface="+mn-lt"/>
                <a:ea typeface="+mn-ea"/>
                <a:cs typeface="+mn-cs"/>
              </a:defRPr>
            </a:lvl9pPr>
          </a:lstStyle>
          <a:p>
            <a:pPr marL="0" marR="0" lvl="0" indent="0" algn="ctr" defTabSz="360902" rtl="0" eaLnBrk="0" fontAlgn="base" latinLnBrk="0" hangingPunct="0">
              <a:lnSpc>
                <a:spcPct val="100000"/>
              </a:lnSpc>
              <a:spcBef>
                <a:spcPct val="0"/>
              </a:spcBef>
              <a:spcAft>
                <a:spcPct val="0"/>
              </a:spcAft>
              <a:buClrTx/>
              <a:buSzTx/>
              <a:buFontTx/>
              <a:buNone/>
              <a:tabLst/>
              <a:defRPr/>
            </a:pPr>
            <a:r>
              <a:rPr kumimoji="0" lang="en-ZA" sz="2105"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ZA"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BUDGET ALLOCATION FOR FARM DWELLERS inclusive of Labour tenants</a:t>
            </a:r>
            <a:endParaRPr kumimoji="0" lang="en-ZA"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xmlns="" id="{7AA2535E-6760-4598-8622-3D1F32F3A82D}"/>
              </a:ext>
            </a:extLst>
          </p:cNvPr>
          <p:cNvSpPr/>
          <p:nvPr/>
        </p:nvSpPr>
        <p:spPr>
          <a:xfrm>
            <a:off x="140812" y="758654"/>
            <a:ext cx="12481752" cy="646331"/>
          </a:xfrm>
          <a:prstGeom prst="rect">
            <a:avLst/>
          </a:prstGeom>
        </p:spPr>
        <p:txBody>
          <a:bodyPr wrap="square">
            <a:spAutoFit/>
          </a:bodyPr>
          <a:lstStyle/>
          <a:p>
            <a:pPr marL="0" marR="0" lvl="0" indent="0" algn="just" defTabSz="962406" rtl="0" eaLnBrk="1" fontAlgn="auto" latinLnBrk="0" hangingPunct="1">
              <a:lnSpc>
                <a:spcPct val="100000"/>
              </a:lnSpc>
              <a:spcBef>
                <a:spcPts val="0"/>
              </a:spcBef>
              <a:spcAft>
                <a:spcPts val="0"/>
              </a:spcAft>
              <a:buClrTx/>
              <a:buSzTx/>
              <a:buFontTx/>
              <a:buNone/>
              <a:tabLst/>
              <a:defRPr/>
            </a:pPr>
            <a:r>
              <a:rPr kumimoji="0" lang="en-ZA" b="1"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Programme 3: Budget Allocation and share with other Core Programmes</a:t>
            </a:r>
          </a:p>
          <a:p>
            <a:pPr marL="0" marR="0" lvl="0" indent="0" algn="just" defTabSz="962406" rtl="0" eaLnBrk="1" fontAlgn="auto" latinLnBrk="0" hangingPunct="1">
              <a:lnSpc>
                <a:spcPct val="100000"/>
              </a:lnSpc>
              <a:spcBef>
                <a:spcPts val="0"/>
              </a:spcBef>
              <a:spcAft>
                <a:spcPts val="0"/>
              </a:spcAft>
              <a:buClrTx/>
              <a:buSzTx/>
              <a:buFontTx/>
              <a:buNone/>
              <a:tabLst/>
              <a:defRPr/>
            </a:pPr>
            <a:r>
              <a:rPr kumimoji="0" lang="en-ZA" b="1"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Tenure reform budget allocation is a combination of Land acquisition under ESTA and LTA</a:t>
            </a:r>
            <a:endParaRPr kumimoji="0" lang="en-US"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p:txBody>
      </p:sp>
      <p:graphicFrame>
        <p:nvGraphicFramePr>
          <p:cNvPr id="5" name="Table 4">
            <a:extLst>
              <a:ext uri="{FF2B5EF4-FFF2-40B4-BE49-F238E27FC236}">
                <a16:creationId xmlns:a16="http://schemas.microsoft.com/office/drawing/2014/main" xmlns="" id="{09426F0E-4018-4F2B-983B-2ED9761CA9AB}"/>
              </a:ext>
            </a:extLst>
          </p:cNvPr>
          <p:cNvGraphicFramePr>
            <a:graphicFrameLocks noGrp="1"/>
          </p:cNvGraphicFramePr>
          <p:nvPr>
            <p:extLst>
              <p:ext uri="{D42A27DB-BD31-4B8C-83A1-F6EECF244321}">
                <p14:modId xmlns:p14="http://schemas.microsoft.com/office/powerpoint/2010/main" xmlns="" val="2960962353"/>
              </p:ext>
            </p:extLst>
          </p:nvPr>
        </p:nvGraphicFramePr>
        <p:xfrm>
          <a:off x="140812" y="3696665"/>
          <a:ext cx="12258139" cy="1422081"/>
        </p:xfrm>
        <a:graphic>
          <a:graphicData uri="http://schemas.openxmlformats.org/drawingml/2006/table">
            <a:tbl>
              <a:tblPr>
                <a:tableStyleId>{8799B23B-EC83-4686-B30A-512413B5E67A}</a:tableStyleId>
              </a:tblPr>
              <a:tblGrid>
                <a:gridCol w="6172223">
                  <a:extLst>
                    <a:ext uri="{9D8B030D-6E8A-4147-A177-3AD203B41FA5}">
                      <a16:colId xmlns:a16="http://schemas.microsoft.com/office/drawing/2014/main" xmlns="" val="3494995904"/>
                    </a:ext>
                  </a:extLst>
                </a:gridCol>
                <a:gridCol w="1495980">
                  <a:extLst>
                    <a:ext uri="{9D8B030D-6E8A-4147-A177-3AD203B41FA5}">
                      <a16:colId xmlns:a16="http://schemas.microsoft.com/office/drawing/2014/main" xmlns="" val="622758894"/>
                    </a:ext>
                  </a:extLst>
                </a:gridCol>
                <a:gridCol w="1740457">
                  <a:extLst>
                    <a:ext uri="{9D8B030D-6E8A-4147-A177-3AD203B41FA5}">
                      <a16:colId xmlns:a16="http://schemas.microsoft.com/office/drawing/2014/main" xmlns="" val="1340798776"/>
                    </a:ext>
                  </a:extLst>
                </a:gridCol>
                <a:gridCol w="1397858">
                  <a:extLst>
                    <a:ext uri="{9D8B030D-6E8A-4147-A177-3AD203B41FA5}">
                      <a16:colId xmlns:a16="http://schemas.microsoft.com/office/drawing/2014/main" xmlns="" val="1975212325"/>
                    </a:ext>
                  </a:extLst>
                </a:gridCol>
                <a:gridCol w="1451621">
                  <a:extLst>
                    <a:ext uri="{9D8B030D-6E8A-4147-A177-3AD203B41FA5}">
                      <a16:colId xmlns:a16="http://schemas.microsoft.com/office/drawing/2014/main" xmlns="" val="421743665"/>
                    </a:ext>
                  </a:extLst>
                </a:gridCol>
              </a:tblGrid>
              <a:tr h="270995">
                <a:tc gridSpan="5">
                  <a:txBody>
                    <a:bodyPr/>
                    <a:lstStyle/>
                    <a:p>
                      <a:pPr algn="ctr" fontAlgn="b"/>
                      <a:r>
                        <a:rPr lang="en-US" sz="1700" b="1" u="none" strike="noStrike" dirty="0">
                          <a:effectLst/>
                          <a:latin typeface="Arial" panose="020B0604020202020204" pitchFamily="34" charset="0"/>
                          <a:cs typeface="Arial" panose="020B0604020202020204" pitchFamily="34" charset="0"/>
                        </a:rPr>
                        <a:t>Household -2021/22</a:t>
                      </a:r>
                      <a:endParaRPr lang="en-US" sz="1700" b="1"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solidFill>
                      <a:srgbClr val="D8A85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354892141"/>
                  </a:ext>
                </a:extLst>
              </a:tr>
              <a:tr h="263337">
                <a:tc>
                  <a:txBody>
                    <a:bodyPr/>
                    <a:lstStyle/>
                    <a:p>
                      <a:pPr algn="l" fontAlgn="b"/>
                      <a:endParaRPr lang="en-US" sz="1700" b="0"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endParaRPr lang="en-US" sz="1500" b="0" i="0" u="none" strike="noStrike" dirty="0">
                        <a:solidFill>
                          <a:srgbClr val="000000"/>
                        </a:solidFill>
                        <a:effectLst/>
                        <a:latin typeface="Calibri" panose="020F0502020204030204" pitchFamily="34" charset="0"/>
                      </a:endParaRPr>
                    </a:p>
                  </a:txBody>
                  <a:tcPr marL="6684" marR="6684" marT="6684" marB="0" anchor="b"/>
                </a:tc>
                <a:tc>
                  <a:txBody>
                    <a:bodyPr/>
                    <a:lstStyle/>
                    <a:p>
                      <a:pPr algn="r" fontAlgn="b"/>
                      <a:endParaRPr lang="en-US" sz="1500" b="0" i="0" u="none" strike="noStrike" dirty="0">
                        <a:solidFill>
                          <a:srgbClr val="000000"/>
                        </a:solidFill>
                        <a:effectLst/>
                        <a:latin typeface="Calibri" panose="020F0502020204030204" pitchFamily="34" charset="0"/>
                      </a:endParaRPr>
                    </a:p>
                  </a:txBody>
                  <a:tcPr marL="6684" marR="6684" marT="6684" marB="0" anchor="b"/>
                </a:tc>
                <a:tc>
                  <a:txBody>
                    <a:bodyPr/>
                    <a:lstStyle/>
                    <a:p>
                      <a:pPr algn="r" fontAlgn="b"/>
                      <a:endParaRPr lang="en-US" sz="1500" b="0" i="0" u="none" strike="noStrike" dirty="0">
                        <a:solidFill>
                          <a:srgbClr val="000000"/>
                        </a:solidFill>
                        <a:effectLst/>
                        <a:latin typeface="Calibri" panose="020F0502020204030204" pitchFamily="34" charset="0"/>
                      </a:endParaRPr>
                    </a:p>
                  </a:txBody>
                  <a:tcPr marL="6684" marR="6684" marT="6684" marB="0" anchor="b"/>
                </a:tc>
                <a:tc>
                  <a:txBody>
                    <a:bodyPr/>
                    <a:lstStyle/>
                    <a:p>
                      <a:pPr algn="r" fontAlgn="b"/>
                      <a:endParaRPr lang="en-US" sz="1500" b="0" i="0" u="none" strike="noStrike" dirty="0">
                        <a:solidFill>
                          <a:srgbClr val="000000"/>
                        </a:solidFill>
                        <a:effectLst/>
                        <a:latin typeface="Calibri" panose="020F0502020204030204" pitchFamily="34" charset="0"/>
                      </a:endParaRPr>
                    </a:p>
                  </a:txBody>
                  <a:tcPr marL="6684" marR="6684" marT="6684" marB="0" anchor="b"/>
                </a:tc>
                <a:extLst>
                  <a:ext uri="{0D108BD9-81ED-4DB2-BD59-A6C34878D82A}">
                    <a16:rowId xmlns:a16="http://schemas.microsoft.com/office/drawing/2014/main" xmlns="" val="2247531843"/>
                  </a:ext>
                </a:extLst>
              </a:tr>
              <a:tr h="323314">
                <a:tc>
                  <a:txBody>
                    <a:bodyPr/>
                    <a:lstStyle/>
                    <a:p>
                      <a:pPr algn="l" fontAlgn="b"/>
                      <a:r>
                        <a:rPr lang="en-US" sz="1800" b="1" u="none" strike="noStrike" dirty="0">
                          <a:effectLst/>
                          <a:latin typeface="Arial" panose="020B0604020202020204" pitchFamily="34" charset="0"/>
                          <a:cs typeface="Arial" panose="020B0604020202020204" pitchFamily="34" charset="0"/>
                        </a:rPr>
                        <a:t>Land Redistribution &amp; Tenure Reform</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800" b="1" u="none" strike="noStrike" dirty="0">
                          <a:effectLst/>
                          <a:latin typeface="Arial" panose="020B0604020202020204" pitchFamily="34" charset="0"/>
                          <a:cs typeface="Arial" panose="020B0604020202020204" pitchFamily="34" charset="0"/>
                        </a:rPr>
                        <a:t>312,649</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800" b="1" u="none" strike="noStrike" dirty="0">
                          <a:effectLst/>
                          <a:latin typeface="Arial" panose="020B0604020202020204" pitchFamily="34" charset="0"/>
                          <a:cs typeface="Arial" panose="020B0604020202020204" pitchFamily="34" charset="0"/>
                        </a:rPr>
                        <a:t>259,585</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800" b="1" u="none" strike="noStrike" dirty="0">
                          <a:effectLst/>
                          <a:latin typeface="Arial" panose="020B0604020202020204" pitchFamily="34" charset="0"/>
                          <a:cs typeface="Arial" panose="020B0604020202020204" pitchFamily="34" charset="0"/>
                        </a:rPr>
                        <a:t>9</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800" b="1" u="none" strike="noStrike" dirty="0">
                          <a:effectLst/>
                          <a:latin typeface="Arial" panose="020B0604020202020204" pitchFamily="34" charset="0"/>
                          <a:cs typeface="Arial" panose="020B0604020202020204" pitchFamily="34" charset="0"/>
                        </a:rPr>
                        <a:t>8</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extLst>
                  <a:ext uri="{0D108BD9-81ED-4DB2-BD59-A6C34878D82A}">
                    <a16:rowId xmlns:a16="http://schemas.microsoft.com/office/drawing/2014/main" xmlns="" val="1634311601"/>
                  </a:ext>
                </a:extLst>
              </a:tr>
              <a:tr h="263337">
                <a:tc>
                  <a:txBody>
                    <a:bodyPr/>
                    <a:lstStyle/>
                    <a:p>
                      <a:pPr algn="l" fontAlgn="b"/>
                      <a:r>
                        <a:rPr lang="en-US" sz="1800" u="none" strike="noStrike" dirty="0">
                          <a:effectLst/>
                          <a:latin typeface="Arial" panose="020B0604020202020204" pitchFamily="34" charset="0"/>
                          <a:cs typeface="Arial" panose="020B0604020202020204" pitchFamily="34" charset="0"/>
                        </a:rPr>
                        <a:t>Restitution &amp; Food Security</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800" u="none" strike="noStrike" dirty="0">
                          <a:effectLst/>
                          <a:latin typeface="Arial" panose="020B0604020202020204" pitchFamily="34" charset="0"/>
                          <a:cs typeface="Arial" panose="020B0604020202020204" pitchFamily="34" charset="0"/>
                        </a:rPr>
                        <a:t>3,157,804</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800" u="none" strike="noStrike" dirty="0">
                          <a:effectLst/>
                          <a:latin typeface="Arial" panose="020B0604020202020204" pitchFamily="34" charset="0"/>
                          <a:cs typeface="Arial" panose="020B0604020202020204" pitchFamily="34" charset="0"/>
                        </a:rPr>
                        <a:t>3,018,631</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800" u="none" strike="noStrike">
                          <a:effectLst/>
                          <a:latin typeface="Arial" panose="020B0604020202020204" pitchFamily="34" charset="0"/>
                          <a:cs typeface="Arial" panose="020B0604020202020204" pitchFamily="34" charset="0"/>
                        </a:rPr>
                        <a:t>91</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800" u="none" strike="noStrike" dirty="0">
                          <a:effectLst/>
                          <a:latin typeface="Arial" panose="020B0604020202020204" pitchFamily="34" charset="0"/>
                          <a:cs typeface="Arial" panose="020B0604020202020204" pitchFamily="34" charset="0"/>
                        </a:rPr>
                        <a:t>92</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extLst>
                  <a:ext uri="{0D108BD9-81ED-4DB2-BD59-A6C34878D82A}">
                    <a16:rowId xmlns:a16="http://schemas.microsoft.com/office/drawing/2014/main" xmlns="" val="3868613031"/>
                  </a:ext>
                </a:extLst>
              </a:tr>
              <a:tr h="263337">
                <a:tc>
                  <a:txBody>
                    <a:bodyPr/>
                    <a:lstStyle/>
                    <a:p>
                      <a:pPr algn="l" fontAlgn="b"/>
                      <a:r>
                        <a:rPr lang="en-US" sz="1800" u="none" strike="noStrike" dirty="0">
                          <a:effectLst/>
                          <a:latin typeface="Arial" panose="020B0604020202020204" pitchFamily="34" charset="0"/>
                          <a:cs typeface="Arial" panose="020B0604020202020204" pitchFamily="34" charset="0"/>
                        </a:rPr>
                        <a:t>TOTAL</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800" u="none" strike="noStrike" dirty="0">
                          <a:effectLst/>
                          <a:latin typeface="Arial" panose="020B0604020202020204" pitchFamily="34" charset="0"/>
                          <a:cs typeface="Arial" panose="020B0604020202020204" pitchFamily="34" charset="0"/>
                        </a:rPr>
                        <a:t>3,470,453</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800" u="none" strike="noStrike" dirty="0">
                          <a:effectLst/>
                          <a:latin typeface="Arial" panose="020B0604020202020204" pitchFamily="34" charset="0"/>
                          <a:cs typeface="Arial" panose="020B0604020202020204" pitchFamily="34" charset="0"/>
                        </a:rPr>
                        <a:t>3,278,216</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800" u="none" strike="noStrike" dirty="0">
                          <a:effectLst/>
                          <a:latin typeface="Arial" panose="020B0604020202020204" pitchFamily="34" charset="0"/>
                          <a:cs typeface="Arial" panose="020B0604020202020204" pitchFamily="34" charset="0"/>
                        </a:rPr>
                        <a:t>100</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800" u="none" strike="noStrike" dirty="0">
                          <a:effectLst/>
                          <a:latin typeface="Arial" panose="020B0604020202020204" pitchFamily="34" charset="0"/>
                          <a:cs typeface="Arial" panose="020B0604020202020204" pitchFamily="34" charset="0"/>
                        </a:rPr>
                        <a:t>100</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extLst>
                  <a:ext uri="{0D108BD9-81ED-4DB2-BD59-A6C34878D82A}">
                    <a16:rowId xmlns:a16="http://schemas.microsoft.com/office/drawing/2014/main" xmlns="" val="2780818724"/>
                  </a:ext>
                </a:extLst>
              </a:tr>
            </a:tbl>
          </a:graphicData>
        </a:graphic>
      </p:graphicFrame>
      <p:graphicFrame>
        <p:nvGraphicFramePr>
          <p:cNvPr id="7" name="Table 6">
            <a:extLst>
              <a:ext uri="{FF2B5EF4-FFF2-40B4-BE49-F238E27FC236}">
                <a16:creationId xmlns:a16="http://schemas.microsoft.com/office/drawing/2014/main" xmlns="" id="{DFBD838F-B12E-4A1E-9928-0C43F60C9130}"/>
              </a:ext>
            </a:extLst>
          </p:cNvPr>
          <p:cNvGraphicFramePr>
            <a:graphicFrameLocks noGrp="1"/>
          </p:cNvGraphicFramePr>
          <p:nvPr>
            <p:extLst>
              <p:ext uri="{D42A27DB-BD31-4B8C-83A1-F6EECF244321}">
                <p14:modId xmlns:p14="http://schemas.microsoft.com/office/powerpoint/2010/main" xmlns="" val="4003772115"/>
              </p:ext>
            </p:extLst>
          </p:nvPr>
        </p:nvGraphicFramePr>
        <p:xfrm>
          <a:off x="154197" y="1434778"/>
          <a:ext cx="12258139" cy="2086920"/>
        </p:xfrm>
        <a:graphic>
          <a:graphicData uri="http://schemas.openxmlformats.org/drawingml/2006/table">
            <a:tbl>
              <a:tblPr>
                <a:tableStyleId>{8799B23B-EC83-4686-B30A-512413B5E67A}</a:tableStyleId>
              </a:tblPr>
              <a:tblGrid>
                <a:gridCol w="6121099">
                  <a:extLst>
                    <a:ext uri="{9D8B030D-6E8A-4147-A177-3AD203B41FA5}">
                      <a16:colId xmlns:a16="http://schemas.microsoft.com/office/drawing/2014/main" xmlns="" val="2384178761"/>
                    </a:ext>
                  </a:extLst>
                </a:gridCol>
                <a:gridCol w="1594037">
                  <a:extLst>
                    <a:ext uri="{9D8B030D-6E8A-4147-A177-3AD203B41FA5}">
                      <a16:colId xmlns:a16="http://schemas.microsoft.com/office/drawing/2014/main" xmlns="" val="2314203429"/>
                    </a:ext>
                  </a:extLst>
                </a:gridCol>
                <a:gridCol w="1641857">
                  <a:extLst>
                    <a:ext uri="{9D8B030D-6E8A-4147-A177-3AD203B41FA5}">
                      <a16:colId xmlns:a16="http://schemas.microsoft.com/office/drawing/2014/main" xmlns="" val="3159210844"/>
                    </a:ext>
                  </a:extLst>
                </a:gridCol>
                <a:gridCol w="1514334">
                  <a:extLst>
                    <a:ext uri="{9D8B030D-6E8A-4147-A177-3AD203B41FA5}">
                      <a16:colId xmlns:a16="http://schemas.microsoft.com/office/drawing/2014/main" xmlns="" val="25854445"/>
                    </a:ext>
                  </a:extLst>
                </a:gridCol>
                <a:gridCol w="1386812">
                  <a:extLst>
                    <a:ext uri="{9D8B030D-6E8A-4147-A177-3AD203B41FA5}">
                      <a16:colId xmlns:a16="http://schemas.microsoft.com/office/drawing/2014/main" xmlns="" val="3996875451"/>
                    </a:ext>
                  </a:extLst>
                </a:gridCol>
              </a:tblGrid>
              <a:tr h="301259">
                <a:tc gridSpan="5">
                  <a:txBody>
                    <a:bodyPr/>
                    <a:lstStyle/>
                    <a:p>
                      <a:pPr algn="ctr" fontAlgn="b"/>
                      <a:r>
                        <a:rPr lang="en-US" sz="1700" b="1" u="none" strike="noStrike" dirty="0">
                          <a:effectLst/>
                          <a:latin typeface="Arial" panose="020B0604020202020204" pitchFamily="34" charset="0"/>
                          <a:cs typeface="Arial" panose="020B0604020202020204" pitchFamily="34" charset="0"/>
                        </a:rPr>
                        <a:t>Household – 2020/21</a:t>
                      </a:r>
                      <a:endParaRPr lang="en-US" sz="1700" b="1"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solidFill>
                      <a:srgbClr val="D8A85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79392137"/>
                  </a:ext>
                </a:extLst>
              </a:tr>
              <a:tr h="881884">
                <a:tc>
                  <a:txBody>
                    <a:bodyPr/>
                    <a:lstStyle/>
                    <a:p>
                      <a:pPr algn="l" fontAlgn="b"/>
                      <a:endParaRPr lang="en-US" sz="1700" b="0" i="0" u="none" strike="noStrike" dirty="0">
                        <a:solidFill>
                          <a:srgbClr val="000000"/>
                        </a:solidFill>
                        <a:effectLst/>
                        <a:latin typeface="Calibri" panose="020F0502020204030204" pitchFamily="34" charset="0"/>
                      </a:endParaRPr>
                    </a:p>
                  </a:txBody>
                  <a:tcPr marL="6684" marR="6684" marT="6684" marB="0" anchor="b"/>
                </a:tc>
                <a:tc>
                  <a:txBody>
                    <a:bodyPr/>
                    <a:lstStyle/>
                    <a:p>
                      <a:pPr algn="l" fontAlgn="b"/>
                      <a:r>
                        <a:rPr lang="en-US" sz="1700" b="1" i="0" u="none" strike="noStrike" dirty="0">
                          <a:solidFill>
                            <a:srgbClr val="000000"/>
                          </a:solidFill>
                          <a:effectLst/>
                          <a:latin typeface="Arial" panose="020B0604020202020204" pitchFamily="34" charset="0"/>
                          <a:cs typeface="Arial" panose="020B0604020202020204" pitchFamily="34" charset="0"/>
                        </a:rPr>
                        <a:t>Original</a:t>
                      </a:r>
                      <a:br>
                        <a:rPr lang="en-US" sz="1700" b="1" i="0" u="none" strike="noStrike" dirty="0">
                          <a:solidFill>
                            <a:srgbClr val="000000"/>
                          </a:solidFill>
                          <a:effectLst/>
                          <a:latin typeface="Arial" panose="020B0604020202020204" pitchFamily="34" charset="0"/>
                          <a:cs typeface="Arial" panose="020B0604020202020204" pitchFamily="34" charset="0"/>
                        </a:rPr>
                      </a:br>
                      <a:r>
                        <a:rPr lang="en-US" sz="1700" b="1" i="0" u="none" strike="noStrike" dirty="0">
                          <a:solidFill>
                            <a:srgbClr val="000000"/>
                          </a:solidFill>
                          <a:effectLst/>
                          <a:latin typeface="Arial" panose="020B0604020202020204" pitchFamily="34" charset="0"/>
                          <a:cs typeface="Arial" panose="020B0604020202020204" pitchFamily="34" charset="0"/>
                        </a:rPr>
                        <a:t>Allocation</a:t>
                      </a:r>
                    </a:p>
                  </a:txBody>
                  <a:tcPr marL="6684" marR="6684" marT="6684" marB="0" anchor="b"/>
                </a:tc>
                <a:tc>
                  <a:txBody>
                    <a:bodyPr/>
                    <a:lstStyle/>
                    <a:p>
                      <a:pPr algn="l" fontAlgn="b"/>
                      <a:r>
                        <a:rPr lang="en-US" sz="1700" b="1" i="0" u="none" strike="noStrike">
                          <a:solidFill>
                            <a:srgbClr val="000000"/>
                          </a:solidFill>
                          <a:effectLst/>
                          <a:latin typeface="Arial" panose="020B0604020202020204" pitchFamily="34" charset="0"/>
                          <a:cs typeface="Arial" panose="020B0604020202020204" pitchFamily="34" charset="0"/>
                        </a:rPr>
                        <a:t>Adjusted</a:t>
                      </a:r>
                      <a:br>
                        <a:rPr lang="en-US" sz="1700" b="1" i="0" u="none" strike="noStrike">
                          <a:solidFill>
                            <a:srgbClr val="000000"/>
                          </a:solidFill>
                          <a:effectLst/>
                          <a:latin typeface="Arial" panose="020B0604020202020204" pitchFamily="34" charset="0"/>
                          <a:cs typeface="Arial" panose="020B0604020202020204" pitchFamily="34" charset="0"/>
                        </a:rPr>
                      </a:br>
                      <a:r>
                        <a:rPr lang="en-US" sz="1700" b="1" i="0" u="none" strike="noStrike">
                          <a:solidFill>
                            <a:srgbClr val="000000"/>
                          </a:solidFill>
                          <a:effectLst/>
                          <a:latin typeface="Arial" panose="020B0604020202020204" pitchFamily="34" charset="0"/>
                          <a:cs typeface="Arial" panose="020B0604020202020204" pitchFamily="34" charset="0"/>
                        </a:rPr>
                        <a:t>Allocation</a:t>
                      </a:r>
                    </a:p>
                  </a:txBody>
                  <a:tcPr marL="6684" marR="6684" marT="6684" marB="0" anchor="b"/>
                </a:tc>
                <a:tc>
                  <a:txBody>
                    <a:bodyPr/>
                    <a:lstStyle/>
                    <a:p>
                      <a:pPr algn="l" fontAlgn="b"/>
                      <a:r>
                        <a:rPr lang="en-US" sz="1700" b="1" i="0" u="none" strike="noStrike">
                          <a:solidFill>
                            <a:srgbClr val="000000"/>
                          </a:solidFill>
                          <a:effectLst/>
                          <a:latin typeface="Arial" panose="020B0604020202020204" pitchFamily="34" charset="0"/>
                          <a:cs typeface="Arial" panose="020B0604020202020204" pitchFamily="34" charset="0"/>
                        </a:rPr>
                        <a:t>Share %</a:t>
                      </a:r>
                      <a:br>
                        <a:rPr lang="en-US" sz="1700" b="1" i="0" u="none" strike="noStrike">
                          <a:solidFill>
                            <a:srgbClr val="000000"/>
                          </a:solidFill>
                          <a:effectLst/>
                          <a:latin typeface="Arial" panose="020B0604020202020204" pitchFamily="34" charset="0"/>
                          <a:cs typeface="Arial" panose="020B0604020202020204" pitchFamily="34" charset="0"/>
                        </a:rPr>
                      </a:br>
                      <a:r>
                        <a:rPr lang="en-US" sz="1700" b="1" i="0" u="none" strike="noStrike">
                          <a:solidFill>
                            <a:srgbClr val="000000"/>
                          </a:solidFill>
                          <a:effectLst/>
                          <a:latin typeface="Arial" panose="020B0604020202020204" pitchFamily="34" charset="0"/>
                          <a:cs typeface="Arial" panose="020B0604020202020204" pitchFamily="34" charset="0"/>
                        </a:rPr>
                        <a:t>Original </a:t>
                      </a:r>
                      <a:br>
                        <a:rPr lang="en-US" sz="1700" b="1" i="0" u="none" strike="noStrike">
                          <a:solidFill>
                            <a:srgbClr val="000000"/>
                          </a:solidFill>
                          <a:effectLst/>
                          <a:latin typeface="Arial" panose="020B0604020202020204" pitchFamily="34" charset="0"/>
                          <a:cs typeface="Arial" panose="020B0604020202020204" pitchFamily="34" charset="0"/>
                        </a:rPr>
                      </a:br>
                      <a:r>
                        <a:rPr lang="en-US" sz="1700" b="1" i="0" u="none" strike="noStrike">
                          <a:solidFill>
                            <a:srgbClr val="000000"/>
                          </a:solidFill>
                          <a:effectLst/>
                          <a:latin typeface="Arial" panose="020B0604020202020204" pitchFamily="34" charset="0"/>
                          <a:cs typeface="Arial" panose="020B0604020202020204" pitchFamily="34" charset="0"/>
                        </a:rPr>
                        <a:t>Alloctation</a:t>
                      </a:r>
                    </a:p>
                  </a:txBody>
                  <a:tcPr marL="6684" marR="6684" marT="6684" marB="0" anchor="b"/>
                </a:tc>
                <a:tc>
                  <a:txBody>
                    <a:bodyPr/>
                    <a:lstStyle/>
                    <a:p>
                      <a:pPr algn="l" fontAlgn="b"/>
                      <a:r>
                        <a:rPr lang="en-US" sz="1700" b="1" i="0" u="none" strike="noStrike" dirty="0">
                          <a:solidFill>
                            <a:srgbClr val="000000"/>
                          </a:solidFill>
                          <a:effectLst/>
                          <a:latin typeface="Arial" panose="020B0604020202020204" pitchFamily="34" charset="0"/>
                          <a:cs typeface="Arial" panose="020B0604020202020204" pitchFamily="34" charset="0"/>
                        </a:rPr>
                        <a:t>Share %</a:t>
                      </a:r>
                      <a:br>
                        <a:rPr lang="en-US" sz="1700" b="1" i="0" u="none" strike="noStrike" dirty="0">
                          <a:solidFill>
                            <a:srgbClr val="000000"/>
                          </a:solidFill>
                          <a:effectLst/>
                          <a:latin typeface="Arial" panose="020B0604020202020204" pitchFamily="34" charset="0"/>
                          <a:cs typeface="Arial" panose="020B0604020202020204" pitchFamily="34" charset="0"/>
                        </a:rPr>
                      </a:br>
                      <a:r>
                        <a:rPr lang="en-US" sz="1700" b="1" i="0" u="none" strike="noStrike" dirty="0">
                          <a:solidFill>
                            <a:srgbClr val="000000"/>
                          </a:solidFill>
                          <a:effectLst/>
                          <a:latin typeface="Arial" panose="020B0604020202020204" pitchFamily="34" charset="0"/>
                          <a:cs typeface="Arial" panose="020B0604020202020204" pitchFamily="34" charset="0"/>
                        </a:rPr>
                        <a:t>Adjusted</a:t>
                      </a:r>
                      <a:br>
                        <a:rPr lang="en-US" sz="1700" b="1" i="0" u="none" strike="noStrike" dirty="0">
                          <a:solidFill>
                            <a:srgbClr val="000000"/>
                          </a:solidFill>
                          <a:effectLst/>
                          <a:latin typeface="Arial" panose="020B0604020202020204" pitchFamily="34" charset="0"/>
                          <a:cs typeface="Arial" panose="020B0604020202020204" pitchFamily="34" charset="0"/>
                        </a:rPr>
                      </a:br>
                      <a:r>
                        <a:rPr lang="en-US" sz="1700" b="1" i="0" u="none" strike="noStrike" dirty="0">
                          <a:solidFill>
                            <a:srgbClr val="000000"/>
                          </a:solidFill>
                          <a:effectLst/>
                          <a:latin typeface="Arial" panose="020B0604020202020204" pitchFamily="34" charset="0"/>
                          <a:cs typeface="Arial" panose="020B0604020202020204" pitchFamily="34" charset="0"/>
                        </a:rPr>
                        <a:t>Allocation</a:t>
                      </a:r>
                    </a:p>
                  </a:txBody>
                  <a:tcPr marL="6684" marR="6684" marT="6684" marB="0" anchor="b"/>
                </a:tc>
                <a:extLst>
                  <a:ext uri="{0D108BD9-81ED-4DB2-BD59-A6C34878D82A}">
                    <a16:rowId xmlns:a16="http://schemas.microsoft.com/office/drawing/2014/main" xmlns="" val="985901375"/>
                  </a:ext>
                </a:extLst>
              </a:tr>
              <a:tr h="301259">
                <a:tc>
                  <a:txBody>
                    <a:bodyPr/>
                    <a:lstStyle/>
                    <a:p>
                      <a:pPr algn="l" fontAlgn="b"/>
                      <a:r>
                        <a:rPr lang="en-US" sz="1800" b="1" u="none" strike="noStrike" dirty="0">
                          <a:effectLst/>
                          <a:latin typeface="Arial" panose="020B0604020202020204" pitchFamily="34" charset="0"/>
                          <a:cs typeface="Arial" panose="020B0604020202020204" pitchFamily="34" charset="0"/>
                        </a:rPr>
                        <a:t>Land Redistribution &amp; Tenure Reform</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800" b="1" u="none" strike="noStrike" dirty="0">
                          <a:effectLst/>
                          <a:latin typeface="Arial" panose="020B0604020202020204" pitchFamily="34" charset="0"/>
                          <a:cs typeface="Arial" panose="020B0604020202020204" pitchFamily="34" charset="0"/>
                        </a:rPr>
                        <a:t>219,722</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800" b="1" u="none" strike="noStrike" dirty="0">
                          <a:effectLst/>
                          <a:latin typeface="Arial" panose="020B0604020202020204" pitchFamily="34" charset="0"/>
                          <a:cs typeface="Arial" panose="020B0604020202020204" pitchFamily="34" charset="0"/>
                        </a:rPr>
                        <a:t>128,528</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800" b="1" u="none" strike="noStrike" dirty="0">
                          <a:effectLst/>
                          <a:latin typeface="Arial" panose="020B0604020202020204" pitchFamily="34" charset="0"/>
                          <a:cs typeface="Arial" panose="020B0604020202020204" pitchFamily="34" charset="0"/>
                        </a:rPr>
                        <a:t>7</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800" b="1" u="none" strike="noStrike" dirty="0">
                          <a:effectLst/>
                          <a:latin typeface="Arial" panose="020B0604020202020204" pitchFamily="34" charset="0"/>
                          <a:cs typeface="Arial" panose="020B0604020202020204" pitchFamily="34" charset="0"/>
                        </a:rPr>
                        <a:t>5</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extLst>
                  <a:ext uri="{0D108BD9-81ED-4DB2-BD59-A6C34878D82A}">
                    <a16:rowId xmlns:a16="http://schemas.microsoft.com/office/drawing/2014/main" xmlns="" val="1282817378"/>
                  </a:ext>
                </a:extLst>
              </a:tr>
              <a:tr h="301259">
                <a:tc>
                  <a:txBody>
                    <a:bodyPr/>
                    <a:lstStyle/>
                    <a:p>
                      <a:pPr algn="l" fontAlgn="b"/>
                      <a:r>
                        <a:rPr lang="en-US" sz="1800" u="none" strike="noStrike" dirty="0">
                          <a:effectLst/>
                          <a:latin typeface="Arial" panose="020B0604020202020204" pitchFamily="34" charset="0"/>
                          <a:cs typeface="Arial" panose="020B0604020202020204" pitchFamily="34" charset="0"/>
                        </a:rPr>
                        <a:t>Restitution &amp; Food Security</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800" u="none" strike="noStrike" dirty="0">
                          <a:effectLst/>
                          <a:latin typeface="Arial" panose="020B0604020202020204" pitchFamily="34" charset="0"/>
                          <a:cs typeface="Arial" panose="020B0604020202020204" pitchFamily="34" charset="0"/>
                        </a:rPr>
                        <a:t>2,995,999</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800" u="none" strike="noStrike">
                          <a:effectLst/>
                          <a:latin typeface="Arial" panose="020B0604020202020204" pitchFamily="34" charset="0"/>
                          <a:cs typeface="Arial" panose="020B0604020202020204" pitchFamily="34" charset="0"/>
                        </a:rPr>
                        <a:t>2,404,850</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800" u="none" strike="noStrike">
                          <a:effectLst/>
                          <a:latin typeface="Arial" panose="020B0604020202020204" pitchFamily="34" charset="0"/>
                          <a:cs typeface="Arial" panose="020B0604020202020204" pitchFamily="34" charset="0"/>
                        </a:rPr>
                        <a:t>93</a:t>
                      </a:r>
                      <a:endParaRPr lang="en-US" sz="1800" b="0" i="0" u="none" strike="noStrike">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800" u="none" strike="noStrike" dirty="0">
                          <a:effectLst/>
                          <a:latin typeface="Arial" panose="020B0604020202020204" pitchFamily="34" charset="0"/>
                          <a:cs typeface="Arial" panose="020B0604020202020204" pitchFamily="34" charset="0"/>
                        </a:rPr>
                        <a:t>95</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extLst>
                  <a:ext uri="{0D108BD9-81ED-4DB2-BD59-A6C34878D82A}">
                    <a16:rowId xmlns:a16="http://schemas.microsoft.com/office/drawing/2014/main" xmlns="" val="3941034181"/>
                  </a:ext>
                </a:extLst>
              </a:tr>
              <a:tr h="301259">
                <a:tc>
                  <a:txBody>
                    <a:bodyPr/>
                    <a:lstStyle/>
                    <a:p>
                      <a:pPr algn="l" fontAlgn="b"/>
                      <a:r>
                        <a:rPr lang="en-US" sz="1800" u="none" strike="noStrike" dirty="0">
                          <a:effectLst/>
                          <a:latin typeface="Arial" panose="020B0604020202020204" pitchFamily="34" charset="0"/>
                          <a:cs typeface="Arial" panose="020B0604020202020204" pitchFamily="34" charset="0"/>
                        </a:rPr>
                        <a:t>TOTAL</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800" u="none" strike="noStrike" dirty="0">
                          <a:effectLst/>
                          <a:latin typeface="Arial" panose="020B0604020202020204" pitchFamily="34" charset="0"/>
                          <a:cs typeface="Arial" panose="020B0604020202020204" pitchFamily="34" charset="0"/>
                        </a:rPr>
                        <a:t>3,215,721</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800" u="none" strike="noStrike" dirty="0">
                          <a:effectLst/>
                          <a:latin typeface="Arial" panose="020B0604020202020204" pitchFamily="34" charset="0"/>
                          <a:cs typeface="Arial" panose="020B0604020202020204" pitchFamily="34" charset="0"/>
                        </a:rPr>
                        <a:t>2,533,378</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800" u="none" strike="noStrike" dirty="0">
                          <a:effectLst/>
                          <a:latin typeface="Arial" panose="020B0604020202020204" pitchFamily="34" charset="0"/>
                          <a:cs typeface="Arial" panose="020B0604020202020204" pitchFamily="34" charset="0"/>
                        </a:rPr>
                        <a:t>100</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tc>
                  <a:txBody>
                    <a:bodyPr/>
                    <a:lstStyle/>
                    <a:p>
                      <a:pPr algn="r" fontAlgn="b"/>
                      <a:r>
                        <a:rPr lang="en-US" sz="1800" u="none" strike="noStrike" dirty="0">
                          <a:effectLst/>
                          <a:latin typeface="Arial" panose="020B0604020202020204" pitchFamily="34" charset="0"/>
                          <a:cs typeface="Arial" panose="020B0604020202020204" pitchFamily="34" charset="0"/>
                        </a:rPr>
                        <a:t>100</a:t>
                      </a:r>
                      <a:endParaRPr lang="en-US" sz="1800" b="1" i="0" u="none" strike="noStrike" dirty="0">
                        <a:solidFill>
                          <a:srgbClr val="000000"/>
                        </a:solidFill>
                        <a:effectLst/>
                        <a:latin typeface="Arial" panose="020B0604020202020204" pitchFamily="34" charset="0"/>
                        <a:cs typeface="Arial" panose="020B0604020202020204" pitchFamily="34" charset="0"/>
                      </a:endParaRPr>
                    </a:p>
                  </a:txBody>
                  <a:tcPr marL="6684" marR="6684" marT="6684" marB="0" anchor="b"/>
                </a:tc>
                <a:extLst>
                  <a:ext uri="{0D108BD9-81ED-4DB2-BD59-A6C34878D82A}">
                    <a16:rowId xmlns:a16="http://schemas.microsoft.com/office/drawing/2014/main" xmlns="" val="3670763053"/>
                  </a:ext>
                </a:extLst>
              </a:tr>
            </a:tbl>
          </a:graphicData>
        </a:graphic>
      </p:graphicFrame>
    </p:spTree>
    <p:extLst>
      <p:ext uri="{BB962C8B-B14F-4D97-AF65-F5344CB8AC3E}">
        <p14:creationId xmlns:p14="http://schemas.microsoft.com/office/powerpoint/2010/main" xmlns="" val="1036267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3101516-385F-9A45-8C98-43C8CED549E0}"/>
              </a:ext>
            </a:extLst>
          </p:cNvPr>
          <p:cNvSpPr txBox="1"/>
          <p:nvPr/>
        </p:nvSpPr>
        <p:spPr>
          <a:xfrm>
            <a:off x="641668" y="-1050503"/>
            <a:ext cx="11550015" cy="4810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2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73BDC492-A3D2-1246-BB1C-8CA0220FBD80}"/>
              </a:ext>
            </a:extLst>
          </p:cNvPr>
          <p:cNvSpPr txBox="1"/>
          <p:nvPr/>
        </p:nvSpPr>
        <p:spPr>
          <a:xfrm>
            <a:off x="641668" y="957769"/>
            <a:ext cx="11550015" cy="4810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2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itle 4">
            <a:extLst>
              <a:ext uri="{FF2B5EF4-FFF2-40B4-BE49-F238E27FC236}">
                <a16:creationId xmlns:a16="http://schemas.microsoft.com/office/drawing/2014/main" xmlns="" id="{19E235DA-B0BE-4C5D-933A-A789EC9787D5}"/>
              </a:ext>
            </a:extLst>
          </p:cNvPr>
          <p:cNvSpPr txBox="1">
            <a:spLocks/>
          </p:cNvSpPr>
          <p:nvPr/>
        </p:nvSpPr>
        <p:spPr>
          <a:xfrm>
            <a:off x="79971" y="48598"/>
            <a:ext cx="12630134" cy="935216"/>
          </a:xfrm>
          <a:prstGeom prst="rect">
            <a:avLst/>
          </a:prstGeom>
          <a:solidFill>
            <a:schemeClr val="bg1"/>
          </a:solidFill>
          <a:ln w="9525" cap="flat" cmpd="sng" algn="ctr">
            <a:solidFill>
              <a:srgbClr val="9BBB59">
                <a:shade val="95000"/>
                <a:satMod val="105000"/>
              </a:srgbClr>
            </a:solidFill>
            <a:prstDash val="solid"/>
          </a:ln>
          <a:effectLst>
            <a:outerShdw blurRad="76200" dist="12700" dir="2700000" sy="-23000" kx="-800400" algn="bl" rotWithShape="0">
              <a:prstClr val="black">
                <a:alpha val="20000"/>
              </a:prstClr>
            </a:outerShdw>
            <a:softEdge rad="31750"/>
          </a:effectLst>
        </p:spPr>
        <p:txBody>
          <a:bodyPr vert="horz" lIns="51435" tIns="25718" rIns="51435" bIns="25718" rtlCol="0" anchor="ctr">
            <a:normAutofit/>
          </a:bodyPr>
          <a:lstStyle>
            <a:defPPr>
              <a:defRPr lang="en-US"/>
            </a:defPPr>
            <a:lvl1pPr algn="ctr" defTabSz="457200" rtl="0" eaLnBrk="0" fontAlgn="base" latinLnBrk="0" hangingPunct="0">
              <a:spcBef>
                <a:spcPct val="0"/>
              </a:spcBef>
              <a:spcAft>
                <a:spcPct val="0"/>
              </a:spcAft>
              <a:buNone/>
              <a:defRPr lang="en-ZA" sz="2400" b="1" kern="1200">
                <a:solidFill>
                  <a:schemeClr val="lt1"/>
                </a:solidFill>
                <a:effectLst>
                  <a:outerShdw blurRad="38100" dist="38100" dir="2700000" algn="tl">
                    <a:srgbClr val="000000">
                      <a:alpha val="43137"/>
                    </a:srgbClr>
                  </a:outerShdw>
                </a:effectLst>
                <a:latin typeface="+mn-lt"/>
                <a:ea typeface="+mn-ea"/>
                <a:cs typeface="+mn-cs"/>
              </a:defRPr>
            </a:lvl1pPr>
            <a:lvl2pPr defTabSz="457200" eaLnBrk="0" fontAlgn="base" hangingPunct="0">
              <a:spcBef>
                <a:spcPct val="0"/>
              </a:spcBef>
              <a:spcAft>
                <a:spcPct val="0"/>
              </a:spcAft>
              <a:defRPr sz="4000">
                <a:solidFill>
                  <a:schemeClr val="lt1"/>
                </a:solidFill>
                <a:latin typeface="+mn-lt"/>
                <a:ea typeface="+mn-ea"/>
                <a:cs typeface="+mn-cs"/>
              </a:defRPr>
            </a:lvl2pPr>
            <a:lvl3pPr defTabSz="457200" eaLnBrk="0" fontAlgn="base" hangingPunct="0">
              <a:spcBef>
                <a:spcPct val="0"/>
              </a:spcBef>
              <a:spcAft>
                <a:spcPct val="0"/>
              </a:spcAft>
              <a:defRPr sz="4000">
                <a:solidFill>
                  <a:schemeClr val="lt1"/>
                </a:solidFill>
                <a:latin typeface="+mn-lt"/>
                <a:ea typeface="+mn-ea"/>
                <a:cs typeface="+mn-cs"/>
              </a:defRPr>
            </a:lvl3pPr>
            <a:lvl4pPr defTabSz="457200" eaLnBrk="0" fontAlgn="base" hangingPunct="0">
              <a:spcBef>
                <a:spcPct val="0"/>
              </a:spcBef>
              <a:spcAft>
                <a:spcPct val="0"/>
              </a:spcAft>
              <a:defRPr sz="4000">
                <a:solidFill>
                  <a:schemeClr val="lt1"/>
                </a:solidFill>
                <a:latin typeface="+mn-lt"/>
                <a:ea typeface="+mn-ea"/>
                <a:cs typeface="+mn-cs"/>
              </a:defRPr>
            </a:lvl4pPr>
            <a:lvl5pPr defTabSz="457200" eaLnBrk="0" fontAlgn="base" hangingPunct="0">
              <a:spcBef>
                <a:spcPct val="0"/>
              </a:spcBef>
              <a:spcAft>
                <a:spcPct val="0"/>
              </a:spcAft>
              <a:defRPr sz="4000">
                <a:solidFill>
                  <a:schemeClr val="lt1"/>
                </a:solidFill>
                <a:latin typeface="+mn-lt"/>
                <a:ea typeface="+mn-ea"/>
                <a:cs typeface="+mn-cs"/>
              </a:defRPr>
            </a:lvl5pPr>
            <a:lvl6pPr marL="457200" defTabSz="457200" fontAlgn="base">
              <a:spcBef>
                <a:spcPct val="0"/>
              </a:spcBef>
              <a:spcAft>
                <a:spcPct val="0"/>
              </a:spcAft>
              <a:defRPr sz="4000">
                <a:solidFill>
                  <a:schemeClr val="lt1"/>
                </a:solidFill>
                <a:latin typeface="+mn-lt"/>
                <a:ea typeface="+mn-ea"/>
                <a:cs typeface="+mn-cs"/>
              </a:defRPr>
            </a:lvl6pPr>
            <a:lvl7pPr marL="914400" defTabSz="457200" fontAlgn="base">
              <a:spcBef>
                <a:spcPct val="0"/>
              </a:spcBef>
              <a:spcAft>
                <a:spcPct val="0"/>
              </a:spcAft>
              <a:defRPr sz="4000">
                <a:solidFill>
                  <a:schemeClr val="lt1"/>
                </a:solidFill>
                <a:latin typeface="+mn-lt"/>
                <a:ea typeface="+mn-ea"/>
                <a:cs typeface="+mn-cs"/>
              </a:defRPr>
            </a:lvl7pPr>
            <a:lvl8pPr marL="1371600" defTabSz="457200" fontAlgn="base">
              <a:spcBef>
                <a:spcPct val="0"/>
              </a:spcBef>
              <a:spcAft>
                <a:spcPct val="0"/>
              </a:spcAft>
              <a:defRPr sz="4000">
                <a:solidFill>
                  <a:schemeClr val="lt1"/>
                </a:solidFill>
                <a:latin typeface="+mn-lt"/>
                <a:ea typeface="+mn-ea"/>
                <a:cs typeface="+mn-cs"/>
              </a:defRPr>
            </a:lvl8pPr>
            <a:lvl9pPr marL="1828800" defTabSz="457200" fontAlgn="base">
              <a:spcBef>
                <a:spcPct val="0"/>
              </a:spcBef>
              <a:spcAft>
                <a:spcPct val="0"/>
              </a:spcAft>
              <a:defRPr sz="4000">
                <a:solidFill>
                  <a:schemeClr val="lt1"/>
                </a:solidFill>
                <a:latin typeface="+mn-lt"/>
                <a:ea typeface="+mn-ea"/>
                <a:cs typeface="+mn-cs"/>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PROGRESS ON LABOUR TENANTS CLAIMS FINALIZED DURING THE PERIOD</a:t>
            </a:r>
          </a:p>
        </p:txBody>
      </p:sp>
      <p:graphicFrame>
        <p:nvGraphicFramePr>
          <p:cNvPr id="5" name="Table 4">
            <a:extLst>
              <a:ext uri="{FF2B5EF4-FFF2-40B4-BE49-F238E27FC236}">
                <a16:creationId xmlns:a16="http://schemas.microsoft.com/office/drawing/2014/main" xmlns="" id="{BEC74AAA-2393-4C1F-BF59-D52029C90564}"/>
              </a:ext>
            </a:extLst>
          </p:cNvPr>
          <p:cNvGraphicFramePr>
            <a:graphicFrameLocks noGrp="1"/>
          </p:cNvGraphicFramePr>
          <p:nvPr>
            <p:extLst>
              <p:ext uri="{D42A27DB-BD31-4B8C-83A1-F6EECF244321}">
                <p14:modId xmlns:p14="http://schemas.microsoft.com/office/powerpoint/2010/main" xmlns="" val="3051023232"/>
              </p:ext>
            </p:extLst>
          </p:nvPr>
        </p:nvGraphicFramePr>
        <p:xfrm>
          <a:off x="151979" y="1311041"/>
          <a:ext cx="12486117" cy="3135491"/>
        </p:xfrm>
        <a:graphic>
          <a:graphicData uri="http://schemas.openxmlformats.org/drawingml/2006/table">
            <a:tbl>
              <a:tblPr firstRow="1" firstCol="1" bandRow="1"/>
              <a:tblGrid>
                <a:gridCol w="2376264">
                  <a:extLst>
                    <a:ext uri="{9D8B030D-6E8A-4147-A177-3AD203B41FA5}">
                      <a16:colId xmlns:a16="http://schemas.microsoft.com/office/drawing/2014/main" xmlns="" val="495789950"/>
                    </a:ext>
                  </a:extLst>
                </a:gridCol>
                <a:gridCol w="2618183">
                  <a:extLst>
                    <a:ext uri="{9D8B030D-6E8A-4147-A177-3AD203B41FA5}">
                      <a16:colId xmlns:a16="http://schemas.microsoft.com/office/drawing/2014/main" xmlns="" val="4168751615"/>
                    </a:ext>
                  </a:extLst>
                </a:gridCol>
                <a:gridCol w="3142457">
                  <a:extLst>
                    <a:ext uri="{9D8B030D-6E8A-4147-A177-3AD203B41FA5}">
                      <a16:colId xmlns:a16="http://schemas.microsoft.com/office/drawing/2014/main" xmlns="" val="1689413453"/>
                    </a:ext>
                  </a:extLst>
                </a:gridCol>
                <a:gridCol w="2476295">
                  <a:extLst>
                    <a:ext uri="{9D8B030D-6E8A-4147-A177-3AD203B41FA5}">
                      <a16:colId xmlns:a16="http://schemas.microsoft.com/office/drawing/2014/main" xmlns="" val="911490555"/>
                    </a:ext>
                  </a:extLst>
                </a:gridCol>
                <a:gridCol w="1872918">
                  <a:extLst>
                    <a:ext uri="{9D8B030D-6E8A-4147-A177-3AD203B41FA5}">
                      <a16:colId xmlns:a16="http://schemas.microsoft.com/office/drawing/2014/main" xmlns="" val="501823188"/>
                    </a:ext>
                  </a:extLst>
                </a:gridCol>
              </a:tblGrid>
              <a:tr h="412167">
                <a:tc gridSpan="5">
                  <a:txBody>
                    <a:bodyPr/>
                    <a:lstStyle/>
                    <a:p>
                      <a:pPr marL="0" marR="0" algn="ctr">
                        <a:lnSpc>
                          <a:spcPct val="115000"/>
                        </a:lnSpc>
                        <a:spcBef>
                          <a:spcPts val="0"/>
                        </a:spcBef>
                        <a:spcAft>
                          <a:spcPts val="0"/>
                        </a:spcAft>
                      </a:pPr>
                      <a:r>
                        <a:rPr lang="en-ZA"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LABOUR TENANTS APPLICATIONS FINALIZED 2019-2022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931818014"/>
                  </a:ext>
                </a:extLst>
              </a:tr>
              <a:tr h="662489">
                <a:tc rowSpan="2">
                  <a:txBody>
                    <a:bodyPr/>
                    <a:lstStyle/>
                    <a:p>
                      <a:pPr marL="0" marR="0" algn="ctr">
                        <a:lnSpc>
                          <a:spcPct val="115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A851"/>
                    </a:solidFill>
                  </a:tcPr>
                </a:tc>
                <a:tc rowSpan="2">
                  <a:txBody>
                    <a:bodyPr/>
                    <a:lstStyle/>
                    <a:p>
                      <a:pPr marL="0" marR="0" algn="ctr">
                        <a:lnSpc>
                          <a:spcPct val="115000"/>
                        </a:lnSpc>
                        <a:spcBef>
                          <a:spcPts val="0"/>
                        </a:spcBef>
                        <a:spcAft>
                          <a:spcPts val="0"/>
                        </a:spcAft>
                      </a:pPr>
                      <a:r>
                        <a:rPr lang="en-ZA"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Labour Tenants</a:t>
                      </a:r>
                    </a:p>
                    <a:p>
                      <a:pPr marL="0" marR="0" algn="ctr">
                        <a:lnSpc>
                          <a:spcPct val="115000"/>
                        </a:lnSpc>
                        <a:spcBef>
                          <a:spcPts val="0"/>
                        </a:spcBef>
                        <a:spcAft>
                          <a:spcPts val="0"/>
                        </a:spcAft>
                      </a:pPr>
                      <a:r>
                        <a:rPr lang="en-Z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Finalized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A851"/>
                    </a:solidFill>
                  </a:tcPr>
                </a:tc>
                <a:tc rowSpan="2">
                  <a:txBody>
                    <a:bodyPr/>
                    <a:lstStyle/>
                    <a:p>
                      <a:pPr marL="0" marR="0" algn="ctr">
                        <a:lnSpc>
                          <a:spcPct val="115000"/>
                        </a:lnSpc>
                        <a:spcBef>
                          <a:spcPts val="0"/>
                        </a:spcBef>
                        <a:spcAft>
                          <a:spcPts val="0"/>
                        </a:spcAft>
                      </a:pPr>
                      <a:r>
                        <a:rPr lang="en-ZA"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Hectares Attached to Farm Dwellers inclusive of Labour tenants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A851"/>
                    </a:solidFill>
                  </a:tcPr>
                </a:tc>
                <a:tc gridSpan="2">
                  <a:txBody>
                    <a:bodyPr/>
                    <a:lstStyle/>
                    <a:p>
                      <a:pPr marL="0" marR="0" algn="ctr">
                        <a:lnSpc>
                          <a:spcPct val="115000"/>
                        </a:lnSpc>
                        <a:spcBef>
                          <a:spcPts val="0"/>
                        </a:spcBef>
                        <a:spcAft>
                          <a:spcPts val="0"/>
                        </a:spcAft>
                      </a:pPr>
                      <a:r>
                        <a:rPr lang="en-ZA"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BENEFICIARIES/TARGET GROUPS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A851"/>
                    </a:solidFill>
                  </a:tcPr>
                </a:tc>
                <a:tc hMerge="1">
                  <a:txBody>
                    <a:bodyPr/>
                    <a:lstStyle/>
                    <a:p>
                      <a:endParaRPr lang="en-US"/>
                    </a:p>
                  </a:txBody>
                  <a:tcPr/>
                </a:tc>
                <a:extLst>
                  <a:ext uri="{0D108BD9-81ED-4DB2-BD59-A6C34878D82A}">
                    <a16:rowId xmlns:a16="http://schemas.microsoft.com/office/drawing/2014/main" xmlns="" val="3211176792"/>
                  </a:ext>
                </a:extLst>
              </a:tr>
              <a:tr h="41216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ZA"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Females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A851"/>
                    </a:solidFill>
                  </a:tcPr>
                </a:tc>
                <a:tc>
                  <a:txBody>
                    <a:bodyPr/>
                    <a:lstStyle/>
                    <a:p>
                      <a:pPr marL="0" marR="0" algn="ctr">
                        <a:lnSpc>
                          <a:spcPct val="115000"/>
                        </a:lnSpc>
                        <a:spcBef>
                          <a:spcPts val="0"/>
                        </a:spcBef>
                        <a:spcAft>
                          <a:spcPts val="0"/>
                        </a:spcAft>
                      </a:pPr>
                      <a:r>
                        <a:rPr lang="en-ZA"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Youth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A851"/>
                    </a:solidFill>
                  </a:tcPr>
                </a:tc>
                <a:extLst>
                  <a:ext uri="{0D108BD9-81ED-4DB2-BD59-A6C34878D82A}">
                    <a16:rowId xmlns:a16="http://schemas.microsoft.com/office/drawing/2014/main" xmlns="" val="1829024505"/>
                  </a:ext>
                </a:extLst>
              </a:tr>
              <a:tr h="412167">
                <a:tc>
                  <a:txBody>
                    <a:bodyPr/>
                    <a:lstStyle/>
                    <a:p>
                      <a:pPr marL="0" marR="0" algn="ct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2019/20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486</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5 358</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130</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85</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1357627485"/>
                  </a:ext>
                </a:extLst>
              </a:tr>
              <a:tr h="412167">
                <a:tc>
                  <a:txBody>
                    <a:bodyPr/>
                    <a:lstStyle/>
                    <a:p>
                      <a:pPr marL="0" marR="0" algn="ctr">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2020/21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15000"/>
                        </a:lnSpc>
                        <a:spcBef>
                          <a:spcPts val="0"/>
                        </a:spcBef>
                        <a:spcAft>
                          <a:spcPts val="0"/>
                        </a:spcAft>
                      </a:pPr>
                      <a:r>
                        <a:rPr lang="en-ZA" sz="1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196</a:t>
                      </a:r>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lvl="0" indent="0" algn="ctr" defTabSz="962406" rtl="0" eaLnBrk="1" fontAlgn="auto" latinLnBrk="0" hangingPunct="1">
                        <a:lnSpc>
                          <a:spcPct val="115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10 529</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spcBef>
                          <a:spcPts val="0"/>
                        </a:spcBef>
                        <a:spcAft>
                          <a:spcPts val="0"/>
                        </a:spcAft>
                      </a:pPr>
                      <a:r>
                        <a:rPr lang="en-US" sz="1600" b="0" dirty="0">
                          <a:effectLst/>
                          <a:latin typeface="Arial" panose="020B0604020202020204" pitchFamily="34" charset="0"/>
                          <a:ea typeface="Calibri" panose="020F0502020204030204" pitchFamily="34" charset="0"/>
                          <a:cs typeface="Arial" panose="020B0604020202020204" pitchFamily="34" charset="0"/>
                        </a:rPr>
                        <a:t>153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spcBef>
                          <a:spcPts val="0"/>
                        </a:spcBef>
                        <a:spcAft>
                          <a:spcPts val="0"/>
                        </a:spcAft>
                      </a:pPr>
                      <a:r>
                        <a:rPr lang="en-US" sz="1600" b="0" dirty="0">
                          <a:effectLst/>
                          <a:latin typeface="Arial" panose="020B0604020202020204" pitchFamily="34" charset="0"/>
                          <a:ea typeface="Calibri" panose="020F0502020204030204" pitchFamily="34" charset="0"/>
                          <a:cs typeface="Arial" panose="020B0604020202020204" pitchFamily="34" charset="0"/>
                        </a:rPr>
                        <a:t>43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xmlns="" val="1219336483"/>
                  </a:ext>
                </a:extLst>
              </a:tr>
              <a:tr h="412167">
                <a:tc>
                  <a:txBody>
                    <a:bodyPr/>
                    <a:lstStyle/>
                    <a:p>
                      <a:pPr marL="0" marR="0" algn="ct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2021/22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108</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4 013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277</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600" dirty="0">
                          <a:solidFill>
                            <a:srgbClr val="000000"/>
                          </a:solidFill>
                          <a:effectLst/>
                          <a:latin typeface="Arial" panose="020B0604020202020204" pitchFamily="34" charset="0"/>
                          <a:ea typeface="Calibri" panose="020F0502020204030204" pitchFamily="34" charset="0"/>
                          <a:cs typeface="Arial" panose="020B0604020202020204" pitchFamily="34" charset="0"/>
                        </a:rPr>
                        <a:t>178</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1880214783"/>
                  </a:ext>
                </a:extLst>
              </a:tr>
              <a:tr h="412167">
                <a:tc>
                  <a:txBody>
                    <a:bodyPr/>
                    <a:lstStyle/>
                    <a:p>
                      <a:pPr marL="0" marR="0">
                        <a:lnSpc>
                          <a:spcPct val="115000"/>
                        </a:lnSpc>
                        <a:spcBef>
                          <a:spcPts val="0"/>
                        </a:spcBef>
                        <a:spcAft>
                          <a:spcPts val="0"/>
                        </a:spcAft>
                      </a:pPr>
                      <a:r>
                        <a:rPr lang="en-ZA"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790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15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19 900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15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560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15000"/>
                        </a:lnSpc>
                        <a:spcBef>
                          <a:spcPts val="0"/>
                        </a:spcBef>
                        <a:spcAft>
                          <a:spcPts val="0"/>
                        </a:spcAft>
                      </a:pPr>
                      <a:r>
                        <a:rPr lang="en-US" sz="1800" b="1" dirty="0">
                          <a:effectLst/>
                          <a:latin typeface="Arial" panose="020B0604020202020204" pitchFamily="34" charset="0"/>
                          <a:ea typeface="Calibri" panose="020F0502020204030204" pitchFamily="34" charset="0"/>
                          <a:cs typeface="Arial" panose="020B0604020202020204" pitchFamily="34" charset="0"/>
                        </a:rPr>
                        <a:t>306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xmlns="" val="963177736"/>
                  </a:ext>
                </a:extLst>
              </a:tr>
            </a:tbl>
          </a:graphicData>
        </a:graphic>
      </p:graphicFrame>
      <p:sp>
        <p:nvSpPr>
          <p:cNvPr id="2" name="Slide Number Placeholder 1">
            <a:extLst>
              <a:ext uri="{FF2B5EF4-FFF2-40B4-BE49-F238E27FC236}">
                <a16:creationId xmlns:a16="http://schemas.microsoft.com/office/drawing/2014/main" xmlns="" id="{09A6A14F-AF12-457C-8A84-34DF8F5FCEBE}"/>
              </a:ext>
            </a:extLst>
          </p:cNvPr>
          <p:cNvSpPr>
            <a:spLocks noGrp="1"/>
          </p:cNvSpPr>
          <p:nvPr>
            <p:ph type="sldNum" sz="quarter" idx="12"/>
          </p:nvPr>
        </p:nvSpPr>
        <p:spPr>
          <a:xfrm>
            <a:off x="9331976" y="6345485"/>
            <a:ext cx="2887504" cy="384311"/>
          </a:xfrm>
        </p:spPr>
        <p:txBody>
          <a:bodyPr/>
          <a:lstStyle/>
          <a:p>
            <a:fld id="{28B7CA78-8F3B-4D0F-9F4A-FDB0FBC0905E}" type="slidenum">
              <a:rPr lang="en-ZA" sz="1600" smtClean="0"/>
              <a:pPr/>
              <a:t>8</a:t>
            </a:fld>
            <a:endParaRPr lang="en-ZA" sz="1600" dirty="0"/>
          </a:p>
        </p:txBody>
      </p:sp>
    </p:spTree>
    <p:extLst>
      <p:ext uri="{BB962C8B-B14F-4D97-AF65-F5344CB8AC3E}">
        <p14:creationId xmlns:p14="http://schemas.microsoft.com/office/powerpoint/2010/main" xmlns="" val="1820971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xmlns="" id="{0BA6F1B3-60CB-4DE7-B15A-BFB3BD084CEA}"/>
              </a:ext>
            </a:extLst>
          </p:cNvPr>
          <p:cNvSpPr txBox="1">
            <a:spLocks/>
          </p:cNvSpPr>
          <p:nvPr/>
        </p:nvSpPr>
        <p:spPr>
          <a:xfrm>
            <a:off x="353" y="130332"/>
            <a:ext cx="12832644" cy="501275"/>
          </a:xfrm>
          <a:prstGeom prst="rect">
            <a:avLst/>
          </a:prstGeom>
          <a:solidFill>
            <a:schemeClr val="bg1"/>
          </a:solidFill>
          <a:ln w="9525" cap="flat" cmpd="sng" algn="ctr">
            <a:solidFill>
              <a:srgbClr val="9BBB59">
                <a:shade val="95000"/>
                <a:satMod val="105000"/>
              </a:srgbClr>
            </a:solidFill>
            <a:prstDash val="solid"/>
          </a:ln>
          <a:effectLst>
            <a:outerShdw blurRad="76200" dist="12700" dir="2700000" sy="-23000" kx="-800400" algn="bl" rotWithShape="0">
              <a:prstClr val="black">
                <a:alpha val="20000"/>
              </a:prstClr>
            </a:outerShdw>
            <a:softEdge rad="31750"/>
          </a:effectLst>
        </p:spPr>
        <p:txBody>
          <a:bodyPr vert="horz" lIns="40603" tIns="20303" rIns="40603" bIns="20303" rtlCol="0" anchor="ctr">
            <a:noAutofit/>
          </a:bodyPr>
          <a:lstStyle>
            <a:defPPr>
              <a:defRPr lang="en-US"/>
            </a:defPPr>
            <a:lvl1pPr algn="ctr" defTabSz="457200" rtl="0" eaLnBrk="0" fontAlgn="base" latinLnBrk="0" hangingPunct="0">
              <a:spcBef>
                <a:spcPct val="0"/>
              </a:spcBef>
              <a:spcAft>
                <a:spcPct val="0"/>
              </a:spcAft>
              <a:buNone/>
              <a:defRPr lang="en-ZA" sz="2400" b="1" kern="1200">
                <a:solidFill>
                  <a:schemeClr val="lt1"/>
                </a:solidFill>
                <a:effectLst>
                  <a:outerShdw blurRad="38100" dist="38100" dir="2700000" algn="tl">
                    <a:srgbClr val="000000">
                      <a:alpha val="43137"/>
                    </a:srgbClr>
                  </a:outerShdw>
                </a:effectLst>
                <a:latin typeface="+mn-lt"/>
                <a:ea typeface="+mn-ea"/>
                <a:cs typeface="+mn-cs"/>
              </a:defRPr>
            </a:lvl1pPr>
            <a:lvl2pPr defTabSz="457200" eaLnBrk="0" fontAlgn="base" hangingPunct="0">
              <a:spcBef>
                <a:spcPct val="0"/>
              </a:spcBef>
              <a:spcAft>
                <a:spcPct val="0"/>
              </a:spcAft>
              <a:defRPr sz="4000">
                <a:solidFill>
                  <a:schemeClr val="lt1"/>
                </a:solidFill>
                <a:latin typeface="+mn-lt"/>
                <a:ea typeface="+mn-ea"/>
                <a:cs typeface="+mn-cs"/>
              </a:defRPr>
            </a:lvl2pPr>
            <a:lvl3pPr defTabSz="457200" eaLnBrk="0" fontAlgn="base" hangingPunct="0">
              <a:spcBef>
                <a:spcPct val="0"/>
              </a:spcBef>
              <a:spcAft>
                <a:spcPct val="0"/>
              </a:spcAft>
              <a:defRPr sz="4000">
                <a:solidFill>
                  <a:schemeClr val="lt1"/>
                </a:solidFill>
                <a:latin typeface="+mn-lt"/>
                <a:ea typeface="+mn-ea"/>
                <a:cs typeface="+mn-cs"/>
              </a:defRPr>
            </a:lvl3pPr>
            <a:lvl4pPr defTabSz="457200" eaLnBrk="0" fontAlgn="base" hangingPunct="0">
              <a:spcBef>
                <a:spcPct val="0"/>
              </a:spcBef>
              <a:spcAft>
                <a:spcPct val="0"/>
              </a:spcAft>
              <a:defRPr sz="4000">
                <a:solidFill>
                  <a:schemeClr val="lt1"/>
                </a:solidFill>
                <a:latin typeface="+mn-lt"/>
                <a:ea typeface="+mn-ea"/>
                <a:cs typeface="+mn-cs"/>
              </a:defRPr>
            </a:lvl4pPr>
            <a:lvl5pPr defTabSz="457200" eaLnBrk="0" fontAlgn="base" hangingPunct="0">
              <a:spcBef>
                <a:spcPct val="0"/>
              </a:spcBef>
              <a:spcAft>
                <a:spcPct val="0"/>
              </a:spcAft>
              <a:defRPr sz="4000">
                <a:solidFill>
                  <a:schemeClr val="lt1"/>
                </a:solidFill>
                <a:latin typeface="+mn-lt"/>
                <a:ea typeface="+mn-ea"/>
                <a:cs typeface="+mn-cs"/>
              </a:defRPr>
            </a:lvl5pPr>
            <a:lvl6pPr marL="457200" defTabSz="457200" fontAlgn="base">
              <a:spcBef>
                <a:spcPct val="0"/>
              </a:spcBef>
              <a:spcAft>
                <a:spcPct val="0"/>
              </a:spcAft>
              <a:defRPr sz="4000">
                <a:solidFill>
                  <a:schemeClr val="lt1"/>
                </a:solidFill>
                <a:latin typeface="+mn-lt"/>
                <a:ea typeface="+mn-ea"/>
                <a:cs typeface="+mn-cs"/>
              </a:defRPr>
            </a:lvl6pPr>
            <a:lvl7pPr marL="914400" defTabSz="457200" fontAlgn="base">
              <a:spcBef>
                <a:spcPct val="0"/>
              </a:spcBef>
              <a:spcAft>
                <a:spcPct val="0"/>
              </a:spcAft>
              <a:defRPr sz="4000">
                <a:solidFill>
                  <a:schemeClr val="lt1"/>
                </a:solidFill>
                <a:latin typeface="+mn-lt"/>
                <a:ea typeface="+mn-ea"/>
                <a:cs typeface="+mn-cs"/>
              </a:defRPr>
            </a:lvl7pPr>
            <a:lvl8pPr marL="1371600" defTabSz="457200" fontAlgn="base">
              <a:spcBef>
                <a:spcPct val="0"/>
              </a:spcBef>
              <a:spcAft>
                <a:spcPct val="0"/>
              </a:spcAft>
              <a:defRPr sz="4000">
                <a:solidFill>
                  <a:schemeClr val="lt1"/>
                </a:solidFill>
                <a:latin typeface="+mn-lt"/>
                <a:ea typeface="+mn-ea"/>
                <a:cs typeface="+mn-cs"/>
              </a:defRPr>
            </a:lvl8pPr>
            <a:lvl9pPr marL="1828800" defTabSz="457200" fontAlgn="base">
              <a:spcBef>
                <a:spcPct val="0"/>
              </a:spcBef>
              <a:spcAft>
                <a:spcPct val="0"/>
              </a:spcAft>
              <a:defRPr sz="4000">
                <a:solidFill>
                  <a:schemeClr val="lt1"/>
                </a:solidFill>
                <a:latin typeface="+mn-lt"/>
                <a:ea typeface="+mn-ea"/>
                <a:cs typeface="+mn-cs"/>
              </a:defRPr>
            </a:lvl9pPr>
          </a:lstStyle>
          <a:p>
            <a:pPr marL="0" marR="0" lvl="0" indent="0" algn="ctr" defTabSz="360902"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PERFORMANCE IN PROVIDING LONG TERMS SECURITY OF TENURE TO FARM DWELLERS</a:t>
            </a:r>
          </a:p>
        </p:txBody>
      </p:sp>
      <p:graphicFrame>
        <p:nvGraphicFramePr>
          <p:cNvPr id="4" name="Table 3">
            <a:extLst>
              <a:ext uri="{FF2B5EF4-FFF2-40B4-BE49-F238E27FC236}">
                <a16:creationId xmlns:a16="http://schemas.microsoft.com/office/drawing/2014/main" xmlns="" id="{B74C4C67-DAC1-4ED5-A1BD-8BC287B7DBE8}"/>
              </a:ext>
            </a:extLst>
          </p:cNvPr>
          <p:cNvGraphicFramePr>
            <a:graphicFrameLocks noGrp="1"/>
          </p:cNvGraphicFramePr>
          <p:nvPr>
            <p:extLst>
              <p:ext uri="{D42A27DB-BD31-4B8C-83A1-F6EECF244321}">
                <p14:modId xmlns:p14="http://schemas.microsoft.com/office/powerpoint/2010/main" xmlns="" val="1048809517"/>
              </p:ext>
            </p:extLst>
          </p:nvPr>
        </p:nvGraphicFramePr>
        <p:xfrm>
          <a:off x="175800" y="1038083"/>
          <a:ext cx="12481750" cy="4331489"/>
        </p:xfrm>
        <a:graphic>
          <a:graphicData uri="http://schemas.openxmlformats.org/drawingml/2006/table">
            <a:tbl>
              <a:tblPr firstRow="1" firstCol="1" bandRow="1"/>
              <a:tblGrid>
                <a:gridCol w="1534641">
                  <a:extLst>
                    <a:ext uri="{9D8B030D-6E8A-4147-A177-3AD203B41FA5}">
                      <a16:colId xmlns:a16="http://schemas.microsoft.com/office/drawing/2014/main" xmlns="" val="2604558553"/>
                    </a:ext>
                  </a:extLst>
                </a:gridCol>
                <a:gridCol w="1636951">
                  <a:extLst>
                    <a:ext uri="{9D8B030D-6E8A-4147-A177-3AD203B41FA5}">
                      <a16:colId xmlns:a16="http://schemas.microsoft.com/office/drawing/2014/main" xmlns="" val="2967142766"/>
                    </a:ext>
                  </a:extLst>
                </a:gridCol>
                <a:gridCol w="1593771">
                  <a:extLst>
                    <a:ext uri="{9D8B030D-6E8A-4147-A177-3AD203B41FA5}">
                      <a16:colId xmlns:a16="http://schemas.microsoft.com/office/drawing/2014/main" xmlns="" val="2375825098"/>
                    </a:ext>
                  </a:extLst>
                </a:gridCol>
                <a:gridCol w="1270893">
                  <a:extLst>
                    <a:ext uri="{9D8B030D-6E8A-4147-A177-3AD203B41FA5}">
                      <a16:colId xmlns:a16="http://schemas.microsoft.com/office/drawing/2014/main" xmlns="" val="199943958"/>
                    </a:ext>
                  </a:extLst>
                </a:gridCol>
                <a:gridCol w="1841571">
                  <a:extLst>
                    <a:ext uri="{9D8B030D-6E8A-4147-A177-3AD203B41FA5}">
                      <a16:colId xmlns:a16="http://schemas.microsoft.com/office/drawing/2014/main" xmlns="" val="72599979"/>
                    </a:ext>
                  </a:extLst>
                </a:gridCol>
                <a:gridCol w="1683500">
                  <a:extLst>
                    <a:ext uri="{9D8B030D-6E8A-4147-A177-3AD203B41FA5}">
                      <a16:colId xmlns:a16="http://schemas.microsoft.com/office/drawing/2014/main" xmlns="" val="2796915372"/>
                    </a:ext>
                  </a:extLst>
                </a:gridCol>
                <a:gridCol w="1689503">
                  <a:extLst>
                    <a:ext uri="{9D8B030D-6E8A-4147-A177-3AD203B41FA5}">
                      <a16:colId xmlns:a16="http://schemas.microsoft.com/office/drawing/2014/main" xmlns="" val="2520588056"/>
                    </a:ext>
                  </a:extLst>
                </a:gridCol>
                <a:gridCol w="1230920">
                  <a:extLst>
                    <a:ext uri="{9D8B030D-6E8A-4147-A177-3AD203B41FA5}">
                      <a16:colId xmlns:a16="http://schemas.microsoft.com/office/drawing/2014/main" xmlns="" val="1945505271"/>
                    </a:ext>
                  </a:extLst>
                </a:gridCol>
              </a:tblGrid>
              <a:tr h="375923">
                <a:tc gridSpan="8">
                  <a:txBody>
                    <a:bodyPr/>
                    <a:lstStyle/>
                    <a:p>
                      <a:pPr marL="0" marR="0" algn="ctr">
                        <a:lnSpc>
                          <a:spcPct val="115000"/>
                        </a:lnSpc>
                        <a:spcBef>
                          <a:spcPts val="0"/>
                        </a:spcBef>
                        <a:spcAft>
                          <a:spcPts val="0"/>
                        </a:spcAft>
                      </a:pPr>
                      <a:r>
                        <a:rPr lang="en-US"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TENURE ACQUISITION SINCE 2017/2018 - MARCH 2022</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A85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344557882"/>
                  </a:ext>
                </a:extLst>
              </a:tr>
              <a:tr h="668252">
                <a:tc>
                  <a:txBody>
                    <a:bodyPr/>
                    <a:lstStyle/>
                    <a:p>
                      <a:pPr marL="0" marR="0">
                        <a:lnSpc>
                          <a:spcPct val="115000"/>
                        </a:lnSpc>
                        <a:spcBef>
                          <a:spcPts val="0"/>
                        </a:spcBef>
                        <a:spcAft>
                          <a:spcPts val="0"/>
                        </a:spcAft>
                      </a:pPr>
                      <a:r>
                        <a:rPr lang="en-U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PSSC</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15000"/>
                        </a:lnSpc>
                        <a:spcBef>
                          <a:spcPts val="0"/>
                        </a:spcBef>
                        <a:spcAft>
                          <a:spcPts val="0"/>
                        </a:spcAft>
                      </a:pPr>
                      <a:r>
                        <a:rPr lang="en-U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Farms</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15000"/>
                        </a:lnSpc>
                        <a:spcBef>
                          <a:spcPts val="0"/>
                        </a:spcBef>
                        <a:spcAft>
                          <a:spcPts val="0"/>
                        </a:spcAft>
                      </a:pPr>
                      <a:r>
                        <a:rPr lang="en-U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Hectares Acquired</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15000"/>
                        </a:lnSpc>
                        <a:spcBef>
                          <a:spcPts val="0"/>
                        </a:spcBef>
                        <a:spcAft>
                          <a:spcPts val="0"/>
                        </a:spcAft>
                      </a:pPr>
                      <a:r>
                        <a:rPr lang="en-U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Individuals Benefited</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15000"/>
                        </a:lnSpc>
                        <a:spcBef>
                          <a:spcPts val="0"/>
                        </a:spcBef>
                        <a:spcAft>
                          <a:spcPts val="0"/>
                        </a:spcAft>
                      </a:pPr>
                      <a:r>
                        <a:rPr lang="en-U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Females Benefited</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15000"/>
                        </a:lnSpc>
                        <a:spcBef>
                          <a:spcPts val="0"/>
                        </a:spcBef>
                        <a:spcAft>
                          <a:spcPts val="0"/>
                        </a:spcAft>
                      </a:pPr>
                      <a:r>
                        <a:rPr lang="en-U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Youth (&lt;=35 years) Benefited</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15000"/>
                        </a:lnSpc>
                        <a:spcBef>
                          <a:spcPts val="0"/>
                        </a:spcBef>
                        <a:spcAft>
                          <a:spcPts val="0"/>
                        </a:spcAft>
                      </a:pPr>
                      <a:r>
                        <a:rPr lang="en-U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People with Disabilities Benefited</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a:txBody>
                    <a:bodyPr/>
                    <a:lstStyle/>
                    <a:p>
                      <a:pPr marL="0" marR="0">
                        <a:lnSpc>
                          <a:spcPct val="115000"/>
                        </a:lnSpc>
                        <a:spcBef>
                          <a:spcPts val="0"/>
                        </a:spcBef>
                        <a:spcAft>
                          <a:spcPts val="0"/>
                        </a:spcAft>
                      </a:pPr>
                      <a:r>
                        <a:rPr lang="en-US"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Land Purchase Price</a:t>
                      </a:r>
                      <a:endParaRPr lang="en-US"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extLst>
                  <a:ext uri="{0D108BD9-81ED-4DB2-BD59-A6C34878D82A}">
                    <a16:rowId xmlns:a16="http://schemas.microsoft.com/office/drawing/2014/main" xmlns="" val="4058189536"/>
                  </a:ext>
                </a:extLst>
              </a:tr>
              <a:tr h="269872">
                <a:tc>
                  <a:txBody>
                    <a:bodyPr/>
                    <a:lstStyle/>
                    <a:p>
                      <a:pPr algn="l" fontAlgn="b"/>
                      <a:r>
                        <a:rPr lang="en-ZA" sz="1500" b="0" i="0" u="none" strike="noStrike" dirty="0">
                          <a:solidFill>
                            <a:srgbClr val="000000"/>
                          </a:solidFill>
                          <a:effectLst/>
                          <a:latin typeface="Calibri" panose="020F0502020204030204" pitchFamily="34" charset="0"/>
                        </a:rPr>
                        <a:t>Eastern Cape</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2</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95</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dirty="0">
                          <a:solidFill>
                            <a:srgbClr val="000000"/>
                          </a:solidFill>
                          <a:effectLst/>
                          <a:latin typeface="Calibri" panose="020F0502020204030204" pitchFamily="34" charset="0"/>
                        </a:rPr>
                        <a:t>20</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10</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13</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1</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R5 605 000</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48922799"/>
                  </a:ext>
                </a:extLst>
              </a:tr>
              <a:tr h="269872">
                <a:tc>
                  <a:txBody>
                    <a:bodyPr/>
                    <a:lstStyle/>
                    <a:p>
                      <a:pPr algn="l" fontAlgn="b"/>
                      <a:r>
                        <a:rPr lang="en-ZA" sz="1500" b="0" i="0" u="none" strike="noStrike">
                          <a:solidFill>
                            <a:srgbClr val="000000"/>
                          </a:solidFill>
                          <a:effectLst/>
                          <a:latin typeface="Calibri" panose="020F0502020204030204" pitchFamily="34" charset="0"/>
                        </a:rPr>
                        <a:t>Free State</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dirty="0">
                          <a:solidFill>
                            <a:srgbClr val="000000"/>
                          </a:solidFill>
                          <a:effectLst/>
                          <a:latin typeface="Calibri" panose="020F0502020204030204" pitchFamily="34" charset="0"/>
                        </a:rPr>
                        <a:t>1</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1 964</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dirty="0">
                          <a:solidFill>
                            <a:srgbClr val="000000"/>
                          </a:solidFill>
                          <a:effectLst/>
                          <a:latin typeface="Calibri" panose="020F0502020204030204" pitchFamily="34" charset="0"/>
                        </a:rPr>
                        <a:t>29</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13</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18</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0</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R13 100 000</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80361836"/>
                  </a:ext>
                </a:extLst>
              </a:tr>
              <a:tr h="269872">
                <a:tc>
                  <a:txBody>
                    <a:bodyPr/>
                    <a:lstStyle/>
                    <a:p>
                      <a:pPr algn="l" fontAlgn="b"/>
                      <a:r>
                        <a:rPr lang="en-ZA" sz="1500" b="0" i="0" u="none" strike="noStrike">
                          <a:solidFill>
                            <a:srgbClr val="000000"/>
                          </a:solidFill>
                          <a:effectLst/>
                          <a:latin typeface="Calibri" panose="020F0502020204030204" pitchFamily="34" charset="0"/>
                        </a:rPr>
                        <a:t>Gauteng</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7</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dirty="0">
                          <a:solidFill>
                            <a:srgbClr val="000000"/>
                          </a:solidFill>
                          <a:effectLst/>
                          <a:latin typeface="Calibri" panose="020F0502020204030204" pitchFamily="34" charset="0"/>
                        </a:rPr>
                        <a:t>283</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213</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114</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69</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3</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R19 637 000</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55102106"/>
                  </a:ext>
                </a:extLst>
              </a:tr>
              <a:tr h="269872">
                <a:tc>
                  <a:txBody>
                    <a:bodyPr/>
                    <a:lstStyle/>
                    <a:p>
                      <a:pPr algn="l" fontAlgn="b"/>
                      <a:r>
                        <a:rPr lang="en-ZA" sz="1500" b="0" i="0" u="none" strike="noStrike">
                          <a:solidFill>
                            <a:srgbClr val="000000"/>
                          </a:solidFill>
                          <a:effectLst/>
                          <a:latin typeface="Calibri" panose="020F0502020204030204" pitchFamily="34" charset="0"/>
                        </a:rPr>
                        <a:t>KwaZulu Natal </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48</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dirty="0">
                          <a:solidFill>
                            <a:srgbClr val="000000"/>
                          </a:solidFill>
                          <a:effectLst/>
                          <a:latin typeface="Calibri" panose="020F0502020204030204" pitchFamily="34" charset="0"/>
                        </a:rPr>
                        <a:t>22 488</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1 712</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700</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472</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2</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R220 163 680</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26555974"/>
                  </a:ext>
                </a:extLst>
              </a:tr>
              <a:tr h="269872">
                <a:tc>
                  <a:txBody>
                    <a:bodyPr/>
                    <a:lstStyle/>
                    <a:p>
                      <a:pPr algn="l" fontAlgn="b"/>
                      <a:r>
                        <a:rPr lang="en-ZA" sz="1500" b="0" i="0" u="none" strike="noStrike">
                          <a:solidFill>
                            <a:srgbClr val="000000"/>
                          </a:solidFill>
                          <a:effectLst/>
                          <a:latin typeface="Calibri" panose="020F0502020204030204" pitchFamily="34" charset="0"/>
                        </a:rPr>
                        <a:t>Mpumalanga</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15</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3 964</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dirty="0">
                          <a:solidFill>
                            <a:srgbClr val="000000"/>
                          </a:solidFill>
                          <a:effectLst/>
                          <a:latin typeface="Calibri" panose="020F0502020204030204" pitchFamily="34" charset="0"/>
                        </a:rPr>
                        <a:t>369</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198</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156</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2</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R39 113 822</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9888569"/>
                  </a:ext>
                </a:extLst>
              </a:tr>
              <a:tr h="269872">
                <a:tc>
                  <a:txBody>
                    <a:bodyPr/>
                    <a:lstStyle/>
                    <a:p>
                      <a:pPr algn="l" fontAlgn="b"/>
                      <a:r>
                        <a:rPr lang="en-ZA" sz="1500" b="0" i="0" u="none" strike="noStrike">
                          <a:solidFill>
                            <a:srgbClr val="000000"/>
                          </a:solidFill>
                          <a:effectLst/>
                          <a:latin typeface="Calibri" panose="020F0502020204030204" pitchFamily="34" charset="0"/>
                        </a:rPr>
                        <a:t>North West</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9</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3 414</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164</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dirty="0">
                          <a:solidFill>
                            <a:srgbClr val="000000"/>
                          </a:solidFill>
                          <a:effectLst/>
                          <a:latin typeface="Calibri" panose="020F0502020204030204" pitchFamily="34" charset="0"/>
                        </a:rPr>
                        <a:t>78</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dirty="0">
                          <a:solidFill>
                            <a:srgbClr val="000000"/>
                          </a:solidFill>
                          <a:effectLst/>
                          <a:latin typeface="Calibri" panose="020F0502020204030204" pitchFamily="34" charset="0"/>
                        </a:rPr>
                        <a:t>26</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0</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R31 706 850</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99495339"/>
                  </a:ext>
                </a:extLst>
              </a:tr>
              <a:tr h="269872">
                <a:tc>
                  <a:txBody>
                    <a:bodyPr/>
                    <a:lstStyle/>
                    <a:p>
                      <a:pPr algn="l" fontAlgn="b"/>
                      <a:r>
                        <a:rPr lang="en-ZA" sz="1500" b="0" i="0" u="none" strike="noStrike">
                          <a:solidFill>
                            <a:srgbClr val="000000"/>
                          </a:solidFill>
                          <a:effectLst/>
                          <a:latin typeface="Calibri" panose="020F0502020204030204" pitchFamily="34" charset="0"/>
                        </a:rPr>
                        <a:t>Western Cape</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1</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18</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9</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dirty="0">
                          <a:solidFill>
                            <a:srgbClr val="000000"/>
                          </a:solidFill>
                          <a:effectLst/>
                          <a:latin typeface="Calibri" panose="020F0502020204030204" pitchFamily="34" charset="0"/>
                        </a:rPr>
                        <a:t>4</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6</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dirty="0">
                          <a:solidFill>
                            <a:srgbClr val="000000"/>
                          </a:solidFill>
                          <a:effectLst/>
                          <a:latin typeface="Calibri" panose="020F0502020204030204" pitchFamily="34" charset="0"/>
                        </a:rPr>
                        <a:t>0</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0" i="0" u="none" strike="noStrike">
                          <a:solidFill>
                            <a:srgbClr val="000000"/>
                          </a:solidFill>
                          <a:effectLst/>
                          <a:latin typeface="Calibri" panose="020F0502020204030204" pitchFamily="34" charset="0"/>
                        </a:rPr>
                        <a:t>R1 000 000</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27839088"/>
                  </a:ext>
                </a:extLst>
              </a:tr>
              <a:tr h="269872">
                <a:tc>
                  <a:txBody>
                    <a:bodyPr/>
                    <a:lstStyle/>
                    <a:p>
                      <a:pPr algn="l" fontAlgn="b"/>
                      <a:r>
                        <a:rPr lang="en-ZA" sz="1500" b="1" i="0" u="none" strike="noStrike">
                          <a:solidFill>
                            <a:srgbClr val="000000"/>
                          </a:solidFill>
                          <a:effectLst/>
                          <a:latin typeface="Calibri" panose="020F0502020204030204" pitchFamily="34" charset="0"/>
                        </a:rPr>
                        <a:t>Grand Total</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1" i="0" u="none" strike="noStrike">
                          <a:solidFill>
                            <a:srgbClr val="000000"/>
                          </a:solidFill>
                          <a:effectLst/>
                          <a:latin typeface="Calibri" panose="020F0502020204030204" pitchFamily="34" charset="0"/>
                        </a:rPr>
                        <a:t>83</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1" i="0" u="none" strike="noStrike">
                          <a:solidFill>
                            <a:srgbClr val="000000"/>
                          </a:solidFill>
                          <a:effectLst/>
                          <a:latin typeface="Calibri" panose="020F0502020204030204" pitchFamily="34" charset="0"/>
                        </a:rPr>
                        <a:t>32 226</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1" i="0" u="none" strike="noStrike">
                          <a:solidFill>
                            <a:srgbClr val="000000"/>
                          </a:solidFill>
                          <a:effectLst/>
                          <a:latin typeface="Calibri" panose="020F0502020204030204" pitchFamily="34" charset="0"/>
                        </a:rPr>
                        <a:t>2 516</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1" i="0" u="none" strike="noStrike">
                          <a:solidFill>
                            <a:srgbClr val="000000"/>
                          </a:solidFill>
                          <a:effectLst/>
                          <a:latin typeface="Calibri" panose="020F0502020204030204" pitchFamily="34" charset="0"/>
                        </a:rPr>
                        <a:t>1 117</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1" i="0" u="none" strike="noStrike">
                          <a:solidFill>
                            <a:srgbClr val="000000"/>
                          </a:solidFill>
                          <a:effectLst/>
                          <a:latin typeface="Calibri" panose="020F0502020204030204" pitchFamily="34" charset="0"/>
                        </a:rPr>
                        <a:t>760</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1" i="0" u="none" strike="noStrike" dirty="0">
                          <a:solidFill>
                            <a:srgbClr val="000000"/>
                          </a:solidFill>
                          <a:effectLst/>
                          <a:latin typeface="Calibri" panose="020F0502020204030204" pitchFamily="34" charset="0"/>
                        </a:rPr>
                        <a:t>8</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500" b="1" i="0" u="none" strike="noStrike" dirty="0">
                          <a:solidFill>
                            <a:srgbClr val="000000"/>
                          </a:solidFill>
                          <a:effectLst/>
                          <a:latin typeface="Calibri" panose="020F0502020204030204" pitchFamily="34" charset="0"/>
                        </a:rPr>
                        <a:t>R330 326 352</a:t>
                      </a:r>
                    </a:p>
                  </a:txBody>
                  <a:tcPr marL="75783" marR="7578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83062818"/>
                  </a:ext>
                </a:extLst>
              </a:tr>
              <a:tr h="1113076">
                <a:tc gridSpan="8">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tab pos="450215" algn="l"/>
                        </a:tabLst>
                        <a:defRPr/>
                      </a:pPr>
                      <a:r>
                        <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Department of Agriculture, Land Reform and Rural Development acquired 32 226 hectares of land through the Land Tenure since April 2017 to March 2022.</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450215" algn="l"/>
                        </a:tabLst>
                        <a:defRPr/>
                      </a:pPr>
                      <a:r>
                        <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number of Farms acquired amount to 83 and benefited over 2 500 individuals, of which over 1 100 are females, over 700 are young people and 8 are people with disability.</a:t>
                      </a:r>
                      <a:r>
                        <a:rPr lang="en-US" sz="1400" i="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57832305"/>
                  </a:ext>
                </a:extLst>
              </a:tr>
            </a:tbl>
          </a:graphicData>
        </a:graphic>
      </p:graphicFrame>
      <p:sp>
        <p:nvSpPr>
          <p:cNvPr id="2" name="Slide Number Placeholder 1">
            <a:extLst>
              <a:ext uri="{FF2B5EF4-FFF2-40B4-BE49-F238E27FC236}">
                <a16:creationId xmlns:a16="http://schemas.microsoft.com/office/drawing/2014/main" xmlns="" id="{491C4A1C-371E-4564-88EE-A00E48E1DAE2}"/>
              </a:ext>
            </a:extLst>
          </p:cNvPr>
          <p:cNvSpPr>
            <a:spLocks noGrp="1"/>
          </p:cNvSpPr>
          <p:nvPr>
            <p:ph type="sldNum" sz="quarter" idx="12"/>
          </p:nvPr>
        </p:nvSpPr>
        <p:spPr>
          <a:xfrm>
            <a:off x="9369003" y="6273477"/>
            <a:ext cx="2994448" cy="384311"/>
          </a:xfrm>
        </p:spPr>
        <p:txBody>
          <a:bodyPr/>
          <a:lstStyle/>
          <a:p>
            <a:fld id="{480C018F-9127-4D43-B1E6-A6981D16A09C}" type="slidenum">
              <a:rPr lang="en-ZA" sz="1600" smtClean="0"/>
              <a:pPr/>
              <a:t>9</a:t>
            </a:fld>
            <a:endParaRPr lang="en-ZA" sz="1600"/>
          </a:p>
        </p:txBody>
      </p:sp>
    </p:spTree>
    <p:extLst>
      <p:ext uri="{BB962C8B-B14F-4D97-AF65-F5344CB8AC3E}">
        <p14:creationId xmlns:p14="http://schemas.microsoft.com/office/powerpoint/2010/main" xmlns="" val="845580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CYBER SECURITY ALERT JUNE 2020" id="{6CB580E4-DC11-F94E-B96D-80417D90ECC4}" vid="{3DCF33D9-F8A3-CB46-9EDE-CD051C1F959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CYBER SECURITY ALERT JUNE 2020" id="{6CB580E4-DC11-F94E-B96D-80417D90ECC4}" vid="{3DCF33D9-F8A3-CB46-9EDE-CD051C1F9597}"/>
    </a:ext>
  </a:extLst>
</a:theme>
</file>

<file path=ppt/theme/theme5.xml><?xml version="1.0" encoding="utf-8"?>
<a:theme xmlns:a="http://schemas.openxmlformats.org/drawingml/2006/main" name="Theme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Theme6" id="{9447A282-5BC4-1548-AB94-6F0A70AD81E7}" vid="{C0EA4BFA-1F03-4B4B-A598-5608595E1C5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8957</TotalTime>
  <Words>1738</Words>
  <Application>Microsoft Office PowerPoint</Application>
  <PresentationFormat>Custom</PresentationFormat>
  <Paragraphs>465</Paragraphs>
  <Slides>13</Slides>
  <Notes>0</Notes>
  <HiddenSlides>0</HiddenSlides>
  <MMClips>0</MMClips>
  <ScaleCrop>false</ScaleCrop>
  <HeadingPairs>
    <vt:vector size="4" baseType="variant">
      <vt:variant>
        <vt:lpstr>Theme</vt:lpstr>
      </vt:variant>
      <vt:variant>
        <vt:i4>5</vt:i4>
      </vt:variant>
      <vt:variant>
        <vt:lpstr>Slide Titles</vt:lpstr>
      </vt:variant>
      <vt:variant>
        <vt:i4>13</vt:i4>
      </vt:variant>
    </vt:vector>
  </HeadingPairs>
  <TitlesOfParts>
    <vt:vector size="18" baseType="lpstr">
      <vt:lpstr>Office Theme</vt:lpstr>
      <vt:lpstr>Custom Design</vt:lpstr>
      <vt:lpstr>1_Custom Design</vt:lpstr>
      <vt:lpstr>1_Office Theme</vt:lpstr>
      <vt:lpstr>Theme6</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Lehlogonolo Ledwaba</dc:creator>
  <cp:lastModifiedBy>USER</cp:lastModifiedBy>
  <cp:revision>1163</cp:revision>
  <cp:lastPrinted>2021-04-21T10:23:45Z</cp:lastPrinted>
  <dcterms:created xsi:type="dcterms:W3CDTF">2020-06-30T11:34:27Z</dcterms:created>
  <dcterms:modified xsi:type="dcterms:W3CDTF">2022-09-21T10:33:53Z</dcterms:modified>
</cp:coreProperties>
</file>